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27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2.xml.rels" ContentType="application/vnd.openxmlformats-package.relationships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69.jpeg" ContentType="image/jpeg"/>
  <Override PartName="/ppt/media/image65.png" ContentType="image/png"/>
  <Override PartName="/ppt/media/image64.png" ContentType="image/png"/>
  <Override PartName="/ppt/media/image62.png" ContentType="image/png"/>
  <Override PartName="/ppt/media/image61.png" ContentType="image/png"/>
  <Override PartName="/ppt/media/image58.png" ContentType="image/png"/>
  <Override PartName="/ppt/media/image57.png" ContentType="image/png"/>
  <Override PartName="/ppt/media/image55.png" ContentType="image/png"/>
  <Override PartName="/ppt/media/image51.jpeg" ContentType="image/jpeg"/>
  <Override PartName="/ppt/media/image50.jpeg" ContentType="image/jpeg"/>
  <Override PartName="/ppt/media/image48.jpeg" ContentType="image/jpeg"/>
  <Override PartName="/ppt/media/image60.jpeg" ContentType="image/jpeg"/>
  <Override PartName="/ppt/media/image47.jpeg" ContentType="image/jpeg"/>
  <Override PartName="/ppt/media/image28.png" ContentType="image/png"/>
  <Override PartName="/ppt/media/image72.jpeg" ContentType="image/jpeg"/>
  <Override PartName="/ppt/media/image59.jpeg" ContentType="image/jpeg"/>
  <Override PartName="/ppt/media/image16.jpeg" ContentType="image/jpeg"/>
  <Override PartName="/ppt/media/image46.jpeg" ContentType="image/jpeg"/>
  <Override PartName="/ppt/media/image71.jpeg" ContentType="image/jpeg"/>
  <Override PartName="/ppt/media/image15.jpeg" ContentType="image/jpeg"/>
  <Override PartName="/ppt/media/image45.jpeg" ContentType="image/jpeg"/>
  <Override PartName="/ppt/media/image20.png" ContentType="image/png"/>
  <Override PartName="/ppt/media/image21.png" ContentType="image/png"/>
  <Override PartName="/ppt/media/image56.png" ContentType="image/png"/>
  <Override PartName="/ppt/media/image6.png" ContentType="image/png"/>
  <Override PartName="/ppt/media/image40.jpeg" ContentType="image/jpeg"/>
  <Override PartName="/ppt/media/image44.jpeg" ContentType="image/jpeg"/>
  <Override PartName="/ppt/media/image13.png" ContentType="image/png"/>
  <Override PartName="/ppt/media/image19.png" ContentType="image/png"/>
  <Override PartName="/ppt/media/image12.jpeg" ContentType="image/jpeg"/>
  <Override PartName="/ppt/media/image42.jpeg" ContentType="image/jpeg"/>
  <Override PartName="/ppt/media/image11.jpeg" ContentType="image/jpeg"/>
  <Override PartName="/ppt/media/image54.png" ContentType="image/png"/>
  <Override PartName="/ppt/media/image41.jpeg" ContentType="image/jpeg"/>
  <Override PartName="/ppt/media/image4.png" ContentType="image/png"/>
  <Override PartName="/ppt/media/image39.jpeg" ContentType="image/jpeg"/>
  <Override PartName="/ppt/media/image38.png" ContentType="image/png"/>
  <Override PartName="/ppt/media/image1.png" ContentType="image/png"/>
  <Override PartName="/ppt/media/image36.png" ContentType="image/png"/>
  <Override PartName="/ppt/media/image66.jpeg" ContentType="image/jpeg"/>
  <Override PartName="/ppt/media/image17.png" ContentType="image/png"/>
  <Override PartName="/ppt/media/image8.jpeg" ContentType="image/jpeg"/>
  <Override PartName="/ppt/media/image25.png" ContentType="image/png"/>
  <Override PartName="/ppt/media/image5.jpeg" ContentType="image/jpeg"/>
  <Override PartName="/ppt/media/image22.jpeg" ContentType="image/jpeg"/>
  <Override PartName="/ppt/media/image52.png" ContentType="image/png"/>
  <Override PartName="/ppt/media/image49.jpeg" ContentType="image/jpeg"/>
  <Override PartName="/ppt/media/image2.png" ContentType="image/png"/>
  <Override PartName="/ppt/media/image73.jpeg" ContentType="image/jpeg"/>
  <Override PartName="/ppt/media/image3.png" ContentType="image/png"/>
  <Override PartName="/ppt/media/image30.jpeg" ContentType="image/jpeg"/>
  <Override PartName="/ppt/media/image68.jpeg" ContentType="image/jpeg"/>
  <Override PartName="/ppt/media/image37.png" ContentType="image/png"/>
  <Override PartName="/ppt/media/image7.jpeg" ContentType="image/jpeg"/>
  <Override PartName="/ppt/media/image9.jpeg" ContentType="image/jpeg"/>
  <Override PartName="/ppt/media/image35.png" ContentType="image/png"/>
  <Override PartName="/ppt/media/image53.jpeg" ContentType="image/jpeg"/>
  <Override PartName="/ppt/media/image10.jpeg" ContentType="image/jpeg"/>
  <Override PartName="/ppt/media/image70.jpeg" ContentType="image/jpeg"/>
  <Override PartName="/ppt/media/image14.jpeg" ContentType="image/jpeg"/>
  <Override PartName="/ppt/media/image23.png" ContentType="image/png"/>
  <Override PartName="/ppt/media/image24.png" ContentType="image/png"/>
  <Override PartName="/ppt/media/image34.png" ContentType="image/png"/>
  <Override PartName="/ppt/media/image26.jpeg" ContentType="image/jpeg"/>
  <Override PartName="/ppt/media/image67.jpeg" ContentType="image/jpeg"/>
  <Override PartName="/ppt/media/image27.png" ContentType="image/png"/>
  <Override PartName="/ppt/media/image29.png" ContentType="image/png"/>
  <Override PartName="/ppt/media/image63.png" ContentType="image/png"/>
  <Override PartName="/ppt/media/image18.jpeg" ContentType="image/jpeg"/>
  <Override PartName="/ppt/media/image31.jpeg" ContentType="image/jpeg"/>
  <Override PartName="/ppt/media/image32.jpeg" ContentType="image/jpeg"/>
  <Override PartName="/ppt/media/image33.jpeg" ContentType="image/jpeg"/>
  <Override PartName="/ppt/media/image43.jpeg" ContentType="image/jpeg"/>
  <Override PartName="/ppt/charts/chart5.xml" ContentType="application/vnd.openxmlformats-officedocument.drawingml.char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
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0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  <a:r>
              <a:rPr b="0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所有版本的4G/wifi下打开网页0-2s占比情况</a:t>
            </a:r>
          </a:p>
        </c:rich>
      </c:tx>
      <c:overlay val="0"/>
    </c:title>
    <c:autoTitleDeleted val="0"/>
    <c:plotArea>
      <c:lineChart>
        <c:grouping val="standard"/>
        <c:ser>
          <c:idx val="0"/>
          <c:order val="0"/>
          <c:tx>
            <c:strRef>
              <c:f>label 0</c:f>
              <c:strCache>
                <c:ptCount val="1"/>
                <c:pt idx="0">
                  <c:v>4G/0-2s</c:v>
                </c:pt>
              </c:strCache>
            </c:strRef>
          </c:tx>
          <c:spPr>
            <a:solidFill>
              <a:srgbClr val="70ad47"/>
            </a:solidFill>
            <a:ln w="28440">
              <a:solidFill>
                <a:srgbClr val="70ad47"/>
              </a:solidFill>
              <a:round/>
            </a:ln>
          </c:spPr>
          <c:marker>
            <c:symbol val="none"/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330"/>
                <c:pt idx="0">
                  <c:v>2018-02-11</c:v>
                </c:pt>
                <c:pt idx="1">
                  <c:v>2018-02-12</c:v>
                </c:pt>
                <c:pt idx="2">
                  <c:v>2018-02-13</c:v>
                </c:pt>
                <c:pt idx="3">
                  <c:v>2018-02-14</c:v>
                </c:pt>
                <c:pt idx="4">
                  <c:v>2018-02-15</c:v>
                </c:pt>
                <c:pt idx="5">
                  <c:v>2018-02-16</c:v>
                </c:pt>
                <c:pt idx="6">
                  <c:v>2018-02-17</c:v>
                </c:pt>
                <c:pt idx="7">
                  <c:v>2018-02-18</c:v>
                </c:pt>
                <c:pt idx="8">
                  <c:v>2018-02-19</c:v>
                </c:pt>
                <c:pt idx="9">
                  <c:v>2018-02-20</c:v>
                </c:pt>
                <c:pt idx="10">
                  <c:v>2018-02-21</c:v>
                </c:pt>
                <c:pt idx="11">
                  <c:v>2018-02-22</c:v>
                </c:pt>
                <c:pt idx="12">
                  <c:v>2018-02-23</c:v>
                </c:pt>
                <c:pt idx="13">
                  <c:v>2018-02-24</c:v>
                </c:pt>
                <c:pt idx="14">
                  <c:v>2018-02-25</c:v>
                </c:pt>
                <c:pt idx="15">
                  <c:v>2018-02-26</c:v>
                </c:pt>
                <c:pt idx="16">
                  <c:v>2018-02-27</c:v>
                </c:pt>
                <c:pt idx="17">
                  <c:v>2018-02-28</c:v>
                </c:pt>
                <c:pt idx="18">
                  <c:v>2018-03-01</c:v>
                </c:pt>
                <c:pt idx="19">
                  <c:v>2018-03-02</c:v>
                </c:pt>
                <c:pt idx="20">
                  <c:v>2018-03-03</c:v>
                </c:pt>
                <c:pt idx="21">
                  <c:v>2018-03-04</c:v>
                </c:pt>
                <c:pt idx="22">
                  <c:v>2018-03-05</c:v>
                </c:pt>
                <c:pt idx="23">
                  <c:v>2018-03-06</c:v>
                </c:pt>
                <c:pt idx="24">
                  <c:v>2018-03-07</c:v>
                </c:pt>
                <c:pt idx="25">
                  <c:v>2018-03-08</c:v>
                </c:pt>
                <c:pt idx="26">
                  <c:v>2018-03-09</c:v>
                </c:pt>
                <c:pt idx="27">
                  <c:v>2018-03-10</c:v>
                </c:pt>
                <c:pt idx="28">
                  <c:v>2018-03-11</c:v>
                </c:pt>
                <c:pt idx="29">
                  <c:v>2018-03-12</c:v>
                </c:pt>
                <c:pt idx="30">
                  <c:v>2018-03-13</c:v>
                </c:pt>
                <c:pt idx="31">
                  <c:v>2018-03-14</c:v>
                </c:pt>
                <c:pt idx="32">
                  <c:v>2018-03-15</c:v>
                </c:pt>
                <c:pt idx="33">
                  <c:v>2018-03-16</c:v>
                </c:pt>
                <c:pt idx="34">
                  <c:v>2018-03-17</c:v>
                </c:pt>
                <c:pt idx="35">
                  <c:v>2018-03-18</c:v>
                </c:pt>
                <c:pt idx="36">
                  <c:v>2018-03-19</c:v>
                </c:pt>
                <c:pt idx="37">
                  <c:v>2018-03-20</c:v>
                </c:pt>
                <c:pt idx="38">
                  <c:v>2018-03-21</c:v>
                </c:pt>
                <c:pt idx="39">
                  <c:v>2018-03-22</c:v>
                </c:pt>
                <c:pt idx="40">
                  <c:v>2018-03-23</c:v>
                </c:pt>
                <c:pt idx="41">
                  <c:v>2018-03-24</c:v>
                </c:pt>
                <c:pt idx="42">
                  <c:v>2018-03-25</c:v>
                </c:pt>
                <c:pt idx="43">
                  <c:v>2018-03-26</c:v>
                </c:pt>
                <c:pt idx="44">
                  <c:v>2018-03-27</c:v>
                </c:pt>
                <c:pt idx="45">
                  <c:v>2018-03-28</c:v>
                </c:pt>
                <c:pt idx="46">
                  <c:v>2018-03-29</c:v>
                </c:pt>
                <c:pt idx="47">
                  <c:v>2018-03-30</c:v>
                </c:pt>
                <c:pt idx="48">
                  <c:v>2018-03-31</c:v>
                </c:pt>
                <c:pt idx="49">
                  <c:v>2018-04-01</c:v>
                </c:pt>
                <c:pt idx="50">
                  <c:v>2018-04-02</c:v>
                </c:pt>
                <c:pt idx="51">
                  <c:v>2018-04-03</c:v>
                </c:pt>
                <c:pt idx="52">
                  <c:v>2018-04-04</c:v>
                </c:pt>
                <c:pt idx="53">
                  <c:v>2018-04-05</c:v>
                </c:pt>
                <c:pt idx="54">
                  <c:v>2018-04-06</c:v>
                </c:pt>
                <c:pt idx="55">
                  <c:v>2018-04-07</c:v>
                </c:pt>
                <c:pt idx="56">
                  <c:v>2018-04-08</c:v>
                </c:pt>
                <c:pt idx="57">
                  <c:v>2018-04-09</c:v>
                </c:pt>
                <c:pt idx="58">
                  <c:v>2018-04-10</c:v>
                </c:pt>
                <c:pt idx="59">
                  <c:v>2018-04-11</c:v>
                </c:pt>
                <c:pt idx="60">
                  <c:v>2018-04-12</c:v>
                </c:pt>
                <c:pt idx="61">
                  <c:v>2018-04-13</c:v>
                </c:pt>
                <c:pt idx="62">
                  <c:v>2018-04-14</c:v>
                </c:pt>
                <c:pt idx="63">
                  <c:v>2018-04-15</c:v>
                </c:pt>
                <c:pt idx="64">
                  <c:v>2018-04-16</c:v>
                </c:pt>
                <c:pt idx="65">
                  <c:v>2018-04-17</c:v>
                </c:pt>
                <c:pt idx="66">
                  <c:v>2018-04-18</c:v>
                </c:pt>
                <c:pt idx="67">
                  <c:v>2018-04-19</c:v>
                </c:pt>
                <c:pt idx="68">
                  <c:v>2018-04-20</c:v>
                </c:pt>
                <c:pt idx="69">
                  <c:v>2018-04-21</c:v>
                </c:pt>
                <c:pt idx="70">
                  <c:v>2018-04-22</c:v>
                </c:pt>
                <c:pt idx="71">
                  <c:v>2018-04-23</c:v>
                </c:pt>
                <c:pt idx="72">
                  <c:v>2018-04-24</c:v>
                </c:pt>
                <c:pt idx="73">
                  <c:v>2018-04-25</c:v>
                </c:pt>
                <c:pt idx="74">
                  <c:v>2018-04-26</c:v>
                </c:pt>
                <c:pt idx="75">
                  <c:v>2018-04-27</c:v>
                </c:pt>
                <c:pt idx="76">
                  <c:v>2018-04-28</c:v>
                </c:pt>
                <c:pt idx="77">
                  <c:v>2018-04-29</c:v>
                </c:pt>
                <c:pt idx="78">
                  <c:v>2018-04-30</c:v>
                </c:pt>
                <c:pt idx="79">
                  <c:v>2018-05-01</c:v>
                </c:pt>
                <c:pt idx="80">
                  <c:v>2018-05-02</c:v>
                </c:pt>
                <c:pt idx="81">
                  <c:v>2018-05-03</c:v>
                </c:pt>
                <c:pt idx="82">
                  <c:v>2018-05-04</c:v>
                </c:pt>
                <c:pt idx="83">
                  <c:v>2018-05-05</c:v>
                </c:pt>
                <c:pt idx="84">
                  <c:v>2018-05-06</c:v>
                </c:pt>
                <c:pt idx="85">
                  <c:v>2018-05-07</c:v>
                </c:pt>
                <c:pt idx="86">
                  <c:v>2018-05-08</c:v>
                </c:pt>
                <c:pt idx="87">
                  <c:v>2018-05-09</c:v>
                </c:pt>
                <c:pt idx="88">
                  <c:v>2018-05-10</c:v>
                </c:pt>
                <c:pt idx="89">
                  <c:v>2018-05-11</c:v>
                </c:pt>
                <c:pt idx="90">
                  <c:v>2018-05-12</c:v>
                </c:pt>
                <c:pt idx="91">
                  <c:v>2018-05-13</c:v>
                </c:pt>
                <c:pt idx="92">
                  <c:v>2018-05-14</c:v>
                </c:pt>
                <c:pt idx="93">
                  <c:v>2018-05-15</c:v>
                </c:pt>
                <c:pt idx="94">
                  <c:v>2018-05-16</c:v>
                </c:pt>
                <c:pt idx="95">
                  <c:v>2018-05-17</c:v>
                </c:pt>
                <c:pt idx="96">
                  <c:v>2018-05-18</c:v>
                </c:pt>
                <c:pt idx="97">
                  <c:v>2018-05-19</c:v>
                </c:pt>
                <c:pt idx="98">
                  <c:v>2018-05-20</c:v>
                </c:pt>
                <c:pt idx="99">
                  <c:v>2018-05-21</c:v>
                </c:pt>
                <c:pt idx="100">
                  <c:v>2018-05-22</c:v>
                </c:pt>
                <c:pt idx="101">
                  <c:v>2018-05-23</c:v>
                </c:pt>
                <c:pt idx="102">
                  <c:v>2018-05-24</c:v>
                </c:pt>
                <c:pt idx="103">
                  <c:v>2018-05-25</c:v>
                </c:pt>
                <c:pt idx="104">
                  <c:v>2018-05-26</c:v>
                </c:pt>
                <c:pt idx="105">
                  <c:v>2018-05-27</c:v>
                </c:pt>
                <c:pt idx="106">
                  <c:v>2018-05-28</c:v>
                </c:pt>
                <c:pt idx="107">
                  <c:v>2018-05-29</c:v>
                </c:pt>
                <c:pt idx="108">
                  <c:v>2018-05-30</c:v>
                </c:pt>
                <c:pt idx="109">
                  <c:v>2018-05-31</c:v>
                </c:pt>
                <c:pt idx="110">
                  <c:v>2018-06-01</c:v>
                </c:pt>
                <c:pt idx="111">
                  <c:v>2018-06-02</c:v>
                </c:pt>
                <c:pt idx="112">
                  <c:v>2018-06-03</c:v>
                </c:pt>
                <c:pt idx="113">
                  <c:v>2018-06-04</c:v>
                </c:pt>
                <c:pt idx="114">
                  <c:v>2018-06-05</c:v>
                </c:pt>
                <c:pt idx="115">
                  <c:v>2018-06-06</c:v>
                </c:pt>
                <c:pt idx="116">
                  <c:v>2018-06-07</c:v>
                </c:pt>
                <c:pt idx="117">
                  <c:v>2018-06-08</c:v>
                </c:pt>
                <c:pt idx="118">
                  <c:v>2018-06-09</c:v>
                </c:pt>
                <c:pt idx="119">
                  <c:v>2018-06-10</c:v>
                </c:pt>
                <c:pt idx="120">
                  <c:v>2018-06-11</c:v>
                </c:pt>
                <c:pt idx="121">
                  <c:v>2018-06-12</c:v>
                </c:pt>
                <c:pt idx="122">
                  <c:v>2018-06-13</c:v>
                </c:pt>
                <c:pt idx="123">
                  <c:v>2018-06-14</c:v>
                </c:pt>
                <c:pt idx="124">
                  <c:v>2018-06-15</c:v>
                </c:pt>
                <c:pt idx="125">
                  <c:v>2018-06-16</c:v>
                </c:pt>
                <c:pt idx="126">
                  <c:v>2018-06-17</c:v>
                </c:pt>
                <c:pt idx="127">
                  <c:v>2018-06-18</c:v>
                </c:pt>
                <c:pt idx="128">
                  <c:v>2018-06-19</c:v>
                </c:pt>
                <c:pt idx="129">
                  <c:v>2018-06-20</c:v>
                </c:pt>
                <c:pt idx="130">
                  <c:v>2018-06-21</c:v>
                </c:pt>
                <c:pt idx="131">
                  <c:v>2018-06-22</c:v>
                </c:pt>
                <c:pt idx="132">
                  <c:v>2018-06-23</c:v>
                </c:pt>
                <c:pt idx="133">
                  <c:v>2018-06-24</c:v>
                </c:pt>
                <c:pt idx="134">
                  <c:v>2018-06-25</c:v>
                </c:pt>
                <c:pt idx="135">
                  <c:v>2018-06-26</c:v>
                </c:pt>
                <c:pt idx="136">
                  <c:v>2018-06-27</c:v>
                </c:pt>
                <c:pt idx="137">
                  <c:v>2018-06-28</c:v>
                </c:pt>
                <c:pt idx="138">
                  <c:v>2018-06-29</c:v>
                </c:pt>
                <c:pt idx="139">
                  <c:v>2018-06-30</c:v>
                </c:pt>
                <c:pt idx="140">
                  <c:v>2018-07-01</c:v>
                </c:pt>
                <c:pt idx="141">
                  <c:v>2018-07-02</c:v>
                </c:pt>
                <c:pt idx="142">
                  <c:v>2018-07-03</c:v>
                </c:pt>
                <c:pt idx="143">
                  <c:v>2018-07-04</c:v>
                </c:pt>
                <c:pt idx="144">
                  <c:v>2018-07-05</c:v>
                </c:pt>
                <c:pt idx="145">
                  <c:v>2018-07-06</c:v>
                </c:pt>
                <c:pt idx="146">
                  <c:v>2018-07-07</c:v>
                </c:pt>
                <c:pt idx="147">
                  <c:v>2018-07-08</c:v>
                </c:pt>
                <c:pt idx="148">
                  <c:v>2018-07-09</c:v>
                </c:pt>
                <c:pt idx="149">
                  <c:v>2018-07-10</c:v>
                </c:pt>
                <c:pt idx="150">
                  <c:v>2018-07-11</c:v>
                </c:pt>
                <c:pt idx="151">
                  <c:v>2018-07-12</c:v>
                </c:pt>
                <c:pt idx="152">
                  <c:v>2018-07-13</c:v>
                </c:pt>
                <c:pt idx="153">
                  <c:v>2018-07-14</c:v>
                </c:pt>
                <c:pt idx="154">
                  <c:v>2018-07-15</c:v>
                </c:pt>
                <c:pt idx="155">
                  <c:v>2018-07-16</c:v>
                </c:pt>
                <c:pt idx="156">
                  <c:v>2018-07-17</c:v>
                </c:pt>
                <c:pt idx="157">
                  <c:v>2018-07-18</c:v>
                </c:pt>
                <c:pt idx="158">
                  <c:v>2018-07-19</c:v>
                </c:pt>
                <c:pt idx="159">
                  <c:v>2018-07-20</c:v>
                </c:pt>
                <c:pt idx="160">
                  <c:v>2018-07-21</c:v>
                </c:pt>
                <c:pt idx="161">
                  <c:v>2018-07-22</c:v>
                </c:pt>
                <c:pt idx="162">
                  <c:v>2018-07-23</c:v>
                </c:pt>
                <c:pt idx="163">
                  <c:v>2018-07-24</c:v>
                </c:pt>
                <c:pt idx="164">
                  <c:v>2018-07-25</c:v>
                </c:pt>
                <c:pt idx="165">
                  <c:v>2018-07-26</c:v>
                </c:pt>
                <c:pt idx="166">
                  <c:v>2018-07-27</c:v>
                </c:pt>
                <c:pt idx="167">
                  <c:v>2018-07-28</c:v>
                </c:pt>
                <c:pt idx="168">
                  <c:v>2018-07-29</c:v>
                </c:pt>
                <c:pt idx="169">
                  <c:v>2018-07-30</c:v>
                </c:pt>
                <c:pt idx="170">
                  <c:v>2018-07-31</c:v>
                </c:pt>
                <c:pt idx="171">
                  <c:v>2018-08-01</c:v>
                </c:pt>
                <c:pt idx="172">
                  <c:v>2018-08-02</c:v>
                </c:pt>
                <c:pt idx="173">
                  <c:v>2018-08-03</c:v>
                </c:pt>
                <c:pt idx="174">
                  <c:v>2018-08-04</c:v>
                </c:pt>
                <c:pt idx="175">
                  <c:v>2018-08-05</c:v>
                </c:pt>
                <c:pt idx="176">
                  <c:v>2018-08-06</c:v>
                </c:pt>
                <c:pt idx="177">
                  <c:v>2018-08-07</c:v>
                </c:pt>
                <c:pt idx="178">
                  <c:v>2018-08-08</c:v>
                </c:pt>
                <c:pt idx="179">
                  <c:v>2018-08-09</c:v>
                </c:pt>
                <c:pt idx="180">
                  <c:v>2018-08-10</c:v>
                </c:pt>
                <c:pt idx="181">
                  <c:v>2018-08-11</c:v>
                </c:pt>
                <c:pt idx="182">
                  <c:v>2018-08-12</c:v>
                </c:pt>
                <c:pt idx="183">
                  <c:v>2018-08-13</c:v>
                </c:pt>
                <c:pt idx="184">
                  <c:v>2018-08-14</c:v>
                </c:pt>
                <c:pt idx="185">
                  <c:v>2018-08-15</c:v>
                </c:pt>
                <c:pt idx="186">
                  <c:v>2018-08-16</c:v>
                </c:pt>
                <c:pt idx="187">
                  <c:v>2018-08-17</c:v>
                </c:pt>
                <c:pt idx="188">
                  <c:v>2018-08-18</c:v>
                </c:pt>
                <c:pt idx="189">
                  <c:v>2018-08-19</c:v>
                </c:pt>
                <c:pt idx="190">
                  <c:v>2018-08-20</c:v>
                </c:pt>
                <c:pt idx="191">
                  <c:v>2018-08-21</c:v>
                </c:pt>
                <c:pt idx="192">
                  <c:v>2018-08-22</c:v>
                </c:pt>
                <c:pt idx="193">
                  <c:v>2018-08-23</c:v>
                </c:pt>
                <c:pt idx="194">
                  <c:v>2018-08-24</c:v>
                </c:pt>
                <c:pt idx="195">
                  <c:v>2018-08-25</c:v>
                </c:pt>
                <c:pt idx="196">
                  <c:v>2018-08-26</c:v>
                </c:pt>
                <c:pt idx="197">
                  <c:v>2018-08-27</c:v>
                </c:pt>
                <c:pt idx="198">
                  <c:v>2018-08-28</c:v>
                </c:pt>
                <c:pt idx="199">
                  <c:v>2018-08-29</c:v>
                </c:pt>
                <c:pt idx="200">
                  <c:v>2018-08-30</c:v>
                </c:pt>
                <c:pt idx="201">
                  <c:v>2018-08-31</c:v>
                </c:pt>
                <c:pt idx="202">
                  <c:v>2018-09-01</c:v>
                </c:pt>
                <c:pt idx="203">
                  <c:v>2018-09-02</c:v>
                </c:pt>
                <c:pt idx="204">
                  <c:v>2018-09-03</c:v>
                </c:pt>
                <c:pt idx="205">
                  <c:v>2018-09-04</c:v>
                </c:pt>
                <c:pt idx="206">
                  <c:v>2018-09-05</c:v>
                </c:pt>
                <c:pt idx="207">
                  <c:v>2018-09-06</c:v>
                </c:pt>
                <c:pt idx="208">
                  <c:v>2018-09-07</c:v>
                </c:pt>
                <c:pt idx="209">
                  <c:v>2018-09-08</c:v>
                </c:pt>
                <c:pt idx="210">
                  <c:v>2018-09-09</c:v>
                </c:pt>
                <c:pt idx="211">
                  <c:v>2018-09-10</c:v>
                </c:pt>
                <c:pt idx="212">
                  <c:v>2018-09-11</c:v>
                </c:pt>
                <c:pt idx="213">
                  <c:v>2018-09-12</c:v>
                </c:pt>
                <c:pt idx="214">
                  <c:v>2018-09-13</c:v>
                </c:pt>
                <c:pt idx="215">
                  <c:v>2018-09-14</c:v>
                </c:pt>
                <c:pt idx="216">
                  <c:v>2018-09-15</c:v>
                </c:pt>
                <c:pt idx="217">
                  <c:v>2018-09-16</c:v>
                </c:pt>
                <c:pt idx="218">
                  <c:v>2018-09-17</c:v>
                </c:pt>
                <c:pt idx="219">
                  <c:v>2018-09-18</c:v>
                </c:pt>
                <c:pt idx="220">
                  <c:v>2018-09-19</c:v>
                </c:pt>
                <c:pt idx="221">
                  <c:v>2018-09-20</c:v>
                </c:pt>
                <c:pt idx="222">
                  <c:v>2018-09-21</c:v>
                </c:pt>
                <c:pt idx="223">
                  <c:v>2018-09-22</c:v>
                </c:pt>
                <c:pt idx="224">
                  <c:v>2018-09-23</c:v>
                </c:pt>
                <c:pt idx="225">
                  <c:v>2018-09-24</c:v>
                </c:pt>
                <c:pt idx="226">
                  <c:v>2018-09-25</c:v>
                </c:pt>
                <c:pt idx="227">
                  <c:v>2018-09-26</c:v>
                </c:pt>
                <c:pt idx="228">
                  <c:v>2018-09-27</c:v>
                </c:pt>
                <c:pt idx="229">
                  <c:v>2018-09-28</c:v>
                </c:pt>
                <c:pt idx="230">
                  <c:v>2018-09-29</c:v>
                </c:pt>
                <c:pt idx="231">
                  <c:v>2018-09-30</c:v>
                </c:pt>
                <c:pt idx="232">
                  <c:v>2018-10-01</c:v>
                </c:pt>
                <c:pt idx="233">
                  <c:v>2018-10-02</c:v>
                </c:pt>
                <c:pt idx="234">
                  <c:v>2018-10-03</c:v>
                </c:pt>
                <c:pt idx="235">
                  <c:v>2018-10-04</c:v>
                </c:pt>
                <c:pt idx="236">
                  <c:v>2018-10-05</c:v>
                </c:pt>
                <c:pt idx="237">
                  <c:v>2018-10-06</c:v>
                </c:pt>
                <c:pt idx="238">
                  <c:v>2018-10-07</c:v>
                </c:pt>
                <c:pt idx="239">
                  <c:v>2018-10-08</c:v>
                </c:pt>
                <c:pt idx="240">
                  <c:v>2018-10-09</c:v>
                </c:pt>
                <c:pt idx="241">
                  <c:v>2018-10-10</c:v>
                </c:pt>
                <c:pt idx="242">
                  <c:v>2018-10-11</c:v>
                </c:pt>
                <c:pt idx="243">
                  <c:v>2018-10-12</c:v>
                </c:pt>
                <c:pt idx="244">
                  <c:v>2018-10-13</c:v>
                </c:pt>
                <c:pt idx="245">
                  <c:v>2018-10-14</c:v>
                </c:pt>
                <c:pt idx="246">
                  <c:v>2018-10-15</c:v>
                </c:pt>
                <c:pt idx="247">
                  <c:v>2018-10-16</c:v>
                </c:pt>
                <c:pt idx="248">
                  <c:v>2018-10-17</c:v>
                </c:pt>
                <c:pt idx="249">
                  <c:v>2018-10-18</c:v>
                </c:pt>
                <c:pt idx="250">
                  <c:v>2018-10-19</c:v>
                </c:pt>
                <c:pt idx="251">
                  <c:v>2018-10-20</c:v>
                </c:pt>
                <c:pt idx="252">
                  <c:v>2018-10-21</c:v>
                </c:pt>
                <c:pt idx="253">
                  <c:v>2018-10-22</c:v>
                </c:pt>
                <c:pt idx="254">
                  <c:v>2018-10-23</c:v>
                </c:pt>
                <c:pt idx="255">
                  <c:v>2018-10-24</c:v>
                </c:pt>
                <c:pt idx="256">
                  <c:v>2018-10-25</c:v>
                </c:pt>
                <c:pt idx="257">
                  <c:v>2018-10-26</c:v>
                </c:pt>
                <c:pt idx="258">
                  <c:v>2018-10-27</c:v>
                </c:pt>
                <c:pt idx="259">
                  <c:v>2018-10-28</c:v>
                </c:pt>
                <c:pt idx="260">
                  <c:v>2018-10-29</c:v>
                </c:pt>
                <c:pt idx="261">
                  <c:v>2018-10-30</c:v>
                </c:pt>
                <c:pt idx="262">
                  <c:v>2018-10-31</c:v>
                </c:pt>
                <c:pt idx="263">
                  <c:v>2018-11-01</c:v>
                </c:pt>
                <c:pt idx="264">
                  <c:v>2018-11-02</c:v>
                </c:pt>
                <c:pt idx="265">
                  <c:v>2018-11-03</c:v>
                </c:pt>
                <c:pt idx="266">
                  <c:v>2018-11-04</c:v>
                </c:pt>
                <c:pt idx="267">
                  <c:v>2018-11-05</c:v>
                </c:pt>
                <c:pt idx="268">
                  <c:v>2018-11-06</c:v>
                </c:pt>
                <c:pt idx="269">
                  <c:v>2018-11-07</c:v>
                </c:pt>
                <c:pt idx="270">
                  <c:v>2018-11-08</c:v>
                </c:pt>
                <c:pt idx="271">
                  <c:v>2018-11-09</c:v>
                </c:pt>
                <c:pt idx="272">
                  <c:v>2018-11-10</c:v>
                </c:pt>
                <c:pt idx="273">
                  <c:v>2018-11-11</c:v>
                </c:pt>
                <c:pt idx="274">
                  <c:v>2018-11-12</c:v>
                </c:pt>
                <c:pt idx="275">
                  <c:v>2018-11-13</c:v>
                </c:pt>
                <c:pt idx="276">
                  <c:v>2018-11-14</c:v>
                </c:pt>
                <c:pt idx="277">
                  <c:v>2018-11-15</c:v>
                </c:pt>
                <c:pt idx="278">
                  <c:v>2018-11-16</c:v>
                </c:pt>
                <c:pt idx="279">
                  <c:v>2018-11-17</c:v>
                </c:pt>
                <c:pt idx="280">
                  <c:v>2018-11-18</c:v>
                </c:pt>
                <c:pt idx="281">
                  <c:v>2018-11-19</c:v>
                </c:pt>
                <c:pt idx="282">
                  <c:v>2018-11-20</c:v>
                </c:pt>
                <c:pt idx="283">
                  <c:v>2018-11-21</c:v>
                </c:pt>
                <c:pt idx="284">
                  <c:v>2018-11-22</c:v>
                </c:pt>
                <c:pt idx="285">
                  <c:v>2018-11-23</c:v>
                </c:pt>
                <c:pt idx="286">
                  <c:v>2018-11-24</c:v>
                </c:pt>
                <c:pt idx="287">
                  <c:v>2018-11-25</c:v>
                </c:pt>
                <c:pt idx="288">
                  <c:v>2018-11-26</c:v>
                </c:pt>
                <c:pt idx="289">
                  <c:v>2018-11-27</c:v>
                </c:pt>
                <c:pt idx="290">
                  <c:v>2018-11-28</c:v>
                </c:pt>
                <c:pt idx="291">
                  <c:v>2018-11-29</c:v>
                </c:pt>
                <c:pt idx="292">
                  <c:v>2018-11-30</c:v>
                </c:pt>
                <c:pt idx="293">
                  <c:v>2018-12-01</c:v>
                </c:pt>
                <c:pt idx="294">
                  <c:v>2018-12-02</c:v>
                </c:pt>
                <c:pt idx="295">
                  <c:v>2018-12-03</c:v>
                </c:pt>
                <c:pt idx="296">
                  <c:v>2018-12-04</c:v>
                </c:pt>
                <c:pt idx="297">
                  <c:v>2018-12-05</c:v>
                </c:pt>
                <c:pt idx="298">
                  <c:v>2018-12-06</c:v>
                </c:pt>
                <c:pt idx="299">
                  <c:v>2018-12-07</c:v>
                </c:pt>
                <c:pt idx="300">
                  <c:v>2018-12-08</c:v>
                </c:pt>
                <c:pt idx="301">
                  <c:v>2018-12-09</c:v>
                </c:pt>
                <c:pt idx="302">
                  <c:v>2018-12-10</c:v>
                </c:pt>
                <c:pt idx="303">
                  <c:v>2018-12-11</c:v>
                </c:pt>
                <c:pt idx="304">
                  <c:v>2018-12-12</c:v>
                </c:pt>
                <c:pt idx="305">
                  <c:v>2018-12-13</c:v>
                </c:pt>
                <c:pt idx="306">
                  <c:v>2018-12-14</c:v>
                </c:pt>
                <c:pt idx="307">
                  <c:v>2018-12-15</c:v>
                </c:pt>
                <c:pt idx="308">
                  <c:v>2018-12-16</c:v>
                </c:pt>
                <c:pt idx="309">
                  <c:v>2018-12-17</c:v>
                </c:pt>
                <c:pt idx="310">
                  <c:v>2018-12-18</c:v>
                </c:pt>
                <c:pt idx="311">
                  <c:v>2018-12-19</c:v>
                </c:pt>
                <c:pt idx="312">
                  <c:v>2018-12-20</c:v>
                </c:pt>
                <c:pt idx="313">
                  <c:v>2018-12-21</c:v>
                </c:pt>
                <c:pt idx="314">
                  <c:v>2018-12-22</c:v>
                </c:pt>
                <c:pt idx="315">
                  <c:v>2018-12-23</c:v>
                </c:pt>
                <c:pt idx="316">
                  <c:v>2018-12-24</c:v>
                </c:pt>
                <c:pt idx="317">
                  <c:v>2018-12-25</c:v>
                </c:pt>
                <c:pt idx="318">
                  <c:v>2018-12-26</c:v>
                </c:pt>
                <c:pt idx="319">
                  <c:v>2018-12-27</c:v>
                </c:pt>
                <c:pt idx="320">
                  <c:v>2018-12-28</c:v>
                </c:pt>
                <c:pt idx="321">
                  <c:v>2018-12-29</c:v>
                </c:pt>
                <c:pt idx="322">
                  <c:v>2018-12-30</c:v>
                </c:pt>
                <c:pt idx="323">
                  <c:v>2018-12-31</c:v>
                </c:pt>
                <c:pt idx="324">
                  <c:v>2019-01-01</c:v>
                </c:pt>
                <c:pt idx="325">
                  <c:v>2019-01-02</c:v>
                </c:pt>
                <c:pt idx="326">
                  <c:v>2019-01-03</c:v>
                </c:pt>
                <c:pt idx="327">
                  <c:v>2019-01-04</c:v>
                </c:pt>
                <c:pt idx="328">
                  <c:v>2019-01-05</c:v>
                </c:pt>
                <c:pt idx="329">
                  <c:v>2019-01-06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330"/>
                <c:pt idx="0">
                  <c:v>0.9213</c:v>
                </c:pt>
                <c:pt idx="1">
                  <c:v>0.9212</c:v>
                </c:pt>
                <c:pt idx="2">
                  <c:v>0.9197</c:v>
                </c:pt>
                <c:pt idx="3">
                  <c:v>0.9189</c:v>
                </c:pt>
                <c:pt idx="4">
                  <c:v>0.9172</c:v>
                </c:pt>
                <c:pt idx="5">
                  <c:v>0.9157</c:v>
                </c:pt>
                <c:pt idx="6">
                  <c:v>0.9161</c:v>
                </c:pt>
                <c:pt idx="7">
                  <c:v>0.9156</c:v>
                </c:pt>
                <c:pt idx="8">
                  <c:v>0.9165</c:v>
                </c:pt>
                <c:pt idx="9">
                  <c:v>0.9162</c:v>
                </c:pt>
                <c:pt idx="10">
                  <c:v>0.9162</c:v>
                </c:pt>
                <c:pt idx="11">
                  <c:v>0.9169</c:v>
                </c:pt>
                <c:pt idx="12">
                  <c:v>0.9188</c:v>
                </c:pt>
                <c:pt idx="13">
                  <c:v>0.919</c:v>
                </c:pt>
                <c:pt idx="14">
                  <c:v>0.919</c:v>
                </c:pt>
                <c:pt idx="15">
                  <c:v>0.9202</c:v>
                </c:pt>
                <c:pt idx="16">
                  <c:v>0.9197</c:v>
                </c:pt>
                <c:pt idx="17">
                  <c:v>0.9199</c:v>
                </c:pt>
                <c:pt idx="18">
                  <c:v>0.9187</c:v>
                </c:pt>
                <c:pt idx="19">
                  <c:v>0.9193</c:v>
                </c:pt>
                <c:pt idx="20">
                  <c:v>0.9195</c:v>
                </c:pt>
                <c:pt idx="21">
                  <c:v>0.9188</c:v>
                </c:pt>
                <c:pt idx="22">
                  <c:v>0.9206</c:v>
                </c:pt>
                <c:pt idx="23">
                  <c:v>0.9212</c:v>
                </c:pt>
                <c:pt idx="24">
                  <c:v>0.9217</c:v>
                </c:pt>
                <c:pt idx="25">
                  <c:v>0.9231</c:v>
                </c:pt>
                <c:pt idx="26">
                  <c:v>0.9236</c:v>
                </c:pt>
                <c:pt idx="27">
                  <c:v>0.9222</c:v>
                </c:pt>
                <c:pt idx="28">
                  <c:v>0.9231</c:v>
                </c:pt>
                <c:pt idx="29">
                  <c:v>0.9235</c:v>
                </c:pt>
                <c:pt idx="30">
                  <c:v>0.9215</c:v>
                </c:pt>
                <c:pt idx="31">
                  <c:v>0.9215</c:v>
                </c:pt>
                <c:pt idx="32">
                  <c:v>0.9206</c:v>
                </c:pt>
                <c:pt idx="33">
                  <c:v>0.9199</c:v>
                </c:pt>
                <c:pt idx="34">
                  <c:v>0.9178</c:v>
                </c:pt>
                <c:pt idx="35">
                  <c:v>0.9191</c:v>
                </c:pt>
                <c:pt idx="36">
                  <c:v>0.9211</c:v>
                </c:pt>
                <c:pt idx="37">
                  <c:v>0.9203</c:v>
                </c:pt>
                <c:pt idx="38">
                  <c:v>0.919</c:v>
                </c:pt>
                <c:pt idx="39">
                  <c:v>0.919</c:v>
                </c:pt>
                <c:pt idx="40">
                  <c:v>0.9168</c:v>
                </c:pt>
                <c:pt idx="41">
                  <c:v>0.9155</c:v>
                </c:pt>
                <c:pt idx="42">
                  <c:v>0.9152</c:v>
                </c:pt>
                <c:pt idx="43">
                  <c:v>0.9161</c:v>
                </c:pt>
                <c:pt idx="44">
                  <c:v>0.916</c:v>
                </c:pt>
                <c:pt idx="45">
                  <c:v>0.9146</c:v>
                </c:pt>
                <c:pt idx="46">
                  <c:v>0.9139</c:v>
                </c:pt>
                <c:pt idx="47">
                  <c:v>0.9137</c:v>
                </c:pt>
                <c:pt idx="48">
                  <c:v>0.9125</c:v>
                </c:pt>
                <c:pt idx="49">
                  <c:v>0.914</c:v>
                </c:pt>
                <c:pt idx="50">
                  <c:v>0.9168</c:v>
                </c:pt>
                <c:pt idx="51">
                  <c:v>0.9153</c:v>
                </c:pt>
                <c:pt idx="52">
                  <c:v>0.913</c:v>
                </c:pt>
                <c:pt idx="53">
                  <c:v>0.9115</c:v>
                </c:pt>
                <c:pt idx="54">
                  <c:v>0.9146</c:v>
                </c:pt>
                <c:pt idx="55">
                  <c:v>0.9165</c:v>
                </c:pt>
                <c:pt idx="56">
                  <c:v>0.9175</c:v>
                </c:pt>
                <c:pt idx="57">
                  <c:v>0.9171</c:v>
                </c:pt>
                <c:pt idx="58">
                  <c:v>0.9171</c:v>
                </c:pt>
                <c:pt idx="59">
                  <c:v>0.9174</c:v>
                </c:pt>
                <c:pt idx="60">
                  <c:v>0.9146</c:v>
                </c:pt>
                <c:pt idx="61">
                  <c:v>0.9131</c:v>
                </c:pt>
                <c:pt idx="62">
                  <c:v>0.9117</c:v>
                </c:pt>
                <c:pt idx="63">
                  <c:v>0.9123</c:v>
                </c:pt>
                <c:pt idx="64">
                  <c:v>0.9149</c:v>
                </c:pt>
                <c:pt idx="65">
                  <c:v>0.9127</c:v>
                </c:pt>
                <c:pt idx="66">
                  <c:v>0.9115</c:v>
                </c:pt>
                <c:pt idx="67">
                  <c:v>0.9108</c:v>
                </c:pt>
                <c:pt idx="68">
                  <c:v>0.9098</c:v>
                </c:pt>
                <c:pt idx="69">
                  <c:v>0.9083</c:v>
                </c:pt>
                <c:pt idx="70">
                  <c:v>0.9088</c:v>
                </c:pt>
                <c:pt idx="71">
                  <c:v>0.9093</c:v>
                </c:pt>
                <c:pt idx="72">
                  <c:v>0.909</c:v>
                </c:pt>
                <c:pt idx="73">
                  <c:v>0.9091</c:v>
                </c:pt>
                <c:pt idx="74">
                  <c:v>0.909</c:v>
                </c:pt>
                <c:pt idx="75">
                  <c:v>0.9108</c:v>
                </c:pt>
                <c:pt idx="76">
                  <c:v>0.9082</c:v>
                </c:pt>
                <c:pt idx="77">
                  <c:v>0.907</c:v>
                </c:pt>
                <c:pt idx="78">
                  <c:v>0.9087</c:v>
                </c:pt>
                <c:pt idx="79">
                  <c:v>0.9081</c:v>
                </c:pt>
                <c:pt idx="80">
                  <c:v>0.9115</c:v>
                </c:pt>
                <c:pt idx="81">
                  <c:v>0.9112</c:v>
                </c:pt>
                <c:pt idx="82">
                  <c:v>0.9105</c:v>
                </c:pt>
                <c:pt idx="83">
                  <c:v>0.9082</c:v>
                </c:pt>
                <c:pt idx="84">
                  <c:v>0.9102</c:v>
                </c:pt>
                <c:pt idx="85">
                  <c:v>0.9117</c:v>
                </c:pt>
                <c:pt idx="86">
                  <c:v>0.9109</c:v>
                </c:pt>
                <c:pt idx="87">
                  <c:v>0.9116</c:v>
                </c:pt>
                <c:pt idx="88">
                  <c:v>0.9115</c:v>
                </c:pt>
                <c:pt idx="89">
                  <c:v>0.9111</c:v>
                </c:pt>
                <c:pt idx="90">
                  <c:v>0.9102</c:v>
                </c:pt>
                <c:pt idx="91">
                  <c:v>0.9055</c:v>
                </c:pt>
                <c:pt idx="92">
                  <c:v>0.9069</c:v>
                </c:pt>
                <c:pt idx="93">
                  <c:v>0.9045</c:v>
                </c:pt>
                <c:pt idx="94">
                  <c:v>0.9063</c:v>
                </c:pt>
                <c:pt idx="95">
                  <c:v>0.9055</c:v>
                </c:pt>
                <c:pt idx="96">
                  <c:v>0.9075</c:v>
                </c:pt>
                <c:pt idx="97">
                  <c:v>0.9071</c:v>
                </c:pt>
                <c:pt idx="98">
                  <c:v>0.9096</c:v>
                </c:pt>
                <c:pt idx="99">
                  <c:v>0.9125</c:v>
                </c:pt>
                <c:pt idx="100">
                  <c:v>0.9107</c:v>
                </c:pt>
                <c:pt idx="101">
                  <c:v>0.9097</c:v>
                </c:pt>
                <c:pt idx="102">
                  <c:v>0.9118</c:v>
                </c:pt>
                <c:pt idx="103">
                  <c:v>0.9126</c:v>
                </c:pt>
                <c:pt idx="104">
                  <c:v>0.9098</c:v>
                </c:pt>
                <c:pt idx="105">
                  <c:v>0.9134</c:v>
                </c:pt>
                <c:pt idx="106">
                  <c:v>0.9132</c:v>
                </c:pt>
                <c:pt idx="107">
                  <c:v>0.9117</c:v>
                </c:pt>
                <c:pt idx="108">
                  <c:v>0.9147</c:v>
                </c:pt>
                <c:pt idx="109">
                  <c:v>0.9109</c:v>
                </c:pt>
                <c:pt idx="110">
                  <c:v>0.9105</c:v>
                </c:pt>
                <c:pt idx="111">
                  <c:v>0.9091</c:v>
                </c:pt>
                <c:pt idx="112">
                  <c:v>0.913</c:v>
                </c:pt>
                <c:pt idx="113">
                  <c:v>0.9146</c:v>
                </c:pt>
                <c:pt idx="114">
                  <c:v>0.9103</c:v>
                </c:pt>
                <c:pt idx="115">
                  <c:v>0.9101</c:v>
                </c:pt>
                <c:pt idx="116">
                  <c:v>0.9019</c:v>
                </c:pt>
                <c:pt idx="117">
                  <c:v>0.8976</c:v>
                </c:pt>
                <c:pt idx="118">
                  <c:v>0.8928</c:v>
                </c:pt>
                <c:pt idx="119">
                  <c:v>0.8961</c:v>
                </c:pt>
                <c:pt idx="120">
                  <c:v>0.8958</c:v>
                </c:pt>
                <c:pt idx="121">
                  <c:v>0.8912</c:v>
                </c:pt>
                <c:pt idx="122">
                  <c:v>0.8958</c:v>
                </c:pt>
                <c:pt idx="123">
                  <c:v>0.894</c:v>
                </c:pt>
                <c:pt idx="124">
                  <c:v>0.8966</c:v>
                </c:pt>
                <c:pt idx="125">
                  <c:v>0.897</c:v>
                </c:pt>
                <c:pt idx="126">
                  <c:v>0.8955</c:v>
                </c:pt>
                <c:pt idx="127">
                  <c:v>0.8955</c:v>
                </c:pt>
                <c:pt idx="128">
                  <c:v>0.8934</c:v>
                </c:pt>
                <c:pt idx="129">
                  <c:v>0.8944</c:v>
                </c:pt>
                <c:pt idx="130">
                  <c:v>0.8919</c:v>
                </c:pt>
                <c:pt idx="131">
                  <c:v>0.8939</c:v>
                </c:pt>
                <c:pt idx="132">
                  <c:v>0.8891</c:v>
                </c:pt>
                <c:pt idx="133">
                  <c:v>0.901</c:v>
                </c:pt>
                <c:pt idx="134">
                  <c:v>0.89</c:v>
                </c:pt>
                <c:pt idx="135">
                  <c:v>0.8865</c:v>
                </c:pt>
                <c:pt idx="136">
                  <c:v>0.8916</c:v>
                </c:pt>
                <c:pt idx="137">
                  <c:v>0.8885</c:v>
                </c:pt>
                <c:pt idx="138">
                  <c:v>0.8914</c:v>
                </c:pt>
                <c:pt idx="139">
                  <c:v>0.8886</c:v>
                </c:pt>
                <c:pt idx="140">
                  <c:v>0.8936</c:v>
                </c:pt>
                <c:pt idx="141">
                  <c:v>0.8916</c:v>
                </c:pt>
                <c:pt idx="142">
                  <c:v>0.887</c:v>
                </c:pt>
                <c:pt idx="143">
                  <c:v>0.8913</c:v>
                </c:pt>
                <c:pt idx="144">
                  <c:v>0.8885</c:v>
                </c:pt>
                <c:pt idx="145">
                  <c:v>0.8907</c:v>
                </c:pt>
                <c:pt idx="146">
                  <c:v>0.8873</c:v>
                </c:pt>
                <c:pt idx="147">
                  <c:v>0.893</c:v>
                </c:pt>
                <c:pt idx="148">
                  <c:v>0.8937</c:v>
                </c:pt>
                <c:pt idx="149">
                  <c:v>0.888</c:v>
                </c:pt>
                <c:pt idx="150">
                  <c:v>0.8906</c:v>
                </c:pt>
                <c:pt idx="151">
                  <c:v>0.8844</c:v>
                </c:pt>
                <c:pt idx="152">
                  <c:v>0.8871</c:v>
                </c:pt>
                <c:pt idx="153">
                  <c:v>0.8847</c:v>
                </c:pt>
                <c:pt idx="154">
                  <c:v>0.8895</c:v>
                </c:pt>
                <c:pt idx="155">
                  <c:v>0.887</c:v>
                </c:pt>
                <c:pt idx="156">
                  <c:v>0.8836</c:v>
                </c:pt>
                <c:pt idx="157">
                  <c:v>0.8882</c:v>
                </c:pt>
                <c:pt idx="158">
                  <c:v>0.8841</c:v>
                </c:pt>
                <c:pt idx="159">
                  <c:v>0.8868</c:v>
                </c:pt>
                <c:pt idx="160">
                  <c:v>0.8823</c:v>
                </c:pt>
                <c:pt idx="161">
                  <c:v>0.8867</c:v>
                </c:pt>
                <c:pt idx="162">
                  <c:v>0.8862</c:v>
                </c:pt>
                <c:pt idx="163">
                  <c:v>0.882</c:v>
                </c:pt>
                <c:pt idx="164">
                  <c:v>0.8833</c:v>
                </c:pt>
                <c:pt idx="165">
                  <c:v>0.8767</c:v>
                </c:pt>
                <c:pt idx="166">
                  <c:v>0.8849</c:v>
                </c:pt>
                <c:pt idx="167">
                  <c:v>0.882</c:v>
                </c:pt>
                <c:pt idx="168">
                  <c:v>0.8865</c:v>
                </c:pt>
                <c:pt idx="169">
                  <c:v>0.8869</c:v>
                </c:pt>
                <c:pt idx="170">
                  <c:v>0.8805</c:v>
                </c:pt>
                <c:pt idx="171">
                  <c:v>0.8854</c:v>
                </c:pt>
                <c:pt idx="172">
                  <c:v>0.88</c:v>
                </c:pt>
                <c:pt idx="173">
                  <c:v>0.8856</c:v>
                </c:pt>
                <c:pt idx="174">
                  <c:v>0.8812</c:v>
                </c:pt>
                <c:pt idx="175">
                  <c:v>0.888</c:v>
                </c:pt>
                <c:pt idx="176">
                  <c:v>0.886</c:v>
                </c:pt>
                <c:pt idx="177">
                  <c:v>0.8822</c:v>
                </c:pt>
                <c:pt idx="178">
                  <c:v>0.8883</c:v>
                </c:pt>
                <c:pt idx="179">
                  <c:v>0.8838</c:v>
                </c:pt>
                <c:pt idx="180">
                  <c:v>0.8866</c:v>
                </c:pt>
                <c:pt idx="181">
                  <c:v>0.8815</c:v>
                </c:pt>
                <c:pt idx="182">
                  <c:v>0.889</c:v>
                </c:pt>
                <c:pt idx="183">
                  <c:v>0.8895</c:v>
                </c:pt>
                <c:pt idx="184">
                  <c:v>0.8826</c:v>
                </c:pt>
                <c:pt idx="185">
                  <c:v>0.8867</c:v>
                </c:pt>
                <c:pt idx="186">
                  <c:v>0.8832</c:v>
                </c:pt>
                <c:pt idx="187">
                  <c:v>0.8876</c:v>
                </c:pt>
                <c:pt idx="188">
                  <c:v>0.8855</c:v>
                </c:pt>
                <c:pt idx="189">
                  <c:v>0.8884</c:v>
                </c:pt>
                <c:pt idx="190">
                  <c:v>0.8885</c:v>
                </c:pt>
                <c:pt idx="191">
                  <c:v>0.8817</c:v>
                </c:pt>
                <c:pt idx="192">
                  <c:v>0.8857</c:v>
                </c:pt>
                <c:pt idx="193">
                  <c:v>0.8822</c:v>
                </c:pt>
                <c:pt idx="194">
                  <c:v>0.888</c:v>
                </c:pt>
                <c:pt idx="195">
                  <c:v>0.887</c:v>
                </c:pt>
                <c:pt idx="196">
                  <c:v>0.8936</c:v>
                </c:pt>
                <c:pt idx="197">
                  <c:v>0.8927</c:v>
                </c:pt>
                <c:pt idx="198">
                  <c:v>0.888</c:v>
                </c:pt>
                <c:pt idx="199">
                  <c:v>0.8893</c:v>
                </c:pt>
                <c:pt idx="200">
                  <c:v>0.8861</c:v>
                </c:pt>
                <c:pt idx="201">
                  <c:v>0.8875</c:v>
                </c:pt>
                <c:pt idx="202">
                  <c:v>0.8866</c:v>
                </c:pt>
                <c:pt idx="203">
                  <c:v>0.8946</c:v>
                </c:pt>
                <c:pt idx="204">
                  <c:v>0.895</c:v>
                </c:pt>
                <c:pt idx="205">
                  <c:v>0.8911</c:v>
                </c:pt>
                <c:pt idx="206">
                  <c:v>0.8934</c:v>
                </c:pt>
                <c:pt idx="207">
                  <c:v>0.8897</c:v>
                </c:pt>
                <c:pt idx="208">
                  <c:v>0.8928</c:v>
                </c:pt>
                <c:pt idx="209">
                  <c:v>0.8897</c:v>
                </c:pt>
                <c:pt idx="210">
                  <c:v>0.8945</c:v>
                </c:pt>
                <c:pt idx="211">
                  <c:v>0.8953</c:v>
                </c:pt>
                <c:pt idx="212">
                  <c:v>0.8876</c:v>
                </c:pt>
                <c:pt idx="213">
                  <c:v>0.8928</c:v>
                </c:pt>
                <c:pt idx="214">
                  <c:v>0.8883</c:v>
                </c:pt>
                <c:pt idx="215">
                  <c:v>0.8898</c:v>
                </c:pt>
                <c:pt idx="216">
                  <c:v>0.8878</c:v>
                </c:pt>
                <c:pt idx="217">
                  <c:v>0.8875</c:v>
                </c:pt>
                <c:pt idx="218">
                  <c:v>0.8921</c:v>
                </c:pt>
                <c:pt idx="219">
                  <c:v>0.8847</c:v>
                </c:pt>
                <c:pt idx="220">
                  <c:v>0.883</c:v>
                </c:pt>
                <c:pt idx="221">
                  <c:v>0.8782</c:v>
                </c:pt>
                <c:pt idx="222">
                  <c:v>0.8876</c:v>
                </c:pt>
                <c:pt idx="223">
                  <c:v>0.8852</c:v>
                </c:pt>
                <c:pt idx="224">
                  <c:v>0.882</c:v>
                </c:pt>
                <c:pt idx="225">
                  <c:v>0.8853</c:v>
                </c:pt>
                <c:pt idx="226">
                  <c:v>0.8853</c:v>
                </c:pt>
                <c:pt idx="227">
                  <c:v>0.8889</c:v>
                </c:pt>
                <c:pt idx="228">
                  <c:v>0.8841</c:v>
                </c:pt>
                <c:pt idx="229">
                  <c:v>0.8897</c:v>
                </c:pt>
                <c:pt idx="230">
                  <c:v>0.8851</c:v>
                </c:pt>
                <c:pt idx="231">
                  <c:v>0.8902</c:v>
                </c:pt>
                <c:pt idx="232">
                  <c:v>0.891</c:v>
                </c:pt>
                <c:pt idx="233">
                  <c:v>0.8888</c:v>
                </c:pt>
                <c:pt idx="234">
                  <c:v>0.8939</c:v>
                </c:pt>
                <c:pt idx="235">
                  <c:v>0.8891</c:v>
                </c:pt>
                <c:pt idx="236">
                  <c:v>0.8955</c:v>
                </c:pt>
                <c:pt idx="237">
                  <c:v>0.8914</c:v>
                </c:pt>
                <c:pt idx="238">
                  <c:v>0.8957</c:v>
                </c:pt>
                <c:pt idx="239">
                  <c:v>0.8944</c:v>
                </c:pt>
                <c:pt idx="240">
                  <c:v>0.8888</c:v>
                </c:pt>
                <c:pt idx="241">
                  <c:v>0.8955</c:v>
                </c:pt>
                <c:pt idx="242">
                  <c:v>0.8909</c:v>
                </c:pt>
                <c:pt idx="243">
                  <c:v>0.8962</c:v>
                </c:pt>
                <c:pt idx="244">
                  <c:v>0.8952</c:v>
                </c:pt>
                <c:pt idx="245">
                  <c:v>0.8941</c:v>
                </c:pt>
                <c:pt idx="246">
                  <c:v>0.8955</c:v>
                </c:pt>
                <c:pt idx="247">
                  <c:v>0.8875</c:v>
                </c:pt>
                <c:pt idx="248">
                  <c:v>0.8908</c:v>
                </c:pt>
                <c:pt idx="249">
                  <c:v>0.8911</c:v>
                </c:pt>
                <c:pt idx="250">
                  <c:v>0.8908</c:v>
                </c:pt>
                <c:pt idx="251">
                  <c:v>0.8855</c:v>
                </c:pt>
                <c:pt idx="252">
                  <c:v>0.8962</c:v>
                </c:pt>
                <c:pt idx="253">
                  <c:v>0.8977</c:v>
                </c:pt>
                <c:pt idx="254">
                  <c:v>0.8918</c:v>
                </c:pt>
                <c:pt idx="255">
                  <c:v>0.8951</c:v>
                </c:pt>
                <c:pt idx="256">
                  <c:v>0.8902</c:v>
                </c:pt>
                <c:pt idx="257">
                  <c:v>0.8949</c:v>
                </c:pt>
                <c:pt idx="258">
                  <c:v>0.8914</c:v>
                </c:pt>
                <c:pt idx="259">
                  <c:v>0.8944</c:v>
                </c:pt>
                <c:pt idx="260">
                  <c:v>0.89</c:v>
                </c:pt>
                <c:pt idx="261">
                  <c:v>0.8875</c:v>
                </c:pt>
                <c:pt idx="262">
                  <c:v>0.8939</c:v>
                </c:pt>
                <c:pt idx="263">
                  <c:v>0.8927</c:v>
                </c:pt>
                <c:pt idx="264">
                  <c:v>0.8948</c:v>
                </c:pt>
                <c:pt idx="265">
                  <c:v>0.8895</c:v>
                </c:pt>
                <c:pt idx="266">
                  <c:v>0.8963</c:v>
                </c:pt>
                <c:pt idx="267">
                  <c:v>0.899</c:v>
                </c:pt>
                <c:pt idx="268">
                  <c:v>0.894</c:v>
                </c:pt>
                <c:pt idx="269">
                  <c:v>0.898</c:v>
                </c:pt>
                <c:pt idx="270">
                  <c:v>0.8946</c:v>
                </c:pt>
                <c:pt idx="271">
                  <c:v>0.8974</c:v>
                </c:pt>
                <c:pt idx="272">
                  <c:v>0.8963</c:v>
                </c:pt>
                <c:pt idx="273">
                  <c:v>0.8935</c:v>
                </c:pt>
                <c:pt idx="274">
                  <c:v>0.8981</c:v>
                </c:pt>
                <c:pt idx="275">
                  <c:v>0.8941</c:v>
                </c:pt>
                <c:pt idx="276">
                  <c:v>0.8987</c:v>
                </c:pt>
                <c:pt idx="277">
                  <c:v>0.8941</c:v>
                </c:pt>
                <c:pt idx="278">
                  <c:v>0.8955</c:v>
                </c:pt>
                <c:pt idx="279">
                  <c:v>0.8934</c:v>
                </c:pt>
                <c:pt idx="280">
                  <c:v>0.8974</c:v>
                </c:pt>
                <c:pt idx="281">
                  <c:v>0.8981</c:v>
                </c:pt>
                <c:pt idx="282">
                  <c:v>0.8896</c:v>
                </c:pt>
                <c:pt idx="283">
                  <c:v>0.8955</c:v>
                </c:pt>
                <c:pt idx="284">
                  <c:v>0.8891</c:v>
                </c:pt>
                <c:pt idx="285">
                  <c:v>0.8937</c:v>
                </c:pt>
                <c:pt idx="286">
                  <c:v>0.8858</c:v>
                </c:pt>
                <c:pt idx="287">
                  <c:v>0.8912</c:v>
                </c:pt>
                <c:pt idx="288">
                  <c:v>0.8898</c:v>
                </c:pt>
                <c:pt idx="289">
                  <c:v>0.8859</c:v>
                </c:pt>
                <c:pt idx="290">
                  <c:v>0.8897</c:v>
                </c:pt>
                <c:pt idx="291">
                  <c:v>0.8887</c:v>
                </c:pt>
                <c:pt idx="292">
                  <c:v>0.8887</c:v>
                </c:pt>
                <c:pt idx="293">
                  <c:v>0.8869</c:v>
                </c:pt>
                <c:pt idx="294">
                  <c:v>0.8952</c:v>
                </c:pt>
                <c:pt idx="295">
                  <c:v>0.8961</c:v>
                </c:pt>
                <c:pt idx="296">
                  <c:v>0.8926</c:v>
                </c:pt>
                <c:pt idx="297">
                  <c:v>0.8963</c:v>
                </c:pt>
                <c:pt idx="298">
                  <c:v>0.8909</c:v>
                </c:pt>
                <c:pt idx="299">
                  <c:v>0.8926</c:v>
                </c:pt>
                <c:pt idx="300">
                  <c:v>0.8963</c:v>
                </c:pt>
                <c:pt idx="301">
                  <c:v>0.8909</c:v>
                </c:pt>
                <c:pt idx="302">
                  <c:v>0.8956</c:v>
                </c:pt>
                <c:pt idx="303">
                  <c:v>0.8855</c:v>
                </c:pt>
                <c:pt idx="304">
                  <c:v>0.8987</c:v>
                </c:pt>
                <c:pt idx="305">
                  <c:v>0.8951</c:v>
                </c:pt>
                <c:pt idx="306">
                  <c:v>0.8993</c:v>
                </c:pt>
                <c:pt idx="307">
                  <c:v>0.8954</c:v>
                </c:pt>
                <c:pt idx="308">
                  <c:v>0.9013</c:v>
                </c:pt>
                <c:pt idx="309">
                  <c:v>0.9016</c:v>
                </c:pt>
                <c:pt idx="310">
                  <c:v>0.8982</c:v>
                </c:pt>
                <c:pt idx="311">
                  <c:v>0.9022</c:v>
                </c:pt>
                <c:pt idx="312">
                  <c:v>0.8949</c:v>
                </c:pt>
                <c:pt idx="313">
                  <c:v>0.8972</c:v>
                </c:pt>
                <c:pt idx="314">
                  <c:v>0.8911</c:v>
                </c:pt>
                <c:pt idx="315">
                  <c:v>0.8999</c:v>
                </c:pt>
                <c:pt idx="316">
                  <c:v>0.9017</c:v>
                </c:pt>
                <c:pt idx="317">
                  <c:v>0.8978</c:v>
                </c:pt>
                <c:pt idx="318">
                  <c:v>0.8938</c:v>
                </c:pt>
                <c:pt idx="319">
                  <c:v>0.8965</c:v>
                </c:pt>
                <c:pt idx="320">
                  <c:v>0.9008</c:v>
                </c:pt>
                <c:pt idx="321">
                  <c:v>0.9015</c:v>
                </c:pt>
                <c:pt idx="322">
                  <c:v>0.8976</c:v>
                </c:pt>
                <c:pt idx="323">
                  <c:v>0.9019</c:v>
                </c:pt>
                <c:pt idx="324">
                  <c:v>0.9052</c:v>
                </c:pt>
                <c:pt idx="325">
                  <c:v>0.9086</c:v>
                </c:pt>
                <c:pt idx="326">
                  <c:v>0.9051</c:v>
                </c:pt>
                <c:pt idx="327">
                  <c:v>0.9059</c:v>
                </c:pt>
                <c:pt idx="328">
                  <c:v>0.9023</c:v>
                </c:pt>
                <c:pt idx="329">
                  <c:v>0.9069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wifi/0-2s</c:v>
                </c:pt>
              </c:strCache>
            </c:strRef>
          </c:tx>
          <c:spPr>
            <a:solidFill>
              <a:srgbClr val="4472c4"/>
            </a:solidFill>
            <a:ln w="28440">
              <a:solidFill>
                <a:srgbClr val="4472c4"/>
              </a:solidFill>
              <a:round/>
            </a:ln>
          </c:spPr>
          <c:marker>
            <c:symbol val="none"/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330"/>
                <c:pt idx="0">
                  <c:v>2018-02-11</c:v>
                </c:pt>
                <c:pt idx="1">
                  <c:v>2018-02-12</c:v>
                </c:pt>
                <c:pt idx="2">
                  <c:v>2018-02-13</c:v>
                </c:pt>
                <c:pt idx="3">
                  <c:v>2018-02-14</c:v>
                </c:pt>
                <c:pt idx="4">
                  <c:v>2018-02-15</c:v>
                </c:pt>
                <c:pt idx="5">
                  <c:v>2018-02-16</c:v>
                </c:pt>
                <c:pt idx="6">
                  <c:v>2018-02-17</c:v>
                </c:pt>
                <c:pt idx="7">
                  <c:v>2018-02-18</c:v>
                </c:pt>
                <c:pt idx="8">
                  <c:v>2018-02-19</c:v>
                </c:pt>
                <c:pt idx="9">
                  <c:v>2018-02-20</c:v>
                </c:pt>
                <c:pt idx="10">
                  <c:v>2018-02-21</c:v>
                </c:pt>
                <c:pt idx="11">
                  <c:v>2018-02-22</c:v>
                </c:pt>
                <c:pt idx="12">
                  <c:v>2018-02-23</c:v>
                </c:pt>
                <c:pt idx="13">
                  <c:v>2018-02-24</c:v>
                </c:pt>
                <c:pt idx="14">
                  <c:v>2018-02-25</c:v>
                </c:pt>
                <c:pt idx="15">
                  <c:v>2018-02-26</c:v>
                </c:pt>
                <c:pt idx="16">
                  <c:v>2018-02-27</c:v>
                </c:pt>
                <c:pt idx="17">
                  <c:v>2018-02-28</c:v>
                </c:pt>
                <c:pt idx="18">
                  <c:v>2018-03-01</c:v>
                </c:pt>
                <c:pt idx="19">
                  <c:v>2018-03-02</c:v>
                </c:pt>
                <c:pt idx="20">
                  <c:v>2018-03-03</c:v>
                </c:pt>
                <c:pt idx="21">
                  <c:v>2018-03-04</c:v>
                </c:pt>
                <c:pt idx="22">
                  <c:v>2018-03-05</c:v>
                </c:pt>
                <c:pt idx="23">
                  <c:v>2018-03-06</c:v>
                </c:pt>
                <c:pt idx="24">
                  <c:v>2018-03-07</c:v>
                </c:pt>
                <c:pt idx="25">
                  <c:v>2018-03-08</c:v>
                </c:pt>
                <c:pt idx="26">
                  <c:v>2018-03-09</c:v>
                </c:pt>
                <c:pt idx="27">
                  <c:v>2018-03-10</c:v>
                </c:pt>
                <c:pt idx="28">
                  <c:v>2018-03-11</c:v>
                </c:pt>
                <c:pt idx="29">
                  <c:v>2018-03-12</c:v>
                </c:pt>
                <c:pt idx="30">
                  <c:v>2018-03-13</c:v>
                </c:pt>
                <c:pt idx="31">
                  <c:v>2018-03-14</c:v>
                </c:pt>
                <c:pt idx="32">
                  <c:v>2018-03-15</c:v>
                </c:pt>
                <c:pt idx="33">
                  <c:v>2018-03-16</c:v>
                </c:pt>
                <c:pt idx="34">
                  <c:v>2018-03-17</c:v>
                </c:pt>
                <c:pt idx="35">
                  <c:v>2018-03-18</c:v>
                </c:pt>
                <c:pt idx="36">
                  <c:v>2018-03-19</c:v>
                </c:pt>
                <c:pt idx="37">
                  <c:v>2018-03-20</c:v>
                </c:pt>
                <c:pt idx="38">
                  <c:v>2018-03-21</c:v>
                </c:pt>
                <c:pt idx="39">
                  <c:v>2018-03-22</c:v>
                </c:pt>
                <c:pt idx="40">
                  <c:v>2018-03-23</c:v>
                </c:pt>
                <c:pt idx="41">
                  <c:v>2018-03-24</c:v>
                </c:pt>
                <c:pt idx="42">
                  <c:v>2018-03-25</c:v>
                </c:pt>
                <c:pt idx="43">
                  <c:v>2018-03-26</c:v>
                </c:pt>
                <c:pt idx="44">
                  <c:v>2018-03-27</c:v>
                </c:pt>
                <c:pt idx="45">
                  <c:v>2018-03-28</c:v>
                </c:pt>
                <c:pt idx="46">
                  <c:v>2018-03-29</c:v>
                </c:pt>
                <c:pt idx="47">
                  <c:v>2018-03-30</c:v>
                </c:pt>
                <c:pt idx="48">
                  <c:v>2018-03-31</c:v>
                </c:pt>
                <c:pt idx="49">
                  <c:v>2018-04-01</c:v>
                </c:pt>
                <c:pt idx="50">
                  <c:v>2018-04-02</c:v>
                </c:pt>
                <c:pt idx="51">
                  <c:v>2018-04-03</c:v>
                </c:pt>
                <c:pt idx="52">
                  <c:v>2018-04-04</c:v>
                </c:pt>
                <c:pt idx="53">
                  <c:v>2018-04-05</c:v>
                </c:pt>
                <c:pt idx="54">
                  <c:v>2018-04-06</c:v>
                </c:pt>
                <c:pt idx="55">
                  <c:v>2018-04-07</c:v>
                </c:pt>
                <c:pt idx="56">
                  <c:v>2018-04-08</c:v>
                </c:pt>
                <c:pt idx="57">
                  <c:v>2018-04-09</c:v>
                </c:pt>
                <c:pt idx="58">
                  <c:v>2018-04-10</c:v>
                </c:pt>
                <c:pt idx="59">
                  <c:v>2018-04-11</c:v>
                </c:pt>
                <c:pt idx="60">
                  <c:v>2018-04-12</c:v>
                </c:pt>
                <c:pt idx="61">
                  <c:v>2018-04-13</c:v>
                </c:pt>
                <c:pt idx="62">
                  <c:v>2018-04-14</c:v>
                </c:pt>
                <c:pt idx="63">
                  <c:v>2018-04-15</c:v>
                </c:pt>
                <c:pt idx="64">
                  <c:v>2018-04-16</c:v>
                </c:pt>
                <c:pt idx="65">
                  <c:v>2018-04-17</c:v>
                </c:pt>
                <c:pt idx="66">
                  <c:v>2018-04-18</c:v>
                </c:pt>
                <c:pt idx="67">
                  <c:v>2018-04-19</c:v>
                </c:pt>
                <c:pt idx="68">
                  <c:v>2018-04-20</c:v>
                </c:pt>
                <c:pt idx="69">
                  <c:v>2018-04-21</c:v>
                </c:pt>
                <c:pt idx="70">
                  <c:v>2018-04-22</c:v>
                </c:pt>
                <c:pt idx="71">
                  <c:v>2018-04-23</c:v>
                </c:pt>
                <c:pt idx="72">
                  <c:v>2018-04-24</c:v>
                </c:pt>
                <c:pt idx="73">
                  <c:v>2018-04-25</c:v>
                </c:pt>
                <c:pt idx="74">
                  <c:v>2018-04-26</c:v>
                </c:pt>
                <c:pt idx="75">
                  <c:v>2018-04-27</c:v>
                </c:pt>
                <c:pt idx="76">
                  <c:v>2018-04-28</c:v>
                </c:pt>
                <c:pt idx="77">
                  <c:v>2018-04-29</c:v>
                </c:pt>
                <c:pt idx="78">
                  <c:v>2018-04-30</c:v>
                </c:pt>
                <c:pt idx="79">
                  <c:v>2018-05-01</c:v>
                </c:pt>
                <c:pt idx="80">
                  <c:v>2018-05-02</c:v>
                </c:pt>
                <c:pt idx="81">
                  <c:v>2018-05-03</c:v>
                </c:pt>
                <c:pt idx="82">
                  <c:v>2018-05-04</c:v>
                </c:pt>
                <c:pt idx="83">
                  <c:v>2018-05-05</c:v>
                </c:pt>
                <c:pt idx="84">
                  <c:v>2018-05-06</c:v>
                </c:pt>
                <c:pt idx="85">
                  <c:v>2018-05-07</c:v>
                </c:pt>
                <c:pt idx="86">
                  <c:v>2018-05-08</c:v>
                </c:pt>
                <c:pt idx="87">
                  <c:v>2018-05-09</c:v>
                </c:pt>
                <c:pt idx="88">
                  <c:v>2018-05-10</c:v>
                </c:pt>
                <c:pt idx="89">
                  <c:v>2018-05-11</c:v>
                </c:pt>
                <c:pt idx="90">
                  <c:v>2018-05-12</c:v>
                </c:pt>
                <c:pt idx="91">
                  <c:v>2018-05-13</c:v>
                </c:pt>
                <c:pt idx="92">
                  <c:v>2018-05-14</c:v>
                </c:pt>
                <c:pt idx="93">
                  <c:v>2018-05-15</c:v>
                </c:pt>
                <c:pt idx="94">
                  <c:v>2018-05-16</c:v>
                </c:pt>
                <c:pt idx="95">
                  <c:v>2018-05-17</c:v>
                </c:pt>
                <c:pt idx="96">
                  <c:v>2018-05-18</c:v>
                </c:pt>
                <c:pt idx="97">
                  <c:v>2018-05-19</c:v>
                </c:pt>
                <c:pt idx="98">
                  <c:v>2018-05-20</c:v>
                </c:pt>
                <c:pt idx="99">
                  <c:v>2018-05-21</c:v>
                </c:pt>
                <c:pt idx="100">
                  <c:v>2018-05-22</c:v>
                </c:pt>
                <c:pt idx="101">
                  <c:v>2018-05-23</c:v>
                </c:pt>
                <c:pt idx="102">
                  <c:v>2018-05-24</c:v>
                </c:pt>
                <c:pt idx="103">
                  <c:v>2018-05-25</c:v>
                </c:pt>
                <c:pt idx="104">
                  <c:v>2018-05-26</c:v>
                </c:pt>
                <c:pt idx="105">
                  <c:v>2018-05-27</c:v>
                </c:pt>
                <c:pt idx="106">
                  <c:v>2018-05-28</c:v>
                </c:pt>
                <c:pt idx="107">
                  <c:v>2018-05-29</c:v>
                </c:pt>
                <c:pt idx="108">
                  <c:v>2018-05-30</c:v>
                </c:pt>
                <c:pt idx="109">
                  <c:v>2018-05-31</c:v>
                </c:pt>
                <c:pt idx="110">
                  <c:v>2018-06-01</c:v>
                </c:pt>
                <c:pt idx="111">
                  <c:v>2018-06-02</c:v>
                </c:pt>
                <c:pt idx="112">
                  <c:v>2018-06-03</c:v>
                </c:pt>
                <c:pt idx="113">
                  <c:v>2018-06-04</c:v>
                </c:pt>
                <c:pt idx="114">
                  <c:v>2018-06-05</c:v>
                </c:pt>
                <c:pt idx="115">
                  <c:v>2018-06-06</c:v>
                </c:pt>
                <c:pt idx="116">
                  <c:v>2018-06-07</c:v>
                </c:pt>
                <c:pt idx="117">
                  <c:v>2018-06-08</c:v>
                </c:pt>
                <c:pt idx="118">
                  <c:v>2018-06-09</c:v>
                </c:pt>
                <c:pt idx="119">
                  <c:v>2018-06-10</c:v>
                </c:pt>
                <c:pt idx="120">
                  <c:v>2018-06-11</c:v>
                </c:pt>
                <c:pt idx="121">
                  <c:v>2018-06-12</c:v>
                </c:pt>
                <c:pt idx="122">
                  <c:v>2018-06-13</c:v>
                </c:pt>
                <c:pt idx="123">
                  <c:v>2018-06-14</c:v>
                </c:pt>
                <c:pt idx="124">
                  <c:v>2018-06-15</c:v>
                </c:pt>
                <c:pt idx="125">
                  <c:v>2018-06-16</c:v>
                </c:pt>
                <c:pt idx="126">
                  <c:v>2018-06-17</c:v>
                </c:pt>
                <c:pt idx="127">
                  <c:v>2018-06-18</c:v>
                </c:pt>
                <c:pt idx="128">
                  <c:v>2018-06-19</c:v>
                </c:pt>
                <c:pt idx="129">
                  <c:v>2018-06-20</c:v>
                </c:pt>
                <c:pt idx="130">
                  <c:v>2018-06-21</c:v>
                </c:pt>
                <c:pt idx="131">
                  <c:v>2018-06-22</c:v>
                </c:pt>
                <c:pt idx="132">
                  <c:v>2018-06-23</c:v>
                </c:pt>
                <c:pt idx="133">
                  <c:v>2018-06-24</c:v>
                </c:pt>
                <c:pt idx="134">
                  <c:v>2018-06-25</c:v>
                </c:pt>
                <c:pt idx="135">
                  <c:v>2018-06-26</c:v>
                </c:pt>
                <c:pt idx="136">
                  <c:v>2018-06-27</c:v>
                </c:pt>
                <c:pt idx="137">
                  <c:v>2018-06-28</c:v>
                </c:pt>
                <c:pt idx="138">
                  <c:v>2018-06-29</c:v>
                </c:pt>
                <c:pt idx="139">
                  <c:v>2018-06-30</c:v>
                </c:pt>
                <c:pt idx="140">
                  <c:v>2018-07-01</c:v>
                </c:pt>
                <c:pt idx="141">
                  <c:v>2018-07-02</c:v>
                </c:pt>
                <c:pt idx="142">
                  <c:v>2018-07-03</c:v>
                </c:pt>
                <c:pt idx="143">
                  <c:v>2018-07-04</c:v>
                </c:pt>
                <c:pt idx="144">
                  <c:v>2018-07-05</c:v>
                </c:pt>
                <c:pt idx="145">
                  <c:v>2018-07-06</c:v>
                </c:pt>
                <c:pt idx="146">
                  <c:v>2018-07-07</c:v>
                </c:pt>
                <c:pt idx="147">
                  <c:v>2018-07-08</c:v>
                </c:pt>
                <c:pt idx="148">
                  <c:v>2018-07-09</c:v>
                </c:pt>
                <c:pt idx="149">
                  <c:v>2018-07-10</c:v>
                </c:pt>
                <c:pt idx="150">
                  <c:v>2018-07-11</c:v>
                </c:pt>
                <c:pt idx="151">
                  <c:v>2018-07-12</c:v>
                </c:pt>
                <c:pt idx="152">
                  <c:v>2018-07-13</c:v>
                </c:pt>
                <c:pt idx="153">
                  <c:v>2018-07-14</c:v>
                </c:pt>
                <c:pt idx="154">
                  <c:v>2018-07-15</c:v>
                </c:pt>
                <c:pt idx="155">
                  <c:v>2018-07-16</c:v>
                </c:pt>
                <c:pt idx="156">
                  <c:v>2018-07-17</c:v>
                </c:pt>
                <c:pt idx="157">
                  <c:v>2018-07-18</c:v>
                </c:pt>
                <c:pt idx="158">
                  <c:v>2018-07-19</c:v>
                </c:pt>
                <c:pt idx="159">
                  <c:v>2018-07-20</c:v>
                </c:pt>
                <c:pt idx="160">
                  <c:v>2018-07-21</c:v>
                </c:pt>
                <c:pt idx="161">
                  <c:v>2018-07-22</c:v>
                </c:pt>
                <c:pt idx="162">
                  <c:v>2018-07-23</c:v>
                </c:pt>
                <c:pt idx="163">
                  <c:v>2018-07-24</c:v>
                </c:pt>
                <c:pt idx="164">
                  <c:v>2018-07-25</c:v>
                </c:pt>
                <c:pt idx="165">
                  <c:v>2018-07-26</c:v>
                </c:pt>
                <c:pt idx="166">
                  <c:v>2018-07-27</c:v>
                </c:pt>
                <c:pt idx="167">
                  <c:v>2018-07-28</c:v>
                </c:pt>
                <c:pt idx="168">
                  <c:v>2018-07-29</c:v>
                </c:pt>
                <c:pt idx="169">
                  <c:v>2018-07-30</c:v>
                </c:pt>
                <c:pt idx="170">
                  <c:v>2018-07-31</c:v>
                </c:pt>
                <c:pt idx="171">
                  <c:v>2018-08-01</c:v>
                </c:pt>
                <c:pt idx="172">
                  <c:v>2018-08-02</c:v>
                </c:pt>
                <c:pt idx="173">
                  <c:v>2018-08-03</c:v>
                </c:pt>
                <c:pt idx="174">
                  <c:v>2018-08-04</c:v>
                </c:pt>
                <c:pt idx="175">
                  <c:v>2018-08-05</c:v>
                </c:pt>
                <c:pt idx="176">
                  <c:v>2018-08-06</c:v>
                </c:pt>
                <c:pt idx="177">
                  <c:v>2018-08-07</c:v>
                </c:pt>
                <c:pt idx="178">
                  <c:v>2018-08-08</c:v>
                </c:pt>
                <c:pt idx="179">
                  <c:v>2018-08-09</c:v>
                </c:pt>
                <c:pt idx="180">
                  <c:v>2018-08-10</c:v>
                </c:pt>
                <c:pt idx="181">
                  <c:v>2018-08-11</c:v>
                </c:pt>
                <c:pt idx="182">
                  <c:v>2018-08-12</c:v>
                </c:pt>
                <c:pt idx="183">
                  <c:v>2018-08-13</c:v>
                </c:pt>
                <c:pt idx="184">
                  <c:v>2018-08-14</c:v>
                </c:pt>
                <c:pt idx="185">
                  <c:v>2018-08-15</c:v>
                </c:pt>
                <c:pt idx="186">
                  <c:v>2018-08-16</c:v>
                </c:pt>
                <c:pt idx="187">
                  <c:v>2018-08-17</c:v>
                </c:pt>
                <c:pt idx="188">
                  <c:v>2018-08-18</c:v>
                </c:pt>
                <c:pt idx="189">
                  <c:v>2018-08-19</c:v>
                </c:pt>
                <c:pt idx="190">
                  <c:v>2018-08-20</c:v>
                </c:pt>
                <c:pt idx="191">
                  <c:v>2018-08-21</c:v>
                </c:pt>
                <c:pt idx="192">
                  <c:v>2018-08-22</c:v>
                </c:pt>
                <c:pt idx="193">
                  <c:v>2018-08-23</c:v>
                </c:pt>
                <c:pt idx="194">
                  <c:v>2018-08-24</c:v>
                </c:pt>
                <c:pt idx="195">
                  <c:v>2018-08-25</c:v>
                </c:pt>
                <c:pt idx="196">
                  <c:v>2018-08-26</c:v>
                </c:pt>
                <c:pt idx="197">
                  <c:v>2018-08-27</c:v>
                </c:pt>
                <c:pt idx="198">
                  <c:v>2018-08-28</c:v>
                </c:pt>
                <c:pt idx="199">
                  <c:v>2018-08-29</c:v>
                </c:pt>
                <c:pt idx="200">
                  <c:v>2018-08-30</c:v>
                </c:pt>
                <c:pt idx="201">
                  <c:v>2018-08-31</c:v>
                </c:pt>
                <c:pt idx="202">
                  <c:v>2018-09-01</c:v>
                </c:pt>
                <c:pt idx="203">
                  <c:v>2018-09-02</c:v>
                </c:pt>
                <c:pt idx="204">
                  <c:v>2018-09-03</c:v>
                </c:pt>
                <c:pt idx="205">
                  <c:v>2018-09-04</c:v>
                </c:pt>
                <c:pt idx="206">
                  <c:v>2018-09-05</c:v>
                </c:pt>
                <c:pt idx="207">
                  <c:v>2018-09-06</c:v>
                </c:pt>
                <c:pt idx="208">
                  <c:v>2018-09-07</c:v>
                </c:pt>
                <c:pt idx="209">
                  <c:v>2018-09-08</c:v>
                </c:pt>
                <c:pt idx="210">
                  <c:v>2018-09-09</c:v>
                </c:pt>
                <c:pt idx="211">
                  <c:v>2018-09-10</c:v>
                </c:pt>
                <c:pt idx="212">
                  <c:v>2018-09-11</c:v>
                </c:pt>
                <c:pt idx="213">
                  <c:v>2018-09-12</c:v>
                </c:pt>
                <c:pt idx="214">
                  <c:v>2018-09-13</c:v>
                </c:pt>
                <c:pt idx="215">
                  <c:v>2018-09-14</c:v>
                </c:pt>
                <c:pt idx="216">
                  <c:v>2018-09-15</c:v>
                </c:pt>
                <c:pt idx="217">
                  <c:v>2018-09-16</c:v>
                </c:pt>
                <c:pt idx="218">
                  <c:v>2018-09-17</c:v>
                </c:pt>
                <c:pt idx="219">
                  <c:v>2018-09-18</c:v>
                </c:pt>
                <c:pt idx="220">
                  <c:v>2018-09-19</c:v>
                </c:pt>
                <c:pt idx="221">
                  <c:v>2018-09-20</c:v>
                </c:pt>
                <c:pt idx="222">
                  <c:v>2018-09-21</c:v>
                </c:pt>
                <c:pt idx="223">
                  <c:v>2018-09-22</c:v>
                </c:pt>
                <c:pt idx="224">
                  <c:v>2018-09-23</c:v>
                </c:pt>
                <c:pt idx="225">
                  <c:v>2018-09-24</c:v>
                </c:pt>
                <c:pt idx="226">
                  <c:v>2018-09-25</c:v>
                </c:pt>
                <c:pt idx="227">
                  <c:v>2018-09-26</c:v>
                </c:pt>
                <c:pt idx="228">
                  <c:v>2018-09-27</c:v>
                </c:pt>
                <c:pt idx="229">
                  <c:v>2018-09-28</c:v>
                </c:pt>
                <c:pt idx="230">
                  <c:v>2018-09-29</c:v>
                </c:pt>
                <c:pt idx="231">
                  <c:v>2018-09-30</c:v>
                </c:pt>
                <c:pt idx="232">
                  <c:v>2018-10-01</c:v>
                </c:pt>
                <c:pt idx="233">
                  <c:v>2018-10-02</c:v>
                </c:pt>
                <c:pt idx="234">
                  <c:v>2018-10-03</c:v>
                </c:pt>
                <c:pt idx="235">
                  <c:v>2018-10-04</c:v>
                </c:pt>
                <c:pt idx="236">
                  <c:v>2018-10-05</c:v>
                </c:pt>
                <c:pt idx="237">
                  <c:v>2018-10-06</c:v>
                </c:pt>
                <c:pt idx="238">
                  <c:v>2018-10-07</c:v>
                </c:pt>
                <c:pt idx="239">
                  <c:v>2018-10-08</c:v>
                </c:pt>
                <c:pt idx="240">
                  <c:v>2018-10-09</c:v>
                </c:pt>
                <c:pt idx="241">
                  <c:v>2018-10-10</c:v>
                </c:pt>
                <c:pt idx="242">
                  <c:v>2018-10-11</c:v>
                </c:pt>
                <c:pt idx="243">
                  <c:v>2018-10-12</c:v>
                </c:pt>
                <c:pt idx="244">
                  <c:v>2018-10-13</c:v>
                </c:pt>
                <c:pt idx="245">
                  <c:v>2018-10-14</c:v>
                </c:pt>
                <c:pt idx="246">
                  <c:v>2018-10-15</c:v>
                </c:pt>
                <c:pt idx="247">
                  <c:v>2018-10-16</c:v>
                </c:pt>
                <c:pt idx="248">
                  <c:v>2018-10-17</c:v>
                </c:pt>
                <c:pt idx="249">
                  <c:v>2018-10-18</c:v>
                </c:pt>
                <c:pt idx="250">
                  <c:v>2018-10-19</c:v>
                </c:pt>
                <c:pt idx="251">
                  <c:v>2018-10-20</c:v>
                </c:pt>
                <c:pt idx="252">
                  <c:v>2018-10-21</c:v>
                </c:pt>
                <c:pt idx="253">
                  <c:v>2018-10-22</c:v>
                </c:pt>
                <c:pt idx="254">
                  <c:v>2018-10-23</c:v>
                </c:pt>
                <c:pt idx="255">
                  <c:v>2018-10-24</c:v>
                </c:pt>
                <c:pt idx="256">
                  <c:v>2018-10-25</c:v>
                </c:pt>
                <c:pt idx="257">
                  <c:v>2018-10-26</c:v>
                </c:pt>
                <c:pt idx="258">
                  <c:v>2018-10-27</c:v>
                </c:pt>
                <c:pt idx="259">
                  <c:v>2018-10-28</c:v>
                </c:pt>
                <c:pt idx="260">
                  <c:v>2018-10-29</c:v>
                </c:pt>
                <c:pt idx="261">
                  <c:v>2018-10-30</c:v>
                </c:pt>
                <c:pt idx="262">
                  <c:v>2018-10-31</c:v>
                </c:pt>
                <c:pt idx="263">
                  <c:v>2018-11-01</c:v>
                </c:pt>
                <c:pt idx="264">
                  <c:v>2018-11-02</c:v>
                </c:pt>
                <c:pt idx="265">
                  <c:v>2018-11-03</c:v>
                </c:pt>
                <c:pt idx="266">
                  <c:v>2018-11-04</c:v>
                </c:pt>
                <c:pt idx="267">
                  <c:v>2018-11-05</c:v>
                </c:pt>
                <c:pt idx="268">
                  <c:v>2018-11-06</c:v>
                </c:pt>
                <c:pt idx="269">
                  <c:v>2018-11-07</c:v>
                </c:pt>
                <c:pt idx="270">
                  <c:v>2018-11-08</c:v>
                </c:pt>
                <c:pt idx="271">
                  <c:v>2018-11-09</c:v>
                </c:pt>
                <c:pt idx="272">
                  <c:v>2018-11-10</c:v>
                </c:pt>
                <c:pt idx="273">
                  <c:v>2018-11-11</c:v>
                </c:pt>
                <c:pt idx="274">
                  <c:v>2018-11-12</c:v>
                </c:pt>
                <c:pt idx="275">
                  <c:v>2018-11-13</c:v>
                </c:pt>
                <c:pt idx="276">
                  <c:v>2018-11-14</c:v>
                </c:pt>
                <c:pt idx="277">
                  <c:v>2018-11-15</c:v>
                </c:pt>
                <c:pt idx="278">
                  <c:v>2018-11-16</c:v>
                </c:pt>
                <c:pt idx="279">
                  <c:v>2018-11-17</c:v>
                </c:pt>
                <c:pt idx="280">
                  <c:v>2018-11-18</c:v>
                </c:pt>
                <c:pt idx="281">
                  <c:v>2018-11-19</c:v>
                </c:pt>
                <c:pt idx="282">
                  <c:v>2018-11-20</c:v>
                </c:pt>
                <c:pt idx="283">
                  <c:v>2018-11-21</c:v>
                </c:pt>
                <c:pt idx="284">
                  <c:v>2018-11-22</c:v>
                </c:pt>
                <c:pt idx="285">
                  <c:v>2018-11-23</c:v>
                </c:pt>
                <c:pt idx="286">
                  <c:v>2018-11-24</c:v>
                </c:pt>
                <c:pt idx="287">
                  <c:v>2018-11-25</c:v>
                </c:pt>
                <c:pt idx="288">
                  <c:v>2018-11-26</c:v>
                </c:pt>
                <c:pt idx="289">
                  <c:v>2018-11-27</c:v>
                </c:pt>
                <c:pt idx="290">
                  <c:v>2018-11-28</c:v>
                </c:pt>
                <c:pt idx="291">
                  <c:v>2018-11-29</c:v>
                </c:pt>
                <c:pt idx="292">
                  <c:v>2018-11-30</c:v>
                </c:pt>
                <c:pt idx="293">
                  <c:v>2018-12-01</c:v>
                </c:pt>
                <c:pt idx="294">
                  <c:v>2018-12-02</c:v>
                </c:pt>
                <c:pt idx="295">
                  <c:v>2018-12-03</c:v>
                </c:pt>
                <c:pt idx="296">
                  <c:v>2018-12-04</c:v>
                </c:pt>
                <c:pt idx="297">
                  <c:v>2018-12-05</c:v>
                </c:pt>
                <c:pt idx="298">
                  <c:v>2018-12-06</c:v>
                </c:pt>
                <c:pt idx="299">
                  <c:v>2018-12-07</c:v>
                </c:pt>
                <c:pt idx="300">
                  <c:v>2018-12-08</c:v>
                </c:pt>
                <c:pt idx="301">
                  <c:v>2018-12-09</c:v>
                </c:pt>
                <c:pt idx="302">
                  <c:v>2018-12-10</c:v>
                </c:pt>
                <c:pt idx="303">
                  <c:v>2018-12-11</c:v>
                </c:pt>
                <c:pt idx="304">
                  <c:v>2018-12-12</c:v>
                </c:pt>
                <c:pt idx="305">
                  <c:v>2018-12-13</c:v>
                </c:pt>
                <c:pt idx="306">
                  <c:v>2018-12-14</c:v>
                </c:pt>
                <c:pt idx="307">
                  <c:v>2018-12-15</c:v>
                </c:pt>
                <c:pt idx="308">
                  <c:v>2018-12-16</c:v>
                </c:pt>
                <c:pt idx="309">
                  <c:v>2018-12-17</c:v>
                </c:pt>
                <c:pt idx="310">
                  <c:v>2018-12-18</c:v>
                </c:pt>
                <c:pt idx="311">
                  <c:v>2018-12-19</c:v>
                </c:pt>
                <c:pt idx="312">
                  <c:v>2018-12-20</c:v>
                </c:pt>
                <c:pt idx="313">
                  <c:v>2018-12-21</c:v>
                </c:pt>
                <c:pt idx="314">
                  <c:v>2018-12-22</c:v>
                </c:pt>
                <c:pt idx="315">
                  <c:v>2018-12-23</c:v>
                </c:pt>
                <c:pt idx="316">
                  <c:v>2018-12-24</c:v>
                </c:pt>
                <c:pt idx="317">
                  <c:v>2018-12-25</c:v>
                </c:pt>
                <c:pt idx="318">
                  <c:v>2018-12-26</c:v>
                </c:pt>
                <c:pt idx="319">
                  <c:v>2018-12-27</c:v>
                </c:pt>
                <c:pt idx="320">
                  <c:v>2018-12-28</c:v>
                </c:pt>
                <c:pt idx="321">
                  <c:v>2018-12-29</c:v>
                </c:pt>
                <c:pt idx="322">
                  <c:v>2018-12-30</c:v>
                </c:pt>
                <c:pt idx="323">
                  <c:v>2018-12-31</c:v>
                </c:pt>
                <c:pt idx="324">
                  <c:v>2019-01-01</c:v>
                </c:pt>
                <c:pt idx="325">
                  <c:v>2019-01-02</c:v>
                </c:pt>
                <c:pt idx="326">
                  <c:v>2019-01-03</c:v>
                </c:pt>
                <c:pt idx="327">
                  <c:v>2019-01-04</c:v>
                </c:pt>
                <c:pt idx="328">
                  <c:v>2019-01-05</c:v>
                </c:pt>
                <c:pt idx="329">
                  <c:v>2019-01-06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330"/>
                <c:pt idx="0">
                  <c:v>0.925</c:v>
                </c:pt>
                <c:pt idx="1">
                  <c:v>0.9242</c:v>
                </c:pt>
                <c:pt idx="2">
                  <c:v>0.9249</c:v>
                </c:pt>
                <c:pt idx="3">
                  <c:v>0.9255</c:v>
                </c:pt>
                <c:pt idx="4">
                  <c:v>0.9257</c:v>
                </c:pt>
                <c:pt idx="5">
                  <c:v>0.9255</c:v>
                </c:pt>
                <c:pt idx="6">
                  <c:v>0.9244</c:v>
                </c:pt>
                <c:pt idx="7">
                  <c:v>0.9246</c:v>
                </c:pt>
                <c:pt idx="8">
                  <c:v>0.9252</c:v>
                </c:pt>
                <c:pt idx="9">
                  <c:v>0.9233</c:v>
                </c:pt>
                <c:pt idx="10">
                  <c:v>0.9234</c:v>
                </c:pt>
                <c:pt idx="11">
                  <c:v>0.9227</c:v>
                </c:pt>
                <c:pt idx="12">
                  <c:v>0.9241</c:v>
                </c:pt>
                <c:pt idx="13">
                  <c:v>0.9223</c:v>
                </c:pt>
                <c:pt idx="14">
                  <c:v>0.9237</c:v>
                </c:pt>
                <c:pt idx="15">
                  <c:v>0.9224</c:v>
                </c:pt>
                <c:pt idx="16">
                  <c:v>0.9209</c:v>
                </c:pt>
                <c:pt idx="17">
                  <c:v>0.9216</c:v>
                </c:pt>
                <c:pt idx="18">
                  <c:v>0.9187</c:v>
                </c:pt>
                <c:pt idx="19">
                  <c:v>0.9212</c:v>
                </c:pt>
                <c:pt idx="20">
                  <c:v>0.921</c:v>
                </c:pt>
                <c:pt idx="21">
                  <c:v>0.9211</c:v>
                </c:pt>
                <c:pt idx="22">
                  <c:v>0.9198</c:v>
                </c:pt>
                <c:pt idx="23">
                  <c:v>0.9193</c:v>
                </c:pt>
                <c:pt idx="24">
                  <c:v>0.9203</c:v>
                </c:pt>
                <c:pt idx="25">
                  <c:v>0.9226</c:v>
                </c:pt>
                <c:pt idx="26">
                  <c:v>0.9206</c:v>
                </c:pt>
                <c:pt idx="27">
                  <c:v>0.9218</c:v>
                </c:pt>
                <c:pt idx="28">
                  <c:v>0.9237</c:v>
                </c:pt>
                <c:pt idx="29">
                  <c:v>0.9199</c:v>
                </c:pt>
                <c:pt idx="30">
                  <c:v>0.9169</c:v>
                </c:pt>
                <c:pt idx="31">
                  <c:v>0.9183</c:v>
                </c:pt>
                <c:pt idx="32">
                  <c:v>0.9165</c:v>
                </c:pt>
                <c:pt idx="33">
                  <c:v>0.9171</c:v>
                </c:pt>
                <c:pt idx="34">
                  <c:v>0.9177</c:v>
                </c:pt>
                <c:pt idx="35">
                  <c:v>0.9199</c:v>
                </c:pt>
                <c:pt idx="36">
                  <c:v>0.9175</c:v>
                </c:pt>
                <c:pt idx="37">
                  <c:v>0.9157</c:v>
                </c:pt>
                <c:pt idx="38">
                  <c:v>0.9149</c:v>
                </c:pt>
                <c:pt idx="39">
                  <c:v>0.9151</c:v>
                </c:pt>
                <c:pt idx="40">
                  <c:v>0.9142</c:v>
                </c:pt>
                <c:pt idx="41">
                  <c:v>0.9171</c:v>
                </c:pt>
                <c:pt idx="42">
                  <c:v>0.9161</c:v>
                </c:pt>
                <c:pt idx="43">
                  <c:v>0.9126</c:v>
                </c:pt>
                <c:pt idx="44">
                  <c:v>0.9119</c:v>
                </c:pt>
                <c:pt idx="45">
                  <c:v>0.9106</c:v>
                </c:pt>
                <c:pt idx="46">
                  <c:v>0.9107</c:v>
                </c:pt>
                <c:pt idx="47">
                  <c:v>0.9112</c:v>
                </c:pt>
                <c:pt idx="48">
                  <c:v>0.9139</c:v>
                </c:pt>
                <c:pt idx="49">
                  <c:v>0.917</c:v>
                </c:pt>
                <c:pt idx="50">
                  <c:v>0.9151</c:v>
                </c:pt>
                <c:pt idx="51">
                  <c:v>0.9126</c:v>
                </c:pt>
                <c:pt idx="52">
                  <c:v>0.9131</c:v>
                </c:pt>
                <c:pt idx="53">
                  <c:v>0.9163</c:v>
                </c:pt>
                <c:pt idx="54">
                  <c:v>0.9197</c:v>
                </c:pt>
                <c:pt idx="55">
                  <c:v>0.9197</c:v>
                </c:pt>
                <c:pt idx="56">
                  <c:v>0.9167</c:v>
                </c:pt>
                <c:pt idx="57">
                  <c:v>0.915</c:v>
                </c:pt>
                <c:pt idx="58">
                  <c:v>0.9157</c:v>
                </c:pt>
                <c:pt idx="59">
                  <c:v>0.9153</c:v>
                </c:pt>
                <c:pt idx="60">
                  <c:v>0.9124</c:v>
                </c:pt>
                <c:pt idx="61">
                  <c:v>0.9131</c:v>
                </c:pt>
                <c:pt idx="62">
                  <c:v>0.9133</c:v>
                </c:pt>
                <c:pt idx="63">
                  <c:v>0.9157</c:v>
                </c:pt>
                <c:pt idx="64">
                  <c:v>0.9142</c:v>
                </c:pt>
                <c:pt idx="65">
                  <c:v>0.9096</c:v>
                </c:pt>
                <c:pt idx="66">
                  <c:v>0.9103</c:v>
                </c:pt>
                <c:pt idx="67">
                  <c:v>0.9092</c:v>
                </c:pt>
                <c:pt idx="68">
                  <c:v>0.9096</c:v>
                </c:pt>
                <c:pt idx="69">
                  <c:v>0.9108</c:v>
                </c:pt>
                <c:pt idx="70">
                  <c:v>0.9125</c:v>
                </c:pt>
                <c:pt idx="71">
                  <c:v>0.9101</c:v>
                </c:pt>
                <c:pt idx="72">
                  <c:v>0.9092</c:v>
                </c:pt>
                <c:pt idx="73">
                  <c:v>0.9088</c:v>
                </c:pt>
                <c:pt idx="74">
                  <c:v>0.9088</c:v>
                </c:pt>
                <c:pt idx="75">
                  <c:v>0.9118</c:v>
                </c:pt>
                <c:pt idx="76">
                  <c:v>0.9091</c:v>
                </c:pt>
                <c:pt idx="77">
                  <c:v>0.9117</c:v>
                </c:pt>
                <c:pt idx="78">
                  <c:v>0.9127</c:v>
                </c:pt>
                <c:pt idx="79">
                  <c:v>0.9124</c:v>
                </c:pt>
                <c:pt idx="80">
                  <c:v>0.9115</c:v>
                </c:pt>
                <c:pt idx="81">
                  <c:v>0.9084</c:v>
                </c:pt>
                <c:pt idx="82">
                  <c:v>0.9088</c:v>
                </c:pt>
                <c:pt idx="83">
                  <c:v>0.9097</c:v>
                </c:pt>
                <c:pt idx="84">
                  <c:v>0.9129</c:v>
                </c:pt>
                <c:pt idx="85">
                  <c:v>0.9106</c:v>
                </c:pt>
                <c:pt idx="86">
                  <c:v>0.9095</c:v>
                </c:pt>
                <c:pt idx="87">
                  <c:v>0.9101</c:v>
                </c:pt>
                <c:pt idx="88">
                  <c:v>0.9105</c:v>
                </c:pt>
                <c:pt idx="89">
                  <c:v>0.9115</c:v>
                </c:pt>
                <c:pt idx="90">
                  <c:v>0.9134</c:v>
                </c:pt>
                <c:pt idx="91">
                  <c:v>0.9102</c:v>
                </c:pt>
                <c:pt idx="92">
                  <c:v>0.9089</c:v>
                </c:pt>
                <c:pt idx="93">
                  <c:v>0.9061</c:v>
                </c:pt>
                <c:pt idx="94">
                  <c:v>0.9122</c:v>
                </c:pt>
                <c:pt idx="95">
                  <c:v>0.9085</c:v>
                </c:pt>
                <c:pt idx="96">
                  <c:v>0.9126</c:v>
                </c:pt>
                <c:pt idx="97">
                  <c:v>0.914</c:v>
                </c:pt>
                <c:pt idx="98">
                  <c:v>0.9183</c:v>
                </c:pt>
                <c:pt idx="99">
                  <c:v>0.9124</c:v>
                </c:pt>
                <c:pt idx="100">
                  <c:v>0.9151</c:v>
                </c:pt>
                <c:pt idx="101">
                  <c:v>0.9141</c:v>
                </c:pt>
                <c:pt idx="102">
                  <c:v>0.9147</c:v>
                </c:pt>
                <c:pt idx="103">
                  <c:v>0.9154</c:v>
                </c:pt>
                <c:pt idx="104">
                  <c:v>0.9153</c:v>
                </c:pt>
                <c:pt idx="105">
                  <c:v>0.9182</c:v>
                </c:pt>
                <c:pt idx="106">
                  <c:v>0.9149</c:v>
                </c:pt>
                <c:pt idx="107">
                  <c:v>0.9121</c:v>
                </c:pt>
                <c:pt idx="108">
                  <c:v>0.9157</c:v>
                </c:pt>
                <c:pt idx="109">
                  <c:v>0.9116</c:v>
                </c:pt>
                <c:pt idx="110">
                  <c:v>0.911</c:v>
                </c:pt>
                <c:pt idx="111">
                  <c:v>0.9109</c:v>
                </c:pt>
                <c:pt idx="112">
                  <c:v>0.9148</c:v>
                </c:pt>
                <c:pt idx="113">
                  <c:v>0.9136</c:v>
                </c:pt>
                <c:pt idx="114">
                  <c:v>0.9093</c:v>
                </c:pt>
                <c:pt idx="115">
                  <c:v>0.9069</c:v>
                </c:pt>
                <c:pt idx="116">
                  <c:v>0.8932</c:v>
                </c:pt>
                <c:pt idx="117">
                  <c:v>0.8873</c:v>
                </c:pt>
                <c:pt idx="118">
                  <c:v>0.8831</c:v>
                </c:pt>
                <c:pt idx="119">
                  <c:v>0.887</c:v>
                </c:pt>
                <c:pt idx="120">
                  <c:v>0.8851</c:v>
                </c:pt>
                <c:pt idx="121">
                  <c:v>0.8814</c:v>
                </c:pt>
                <c:pt idx="122">
                  <c:v>0.8859</c:v>
                </c:pt>
                <c:pt idx="123">
                  <c:v>0.8837</c:v>
                </c:pt>
                <c:pt idx="124">
                  <c:v>0.888</c:v>
                </c:pt>
                <c:pt idx="125">
                  <c:v>0.8923</c:v>
                </c:pt>
                <c:pt idx="126">
                  <c:v>0.8914</c:v>
                </c:pt>
                <c:pt idx="127">
                  <c:v>0.8931</c:v>
                </c:pt>
                <c:pt idx="128">
                  <c:v>0.887</c:v>
                </c:pt>
                <c:pt idx="129">
                  <c:v>0.8884</c:v>
                </c:pt>
                <c:pt idx="130">
                  <c:v>0.8857</c:v>
                </c:pt>
                <c:pt idx="131">
                  <c:v>0.8878</c:v>
                </c:pt>
                <c:pt idx="132">
                  <c:v>0.8865</c:v>
                </c:pt>
                <c:pt idx="133">
                  <c:v>0.8963</c:v>
                </c:pt>
                <c:pt idx="134">
                  <c:v>0.8875</c:v>
                </c:pt>
                <c:pt idx="135">
                  <c:v>0.8838</c:v>
                </c:pt>
                <c:pt idx="136">
                  <c:v>0.8881</c:v>
                </c:pt>
                <c:pt idx="137">
                  <c:v>0.8848</c:v>
                </c:pt>
                <c:pt idx="138">
                  <c:v>0.8893</c:v>
                </c:pt>
                <c:pt idx="139">
                  <c:v>0.8881</c:v>
                </c:pt>
                <c:pt idx="140">
                  <c:v>0.8932</c:v>
                </c:pt>
                <c:pt idx="141">
                  <c:v>0.8897</c:v>
                </c:pt>
                <c:pt idx="142">
                  <c:v>0.8857</c:v>
                </c:pt>
                <c:pt idx="143">
                  <c:v>0.8898</c:v>
                </c:pt>
                <c:pt idx="144">
                  <c:v>0.8869</c:v>
                </c:pt>
                <c:pt idx="145">
                  <c:v>0.8871</c:v>
                </c:pt>
                <c:pt idx="146">
                  <c:v>0.8856</c:v>
                </c:pt>
                <c:pt idx="147">
                  <c:v>0.8925</c:v>
                </c:pt>
                <c:pt idx="148">
                  <c:v>0.8912</c:v>
                </c:pt>
                <c:pt idx="149">
                  <c:v>0.8863</c:v>
                </c:pt>
                <c:pt idx="150">
                  <c:v>0.8895</c:v>
                </c:pt>
                <c:pt idx="151">
                  <c:v>0.8835</c:v>
                </c:pt>
                <c:pt idx="152">
                  <c:v>0.8853</c:v>
                </c:pt>
                <c:pt idx="153">
                  <c:v>0.8844</c:v>
                </c:pt>
                <c:pt idx="154">
                  <c:v>0.8898</c:v>
                </c:pt>
                <c:pt idx="155">
                  <c:v>0.8869</c:v>
                </c:pt>
                <c:pt idx="156">
                  <c:v>0.8823</c:v>
                </c:pt>
                <c:pt idx="157">
                  <c:v>0.8861</c:v>
                </c:pt>
                <c:pt idx="158">
                  <c:v>0.8817</c:v>
                </c:pt>
                <c:pt idx="159">
                  <c:v>0.8861</c:v>
                </c:pt>
                <c:pt idx="160">
                  <c:v>0.884</c:v>
                </c:pt>
                <c:pt idx="161">
                  <c:v>0.8898</c:v>
                </c:pt>
                <c:pt idx="162">
                  <c:v>0.8878</c:v>
                </c:pt>
                <c:pt idx="163">
                  <c:v>0.883</c:v>
                </c:pt>
                <c:pt idx="164">
                  <c:v>0.884</c:v>
                </c:pt>
                <c:pt idx="165">
                  <c:v>0.8784</c:v>
                </c:pt>
                <c:pt idx="166">
                  <c:v>0.8866</c:v>
                </c:pt>
                <c:pt idx="167">
                  <c:v>0.8844</c:v>
                </c:pt>
                <c:pt idx="168">
                  <c:v>0.8901</c:v>
                </c:pt>
                <c:pt idx="169">
                  <c:v>0.8886</c:v>
                </c:pt>
                <c:pt idx="170">
                  <c:v>0.8825</c:v>
                </c:pt>
                <c:pt idx="171">
                  <c:v>0.8854</c:v>
                </c:pt>
                <c:pt idx="172">
                  <c:v>0.8809</c:v>
                </c:pt>
                <c:pt idx="173">
                  <c:v>0.8857</c:v>
                </c:pt>
                <c:pt idx="174">
                  <c:v>0.8845</c:v>
                </c:pt>
                <c:pt idx="175">
                  <c:v>0.8904</c:v>
                </c:pt>
                <c:pt idx="176">
                  <c:v>0.8885</c:v>
                </c:pt>
                <c:pt idx="177">
                  <c:v>0.8854</c:v>
                </c:pt>
                <c:pt idx="178">
                  <c:v>0.8905</c:v>
                </c:pt>
                <c:pt idx="179">
                  <c:v>0.8872</c:v>
                </c:pt>
                <c:pt idx="180">
                  <c:v>0.8899</c:v>
                </c:pt>
                <c:pt idx="181">
                  <c:v>0.8865</c:v>
                </c:pt>
                <c:pt idx="182">
                  <c:v>0.8941</c:v>
                </c:pt>
                <c:pt idx="183">
                  <c:v>0.8931</c:v>
                </c:pt>
                <c:pt idx="184">
                  <c:v>0.8874</c:v>
                </c:pt>
                <c:pt idx="185">
                  <c:v>0.891</c:v>
                </c:pt>
                <c:pt idx="186">
                  <c:v>0.8871</c:v>
                </c:pt>
                <c:pt idx="187">
                  <c:v>0.8914</c:v>
                </c:pt>
                <c:pt idx="188">
                  <c:v>0.8908</c:v>
                </c:pt>
                <c:pt idx="189">
                  <c:v>0.8942</c:v>
                </c:pt>
                <c:pt idx="190">
                  <c:v>0.8932</c:v>
                </c:pt>
                <c:pt idx="191">
                  <c:v>0.8874</c:v>
                </c:pt>
                <c:pt idx="192">
                  <c:v>0.8916</c:v>
                </c:pt>
                <c:pt idx="193">
                  <c:v>0.8878</c:v>
                </c:pt>
                <c:pt idx="194">
                  <c:v>0.8924</c:v>
                </c:pt>
                <c:pt idx="195">
                  <c:v>0.8916</c:v>
                </c:pt>
                <c:pt idx="196">
                  <c:v>0.8982</c:v>
                </c:pt>
                <c:pt idx="197">
                  <c:v>0.8964</c:v>
                </c:pt>
                <c:pt idx="198">
                  <c:v>0.8913</c:v>
                </c:pt>
                <c:pt idx="199">
                  <c:v>0.8925</c:v>
                </c:pt>
                <c:pt idx="200">
                  <c:v>0.8895</c:v>
                </c:pt>
                <c:pt idx="201">
                  <c:v>0.8918</c:v>
                </c:pt>
                <c:pt idx="202">
                  <c:v>0.8899</c:v>
                </c:pt>
                <c:pt idx="203">
                  <c:v>0.8969</c:v>
                </c:pt>
                <c:pt idx="204">
                  <c:v>0.8959</c:v>
                </c:pt>
                <c:pt idx="205">
                  <c:v>0.8907</c:v>
                </c:pt>
                <c:pt idx="206">
                  <c:v>0.8935</c:v>
                </c:pt>
                <c:pt idx="207">
                  <c:v>0.8906</c:v>
                </c:pt>
                <c:pt idx="208">
                  <c:v>0.8939</c:v>
                </c:pt>
                <c:pt idx="209">
                  <c:v>0.893</c:v>
                </c:pt>
                <c:pt idx="210">
                  <c:v>0.8986</c:v>
                </c:pt>
                <c:pt idx="211">
                  <c:v>0.8964</c:v>
                </c:pt>
                <c:pt idx="212">
                  <c:v>0.8905</c:v>
                </c:pt>
                <c:pt idx="213">
                  <c:v>0.8953</c:v>
                </c:pt>
                <c:pt idx="214">
                  <c:v>0.8902</c:v>
                </c:pt>
                <c:pt idx="215">
                  <c:v>0.8934</c:v>
                </c:pt>
                <c:pt idx="216">
                  <c:v>0.8939</c:v>
                </c:pt>
                <c:pt idx="217">
                  <c:v>0.8984</c:v>
                </c:pt>
                <c:pt idx="218">
                  <c:v>0.8971</c:v>
                </c:pt>
                <c:pt idx="219">
                  <c:v>0.8905</c:v>
                </c:pt>
                <c:pt idx="220">
                  <c:v>0.8918</c:v>
                </c:pt>
                <c:pt idx="221">
                  <c:v>0.8868</c:v>
                </c:pt>
                <c:pt idx="222">
                  <c:v>0.892</c:v>
                </c:pt>
                <c:pt idx="223">
                  <c:v>0.893</c:v>
                </c:pt>
                <c:pt idx="224">
                  <c:v>0.8905</c:v>
                </c:pt>
                <c:pt idx="225">
                  <c:v>0.8941</c:v>
                </c:pt>
                <c:pt idx="226">
                  <c:v>0.8897</c:v>
                </c:pt>
                <c:pt idx="227">
                  <c:v>0.891</c:v>
                </c:pt>
                <c:pt idx="228">
                  <c:v>0.8864</c:v>
                </c:pt>
                <c:pt idx="229">
                  <c:v>0.8928</c:v>
                </c:pt>
                <c:pt idx="230">
                  <c:v>0.8901</c:v>
                </c:pt>
                <c:pt idx="231">
                  <c:v>0.8948</c:v>
                </c:pt>
                <c:pt idx="232">
                  <c:v>0.898</c:v>
                </c:pt>
                <c:pt idx="233">
                  <c:v>0.8958</c:v>
                </c:pt>
                <c:pt idx="234">
                  <c:v>0.9003</c:v>
                </c:pt>
                <c:pt idx="235">
                  <c:v>0.8952</c:v>
                </c:pt>
                <c:pt idx="236">
                  <c:v>0.9002</c:v>
                </c:pt>
                <c:pt idx="237">
                  <c:v>0.8965</c:v>
                </c:pt>
                <c:pt idx="238">
                  <c:v>0.9011</c:v>
                </c:pt>
                <c:pt idx="239">
                  <c:v>0.8994</c:v>
                </c:pt>
                <c:pt idx="240">
                  <c:v>0.8997</c:v>
                </c:pt>
                <c:pt idx="241">
                  <c:v>0.9028</c:v>
                </c:pt>
                <c:pt idx="242">
                  <c:v>0.899</c:v>
                </c:pt>
                <c:pt idx="243">
                  <c:v>0.903</c:v>
                </c:pt>
                <c:pt idx="244">
                  <c:v>0.9051</c:v>
                </c:pt>
                <c:pt idx="245">
                  <c:v>0.9036</c:v>
                </c:pt>
                <c:pt idx="246">
                  <c:v>0.9021</c:v>
                </c:pt>
                <c:pt idx="247">
                  <c:v>0.897</c:v>
                </c:pt>
                <c:pt idx="248">
                  <c:v>0.897</c:v>
                </c:pt>
                <c:pt idx="249">
                  <c:v>0.898</c:v>
                </c:pt>
                <c:pt idx="250">
                  <c:v>0.8969</c:v>
                </c:pt>
                <c:pt idx="251">
                  <c:v>0.897</c:v>
                </c:pt>
                <c:pt idx="252">
                  <c:v>0.9069</c:v>
                </c:pt>
                <c:pt idx="253">
                  <c:v>0.9033</c:v>
                </c:pt>
                <c:pt idx="254">
                  <c:v>0.8963</c:v>
                </c:pt>
                <c:pt idx="255">
                  <c:v>0.8985</c:v>
                </c:pt>
                <c:pt idx="256">
                  <c:v>0.8966</c:v>
                </c:pt>
                <c:pt idx="257">
                  <c:v>0.8997</c:v>
                </c:pt>
                <c:pt idx="258">
                  <c:v>0.8994</c:v>
                </c:pt>
                <c:pt idx="259">
                  <c:v>0.9036</c:v>
                </c:pt>
                <c:pt idx="260">
                  <c:v>0.8999</c:v>
                </c:pt>
                <c:pt idx="261">
                  <c:v>0.898</c:v>
                </c:pt>
                <c:pt idx="262">
                  <c:v>0.9005</c:v>
                </c:pt>
                <c:pt idx="263">
                  <c:v>0.8969</c:v>
                </c:pt>
                <c:pt idx="264">
                  <c:v>0.8993</c:v>
                </c:pt>
                <c:pt idx="265">
                  <c:v>0.8983</c:v>
                </c:pt>
                <c:pt idx="266">
                  <c:v>0.9047</c:v>
                </c:pt>
                <c:pt idx="267">
                  <c:v>0.9046</c:v>
                </c:pt>
                <c:pt idx="268">
                  <c:v>0.9009</c:v>
                </c:pt>
                <c:pt idx="269">
                  <c:v>0.9041</c:v>
                </c:pt>
                <c:pt idx="270">
                  <c:v>0.9</c:v>
                </c:pt>
                <c:pt idx="271">
                  <c:v>0.9019</c:v>
                </c:pt>
                <c:pt idx="272">
                  <c:v>0.9035</c:v>
                </c:pt>
                <c:pt idx="273">
                  <c:v>0.9024</c:v>
                </c:pt>
                <c:pt idx="274">
                  <c:v>0.9032</c:v>
                </c:pt>
                <c:pt idx="275">
                  <c:v>0.8997</c:v>
                </c:pt>
                <c:pt idx="276">
                  <c:v>0.9046</c:v>
                </c:pt>
                <c:pt idx="277">
                  <c:v>0.9011</c:v>
                </c:pt>
                <c:pt idx="278">
                  <c:v>0.903</c:v>
                </c:pt>
                <c:pt idx="279">
                  <c:v>0.9038</c:v>
                </c:pt>
                <c:pt idx="280">
                  <c:v>0.9078</c:v>
                </c:pt>
                <c:pt idx="281">
                  <c:v>0.905</c:v>
                </c:pt>
                <c:pt idx="282">
                  <c:v>0.8982</c:v>
                </c:pt>
                <c:pt idx="283">
                  <c:v>0.9029</c:v>
                </c:pt>
                <c:pt idx="284">
                  <c:v>0.8976</c:v>
                </c:pt>
                <c:pt idx="285">
                  <c:v>0.9009</c:v>
                </c:pt>
                <c:pt idx="286">
                  <c:v>0.898</c:v>
                </c:pt>
                <c:pt idx="287">
                  <c:v>0.9034</c:v>
                </c:pt>
                <c:pt idx="288">
                  <c:v>0.9004</c:v>
                </c:pt>
                <c:pt idx="289">
                  <c:v>0.8958</c:v>
                </c:pt>
                <c:pt idx="290">
                  <c:v>0.9009</c:v>
                </c:pt>
                <c:pt idx="291">
                  <c:v>0.8991</c:v>
                </c:pt>
                <c:pt idx="292">
                  <c:v>0.8982</c:v>
                </c:pt>
                <c:pt idx="293">
                  <c:v>0.8965</c:v>
                </c:pt>
                <c:pt idx="294">
                  <c:v>0.9047</c:v>
                </c:pt>
                <c:pt idx="295">
                  <c:v>0.9032</c:v>
                </c:pt>
                <c:pt idx="296">
                  <c:v>0.9004</c:v>
                </c:pt>
                <c:pt idx="297">
                  <c:v>0.9042</c:v>
                </c:pt>
                <c:pt idx="298">
                  <c:v>0.8994</c:v>
                </c:pt>
                <c:pt idx="299">
                  <c:v>0.9032</c:v>
                </c:pt>
                <c:pt idx="300">
                  <c:v>0.9031</c:v>
                </c:pt>
                <c:pt idx="301">
                  <c:v>0.9083</c:v>
                </c:pt>
                <c:pt idx="302">
                  <c:v>0.9054</c:v>
                </c:pt>
                <c:pt idx="303">
                  <c:v>0.8979</c:v>
                </c:pt>
                <c:pt idx="304">
                  <c:v>0.9076</c:v>
                </c:pt>
                <c:pt idx="305">
                  <c:v>0.9042</c:v>
                </c:pt>
                <c:pt idx="306">
                  <c:v>0.9072</c:v>
                </c:pt>
                <c:pt idx="307">
                  <c:v>0.9054</c:v>
                </c:pt>
                <c:pt idx="308">
                  <c:v>0.9115</c:v>
                </c:pt>
                <c:pt idx="309">
                  <c:v>0.9098</c:v>
                </c:pt>
                <c:pt idx="310">
                  <c:v>0.9077</c:v>
                </c:pt>
                <c:pt idx="311">
                  <c:v>0.9114</c:v>
                </c:pt>
                <c:pt idx="312">
                  <c:v>0.9053</c:v>
                </c:pt>
                <c:pt idx="313">
                  <c:v>0.906</c:v>
                </c:pt>
                <c:pt idx="314">
                  <c:v>0.9036</c:v>
                </c:pt>
                <c:pt idx="315">
                  <c:v>0.9111</c:v>
                </c:pt>
                <c:pt idx="316">
                  <c:v>0.9109</c:v>
                </c:pt>
                <c:pt idx="317">
                  <c:v>0.9068</c:v>
                </c:pt>
                <c:pt idx="318">
                  <c:v>0.901</c:v>
                </c:pt>
                <c:pt idx="319">
                  <c:v>0.9056</c:v>
                </c:pt>
                <c:pt idx="320">
                  <c:v>0.9108</c:v>
                </c:pt>
                <c:pt idx="321">
                  <c:v>0.9118</c:v>
                </c:pt>
                <c:pt idx="322">
                  <c:v>0.9086</c:v>
                </c:pt>
                <c:pt idx="323">
                  <c:v>0.9126</c:v>
                </c:pt>
                <c:pt idx="324">
                  <c:v>0.9159</c:v>
                </c:pt>
                <c:pt idx="325">
                  <c:v>0.9167</c:v>
                </c:pt>
                <c:pt idx="326">
                  <c:v>0.9121</c:v>
                </c:pt>
                <c:pt idx="327">
                  <c:v>0.9138</c:v>
                </c:pt>
                <c:pt idx="328">
                  <c:v>0.9125</c:v>
                </c:pt>
                <c:pt idx="329">
                  <c:v>0.9173</c:v>
                </c:pt>
              </c:numCache>
            </c:numRef>
          </c:val>
          <c:smooth val="0"/>
        </c:ser>
        <c:hiLowLines>
          <c:spPr>
            <a:ln>
              <a:noFill/>
            </a:ln>
          </c:spPr>
        </c:hiLowLines>
        <c:marker val="0"/>
        <c:axId val="85387093"/>
        <c:axId val="10058894"/>
      </c:lineChart>
      <c:catAx>
        <c:axId val="85387093"/>
        <c:scaling>
          <c:orientation val="minMax"/>
        </c:scaling>
        <c:delete val="0"/>
        <c:axPos val="b"/>
        <c:numFmt formatCode="YYYY/M/D" sourceLinked="1"/>
        <c:majorTickMark val="out"/>
        <c:minorTickMark val="none"/>
        <c:tickLblPos val="nextTo"/>
        <c:spPr>
          <a:ln w="9360">
            <a:solidFill>
              <a:srgbClr val="d9d9d9"/>
            </a:solidFill>
            <a:round/>
          </a:ln>
        </c:spPr>
        <c:txPr>
          <a:bodyPr/>
          <a:p>
            <a:pPr>
              <a:defRPr b="0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</a:p>
        </c:txPr>
        <c:crossAx val="10058894"/>
        <c:crosses val="autoZero"/>
        <c:auto val="1"/>
        <c:lblAlgn val="ctr"/>
        <c:lblOffset val="100"/>
      </c:catAx>
      <c:valAx>
        <c:axId val="10058894"/>
        <c:scaling>
          <c:orientation val="minMax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0.00%" sourceLinked="0"/>
        <c:majorTickMark val="none"/>
        <c:minorTickMark val="none"/>
        <c:tickLblPos val="nextTo"/>
        <c:spPr>
          <a:ln w="6480">
            <a:noFill/>
          </a:ln>
        </c:spPr>
        <c:txPr>
          <a:bodyPr/>
          <a:p>
            <a:pPr>
              <a:defRPr b="0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</a:p>
        </c:txPr>
        <c:crossAx val="85387093"/>
        <c:crosses val="autoZero"/>
        <c:crossBetween val="midCat"/>
      </c:val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  <c:dispBlanksAs val="gap"/>
  </c:chart>
  <c:spPr>
    <a:solidFill>
      <a:srgbClr val="ffffff"/>
    </a:solidFill>
    <a:ln w="9360">
      <a:solidFill>
        <a:srgbClr val="d9d9d9"/>
      </a:solidFill>
      <a:round/>
    </a:ln>
  </c:sp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0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  <a:r>
              <a:rPr b="0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各版本wifi认证成功率波动情况</a:t>
            </a:r>
          </a:p>
        </c:rich>
      </c:tx>
      <c:overlay val="0"/>
    </c:title>
    <c:autoTitleDeleted val="0"/>
    <c:plotArea>
      <c:lineChart>
        <c:grouping val="standard"/>
        <c:ser>
          <c:idx val="0"/>
          <c:order val="0"/>
          <c:tx>
            <c:strRef>
              <c:f>label 0</c:f>
              <c:strCache>
                <c:ptCount val="1"/>
                <c:pt idx="0">
                  <c:v>5.6.3.2</c:v>
                </c:pt>
              </c:strCache>
            </c:strRef>
          </c:tx>
          <c:spPr>
            <a:solidFill>
              <a:srgbClr val="6dac43"/>
            </a:solidFill>
            <a:ln w="28440">
              <a:solidFill>
                <a:srgbClr val="6dac43"/>
              </a:solidFill>
              <a:round/>
            </a:ln>
          </c:spPr>
          <c:marker>
            <c:symbol val="none"/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32"/>
                <c:pt idx="0">
                  <c:v>2018-12-06</c:v>
                </c:pt>
                <c:pt idx="1">
                  <c:v>2018-12-07</c:v>
                </c:pt>
                <c:pt idx="2">
                  <c:v>2018-12-08</c:v>
                </c:pt>
                <c:pt idx="3">
                  <c:v>2018-12-09</c:v>
                </c:pt>
                <c:pt idx="4">
                  <c:v>2018-12-10</c:v>
                </c:pt>
                <c:pt idx="5">
                  <c:v>2018-12-11</c:v>
                </c:pt>
                <c:pt idx="6">
                  <c:v>2018-12-12</c:v>
                </c:pt>
                <c:pt idx="7">
                  <c:v>2018-12-13</c:v>
                </c:pt>
                <c:pt idx="8">
                  <c:v>2018-12-14</c:v>
                </c:pt>
                <c:pt idx="9">
                  <c:v>2018-12-15</c:v>
                </c:pt>
                <c:pt idx="10">
                  <c:v>2018-12-16</c:v>
                </c:pt>
                <c:pt idx="11">
                  <c:v>2018-12-17</c:v>
                </c:pt>
                <c:pt idx="12">
                  <c:v>2018-12-18</c:v>
                </c:pt>
                <c:pt idx="13">
                  <c:v>2018-12-19</c:v>
                </c:pt>
                <c:pt idx="14">
                  <c:v>2018-12-20</c:v>
                </c:pt>
                <c:pt idx="15">
                  <c:v>2018-12-21</c:v>
                </c:pt>
                <c:pt idx="16">
                  <c:v>2018-12-22</c:v>
                </c:pt>
                <c:pt idx="17">
                  <c:v>2018-12-23</c:v>
                </c:pt>
                <c:pt idx="18">
                  <c:v>2018-12-24</c:v>
                </c:pt>
                <c:pt idx="19">
                  <c:v>2018-12-25</c:v>
                </c:pt>
                <c:pt idx="20">
                  <c:v>2018-12-26</c:v>
                </c:pt>
                <c:pt idx="21">
                  <c:v>2018-12-27</c:v>
                </c:pt>
                <c:pt idx="22">
                  <c:v>2018-12-28</c:v>
                </c:pt>
                <c:pt idx="23">
                  <c:v>2018-12-29</c:v>
                </c:pt>
                <c:pt idx="24">
                  <c:v>2018-12-30</c:v>
                </c:pt>
                <c:pt idx="25">
                  <c:v>2018-12-31</c:v>
                </c:pt>
                <c:pt idx="26">
                  <c:v>2019-01-01</c:v>
                </c:pt>
                <c:pt idx="27">
                  <c:v>2019-01-02</c:v>
                </c:pt>
                <c:pt idx="28">
                  <c:v>2019-01-03</c:v>
                </c:pt>
                <c:pt idx="29">
                  <c:v>2019-01-04</c:v>
                </c:pt>
                <c:pt idx="30">
                  <c:v>2019-01-05</c:v>
                </c:pt>
                <c:pt idx="31">
                  <c:v>2019-01-06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32"/>
                <c:pt idx="0">
                  <c:v>0.9106</c:v>
                </c:pt>
                <c:pt idx="1">
                  <c:v>0.9074</c:v>
                </c:pt>
                <c:pt idx="2">
                  <c:v>0.9012</c:v>
                </c:pt>
                <c:pt idx="3">
                  <c:v>0.9009</c:v>
                </c:pt>
                <c:pt idx="4">
                  <c:v>0.8983</c:v>
                </c:pt>
                <c:pt idx="5">
                  <c:v>0.9028</c:v>
                </c:pt>
                <c:pt idx="6">
                  <c:v>0.9016</c:v>
                </c:pt>
                <c:pt idx="7">
                  <c:v>0.9012</c:v>
                </c:pt>
                <c:pt idx="8">
                  <c:v>0.9001</c:v>
                </c:pt>
                <c:pt idx="9">
                  <c:v>0.8977</c:v>
                </c:pt>
                <c:pt idx="10">
                  <c:v>0.898</c:v>
                </c:pt>
                <c:pt idx="11">
                  <c:v>0.9016</c:v>
                </c:pt>
                <c:pt idx="12">
                  <c:v>0.9027</c:v>
                </c:pt>
                <c:pt idx="13">
                  <c:v>0.9026</c:v>
                </c:pt>
                <c:pt idx="14">
                  <c:v>0.9045</c:v>
                </c:pt>
                <c:pt idx="15">
                  <c:v>0.9032</c:v>
                </c:pt>
                <c:pt idx="16">
                  <c:v>0.9006</c:v>
                </c:pt>
                <c:pt idx="17">
                  <c:v>0.8999</c:v>
                </c:pt>
                <c:pt idx="18">
                  <c:v>0.9022</c:v>
                </c:pt>
                <c:pt idx="19">
                  <c:v>0.9029</c:v>
                </c:pt>
                <c:pt idx="20">
                  <c:v>0.9028</c:v>
                </c:pt>
                <c:pt idx="21">
                  <c:v>0.9031</c:v>
                </c:pt>
                <c:pt idx="22">
                  <c:v>0.9015</c:v>
                </c:pt>
                <c:pt idx="23">
                  <c:v>0.9004</c:v>
                </c:pt>
                <c:pt idx="24">
                  <c:v>0.8989</c:v>
                </c:pt>
                <c:pt idx="25">
                  <c:v>0.8981</c:v>
                </c:pt>
                <c:pt idx="26">
                  <c:v>0.9</c:v>
                </c:pt>
                <c:pt idx="27">
                  <c:v>0.9035</c:v>
                </c:pt>
                <c:pt idx="28">
                  <c:v>0.9037</c:v>
                </c:pt>
                <c:pt idx="29">
                  <c:v>0.9022</c:v>
                </c:pt>
                <c:pt idx="30">
                  <c:v>0.9008</c:v>
                </c:pt>
                <c:pt idx="31">
                  <c:v>0.8994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5.6.7.0</c:v>
                </c:pt>
              </c:strCache>
            </c:strRef>
          </c:tx>
          <c:spPr>
            <a:solidFill>
              <a:srgbClr val="4472c4"/>
            </a:solidFill>
            <a:ln w="28440">
              <a:solidFill>
                <a:srgbClr val="4472c4"/>
              </a:solidFill>
              <a:round/>
            </a:ln>
          </c:spPr>
          <c:marker>
            <c:symbol val="none"/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32"/>
                <c:pt idx="0">
                  <c:v>2018-12-06</c:v>
                </c:pt>
                <c:pt idx="1">
                  <c:v>2018-12-07</c:v>
                </c:pt>
                <c:pt idx="2">
                  <c:v>2018-12-08</c:v>
                </c:pt>
                <c:pt idx="3">
                  <c:v>2018-12-09</c:v>
                </c:pt>
                <c:pt idx="4">
                  <c:v>2018-12-10</c:v>
                </c:pt>
                <c:pt idx="5">
                  <c:v>2018-12-11</c:v>
                </c:pt>
                <c:pt idx="6">
                  <c:v>2018-12-12</c:v>
                </c:pt>
                <c:pt idx="7">
                  <c:v>2018-12-13</c:v>
                </c:pt>
                <c:pt idx="8">
                  <c:v>2018-12-14</c:v>
                </c:pt>
                <c:pt idx="9">
                  <c:v>2018-12-15</c:v>
                </c:pt>
                <c:pt idx="10">
                  <c:v>2018-12-16</c:v>
                </c:pt>
                <c:pt idx="11">
                  <c:v>2018-12-17</c:v>
                </c:pt>
                <c:pt idx="12">
                  <c:v>2018-12-18</c:v>
                </c:pt>
                <c:pt idx="13">
                  <c:v>2018-12-19</c:v>
                </c:pt>
                <c:pt idx="14">
                  <c:v>2018-12-20</c:v>
                </c:pt>
                <c:pt idx="15">
                  <c:v>2018-12-21</c:v>
                </c:pt>
                <c:pt idx="16">
                  <c:v>2018-12-22</c:v>
                </c:pt>
                <c:pt idx="17">
                  <c:v>2018-12-23</c:v>
                </c:pt>
                <c:pt idx="18">
                  <c:v>2018-12-24</c:v>
                </c:pt>
                <c:pt idx="19">
                  <c:v>2018-12-25</c:v>
                </c:pt>
                <c:pt idx="20">
                  <c:v>2018-12-26</c:v>
                </c:pt>
                <c:pt idx="21">
                  <c:v>2018-12-27</c:v>
                </c:pt>
                <c:pt idx="22">
                  <c:v>2018-12-28</c:v>
                </c:pt>
                <c:pt idx="23">
                  <c:v>2018-12-29</c:v>
                </c:pt>
                <c:pt idx="24">
                  <c:v>2018-12-30</c:v>
                </c:pt>
                <c:pt idx="25">
                  <c:v>2018-12-31</c:v>
                </c:pt>
                <c:pt idx="26">
                  <c:v>2019-01-01</c:v>
                </c:pt>
                <c:pt idx="27">
                  <c:v>2019-01-02</c:v>
                </c:pt>
                <c:pt idx="28">
                  <c:v>2019-01-03</c:v>
                </c:pt>
                <c:pt idx="29">
                  <c:v>2019-01-04</c:v>
                </c:pt>
                <c:pt idx="30">
                  <c:v>2019-01-05</c:v>
                </c:pt>
                <c:pt idx="31">
                  <c:v>2019-01-06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32"/>
                <c:pt idx="0">
                  <c:v>0.9215</c:v>
                </c:pt>
                <c:pt idx="1">
                  <c:v>0.9218</c:v>
                </c:pt>
                <c:pt idx="2">
                  <c:v>0.9142</c:v>
                </c:pt>
                <c:pt idx="3">
                  <c:v>0.9114</c:v>
                </c:pt>
                <c:pt idx="4">
                  <c:v>0.9173</c:v>
                </c:pt>
                <c:pt idx="5">
                  <c:v>0.9159</c:v>
                </c:pt>
                <c:pt idx="6">
                  <c:v>0.9153</c:v>
                </c:pt>
                <c:pt idx="7">
                  <c:v>0.9182</c:v>
                </c:pt>
                <c:pt idx="8">
                  <c:v>0.9145</c:v>
                </c:pt>
                <c:pt idx="9">
                  <c:v>0.911</c:v>
                </c:pt>
                <c:pt idx="10">
                  <c:v>0.9099</c:v>
                </c:pt>
                <c:pt idx="11">
                  <c:v>0.9169</c:v>
                </c:pt>
                <c:pt idx="12">
                  <c:v>0.915</c:v>
                </c:pt>
                <c:pt idx="13">
                  <c:v>0.9156</c:v>
                </c:pt>
                <c:pt idx="14">
                  <c:v>0.9176</c:v>
                </c:pt>
                <c:pt idx="15">
                  <c:v>0.9156</c:v>
                </c:pt>
                <c:pt idx="16">
                  <c:v>0.9117</c:v>
                </c:pt>
                <c:pt idx="17">
                  <c:v>0.9126</c:v>
                </c:pt>
                <c:pt idx="18">
                  <c:v>0.9153</c:v>
                </c:pt>
                <c:pt idx="19">
                  <c:v>0.9154</c:v>
                </c:pt>
                <c:pt idx="20">
                  <c:v>0.9166</c:v>
                </c:pt>
                <c:pt idx="21">
                  <c:v>0.9169</c:v>
                </c:pt>
                <c:pt idx="22">
                  <c:v>0.9142</c:v>
                </c:pt>
                <c:pt idx="23">
                  <c:v>0.9134</c:v>
                </c:pt>
                <c:pt idx="24">
                  <c:v>0.9146</c:v>
                </c:pt>
                <c:pt idx="25">
                  <c:v>0.9115</c:v>
                </c:pt>
                <c:pt idx="26">
                  <c:v>0.9133</c:v>
                </c:pt>
                <c:pt idx="27">
                  <c:v>0.9192</c:v>
                </c:pt>
                <c:pt idx="28">
                  <c:v>0.9173</c:v>
                </c:pt>
                <c:pt idx="29">
                  <c:v>0.9195</c:v>
                </c:pt>
                <c:pt idx="30">
                  <c:v>0.9156</c:v>
                </c:pt>
                <c:pt idx="31">
                  <c:v>0.9127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label 2</c:f>
              <c:strCache>
                <c:ptCount val="1"/>
                <c:pt idx="0">
                  <c:v>6.0.1.0</c:v>
                </c:pt>
              </c:strCache>
            </c:strRef>
          </c:tx>
          <c:spPr>
            <a:solidFill>
              <a:srgbClr val="ffc000"/>
            </a:solidFill>
            <a:ln w="28440">
              <a:solidFill>
                <a:srgbClr val="ffc000"/>
              </a:solidFill>
              <a:round/>
            </a:ln>
          </c:spPr>
          <c:marker>
            <c:symbol val="none"/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32"/>
                <c:pt idx="0">
                  <c:v>2018-12-06</c:v>
                </c:pt>
                <c:pt idx="1">
                  <c:v>2018-12-07</c:v>
                </c:pt>
                <c:pt idx="2">
                  <c:v>2018-12-08</c:v>
                </c:pt>
                <c:pt idx="3">
                  <c:v>2018-12-09</c:v>
                </c:pt>
                <c:pt idx="4">
                  <c:v>2018-12-10</c:v>
                </c:pt>
                <c:pt idx="5">
                  <c:v>2018-12-11</c:v>
                </c:pt>
                <c:pt idx="6">
                  <c:v>2018-12-12</c:v>
                </c:pt>
                <c:pt idx="7">
                  <c:v>2018-12-13</c:v>
                </c:pt>
                <c:pt idx="8">
                  <c:v>2018-12-14</c:v>
                </c:pt>
                <c:pt idx="9">
                  <c:v>2018-12-15</c:v>
                </c:pt>
                <c:pt idx="10">
                  <c:v>2018-12-16</c:v>
                </c:pt>
                <c:pt idx="11">
                  <c:v>2018-12-17</c:v>
                </c:pt>
                <c:pt idx="12">
                  <c:v>2018-12-18</c:v>
                </c:pt>
                <c:pt idx="13">
                  <c:v>2018-12-19</c:v>
                </c:pt>
                <c:pt idx="14">
                  <c:v>2018-12-20</c:v>
                </c:pt>
                <c:pt idx="15">
                  <c:v>2018-12-21</c:v>
                </c:pt>
                <c:pt idx="16">
                  <c:v>2018-12-22</c:v>
                </c:pt>
                <c:pt idx="17">
                  <c:v>2018-12-23</c:v>
                </c:pt>
                <c:pt idx="18">
                  <c:v>2018-12-24</c:v>
                </c:pt>
                <c:pt idx="19">
                  <c:v>2018-12-25</c:v>
                </c:pt>
                <c:pt idx="20">
                  <c:v>2018-12-26</c:v>
                </c:pt>
                <c:pt idx="21">
                  <c:v>2018-12-27</c:v>
                </c:pt>
                <c:pt idx="22">
                  <c:v>2018-12-28</c:v>
                </c:pt>
                <c:pt idx="23">
                  <c:v>2018-12-29</c:v>
                </c:pt>
                <c:pt idx="24">
                  <c:v>2018-12-30</c:v>
                </c:pt>
                <c:pt idx="25">
                  <c:v>2018-12-31</c:v>
                </c:pt>
                <c:pt idx="26">
                  <c:v>2019-01-01</c:v>
                </c:pt>
                <c:pt idx="27">
                  <c:v>2019-01-02</c:v>
                </c:pt>
                <c:pt idx="28">
                  <c:v>2019-01-03</c:v>
                </c:pt>
                <c:pt idx="29">
                  <c:v>2019-01-04</c:v>
                </c:pt>
                <c:pt idx="30">
                  <c:v>2019-01-05</c:v>
                </c:pt>
                <c:pt idx="31">
                  <c:v>2019-01-06</c:v>
                </c:pt>
              </c:strCache>
            </c:strRef>
          </c:cat>
          <c:val>
            <c:numRef>
              <c:f>2</c:f>
              <c:numCache>
                <c:formatCode>General</c:formatCode>
                <c:ptCount val="32"/>
                <c:pt idx="0">
                  <c:v>0.8913</c:v>
                </c:pt>
                <c:pt idx="1">
                  <c:v>0.8862</c:v>
                </c:pt>
                <c:pt idx="2">
                  <c:v>0.8934</c:v>
                </c:pt>
                <c:pt idx="3">
                  <c:v>0.8947</c:v>
                </c:pt>
                <c:pt idx="4">
                  <c:v>0.8952</c:v>
                </c:pt>
                <c:pt idx="5">
                  <c:v>0.897</c:v>
                </c:pt>
                <c:pt idx="6">
                  <c:v>0.8986</c:v>
                </c:pt>
                <c:pt idx="7">
                  <c:v>0.9085</c:v>
                </c:pt>
                <c:pt idx="8">
                  <c:v>0.9122</c:v>
                </c:pt>
                <c:pt idx="9">
                  <c:v>0.9068</c:v>
                </c:pt>
                <c:pt idx="10">
                  <c:v>0.9093</c:v>
                </c:pt>
                <c:pt idx="11">
                  <c:v>0.9078</c:v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</c:numCache>
            </c:numRef>
          </c:val>
          <c:smooth val="0"/>
        </c:ser>
        <c:ser>
          <c:idx val="3"/>
          <c:order val="3"/>
          <c:tx>
            <c:strRef>
              <c:f>label 3</c:f>
              <c:strCache>
                <c:ptCount val="1"/>
                <c:pt idx="0">
                  <c:v>6.0.0.5</c:v>
                </c:pt>
              </c:strCache>
            </c:strRef>
          </c:tx>
          <c:spPr>
            <a:solidFill>
              <a:srgbClr val="385623"/>
            </a:solidFill>
            <a:ln w="19080">
              <a:solidFill>
                <a:srgbClr val="385623"/>
              </a:solidFill>
              <a:round/>
            </a:ln>
          </c:spPr>
          <c:marker>
            <c:symbol val="none"/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32"/>
                <c:pt idx="0">
                  <c:v>2018-12-06</c:v>
                </c:pt>
                <c:pt idx="1">
                  <c:v>2018-12-07</c:v>
                </c:pt>
                <c:pt idx="2">
                  <c:v>2018-12-08</c:v>
                </c:pt>
                <c:pt idx="3">
                  <c:v>2018-12-09</c:v>
                </c:pt>
                <c:pt idx="4">
                  <c:v>2018-12-10</c:v>
                </c:pt>
                <c:pt idx="5">
                  <c:v>2018-12-11</c:v>
                </c:pt>
                <c:pt idx="6">
                  <c:v>2018-12-12</c:v>
                </c:pt>
                <c:pt idx="7">
                  <c:v>2018-12-13</c:v>
                </c:pt>
                <c:pt idx="8">
                  <c:v>2018-12-14</c:v>
                </c:pt>
                <c:pt idx="9">
                  <c:v>2018-12-15</c:v>
                </c:pt>
                <c:pt idx="10">
                  <c:v>2018-12-16</c:v>
                </c:pt>
                <c:pt idx="11">
                  <c:v>2018-12-17</c:v>
                </c:pt>
                <c:pt idx="12">
                  <c:v>2018-12-18</c:v>
                </c:pt>
                <c:pt idx="13">
                  <c:v>2018-12-19</c:v>
                </c:pt>
                <c:pt idx="14">
                  <c:v>2018-12-20</c:v>
                </c:pt>
                <c:pt idx="15">
                  <c:v>2018-12-21</c:v>
                </c:pt>
                <c:pt idx="16">
                  <c:v>2018-12-22</c:v>
                </c:pt>
                <c:pt idx="17">
                  <c:v>2018-12-23</c:v>
                </c:pt>
                <c:pt idx="18">
                  <c:v>2018-12-24</c:v>
                </c:pt>
                <c:pt idx="19">
                  <c:v>2018-12-25</c:v>
                </c:pt>
                <c:pt idx="20">
                  <c:v>2018-12-26</c:v>
                </c:pt>
                <c:pt idx="21">
                  <c:v>2018-12-27</c:v>
                </c:pt>
                <c:pt idx="22">
                  <c:v>2018-12-28</c:v>
                </c:pt>
                <c:pt idx="23">
                  <c:v>2018-12-29</c:v>
                </c:pt>
                <c:pt idx="24">
                  <c:v>2018-12-30</c:v>
                </c:pt>
                <c:pt idx="25">
                  <c:v>2018-12-31</c:v>
                </c:pt>
                <c:pt idx="26">
                  <c:v>2019-01-01</c:v>
                </c:pt>
                <c:pt idx="27">
                  <c:v>2019-01-02</c:v>
                </c:pt>
                <c:pt idx="28">
                  <c:v>2019-01-03</c:v>
                </c:pt>
                <c:pt idx="29">
                  <c:v>2019-01-04</c:v>
                </c:pt>
                <c:pt idx="30">
                  <c:v>2019-01-05</c:v>
                </c:pt>
                <c:pt idx="31">
                  <c:v>2019-01-06</c:v>
                </c:pt>
              </c:strCache>
            </c:strRef>
          </c:cat>
          <c:val>
            <c:numRef>
              <c:f>3</c:f>
              <c:numCache>
                <c:formatCode>General</c:formatCode>
                <c:ptCount val="32"/>
                <c:pt idx="0">
                  <c:v>0.8976</c:v>
                </c:pt>
                <c:pt idx="1">
                  <c:v>0.8941</c:v>
                </c:pt>
                <c:pt idx="2">
                  <c:v>0.8967</c:v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</c:numCache>
            </c:numRef>
          </c:val>
          <c:smooth val="0"/>
        </c:ser>
        <c:hiLowLines>
          <c:spPr>
            <a:ln>
              <a:noFill/>
            </a:ln>
          </c:spPr>
        </c:hiLowLines>
        <c:marker val="0"/>
        <c:axId val="33879304"/>
        <c:axId val="45263789"/>
      </c:lineChart>
      <c:catAx>
        <c:axId val="33879304"/>
        <c:scaling>
          <c:orientation val="minMax"/>
        </c:scaling>
        <c:delete val="0"/>
        <c:axPos val="b"/>
        <c:numFmt formatCode="YYYY/M/D" sourceLinked="1"/>
        <c:majorTickMark val="out"/>
        <c:minorTickMark val="none"/>
        <c:tickLblPos val="nextTo"/>
        <c:spPr>
          <a:ln w="9360">
            <a:solidFill>
              <a:srgbClr val="d9d9d9"/>
            </a:solidFill>
            <a:round/>
          </a:ln>
        </c:spPr>
        <c:txPr>
          <a:bodyPr/>
          <a:p>
            <a:pPr>
              <a:defRPr b="0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</a:p>
        </c:txPr>
        <c:crossAx val="45263789"/>
        <c:crosses val="autoZero"/>
        <c:auto val="1"/>
        <c:lblAlgn val="ctr"/>
        <c:lblOffset val="100"/>
      </c:catAx>
      <c:valAx>
        <c:axId val="45263789"/>
        <c:scaling>
          <c:orientation val="minMax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0.00%" sourceLinked="0"/>
        <c:majorTickMark val="none"/>
        <c:minorTickMark val="none"/>
        <c:tickLblPos val="nextTo"/>
        <c:spPr>
          <a:ln w="9360">
            <a:noFill/>
          </a:ln>
        </c:spPr>
        <c:txPr>
          <a:bodyPr/>
          <a:p>
            <a:pPr>
              <a:defRPr b="0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</a:p>
        </c:txPr>
        <c:crossAx val="33879304"/>
        <c:crosses val="autoZero"/>
        <c:crossBetween val="midCat"/>
      </c:valAx>
      <c:spPr>
        <a:solidFill>
          <a:srgbClr val="ffffff"/>
        </a:solidFill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  <c:dispBlanksAs val="gap"/>
  </c:chart>
  <c:spPr>
    <a:solidFill>
      <a:srgbClr val="ffffff"/>
    </a:solidFill>
    <a:ln w="9360">
      <a:solidFill>
        <a:srgbClr val="d9d9d9"/>
      </a:solidFill>
      <a:round/>
    </a:ln>
  </c:spPr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0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  <a:r>
              <a:rPr b="0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wifi下所有版本打开网页慢开占比情况</a:t>
            </a:r>
          </a:p>
        </c:rich>
      </c:tx>
      <c:overlay val="0"/>
    </c:title>
    <c:autoTitleDeleted val="0"/>
    <c:plotArea>
      <c:lineChart>
        <c:grouping val="standard"/>
        <c:ser>
          <c:idx val="0"/>
          <c:order val="0"/>
          <c:tx>
            <c:strRef>
              <c:f>label 0</c:f>
              <c:strCache>
                <c:ptCount val="1"/>
                <c:pt idx="0">
                  <c:v>all/wifi/2-5s</c:v>
                </c:pt>
              </c:strCache>
            </c:strRef>
          </c:tx>
          <c:spPr>
            <a:solidFill>
              <a:srgbClr val="70ad47"/>
            </a:solidFill>
            <a:ln w="28440">
              <a:solidFill>
                <a:srgbClr val="70ad47"/>
              </a:solidFill>
              <a:round/>
            </a:ln>
          </c:spPr>
          <c:marker>
            <c:symbol val="none"/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32"/>
                <c:pt idx="0">
                  <c:v>2018-12-06</c:v>
                </c:pt>
                <c:pt idx="1">
                  <c:v>2018-12-07</c:v>
                </c:pt>
                <c:pt idx="2">
                  <c:v>2018-12-08</c:v>
                </c:pt>
                <c:pt idx="3">
                  <c:v>2018-12-09</c:v>
                </c:pt>
                <c:pt idx="4">
                  <c:v>2018-12-10</c:v>
                </c:pt>
                <c:pt idx="5">
                  <c:v>2018-12-11</c:v>
                </c:pt>
                <c:pt idx="6">
                  <c:v>2018-12-12</c:v>
                </c:pt>
                <c:pt idx="7">
                  <c:v>2018-12-13</c:v>
                </c:pt>
                <c:pt idx="8">
                  <c:v>2018-12-14</c:v>
                </c:pt>
                <c:pt idx="9">
                  <c:v>2018-12-15</c:v>
                </c:pt>
                <c:pt idx="10">
                  <c:v>2018-12-16</c:v>
                </c:pt>
                <c:pt idx="11">
                  <c:v>2018-12-17</c:v>
                </c:pt>
                <c:pt idx="12">
                  <c:v>2018-12-18</c:v>
                </c:pt>
                <c:pt idx="13">
                  <c:v>2018-12-19</c:v>
                </c:pt>
                <c:pt idx="14">
                  <c:v>2018-12-20</c:v>
                </c:pt>
                <c:pt idx="15">
                  <c:v>2018-12-21</c:v>
                </c:pt>
                <c:pt idx="16">
                  <c:v>2018-12-22</c:v>
                </c:pt>
                <c:pt idx="17">
                  <c:v>2018-12-23</c:v>
                </c:pt>
                <c:pt idx="18">
                  <c:v>2018-12-24</c:v>
                </c:pt>
                <c:pt idx="19">
                  <c:v>2018-12-25</c:v>
                </c:pt>
                <c:pt idx="20">
                  <c:v>2018-12-26</c:v>
                </c:pt>
                <c:pt idx="21">
                  <c:v>2018-12-27</c:v>
                </c:pt>
                <c:pt idx="22">
                  <c:v>2018-12-28</c:v>
                </c:pt>
                <c:pt idx="23">
                  <c:v>2018-12-29</c:v>
                </c:pt>
                <c:pt idx="24">
                  <c:v>2018-12-30</c:v>
                </c:pt>
                <c:pt idx="25">
                  <c:v>2018-12-31</c:v>
                </c:pt>
                <c:pt idx="26">
                  <c:v>2019-01-01</c:v>
                </c:pt>
                <c:pt idx="27">
                  <c:v>2019-01-02</c:v>
                </c:pt>
                <c:pt idx="28">
                  <c:v>2019-01-03</c:v>
                </c:pt>
                <c:pt idx="29">
                  <c:v>2019-01-04</c:v>
                </c:pt>
                <c:pt idx="30">
                  <c:v>2019-01-05</c:v>
                </c:pt>
                <c:pt idx="31">
                  <c:v>2019-01-06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32"/>
                <c:pt idx="0">
                  <c:v>0.0668</c:v>
                </c:pt>
                <c:pt idx="1">
                  <c:v>0.0644</c:v>
                </c:pt>
                <c:pt idx="2">
                  <c:v>0.0655</c:v>
                </c:pt>
                <c:pt idx="3">
                  <c:v>0.0622</c:v>
                </c:pt>
                <c:pt idx="4">
                  <c:v>0.0632</c:v>
                </c:pt>
                <c:pt idx="5">
                  <c:v>0.068</c:v>
                </c:pt>
                <c:pt idx="6">
                  <c:v>0.0665</c:v>
                </c:pt>
                <c:pt idx="7">
                  <c:v>0.0687</c:v>
                </c:pt>
                <c:pt idx="8">
                  <c:v>0.0664</c:v>
                </c:pt>
                <c:pt idx="9">
                  <c:v>0.0684</c:v>
                </c:pt>
                <c:pt idx="10">
                  <c:v>0.0644</c:v>
                </c:pt>
                <c:pt idx="11">
                  <c:v>0.0651</c:v>
                </c:pt>
                <c:pt idx="12">
                  <c:v>0.0659</c:v>
                </c:pt>
                <c:pt idx="13">
                  <c:v>0.0631</c:v>
                </c:pt>
                <c:pt idx="14">
                  <c:v>0.0671</c:v>
                </c:pt>
                <c:pt idx="15">
                  <c:v>0.0673</c:v>
                </c:pt>
                <c:pt idx="16">
                  <c:v>0.0702</c:v>
                </c:pt>
                <c:pt idx="17">
                  <c:v>0.0645</c:v>
                </c:pt>
                <c:pt idx="18">
                  <c:v>0.0643</c:v>
                </c:pt>
                <c:pt idx="19">
                  <c:v>0.0669</c:v>
                </c:pt>
                <c:pt idx="20">
                  <c:v>0.0718</c:v>
                </c:pt>
                <c:pt idx="21">
                  <c:v>0.0676</c:v>
                </c:pt>
                <c:pt idx="22">
                  <c:v>0.0648</c:v>
                </c:pt>
                <c:pt idx="23">
                  <c:v>0.0654</c:v>
                </c:pt>
                <c:pt idx="24">
                  <c:v>0.0681</c:v>
                </c:pt>
                <c:pt idx="25">
                  <c:v>0.0657</c:v>
                </c:pt>
                <c:pt idx="26">
                  <c:v>0.0634</c:v>
                </c:pt>
                <c:pt idx="27">
                  <c:v>0.0623</c:v>
                </c:pt>
                <c:pt idx="28">
                  <c:v>0.0655</c:v>
                </c:pt>
                <c:pt idx="29">
                  <c:v>0.0643</c:v>
                </c:pt>
                <c:pt idx="30">
                  <c:v>0.0655</c:v>
                </c:pt>
                <c:pt idx="31">
                  <c:v>0.0624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all/wifi/5-10s</c:v>
                </c:pt>
              </c:strCache>
            </c:strRef>
          </c:tx>
          <c:spPr>
            <a:solidFill>
              <a:srgbClr val="4472c4"/>
            </a:solidFill>
            <a:ln w="28440">
              <a:solidFill>
                <a:srgbClr val="4472c4"/>
              </a:solidFill>
              <a:round/>
            </a:ln>
          </c:spPr>
          <c:marker>
            <c:symbol val="none"/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32"/>
                <c:pt idx="0">
                  <c:v>2018-12-06</c:v>
                </c:pt>
                <c:pt idx="1">
                  <c:v>2018-12-07</c:v>
                </c:pt>
                <c:pt idx="2">
                  <c:v>2018-12-08</c:v>
                </c:pt>
                <c:pt idx="3">
                  <c:v>2018-12-09</c:v>
                </c:pt>
                <c:pt idx="4">
                  <c:v>2018-12-10</c:v>
                </c:pt>
                <c:pt idx="5">
                  <c:v>2018-12-11</c:v>
                </c:pt>
                <c:pt idx="6">
                  <c:v>2018-12-12</c:v>
                </c:pt>
                <c:pt idx="7">
                  <c:v>2018-12-13</c:v>
                </c:pt>
                <c:pt idx="8">
                  <c:v>2018-12-14</c:v>
                </c:pt>
                <c:pt idx="9">
                  <c:v>2018-12-15</c:v>
                </c:pt>
                <c:pt idx="10">
                  <c:v>2018-12-16</c:v>
                </c:pt>
                <c:pt idx="11">
                  <c:v>2018-12-17</c:v>
                </c:pt>
                <c:pt idx="12">
                  <c:v>2018-12-18</c:v>
                </c:pt>
                <c:pt idx="13">
                  <c:v>2018-12-19</c:v>
                </c:pt>
                <c:pt idx="14">
                  <c:v>2018-12-20</c:v>
                </c:pt>
                <c:pt idx="15">
                  <c:v>2018-12-21</c:v>
                </c:pt>
                <c:pt idx="16">
                  <c:v>2018-12-22</c:v>
                </c:pt>
                <c:pt idx="17">
                  <c:v>2018-12-23</c:v>
                </c:pt>
                <c:pt idx="18">
                  <c:v>2018-12-24</c:v>
                </c:pt>
                <c:pt idx="19">
                  <c:v>2018-12-25</c:v>
                </c:pt>
                <c:pt idx="20">
                  <c:v>2018-12-26</c:v>
                </c:pt>
                <c:pt idx="21">
                  <c:v>2018-12-27</c:v>
                </c:pt>
                <c:pt idx="22">
                  <c:v>2018-12-28</c:v>
                </c:pt>
                <c:pt idx="23">
                  <c:v>2018-12-29</c:v>
                </c:pt>
                <c:pt idx="24">
                  <c:v>2018-12-30</c:v>
                </c:pt>
                <c:pt idx="25">
                  <c:v>2018-12-31</c:v>
                </c:pt>
                <c:pt idx="26">
                  <c:v>2019-01-01</c:v>
                </c:pt>
                <c:pt idx="27">
                  <c:v>2019-01-02</c:v>
                </c:pt>
                <c:pt idx="28">
                  <c:v>2019-01-03</c:v>
                </c:pt>
                <c:pt idx="29">
                  <c:v>2019-01-04</c:v>
                </c:pt>
                <c:pt idx="30">
                  <c:v>2019-01-05</c:v>
                </c:pt>
                <c:pt idx="31">
                  <c:v>2019-01-06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32"/>
                <c:pt idx="0">
                  <c:v>0.0187</c:v>
                </c:pt>
                <c:pt idx="1">
                  <c:v>0.0179</c:v>
                </c:pt>
                <c:pt idx="2">
                  <c:v>0.0177</c:v>
                </c:pt>
                <c:pt idx="3">
                  <c:v>0.0166</c:v>
                </c:pt>
                <c:pt idx="4">
                  <c:v>0.0173</c:v>
                </c:pt>
                <c:pt idx="5">
                  <c:v>0.0187</c:v>
                </c:pt>
                <c:pt idx="6">
                  <c:v>0.0179</c:v>
                </c:pt>
                <c:pt idx="7">
                  <c:v>0.0186</c:v>
                </c:pt>
                <c:pt idx="8">
                  <c:v>0.0183</c:v>
                </c:pt>
                <c:pt idx="9">
                  <c:v>0.0183</c:v>
                </c:pt>
                <c:pt idx="10">
                  <c:v>0.0168</c:v>
                </c:pt>
                <c:pt idx="11">
                  <c:v>0.0174</c:v>
                </c:pt>
                <c:pt idx="12">
                  <c:v>0.0182</c:v>
                </c:pt>
                <c:pt idx="13">
                  <c:v>0.0175</c:v>
                </c:pt>
                <c:pt idx="14">
                  <c:v>0.0189</c:v>
                </c:pt>
                <c:pt idx="15">
                  <c:v>0.0183</c:v>
                </c:pt>
                <c:pt idx="16">
                  <c:v>0.0182</c:v>
                </c:pt>
                <c:pt idx="17">
                  <c:v>0.0169</c:v>
                </c:pt>
                <c:pt idx="18">
                  <c:v>0.0171</c:v>
                </c:pt>
                <c:pt idx="19">
                  <c:v>0.0181</c:v>
                </c:pt>
                <c:pt idx="20">
                  <c:v>0.0191</c:v>
                </c:pt>
                <c:pt idx="21">
                  <c:v>0.0185</c:v>
                </c:pt>
                <c:pt idx="22">
                  <c:v>0.0167</c:v>
                </c:pt>
                <c:pt idx="23">
                  <c:v>0.0153</c:v>
                </c:pt>
                <c:pt idx="24">
                  <c:v>0.0159</c:v>
                </c:pt>
                <c:pt idx="25">
                  <c:v>0.0149</c:v>
                </c:pt>
                <c:pt idx="26">
                  <c:v>0.0141</c:v>
                </c:pt>
                <c:pt idx="27">
                  <c:v>0.014</c:v>
                </c:pt>
                <c:pt idx="28">
                  <c:v>0.015</c:v>
                </c:pt>
                <c:pt idx="29">
                  <c:v>0.0147</c:v>
                </c:pt>
                <c:pt idx="30">
                  <c:v>0.015</c:v>
                </c:pt>
                <c:pt idx="31">
                  <c:v>0.0138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label 2</c:f>
              <c:strCache>
                <c:ptCount val="1"/>
                <c:pt idx="0">
                  <c:v>all/wifi/10s以上</c:v>
                </c:pt>
              </c:strCache>
            </c:strRef>
          </c:tx>
          <c:spPr>
            <a:solidFill>
              <a:srgbClr val="ffc000"/>
            </a:solidFill>
            <a:ln w="28440">
              <a:solidFill>
                <a:srgbClr val="ffc000"/>
              </a:solidFill>
              <a:round/>
            </a:ln>
          </c:spPr>
          <c:marker>
            <c:symbol val="none"/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32"/>
                <c:pt idx="0">
                  <c:v>2018-12-06</c:v>
                </c:pt>
                <c:pt idx="1">
                  <c:v>2018-12-07</c:v>
                </c:pt>
                <c:pt idx="2">
                  <c:v>2018-12-08</c:v>
                </c:pt>
                <c:pt idx="3">
                  <c:v>2018-12-09</c:v>
                </c:pt>
                <c:pt idx="4">
                  <c:v>2018-12-10</c:v>
                </c:pt>
                <c:pt idx="5">
                  <c:v>2018-12-11</c:v>
                </c:pt>
                <c:pt idx="6">
                  <c:v>2018-12-12</c:v>
                </c:pt>
                <c:pt idx="7">
                  <c:v>2018-12-13</c:v>
                </c:pt>
                <c:pt idx="8">
                  <c:v>2018-12-14</c:v>
                </c:pt>
                <c:pt idx="9">
                  <c:v>2018-12-15</c:v>
                </c:pt>
                <c:pt idx="10">
                  <c:v>2018-12-16</c:v>
                </c:pt>
                <c:pt idx="11">
                  <c:v>2018-12-17</c:v>
                </c:pt>
                <c:pt idx="12">
                  <c:v>2018-12-18</c:v>
                </c:pt>
                <c:pt idx="13">
                  <c:v>2018-12-19</c:v>
                </c:pt>
                <c:pt idx="14">
                  <c:v>2018-12-20</c:v>
                </c:pt>
                <c:pt idx="15">
                  <c:v>2018-12-21</c:v>
                </c:pt>
                <c:pt idx="16">
                  <c:v>2018-12-22</c:v>
                </c:pt>
                <c:pt idx="17">
                  <c:v>2018-12-23</c:v>
                </c:pt>
                <c:pt idx="18">
                  <c:v>2018-12-24</c:v>
                </c:pt>
                <c:pt idx="19">
                  <c:v>2018-12-25</c:v>
                </c:pt>
                <c:pt idx="20">
                  <c:v>2018-12-26</c:v>
                </c:pt>
                <c:pt idx="21">
                  <c:v>2018-12-27</c:v>
                </c:pt>
                <c:pt idx="22">
                  <c:v>2018-12-28</c:v>
                </c:pt>
                <c:pt idx="23">
                  <c:v>2018-12-29</c:v>
                </c:pt>
                <c:pt idx="24">
                  <c:v>2018-12-30</c:v>
                </c:pt>
                <c:pt idx="25">
                  <c:v>2018-12-31</c:v>
                </c:pt>
                <c:pt idx="26">
                  <c:v>2019-01-01</c:v>
                </c:pt>
                <c:pt idx="27">
                  <c:v>2019-01-02</c:v>
                </c:pt>
                <c:pt idx="28">
                  <c:v>2019-01-03</c:v>
                </c:pt>
                <c:pt idx="29">
                  <c:v>2019-01-04</c:v>
                </c:pt>
                <c:pt idx="30">
                  <c:v>2019-01-05</c:v>
                </c:pt>
                <c:pt idx="31">
                  <c:v>2019-01-06</c:v>
                </c:pt>
              </c:strCache>
            </c:strRef>
          </c:cat>
          <c:val>
            <c:numRef>
              <c:f>2</c:f>
              <c:numCache>
                <c:formatCode>General</c:formatCode>
                <c:ptCount val="32"/>
                <c:pt idx="0">
                  <c:v>0.015</c:v>
                </c:pt>
                <c:pt idx="1">
                  <c:v>0.0144</c:v>
                </c:pt>
                <c:pt idx="2">
                  <c:v>0.0137</c:v>
                </c:pt>
                <c:pt idx="3">
                  <c:v>0.0129</c:v>
                </c:pt>
                <c:pt idx="4">
                  <c:v>0.0142</c:v>
                </c:pt>
                <c:pt idx="5">
                  <c:v>0.0155</c:v>
                </c:pt>
                <c:pt idx="6">
                  <c:v>0.008</c:v>
                </c:pt>
                <c:pt idx="7">
                  <c:v>0.0085</c:v>
                </c:pt>
                <c:pt idx="8">
                  <c:v>0.0081</c:v>
                </c:pt>
                <c:pt idx="9">
                  <c:v>0.0079</c:v>
                </c:pt>
                <c:pt idx="10">
                  <c:v>0.0073</c:v>
                </c:pt>
                <c:pt idx="11">
                  <c:v>0.0078</c:v>
                </c:pt>
                <c:pt idx="12">
                  <c:v>0.0082</c:v>
                </c:pt>
                <c:pt idx="13">
                  <c:v>0.0079</c:v>
                </c:pt>
                <c:pt idx="14">
                  <c:v>0.0087</c:v>
                </c:pt>
                <c:pt idx="15">
                  <c:v>0.0084</c:v>
                </c:pt>
                <c:pt idx="16">
                  <c:v>0.008</c:v>
                </c:pt>
                <c:pt idx="17">
                  <c:v>0.0074</c:v>
                </c:pt>
                <c:pt idx="18">
                  <c:v>0.0077</c:v>
                </c:pt>
                <c:pt idx="19">
                  <c:v>0.0081</c:v>
                </c:pt>
                <c:pt idx="20">
                  <c:v>0.0081</c:v>
                </c:pt>
                <c:pt idx="21">
                  <c:v>0.0082</c:v>
                </c:pt>
                <c:pt idx="22">
                  <c:v>0.0077</c:v>
                </c:pt>
                <c:pt idx="23">
                  <c:v>0.0075</c:v>
                </c:pt>
                <c:pt idx="24">
                  <c:v>0.0074</c:v>
                </c:pt>
                <c:pt idx="25">
                  <c:v>0.0069</c:v>
                </c:pt>
                <c:pt idx="26">
                  <c:v>0.0066</c:v>
                </c:pt>
                <c:pt idx="27">
                  <c:v>0.007</c:v>
                </c:pt>
                <c:pt idx="28">
                  <c:v>0.0074</c:v>
                </c:pt>
                <c:pt idx="29">
                  <c:v>0.0072</c:v>
                </c:pt>
                <c:pt idx="30">
                  <c:v>0.007</c:v>
                </c:pt>
                <c:pt idx="31">
                  <c:v>0.0065</c:v>
                </c:pt>
              </c:numCache>
            </c:numRef>
          </c:val>
          <c:smooth val="0"/>
        </c:ser>
        <c:hiLowLines>
          <c:spPr>
            <a:ln>
              <a:noFill/>
            </a:ln>
          </c:spPr>
        </c:hiLowLines>
        <c:marker val="0"/>
        <c:axId val="84924577"/>
        <c:axId val="13870644"/>
      </c:lineChart>
      <c:catAx>
        <c:axId val="84924577"/>
        <c:scaling>
          <c:orientation val="minMax"/>
        </c:scaling>
        <c:delete val="0"/>
        <c:axPos val="b"/>
        <c:numFmt formatCode="YYYY/M/D" sourceLinked="1"/>
        <c:majorTickMark val="out"/>
        <c:minorTickMark val="none"/>
        <c:tickLblPos val="nextTo"/>
        <c:spPr>
          <a:ln w="9360">
            <a:solidFill>
              <a:srgbClr val="d9d9d9"/>
            </a:solidFill>
            <a:round/>
          </a:ln>
        </c:spPr>
        <c:txPr>
          <a:bodyPr/>
          <a:p>
            <a:pPr>
              <a:defRPr b="0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</a:p>
        </c:txPr>
        <c:crossAx val="13870644"/>
        <c:crosses val="autoZero"/>
        <c:auto val="1"/>
        <c:lblAlgn val="ctr"/>
        <c:lblOffset val="100"/>
      </c:catAx>
      <c:valAx>
        <c:axId val="13870644"/>
        <c:scaling>
          <c:orientation val="minMax"/>
          <c:max val="0.09"/>
          <c:min val="0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0.00%" sourceLinked="0"/>
        <c:majorTickMark val="none"/>
        <c:minorTickMark val="none"/>
        <c:tickLblPos val="nextTo"/>
        <c:spPr>
          <a:ln w="6480">
            <a:noFill/>
          </a:ln>
        </c:spPr>
        <c:txPr>
          <a:bodyPr/>
          <a:p>
            <a:pPr>
              <a:defRPr b="0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</a:p>
        </c:txPr>
        <c:crossAx val="84924577"/>
        <c:crosses val="autoZero"/>
        <c:crossBetween val="midCat"/>
      </c:val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  <c:dispBlanksAs val="gap"/>
  </c:chart>
  <c:spPr>
    <a:solidFill>
      <a:srgbClr val="ffffff"/>
    </a:solidFill>
    <a:ln w="9360">
      <a:solidFill>
        <a:srgbClr val="d9d9d9"/>
      </a:solidFill>
      <a:round/>
    </a:ln>
  </c:spPr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0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  <a:r>
              <a:rPr b="0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各名站网页联通率波动情况</a:t>
            </a:r>
          </a:p>
        </c:rich>
      </c:tx>
      <c:overlay val="0"/>
    </c:title>
    <c:autoTitleDeleted val="0"/>
    <c:plotArea>
      <c:lineChart>
        <c:grouping val="standard"/>
        <c:ser>
          <c:idx val="0"/>
          <c:order val="0"/>
          <c:tx>
            <c:strRef>
              <c:f>label 0</c:f>
              <c:strCache>
                <c:ptCount val="1"/>
                <c:pt idx="0">
                  <c:v>sina</c:v>
                </c:pt>
              </c:strCache>
            </c:strRef>
          </c:tx>
          <c:spPr>
            <a:solidFill>
              <a:srgbClr val="70ad47"/>
            </a:solidFill>
            <a:ln w="28440">
              <a:solidFill>
                <a:srgbClr val="70ad47"/>
              </a:solidFill>
              <a:round/>
            </a:ln>
          </c:spPr>
          <c:marker>
            <c:symbol val="none"/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32"/>
                <c:pt idx="0">
                  <c:v>12/6/2018</c:v>
                </c:pt>
                <c:pt idx="1">
                  <c:v>12/7/2018</c:v>
                </c:pt>
                <c:pt idx="2">
                  <c:v>12/8/2018</c:v>
                </c:pt>
                <c:pt idx="3">
                  <c:v>12/9/2018</c:v>
                </c:pt>
                <c:pt idx="4">
                  <c:v>12/10/2018</c:v>
                </c:pt>
                <c:pt idx="5">
                  <c:v>12/11/2018</c:v>
                </c:pt>
                <c:pt idx="6">
                  <c:v>12/12/2018</c:v>
                </c:pt>
                <c:pt idx="7">
                  <c:v>12/13/2018</c:v>
                </c:pt>
                <c:pt idx="8">
                  <c:v>12/14/2018</c:v>
                </c:pt>
                <c:pt idx="9">
                  <c:v>12/15/2018</c:v>
                </c:pt>
                <c:pt idx="10">
                  <c:v>12/16/2018</c:v>
                </c:pt>
                <c:pt idx="11">
                  <c:v>12/17/2018</c:v>
                </c:pt>
                <c:pt idx="12">
                  <c:v>12/18/2018</c:v>
                </c:pt>
                <c:pt idx="13">
                  <c:v>12/19/2018</c:v>
                </c:pt>
                <c:pt idx="14">
                  <c:v>12/20/2018</c:v>
                </c:pt>
                <c:pt idx="15">
                  <c:v>12/21/2018</c:v>
                </c:pt>
                <c:pt idx="16">
                  <c:v>12/22/2018</c:v>
                </c:pt>
                <c:pt idx="17">
                  <c:v>12/23/2018</c:v>
                </c:pt>
                <c:pt idx="18">
                  <c:v>12/24/2018</c:v>
                </c:pt>
                <c:pt idx="19">
                  <c:v>12/25/2018</c:v>
                </c:pt>
                <c:pt idx="20">
                  <c:v>12/26/2018</c:v>
                </c:pt>
                <c:pt idx="21">
                  <c:v>12/27/2018</c:v>
                </c:pt>
                <c:pt idx="22">
                  <c:v>12/28/2018</c:v>
                </c:pt>
                <c:pt idx="23">
                  <c:v>12/29/2018</c:v>
                </c:pt>
                <c:pt idx="24">
                  <c:v>12/30/2018</c:v>
                </c:pt>
                <c:pt idx="25">
                  <c:v>12/31/2018</c:v>
                </c:pt>
                <c:pt idx="26">
                  <c:v>1/1/2019</c:v>
                </c:pt>
                <c:pt idx="27">
                  <c:v>1/2/2019</c:v>
                </c:pt>
                <c:pt idx="28">
                  <c:v>1/3/2019</c:v>
                </c:pt>
                <c:pt idx="29">
                  <c:v>1/4/2019</c:v>
                </c:pt>
                <c:pt idx="30">
                  <c:v>1/5/2019</c:v>
                </c:pt>
                <c:pt idx="31">
                  <c:v>1/6/2019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32"/>
                <c:pt idx="0">
                  <c:v>0.9778</c:v>
                </c:pt>
                <c:pt idx="1">
                  <c:v>0.9778</c:v>
                </c:pt>
                <c:pt idx="2">
                  <c:v>0.9777</c:v>
                </c:pt>
                <c:pt idx="3">
                  <c:v>0.9788</c:v>
                </c:pt>
                <c:pt idx="4">
                  <c:v>0.9783</c:v>
                </c:pt>
                <c:pt idx="5">
                  <c:v>0.9785</c:v>
                </c:pt>
                <c:pt idx="6">
                  <c:v>0.979</c:v>
                </c:pt>
                <c:pt idx="7">
                  <c:v>0.9797</c:v>
                </c:pt>
                <c:pt idx="8">
                  <c:v>0.9786</c:v>
                </c:pt>
                <c:pt idx="9">
                  <c:v>0.9794</c:v>
                </c:pt>
                <c:pt idx="10">
                  <c:v>0.9804</c:v>
                </c:pt>
                <c:pt idx="11">
                  <c:v>0.9792</c:v>
                </c:pt>
                <c:pt idx="12">
                  <c:v>0.9781</c:v>
                </c:pt>
                <c:pt idx="13">
                  <c:v>0.978</c:v>
                </c:pt>
                <c:pt idx="14">
                  <c:v>0.9787</c:v>
                </c:pt>
                <c:pt idx="15">
                  <c:v>0.9787</c:v>
                </c:pt>
                <c:pt idx="16">
                  <c:v>0.9791</c:v>
                </c:pt>
                <c:pt idx="17">
                  <c:v>0.9793</c:v>
                </c:pt>
                <c:pt idx="18">
                  <c:v>0.9797</c:v>
                </c:pt>
                <c:pt idx="19">
                  <c:v>0.9788</c:v>
                </c:pt>
                <c:pt idx="20">
                  <c:v>0.9798</c:v>
                </c:pt>
                <c:pt idx="21">
                  <c:v>0.979</c:v>
                </c:pt>
                <c:pt idx="22">
                  <c:v>0.9788</c:v>
                </c:pt>
                <c:pt idx="23">
                  <c:v>0.9782</c:v>
                </c:pt>
                <c:pt idx="24">
                  <c:v>0.9783</c:v>
                </c:pt>
                <c:pt idx="25">
                  <c:v>0.9784</c:v>
                </c:pt>
                <c:pt idx="26">
                  <c:v>0.9794</c:v>
                </c:pt>
                <c:pt idx="27">
                  <c:v>0.9784</c:v>
                </c:pt>
                <c:pt idx="28">
                  <c:v>0.979</c:v>
                </c:pt>
                <c:pt idx="29">
                  <c:v>0.9795</c:v>
                </c:pt>
                <c:pt idx="30">
                  <c:v>0.9799</c:v>
                </c:pt>
                <c:pt idx="31">
                  <c:v>0.9802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百度</c:v>
                </c:pt>
              </c:strCache>
            </c:strRef>
          </c:tx>
          <c:spPr>
            <a:solidFill>
              <a:srgbClr val="4472c4"/>
            </a:solidFill>
            <a:ln w="28440">
              <a:solidFill>
                <a:srgbClr val="4472c4"/>
              </a:solidFill>
              <a:round/>
            </a:ln>
          </c:spPr>
          <c:marker>
            <c:symbol val="none"/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32"/>
                <c:pt idx="0">
                  <c:v>12/6/2018</c:v>
                </c:pt>
                <c:pt idx="1">
                  <c:v>12/7/2018</c:v>
                </c:pt>
                <c:pt idx="2">
                  <c:v>12/8/2018</c:v>
                </c:pt>
                <c:pt idx="3">
                  <c:v>12/9/2018</c:v>
                </c:pt>
                <c:pt idx="4">
                  <c:v>12/10/2018</c:v>
                </c:pt>
                <c:pt idx="5">
                  <c:v>12/11/2018</c:v>
                </c:pt>
                <c:pt idx="6">
                  <c:v>12/12/2018</c:v>
                </c:pt>
                <c:pt idx="7">
                  <c:v>12/13/2018</c:v>
                </c:pt>
                <c:pt idx="8">
                  <c:v>12/14/2018</c:v>
                </c:pt>
                <c:pt idx="9">
                  <c:v>12/15/2018</c:v>
                </c:pt>
                <c:pt idx="10">
                  <c:v>12/16/2018</c:v>
                </c:pt>
                <c:pt idx="11">
                  <c:v>12/17/2018</c:v>
                </c:pt>
                <c:pt idx="12">
                  <c:v>12/18/2018</c:v>
                </c:pt>
                <c:pt idx="13">
                  <c:v>12/19/2018</c:v>
                </c:pt>
                <c:pt idx="14">
                  <c:v>12/20/2018</c:v>
                </c:pt>
                <c:pt idx="15">
                  <c:v>12/21/2018</c:v>
                </c:pt>
                <c:pt idx="16">
                  <c:v>12/22/2018</c:v>
                </c:pt>
                <c:pt idx="17">
                  <c:v>12/23/2018</c:v>
                </c:pt>
                <c:pt idx="18">
                  <c:v>12/24/2018</c:v>
                </c:pt>
                <c:pt idx="19">
                  <c:v>12/25/2018</c:v>
                </c:pt>
                <c:pt idx="20">
                  <c:v>12/26/2018</c:v>
                </c:pt>
                <c:pt idx="21">
                  <c:v>12/27/2018</c:v>
                </c:pt>
                <c:pt idx="22">
                  <c:v>12/28/2018</c:v>
                </c:pt>
                <c:pt idx="23">
                  <c:v>12/29/2018</c:v>
                </c:pt>
                <c:pt idx="24">
                  <c:v>12/30/2018</c:v>
                </c:pt>
                <c:pt idx="25">
                  <c:v>12/31/2018</c:v>
                </c:pt>
                <c:pt idx="26">
                  <c:v>1/1/2019</c:v>
                </c:pt>
                <c:pt idx="27">
                  <c:v>1/2/2019</c:v>
                </c:pt>
                <c:pt idx="28">
                  <c:v>1/3/2019</c:v>
                </c:pt>
                <c:pt idx="29">
                  <c:v>1/4/2019</c:v>
                </c:pt>
                <c:pt idx="30">
                  <c:v>1/5/2019</c:v>
                </c:pt>
                <c:pt idx="31">
                  <c:v>1/6/2019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32"/>
                <c:pt idx="0">
                  <c:v>0.9886</c:v>
                </c:pt>
                <c:pt idx="1">
                  <c:v>0.9882</c:v>
                </c:pt>
                <c:pt idx="2">
                  <c:v>0.9887</c:v>
                </c:pt>
                <c:pt idx="3">
                  <c:v>0.9891</c:v>
                </c:pt>
                <c:pt idx="4">
                  <c:v>0.9891</c:v>
                </c:pt>
                <c:pt idx="5">
                  <c:v>0.9892</c:v>
                </c:pt>
                <c:pt idx="6">
                  <c:v>0.9889</c:v>
                </c:pt>
                <c:pt idx="7">
                  <c:v>0.9892</c:v>
                </c:pt>
                <c:pt idx="8">
                  <c:v>0.9886</c:v>
                </c:pt>
                <c:pt idx="9">
                  <c:v>0.9889</c:v>
                </c:pt>
                <c:pt idx="10">
                  <c:v>0.9894</c:v>
                </c:pt>
                <c:pt idx="11">
                  <c:v>0.9894</c:v>
                </c:pt>
                <c:pt idx="12">
                  <c:v>0.9888</c:v>
                </c:pt>
                <c:pt idx="13">
                  <c:v>0.9888</c:v>
                </c:pt>
                <c:pt idx="14">
                  <c:v>0.989</c:v>
                </c:pt>
                <c:pt idx="15">
                  <c:v>0.9887</c:v>
                </c:pt>
                <c:pt idx="16">
                  <c:v>0.9888</c:v>
                </c:pt>
                <c:pt idx="17">
                  <c:v>0.9895</c:v>
                </c:pt>
                <c:pt idx="18">
                  <c:v>0.9894</c:v>
                </c:pt>
                <c:pt idx="19">
                  <c:v>0.9892</c:v>
                </c:pt>
                <c:pt idx="20">
                  <c:v>0.9887</c:v>
                </c:pt>
                <c:pt idx="21">
                  <c:v>0.9888</c:v>
                </c:pt>
                <c:pt idx="22">
                  <c:v>0.9884</c:v>
                </c:pt>
                <c:pt idx="23">
                  <c:v>0.9881</c:v>
                </c:pt>
                <c:pt idx="24">
                  <c:v>0.9881</c:v>
                </c:pt>
                <c:pt idx="25">
                  <c:v>0.9885</c:v>
                </c:pt>
                <c:pt idx="26">
                  <c:v>0.9893</c:v>
                </c:pt>
                <c:pt idx="27">
                  <c:v>0.9895</c:v>
                </c:pt>
                <c:pt idx="28">
                  <c:v>0.9895</c:v>
                </c:pt>
                <c:pt idx="29">
                  <c:v>0.9893</c:v>
                </c:pt>
                <c:pt idx="30">
                  <c:v>0.9896</c:v>
                </c:pt>
                <c:pt idx="31">
                  <c:v>0.9901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label 2</c:f>
              <c:strCache>
                <c:ptCount val="1"/>
                <c:pt idx="0">
                  <c:v>爱奇艺</c:v>
                </c:pt>
              </c:strCache>
            </c:strRef>
          </c:tx>
          <c:spPr>
            <a:solidFill>
              <a:srgbClr val="ffc000"/>
            </a:solidFill>
            <a:ln w="28440">
              <a:solidFill>
                <a:srgbClr val="ffc000"/>
              </a:solidFill>
              <a:round/>
            </a:ln>
          </c:spPr>
          <c:marker>
            <c:symbol val="none"/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32"/>
                <c:pt idx="0">
                  <c:v>12/6/2018</c:v>
                </c:pt>
                <c:pt idx="1">
                  <c:v>12/7/2018</c:v>
                </c:pt>
                <c:pt idx="2">
                  <c:v>12/8/2018</c:v>
                </c:pt>
                <c:pt idx="3">
                  <c:v>12/9/2018</c:v>
                </c:pt>
                <c:pt idx="4">
                  <c:v>12/10/2018</c:v>
                </c:pt>
                <c:pt idx="5">
                  <c:v>12/11/2018</c:v>
                </c:pt>
                <c:pt idx="6">
                  <c:v>12/12/2018</c:v>
                </c:pt>
                <c:pt idx="7">
                  <c:v>12/13/2018</c:v>
                </c:pt>
                <c:pt idx="8">
                  <c:v>12/14/2018</c:v>
                </c:pt>
                <c:pt idx="9">
                  <c:v>12/15/2018</c:v>
                </c:pt>
                <c:pt idx="10">
                  <c:v>12/16/2018</c:v>
                </c:pt>
                <c:pt idx="11">
                  <c:v>12/17/2018</c:v>
                </c:pt>
                <c:pt idx="12">
                  <c:v>12/18/2018</c:v>
                </c:pt>
                <c:pt idx="13">
                  <c:v>12/19/2018</c:v>
                </c:pt>
                <c:pt idx="14">
                  <c:v>12/20/2018</c:v>
                </c:pt>
                <c:pt idx="15">
                  <c:v>12/21/2018</c:v>
                </c:pt>
                <c:pt idx="16">
                  <c:v>12/22/2018</c:v>
                </c:pt>
                <c:pt idx="17">
                  <c:v>12/23/2018</c:v>
                </c:pt>
                <c:pt idx="18">
                  <c:v>12/24/2018</c:v>
                </c:pt>
                <c:pt idx="19">
                  <c:v>12/25/2018</c:v>
                </c:pt>
                <c:pt idx="20">
                  <c:v>12/26/2018</c:v>
                </c:pt>
                <c:pt idx="21">
                  <c:v>12/27/2018</c:v>
                </c:pt>
                <c:pt idx="22">
                  <c:v>12/28/2018</c:v>
                </c:pt>
                <c:pt idx="23">
                  <c:v>12/29/2018</c:v>
                </c:pt>
                <c:pt idx="24">
                  <c:v>12/30/2018</c:v>
                </c:pt>
                <c:pt idx="25">
                  <c:v>12/31/2018</c:v>
                </c:pt>
                <c:pt idx="26">
                  <c:v>1/1/2019</c:v>
                </c:pt>
                <c:pt idx="27">
                  <c:v>1/2/2019</c:v>
                </c:pt>
                <c:pt idx="28">
                  <c:v>1/3/2019</c:v>
                </c:pt>
                <c:pt idx="29">
                  <c:v>1/4/2019</c:v>
                </c:pt>
                <c:pt idx="30">
                  <c:v>1/5/2019</c:v>
                </c:pt>
                <c:pt idx="31">
                  <c:v>1/6/2019</c:v>
                </c:pt>
              </c:strCache>
            </c:strRef>
          </c:cat>
          <c:val>
            <c:numRef>
              <c:f>2</c:f>
              <c:numCache>
                <c:formatCode>General</c:formatCode>
                <c:ptCount val="32"/>
                <c:pt idx="0">
                  <c:v>0.9891</c:v>
                </c:pt>
                <c:pt idx="1">
                  <c:v>0.9889</c:v>
                </c:pt>
                <c:pt idx="2">
                  <c:v>0.9891</c:v>
                </c:pt>
                <c:pt idx="3">
                  <c:v>0.9893</c:v>
                </c:pt>
                <c:pt idx="4">
                  <c:v>0.9897</c:v>
                </c:pt>
                <c:pt idx="5">
                  <c:v>0.9895</c:v>
                </c:pt>
                <c:pt idx="6">
                  <c:v>0.9898</c:v>
                </c:pt>
                <c:pt idx="7">
                  <c:v>0.9897</c:v>
                </c:pt>
                <c:pt idx="8">
                  <c:v>0.9901</c:v>
                </c:pt>
                <c:pt idx="9">
                  <c:v>0.9902</c:v>
                </c:pt>
                <c:pt idx="10">
                  <c:v>0.9905</c:v>
                </c:pt>
                <c:pt idx="11">
                  <c:v>0.9897</c:v>
                </c:pt>
                <c:pt idx="12">
                  <c:v>0.9893</c:v>
                </c:pt>
                <c:pt idx="13">
                  <c:v>0.989</c:v>
                </c:pt>
                <c:pt idx="14">
                  <c:v>0.9895</c:v>
                </c:pt>
                <c:pt idx="15">
                  <c:v>0.9905</c:v>
                </c:pt>
                <c:pt idx="16">
                  <c:v>0.9905</c:v>
                </c:pt>
                <c:pt idx="17">
                  <c:v>0.9905</c:v>
                </c:pt>
                <c:pt idx="18">
                  <c:v>0.9898</c:v>
                </c:pt>
                <c:pt idx="19">
                  <c:v>0.9897</c:v>
                </c:pt>
                <c:pt idx="20">
                  <c:v>0.9896</c:v>
                </c:pt>
                <c:pt idx="21">
                  <c:v>0.9893</c:v>
                </c:pt>
                <c:pt idx="22">
                  <c:v>0.9892</c:v>
                </c:pt>
                <c:pt idx="23">
                  <c:v>0.989</c:v>
                </c:pt>
                <c:pt idx="24">
                  <c:v>0.9889</c:v>
                </c:pt>
                <c:pt idx="25">
                  <c:v>0.9889</c:v>
                </c:pt>
                <c:pt idx="26">
                  <c:v>0.9895</c:v>
                </c:pt>
                <c:pt idx="27">
                  <c:v>0.9893</c:v>
                </c:pt>
                <c:pt idx="28">
                  <c:v>0.9894</c:v>
                </c:pt>
                <c:pt idx="29">
                  <c:v>0.9891</c:v>
                </c:pt>
                <c:pt idx="30">
                  <c:v>0.9893</c:v>
                </c:pt>
                <c:pt idx="31">
                  <c:v>0.9898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label 3</c:f>
              <c:strCache>
                <c:ptCount val="1"/>
                <c:pt idx="0">
                  <c:v>汽车之家</c:v>
                </c:pt>
              </c:strCache>
            </c:strRef>
          </c:tx>
          <c:spPr>
            <a:solidFill>
              <a:srgbClr val="43682b"/>
            </a:solidFill>
            <a:ln w="28440">
              <a:solidFill>
                <a:srgbClr val="43682b"/>
              </a:solidFill>
              <a:round/>
            </a:ln>
          </c:spPr>
          <c:marker>
            <c:symbol val="none"/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32"/>
                <c:pt idx="0">
                  <c:v>12/6/2018</c:v>
                </c:pt>
                <c:pt idx="1">
                  <c:v>12/7/2018</c:v>
                </c:pt>
                <c:pt idx="2">
                  <c:v>12/8/2018</c:v>
                </c:pt>
                <c:pt idx="3">
                  <c:v>12/9/2018</c:v>
                </c:pt>
                <c:pt idx="4">
                  <c:v>12/10/2018</c:v>
                </c:pt>
                <c:pt idx="5">
                  <c:v>12/11/2018</c:v>
                </c:pt>
                <c:pt idx="6">
                  <c:v>12/12/2018</c:v>
                </c:pt>
                <c:pt idx="7">
                  <c:v>12/13/2018</c:v>
                </c:pt>
                <c:pt idx="8">
                  <c:v>12/14/2018</c:v>
                </c:pt>
                <c:pt idx="9">
                  <c:v>12/15/2018</c:v>
                </c:pt>
                <c:pt idx="10">
                  <c:v>12/16/2018</c:v>
                </c:pt>
                <c:pt idx="11">
                  <c:v>12/17/2018</c:v>
                </c:pt>
                <c:pt idx="12">
                  <c:v>12/18/2018</c:v>
                </c:pt>
                <c:pt idx="13">
                  <c:v>12/19/2018</c:v>
                </c:pt>
                <c:pt idx="14">
                  <c:v>12/20/2018</c:v>
                </c:pt>
                <c:pt idx="15">
                  <c:v>12/21/2018</c:v>
                </c:pt>
                <c:pt idx="16">
                  <c:v>12/22/2018</c:v>
                </c:pt>
                <c:pt idx="17">
                  <c:v>12/23/2018</c:v>
                </c:pt>
                <c:pt idx="18">
                  <c:v>12/24/2018</c:v>
                </c:pt>
                <c:pt idx="19">
                  <c:v>12/25/2018</c:v>
                </c:pt>
                <c:pt idx="20">
                  <c:v>12/26/2018</c:v>
                </c:pt>
                <c:pt idx="21">
                  <c:v>12/27/2018</c:v>
                </c:pt>
                <c:pt idx="22">
                  <c:v>12/28/2018</c:v>
                </c:pt>
                <c:pt idx="23">
                  <c:v>12/29/2018</c:v>
                </c:pt>
                <c:pt idx="24">
                  <c:v>12/30/2018</c:v>
                </c:pt>
                <c:pt idx="25">
                  <c:v>12/31/2018</c:v>
                </c:pt>
                <c:pt idx="26">
                  <c:v>1/1/2019</c:v>
                </c:pt>
                <c:pt idx="27">
                  <c:v>1/2/2019</c:v>
                </c:pt>
                <c:pt idx="28">
                  <c:v>1/3/2019</c:v>
                </c:pt>
                <c:pt idx="29">
                  <c:v>1/4/2019</c:v>
                </c:pt>
                <c:pt idx="30">
                  <c:v>1/5/2019</c:v>
                </c:pt>
                <c:pt idx="31">
                  <c:v>1/6/2019</c:v>
                </c:pt>
              </c:strCache>
            </c:strRef>
          </c:cat>
          <c:val>
            <c:numRef>
              <c:f>3</c:f>
              <c:numCache>
                <c:formatCode>General</c:formatCode>
                <c:ptCount val="32"/>
                <c:pt idx="0">
                  <c:v>0.9975</c:v>
                </c:pt>
                <c:pt idx="1">
                  <c:v>0.9971</c:v>
                </c:pt>
                <c:pt idx="2">
                  <c:v>0.9972</c:v>
                </c:pt>
                <c:pt idx="3">
                  <c:v>0.997</c:v>
                </c:pt>
                <c:pt idx="4">
                  <c:v>0.997</c:v>
                </c:pt>
                <c:pt idx="5">
                  <c:v>0.9973</c:v>
                </c:pt>
                <c:pt idx="6">
                  <c:v>0.9974</c:v>
                </c:pt>
                <c:pt idx="7">
                  <c:v>0.9973</c:v>
                </c:pt>
                <c:pt idx="8">
                  <c:v>0.9974</c:v>
                </c:pt>
                <c:pt idx="9">
                  <c:v>0.9974</c:v>
                </c:pt>
                <c:pt idx="10">
                  <c:v>0.9973</c:v>
                </c:pt>
                <c:pt idx="11">
                  <c:v>0.9977</c:v>
                </c:pt>
                <c:pt idx="12">
                  <c:v>0.9973</c:v>
                </c:pt>
                <c:pt idx="13">
                  <c:v>0.9973</c:v>
                </c:pt>
                <c:pt idx="14">
                  <c:v>0.9973</c:v>
                </c:pt>
                <c:pt idx="15">
                  <c:v>0.9974</c:v>
                </c:pt>
                <c:pt idx="16">
                  <c:v>0.9973</c:v>
                </c:pt>
                <c:pt idx="17">
                  <c:v>0.9975</c:v>
                </c:pt>
                <c:pt idx="18">
                  <c:v>0.9977</c:v>
                </c:pt>
                <c:pt idx="19">
                  <c:v>0.9976</c:v>
                </c:pt>
                <c:pt idx="20">
                  <c:v>0.9974</c:v>
                </c:pt>
                <c:pt idx="21">
                  <c:v>0.9972</c:v>
                </c:pt>
                <c:pt idx="22">
                  <c:v>0.9974</c:v>
                </c:pt>
                <c:pt idx="23">
                  <c:v>0.9976</c:v>
                </c:pt>
                <c:pt idx="24">
                  <c:v>0.9976</c:v>
                </c:pt>
                <c:pt idx="25">
                  <c:v>0.9975</c:v>
                </c:pt>
                <c:pt idx="26">
                  <c:v>0.9964</c:v>
                </c:pt>
                <c:pt idx="27">
                  <c:v>0.9957</c:v>
                </c:pt>
                <c:pt idx="28">
                  <c:v>0.996</c:v>
                </c:pt>
                <c:pt idx="29">
                  <c:v>0.9955</c:v>
                </c:pt>
                <c:pt idx="30">
                  <c:v>0.9958</c:v>
                </c:pt>
                <c:pt idx="31">
                  <c:v>0.9957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label 4</c:f>
              <c:strCache>
                <c:ptCount val="1"/>
                <c:pt idx="0">
                  <c:v>苏宁</c:v>
                </c:pt>
              </c:strCache>
            </c:strRef>
          </c:tx>
          <c:spPr>
            <a:solidFill>
              <a:srgbClr val="264478"/>
            </a:solidFill>
            <a:ln w="28440">
              <a:solidFill>
                <a:srgbClr val="264478"/>
              </a:solidFill>
              <a:round/>
            </a:ln>
          </c:spPr>
          <c:marker>
            <c:symbol val="none"/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32"/>
                <c:pt idx="0">
                  <c:v>12/6/2018</c:v>
                </c:pt>
                <c:pt idx="1">
                  <c:v>12/7/2018</c:v>
                </c:pt>
                <c:pt idx="2">
                  <c:v>12/8/2018</c:v>
                </c:pt>
                <c:pt idx="3">
                  <c:v>12/9/2018</c:v>
                </c:pt>
                <c:pt idx="4">
                  <c:v>12/10/2018</c:v>
                </c:pt>
                <c:pt idx="5">
                  <c:v>12/11/2018</c:v>
                </c:pt>
                <c:pt idx="6">
                  <c:v>12/12/2018</c:v>
                </c:pt>
                <c:pt idx="7">
                  <c:v>12/13/2018</c:v>
                </c:pt>
                <c:pt idx="8">
                  <c:v>12/14/2018</c:v>
                </c:pt>
                <c:pt idx="9">
                  <c:v>12/15/2018</c:v>
                </c:pt>
                <c:pt idx="10">
                  <c:v>12/16/2018</c:v>
                </c:pt>
                <c:pt idx="11">
                  <c:v>12/17/2018</c:v>
                </c:pt>
                <c:pt idx="12">
                  <c:v>12/18/2018</c:v>
                </c:pt>
                <c:pt idx="13">
                  <c:v>12/19/2018</c:v>
                </c:pt>
                <c:pt idx="14">
                  <c:v>12/20/2018</c:v>
                </c:pt>
                <c:pt idx="15">
                  <c:v>12/21/2018</c:v>
                </c:pt>
                <c:pt idx="16">
                  <c:v>12/22/2018</c:v>
                </c:pt>
                <c:pt idx="17">
                  <c:v>12/23/2018</c:v>
                </c:pt>
                <c:pt idx="18">
                  <c:v>12/24/2018</c:v>
                </c:pt>
                <c:pt idx="19">
                  <c:v>12/25/2018</c:v>
                </c:pt>
                <c:pt idx="20">
                  <c:v>12/26/2018</c:v>
                </c:pt>
                <c:pt idx="21">
                  <c:v>12/27/2018</c:v>
                </c:pt>
                <c:pt idx="22">
                  <c:v>12/28/2018</c:v>
                </c:pt>
                <c:pt idx="23">
                  <c:v>12/29/2018</c:v>
                </c:pt>
                <c:pt idx="24">
                  <c:v>12/30/2018</c:v>
                </c:pt>
                <c:pt idx="25">
                  <c:v>12/31/2018</c:v>
                </c:pt>
                <c:pt idx="26">
                  <c:v>1/1/2019</c:v>
                </c:pt>
                <c:pt idx="27">
                  <c:v>1/2/2019</c:v>
                </c:pt>
                <c:pt idx="28">
                  <c:v>1/3/2019</c:v>
                </c:pt>
                <c:pt idx="29">
                  <c:v>1/4/2019</c:v>
                </c:pt>
                <c:pt idx="30">
                  <c:v>1/5/2019</c:v>
                </c:pt>
                <c:pt idx="31">
                  <c:v>1/6/2019</c:v>
                </c:pt>
              </c:strCache>
            </c:strRef>
          </c:cat>
          <c:val>
            <c:numRef>
              <c:f>4</c:f>
              <c:numCache>
                <c:formatCode>General</c:formatCode>
                <c:ptCount val="32"/>
                <c:pt idx="0">
                  <c:v>0.9981</c:v>
                </c:pt>
                <c:pt idx="1">
                  <c:v>0.9982</c:v>
                </c:pt>
                <c:pt idx="2">
                  <c:v>0.9982</c:v>
                </c:pt>
                <c:pt idx="3">
                  <c:v>0.9981</c:v>
                </c:pt>
                <c:pt idx="4">
                  <c:v>0.9979</c:v>
                </c:pt>
                <c:pt idx="5">
                  <c:v>0.9981</c:v>
                </c:pt>
                <c:pt idx="6">
                  <c:v>0.9979</c:v>
                </c:pt>
                <c:pt idx="7">
                  <c:v>0.9979</c:v>
                </c:pt>
                <c:pt idx="8">
                  <c:v>0.9978</c:v>
                </c:pt>
                <c:pt idx="9">
                  <c:v>0.9978</c:v>
                </c:pt>
                <c:pt idx="10">
                  <c:v>0.9981</c:v>
                </c:pt>
                <c:pt idx="11">
                  <c:v>0.9978</c:v>
                </c:pt>
                <c:pt idx="12">
                  <c:v>0.9978</c:v>
                </c:pt>
                <c:pt idx="13">
                  <c:v>0.9975</c:v>
                </c:pt>
                <c:pt idx="14">
                  <c:v>0.9976</c:v>
                </c:pt>
                <c:pt idx="15">
                  <c:v>0.9976</c:v>
                </c:pt>
                <c:pt idx="16">
                  <c:v>0.998</c:v>
                </c:pt>
                <c:pt idx="17">
                  <c:v>0.998</c:v>
                </c:pt>
                <c:pt idx="18">
                  <c:v>0.9982</c:v>
                </c:pt>
                <c:pt idx="19">
                  <c:v>0.9979</c:v>
                </c:pt>
                <c:pt idx="20">
                  <c:v>0.9883</c:v>
                </c:pt>
                <c:pt idx="21">
                  <c:v>0.9978</c:v>
                </c:pt>
                <c:pt idx="22">
                  <c:v>0.9974</c:v>
                </c:pt>
                <c:pt idx="23">
                  <c:v>0.9975</c:v>
                </c:pt>
                <c:pt idx="24">
                  <c:v>0.9974</c:v>
                </c:pt>
                <c:pt idx="25">
                  <c:v>0.9972</c:v>
                </c:pt>
                <c:pt idx="26">
                  <c:v>0.9974</c:v>
                </c:pt>
                <c:pt idx="27">
                  <c:v>0.9977</c:v>
                </c:pt>
                <c:pt idx="28">
                  <c:v>0.9974</c:v>
                </c:pt>
                <c:pt idx="29">
                  <c:v>0.9974</c:v>
                </c:pt>
                <c:pt idx="30">
                  <c:v>0.9974</c:v>
                </c:pt>
                <c:pt idx="31">
                  <c:v>0.9977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label 5</c:f>
              <c:strCache>
                <c:ptCount val="1"/>
                <c:pt idx="0">
                  <c:v>游戏中心</c:v>
                </c:pt>
              </c:strCache>
            </c:strRef>
          </c:tx>
          <c:spPr>
            <a:solidFill>
              <a:srgbClr val="997300"/>
            </a:solidFill>
            <a:ln w="28440">
              <a:solidFill>
                <a:srgbClr val="997300"/>
              </a:solidFill>
              <a:round/>
            </a:ln>
          </c:spPr>
          <c:marker>
            <c:symbol val="none"/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32"/>
                <c:pt idx="0">
                  <c:v>12/6/2018</c:v>
                </c:pt>
                <c:pt idx="1">
                  <c:v>12/7/2018</c:v>
                </c:pt>
                <c:pt idx="2">
                  <c:v>12/8/2018</c:v>
                </c:pt>
                <c:pt idx="3">
                  <c:v>12/9/2018</c:v>
                </c:pt>
                <c:pt idx="4">
                  <c:v>12/10/2018</c:v>
                </c:pt>
                <c:pt idx="5">
                  <c:v>12/11/2018</c:v>
                </c:pt>
                <c:pt idx="6">
                  <c:v>12/12/2018</c:v>
                </c:pt>
                <c:pt idx="7">
                  <c:v>12/13/2018</c:v>
                </c:pt>
                <c:pt idx="8">
                  <c:v>12/14/2018</c:v>
                </c:pt>
                <c:pt idx="9">
                  <c:v>12/15/2018</c:v>
                </c:pt>
                <c:pt idx="10">
                  <c:v>12/16/2018</c:v>
                </c:pt>
                <c:pt idx="11">
                  <c:v>12/17/2018</c:v>
                </c:pt>
                <c:pt idx="12">
                  <c:v>12/18/2018</c:v>
                </c:pt>
                <c:pt idx="13">
                  <c:v>12/19/2018</c:v>
                </c:pt>
                <c:pt idx="14">
                  <c:v>12/20/2018</c:v>
                </c:pt>
                <c:pt idx="15">
                  <c:v>12/21/2018</c:v>
                </c:pt>
                <c:pt idx="16">
                  <c:v>12/22/2018</c:v>
                </c:pt>
                <c:pt idx="17">
                  <c:v>12/23/2018</c:v>
                </c:pt>
                <c:pt idx="18">
                  <c:v>12/24/2018</c:v>
                </c:pt>
                <c:pt idx="19">
                  <c:v>12/25/2018</c:v>
                </c:pt>
                <c:pt idx="20">
                  <c:v>12/26/2018</c:v>
                </c:pt>
                <c:pt idx="21">
                  <c:v>12/27/2018</c:v>
                </c:pt>
                <c:pt idx="22">
                  <c:v>12/28/2018</c:v>
                </c:pt>
                <c:pt idx="23">
                  <c:v>12/29/2018</c:v>
                </c:pt>
                <c:pt idx="24">
                  <c:v>12/30/2018</c:v>
                </c:pt>
                <c:pt idx="25">
                  <c:v>12/31/2018</c:v>
                </c:pt>
                <c:pt idx="26">
                  <c:v>1/1/2019</c:v>
                </c:pt>
                <c:pt idx="27">
                  <c:v>1/2/2019</c:v>
                </c:pt>
                <c:pt idx="28">
                  <c:v>1/3/2019</c:v>
                </c:pt>
                <c:pt idx="29">
                  <c:v>1/4/2019</c:v>
                </c:pt>
                <c:pt idx="30">
                  <c:v>1/5/2019</c:v>
                </c:pt>
                <c:pt idx="31">
                  <c:v>1/6/2019</c:v>
                </c:pt>
              </c:strCache>
            </c:strRef>
          </c:cat>
          <c:val>
            <c:numRef>
              <c:f>5</c:f>
              <c:numCache>
                <c:formatCode>General</c:formatCode>
                <c:ptCount val="32"/>
                <c:pt idx="0">
                  <c:v>0.9453</c:v>
                </c:pt>
                <c:pt idx="1">
                  <c:v>0.9421</c:v>
                </c:pt>
                <c:pt idx="2">
                  <c:v>0.9489</c:v>
                </c:pt>
                <c:pt idx="3">
                  <c:v>0.9452</c:v>
                </c:pt>
                <c:pt idx="4">
                  <c:v>0.9511</c:v>
                </c:pt>
                <c:pt idx="5">
                  <c:v>0.9425</c:v>
                </c:pt>
                <c:pt idx="6">
                  <c:v>0.948</c:v>
                </c:pt>
                <c:pt idx="7">
                  <c:v>0.9443</c:v>
                </c:pt>
                <c:pt idx="8">
                  <c:v>0.9512</c:v>
                </c:pt>
                <c:pt idx="9">
                  <c:v>0.9525</c:v>
                </c:pt>
                <c:pt idx="10">
                  <c:v>0.9537</c:v>
                </c:pt>
                <c:pt idx="11">
                  <c:v>0.9511</c:v>
                </c:pt>
                <c:pt idx="12">
                  <c:v>0.9553</c:v>
                </c:pt>
                <c:pt idx="13">
                  <c:v>0.9497</c:v>
                </c:pt>
                <c:pt idx="14">
                  <c:v>0.9522</c:v>
                </c:pt>
                <c:pt idx="15">
                  <c:v>0.9486</c:v>
                </c:pt>
                <c:pt idx="16">
                  <c:v>0.9525</c:v>
                </c:pt>
                <c:pt idx="17">
                  <c:v>0.9495</c:v>
                </c:pt>
                <c:pt idx="18">
                  <c:v>0.9544</c:v>
                </c:pt>
                <c:pt idx="19">
                  <c:v>0.9498</c:v>
                </c:pt>
                <c:pt idx="20">
                  <c:v>0.9472</c:v>
                </c:pt>
                <c:pt idx="21">
                  <c:v>0.9531</c:v>
                </c:pt>
                <c:pt idx="22">
                  <c:v>0.9478</c:v>
                </c:pt>
                <c:pt idx="23">
                  <c:v>0.9557</c:v>
                </c:pt>
                <c:pt idx="24">
                  <c:v>0.9533</c:v>
                </c:pt>
                <c:pt idx="25">
                  <c:v>0.9444</c:v>
                </c:pt>
                <c:pt idx="26">
                  <c:v>0.9481</c:v>
                </c:pt>
                <c:pt idx="27">
                  <c:v>0.95</c:v>
                </c:pt>
                <c:pt idx="28">
                  <c:v>0.9485</c:v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</c:numCache>
            </c:numRef>
          </c:val>
          <c:smooth val="0"/>
        </c:ser>
        <c:ser>
          <c:idx val="6"/>
          <c:order val="6"/>
          <c:tx>
            <c:strRef>
              <c:f>label 6</c:f>
              <c:strCache>
                <c:ptCount val="1"/>
                <c:pt idx="0">
                  <c:v>爱淘宝</c:v>
                </c:pt>
              </c:strCache>
            </c:strRef>
          </c:tx>
          <c:spPr>
            <a:solidFill>
              <a:srgbClr val="8cc168"/>
            </a:solidFill>
            <a:ln w="28440">
              <a:solidFill>
                <a:srgbClr val="8cc168"/>
              </a:solidFill>
              <a:round/>
            </a:ln>
          </c:spPr>
          <c:marker>
            <c:symbol val="none"/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32"/>
                <c:pt idx="0">
                  <c:v>12/6/2018</c:v>
                </c:pt>
                <c:pt idx="1">
                  <c:v>12/7/2018</c:v>
                </c:pt>
                <c:pt idx="2">
                  <c:v>12/8/2018</c:v>
                </c:pt>
                <c:pt idx="3">
                  <c:v>12/9/2018</c:v>
                </c:pt>
                <c:pt idx="4">
                  <c:v>12/10/2018</c:v>
                </c:pt>
                <c:pt idx="5">
                  <c:v>12/11/2018</c:v>
                </c:pt>
                <c:pt idx="6">
                  <c:v>12/12/2018</c:v>
                </c:pt>
                <c:pt idx="7">
                  <c:v>12/13/2018</c:v>
                </c:pt>
                <c:pt idx="8">
                  <c:v>12/14/2018</c:v>
                </c:pt>
                <c:pt idx="9">
                  <c:v>12/15/2018</c:v>
                </c:pt>
                <c:pt idx="10">
                  <c:v>12/16/2018</c:v>
                </c:pt>
                <c:pt idx="11">
                  <c:v>12/17/2018</c:v>
                </c:pt>
                <c:pt idx="12">
                  <c:v>12/18/2018</c:v>
                </c:pt>
                <c:pt idx="13">
                  <c:v>12/19/2018</c:v>
                </c:pt>
                <c:pt idx="14">
                  <c:v>12/20/2018</c:v>
                </c:pt>
                <c:pt idx="15">
                  <c:v>12/21/2018</c:v>
                </c:pt>
                <c:pt idx="16">
                  <c:v>12/22/2018</c:v>
                </c:pt>
                <c:pt idx="17">
                  <c:v>12/23/2018</c:v>
                </c:pt>
                <c:pt idx="18">
                  <c:v>12/24/2018</c:v>
                </c:pt>
                <c:pt idx="19">
                  <c:v>12/25/2018</c:v>
                </c:pt>
                <c:pt idx="20">
                  <c:v>12/26/2018</c:v>
                </c:pt>
                <c:pt idx="21">
                  <c:v>12/27/2018</c:v>
                </c:pt>
                <c:pt idx="22">
                  <c:v>12/28/2018</c:v>
                </c:pt>
                <c:pt idx="23">
                  <c:v>12/29/2018</c:v>
                </c:pt>
                <c:pt idx="24">
                  <c:v>12/30/2018</c:v>
                </c:pt>
                <c:pt idx="25">
                  <c:v>12/31/2018</c:v>
                </c:pt>
                <c:pt idx="26">
                  <c:v>1/1/2019</c:v>
                </c:pt>
                <c:pt idx="27">
                  <c:v>1/2/2019</c:v>
                </c:pt>
                <c:pt idx="28">
                  <c:v>1/3/2019</c:v>
                </c:pt>
                <c:pt idx="29">
                  <c:v>1/4/2019</c:v>
                </c:pt>
                <c:pt idx="30">
                  <c:v>1/5/2019</c:v>
                </c:pt>
                <c:pt idx="31">
                  <c:v>1/6/2019</c:v>
                </c:pt>
              </c:strCache>
            </c:strRef>
          </c:cat>
          <c:val>
            <c:numRef>
              <c:f>6</c:f>
              <c:numCache>
                <c:formatCode>General</c:formatCode>
                <c:ptCount val="32"/>
                <c:pt idx="0">
                  <c:v>0.997</c:v>
                </c:pt>
                <c:pt idx="1">
                  <c:v>0.9969</c:v>
                </c:pt>
                <c:pt idx="2">
                  <c:v>0.9969</c:v>
                </c:pt>
                <c:pt idx="3">
                  <c:v>0.9971</c:v>
                </c:pt>
                <c:pt idx="4">
                  <c:v>0.9972</c:v>
                </c:pt>
                <c:pt idx="5">
                  <c:v>0.9968</c:v>
                </c:pt>
                <c:pt idx="6">
                  <c:v>0.9973</c:v>
                </c:pt>
                <c:pt idx="7">
                  <c:v>0.9971</c:v>
                </c:pt>
                <c:pt idx="8">
                  <c:v>0.997</c:v>
                </c:pt>
                <c:pt idx="9">
                  <c:v>0.997</c:v>
                </c:pt>
                <c:pt idx="10">
                  <c:v>0.9972</c:v>
                </c:pt>
                <c:pt idx="11">
                  <c:v>0.9972</c:v>
                </c:pt>
                <c:pt idx="12">
                  <c:v>0.9971</c:v>
                </c:pt>
                <c:pt idx="13">
                  <c:v>0.9969</c:v>
                </c:pt>
                <c:pt idx="14">
                  <c:v>0.997</c:v>
                </c:pt>
                <c:pt idx="15">
                  <c:v>0.997</c:v>
                </c:pt>
                <c:pt idx="16">
                  <c:v>0.997</c:v>
                </c:pt>
                <c:pt idx="17">
                  <c:v>0.9972</c:v>
                </c:pt>
                <c:pt idx="18">
                  <c:v>0.9971</c:v>
                </c:pt>
                <c:pt idx="19">
                  <c:v>0.9972</c:v>
                </c:pt>
                <c:pt idx="20">
                  <c:v>0.9971</c:v>
                </c:pt>
                <c:pt idx="21">
                  <c:v>0.997</c:v>
                </c:pt>
                <c:pt idx="22">
                  <c:v>0.9967</c:v>
                </c:pt>
                <c:pt idx="23">
                  <c:v>0.9969</c:v>
                </c:pt>
                <c:pt idx="24">
                  <c:v>0.9967</c:v>
                </c:pt>
                <c:pt idx="25">
                  <c:v>0.9971</c:v>
                </c:pt>
                <c:pt idx="26">
                  <c:v>0.9973</c:v>
                </c:pt>
                <c:pt idx="27">
                  <c:v>0.9971</c:v>
                </c:pt>
                <c:pt idx="28">
                  <c:v>0.9968</c:v>
                </c:pt>
                <c:pt idx="29">
                  <c:v>0.9968</c:v>
                </c:pt>
                <c:pt idx="30">
                  <c:v>0.9968</c:v>
                </c:pt>
                <c:pt idx="31">
                  <c:v>0.9974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label 7</c:f>
              <c:strCache>
                <c:ptCount val="1"/>
                <c:pt idx="0">
                  <c:v>58同城</c:v>
                </c:pt>
              </c:strCache>
            </c:strRef>
          </c:tx>
          <c:spPr>
            <a:solidFill>
              <a:srgbClr val="698ed0"/>
            </a:solidFill>
            <a:ln w="28440">
              <a:solidFill>
                <a:srgbClr val="698ed0"/>
              </a:solidFill>
              <a:round/>
            </a:ln>
          </c:spPr>
          <c:marker>
            <c:symbol val="none"/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32"/>
                <c:pt idx="0">
                  <c:v>12/6/2018</c:v>
                </c:pt>
                <c:pt idx="1">
                  <c:v>12/7/2018</c:v>
                </c:pt>
                <c:pt idx="2">
                  <c:v>12/8/2018</c:v>
                </c:pt>
                <c:pt idx="3">
                  <c:v>12/9/2018</c:v>
                </c:pt>
                <c:pt idx="4">
                  <c:v>12/10/2018</c:v>
                </c:pt>
                <c:pt idx="5">
                  <c:v>12/11/2018</c:v>
                </c:pt>
                <c:pt idx="6">
                  <c:v>12/12/2018</c:v>
                </c:pt>
                <c:pt idx="7">
                  <c:v>12/13/2018</c:v>
                </c:pt>
                <c:pt idx="8">
                  <c:v>12/14/2018</c:v>
                </c:pt>
                <c:pt idx="9">
                  <c:v>12/15/2018</c:v>
                </c:pt>
                <c:pt idx="10">
                  <c:v>12/16/2018</c:v>
                </c:pt>
                <c:pt idx="11">
                  <c:v>12/17/2018</c:v>
                </c:pt>
                <c:pt idx="12">
                  <c:v>12/18/2018</c:v>
                </c:pt>
                <c:pt idx="13">
                  <c:v>12/19/2018</c:v>
                </c:pt>
                <c:pt idx="14">
                  <c:v>12/20/2018</c:v>
                </c:pt>
                <c:pt idx="15">
                  <c:v>12/21/2018</c:v>
                </c:pt>
                <c:pt idx="16">
                  <c:v>12/22/2018</c:v>
                </c:pt>
                <c:pt idx="17">
                  <c:v>12/23/2018</c:v>
                </c:pt>
                <c:pt idx="18">
                  <c:v>12/24/2018</c:v>
                </c:pt>
                <c:pt idx="19">
                  <c:v>12/25/2018</c:v>
                </c:pt>
                <c:pt idx="20">
                  <c:v>12/26/2018</c:v>
                </c:pt>
                <c:pt idx="21">
                  <c:v>12/27/2018</c:v>
                </c:pt>
                <c:pt idx="22">
                  <c:v>12/28/2018</c:v>
                </c:pt>
                <c:pt idx="23">
                  <c:v>12/29/2018</c:v>
                </c:pt>
                <c:pt idx="24">
                  <c:v>12/30/2018</c:v>
                </c:pt>
                <c:pt idx="25">
                  <c:v>12/31/2018</c:v>
                </c:pt>
                <c:pt idx="26">
                  <c:v>1/1/2019</c:v>
                </c:pt>
                <c:pt idx="27">
                  <c:v>1/2/2019</c:v>
                </c:pt>
                <c:pt idx="28">
                  <c:v>1/3/2019</c:v>
                </c:pt>
                <c:pt idx="29">
                  <c:v>1/4/2019</c:v>
                </c:pt>
                <c:pt idx="30">
                  <c:v>1/5/2019</c:v>
                </c:pt>
                <c:pt idx="31">
                  <c:v>1/6/2019</c:v>
                </c:pt>
              </c:strCache>
            </c:strRef>
          </c:cat>
          <c:val>
            <c:numRef>
              <c:f>7</c:f>
              <c:numCache>
                <c:formatCode>General</c:formatCode>
                <c:ptCount val="32"/>
                <c:pt idx="0">
                  <c:v>0.9989</c:v>
                </c:pt>
                <c:pt idx="1">
                  <c:v>0.9989</c:v>
                </c:pt>
                <c:pt idx="2">
                  <c:v>0.9989</c:v>
                </c:pt>
                <c:pt idx="3">
                  <c:v>0.999</c:v>
                </c:pt>
                <c:pt idx="4">
                  <c:v>0.999</c:v>
                </c:pt>
                <c:pt idx="5">
                  <c:v>0.9989</c:v>
                </c:pt>
                <c:pt idx="6">
                  <c:v>0.9989</c:v>
                </c:pt>
                <c:pt idx="7">
                  <c:v>0.999</c:v>
                </c:pt>
                <c:pt idx="8">
                  <c:v>0.9989</c:v>
                </c:pt>
                <c:pt idx="9">
                  <c:v>0.9989</c:v>
                </c:pt>
                <c:pt idx="10">
                  <c:v>0.999</c:v>
                </c:pt>
                <c:pt idx="11">
                  <c:v>0.9989</c:v>
                </c:pt>
                <c:pt idx="12">
                  <c:v>0.9988</c:v>
                </c:pt>
                <c:pt idx="13">
                  <c:v>0.9988</c:v>
                </c:pt>
                <c:pt idx="14">
                  <c:v>0.9989</c:v>
                </c:pt>
                <c:pt idx="15">
                  <c:v>0.9989</c:v>
                </c:pt>
                <c:pt idx="16">
                  <c:v>0.9989</c:v>
                </c:pt>
                <c:pt idx="17">
                  <c:v>0.999</c:v>
                </c:pt>
                <c:pt idx="18">
                  <c:v>0.9989</c:v>
                </c:pt>
                <c:pt idx="19">
                  <c:v>0.9989</c:v>
                </c:pt>
                <c:pt idx="20">
                  <c:v>0.999</c:v>
                </c:pt>
                <c:pt idx="21">
                  <c:v>0.9989</c:v>
                </c:pt>
                <c:pt idx="22">
                  <c:v>0.9989</c:v>
                </c:pt>
                <c:pt idx="23">
                  <c:v>0.9989</c:v>
                </c:pt>
                <c:pt idx="24">
                  <c:v>0.9989</c:v>
                </c:pt>
                <c:pt idx="25">
                  <c:v>0.999</c:v>
                </c:pt>
                <c:pt idx="26">
                  <c:v>0.9991</c:v>
                </c:pt>
                <c:pt idx="27">
                  <c:v>0.999</c:v>
                </c:pt>
                <c:pt idx="28">
                  <c:v>0.999</c:v>
                </c:pt>
                <c:pt idx="29">
                  <c:v>0.9989</c:v>
                </c:pt>
                <c:pt idx="30">
                  <c:v>0.999</c:v>
                </c:pt>
                <c:pt idx="31">
                  <c:v>0.999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label 8</c:f>
              <c:strCache>
                <c:ptCount val="1"/>
                <c:pt idx="0">
                  <c:v>京东</c:v>
                </c:pt>
              </c:strCache>
            </c:strRef>
          </c:tx>
          <c:spPr>
            <a:solidFill>
              <a:srgbClr val="ffcd33"/>
            </a:solidFill>
            <a:ln w="28440">
              <a:solidFill>
                <a:srgbClr val="ffcd33"/>
              </a:solidFill>
              <a:round/>
            </a:ln>
          </c:spPr>
          <c:marker>
            <c:symbol val="none"/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32"/>
                <c:pt idx="0">
                  <c:v>12/6/2018</c:v>
                </c:pt>
                <c:pt idx="1">
                  <c:v>12/7/2018</c:v>
                </c:pt>
                <c:pt idx="2">
                  <c:v>12/8/2018</c:v>
                </c:pt>
                <c:pt idx="3">
                  <c:v>12/9/2018</c:v>
                </c:pt>
                <c:pt idx="4">
                  <c:v>12/10/2018</c:v>
                </c:pt>
                <c:pt idx="5">
                  <c:v>12/11/2018</c:v>
                </c:pt>
                <c:pt idx="6">
                  <c:v>12/12/2018</c:v>
                </c:pt>
                <c:pt idx="7">
                  <c:v>12/13/2018</c:v>
                </c:pt>
                <c:pt idx="8">
                  <c:v>12/14/2018</c:v>
                </c:pt>
                <c:pt idx="9">
                  <c:v>12/15/2018</c:v>
                </c:pt>
                <c:pt idx="10">
                  <c:v>12/16/2018</c:v>
                </c:pt>
                <c:pt idx="11">
                  <c:v>12/17/2018</c:v>
                </c:pt>
                <c:pt idx="12">
                  <c:v>12/18/2018</c:v>
                </c:pt>
                <c:pt idx="13">
                  <c:v>12/19/2018</c:v>
                </c:pt>
                <c:pt idx="14">
                  <c:v>12/20/2018</c:v>
                </c:pt>
                <c:pt idx="15">
                  <c:v>12/21/2018</c:v>
                </c:pt>
                <c:pt idx="16">
                  <c:v>12/22/2018</c:v>
                </c:pt>
                <c:pt idx="17">
                  <c:v>12/23/2018</c:v>
                </c:pt>
                <c:pt idx="18">
                  <c:v>12/24/2018</c:v>
                </c:pt>
                <c:pt idx="19">
                  <c:v>12/25/2018</c:v>
                </c:pt>
                <c:pt idx="20">
                  <c:v>12/26/2018</c:v>
                </c:pt>
                <c:pt idx="21">
                  <c:v>12/27/2018</c:v>
                </c:pt>
                <c:pt idx="22">
                  <c:v>12/28/2018</c:v>
                </c:pt>
                <c:pt idx="23">
                  <c:v>12/29/2018</c:v>
                </c:pt>
                <c:pt idx="24">
                  <c:v>12/30/2018</c:v>
                </c:pt>
                <c:pt idx="25">
                  <c:v>12/31/2018</c:v>
                </c:pt>
                <c:pt idx="26">
                  <c:v>1/1/2019</c:v>
                </c:pt>
                <c:pt idx="27">
                  <c:v>1/2/2019</c:v>
                </c:pt>
                <c:pt idx="28">
                  <c:v>1/3/2019</c:v>
                </c:pt>
                <c:pt idx="29">
                  <c:v>1/4/2019</c:v>
                </c:pt>
                <c:pt idx="30">
                  <c:v>1/5/2019</c:v>
                </c:pt>
                <c:pt idx="31">
                  <c:v>1/6/2019</c:v>
                </c:pt>
              </c:strCache>
            </c:strRef>
          </c:cat>
          <c:val>
            <c:numRef>
              <c:f>8</c:f>
              <c:numCache>
                <c:formatCode>General</c:formatCode>
                <c:ptCount val="32"/>
                <c:pt idx="0">
                  <c:v>0.9965</c:v>
                </c:pt>
                <c:pt idx="1">
                  <c:v>0.9965</c:v>
                </c:pt>
                <c:pt idx="2">
                  <c:v>0.9965</c:v>
                </c:pt>
                <c:pt idx="3">
                  <c:v>0.9967</c:v>
                </c:pt>
                <c:pt idx="4">
                  <c:v>0.9968</c:v>
                </c:pt>
                <c:pt idx="5">
                  <c:v>0.9964</c:v>
                </c:pt>
                <c:pt idx="6">
                  <c:v>0.9966</c:v>
                </c:pt>
                <c:pt idx="7">
                  <c:v>0.9967</c:v>
                </c:pt>
                <c:pt idx="8">
                  <c:v>0.9967</c:v>
                </c:pt>
                <c:pt idx="9">
                  <c:v>0.9968</c:v>
                </c:pt>
                <c:pt idx="10">
                  <c:v>0.997</c:v>
                </c:pt>
                <c:pt idx="11">
                  <c:v>0.9971</c:v>
                </c:pt>
                <c:pt idx="12">
                  <c:v>0.9969</c:v>
                </c:pt>
                <c:pt idx="13">
                  <c:v>0.9966</c:v>
                </c:pt>
                <c:pt idx="14">
                  <c:v>0.9967</c:v>
                </c:pt>
                <c:pt idx="15">
                  <c:v>0.9967</c:v>
                </c:pt>
                <c:pt idx="16">
                  <c:v>0.9968</c:v>
                </c:pt>
                <c:pt idx="17">
                  <c:v>0.9968</c:v>
                </c:pt>
                <c:pt idx="18">
                  <c:v>0.997</c:v>
                </c:pt>
                <c:pt idx="19">
                  <c:v>0.9969</c:v>
                </c:pt>
                <c:pt idx="20">
                  <c:v>0.9966</c:v>
                </c:pt>
                <c:pt idx="21">
                  <c:v>0.9965</c:v>
                </c:pt>
                <c:pt idx="22">
                  <c:v>0.9965</c:v>
                </c:pt>
                <c:pt idx="23">
                  <c:v>0.9965</c:v>
                </c:pt>
                <c:pt idx="24">
                  <c:v>0.9967</c:v>
                </c:pt>
                <c:pt idx="25">
                  <c:v>0.9968</c:v>
                </c:pt>
                <c:pt idx="26">
                  <c:v>0.9972</c:v>
                </c:pt>
                <c:pt idx="27">
                  <c:v>0.9969</c:v>
                </c:pt>
                <c:pt idx="28">
                  <c:v>0.9963</c:v>
                </c:pt>
                <c:pt idx="29">
                  <c:v>0.9963</c:v>
                </c:pt>
                <c:pt idx="30">
                  <c:v>0.9967</c:v>
                </c:pt>
                <c:pt idx="31">
                  <c:v>0.9971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label 9</c:f>
              <c:strCache>
                <c:ptCount val="1"/>
                <c:pt idx="0">
                  <c:v>携程</c:v>
                </c:pt>
              </c:strCache>
            </c:strRef>
          </c:tx>
          <c:spPr>
            <a:solidFill>
              <a:srgbClr val="5a8a39"/>
            </a:solidFill>
            <a:ln w="28440">
              <a:solidFill>
                <a:srgbClr val="5a8a39"/>
              </a:solidFill>
              <a:round/>
            </a:ln>
          </c:spPr>
          <c:marker>
            <c:symbol val="none"/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32"/>
                <c:pt idx="0">
                  <c:v>12/6/2018</c:v>
                </c:pt>
                <c:pt idx="1">
                  <c:v>12/7/2018</c:v>
                </c:pt>
                <c:pt idx="2">
                  <c:v>12/8/2018</c:v>
                </c:pt>
                <c:pt idx="3">
                  <c:v>12/9/2018</c:v>
                </c:pt>
                <c:pt idx="4">
                  <c:v>12/10/2018</c:v>
                </c:pt>
                <c:pt idx="5">
                  <c:v>12/11/2018</c:v>
                </c:pt>
                <c:pt idx="6">
                  <c:v>12/12/2018</c:v>
                </c:pt>
                <c:pt idx="7">
                  <c:v>12/13/2018</c:v>
                </c:pt>
                <c:pt idx="8">
                  <c:v>12/14/2018</c:v>
                </c:pt>
                <c:pt idx="9">
                  <c:v>12/15/2018</c:v>
                </c:pt>
                <c:pt idx="10">
                  <c:v>12/16/2018</c:v>
                </c:pt>
                <c:pt idx="11">
                  <c:v>12/17/2018</c:v>
                </c:pt>
                <c:pt idx="12">
                  <c:v>12/18/2018</c:v>
                </c:pt>
                <c:pt idx="13">
                  <c:v>12/19/2018</c:v>
                </c:pt>
                <c:pt idx="14">
                  <c:v>12/20/2018</c:v>
                </c:pt>
                <c:pt idx="15">
                  <c:v>12/21/2018</c:v>
                </c:pt>
                <c:pt idx="16">
                  <c:v>12/22/2018</c:v>
                </c:pt>
                <c:pt idx="17">
                  <c:v>12/23/2018</c:v>
                </c:pt>
                <c:pt idx="18">
                  <c:v>12/24/2018</c:v>
                </c:pt>
                <c:pt idx="19">
                  <c:v>12/25/2018</c:v>
                </c:pt>
                <c:pt idx="20">
                  <c:v>12/26/2018</c:v>
                </c:pt>
                <c:pt idx="21">
                  <c:v>12/27/2018</c:v>
                </c:pt>
                <c:pt idx="22">
                  <c:v>12/28/2018</c:v>
                </c:pt>
                <c:pt idx="23">
                  <c:v>12/29/2018</c:v>
                </c:pt>
                <c:pt idx="24">
                  <c:v>12/30/2018</c:v>
                </c:pt>
                <c:pt idx="25">
                  <c:v>12/31/2018</c:v>
                </c:pt>
                <c:pt idx="26">
                  <c:v>1/1/2019</c:v>
                </c:pt>
                <c:pt idx="27">
                  <c:v>1/2/2019</c:v>
                </c:pt>
                <c:pt idx="28">
                  <c:v>1/3/2019</c:v>
                </c:pt>
                <c:pt idx="29">
                  <c:v>1/4/2019</c:v>
                </c:pt>
                <c:pt idx="30">
                  <c:v>1/5/2019</c:v>
                </c:pt>
                <c:pt idx="31">
                  <c:v>1/6/2019</c:v>
                </c:pt>
              </c:strCache>
            </c:strRef>
          </c:cat>
          <c:val>
            <c:numRef>
              <c:f>9</c:f>
              <c:numCache>
                <c:formatCode>General</c:formatCode>
                <c:ptCount val="32"/>
                <c:pt idx="0">
                  <c:v>0.9909</c:v>
                </c:pt>
                <c:pt idx="1">
                  <c:v>0.9905</c:v>
                </c:pt>
                <c:pt idx="2">
                  <c:v>0.9905</c:v>
                </c:pt>
                <c:pt idx="3">
                  <c:v>0.9916</c:v>
                </c:pt>
                <c:pt idx="4">
                  <c:v>0.9907</c:v>
                </c:pt>
                <c:pt idx="5">
                  <c:v>0.9902</c:v>
                </c:pt>
                <c:pt idx="6">
                  <c:v>0.9915</c:v>
                </c:pt>
                <c:pt idx="7">
                  <c:v>0.9914</c:v>
                </c:pt>
                <c:pt idx="8">
                  <c:v>0.9916</c:v>
                </c:pt>
                <c:pt idx="9">
                  <c:v>0.9913</c:v>
                </c:pt>
                <c:pt idx="10">
                  <c:v>0.9922</c:v>
                </c:pt>
                <c:pt idx="11">
                  <c:v>0.9921</c:v>
                </c:pt>
                <c:pt idx="12">
                  <c:v>0.9918</c:v>
                </c:pt>
                <c:pt idx="13">
                  <c:v>0.9918</c:v>
                </c:pt>
                <c:pt idx="14">
                  <c:v>0.9919</c:v>
                </c:pt>
                <c:pt idx="15">
                  <c:v>0.9921</c:v>
                </c:pt>
                <c:pt idx="16">
                  <c:v>0.992</c:v>
                </c:pt>
                <c:pt idx="17">
                  <c:v>0.9922</c:v>
                </c:pt>
                <c:pt idx="18">
                  <c:v>0.9925</c:v>
                </c:pt>
                <c:pt idx="19">
                  <c:v>0.9921</c:v>
                </c:pt>
                <c:pt idx="20">
                  <c:v>0.9922</c:v>
                </c:pt>
                <c:pt idx="21">
                  <c:v>0.9925</c:v>
                </c:pt>
                <c:pt idx="22">
                  <c:v>0.9924</c:v>
                </c:pt>
                <c:pt idx="23">
                  <c:v>0.9927</c:v>
                </c:pt>
                <c:pt idx="24">
                  <c:v>0.9927</c:v>
                </c:pt>
                <c:pt idx="25">
                  <c:v>0.9925</c:v>
                </c:pt>
                <c:pt idx="26">
                  <c:v>0.9932</c:v>
                </c:pt>
                <c:pt idx="27">
                  <c:v>0.9927</c:v>
                </c:pt>
                <c:pt idx="28">
                  <c:v>0.9911</c:v>
                </c:pt>
                <c:pt idx="29">
                  <c:v>0.9905</c:v>
                </c:pt>
                <c:pt idx="30">
                  <c:v>0.9907</c:v>
                </c:pt>
                <c:pt idx="31">
                  <c:v>0.9916</c:v>
                </c:pt>
              </c:numCache>
            </c:numRef>
          </c:val>
          <c:smooth val="0"/>
        </c:ser>
        <c:hiLowLines>
          <c:spPr>
            <a:ln>
              <a:noFill/>
            </a:ln>
          </c:spPr>
        </c:hiLowLines>
        <c:marker val="0"/>
        <c:axId val="67860331"/>
        <c:axId val="69281442"/>
      </c:lineChart>
      <c:catAx>
        <c:axId val="67860331"/>
        <c:scaling>
          <c:orientation val="minMax"/>
        </c:scaling>
        <c:delete val="0"/>
        <c:axPos val="b"/>
        <c:numFmt formatCode="YYYY/M/D" sourceLinked="1"/>
        <c:majorTickMark val="out"/>
        <c:minorTickMark val="none"/>
        <c:tickLblPos val="nextTo"/>
        <c:spPr>
          <a:ln w="9360">
            <a:solidFill>
              <a:srgbClr val="d9d9d9"/>
            </a:solidFill>
            <a:round/>
          </a:ln>
        </c:spPr>
        <c:txPr>
          <a:bodyPr/>
          <a:p>
            <a:pPr>
              <a:defRPr b="0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</a:p>
        </c:txPr>
        <c:crossAx val="69281442"/>
        <c:crosses val="autoZero"/>
        <c:auto val="1"/>
        <c:lblAlgn val="ctr"/>
        <c:lblOffset val="100"/>
      </c:catAx>
      <c:valAx>
        <c:axId val="69281442"/>
        <c:scaling>
          <c:orientation val="minMax"/>
          <c:max val="1"/>
          <c:min val="0.9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0.00%" sourceLinked="0"/>
        <c:majorTickMark val="none"/>
        <c:minorTickMark val="none"/>
        <c:tickLblPos val="nextTo"/>
        <c:spPr>
          <a:ln w="6480">
            <a:noFill/>
          </a:ln>
        </c:spPr>
        <c:txPr>
          <a:bodyPr/>
          <a:p>
            <a:pPr>
              <a:defRPr b="0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</a:p>
        </c:txPr>
        <c:crossAx val="67860331"/>
        <c:crosses val="autoZero"/>
        <c:crossBetween val="midCat"/>
      </c:valAx>
      <c:spPr>
        <a:noFill/>
        <a:ln>
          <a:noFill/>
        </a:ln>
      </c:spPr>
    </c:plotArea>
    <c:legend>
      <c:legendPos val="r"/>
      <c:overlay val="0"/>
      <c:spPr>
        <a:noFill/>
        <a:ln>
          <a:noFill/>
        </a:ln>
      </c:spPr>
    </c:legend>
    <c:plotVisOnly val="1"/>
    <c:dispBlanksAs val="gap"/>
  </c:chart>
  <c:spPr>
    <a:solidFill>
      <a:srgbClr val="ffffff"/>
    </a:solidFill>
    <a:ln w="9360">
      <a:solidFill>
        <a:srgbClr val="d9d9d9"/>
      </a:solidFill>
      <a:round/>
    </a:ln>
  </c:spPr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0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  <a:r>
              <a:rPr b="0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wifi下各版本联通率波动情况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0664666666666667"/>
          <c:y val="0.172156287505001"/>
          <c:w val="0.909733333333333"/>
          <c:h val="0.487264968662488"/>
        </c:manualLayout>
      </c:layout>
      <c:lineChart>
        <c:grouping val="standard"/>
        <c:ser>
          <c:idx val="0"/>
          <c:order val="0"/>
          <c:tx>
            <c:strRef>
              <c:f>label 0</c:f>
              <c:strCache>
                <c:ptCount val="1"/>
                <c:pt idx="0">
                  <c:v>5.6.3.2/wifi</c:v>
                </c:pt>
              </c:strCache>
            </c:strRef>
          </c:tx>
          <c:spPr>
            <a:solidFill>
              <a:srgbClr val="6dac43"/>
            </a:solidFill>
            <a:ln w="28440">
              <a:solidFill>
                <a:srgbClr val="6dac43"/>
              </a:solidFill>
              <a:round/>
            </a:ln>
          </c:spPr>
          <c:marker>
            <c:symbol val="none"/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32"/>
                <c:pt idx="0">
                  <c:v>2018-12-06</c:v>
                </c:pt>
                <c:pt idx="1">
                  <c:v>2018-12-07</c:v>
                </c:pt>
                <c:pt idx="2">
                  <c:v>2018-12-08</c:v>
                </c:pt>
                <c:pt idx="3">
                  <c:v>2018-12-09</c:v>
                </c:pt>
                <c:pt idx="4">
                  <c:v>2018-12-10</c:v>
                </c:pt>
                <c:pt idx="5">
                  <c:v>2018-12-11</c:v>
                </c:pt>
                <c:pt idx="6">
                  <c:v>2018-12-12</c:v>
                </c:pt>
                <c:pt idx="7">
                  <c:v>2018-12-13</c:v>
                </c:pt>
                <c:pt idx="8">
                  <c:v>2018-12-14</c:v>
                </c:pt>
                <c:pt idx="9">
                  <c:v>2018-12-15</c:v>
                </c:pt>
                <c:pt idx="10">
                  <c:v>2018-12-16</c:v>
                </c:pt>
                <c:pt idx="11">
                  <c:v>2018-12-17</c:v>
                </c:pt>
                <c:pt idx="12">
                  <c:v>2018-12-18</c:v>
                </c:pt>
                <c:pt idx="13">
                  <c:v>2018-12-19</c:v>
                </c:pt>
                <c:pt idx="14">
                  <c:v>2018-12-20</c:v>
                </c:pt>
                <c:pt idx="15">
                  <c:v>2018-12-21</c:v>
                </c:pt>
                <c:pt idx="16">
                  <c:v>2018-12-22</c:v>
                </c:pt>
                <c:pt idx="17">
                  <c:v>2018-12-23</c:v>
                </c:pt>
                <c:pt idx="18">
                  <c:v>2018-12-24</c:v>
                </c:pt>
                <c:pt idx="19">
                  <c:v>2018-12-25</c:v>
                </c:pt>
                <c:pt idx="20">
                  <c:v>2018-12-26</c:v>
                </c:pt>
                <c:pt idx="21">
                  <c:v>2018-12-27</c:v>
                </c:pt>
                <c:pt idx="22">
                  <c:v>2018-12-28</c:v>
                </c:pt>
                <c:pt idx="23">
                  <c:v>2018-12-29</c:v>
                </c:pt>
                <c:pt idx="24">
                  <c:v>2018-12-30</c:v>
                </c:pt>
                <c:pt idx="25">
                  <c:v>2018-12-31</c:v>
                </c:pt>
                <c:pt idx="26">
                  <c:v>2019-01-01</c:v>
                </c:pt>
                <c:pt idx="27">
                  <c:v>2019-01-02</c:v>
                </c:pt>
                <c:pt idx="28">
                  <c:v>2019-01-03</c:v>
                </c:pt>
                <c:pt idx="29">
                  <c:v>2019-01-04</c:v>
                </c:pt>
                <c:pt idx="30">
                  <c:v>2019-01-05</c:v>
                </c:pt>
                <c:pt idx="31">
                  <c:v>2019-01-06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32"/>
                <c:pt idx="0">
                  <c:v>0.9821</c:v>
                </c:pt>
                <c:pt idx="1">
                  <c:v>0.9827</c:v>
                </c:pt>
                <c:pt idx="2">
                  <c:v>0.9826</c:v>
                </c:pt>
                <c:pt idx="3">
                  <c:v>0.9843</c:v>
                </c:pt>
                <c:pt idx="4">
                  <c:v>0.9813</c:v>
                </c:pt>
                <c:pt idx="5">
                  <c:v>0.9783</c:v>
                </c:pt>
                <c:pt idx="6">
                  <c:v>0.9822</c:v>
                </c:pt>
                <c:pt idx="7">
                  <c:v>0.982</c:v>
                </c:pt>
                <c:pt idx="8">
                  <c:v>0.9819</c:v>
                </c:pt>
                <c:pt idx="9">
                  <c:v>0.9822</c:v>
                </c:pt>
                <c:pt idx="10">
                  <c:v>0.9837</c:v>
                </c:pt>
                <c:pt idx="11">
                  <c:v>0.9831</c:v>
                </c:pt>
                <c:pt idx="12">
                  <c:v>0.9825</c:v>
                </c:pt>
                <c:pt idx="13">
                  <c:v>0.9829</c:v>
                </c:pt>
                <c:pt idx="14">
                  <c:v>0.9807</c:v>
                </c:pt>
                <c:pt idx="15">
                  <c:v>0.9817</c:v>
                </c:pt>
                <c:pt idx="16">
                  <c:v>0.982</c:v>
                </c:pt>
                <c:pt idx="17">
                  <c:v>0.9831</c:v>
                </c:pt>
                <c:pt idx="18">
                  <c:v>0.9821</c:v>
                </c:pt>
                <c:pt idx="19">
                  <c:v>0.9814</c:v>
                </c:pt>
                <c:pt idx="20">
                  <c:v>0.9765</c:v>
                </c:pt>
                <c:pt idx="21">
                  <c:v>0.9808</c:v>
                </c:pt>
                <c:pt idx="22">
                  <c:v>0.9828</c:v>
                </c:pt>
                <c:pt idx="23">
                  <c:v>0.9834</c:v>
                </c:pt>
                <c:pt idx="24">
                  <c:v>0.9826</c:v>
                </c:pt>
                <c:pt idx="25">
                  <c:v>0.9847</c:v>
                </c:pt>
                <c:pt idx="26">
                  <c:v>0.9848</c:v>
                </c:pt>
                <c:pt idx="27">
                  <c:v>0.9848</c:v>
                </c:pt>
                <c:pt idx="28">
                  <c:v>0.984</c:v>
                </c:pt>
                <c:pt idx="29">
                  <c:v>0.9845</c:v>
                </c:pt>
                <c:pt idx="30">
                  <c:v>0.9836</c:v>
                </c:pt>
                <c:pt idx="31">
                  <c:v>0.9855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5.6.7.0/wifi</c:v>
                </c:pt>
              </c:strCache>
            </c:strRef>
          </c:tx>
          <c:spPr>
            <a:solidFill>
              <a:srgbClr val="00b050"/>
            </a:solidFill>
            <a:ln w="28440">
              <a:solidFill>
                <a:srgbClr val="00b050"/>
              </a:solidFill>
              <a:round/>
            </a:ln>
          </c:spPr>
          <c:marker>
            <c:symbol val="none"/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32"/>
                <c:pt idx="0">
                  <c:v>2018-12-06</c:v>
                </c:pt>
                <c:pt idx="1">
                  <c:v>2018-12-07</c:v>
                </c:pt>
                <c:pt idx="2">
                  <c:v>2018-12-08</c:v>
                </c:pt>
                <c:pt idx="3">
                  <c:v>2018-12-09</c:v>
                </c:pt>
                <c:pt idx="4">
                  <c:v>2018-12-10</c:v>
                </c:pt>
                <c:pt idx="5">
                  <c:v>2018-12-11</c:v>
                </c:pt>
                <c:pt idx="6">
                  <c:v>2018-12-12</c:v>
                </c:pt>
                <c:pt idx="7">
                  <c:v>2018-12-13</c:v>
                </c:pt>
                <c:pt idx="8">
                  <c:v>2018-12-14</c:v>
                </c:pt>
                <c:pt idx="9">
                  <c:v>2018-12-15</c:v>
                </c:pt>
                <c:pt idx="10">
                  <c:v>2018-12-16</c:v>
                </c:pt>
                <c:pt idx="11">
                  <c:v>2018-12-17</c:v>
                </c:pt>
                <c:pt idx="12">
                  <c:v>2018-12-18</c:v>
                </c:pt>
                <c:pt idx="13">
                  <c:v>2018-12-19</c:v>
                </c:pt>
                <c:pt idx="14">
                  <c:v>2018-12-20</c:v>
                </c:pt>
                <c:pt idx="15">
                  <c:v>2018-12-21</c:v>
                </c:pt>
                <c:pt idx="16">
                  <c:v>2018-12-22</c:v>
                </c:pt>
                <c:pt idx="17">
                  <c:v>2018-12-23</c:v>
                </c:pt>
                <c:pt idx="18">
                  <c:v>2018-12-24</c:v>
                </c:pt>
                <c:pt idx="19">
                  <c:v>2018-12-25</c:v>
                </c:pt>
                <c:pt idx="20">
                  <c:v>2018-12-26</c:v>
                </c:pt>
                <c:pt idx="21">
                  <c:v>2018-12-27</c:v>
                </c:pt>
                <c:pt idx="22">
                  <c:v>2018-12-28</c:v>
                </c:pt>
                <c:pt idx="23">
                  <c:v>2018-12-29</c:v>
                </c:pt>
                <c:pt idx="24">
                  <c:v>2018-12-30</c:v>
                </c:pt>
                <c:pt idx="25">
                  <c:v>2018-12-31</c:v>
                </c:pt>
                <c:pt idx="26">
                  <c:v>2019-01-01</c:v>
                </c:pt>
                <c:pt idx="27">
                  <c:v>2019-01-02</c:v>
                </c:pt>
                <c:pt idx="28">
                  <c:v>2019-01-03</c:v>
                </c:pt>
                <c:pt idx="29">
                  <c:v>2019-01-04</c:v>
                </c:pt>
                <c:pt idx="30">
                  <c:v>2019-01-05</c:v>
                </c:pt>
                <c:pt idx="31">
                  <c:v>2019-01-06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32"/>
                <c:pt idx="0">
                  <c:v>0.9776</c:v>
                </c:pt>
                <c:pt idx="1">
                  <c:v>0.9762</c:v>
                </c:pt>
                <c:pt idx="2">
                  <c:v>0.979</c:v>
                </c:pt>
                <c:pt idx="3">
                  <c:v>0.9798</c:v>
                </c:pt>
                <c:pt idx="4">
                  <c:v>0.9781</c:v>
                </c:pt>
                <c:pt idx="5">
                  <c:v>0.9739</c:v>
                </c:pt>
                <c:pt idx="6">
                  <c:v>0.979</c:v>
                </c:pt>
                <c:pt idx="7">
                  <c:v>0.9791</c:v>
                </c:pt>
                <c:pt idx="8">
                  <c:v>0.9796</c:v>
                </c:pt>
                <c:pt idx="9">
                  <c:v>0.9793</c:v>
                </c:pt>
                <c:pt idx="10">
                  <c:v>0.9795</c:v>
                </c:pt>
                <c:pt idx="11">
                  <c:v>0.9787</c:v>
                </c:pt>
                <c:pt idx="12">
                  <c:v>0.9779</c:v>
                </c:pt>
                <c:pt idx="13">
                  <c:v>0.9788</c:v>
                </c:pt>
                <c:pt idx="14">
                  <c:v>0.9736</c:v>
                </c:pt>
                <c:pt idx="15">
                  <c:v>0.9774</c:v>
                </c:pt>
                <c:pt idx="16">
                  <c:v>0.9783</c:v>
                </c:pt>
                <c:pt idx="17">
                  <c:v>0.9803</c:v>
                </c:pt>
                <c:pt idx="18">
                  <c:v>0.9797</c:v>
                </c:pt>
                <c:pt idx="19">
                  <c:v>0.9786</c:v>
                </c:pt>
                <c:pt idx="20">
                  <c:v>0.9758</c:v>
                </c:pt>
                <c:pt idx="21">
                  <c:v>0.9787</c:v>
                </c:pt>
                <c:pt idx="22">
                  <c:v>0.9798</c:v>
                </c:pt>
                <c:pt idx="23">
                  <c:v>0.9803</c:v>
                </c:pt>
                <c:pt idx="24">
                  <c:v>0.9814</c:v>
                </c:pt>
                <c:pt idx="25">
                  <c:v>0.9832</c:v>
                </c:pt>
                <c:pt idx="26">
                  <c:v>0.9828</c:v>
                </c:pt>
                <c:pt idx="27">
                  <c:v>0.9833</c:v>
                </c:pt>
                <c:pt idx="28">
                  <c:v>0.9823</c:v>
                </c:pt>
                <c:pt idx="29">
                  <c:v>0.9818</c:v>
                </c:pt>
                <c:pt idx="30">
                  <c:v>0.9827</c:v>
                </c:pt>
                <c:pt idx="31">
                  <c:v>0.9836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label 2</c:f>
              <c:strCache>
                <c:ptCount val="1"/>
                <c:pt idx="0">
                  <c:v>6.0.1.0/wifi</c:v>
                </c:pt>
              </c:strCache>
            </c:strRef>
          </c:tx>
          <c:spPr>
            <a:solidFill>
              <a:srgbClr val="f9bb00"/>
            </a:solidFill>
            <a:ln w="28440">
              <a:solidFill>
                <a:srgbClr val="f9bb00"/>
              </a:solidFill>
              <a:round/>
            </a:ln>
          </c:spPr>
          <c:marker>
            <c:symbol val="none"/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32"/>
                <c:pt idx="0">
                  <c:v>2018-12-06</c:v>
                </c:pt>
                <c:pt idx="1">
                  <c:v>2018-12-07</c:v>
                </c:pt>
                <c:pt idx="2">
                  <c:v>2018-12-08</c:v>
                </c:pt>
                <c:pt idx="3">
                  <c:v>2018-12-09</c:v>
                </c:pt>
                <c:pt idx="4">
                  <c:v>2018-12-10</c:v>
                </c:pt>
                <c:pt idx="5">
                  <c:v>2018-12-11</c:v>
                </c:pt>
                <c:pt idx="6">
                  <c:v>2018-12-12</c:v>
                </c:pt>
                <c:pt idx="7">
                  <c:v>2018-12-13</c:v>
                </c:pt>
                <c:pt idx="8">
                  <c:v>2018-12-14</c:v>
                </c:pt>
                <c:pt idx="9">
                  <c:v>2018-12-15</c:v>
                </c:pt>
                <c:pt idx="10">
                  <c:v>2018-12-16</c:v>
                </c:pt>
                <c:pt idx="11">
                  <c:v>2018-12-17</c:v>
                </c:pt>
                <c:pt idx="12">
                  <c:v>2018-12-18</c:v>
                </c:pt>
                <c:pt idx="13">
                  <c:v>2018-12-19</c:v>
                </c:pt>
                <c:pt idx="14">
                  <c:v>2018-12-20</c:v>
                </c:pt>
                <c:pt idx="15">
                  <c:v>2018-12-21</c:v>
                </c:pt>
                <c:pt idx="16">
                  <c:v>2018-12-22</c:v>
                </c:pt>
                <c:pt idx="17">
                  <c:v>2018-12-23</c:v>
                </c:pt>
                <c:pt idx="18">
                  <c:v>2018-12-24</c:v>
                </c:pt>
                <c:pt idx="19">
                  <c:v>2018-12-25</c:v>
                </c:pt>
                <c:pt idx="20">
                  <c:v>2018-12-26</c:v>
                </c:pt>
                <c:pt idx="21">
                  <c:v>2018-12-27</c:v>
                </c:pt>
                <c:pt idx="22">
                  <c:v>2018-12-28</c:v>
                </c:pt>
                <c:pt idx="23">
                  <c:v>2018-12-29</c:v>
                </c:pt>
                <c:pt idx="24">
                  <c:v>2018-12-30</c:v>
                </c:pt>
                <c:pt idx="25">
                  <c:v>2018-12-31</c:v>
                </c:pt>
                <c:pt idx="26">
                  <c:v>2019-01-01</c:v>
                </c:pt>
                <c:pt idx="27">
                  <c:v>2019-01-02</c:v>
                </c:pt>
                <c:pt idx="28">
                  <c:v>2019-01-03</c:v>
                </c:pt>
                <c:pt idx="29">
                  <c:v>2019-01-04</c:v>
                </c:pt>
                <c:pt idx="30">
                  <c:v>2019-01-05</c:v>
                </c:pt>
                <c:pt idx="31">
                  <c:v>2019-01-06</c:v>
                </c:pt>
              </c:strCache>
            </c:strRef>
          </c:cat>
          <c:val>
            <c:numRef>
              <c:f>2</c:f>
              <c:numCache>
                <c:formatCode>General</c:formatCode>
                <c:ptCount val="32"/>
                <c:pt idx="0">
                  <c:v>0.9775</c:v>
                </c:pt>
                <c:pt idx="1">
                  <c:v>0.9843</c:v>
                </c:pt>
                <c:pt idx="2">
                  <c:v>0.9865</c:v>
                </c:pt>
                <c:pt idx="3">
                  <c:v>0.9877</c:v>
                </c:pt>
                <c:pt idx="4">
                  <c:v>0.9868</c:v>
                </c:pt>
                <c:pt idx="5">
                  <c:v>0.9887</c:v>
                </c:pt>
                <c:pt idx="6">
                  <c:v>0.9887</c:v>
                </c:pt>
                <c:pt idx="7">
                  <c:v>0.9888</c:v>
                </c:pt>
                <c:pt idx="8">
                  <c:v>0.9881</c:v>
                </c:pt>
                <c:pt idx="9">
                  <c:v>0.989</c:v>
                </c:pt>
                <c:pt idx="10">
                  <c:v>0.9876</c:v>
                </c:pt>
                <c:pt idx="11">
                  <c:v>0.9898</c:v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</c:numCache>
            </c:numRef>
          </c:val>
          <c:smooth val="0"/>
        </c:ser>
        <c:ser>
          <c:idx val="3"/>
          <c:order val="3"/>
          <c:tx>
            <c:strRef>
              <c:f>label 3</c:f>
              <c:strCache>
                <c:ptCount val="1"/>
                <c:pt idx="0">
                  <c:v>6.0.0.5/wifi</c:v>
                </c:pt>
              </c:strCache>
            </c:strRef>
          </c:tx>
          <c:spPr>
            <a:solidFill>
              <a:srgbClr val="385623"/>
            </a:solidFill>
            <a:ln w="19080">
              <a:solidFill>
                <a:srgbClr val="385623"/>
              </a:solidFill>
              <a:round/>
            </a:ln>
          </c:spPr>
          <c:marker>
            <c:symbol val="none"/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32"/>
                <c:pt idx="0">
                  <c:v>2018-12-06</c:v>
                </c:pt>
                <c:pt idx="1">
                  <c:v>2018-12-07</c:v>
                </c:pt>
                <c:pt idx="2">
                  <c:v>2018-12-08</c:v>
                </c:pt>
                <c:pt idx="3">
                  <c:v>2018-12-09</c:v>
                </c:pt>
                <c:pt idx="4">
                  <c:v>2018-12-10</c:v>
                </c:pt>
                <c:pt idx="5">
                  <c:v>2018-12-11</c:v>
                </c:pt>
                <c:pt idx="6">
                  <c:v>2018-12-12</c:v>
                </c:pt>
                <c:pt idx="7">
                  <c:v>2018-12-13</c:v>
                </c:pt>
                <c:pt idx="8">
                  <c:v>2018-12-14</c:v>
                </c:pt>
                <c:pt idx="9">
                  <c:v>2018-12-15</c:v>
                </c:pt>
                <c:pt idx="10">
                  <c:v>2018-12-16</c:v>
                </c:pt>
                <c:pt idx="11">
                  <c:v>2018-12-17</c:v>
                </c:pt>
                <c:pt idx="12">
                  <c:v>2018-12-18</c:v>
                </c:pt>
                <c:pt idx="13">
                  <c:v>2018-12-19</c:v>
                </c:pt>
                <c:pt idx="14">
                  <c:v>2018-12-20</c:v>
                </c:pt>
                <c:pt idx="15">
                  <c:v>2018-12-21</c:v>
                </c:pt>
                <c:pt idx="16">
                  <c:v>2018-12-22</c:v>
                </c:pt>
                <c:pt idx="17">
                  <c:v>2018-12-23</c:v>
                </c:pt>
                <c:pt idx="18">
                  <c:v>2018-12-24</c:v>
                </c:pt>
                <c:pt idx="19">
                  <c:v>2018-12-25</c:v>
                </c:pt>
                <c:pt idx="20">
                  <c:v>2018-12-26</c:v>
                </c:pt>
                <c:pt idx="21">
                  <c:v>2018-12-27</c:v>
                </c:pt>
                <c:pt idx="22">
                  <c:v>2018-12-28</c:v>
                </c:pt>
                <c:pt idx="23">
                  <c:v>2018-12-29</c:v>
                </c:pt>
                <c:pt idx="24">
                  <c:v>2018-12-30</c:v>
                </c:pt>
                <c:pt idx="25">
                  <c:v>2018-12-31</c:v>
                </c:pt>
                <c:pt idx="26">
                  <c:v>2019-01-01</c:v>
                </c:pt>
                <c:pt idx="27">
                  <c:v>2019-01-02</c:v>
                </c:pt>
                <c:pt idx="28">
                  <c:v>2019-01-03</c:v>
                </c:pt>
                <c:pt idx="29">
                  <c:v>2019-01-04</c:v>
                </c:pt>
                <c:pt idx="30">
                  <c:v>2019-01-05</c:v>
                </c:pt>
                <c:pt idx="31">
                  <c:v>2019-01-06</c:v>
                </c:pt>
              </c:strCache>
            </c:strRef>
          </c:cat>
          <c:val>
            <c:numRef>
              <c:f>3</c:f>
              <c:numCache>
                <c:formatCode>General</c:formatCode>
                <c:ptCount val="32"/>
                <c:pt idx="0">
                  <c:v>0.9816</c:v>
                </c:pt>
                <c:pt idx="1">
                  <c:v>0.9822</c:v>
                </c:pt>
                <c:pt idx="2">
                  <c:v>0.9822</c:v>
                </c:pt>
                <c:pt idx="3">
                  <c:v>0.9839</c:v>
                </c:pt>
                <c:pt idx="4">
                  <c:v>0.9812</c:v>
                </c:pt>
                <c:pt idx="5">
                  <c:v>0.9783</c:v>
                </c:pt>
                <c:pt idx="6">
                  <c:v>0.982</c:v>
                </c:pt>
                <c:pt idx="7">
                  <c:v>0.9818</c:v>
                </c:pt>
                <c:pt idx="8">
                  <c:v>0.9816</c:v>
                </c:pt>
                <c:pt idx="9">
                  <c:v>0.9819</c:v>
                </c:pt>
                <c:pt idx="10">
                  <c:v>0.9834</c:v>
                </c:pt>
                <c:pt idx="11">
                  <c:v>0.9828</c:v>
                </c:pt>
                <c:pt idx="12">
                  <c:v>0.9823</c:v>
                </c:pt>
                <c:pt idx="13">
                  <c:v>0.9827</c:v>
                </c:pt>
                <c:pt idx="14">
                  <c:v>0.9804</c:v>
                </c:pt>
                <c:pt idx="15">
                  <c:v>0.9816</c:v>
                </c:pt>
                <c:pt idx="16">
                  <c:v>0.9818</c:v>
                </c:pt>
                <c:pt idx="17">
                  <c:v>0.983</c:v>
                </c:pt>
                <c:pt idx="18">
                  <c:v>0.9821</c:v>
                </c:pt>
                <c:pt idx="19">
                  <c:v>0.9814</c:v>
                </c:pt>
                <c:pt idx="20">
                  <c:v>0.9765</c:v>
                </c:pt>
                <c:pt idx="21">
                  <c:v>0.9809</c:v>
                </c:pt>
                <c:pt idx="22">
                  <c:v>0.9828</c:v>
                </c:pt>
                <c:pt idx="23">
                  <c:v>0.9834</c:v>
                </c:pt>
                <c:pt idx="24">
                  <c:v>0.9825</c:v>
                </c:pt>
                <c:pt idx="25">
                  <c:v>0.9851</c:v>
                </c:pt>
                <c:pt idx="26">
                  <c:v>0.9844</c:v>
                </c:pt>
                <c:pt idx="27">
                  <c:v>0.9869</c:v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</c:numCache>
            </c:numRef>
          </c:val>
          <c:smooth val="0"/>
        </c:ser>
        <c:ser>
          <c:idx val="4"/>
          <c:order val="4"/>
          <c:tx>
            <c:strRef>
              <c:f>label 4</c:f>
              <c:strCache>
                <c:ptCount val="1"/>
                <c:pt idx="0">
                  <c:v>all/wifi</c:v>
                </c:pt>
              </c:strCache>
            </c:strRef>
          </c:tx>
          <c:spPr>
            <a:solidFill>
              <a:srgbClr val="4472c4"/>
            </a:solidFill>
            <a:ln w="19080">
              <a:solidFill>
                <a:srgbClr val="4472c4"/>
              </a:solidFill>
              <a:round/>
            </a:ln>
          </c:spPr>
          <c:marker>
            <c:symbol val="none"/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32"/>
                <c:pt idx="0">
                  <c:v>2018-12-06</c:v>
                </c:pt>
                <c:pt idx="1">
                  <c:v>2018-12-07</c:v>
                </c:pt>
                <c:pt idx="2">
                  <c:v>2018-12-08</c:v>
                </c:pt>
                <c:pt idx="3">
                  <c:v>2018-12-09</c:v>
                </c:pt>
                <c:pt idx="4">
                  <c:v>2018-12-10</c:v>
                </c:pt>
                <c:pt idx="5">
                  <c:v>2018-12-11</c:v>
                </c:pt>
                <c:pt idx="6">
                  <c:v>2018-12-12</c:v>
                </c:pt>
                <c:pt idx="7">
                  <c:v>2018-12-13</c:v>
                </c:pt>
                <c:pt idx="8">
                  <c:v>2018-12-14</c:v>
                </c:pt>
                <c:pt idx="9">
                  <c:v>2018-12-15</c:v>
                </c:pt>
                <c:pt idx="10">
                  <c:v>2018-12-16</c:v>
                </c:pt>
                <c:pt idx="11">
                  <c:v>2018-12-17</c:v>
                </c:pt>
                <c:pt idx="12">
                  <c:v>2018-12-18</c:v>
                </c:pt>
                <c:pt idx="13">
                  <c:v>2018-12-19</c:v>
                </c:pt>
                <c:pt idx="14">
                  <c:v>2018-12-20</c:v>
                </c:pt>
                <c:pt idx="15">
                  <c:v>2018-12-21</c:v>
                </c:pt>
                <c:pt idx="16">
                  <c:v>2018-12-22</c:v>
                </c:pt>
                <c:pt idx="17">
                  <c:v>2018-12-23</c:v>
                </c:pt>
                <c:pt idx="18">
                  <c:v>2018-12-24</c:v>
                </c:pt>
                <c:pt idx="19">
                  <c:v>2018-12-25</c:v>
                </c:pt>
                <c:pt idx="20">
                  <c:v>2018-12-26</c:v>
                </c:pt>
                <c:pt idx="21">
                  <c:v>2018-12-27</c:v>
                </c:pt>
                <c:pt idx="22">
                  <c:v>2018-12-28</c:v>
                </c:pt>
                <c:pt idx="23">
                  <c:v>2018-12-29</c:v>
                </c:pt>
                <c:pt idx="24">
                  <c:v>2018-12-30</c:v>
                </c:pt>
                <c:pt idx="25">
                  <c:v>2018-12-31</c:v>
                </c:pt>
                <c:pt idx="26">
                  <c:v>2019-01-01</c:v>
                </c:pt>
                <c:pt idx="27">
                  <c:v>2019-01-02</c:v>
                </c:pt>
                <c:pt idx="28">
                  <c:v>2019-01-03</c:v>
                </c:pt>
                <c:pt idx="29">
                  <c:v>2019-01-04</c:v>
                </c:pt>
                <c:pt idx="30">
                  <c:v>2019-01-05</c:v>
                </c:pt>
                <c:pt idx="31">
                  <c:v>2019-01-06</c:v>
                </c:pt>
              </c:strCache>
            </c:strRef>
          </c:cat>
          <c:val>
            <c:numRef>
              <c:f>4</c:f>
              <c:numCache>
                <c:formatCode>General</c:formatCode>
                <c:ptCount val="32"/>
                <c:pt idx="0">
                  <c:v>0.9816</c:v>
                </c:pt>
                <c:pt idx="1">
                  <c:v>0.9822</c:v>
                </c:pt>
                <c:pt idx="2">
                  <c:v>0.9822</c:v>
                </c:pt>
                <c:pt idx="3">
                  <c:v>0.9839</c:v>
                </c:pt>
                <c:pt idx="4">
                  <c:v>0.9812</c:v>
                </c:pt>
                <c:pt idx="5">
                  <c:v>0.9783</c:v>
                </c:pt>
                <c:pt idx="6">
                  <c:v>0.982</c:v>
                </c:pt>
                <c:pt idx="7">
                  <c:v>0.9818</c:v>
                </c:pt>
                <c:pt idx="8">
                  <c:v>0.9816</c:v>
                </c:pt>
                <c:pt idx="9">
                  <c:v>0.9819</c:v>
                </c:pt>
                <c:pt idx="10">
                  <c:v>0.9834</c:v>
                </c:pt>
                <c:pt idx="11">
                  <c:v>0.9828</c:v>
                </c:pt>
                <c:pt idx="12">
                  <c:v>0.9823</c:v>
                </c:pt>
                <c:pt idx="13">
                  <c:v>0.9827</c:v>
                </c:pt>
                <c:pt idx="14">
                  <c:v>0.9804</c:v>
                </c:pt>
                <c:pt idx="15">
                  <c:v>0.9816</c:v>
                </c:pt>
                <c:pt idx="16">
                  <c:v>0.9818</c:v>
                </c:pt>
                <c:pt idx="17">
                  <c:v>0.983</c:v>
                </c:pt>
                <c:pt idx="18">
                  <c:v>0.9821</c:v>
                </c:pt>
                <c:pt idx="19">
                  <c:v>0.9814</c:v>
                </c:pt>
                <c:pt idx="20">
                  <c:v>0.9765</c:v>
                </c:pt>
                <c:pt idx="21">
                  <c:v>0.9809</c:v>
                </c:pt>
                <c:pt idx="22">
                  <c:v>0.9828</c:v>
                </c:pt>
                <c:pt idx="23">
                  <c:v>0.9834</c:v>
                </c:pt>
                <c:pt idx="24">
                  <c:v>0.9825</c:v>
                </c:pt>
                <c:pt idx="25">
                  <c:v>0.9846</c:v>
                </c:pt>
                <c:pt idx="26">
                  <c:v>0.9847</c:v>
                </c:pt>
                <c:pt idx="27">
                  <c:v>0.9849</c:v>
                </c:pt>
                <c:pt idx="28">
                  <c:v>0.984</c:v>
                </c:pt>
                <c:pt idx="29">
                  <c:v>0.9845</c:v>
                </c:pt>
                <c:pt idx="30">
                  <c:v>0.9836</c:v>
                </c:pt>
                <c:pt idx="31">
                  <c:v>0.9856</c:v>
                </c:pt>
              </c:numCache>
            </c:numRef>
          </c:val>
          <c:smooth val="0"/>
        </c:ser>
        <c:hiLowLines>
          <c:spPr>
            <a:ln>
              <a:noFill/>
            </a:ln>
          </c:spPr>
        </c:hiLowLines>
        <c:marker val="0"/>
        <c:axId val="96810067"/>
        <c:axId val="22543135"/>
      </c:lineChart>
      <c:catAx>
        <c:axId val="96810067"/>
        <c:scaling>
          <c:orientation val="minMax"/>
        </c:scaling>
        <c:delete val="0"/>
        <c:axPos val="b"/>
        <c:numFmt formatCode="YYYY/M/D" sourceLinked="1"/>
        <c:majorTickMark val="out"/>
        <c:minorTickMark val="none"/>
        <c:tickLblPos val="nextTo"/>
        <c:spPr>
          <a:ln w="9360">
            <a:solidFill>
              <a:srgbClr val="d9d9d9"/>
            </a:solidFill>
            <a:round/>
          </a:ln>
        </c:spPr>
        <c:txPr>
          <a:bodyPr/>
          <a:p>
            <a:pPr>
              <a:defRPr b="0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</a:p>
        </c:txPr>
        <c:crossAx val="22543135"/>
        <c:crosses val="autoZero"/>
        <c:auto val="1"/>
        <c:lblAlgn val="ctr"/>
        <c:lblOffset val="100"/>
      </c:catAx>
      <c:valAx>
        <c:axId val="22543135"/>
        <c:scaling>
          <c:orientation val="minMax"/>
          <c:max val="0.995"/>
          <c:min val="0.97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0.00%" sourceLinked="0"/>
        <c:majorTickMark val="none"/>
        <c:minorTickMark val="none"/>
        <c:tickLblPos val="nextTo"/>
        <c:spPr>
          <a:ln w="9360">
            <a:noFill/>
          </a:ln>
        </c:spPr>
        <c:txPr>
          <a:bodyPr/>
          <a:p>
            <a:pPr>
              <a:defRPr b="0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</a:p>
        </c:txPr>
        <c:crossAx val="96810067"/>
        <c:crosses val="autoZero"/>
        <c:crossBetween val="midCat"/>
      </c:val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  <c:dispBlanksAs val="gap"/>
  </c:chart>
  <c:spPr>
    <a:solidFill>
      <a:srgbClr val="ffffff"/>
    </a:solidFill>
    <a:ln w="9360">
      <a:solidFill>
        <a:srgbClr val="d9d9d9"/>
      </a:solidFill>
      <a:round/>
    </a:ln>
  </c:spPr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单击编辑备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注格式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&lt;页眉&gt;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&lt;日期/时间&gt;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&lt;页脚&gt;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8EFBC3BF-057B-415F-BACA-F8DAF66FCB80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&lt;编号&gt;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亮亮图文旗舰店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https://liangliangtuwen.tmall.com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246A549-761F-4360-87E9-71FACF1F3D4F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&lt;编号&gt;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5C52A11-410B-4603-BCCF-20D8151CAED0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&lt;编号&gt;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BDEA8BA-68DD-4403-AC8A-134D05049176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&lt;编号&gt;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302EF97-5382-4358-87B0-5648336F39EE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&lt;编号&gt;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134B3C5-5D7D-4E9A-8946-1630A95E67AE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&lt;编号&gt;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6598CBA-5C81-4F16-998C-ED510A5048DE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&lt;编号&gt;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07038F1-6229-4B31-A96A-DB570EE5C445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&lt;编号&gt;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1F9889F-E398-4EFA-9CC2-ECC07DEFD05E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&lt;编号&gt;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A19AD36-4445-476F-BA44-D0DF8BF8903B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&lt;编号&gt;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DB2DEEE-C4DD-4D44-8743-9F720E2F871E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&lt;编号&gt;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BE1CD96-0921-4F15-A46A-AD331DBCFA8D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&lt;编号&gt;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9BEE23A-A05C-4622-A603-2ACBF28516E8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&lt;编号&gt;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A49053A-AD93-4FAE-9428-25C57714D4EB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&lt;编号&gt;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9DC3440-934E-4098-9C30-8FDBE195470D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&lt;编号&gt;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C07DB16-B52A-4C17-B431-E726D24700D1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&lt;编号&gt;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977A07F-201B-4473-9471-75CDD8CF1EFF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&lt;编号&gt;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568C312-C9FA-46D9-A91D-3E44D7E06F77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&lt;编号&gt;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E0AEE29-21E4-4FBB-B306-E30A30EFDFF0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&lt;编号&gt;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5A05F5C-5795-4364-B983-EC4A577A7F94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&lt;编号&gt;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AAE5CAB-8DC3-4179-A496-6D0510F8551D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&lt;编号&gt;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10D9FD7-416C-49ED-847C-CF0C4901CE8D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&lt;编号&gt;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89B5CFE-E024-4BEC-AF9A-2BE8D9E32BDA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&lt;编号&gt;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810DB0C-2434-4903-A002-C02478C37F60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&lt;编号&gt;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E6575C1-9B72-4428-9A07-C1528D45256D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&lt;编号&gt;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DA5F97D-E083-432A-8C4B-CAB6559A282C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&lt;编号&gt;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FA8FB3E-8548-4D0A-871E-A4DC39C0ED03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&lt;编号&gt;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3B5B29F-CA3D-414A-AF86-F0FCDD376D36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&lt;编号&gt;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zh-C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zh-C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zh-C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zh-C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zh-C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zh-C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zh-C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zh-C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zh-C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zh-C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zh-C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zh-C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zh-C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zh-C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zh-C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zh-C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zh-C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zh-C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zh-C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zh-C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zh-C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zh-C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zh-C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zh-C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zh-C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zh-C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zh-C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zh-C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zh-C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zh-C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zh-C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zh-C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zh-C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zh-C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zh-C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zh-C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zh-C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zh-C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zh-C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zh-C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zh-CN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单击</a:t>
            </a:r>
            <a:r>
              <a:rPr b="0" lang="zh-CN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此处</a:t>
            </a:r>
            <a:r>
              <a:rPr b="0" lang="zh-CN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编辑</a:t>
            </a:r>
            <a:r>
              <a:rPr b="0" lang="zh-CN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母版</a:t>
            </a:r>
            <a:r>
              <a:rPr b="0" lang="zh-CN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标题</a:t>
            </a:r>
            <a:r>
              <a:rPr b="0" lang="zh-CN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样式</a:t>
            </a:r>
            <a:endParaRPr b="0" lang="zh-C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12/12/19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1E53B5AA-3F3B-45F8-85A5-3FA031E61D6F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&lt;编号&gt;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单击鼠标编辑大纲文字格式</a:t>
            </a:r>
            <a:endParaRPr b="0" lang="zh-C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第二个大纲级</a:t>
            </a:r>
            <a:endParaRPr b="0" lang="zh-C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第三大纲级别</a:t>
            </a:r>
            <a:endParaRPr b="0" lang="zh-C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第四大纲级别</a:t>
            </a:r>
            <a:endParaRPr b="0" lang="zh-C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第五大纲级别</a:t>
            </a:r>
            <a:endParaRPr b="0" lang="zh-C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第六大纲级别</a:t>
            </a:r>
            <a:endParaRPr b="0" lang="zh-C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第七大纲级别</a:t>
            </a:r>
            <a:endParaRPr b="0" lang="zh-C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zh-C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单击</a:t>
            </a:r>
            <a:r>
              <a:rPr b="0" lang="zh-C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此处</a:t>
            </a:r>
            <a:r>
              <a:rPr b="0" lang="zh-C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编辑</a:t>
            </a:r>
            <a:r>
              <a:rPr b="0" lang="zh-C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母版</a:t>
            </a:r>
            <a:r>
              <a:rPr b="0" lang="zh-C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标题</a:t>
            </a:r>
            <a:r>
              <a:rPr b="0" lang="zh-C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样式</a:t>
            </a:r>
            <a:endParaRPr b="0" lang="zh-C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单击鼠标编辑大纲文字格式</a:t>
            </a:r>
            <a:endParaRPr b="0" lang="zh-C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第二个大纲级</a:t>
            </a:r>
            <a:endParaRPr b="0" lang="zh-C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第三大纲级别</a:t>
            </a:r>
            <a:endParaRPr b="0" lang="zh-C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第四大纲级别</a:t>
            </a:r>
            <a:endParaRPr b="0" lang="zh-C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第五大纲级别</a:t>
            </a:r>
            <a:endParaRPr b="0" lang="zh-C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第六大纲级别</a:t>
            </a:r>
            <a:endParaRPr b="0" lang="zh-C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C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第七大纲级别单击此处编辑母版文本样式</a:t>
            </a:r>
            <a:endParaRPr b="0" lang="zh-C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858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C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第二级</a:t>
            </a:r>
            <a:endParaRPr b="0" lang="zh-C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C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第三级</a:t>
            </a:r>
            <a:endParaRPr b="0" lang="zh-C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C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第四级</a:t>
            </a:r>
            <a:endParaRPr b="0" lang="zh-C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C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第五级</a:t>
            </a:r>
            <a:endParaRPr b="0" lang="zh-C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12/12/19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B0899A63-0109-4B44-94C3-C09D9EBC5808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&lt;编号&gt;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image" Target="../media/image31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image" Target="../media/image40.jpeg"/><Relationship Id="rId3" Type="http://schemas.openxmlformats.org/officeDocument/2006/relationships/image" Target="../media/image41.jpeg"/><Relationship Id="rId4" Type="http://schemas.openxmlformats.org/officeDocument/2006/relationships/image" Target="../media/image42.jpeg"/><Relationship Id="rId5" Type="http://schemas.openxmlformats.org/officeDocument/2006/relationships/image" Target="../media/image43.jpeg"/><Relationship Id="rId6" Type="http://schemas.openxmlformats.org/officeDocument/2006/relationships/image" Target="../media/image44.jpeg"/><Relationship Id="rId7" Type="http://schemas.openxmlformats.org/officeDocument/2006/relationships/image" Target="../media/image45.jpeg"/><Relationship Id="rId8" Type="http://schemas.openxmlformats.org/officeDocument/2006/relationships/image" Target="../media/image46.jpeg"/><Relationship Id="rId9" Type="http://schemas.openxmlformats.org/officeDocument/2006/relationships/slideLayout" Target="../slideLayouts/slideLayout13.xml"/><Relationship Id="rId10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image" Target="../media/image48.jpeg"/><Relationship Id="rId3" Type="http://schemas.openxmlformats.org/officeDocument/2006/relationships/image" Target="../media/image49.jpeg"/><Relationship Id="rId4" Type="http://schemas.openxmlformats.org/officeDocument/2006/relationships/image" Target="../media/image50.jpe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1.jpe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chart" Target="../charts/chart1.xml"/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5" Type="http://schemas.openxmlformats.org/officeDocument/2006/relationships/chart" Target="../charts/chart4.xml"/><Relationship Id="rId6" Type="http://schemas.openxmlformats.org/officeDocument/2006/relationships/chart" Target="../charts/chart5.xml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0.jpe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6.jpeg"/><Relationship Id="rId2" Type="http://schemas.openxmlformats.org/officeDocument/2006/relationships/image" Target="../media/image67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8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69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70.jpeg"/><Relationship Id="rId2" Type="http://schemas.openxmlformats.org/officeDocument/2006/relationships/image" Target="../media/image71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72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73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2" descr=""/>
          <p:cNvPicPr/>
          <p:nvPr/>
        </p:nvPicPr>
        <p:blipFill>
          <a:blip r:embed="rId1"/>
          <a:srcRect l="0" t="0" r="0" b="168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84" name="CustomShape 1"/>
          <p:cNvSpPr/>
          <p:nvPr/>
        </p:nvSpPr>
        <p:spPr>
          <a:xfrm>
            <a:off x="2682720" y="3949200"/>
            <a:ext cx="611100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00487d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2018</a:t>
            </a:r>
            <a:r>
              <a:rPr b="1" lang="en-US" sz="5400" spc="-1" strike="noStrike">
                <a:solidFill>
                  <a:srgbClr val="00487d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年度述职报告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5956920" y="5334840"/>
            <a:ext cx="1708200" cy="88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487d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姓名：黄太彬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CustomShape 3"/>
          <p:cNvSpPr/>
          <p:nvPr/>
        </p:nvSpPr>
        <p:spPr>
          <a:xfrm rot="21600">
            <a:off x="2835720" y="5327640"/>
            <a:ext cx="2726280" cy="88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487d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部门：内容分发事业部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7" name="图片 7" descr=""/>
          <p:cNvPicPr/>
          <p:nvPr/>
        </p:nvPicPr>
        <p:blipFill>
          <a:blip r:embed="rId2"/>
          <a:srcRect l="0" t="0" r="0" b="72286"/>
          <a:stretch/>
        </p:blipFill>
        <p:spPr>
          <a:xfrm>
            <a:off x="9193320" y="5406120"/>
            <a:ext cx="7136280" cy="190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图片 13" descr=""/>
          <p:cNvPicPr/>
          <p:nvPr/>
        </p:nvPicPr>
        <p:blipFill>
          <a:blip r:embed="rId1"/>
          <a:srcRect l="0" t="0" r="26384" b="78362"/>
          <a:stretch/>
        </p:blipFill>
        <p:spPr>
          <a:xfrm>
            <a:off x="12192120" y="-235800"/>
            <a:ext cx="12192480" cy="1512000"/>
          </a:xfrm>
          <a:prstGeom prst="rect">
            <a:avLst/>
          </a:prstGeom>
          <a:ln>
            <a:noFill/>
          </a:ln>
        </p:spPr>
      </p:pic>
      <p:sp>
        <p:nvSpPr>
          <p:cNvPr id="225" name="CustomShape 1"/>
          <p:cNvSpPr/>
          <p:nvPr/>
        </p:nvSpPr>
        <p:spPr>
          <a:xfrm>
            <a:off x="267480" y="104760"/>
            <a:ext cx="261936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案例分享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Line 2"/>
          <p:cNvSpPr/>
          <p:nvPr/>
        </p:nvSpPr>
        <p:spPr>
          <a:xfrm>
            <a:off x="1018440" y="5902920"/>
            <a:ext cx="10191240" cy="360"/>
          </a:xfrm>
          <a:prstGeom prst="line">
            <a:avLst/>
          </a:prstGeom>
          <a:ln w="19080">
            <a:solidFill>
              <a:schemeClr val="tx1">
                <a:lumMod val="50000"/>
                <a:lumOff val="50000"/>
              </a:schemeClr>
            </a:solidFill>
            <a:custDash>
              <a:ds d="1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3"/>
          <p:cNvSpPr/>
          <p:nvPr/>
        </p:nvSpPr>
        <p:spPr>
          <a:xfrm>
            <a:off x="1018800" y="6102720"/>
            <a:ext cx="101905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50000"/>
              </a:lnSpc>
            </a:pPr>
            <a:r>
              <a:rPr b="0" lang="en-US" sz="12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整合内部需求对外建立合作，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体现项目推动，沟通协作能力。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CustomShape 4"/>
          <p:cNvSpPr/>
          <p:nvPr/>
        </p:nvSpPr>
        <p:spPr>
          <a:xfrm>
            <a:off x="1037520" y="3225240"/>
            <a:ext cx="473760" cy="473760"/>
          </a:xfrm>
          <a:prstGeom prst="ellipse">
            <a:avLst/>
          </a:prstGeom>
          <a:gradFill>
            <a:gsLst>
              <a:gs pos="0">
                <a:srgbClr val="f0f0f0"/>
              </a:gs>
              <a:gs pos="100000">
                <a:schemeClr val="bg1"/>
              </a:gs>
            </a:gsLst>
            <a:lin ang="2700000"/>
          </a:gradFill>
          <a:ln w="15840">
            <a:solidFill>
              <a:srgbClr val="ffffff"/>
            </a:solidFill>
          </a:ln>
          <a:effectLst>
            <a:outerShdw algn="tl" blurRad="114300" dir="2700000" dist="63500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5"/>
          <p:cNvSpPr/>
          <p:nvPr/>
        </p:nvSpPr>
        <p:spPr>
          <a:xfrm>
            <a:off x="1088280" y="1293480"/>
            <a:ext cx="6071760" cy="4320360"/>
          </a:xfrm>
          <a:custGeom>
            <a:avLst/>
            <a:gdLst/>
            <a:ahLst/>
            <a:rect l="l" t="t" r="r" b="b"/>
            <a:pathLst>
              <a:path w="6083663" h="4328848">
                <a:moveTo>
                  <a:pt x="314722" y="0"/>
                </a:moveTo>
                <a:lnTo>
                  <a:pt x="3468385" y="0"/>
                </a:lnTo>
                <a:lnTo>
                  <a:pt x="5758709" y="0"/>
                </a:lnTo>
                <a:lnTo>
                  <a:pt x="5768941" y="0"/>
                </a:lnTo>
                <a:cubicBezTo>
                  <a:pt x="5942757" y="0"/>
                  <a:pt x="6083663" y="140906"/>
                  <a:pt x="6083663" y="314722"/>
                </a:cubicBezTo>
                <a:lnTo>
                  <a:pt x="6083663" y="324954"/>
                </a:lnTo>
                <a:lnTo>
                  <a:pt x="6083663" y="1573572"/>
                </a:lnTo>
                <a:lnTo>
                  <a:pt x="6083663" y="2755276"/>
                </a:lnTo>
                <a:lnTo>
                  <a:pt x="6083663" y="4003894"/>
                </a:lnTo>
                <a:lnTo>
                  <a:pt x="6083663" y="4014126"/>
                </a:lnTo>
                <a:cubicBezTo>
                  <a:pt x="6083663" y="4187942"/>
                  <a:pt x="5942757" y="4328848"/>
                  <a:pt x="5768941" y="4328848"/>
                </a:cubicBezTo>
                <a:lnTo>
                  <a:pt x="5758709" y="4328848"/>
                </a:lnTo>
                <a:lnTo>
                  <a:pt x="3468385" y="4328848"/>
                </a:lnTo>
                <a:lnTo>
                  <a:pt x="314722" y="4328848"/>
                </a:lnTo>
                <a:cubicBezTo>
                  <a:pt x="140906" y="4328848"/>
                  <a:pt x="0" y="4187942"/>
                  <a:pt x="0" y="4014126"/>
                </a:cubicBezTo>
                <a:lnTo>
                  <a:pt x="0" y="2755276"/>
                </a:lnTo>
                <a:cubicBezTo>
                  <a:pt x="0" y="2581460"/>
                  <a:pt x="140906" y="2440554"/>
                  <a:pt x="314722" y="2440554"/>
                </a:cubicBezTo>
                <a:lnTo>
                  <a:pt x="3143431" y="2440554"/>
                </a:lnTo>
                <a:lnTo>
                  <a:pt x="3143431" y="1888294"/>
                </a:lnTo>
                <a:lnTo>
                  <a:pt x="314722" y="1888294"/>
                </a:lnTo>
                <a:cubicBezTo>
                  <a:pt x="140906" y="1888294"/>
                  <a:pt x="0" y="1747388"/>
                  <a:pt x="0" y="1573572"/>
                </a:cubicBezTo>
                <a:lnTo>
                  <a:pt x="0" y="314722"/>
                </a:lnTo>
                <a:cubicBezTo>
                  <a:pt x="0" y="140906"/>
                  <a:pt x="140906" y="0"/>
                  <a:pt x="314722" y="0"/>
                </a:cubicBezTo>
                <a:close/>
              </a:path>
            </a:pathLst>
          </a:custGeom>
          <a:gradFill>
            <a:gsLst>
              <a:gs pos="0">
                <a:srgbClr val="f0f0f0"/>
              </a:gs>
              <a:gs pos="100000">
                <a:schemeClr val="bg1"/>
              </a:gs>
            </a:gsLst>
            <a:lin ang="2700000"/>
          </a:gradFill>
          <a:ln w="19080">
            <a:solidFill>
              <a:srgbClr val="ffffff"/>
            </a:solidFill>
          </a:ln>
          <a:effectLst>
            <a:outerShdw algn="tl" blurRad="279400" dir="2700000" dist="114300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CustomShape 6"/>
          <p:cNvSpPr/>
          <p:nvPr/>
        </p:nvSpPr>
        <p:spPr>
          <a:xfrm>
            <a:off x="1345680" y="1573920"/>
            <a:ext cx="5557320" cy="3759120"/>
          </a:xfrm>
          <a:prstGeom prst="roundRect">
            <a:avLst>
              <a:gd name="adj" fmla="val 5630"/>
            </a:avLst>
          </a:prstGeom>
          <a:solidFill>
            <a:srgbClr val="f7f7f7"/>
          </a:solidFill>
          <a:ln w="22320">
            <a:solidFill>
              <a:srgbClr val="ffffff"/>
            </a:solidFill>
          </a:ln>
          <a:effectLst>
            <a:outerShdw algn="tl" blurRad="304800" dir="2700000" dist="127000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" name="CustomShape 7"/>
          <p:cNvSpPr/>
          <p:nvPr/>
        </p:nvSpPr>
        <p:spPr>
          <a:xfrm rot="2700000">
            <a:off x="1179720" y="3368520"/>
            <a:ext cx="189360" cy="189720"/>
          </a:xfrm>
          <a:custGeom>
            <a:avLst/>
            <a:gdLst/>
            <a:ahLst/>
            <a:rect l="l" t="t" r="r" b="b"/>
            <a:pathLst>
              <a:path w="377825" h="396875">
                <a:moveTo>
                  <a:pt x="0" y="0"/>
                </a:moveTo>
                <a:lnTo>
                  <a:pt x="0" y="396875"/>
                </a:lnTo>
                <a:lnTo>
                  <a:pt x="377825" y="396875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Line 8"/>
          <p:cNvSpPr/>
          <p:nvPr/>
        </p:nvSpPr>
        <p:spPr>
          <a:xfrm>
            <a:off x="3619080" y="1592640"/>
            <a:ext cx="360" cy="3736440"/>
          </a:xfrm>
          <a:prstGeom prst="line">
            <a:avLst/>
          </a:prstGeom>
          <a:ln w="19080">
            <a:solidFill>
              <a:schemeClr val="bg1">
                <a:lumMod val="50000"/>
              </a:schemeClr>
            </a:solidFill>
            <a:custDash>
              <a:ds d="1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CustomShape 9"/>
          <p:cNvSpPr/>
          <p:nvPr/>
        </p:nvSpPr>
        <p:spPr>
          <a:xfrm>
            <a:off x="1751760" y="1962720"/>
            <a:ext cx="1487880" cy="140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10"/>
          <p:cNvSpPr/>
          <p:nvPr/>
        </p:nvSpPr>
        <p:spPr>
          <a:xfrm>
            <a:off x="1750680" y="2844720"/>
            <a:ext cx="142560" cy="204840"/>
          </a:xfrm>
          <a:custGeom>
            <a:avLst/>
            <a:gdLst/>
            <a:ahLst/>
            <a:rect l="l" t="t" r="r" b="b"/>
            <a:pathLst>
              <a:path w="141" h="202">
                <a:moveTo>
                  <a:pt x="116" y="191"/>
                </a:moveTo>
                <a:cubicBezTo>
                  <a:pt x="115" y="189"/>
                  <a:pt x="114" y="187"/>
                  <a:pt x="113" y="186"/>
                </a:cubicBezTo>
                <a:cubicBezTo>
                  <a:pt x="115" y="184"/>
                  <a:pt x="118" y="182"/>
                  <a:pt x="120" y="180"/>
                </a:cubicBezTo>
                <a:cubicBezTo>
                  <a:pt x="119" y="183"/>
                  <a:pt x="117" y="187"/>
                  <a:pt x="116" y="191"/>
                </a:cubicBezTo>
                <a:moveTo>
                  <a:pt x="53" y="187"/>
                </a:moveTo>
                <a:cubicBezTo>
                  <a:pt x="52" y="185"/>
                  <a:pt x="51" y="183"/>
                  <a:pt x="50" y="181"/>
                </a:cubicBezTo>
                <a:cubicBezTo>
                  <a:pt x="52" y="181"/>
                  <a:pt x="53" y="180"/>
                  <a:pt x="55" y="179"/>
                </a:cubicBezTo>
                <a:cubicBezTo>
                  <a:pt x="55" y="182"/>
                  <a:pt x="54" y="184"/>
                  <a:pt x="53" y="187"/>
                </a:cubicBezTo>
                <a:moveTo>
                  <a:pt x="58" y="195"/>
                </a:moveTo>
                <a:cubicBezTo>
                  <a:pt x="57" y="194"/>
                  <a:pt x="57" y="192"/>
                  <a:pt x="56" y="191"/>
                </a:cubicBezTo>
                <a:cubicBezTo>
                  <a:pt x="56" y="191"/>
                  <a:pt x="56" y="191"/>
                  <a:pt x="56" y="191"/>
                </a:cubicBezTo>
                <a:cubicBezTo>
                  <a:pt x="58" y="186"/>
                  <a:pt x="59" y="182"/>
                  <a:pt x="61" y="177"/>
                </a:cubicBezTo>
                <a:cubicBezTo>
                  <a:pt x="61" y="177"/>
                  <a:pt x="61" y="177"/>
                  <a:pt x="61" y="177"/>
                </a:cubicBezTo>
                <a:cubicBezTo>
                  <a:pt x="63" y="176"/>
                  <a:pt x="66" y="175"/>
                  <a:pt x="69" y="174"/>
                </a:cubicBezTo>
                <a:cubicBezTo>
                  <a:pt x="67" y="180"/>
                  <a:pt x="65" y="186"/>
                  <a:pt x="63" y="192"/>
                </a:cubicBezTo>
                <a:cubicBezTo>
                  <a:pt x="63" y="193"/>
                  <a:pt x="63" y="193"/>
                  <a:pt x="63" y="193"/>
                </a:cubicBezTo>
                <a:cubicBezTo>
                  <a:pt x="63" y="193"/>
                  <a:pt x="62" y="193"/>
                  <a:pt x="62" y="193"/>
                </a:cubicBezTo>
                <a:cubicBezTo>
                  <a:pt x="60" y="194"/>
                  <a:pt x="59" y="194"/>
                  <a:pt x="58" y="195"/>
                </a:cubicBezTo>
                <a:moveTo>
                  <a:pt x="119" y="197"/>
                </a:moveTo>
                <a:cubicBezTo>
                  <a:pt x="119" y="196"/>
                  <a:pt x="119" y="196"/>
                  <a:pt x="119" y="196"/>
                </a:cubicBezTo>
                <a:cubicBezTo>
                  <a:pt x="119" y="196"/>
                  <a:pt x="119" y="196"/>
                  <a:pt x="119" y="196"/>
                </a:cubicBezTo>
                <a:cubicBezTo>
                  <a:pt x="121" y="189"/>
                  <a:pt x="124" y="182"/>
                  <a:pt x="127" y="174"/>
                </a:cubicBezTo>
                <a:cubicBezTo>
                  <a:pt x="127" y="174"/>
                  <a:pt x="127" y="174"/>
                  <a:pt x="127" y="174"/>
                </a:cubicBezTo>
                <a:cubicBezTo>
                  <a:pt x="128" y="173"/>
                  <a:pt x="129" y="172"/>
                  <a:pt x="131" y="171"/>
                </a:cubicBezTo>
                <a:cubicBezTo>
                  <a:pt x="133" y="175"/>
                  <a:pt x="134" y="178"/>
                  <a:pt x="136" y="182"/>
                </a:cubicBezTo>
                <a:cubicBezTo>
                  <a:pt x="136" y="183"/>
                  <a:pt x="136" y="183"/>
                  <a:pt x="136" y="183"/>
                </a:cubicBezTo>
                <a:cubicBezTo>
                  <a:pt x="130" y="187"/>
                  <a:pt x="126" y="191"/>
                  <a:pt x="119" y="197"/>
                </a:cubicBezTo>
                <a:moveTo>
                  <a:pt x="95" y="179"/>
                </a:moveTo>
                <a:cubicBezTo>
                  <a:pt x="96" y="176"/>
                  <a:pt x="97" y="173"/>
                  <a:pt x="98" y="170"/>
                </a:cubicBezTo>
                <a:cubicBezTo>
                  <a:pt x="99" y="171"/>
                  <a:pt x="99" y="172"/>
                  <a:pt x="100" y="173"/>
                </a:cubicBezTo>
                <a:cubicBezTo>
                  <a:pt x="100" y="174"/>
                  <a:pt x="101" y="175"/>
                  <a:pt x="101" y="176"/>
                </a:cubicBezTo>
                <a:cubicBezTo>
                  <a:pt x="99" y="177"/>
                  <a:pt x="97" y="178"/>
                  <a:pt x="95" y="179"/>
                </a:cubicBezTo>
                <a:moveTo>
                  <a:pt x="68" y="191"/>
                </a:moveTo>
                <a:cubicBezTo>
                  <a:pt x="70" y="185"/>
                  <a:pt x="72" y="178"/>
                  <a:pt x="74" y="172"/>
                </a:cubicBezTo>
                <a:cubicBezTo>
                  <a:pt x="74" y="172"/>
                  <a:pt x="74" y="172"/>
                  <a:pt x="74" y="172"/>
                </a:cubicBezTo>
                <a:cubicBezTo>
                  <a:pt x="77" y="170"/>
                  <a:pt x="80" y="169"/>
                  <a:pt x="83" y="168"/>
                </a:cubicBezTo>
                <a:cubicBezTo>
                  <a:pt x="81" y="174"/>
                  <a:pt x="79" y="181"/>
                  <a:pt x="77" y="187"/>
                </a:cubicBezTo>
                <a:cubicBezTo>
                  <a:pt x="77" y="188"/>
                  <a:pt x="77" y="188"/>
                  <a:pt x="77" y="188"/>
                </a:cubicBezTo>
                <a:cubicBezTo>
                  <a:pt x="76" y="188"/>
                  <a:pt x="75" y="188"/>
                  <a:pt x="74" y="189"/>
                </a:cubicBezTo>
                <a:cubicBezTo>
                  <a:pt x="72" y="189"/>
                  <a:pt x="70" y="190"/>
                  <a:pt x="68" y="191"/>
                </a:cubicBezTo>
                <a:moveTo>
                  <a:pt x="82" y="185"/>
                </a:moveTo>
                <a:cubicBezTo>
                  <a:pt x="84" y="179"/>
                  <a:pt x="86" y="173"/>
                  <a:pt x="88" y="167"/>
                </a:cubicBezTo>
                <a:cubicBezTo>
                  <a:pt x="88" y="166"/>
                  <a:pt x="88" y="166"/>
                  <a:pt x="88" y="165"/>
                </a:cubicBezTo>
                <a:cubicBezTo>
                  <a:pt x="90" y="164"/>
                  <a:pt x="92" y="163"/>
                  <a:pt x="94" y="162"/>
                </a:cubicBezTo>
                <a:cubicBezTo>
                  <a:pt x="94" y="163"/>
                  <a:pt x="95" y="164"/>
                  <a:pt x="95" y="165"/>
                </a:cubicBezTo>
                <a:cubicBezTo>
                  <a:pt x="93" y="170"/>
                  <a:pt x="92" y="175"/>
                  <a:pt x="90" y="181"/>
                </a:cubicBezTo>
                <a:cubicBezTo>
                  <a:pt x="90" y="181"/>
                  <a:pt x="90" y="181"/>
                  <a:pt x="90" y="182"/>
                </a:cubicBezTo>
                <a:cubicBezTo>
                  <a:pt x="87" y="183"/>
                  <a:pt x="85" y="184"/>
                  <a:pt x="82" y="185"/>
                </a:cubicBezTo>
                <a:moveTo>
                  <a:pt x="118" y="146"/>
                </a:moveTo>
                <a:cubicBezTo>
                  <a:pt x="118" y="145"/>
                  <a:pt x="118" y="145"/>
                  <a:pt x="118" y="144"/>
                </a:cubicBezTo>
                <a:cubicBezTo>
                  <a:pt x="118" y="144"/>
                  <a:pt x="119" y="143"/>
                  <a:pt x="119" y="143"/>
                </a:cubicBezTo>
                <a:cubicBezTo>
                  <a:pt x="119" y="144"/>
                  <a:pt x="119" y="145"/>
                  <a:pt x="118" y="146"/>
                </a:cubicBezTo>
                <a:moveTo>
                  <a:pt x="124" y="155"/>
                </a:moveTo>
                <a:cubicBezTo>
                  <a:pt x="123" y="154"/>
                  <a:pt x="122" y="152"/>
                  <a:pt x="121" y="150"/>
                </a:cubicBezTo>
                <a:cubicBezTo>
                  <a:pt x="123" y="145"/>
                  <a:pt x="125" y="140"/>
                  <a:pt x="127" y="135"/>
                </a:cubicBezTo>
                <a:cubicBezTo>
                  <a:pt x="127" y="135"/>
                  <a:pt x="127" y="135"/>
                  <a:pt x="127" y="135"/>
                </a:cubicBezTo>
                <a:cubicBezTo>
                  <a:pt x="128" y="133"/>
                  <a:pt x="130" y="131"/>
                  <a:pt x="131" y="128"/>
                </a:cubicBezTo>
                <a:cubicBezTo>
                  <a:pt x="129" y="133"/>
                  <a:pt x="128" y="139"/>
                  <a:pt x="127" y="143"/>
                </a:cubicBezTo>
                <a:cubicBezTo>
                  <a:pt x="126" y="148"/>
                  <a:pt x="125" y="153"/>
                  <a:pt x="124" y="155"/>
                </a:cubicBezTo>
                <a:moveTo>
                  <a:pt x="131" y="148"/>
                </a:moveTo>
                <a:cubicBezTo>
                  <a:pt x="132" y="143"/>
                  <a:pt x="133" y="138"/>
                  <a:pt x="134" y="133"/>
                </a:cubicBezTo>
                <a:cubicBezTo>
                  <a:pt x="135" y="130"/>
                  <a:pt x="135" y="127"/>
                  <a:pt x="136" y="125"/>
                </a:cubicBezTo>
                <a:cubicBezTo>
                  <a:pt x="136" y="127"/>
                  <a:pt x="137" y="128"/>
                  <a:pt x="137" y="128"/>
                </a:cubicBezTo>
                <a:cubicBezTo>
                  <a:pt x="137" y="129"/>
                  <a:pt x="137" y="130"/>
                  <a:pt x="137" y="130"/>
                </a:cubicBezTo>
                <a:cubicBezTo>
                  <a:pt x="137" y="130"/>
                  <a:pt x="137" y="130"/>
                  <a:pt x="137" y="130"/>
                </a:cubicBezTo>
                <a:cubicBezTo>
                  <a:pt x="137" y="136"/>
                  <a:pt x="134" y="143"/>
                  <a:pt x="131" y="148"/>
                </a:cubicBezTo>
                <a:moveTo>
                  <a:pt x="133" y="119"/>
                </a:moveTo>
                <a:cubicBezTo>
                  <a:pt x="133" y="119"/>
                  <a:pt x="133" y="118"/>
                  <a:pt x="133" y="118"/>
                </a:cubicBezTo>
                <a:cubicBezTo>
                  <a:pt x="133" y="118"/>
                  <a:pt x="133" y="118"/>
                  <a:pt x="133" y="118"/>
                </a:cubicBezTo>
                <a:cubicBezTo>
                  <a:pt x="133" y="119"/>
                  <a:pt x="133" y="119"/>
                  <a:pt x="133" y="119"/>
                </a:cubicBezTo>
                <a:cubicBezTo>
                  <a:pt x="133" y="119"/>
                  <a:pt x="133" y="119"/>
                  <a:pt x="133" y="119"/>
                </a:cubicBezTo>
                <a:moveTo>
                  <a:pt x="95" y="122"/>
                </a:moveTo>
                <a:cubicBezTo>
                  <a:pt x="95" y="121"/>
                  <a:pt x="95" y="121"/>
                  <a:pt x="95" y="120"/>
                </a:cubicBezTo>
                <a:cubicBezTo>
                  <a:pt x="95" y="118"/>
                  <a:pt x="96" y="116"/>
                  <a:pt x="97" y="113"/>
                </a:cubicBezTo>
                <a:cubicBezTo>
                  <a:pt x="97" y="113"/>
                  <a:pt x="97" y="113"/>
                  <a:pt x="97" y="113"/>
                </a:cubicBezTo>
                <a:cubicBezTo>
                  <a:pt x="97" y="116"/>
                  <a:pt x="96" y="119"/>
                  <a:pt x="95" y="122"/>
                </a:cubicBezTo>
                <a:moveTo>
                  <a:pt x="39" y="115"/>
                </a:moveTo>
                <a:cubicBezTo>
                  <a:pt x="39" y="115"/>
                  <a:pt x="38" y="115"/>
                  <a:pt x="38" y="115"/>
                </a:cubicBezTo>
                <a:cubicBezTo>
                  <a:pt x="37" y="115"/>
                  <a:pt x="36" y="115"/>
                  <a:pt x="35" y="115"/>
                </a:cubicBezTo>
                <a:cubicBezTo>
                  <a:pt x="36" y="112"/>
                  <a:pt x="36" y="109"/>
                  <a:pt x="37" y="106"/>
                </a:cubicBezTo>
                <a:cubicBezTo>
                  <a:pt x="40" y="106"/>
                  <a:pt x="43" y="106"/>
                  <a:pt x="45" y="105"/>
                </a:cubicBezTo>
                <a:cubicBezTo>
                  <a:pt x="44" y="108"/>
                  <a:pt x="43" y="112"/>
                  <a:pt x="42" y="115"/>
                </a:cubicBezTo>
                <a:cubicBezTo>
                  <a:pt x="41" y="115"/>
                  <a:pt x="40" y="115"/>
                  <a:pt x="39" y="115"/>
                </a:cubicBezTo>
                <a:moveTo>
                  <a:pt x="31" y="113"/>
                </a:moveTo>
                <a:cubicBezTo>
                  <a:pt x="29" y="113"/>
                  <a:pt x="28" y="112"/>
                  <a:pt x="26" y="110"/>
                </a:cubicBezTo>
                <a:cubicBezTo>
                  <a:pt x="24" y="108"/>
                  <a:pt x="23" y="105"/>
                  <a:pt x="21" y="103"/>
                </a:cubicBezTo>
                <a:cubicBezTo>
                  <a:pt x="23" y="104"/>
                  <a:pt x="25" y="105"/>
                  <a:pt x="28" y="105"/>
                </a:cubicBezTo>
                <a:cubicBezTo>
                  <a:pt x="29" y="106"/>
                  <a:pt x="31" y="106"/>
                  <a:pt x="33" y="106"/>
                </a:cubicBezTo>
                <a:cubicBezTo>
                  <a:pt x="32" y="108"/>
                  <a:pt x="31" y="111"/>
                  <a:pt x="31" y="113"/>
                </a:cubicBezTo>
                <a:moveTo>
                  <a:pt x="92" y="114"/>
                </a:moveTo>
                <a:cubicBezTo>
                  <a:pt x="92" y="114"/>
                  <a:pt x="91" y="113"/>
                  <a:pt x="91" y="112"/>
                </a:cubicBezTo>
                <a:cubicBezTo>
                  <a:pt x="90" y="112"/>
                  <a:pt x="89" y="111"/>
                  <a:pt x="89" y="111"/>
                </a:cubicBezTo>
                <a:cubicBezTo>
                  <a:pt x="90" y="108"/>
                  <a:pt x="91" y="106"/>
                  <a:pt x="92" y="103"/>
                </a:cubicBezTo>
                <a:cubicBezTo>
                  <a:pt x="93" y="104"/>
                  <a:pt x="94" y="105"/>
                  <a:pt x="95" y="106"/>
                </a:cubicBezTo>
                <a:cubicBezTo>
                  <a:pt x="95" y="106"/>
                  <a:pt x="95" y="106"/>
                  <a:pt x="95" y="106"/>
                </a:cubicBezTo>
                <a:cubicBezTo>
                  <a:pt x="94" y="109"/>
                  <a:pt x="93" y="112"/>
                  <a:pt x="92" y="114"/>
                </a:cubicBezTo>
                <a:moveTo>
                  <a:pt x="47" y="114"/>
                </a:moveTo>
                <a:cubicBezTo>
                  <a:pt x="48" y="111"/>
                  <a:pt x="49" y="107"/>
                  <a:pt x="50" y="104"/>
                </a:cubicBezTo>
                <a:cubicBezTo>
                  <a:pt x="53" y="103"/>
                  <a:pt x="55" y="103"/>
                  <a:pt x="58" y="102"/>
                </a:cubicBezTo>
                <a:cubicBezTo>
                  <a:pt x="57" y="105"/>
                  <a:pt x="56" y="108"/>
                  <a:pt x="54" y="112"/>
                </a:cubicBezTo>
                <a:cubicBezTo>
                  <a:pt x="52" y="112"/>
                  <a:pt x="49" y="113"/>
                  <a:pt x="47" y="114"/>
                </a:cubicBezTo>
                <a:moveTo>
                  <a:pt x="85" y="109"/>
                </a:moveTo>
                <a:cubicBezTo>
                  <a:pt x="84" y="108"/>
                  <a:pt x="82" y="108"/>
                  <a:pt x="80" y="107"/>
                </a:cubicBezTo>
                <a:cubicBezTo>
                  <a:pt x="81" y="105"/>
                  <a:pt x="82" y="102"/>
                  <a:pt x="83" y="99"/>
                </a:cubicBezTo>
                <a:cubicBezTo>
                  <a:pt x="85" y="99"/>
                  <a:pt x="87" y="100"/>
                  <a:pt x="88" y="100"/>
                </a:cubicBezTo>
                <a:cubicBezTo>
                  <a:pt x="87" y="103"/>
                  <a:pt x="86" y="106"/>
                  <a:pt x="85" y="109"/>
                </a:cubicBezTo>
                <a:moveTo>
                  <a:pt x="60" y="110"/>
                </a:moveTo>
                <a:cubicBezTo>
                  <a:pt x="61" y="107"/>
                  <a:pt x="62" y="104"/>
                  <a:pt x="63" y="101"/>
                </a:cubicBezTo>
                <a:cubicBezTo>
                  <a:pt x="63" y="100"/>
                  <a:pt x="63" y="100"/>
                  <a:pt x="63" y="100"/>
                </a:cubicBezTo>
                <a:cubicBezTo>
                  <a:pt x="64" y="100"/>
                  <a:pt x="64" y="100"/>
                  <a:pt x="65" y="100"/>
                </a:cubicBezTo>
                <a:cubicBezTo>
                  <a:pt x="67" y="99"/>
                  <a:pt x="69" y="99"/>
                  <a:pt x="71" y="98"/>
                </a:cubicBezTo>
                <a:cubicBezTo>
                  <a:pt x="70" y="101"/>
                  <a:pt x="69" y="105"/>
                  <a:pt x="67" y="108"/>
                </a:cubicBezTo>
                <a:cubicBezTo>
                  <a:pt x="65" y="108"/>
                  <a:pt x="62" y="109"/>
                  <a:pt x="60" y="110"/>
                </a:cubicBezTo>
                <a:moveTo>
                  <a:pt x="72" y="107"/>
                </a:moveTo>
                <a:cubicBezTo>
                  <a:pt x="73" y="104"/>
                  <a:pt x="74" y="101"/>
                  <a:pt x="76" y="98"/>
                </a:cubicBezTo>
                <a:cubicBezTo>
                  <a:pt x="76" y="98"/>
                  <a:pt x="76" y="98"/>
                  <a:pt x="76" y="98"/>
                </a:cubicBezTo>
                <a:cubicBezTo>
                  <a:pt x="77" y="98"/>
                  <a:pt x="78" y="98"/>
                  <a:pt x="79" y="98"/>
                </a:cubicBezTo>
                <a:cubicBezTo>
                  <a:pt x="78" y="101"/>
                  <a:pt x="77" y="104"/>
                  <a:pt x="76" y="107"/>
                </a:cubicBezTo>
                <a:cubicBezTo>
                  <a:pt x="75" y="107"/>
                  <a:pt x="75" y="107"/>
                  <a:pt x="75" y="107"/>
                </a:cubicBezTo>
                <a:cubicBezTo>
                  <a:pt x="74" y="107"/>
                  <a:pt x="73" y="107"/>
                  <a:pt x="72" y="107"/>
                </a:cubicBezTo>
                <a:moveTo>
                  <a:pt x="30" y="74"/>
                </a:moveTo>
                <a:cubicBezTo>
                  <a:pt x="28" y="72"/>
                  <a:pt x="27" y="70"/>
                  <a:pt x="26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6" y="64"/>
                  <a:pt x="28" y="61"/>
                  <a:pt x="31" y="57"/>
                </a:cubicBezTo>
                <a:cubicBezTo>
                  <a:pt x="33" y="56"/>
                  <a:pt x="34" y="54"/>
                  <a:pt x="36" y="53"/>
                </a:cubicBezTo>
                <a:cubicBezTo>
                  <a:pt x="35" y="56"/>
                  <a:pt x="34" y="59"/>
                  <a:pt x="33" y="62"/>
                </a:cubicBezTo>
                <a:cubicBezTo>
                  <a:pt x="32" y="67"/>
                  <a:pt x="31" y="71"/>
                  <a:pt x="30" y="74"/>
                </a:cubicBezTo>
                <a:moveTo>
                  <a:pt x="38" y="77"/>
                </a:moveTo>
                <a:cubicBezTo>
                  <a:pt x="36" y="77"/>
                  <a:pt x="35" y="77"/>
                  <a:pt x="34" y="76"/>
                </a:cubicBezTo>
                <a:cubicBezTo>
                  <a:pt x="34" y="73"/>
                  <a:pt x="36" y="68"/>
                  <a:pt x="38" y="63"/>
                </a:cubicBezTo>
                <a:cubicBezTo>
                  <a:pt x="39" y="58"/>
                  <a:pt x="41" y="52"/>
                  <a:pt x="42" y="49"/>
                </a:cubicBezTo>
                <a:cubicBezTo>
                  <a:pt x="45" y="48"/>
                  <a:pt x="48" y="46"/>
                  <a:pt x="51" y="45"/>
                </a:cubicBezTo>
                <a:cubicBezTo>
                  <a:pt x="49" y="49"/>
                  <a:pt x="46" y="54"/>
                  <a:pt x="45" y="58"/>
                </a:cubicBezTo>
                <a:cubicBezTo>
                  <a:pt x="44" y="59"/>
                  <a:pt x="44" y="60"/>
                  <a:pt x="45" y="60"/>
                </a:cubicBezTo>
                <a:cubicBezTo>
                  <a:pt x="44" y="61"/>
                  <a:pt x="44" y="61"/>
                  <a:pt x="43" y="61"/>
                </a:cubicBezTo>
                <a:cubicBezTo>
                  <a:pt x="41" y="63"/>
                  <a:pt x="39" y="64"/>
                  <a:pt x="38" y="66"/>
                </a:cubicBezTo>
                <a:cubicBezTo>
                  <a:pt x="37" y="67"/>
                  <a:pt x="36" y="69"/>
                  <a:pt x="36" y="72"/>
                </a:cubicBezTo>
                <a:cubicBezTo>
                  <a:pt x="36" y="73"/>
                  <a:pt x="36" y="74"/>
                  <a:pt x="37" y="75"/>
                </a:cubicBezTo>
                <a:cubicBezTo>
                  <a:pt x="37" y="76"/>
                  <a:pt x="37" y="77"/>
                  <a:pt x="38" y="77"/>
                </a:cubicBezTo>
                <a:moveTo>
                  <a:pt x="49" y="58"/>
                </a:moveTo>
                <a:cubicBezTo>
                  <a:pt x="51" y="53"/>
                  <a:pt x="54" y="48"/>
                  <a:pt x="56" y="43"/>
                </a:cubicBezTo>
                <a:cubicBezTo>
                  <a:pt x="57" y="43"/>
                  <a:pt x="57" y="43"/>
                  <a:pt x="57" y="43"/>
                </a:cubicBezTo>
                <a:cubicBezTo>
                  <a:pt x="59" y="42"/>
                  <a:pt x="61" y="41"/>
                  <a:pt x="63" y="41"/>
                </a:cubicBezTo>
                <a:cubicBezTo>
                  <a:pt x="61" y="45"/>
                  <a:pt x="59" y="50"/>
                  <a:pt x="57" y="55"/>
                </a:cubicBezTo>
                <a:cubicBezTo>
                  <a:pt x="54" y="56"/>
                  <a:pt x="52" y="57"/>
                  <a:pt x="49" y="58"/>
                </a:cubicBezTo>
                <a:moveTo>
                  <a:pt x="73" y="50"/>
                </a:moveTo>
                <a:cubicBezTo>
                  <a:pt x="75" y="46"/>
                  <a:pt x="77" y="43"/>
                  <a:pt x="78" y="39"/>
                </a:cubicBezTo>
                <a:cubicBezTo>
                  <a:pt x="79" y="42"/>
                  <a:pt x="81" y="45"/>
                  <a:pt x="82" y="47"/>
                </a:cubicBezTo>
                <a:cubicBezTo>
                  <a:pt x="80" y="48"/>
                  <a:pt x="77" y="49"/>
                  <a:pt x="73" y="50"/>
                </a:cubicBezTo>
                <a:moveTo>
                  <a:pt x="62" y="53"/>
                </a:moveTo>
                <a:cubicBezTo>
                  <a:pt x="64" y="48"/>
                  <a:pt x="66" y="44"/>
                  <a:pt x="69" y="39"/>
                </a:cubicBezTo>
                <a:cubicBezTo>
                  <a:pt x="70" y="39"/>
                  <a:pt x="72" y="39"/>
                  <a:pt x="74" y="39"/>
                </a:cubicBezTo>
                <a:cubicBezTo>
                  <a:pt x="72" y="42"/>
                  <a:pt x="70" y="46"/>
                  <a:pt x="68" y="50"/>
                </a:cubicBezTo>
                <a:cubicBezTo>
                  <a:pt x="68" y="51"/>
                  <a:pt x="68" y="51"/>
                  <a:pt x="68" y="51"/>
                </a:cubicBezTo>
                <a:cubicBezTo>
                  <a:pt x="66" y="52"/>
                  <a:pt x="64" y="52"/>
                  <a:pt x="62" y="53"/>
                </a:cubicBezTo>
                <a:moveTo>
                  <a:pt x="84" y="41"/>
                </a:moveTo>
                <a:cubicBezTo>
                  <a:pt x="83" y="39"/>
                  <a:pt x="82" y="37"/>
                  <a:pt x="81" y="35"/>
                </a:cubicBezTo>
                <a:cubicBezTo>
                  <a:pt x="81" y="29"/>
                  <a:pt x="80" y="23"/>
                  <a:pt x="80" y="17"/>
                </a:cubicBezTo>
                <a:cubicBezTo>
                  <a:pt x="81" y="20"/>
                  <a:pt x="83" y="23"/>
                  <a:pt x="84" y="25"/>
                </a:cubicBezTo>
                <a:cubicBezTo>
                  <a:pt x="85" y="26"/>
                  <a:pt x="85" y="26"/>
                  <a:pt x="85" y="26"/>
                </a:cubicBezTo>
                <a:cubicBezTo>
                  <a:pt x="84" y="31"/>
                  <a:pt x="84" y="36"/>
                  <a:pt x="84" y="41"/>
                </a:cubicBezTo>
                <a:moveTo>
                  <a:pt x="35" y="102"/>
                </a:moveTo>
                <a:cubicBezTo>
                  <a:pt x="33" y="102"/>
                  <a:pt x="31" y="102"/>
                  <a:pt x="29" y="101"/>
                </a:cubicBezTo>
                <a:cubicBezTo>
                  <a:pt x="20" y="99"/>
                  <a:pt x="15" y="94"/>
                  <a:pt x="11" y="89"/>
                </a:cubicBezTo>
                <a:cubicBezTo>
                  <a:pt x="8" y="84"/>
                  <a:pt x="6" y="79"/>
                  <a:pt x="5" y="77"/>
                </a:cubicBezTo>
                <a:cubicBezTo>
                  <a:pt x="5" y="75"/>
                  <a:pt x="4" y="72"/>
                  <a:pt x="4" y="70"/>
                </a:cubicBezTo>
                <a:cubicBezTo>
                  <a:pt x="4" y="59"/>
                  <a:pt x="10" y="46"/>
                  <a:pt x="16" y="39"/>
                </a:cubicBezTo>
                <a:cubicBezTo>
                  <a:pt x="16" y="39"/>
                  <a:pt x="17" y="38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6" y="36"/>
                  <a:pt x="16" y="36"/>
                  <a:pt x="16" y="36"/>
                </a:cubicBezTo>
                <a:cubicBezTo>
                  <a:pt x="16" y="35"/>
                  <a:pt x="14" y="32"/>
                  <a:pt x="12" y="27"/>
                </a:cubicBezTo>
                <a:cubicBezTo>
                  <a:pt x="11" y="24"/>
                  <a:pt x="9" y="21"/>
                  <a:pt x="6" y="18"/>
                </a:cubicBezTo>
                <a:cubicBezTo>
                  <a:pt x="12" y="14"/>
                  <a:pt x="16" y="10"/>
                  <a:pt x="21" y="6"/>
                </a:cubicBezTo>
                <a:cubicBezTo>
                  <a:pt x="25" y="12"/>
                  <a:pt x="29" y="19"/>
                  <a:pt x="33" y="27"/>
                </a:cubicBezTo>
                <a:cubicBezTo>
                  <a:pt x="33" y="27"/>
                  <a:pt x="34" y="28"/>
                  <a:pt x="35" y="28"/>
                </a:cubicBezTo>
                <a:cubicBezTo>
                  <a:pt x="35" y="28"/>
                  <a:pt x="35" y="28"/>
                  <a:pt x="36" y="28"/>
                </a:cubicBezTo>
                <a:cubicBezTo>
                  <a:pt x="36" y="27"/>
                  <a:pt x="37" y="27"/>
                  <a:pt x="37" y="26"/>
                </a:cubicBezTo>
                <a:cubicBezTo>
                  <a:pt x="45" y="22"/>
                  <a:pt x="64" y="15"/>
                  <a:pt x="75" y="13"/>
                </a:cubicBezTo>
                <a:cubicBezTo>
                  <a:pt x="76" y="20"/>
                  <a:pt x="76" y="27"/>
                  <a:pt x="77" y="34"/>
                </a:cubicBezTo>
                <a:cubicBezTo>
                  <a:pt x="76" y="34"/>
                  <a:pt x="76" y="34"/>
                  <a:pt x="76" y="34"/>
                </a:cubicBezTo>
                <a:cubicBezTo>
                  <a:pt x="67" y="34"/>
                  <a:pt x="54" y="38"/>
                  <a:pt x="43" y="44"/>
                </a:cubicBezTo>
                <a:cubicBezTo>
                  <a:pt x="42" y="45"/>
                  <a:pt x="41" y="45"/>
                  <a:pt x="40" y="46"/>
                </a:cubicBezTo>
                <a:cubicBezTo>
                  <a:pt x="39" y="46"/>
                  <a:pt x="39" y="46"/>
                  <a:pt x="39" y="46"/>
                </a:cubicBezTo>
                <a:cubicBezTo>
                  <a:pt x="35" y="49"/>
                  <a:pt x="31" y="51"/>
                  <a:pt x="28" y="54"/>
                </a:cubicBezTo>
                <a:cubicBezTo>
                  <a:pt x="25" y="58"/>
                  <a:pt x="22" y="62"/>
                  <a:pt x="22" y="67"/>
                </a:cubicBezTo>
                <a:cubicBezTo>
                  <a:pt x="22" y="68"/>
                  <a:pt x="22" y="68"/>
                  <a:pt x="22" y="68"/>
                </a:cubicBezTo>
                <a:cubicBezTo>
                  <a:pt x="23" y="73"/>
                  <a:pt x="25" y="76"/>
                  <a:pt x="29" y="79"/>
                </a:cubicBezTo>
                <a:cubicBezTo>
                  <a:pt x="29" y="79"/>
                  <a:pt x="29" y="79"/>
                  <a:pt x="29" y="79"/>
                </a:cubicBezTo>
                <a:cubicBezTo>
                  <a:pt x="29" y="79"/>
                  <a:pt x="30" y="80"/>
                  <a:pt x="30" y="80"/>
                </a:cubicBezTo>
                <a:cubicBezTo>
                  <a:pt x="31" y="80"/>
                  <a:pt x="31" y="80"/>
                  <a:pt x="31" y="80"/>
                </a:cubicBezTo>
                <a:cubicBezTo>
                  <a:pt x="34" y="81"/>
                  <a:pt x="38" y="82"/>
                  <a:pt x="41" y="82"/>
                </a:cubicBezTo>
                <a:cubicBezTo>
                  <a:pt x="43" y="82"/>
                  <a:pt x="46" y="82"/>
                  <a:pt x="48" y="81"/>
                </a:cubicBezTo>
                <a:cubicBezTo>
                  <a:pt x="58" y="79"/>
                  <a:pt x="68" y="73"/>
                  <a:pt x="77" y="72"/>
                </a:cubicBezTo>
                <a:cubicBezTo>
                  <a:pt x="81" y="72"/>
                  <a:pt x="84" y="71"/>
                  <a:pt x="87" y="71"/>
                </a:cubicBezTo>
                <a:cubicBezTo>
                  <a:pt x="92" y="71"/>
                  <a:pt x="97" y="72"/>
                  <a:pt x="101" y="74"/>
                </a:cubicBezTo>
                <a:cubicBezTo>
                  <a:pt x="106" y="77"/>
                  <a:pt x="110" y="80"/>
                  <a:pt x="115" y="85"/>
                </a:cubicBezTo>
                <a:cubicBezTo>
                  <a:pt x="123" y="94"/>
                  <a:pt x="129" y="105"/>
                  <a:pt x="129" y="116"/>
                </a:cubicBezTo>
                <a:cubicBezTo>
                  <a:pt x="129" y="120"/>
                  <a:pt x="128" y="123"/>
                  <a:pt x="127" y="127"/>
                </a:cubicBezTo>
                <a:cubicBezTo>
                  <a:pt x="126" y="129"/>
                  <a:pt x="123" y="132"/>
                  <a:pt x="121" y="135"/>
                </a:cubicBezTo>
                <a:cubicBezTo>
                  <a:pt x="118" y="138"/>
                  <a:pt x="116" y="140"/>
                  <a:pt x="114" y="142"/>
                </a:cubicBezTo>
                <a:cubicBezTo>
                  <a:pt x="113" y="143"/>
                  <a:pt x="113" y="143"/>
                  <a:pt x="113" y="143"/>
                </a:cubicBezTo>
                <a:cubicBezTo>
                  <a:pt x="113" y="143"/>
                  <a:pt x="113" y="143"/>
                  <a:pt x="113" y="143"/>
                </a:cubicBezTo>
                <a:cubicBezTo>
                  <a:pt x="113" y="143"/>
                  <a:pt x="113" y="143"/>
                  <a:pt x="113" y="143"/>
                </a:cubicBezTo>
                <a:cubicBezTo>
                  <a:pt x="113" y="144"/>
                  <a:pt x="113" y="144"/>
                  <a:pt x="113" y="144"/>
                </a:cubicBezTo>
                <a:cubicBezTo>
                  <a:pt x="113" y="144"/>
                  <a:pt x="113" y="144"/>
                  <a:pt x="113" y="144"/>
                </a:cubicBezTo>
                <a:cubicBezTo>
                  <a:pt x="113" y="144"/>
                  <a:pt x="113" y="144"/>
                  <a:pt x="113" y="144"/>
                </a:cubicBezTo>
                <a:cubicBezTo>
                  <a:pt x="113" y="145"/>
                  <a:pt x="113" y="145"/>
                  <a:pt x="113" y="145"/>
                </a:cubicBezTo>
                <a:cubicBezTo>
                  <a:pt x="113" y="145"/>
                  <a:pt x="113" y="145"/>
                  <a:pt x="113" y="145"/>
                </a:cubicBezTo>
                <a:cubicBezTo>
                  <a:pt x="114" y="147"/>
                  <a:pt x="116" y="149"/>
                  <a:pt x="117" y="151"/>
                </a:cubicBezTo>
                <a:cubicBezTo>
                  <a:pt x="116" y="152"/>
                  <a:pt x="117" y="153"/>
                  <a:pt x="118" y="153"/>
                </a:cubicBezTo>
                <a:cubicBezTo>
                  <a:pt x="118" y="154"/>
                  <a:pt x="118" y="154"/>
                  <a:pt x="118" y="154"/>
                </a:cubicBezTo>
                <a:cubicBezTo>
                  <a:pt x="121" y="158"/>
                  <a:pt x="124" y="162"/>
                  <a:pt x="128" y="167"/>
                </a:cubicBezTo>
                <a:cubicBezTo>
                  <a:pt x="123" y="172"/>
                  <a:pt x="116" y="178"/>
                  <a:pt x="110" y="182"/>
                </a:cubicBezTo>
                <a:cubicBezTo>
                  <a:pt x="110" y="182"/>
                  <a:pt x="110" y="182"/>
                  <a:pt x="110" y="182"/>
                </a:cubicBezTo>
                <a:cubicBezTo>
                  <a:pt x="109" y="182"/>
                  <a:pt x="109" y="182"/>
                  <a:pt x="109" y="182"/>
                </a:cubicBezTo>
                <a:cubicBezTo>
                  <a:pt x="107" y="177"/>
                  <a:pt x="105" y="174"/>
                  <a:pt x="104" y="171"/>
                </a:cubicBezTo>
                <a:cubicBezTo>
                  <a:pt x="102" y="168"/>
                  <a:pt x="100" y="164"/>
                  <a:pt x="96" y="158"/>
                </a:cubicBezTo>
                <a:cubicBezTo>
                  <a:pt x="96" y="157"/>
                  <a:pt x="95" y="157"/>
                  <a:pt x="94" y="157"/>
                </a:cubicBezTo>
                <a:cubicBezTo>
                  <a:pt x="94" y="157"/>
                  <a:pt x="94" y="157"/>
                  <a:pt x="93" y="157"/>
                </a:cubicBezTo>
                <a:cubicBezTo>
                  <a:pt x="93" y="157"/>
                  <a:pt x="93" y="158"/>
                  <a:pt x="92" y="158"/>
                </a:cubicBezTo>
                <a:cubicBezTo>
                  <a:pt x="88" y="161"/>
                  <a:pt x="79" y="165"/>
                  <a:pt x="70" y="169"/>
                </a:cubicBezTo>
                <a:cubicBezTo>
                  <a:pt x="62" y="172"/>
                  <a:pt x="55" y="175"/>
                  <a:pt x="50" y="177"/>
                </a:cubicBezTo>
                <a:cubicBezTo>
                  <a:pt x="50" y="173"/>
                  <a:pt x="51" y="168"/>
                  <a:pt x="51" y="164"/>
                </a:cubicBezTo>
                <a:cubicBezTo>
                  <a:pt x="51" y="160"/>
                  <a:pt x="50" y="155"/>
                  <a:pt x="50" y="151"/>
                </a:cubicBezTo>
                <a:cubicBezTo>
                  <a:pt x="56" y="149"/>
                  <a:pt x="66" y="146"/>
                  <a:pt x="75" y="142"/>
                </a:cubicBezTo>
                <a:cubicBezTo>
                  <a:pt x="80" y="139"/>
                  <a:pt x="84" y="137"/>
                  <a:pt x="88" y="135"/>
                </a:cubicBezTo>
                <a:cubicBezTo>
                  <a:pt x="89" y="134"/>
                  <a:pt x="89" y="134"/>
                  <a:pt x="89" y="134"/>
                </a:cubicBezTo>
                <a:cubicBezTo>
                  <a:pt x="89" y="134"/>
                  <a:pt x="89" y="134"/>
                  <a:pt x="89" y="134"/>
                </a:cubicBezTo>
                <a:cubicBezTo>
                  <a:pt x="89" y="134"/>
                  <a:pt x="89" y="134"/>
                  <a:pt x="89" y="134"/>
                </a:cubicBezTo>
                <a:cubicBezTo>
                  <a:pt x="93" y="131"/>
                  <a:pt x="97" y="128"/>
                  <a:pt x="98" y="125"/>
                </a:cubicBezTo>
                <a:cubicBezTo>
                  <a:pt x="100" y="121"/>
                  <a:pt x="101" y="117"/>
                  <a:pt x="101" y="113"/>
                </a:cubicBezTo>
                <a:cubicBezTo>
                  <a:pt x="101" y="107"/>
                  <a:pt x="98" y="102"/>
                  <a:pt x="94" y="99"/>
                </a:cubicBezTo>
                <a:cubicBezTo>
                  <a:pt x="93" y="98"/>
                  <a:pt x="93" y="98"/>
                  <a:pt x="93" y="98"/>
                </a:cubicBezTo>
                <a:cubicBezTo>
                  <a:pt x="93" y="98"/>
                  <a:pt x="92" y="97"/>
                  <a:pt x="92" y="97"/>
                </a:cubicBezTo>
                <a:cubicBezTo>
                  <a:pt x="91" y="97"/>
                  <a:pt x="91" y="97"/>
                  <a:pt x="91" y="97"/>
                </a:cubicBezTo>
                <a:cubicBezTo>
                  <a:pt x="89" y="96"/>
                  <a:pt x="86" y="95"/>
                  <a:pt x="84" y="95"/>
                </a:cubicBezTo>
                <a:cubicBezTo>
                  <a:pt x="83" y="94"/>
                  <a:pt x="83" y="94"/>
                  <a:pt x="83" y="94"/>
                </a:cubicBezTo>
                <a:cubicBezTo>
                  <a:pt x="83" y="94"/>
                  <a:pt x="83" y="94"/>
                  <a:pt x="82" y="94"/>
                </a:cubicBezTo>
                <a:cubicBezTo>
                  <a:pt x="82" y="94"/>
                  <a:pt x="82" y="94"/>
                  <a:pt x="82" y="94"/>
                </a:cubicBezTo>
                <a:cubicBezTo>
                  <a:pt x="80" y="94"/>
                  <a:pt x="78" y="94"/>
                  <a:pt x="76" y="94"/>
                </a:cubicBezTo>
                <a:cubicBezTo>
                  <a:pt x="72" y="94"/>
                  <a:pt x="68" y="94"/>
                  <a:pt x="64" y="95"/>
                </a:cubicBezTo>
                <a:cubicBezTo>
                  <a:pt x="55" y="98"/>
                  <a:pt x="45" y="102"/>
                  <a:pt x="36" y="102"/>
                </a:cubicBezTo>
                <a:cubicBezTo>
                  <a:pt x="36" y="102"/>
                  <a:pt x="36" y="102"/>
                  <a:pt x="36" y="102"/>
                </a:cubicBezTo>
                <a:cubicBezTo>
                  <a:pt x="36" y="102"/>
                  <a:pt x="36" y="102"/>
                  <a:pt x="36" y="102"/>
                </a:cubicBezTo>
                <a:cubicBezTo>
                  <a:pt x="35" y="102"/>
                  <a:pt x="35" y="102"/>
                  <a:pt x="35" y="102"/>
                </a:cubicBezTo>
                <a:moveTo>
                  <a:pt x="21" y="0"/>
                </a:moveTo>
                <a:cubicBezTo>
                  <a:pt x="21" y="0"/>
                  <a:pt x="20" y="1"/>
                  <a:pt x="20" y="1"/>
                </a:cubicBezTo>
                <a:cubicBezTo>
                  <a:pt x="13" y="6"/>
                  <a:pt x="9" y="11"/>
                  <a:pt x="2" y="16"/>
                </a:cubicBezTo>
                <a:cubicBezTo>
                  <a:pt x="2" y="16"/>
                  <a:pt x="2" y="16"/>
                  <a:pt x="2" y="16"/>
                </a:cubicBezTo>
                <a:cubicBezTo>
                  <a:pt x="2" y="16"/>
                  <a:pt x="2" y="16"/>
                  <a:pt x="2" y="16"/>
                </a:cubicBezTo>
                <a:cubicBezTo>
                  <a:pt x="1" y="16"/>
                  <a:pt x="1" y="16"/>
                  <a:pt x="1" y="16"/>
                </a:cubicBezTo>
                <a:cubicBezTo>
                  <a:pt x="1" y="16"/>
                  <a:pt x="1" y="16"/>
                  <a:pt x="1" y="16"/>
                </a:cubicBezTo>
                <a:cubicBezTo>
                  <a:pt x="1" y="17"/>
                  <a:pt x="1" y="17"/>
                  <a:pt x="1" y="17"/>
                </a:cubicBezTo>
                <a:cubicBezTo>
                  <a:pt x="1" y="17"/>
                  <a:pt x="1" y="17"/>
                  <a:pt x="1" y="17"/>
                </a:cubicBezTo>
                <a:cubicBezTo>
                  <a:pt x="1" y="18"/>
                  <a:pt x="1" y="18"/>
                  <a:pt x="1" y="18"/>
                </a:cubicBezTo>
                <a:cubicBezTo>
                  <a:pt x="1" y="18"/>
                  <a:pt x="1" y="18"/>
                  <a:pt x="1" y="18"/>
                </a:cubicBezTo>
                <a:cubicBezTo>
                  <a:pt x="1" y="18"/>
                  <a:pt x="1" y="18"/>
                  <a:pt x="1" y="18"/>
                </a:cubicBezTo>
                <a:cubicBezTo>
                  <a:pt x="1" y="19"/>
                  <a:pt x="1" y="19"/>
                  <a:pt x="1" y="19"/>
                </a:cubicBezTo>
                <a:cubicBezTo>
                  <a:pt x="1" y="19"/>
                  <a:pt x="1" y="19"/>
                  <a:pt x="1" y="19"/>
                </a:cubicBezTo>
                <a:cubicBezTo>
                  <a:pt x="2" y="19"/>
                  <a:pt x="2" y="19"/>
                  <a:pt x="2" y="19"/>
                </a:cubicBezTo>
                <a:cubicBezTo>
                  <a:pt x="4" y="21"/>
                  <a:pt x="7" y="26"/>
                  <a:pt x="9" y="30"/>
                </a:cubicBezTo>
                <a:cubicBezTo>
                  <a:pt x="10" y="32"/>
                  <a:pt x="11" y="34"/>
                  <a:pt x="12" y="36"/>
                </a:cubicBezTo>
                <a:cubicBezTo>
                  <a:pt x="12" y="36"/>
                  <a:pt x="12" y="37"/>
                  <a:pt x="12" y="37"/>
                </a:cubicBezTo>
                <a:cubicBezTo>
                  <a:pt x="6" y="45"/>
                  <a:pt x="0" y="58"/>
                  <a:pt x="0" y="70"/>
                </a:cubicBezTo>
                <a:cubicBezTo>
                  <a:pt x="0" y="73"/>
                  <a:pt x="0" y="75"/>
                  <a:pt x="1" y="78"/>
                </a:cubicBezTo>
                <a:cubicBezTo>
                  <a:pt x="2" y="80"/>
                  <a:pt x="4" y="86"/>
                  <a:pt x="8" y="92"/>
                </a:cubicBezTo>
                <a:cubicBezTo>
                  <a:pt x="8" y="92"/>
                  <a:pt x="8" y="92"/>
                  <a:pt x="9" y="93"/>
                </a:cubicBezTo>
                <a:cubicBezTo>
                  <a:pt x="9" y="93"/>
                  <a:pt x="9" y="94"/>
                  <a:pt x="9" y="94"/>
                </a:cubicBezTo>
                <a:cubicBezTo>
                  <a:pt x="14" y="101"/>
                  <a:pt x="17" y="105"/>
                  <a:pt x="22" y="111"/>
                </a:cubicBezTo>
                <a:cubicBezTo>
                  <a:pt x="22" y="111"/>
                  <a:pt x="22" y="112"/>
                  <a:pt x="22" y="112"/>
                </a:cubicBezTo>
                <a:cubicBezTo>
                  <a:pt x="22" y="112"/>
                  <a:pt x="23" y="113"/>
                  <a:pt x="23" y="113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4" y="114"/>
                  <a:pt x="24" y="114"/>
                  <a:pt x="25" y="114"/>
                </a:cubicBezTo>
                <a:cubicBezTo>
                  <a:pt x="26" y="116"/>
                  <a:pt x="28" y="117"/>
                  <a:pt x="30" y="118"/>
                </a:cubicBezTo>
                <a:cubicBezTo>
                  <a:pt x="30" y="118"/>
                  <a:pt x="31" y="119"/>
                  <a:pt x="31" y="119"/>
                </a:cubicBezTo>
                <a:cubicBezTo>
                  <a:pt x="32" y="119"/>
                  <a:pt x="32" y="119"/>
                  <a:pt x="32" y="119"/>
                </a:cubicBezTo>
                <a:cubicBezTo>
                  <a:pt x="32" y="119"/>
                  <a:pt x="33" y="119"/>
                  <a:pt x="33" y="119"/>
                </a:cubicBezTo>
                <a:cubicBezTo>
                  <a:pt x="35" y="119"/>
                  <a:pt x="37" y="119"/>
                  <a:pt x="38" y="119"/>
                </a:cubicBezTo>
                <a:cubicBezTo>
                  <a:pt x="38" y="119"/>
                  <a:pt x="38" y="119"/>
                  <a:pt x="38" y="119"/>
                </a:cubicBezTo>
                <a:cubicBezTo>
                  <a:pt x="45" y="119"/>
                  <a:pt x="51" y="117"/>
                  <a:pt x="57" y="115"/>
                </a:cubicBezTo>
                <a:cubicBezTo>
                  <a:pt x="63" y="113"/>
                  <a:pt x="70" y="111"/>
                  <a:pt x="75" y="111"/>
                </a:cubicBezTo>
                <a:cubicBezTo>
                  <a:pt x="75" y="111"/>
                  <a:pt x="75" y="111"/>
                  <a:pt x="75" y="111"/>
                </a:cubicBezTo>
                <a:cubicBezTo>
                  <a:pt x="76" y="111"/>
                  <a:pt x="76" y="111"/>
                  <a:pt x="76" y="111"/>
                </a:cubicBezTo>
                <a:cubicBezTo>
                  <a:pt x="77" y="112"/>
                  <a:pt x="77" y="112"/>
                  <a:pt x="77" y="112"/>
                </a:cubicBezTo>
                <a:cubicBezTo>
                  <a:pt x="77" y="112"/>
                  <a:pt x="77" y="112"/>
                  <a:pt x="77" y="112"/>
                </a:cubicBezTo>
                <a:cubicBezTo>
                  <a:pt x="78" y="112"/>
                  <a:pt x="78" y="112"/>
                  <a:pt x="78" y="111"/>
                </a:cubicBezTo>
                <a:cubicBezTo>
                  <a:pt x="81" y="112"/>
                  <a:pt x="82" y="112"/>
                  <a:pt x="84" y="113"/>
                </a:cubicBezTo>
                <a:cubicBezTo>
                  <a:pt x="84" y="114"/>
                  <a:pt x="85" y="114"/>
                  <a:pt x="85" y="115"/>
                </a:cubicBezTo>
                <a:cubicBezTo>
                  <a:pt x="85" y="115"/>
                  <a:pt x="86" y="115"/>
                  <a:pt x="86" y="115"/>
                </a:cubicBezTo>
                <a:cubicBezTo>
                  <a:pt x="86" y="115"/>
                  <a:pt x="86" y="115"/>
                  <a:pt x="87" y="115"/>
                </a:cubicBezTo>
                <a:cubicBezTo>
                  <a:pt x="88" y="115"/>
                  <a:pt x="88" y="115"/>
                  <a:pt x="88" y="115"/>
                </a:cubicBezTo>
                <a:cubicBezTo>
                  <a:pt x="89" y="117"/>
                  <a:pt x="90" y="118"/>
                  <a:pt x="90" y="120"/>
                </a:cubicBezTo>
                <a:cubicBezTo>
                  <a:pt x="90" y="120"/>
                  <a:pt x="90" y="120"/>
                  <a:pt x="90" y="120"/>
                </a:cubicBezTo>
                <a:cubicBezTo>
                  <a:pt x="90" y="121"/>
                  <a:pt x="90" y="121"/>
                  <a:pt x="90" y="122"/>
                </a:cubicBezTo>
                <a:cubicBezTo>
                  <a:pt x="90" y="122"/>
                  <a:pt x="90" y="122"/>
                  <a:pt x="90" y="122"/>
                </a:cubicBezTo>
                <a:cubicBezTo>
                  <a:pt x="90" y="125"/>
                  <a:pt x="89" y="128"/>
                  <a:pt x="87" y="130"/>
                </a:cubicBezTo>
                <a:cubicBezTo>
                  <a:pt x="75" y="138"/>
                  <a:pt x="55" y="146"/>
                  <a:pt x="47" y="147"/>
                </a:cubicBezTo>
                <a:cubicBezTo>
                  <a:pt x="46" y="147"/>
                  <a:pt x="45" y="148"/>
                  <a:pt x="45" y="150"/>
                </a:cubicBezTo>
                <a:cubicBezTo>
                  <a:pt x="46" y="154"/>
                  <a:pt x="46" y="159"/>
                  <a:pt x="46" y="164"/>
                </a:cubicBezTo>
                <a:cubicBezTo>
                  <a:pt x="46" y="169"/>
                  <a:pt x="46" y="174"/>
                  <a:pt x="45" y="179"/>
                </a:cubicBezTo>
                <a:cubicBezTo>
                  <a:pt x="45" y="179"/>
                  <a:pt x="45" y="180"/>
                  <a:pt x="45" y="181"/>
                </a:cubicBezTo>
                <a:cubicBezTo>
                  <a:pt x="49" y="187"/>
                  <a:pt x="52" y="193"/>
                  <a:pt x="55" y="198"/>
                </a:cubicBezTo>
                <a:cubicBezTo>
                  <a:pt x="56" y="199"/>
                  <a:pt x="56" y="199"/>
                  <a:pt x="56" y="199"/>
                </a:cubicBezTo>
                <a:cubicBezTo>
                  <a:pt x="56" y="199"/>
                  <a:pt x="56" y="199"/>
                  <a:pt x="56" y="199"/>
                </a:cubicBezTo>
                <a:cubicBezTo>
                  <a:pt x="56" y="199"/>
                  <a:pt x="56" y="199"/>
                  <a:pt x="56" y="199"/>
                </a:cubicBezTo>
                <a:cubicBezTo>
                  <a:pt x="56" y="199"/>
                  <a:pt x="56" y="199"/>
                  <a:pt x="56" y="199"/>
                </a:cubicBezTo>
                <a:cubicBezTo>
                  <a:pt x="57" y="199"/>
                  <a:pt x="57" y="199"/>
                  <a:pt x="57" y="199"/>
                </a:cubicBezTo>
                <a:cubicBezTo>
                  <a:pt x="57" y="199"/>
                  <a:pt x="57" y="199"/>
                  <a:pt x="57" y="199"/>
                </a:cubicBezTo>
                <a:cubicBezTo>
                  <a:pt x="57" y="199"/>
                  <a:pt x="57" y="199"/>
                  <a:pt x="57" y="199"/>
                </a:cubicBezTo>
                <a:cubicBezTo>
                  <a:pt x="58" y="199"/>
                  <a:pt x="58" y="199"/>
                  <a:pt x="58" y="199"/>
                </a:cubicBezTo>
                <a:cubicBezTo>
                  <a:pt x="58" y="199"/>
                  <a:pt x="58" y="199"/>
                  <a:pt x="58" y="199"/>
                </a:cubicBezTo>
                <a:cubicBezTo>
                  <a:pt x="58" y="199"/>
                  <a:pt x="58" y="199"/>
                  <a:pt x="58" y="199"/>
                </a:cubicBezTo>
                <a:cubicBezTo>
                  <a:pt x="58" y="199"/>
                  <a:pt x="58" y="199"/>
                  <a:pt x="58" y="199"/>
                </a:cubicBezTo>
                <a:cubicBezTo>
                  <a:pt x="58" y="199"/>
                  <a:pt x="59" y="199"/>
                  <a:pt x="60" y="198"/>
                </a:cubicBezTo>
                <a:cubicBezTo>
                  <a:pt x="64" y="197"/>
                  <a:pt x="72" y="194"/>
                  <a:pt x="81" y="191"/>
                </a:cubicBezTo>
                <a:cubicBezTo>
                  <a:pt x="89" y="187"/>
                  <a:pt x="97" y="183"/>
                  <a:pt x="103" y="179"/>
                </a:cubicBezTo>
                <a:cubicBezTo>
                  <a:pt x="104" y="182"/>
                  <a:pt x="106" y="184"/>
                  <a:pt x="107" y="187"/>
                </a:cubicBezTo>
                <a:cubicBezTo>
                  <a:pt x="108" y="188"/>
                  <a:pt x="108" y="188"/>
                  <a:pt x="109" y="188"/>
                </a:cubicBezTo>
                <a:cubicBezTo>
                  <a:pt x="109" y="188"/>
                  <a:pt x="109" y="188"/>
                  <a:pt x="109" y="188"/>
                </a:cubicBezTo>
                <a:cubicBezTo>
                  <a:pt x="112" y="192"/>
                  <a:pt x="114" y="196"/>
                  <a:pt x="116" y="200"/>
                </a:cubicBezTo>
                <a:cubicBezTo>
                  <a:pt x="116" y="201"/>
                  <a:pt x="117" y="201"/>
                  <a:pt x="118" y="201"/>
                </a:cubicBezTo>
                <a:cubicBezTo>
                  <a:pt x="118" y="201"/>
                  <a:pt x="118" y="201"/>
                  <a:pt x="118" y="201"/>
                </a:cubicBezTo>
                <a:cubicBezTo>
                  <a:pt x="118" y="201"/>
                  <a:pt x="119" y="202"/>
                  <a:pt x="119" y="202"/>
                </a:cubicBezTo>
                <a:cubicBezTo>
                  <a:pt x="120" y="202"/>
                  <a:pt x="120" y="201"/>
                  <a:pt x="120" y="201"/>
                </a:cubicBezTo>
                <a:cubicBezTo>
                  <a:pt x="129" y="195"/>
                  <a:pt x="133" y="190"/>
                  <a:pt x="140" y="185"/>
                </a:cubicBezTo>
                <a:cubicBezTo>
                  <a:pt x="141" y="184"/>
                  <a:pt x="141" y="183"/>
                  <a:pt x="140" y="182"/>
                </a:cubicBezTo>
                <a:cubicBezTo>
                  <a:pt x="140" y="182"/>
                  <a:pt x="140" y="182"/>
                  <a:pt x="140" y="182"/>
                </a:cubicBezTo>
                <a:cubicBezTo>
                  <a:pt x="140" y="182"/>
                  <a:pt x="140" y="181"/>
                  <a:pt x="140" y="181"/>
                </a:cubicBezTo>
                <a:cubicBezTo>
                  <a:pt x="138" y="176"/>
                  <a:pt x="136" y="172"/>
                  <a:pt x="134" y="168"/>
                </a:cubicBezTo>
                <a:cubicBezTo>
                  <a:pt x="134" y="167"/>
                  <a:pt x="134" y="167"/>
                  <a:pt x="133" y="166"/>
                </a:cubicBezTo>
                <a:cubicBezTo>
                  <a:pt x="131" y="163"/>
                  <a:pt x="129" y="161"/>
                  <a:pt x="127" y="159"/>
                </a:cubicBezTo>
                <a:cubicBezTo>
                  <a:pt x="134" y="152"/>
                  <a:pt x="140" y="142"/>
                  <a:pt x="141" y="131"/>
                </a:cubicBezTo>
                <a:cubicBezTo>
                  <a:pt x="141" y="131"/>
                  <a:pt x="141" y="131"/>
                  <a:pt x="141" y="131"/>
                </a:cubicBezTo>
                <a:cubicBezTo>
                  <a:pt x="141" y="130"/>
                  <a:pt x="141" y="130"/>
                  <a:pt x="141" y="130"/>
                </a:cubicBezTo>
                <a:cubicBezTo>
                  <a:pt x="141" y="130"/>
                  <a:pt x="141" y="130"/>
                  <a:pt x="141" y="130"/>
                </a:cubicBezTo>
                <a:cubicBezTo>
                  <a:pt x="141" y="130"/>
                  <a:pt x="141" y="130"/>
                  <a:pt x="141" y="130"/>
                </a:cubicBezTo>
                <a:cubicBezTo>
                  <a:pt x="141" y="130"/>
                  <a:pt x="139" y="117"/>
                  <a:pt x="128" y="97"/>
                </a:cubicBezTo>
                <a:cubicBezTo>
                  <a:pt x="128" y="97"/>
                  <a:pt x="128" y="97"/>
                  <a:pt x="128" y="97"/>
                </a:cubicBezTo>
                <a:cubicBezTo>
                  <a:pt x="125" y="91"/>
                  <a:pt x="122" y="86"/>
                  <a:pt x="118" y="82"/>
                </a:cubicBezTo>
                <a:cubicBezTo>
                  <a:pt x="113" y="77"/>
                  <a:pt x="108" y="73"/>
                  <a:pt x="103" y="71"/>
                </a:cubicBezTo>
                <a:cubicBezTo>
                  <a:pt x="98" y="68"/>
                  <a:pt x="93" y="67"/>
                  <a:pt x="87" y="67"/>
                </a:cubicBezTo>
                <a:cubicBezTo>
                  <a:pt x="87" y="67"/>
                  <a:pt x="87" y="67"/>
                  <a:pt x="87" y="67"/>
                </a:cubicBezTo>
                <a:cubicBezTo>
                  <a:pt x="84" y="67"/>
                  <a:pt x="80" y="67"/>
                  <a:pt x="77" y="68"/>
                </a:cubicBezTo>
                <a:cubicBezTo>
                  <a:pt x="66" y="69"/>
                  <a:pt x="57" y="75"/>
                  <a:pt x="47" y="77"/>
                </a:cubicBezTo>
                <a:cubicBezTo>
                  <a:pt x="46" y="77"/>
                  <a:pt x="45" y="77"/>
                  <a:pt x="44" y="77"/>
                </a:cubicBezTo>
                <a:cubicBezTo>
                  <a:pt x="44" y="77"/>
                  <a:pt x="44" y="77"/>
                  <a:pt x="44" y="77"/>
                </a:cubicBezTo>
                <a:cubicBezTo>
                  <a:pt x="43" y="77"/>
                  <a:pt x="43" y="76"/>
                  <a:pt x="42" y="76"/>
                </a:cubicBezTo>
                <a:cubicBezTo>
                  <a:pt x="41" y="75"/>
                  <a:pt x="41" y="74"/>
                  <a:pt x="40" y="73"/>
                </a:cubicBezTo>
                <a:cubicBezTo>
                  <a:pt x="40" y="73"/>
                  <a:pt x="40" y="72"/>
                  <a:pt x="40" y="72"/>
                </a:cubicBezTo>
                <a:cubicBezTo>
                  <a:pt x="40" y="71"/>
                  <a:pt x="40" y="70"/>
                  <a:pt x="41" y="68"/>
                </a:cubicBezTo>
                <a:cubicBezTo>
                  <a:pt x="43" y="66"/>
                  <a:pt x="46" y="64"/>
                  <a:pt x="50" y="62"/>
                </a:cubicBezTo>
                <a:cubicBezTo>
                  <a:pt x="56" y="59"/>
                  <a:pt x="64" y="57"/>
                  <a:pt x="71" y="55"/>
                </a:cubicBezTo>
                <a:cubicBezTo>
                  <a:pt x="78" y="53"/>
                  <a:pt x="83" y="51"/>
                  <a:pt x="85" y="51"/>
                </a:cubicBezTo>
                <a:cubicBezTo>
                  <a:pt x="85" y="51"/>
                  <a:pt x="85" y="51"/>
                  <a:pt x="85" y="51"/>
                </a:cubicBezTo>
                <a:cubicBezTo>
                  <a:pt x="86" y="51"/>
                  <a:pt x="86" y="51"/>
                  <a:pt x="86" y="51"/>
                </a:cubicBezTo>
                <a:cubicBezTo>
                  <a:pt x="86" y="51"/>
                  <a:pt x="86" y="51"/>
                  <a:pt x="86" y="51"/>
                </a:cubicBezTo>
                <a:cubicBezTo>
                  <a:pt x="87" y="51"/>
                  <a:pt x="88" y="50"/>
                  <a:pt x="88" y="49"/>
                </a:cubicBezTo>
                <a:cubicBezTo>
                  <a:pt x="88" y="41"/>
                  <a:pt x="89" y="33"/>
                  <a:pt x="89" y="25"/>
                </a:cubicBezTo>
                <a:cubicBezTo>
                  <a:pt x="89" y="25"/>
                  <a:pt x="89" y="24"/>
                  <a:pt x="88" y="24"/>
                </a:cubicBezTo>
                <a:cubicBezTo>
                  <a:pt x="88" y="23"/>
                  <a:pt x="88" y="23"/>
                  <a:pt x="88" y="23"/>
                </a:cubicBezTo>
                <a:cubicBezTo>
                  <a:pt x="86" y="19"/>
                  <a:pt x="83" y="14"/>
                  <a:pt x="80" y="9"/>
                </a:cubicBezTo>
                <a:cubicBezTo>
                  <a:pt x="80" y="8"/>
                  <a:pt x="79" y="8"/>
                  <a:pt x="78" y="8"/>
                </a:cubicBezTo>
                <a:cubicBezTo>
                  <a:pt x="78" y="8"/>
                  <a:pt x="78" y="8"/>
                  <a:pt x="77" y="8"/>
                </a:cubicBezTo>
                <a:cubicBezTo>
                  <a:pt x="77" y="9"/>
                  <a:pt x="77" y="9"/>
                  <a:pt x="77" y="9"/>
                </a:cubicBezTo>
                <a:cubicBezTo>
                  <a:pt x="77" y="9"/>
                  <a:pt x="77" y="9"/>
                  <a:pt x="77" y="9"/>
                </a:cubicBezTo>
                <a:cubicBezTo>
                  <a:pt x="66" y="10"/>
                  <a:pt x="45" y="17"/>
                  <a:pt x="36" y="22"/>
                </a:cubicBezTo>
                <a:cubicBezTo>
                  <a:pt x="32" y="15"/>
                  <a:pt x="28" y="9"/>
                  <a:pt x="24" y="3"/>
                </a:cubicBezTo>
                <a:cubicBezTo>
                  <a:pt x="24" y="2"/>
                  <a:pt x="24" y="2"/>
                  <a:pt x="24" y="2"/>
                </a:cubicBezTo>
                <a:cubicBezTo>
                  <a:pt x="24" y="2"/>
                  <a:pt x="23" y="2"/>
                  <a:pt x="23" y="1"/>
                </a:cubicBezTo>
                <a:cubicBezTo>
                  <a:pt x="23" y="1"/>
                  <a:pt x="22" y="0"/>
                  <a:pt x="21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11"/>
          <p:cNvSpPr/>
          <p:nvPr/>
        </p:nvSpPr>
        <p:spPr>
          <a:xfrm>
            <a:off x="2891520" y="2015640"/>
            <a:ext cx="155160" cy="93960"/>
          </a:xfrm>
          <a:custGeom>
            <a:avLst/>
            <a:gdLst/>
            <a:ahLst/>
            <a:rect l="l" t="t" r="r" b="b"/>
            <a:pathLst>
              <a:path w="153" h="93">
                <a:moveTo>
                  <a:pt x="116" y="14"/>
                </a:moveTo>
                <a:cubicBezTo>
                  <a:pt x="115" y="14"/>
                  <a:pt x="114" y="13"/>
                  <a:pt x="114" y="13"/>
                </a:cubicBezTo>
                <a:cubicBezTo>
                  <a:pt x="113" y="12"/>
                  <a:pt x="113" y="12"/>
                  <a:pt x="112" y="11"/>
                </a:cubicBezTo>
                <a:cubicBezTo>
                  <a:pt x="119" y="10"/>
                  <a:pt x="128" y="8"/>
                  <a:pt x="136" y="7"/>
                </a:cubicBezTo>
                <a:cubicBezTo>
                  <a:pt x="140" y="6"/>
                  <a:pt x="144" y="5"/>
                  <a:pt x="147" y="5"/>
                </a:cubicBezTo>
                <a:cubicBezTo>
                  <a:pt x="147" y="5"/>
                  <a:pt x="148" y="5"/>
                  <a:pt x="148" y="5"/>
                </a:cubicBezTo>
                <a:cubicBezTo>
                  <a:pt x="148" y="8"/>
                  <a:pt x="147" y="13"/>
                  <a:pt x="146" y="19"/>
                </a:cubicBezTo>
                <a:cubicBezTo>
                  <a:pt x="145" y="26"/>
                  <a:pt x="144" y="34"/>
                  <a:pt x="143" y="38"/>
                </a:cubicBezTo>
                <a:cubicBezTo>
                  <a:pt x="142" y="38"/>
                  <a:pt x="141" y="37"/>
                  <a:pt x="141" y="37"/>
                </a:cubicBezTo>
                <a:cubicBezTo>
                  <a:pt x="140" y="36"/>
                  <a:pt x="139" y="36"/>
                  <a:pt x="139" y="36"/>
                </a:cubicBezTo>
                <a:cubicBezTo>
                  <a:pt x="140" y="20"/>
                  <a:pt x="140" y="20"/>
                  <a:pt x="140" y="20"/>
                </a:cubicBezTo>
                <a:cubicBezTo>
                  <a:pt x="140" y="20"/>
                  <a:pt x="140" y="19"/>
                  <a:pt x="139" y="18"/>
                </a:cubicBezTo>
                <a:cubicBezTo>
                  <a:pt x="139" y="18"/>
                  <a:pt x="139" y="18"/>
                  <a:pt x="138" y="18"/>
                </a:cubicBezTo>
                <a:cubicBezTo>
                  <a:pt x="138" y="18"/>
                  <a:pt x="137" y="19"/>
                  <a:pt x="137" y="19"/>
                </a:cubicBezTo>
                <a:cubicBezTo>
                  <a:pt x="137" y="19"/>
                  <a:pt x="135" y="21"/>
                  <a:pt x="133" y="24"/>
                </a:cubicBezTo>
                <a:cubicBezTo>
                  <a:pt x="125" y="33"/>
                  <a:pt x="109" y="53"/>
                  <a:pt x="97" y="66"/>
                </a:cubicBezTo>
                <a:cubicBezTo>
                  <a:pt x="95" y="68"/>
                  <a:pt x="93" y="70"/>
                  <a:pt x="91" y="70"/>
                </a:cubicBezTo>
                <a:cubicBezTo>
                  <a:pt x="91" y="71"/>
                  <a:pt x="91" y="71"/>
                  <a:pt x="90" y="71"/>
                </a:cubicBezTo>
                <a:cubicBezTo>
                  <a:pt x="90" y="71"/>
                  <a:pt x="90" y="71"/>
                  <a:pt x="90" y="71"/>
                </a:cubicBezTo>
                <a:cubicBezTo>
                  <a:pt x="88" y="71"/>
                  <a:pt x="86" y="70"/>
                  <a:pt x="84" y="68"/>
                </a:cubicBezTo>
                <a:cubicBezTo>
                  <a:pt x="71" y="62"/>
                  <a:pt x="58" y="55"/>
                  <a:pt x="46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4" y="48"/>
                  <a:pt x="44" y="48"/>
                  <a:pt x="43" y="48"/>
                </a:cubicBezTo>
                <a:cubicBezTo>
                  <a:pt x="5" y="87"/>
                  <a:pt x="5" y="87"/>
                  <a:pt x="5" y="87"/>
                </a:cubicBezTo>
                <a:cubicBezTo>
                  <a:pt x="4" y="85"/>
                  <a:pt x="4" y="84"/>
                  <a:pt x="4" y="82"/>
                </a:cubicBezTo>
                <a:cubicBezTo>
                  <a:pt x="16" y="70"/>
                  <a:pt x="27" y="57"/>
                  <a:pt x="39" y="44"/>
                </a:cubicBezTo>
                <a:cubicBezTo>
                  <a:pt x="41" y="42"/>
                  <a:pt x="43" y="41"/>
                  <a:pt x="46" y="41"/>
                </a:cubicBezTo>
                <a:cubicBezTo>
                  <a:pt x="47" y="41"/>
                  <a:pt x="49" y="42"/>
                  <a:pt x="50" y="43"/>
                </a:cubicBezTo>
                <a:cubicBezTo>
                  <a:pt x="56" y="46"/>
                  <a:pt x="64" y="50"/>
                  <a:pt x="71" y="54"/>
                </a:cubicBezTo>
                <a:cubicBezTo>
                  <a:pt x="79" y="57"/>
                  <a:pt x="86" y="61"/>
                  <a:pt x="90" y="63"/>
                </a:cubicBezTo>
                <a:cubicBezTo>
                  <a:pt x="90" y="63"/>
                  <a:pt x="90" y="63"/>
                  <a:pt x="91" y="63"/>
                </a:cubicBezTo>
                <a:cubicBezTo>
                  <a:pt x="91" y="63"/>
                  <a:pt x="92" y="63"/>
                  <a:pt x="92" y="63"/>
                </a:cubicBezTo>
                <a:cubicBezTo>
                  <a:pt x="100" y="53"/>
                  <a:pt x="110" y="42"/>
                  <a:pt x="118" y="33"/>
                </a:cubicBezTo>
                <a:cubicBezTo>
                  <a:pt x="122" y="28"/>
                  <a:pt x="126" y="24"/>
                  <a:pt x="128" y="22"/>
                </a:cubicBezTo>
                <a:cubicBezTo>
                  <a:pt x="131" y="19"/>
                  <a:pt x="132" y="17"/>
                  <a:pt x="132" y="17"/>
                </a:cubicBezTo>
                <a:cubicBezTo>
                  <a:pt x="133" y="16"/>
                  <a:pt x="133" y="16"/>
                  <a:pt x="133" y="15"/>
                </a:cubicBezTo>
                <a:cubicBezTo>
                  <a:pt x="132" y="14"/>
                  <a:pt x="132" y="14"/>
                  <a:pt x="131" y="14"/>
                </a:cubicBezTo>
                <a:cubicBezTo>
                  <a:pt x="131" y="14"/>
                  <a:pt x="131" y="14"/>
                  <a:pt x="131" y="14"/>
                </a:cubicBezTo>
                <a:cubicBezTo>
                  <a:pt x="116" y="14"/>
                  <a:pt x="116" y="14"/>
                  <a:pt x="116" y="14"/>
                </a:cubicBezTo>
                <a:moveTo>
                  <a:pt x="151" y="0"/>
                </a:moveTo>
                <a:cubicBezTo>
                  <a:pt x="151" y="0"/>
                  <a:pt x="151" y="0"/>
                  <a:pt x="150" y="0"/>
                </a:cubicBezTo>
                <a:cubicBezTo>
                  <a:pt x="150" y="0"/>
                  <a:pt x="123" y="4"/>
                  <a:pt x="108" y="9"/>
                </a:cubicBezTo>
                <a:cubicBezTo>
                  <a:pt x="107" y="9"/>
                  <a:pt x="107" y="9"/>
                  <a:pt x="106" y="10"/>
                </a:cubicBezTo>
                <a:cubicBezTo>
                  <a:pt x="106" y="11"/>
                  <a:pt x="106" y="11"/>
                  <a:pt x="107" y="12"/>
                </a:cubicBezTo>
                <a:cubicBezTo>
                  <a:pt x="109" y="13"/>
                  <a:pt x="114" y="18"/>
                  <a:pt x="114" y="18"/>
                </a:cubicBezTo>
                <a:cubicBezTo>
                  <a:pt x="114" y="18"/>
                  <a:pt x="115" y="18"/>
                  <a:pt x="115" y="18"/>
                </a:cubicBezTo>
                <a:cubicBezTo>
                  <a:pt x="115" y="18"/>
                  <a:pt x="115" y="18"/>
                  <a:pt x="115" y="18"/>
                </a:cubicBezTo>
                <a:cubicBezTo>
                  <a:pt x="126" y="18"/>
                  <a:pt x="126" y="18"/>
                  <a:pt x="126" y="18"/>
                </a:cubicBezTo>
                <a:cubicBezTo>
                  <a:pt x="119" y="26"/>
                  <a:pt x="102" y="44"/>
                  <a:pt x="90" y="59"/>
                </a:cubicBezTo>
                <a:cubicBezTo>
                  <a:pt x="86" y="56"/>
                  <a:pt x="80" y="53"/>
                  <a:pt x="73" y="50"/>
                </a:cubicBezTo>
                <a:cubicBezTo>
                  <a:pt x="66" y="47"/>
                  <a:pt x="58" y="43"/>
                  <a:pt x="52" y="39"/>
                </a:cubicBezTo>
                <a:cubicBezTo>
                  <a:pt x="50" y="38"/>
                  <a:pt x="48" y="37"/>
                  <a:pt x="46" y="37"/>
                </a:cubicBezTo>
                <a:cubicBezTo>
                  <a:pt x="42" y="37"/>
                  <a:pt x="39" y="39"/>
                  <a:pt x="36" y="42"/>
                </a:cubicBezTo>
                <a:cubicBezTo>
                  <a:pt x="24" y="55"/>
                  <a:pt x="12" y="67"/>
                  <a:pt x="0" y="80"/>
                </a:cubicBezTo>
                <a:cubicBezTo>
                  <a:pt x="0" y="81"/>
                  <a:pt x="0" y="81"/>
                  <a:pt x="0" y="82"/>
                </a:cubicBezTo>
                <a:cubicBezTo>
                  <a:pt x="0" y="86"/>
                  <a:pt x="2" y="89"/>
                  <a:pt x="2" y="91"/>
                </a:cubicBezTo>
                <a:cubicBezTo>
                  <a:pt x="2" y="92"/>
                  <a:pt x="2" y="93"/>
                  <a:pt x="3" y="93"/>
                </a:cubicBezTo>
                <a:cubicBezTo>
                  <a:pt x="3" y="93"/>
                  <a:pt x="3" y="93"/>
                  <a:pt x="4" y="93"/>
                </a:cubicBezTo>
                <a:cubicBezTo>
                  <a:pt x="4" y="93"/>
                  <a:pt x="5" y="93"/>
                  <a:pt x="5" y="93"/>
                </a:cubicBezTo>
                <a:cubicBezTo>
                  <a:pt x="45" y="52"/>
                  <a:pt x="45" y="52"/>
                  <a:pt x="45" y="52"/>
                </a:cubicBezTo>
                <a:cubicBezTo>
                  <a:pt x="57" y="59"/>
                  <a:pt x="70" y="65"/>
                  <a:pt x="82" y="72"/>
                </a:cubicBezTo>
                <a:cubicBezTo>
                  <a:pt x="84" y="73"/>
                  <a:pt x="87" y="74"/>
                  <a:pt x="90" y="74"/>
                </a:cubicBezTo>
                <a:cubicBezTo>
                  <a:pt x="91" y="74"/>
                  <a:pt x="92" y="74"/>
                  <a:pt x="92" y="74"/>
                </a:cubicBezTo>
                <a:cubicBezTo>
                  <a:pt x="96" y="74"/>
                  <a:pt x="98" y="71"/>
                  <a:pt x="100" y="69"/>
                </a:cubicBezTo>
                <a:cubicBezTo>
                  <a:pt x="112" y="56"/>
                  <a:pt x="128" y="36"/>
                  <a:pt x="136" y="27"/>
                </a:cubicBezTo>
                <a:cubicBezTo>
                  <a:pt x="135" y="36"/>
                  <a:pt x="135" y="36"/>
                  <a:pt x="135" y="36"/>
                </a:cubicBezTo>
                <a:cubicBezTo>
                  <a:pt x="135" y="37"/>
                  <a:pt x="135" y="38"/>
                  <a:pt x="136" y="38"/>
                </a:cubicBezTo>
                <a:cubicBezTo>
                  <a:pt x="136" y="38"/>
                  <a:pt x="137" y="39"/>
                  <a:pt x="138" y="40"/>
                </a:cubicBezTo>
                <a:cubicBezTo>
                  <a:pt x="140" y="41"/>
                  <a:pt x="142" y="42"/>
                  <a:pt x="144" y="43"/>
                </a:cubicBezTo>
                <a:cubicBezTo>
                  <a:pt x="144" y="43"/>
                  <a:pt x="144" y="43"/>
                  <a:pt x="144" y="43"/>
                </a:cubicBezTo>
                <a:cubicBezTo>
                  <a:pt x="145" y="43"/>
                  <a:pt x="145" y="43"/>
                  <a:pt x="145" y="43"/>
                </a:cubicBezTo>
                <a:cubicBezTo>
                  <a:pt x="146" y="43"/>
                  <a:pt x="146" y="42"/>
                  <a:pt x="146" y="42"/>
                </a:cubicBezTo>
                <a:cubicBezTo>
                  <a:pt x="147" y="38"/>
                  <a:pt x="149" y="28"/>
                  <a:pt x="150" y="19"/>
                </a:cubicBezTo>
                <a:cubicBezTo>
                  <a:pt x="152" y="10"/>
                  <a:pt x="153" y="3"/>
                  <a:pt x="153" y="3"/>
                </a:cubicBezTo>
                <a:cubicBezTo>
                  <a:pt x="153" y="2"/>
                  <a:pt x="153" y="1"/>
                  <a:pt x="152" y="1"/>
                </a:cubicBezTo>
                <a:cubicBezTo>
                  <a:pt x="152" y="1"/>
                  <a:pt x="151" y="0"/>
                  <a:pt x="151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12"/>
          <p:cNvSpPr/>
          <p:nvPr/>
        </p:nvSpPr>
        <p:spPr>
          <a:xfrm>
            <a:off x="2864880" y="2011680"/>
            <a:ext cx="182880" cy="145800"/>
          </a:xfrm>
          <a:custGeom>
            <a:avLst/>
            <a:gdLst/>
            <a:ahLst/>
            <a:rect l="l" t="t" r="r" b="b"/>
            <a:pathLst>
              <a:path w="180" h="144">
                <a:moveTo>
                  <a:pt x="115" y="123"/>
                </a:moveTo>
                <a:cubicBezTo>
                  <a:pt x="117" y="121"/>
                  <a:pt x="119" y="120"/>
                  <a:pt x="121" y="119"/>
                </a:cubicBezTo>
                <a:cubicBezTo>
                  <a:pt x="121" y="120"/>
                  <a:pt x="121" y="121"/>
                  <a:pt x="121" y="123"/>
                </a:cubicBezTo>
                <a:cubicBezTo>
                  <a:pt x="115" y="123"/>
                  <a:pt x="115" y="123"/>
                  <a:pt x="115" y="123"/>
                </a:cubicBezTo>
                <a:moveTo>
                  <a:pt x="82" y="123"/>
                </a:moveTo>
                <a:cubicBezTo>
                  <a:pt x="84" y="121"/>
                  <a:pt x="86" y="120"/>
                  <a:pt x="88" y="118"/>
                </a:cubicBezTo>
                <a:cubicBezTo>
                  <a:pt x="88" y="120"/>
                  <a:pt x="88" y="121"/>
                  <a:pt x="88" y="123"/>
                </a:cubicBezTo>
                <a:cubicBezTo>
                  <a:pt x="82" y="123"/>
                  <a:pt x="82" y="123"/>
                  <a:pt x="82" y="123"/>
                </a:cubicBezTo>
                <a:moveTo>
                  <a:pt x="43" y="123"/>
                </a:moveTo>
                <a:cubicBezTo>
                  <a:pt x="47" y="120"/>
                  <a:pt x="51" y="118"/>
                  <a:pt x="55" y="116"/>
                </a:cubicBezTo>
                <a:cubicBezTo>
                  <a:pt x="55" y="118"/>
                  <a:pt x="55" y="120"/>
                  <a:pt x="55" y="123"/>
                </a:cubicBezTo>
                <a:cubicBezTo>
                  <a:pt x="43" y="123"/>
                  <a:pt x="43" y="123"/>
                  <a:pt x="43" y="123"/>
                </a:cubicBezTo>
                <a:moveTo>
                  <a:pt x="105" y="123"/>
                </a:moveTo>
                <a:cubicBezTo>
                  <a:pt x="105" y="122"/>
                  <a:pt x="105" y="121"/>
                  <a:pt x="105" y="120"/>
                </a:cubicBezTo>
                <a:cubicBezTo>
                  <a:pt x="110" y="115"/>
                  <a:pt x="115" y="112"/>
                  <a:pt x="121" y="109"/>
                </a:cubicBezTo>
                <a:cubicBezTo>
                  <a:pt x="121" y="111"/>
                  <a:pt x="121" y="113"/>
                  <a:pt x="121" y="114"/>
                </a:cubicBezTo>
                <a:cubicBezTo>
                  <a:pt x="117" y="117"/>
                  <a:pt x="112" y="120"/>
                  <a:pt x="108" y="122"/>
                </a:cubicBezTo>
                <a:cubicBezTo>
                  <a:pt x="108" y="123"/>
                  <a:pt x="108" y="123"/>
                  <a:pt x="108" y="123"/>
                </a:cubicBezTo>
                <a:cubicBezTo>
                  <a:pt x="105" y="123"/>
                  <a:pt x="105" y="123"/>
                  <a:pt x="105" y="123"/>
                </a:cubicBezTo>
                <a:moveTo>
                  <a:pt x="138" y="123"/>
                </a:moveTo>
                <a:cubicBezTo>
                  <a:pt x="138" y="121"/>
                  <a:pt x="138" y="120"/>
                  <a:pt x="138" y="118"/>
                </a:cubicBezTo>
                <a:cubicBezTo>
                  <a:pt x="144" y="114"/>
                  <a:pt x="148" y="111"/>
                  <a:pt x="154" y="108"/>
                </a:cubicBezTo>
                <a:cubicBezTo>
                  <a:pt x="154" y="109"/>
                  <a:pt x="154" y="110"/>
                  <a:pt x="154" y="112"/>
                </a:cubicBezTo>
                <a:cubicBezTo>
                  <a:pt x="154" y="115"/>
                  <a:pt x="154" y="119"/>
                  <a:pt x="154" y="123"/>
                </a:cubicBezTo>
                <a:cubicBezTo>
                  <a:pt x="138" y="123"/>
                  <a:pt x="138" y="123"/>
                  <a:pt x="138" y="123"/>
                </a:cubicBezTo>
                <a:moveTo>
                  <a:pt x="72" y="123"/>
                </a:moveTo>
                <a:cubicBezTo>
                  <a:pt x="72" y="120"/>
                  <a:pt x="72" y="118"/>
                  <a:pt x="71" y="116"/>
                </a:cubicBezTo>
                <a:cubicBezTo>
                  <a:pt x="79" y="112"/>
                  <a:pt x="82" y="111"/>
                  <a:pt x="88" y="107"/>
                </a:cubicBezTo>
                <a:cubicBezTo>
                  <a:pt x="88" y="109"/>
                  <a:pt x="88" y="111"/>
                  <a:pt x="88" y="113"/>
                </a:cubicBezTo>
                <a:cubicBezTo>
                  <a:pt x="88" y="114"/>
                  <a:pt x="88" y="114"/>
                  <a:pt x="88" y="114"/>
                </a:cubicBezTo>
                <a:cubicBezTo>
                  <a:pt x="84" y="117"/>
                  <a:pt x="78" y="120"/>
                  <a:pt x="74" y="122"/>
                </a:cubicBezTo>
                <a:cubicBezTo>
                  <a:pt x="74" y="123"/>
                  <a:pt x="74" y="123"/>
                  <a:pt x="74" y="123"/>
                </a:cubicBezTo>
                <a:cubicBezTo>
                  <a:pt x="72" y="123"/>
                  <a:pt x="72" y="123"/>
                  <a:pt x="72" y="123"/>
                </a:cubicBezTo>
                <a:moveTo>
                  <a:pt x="39" y="120"/>
                </a:moveTo>
                <a:cubicBezTo>
                  <a:pt x="39" y="118"/>
                  <a:pt x="38" y="116"/>
                  <a:pt x="38" y="114"/>
                </a:cubicBezTo>
                <a:cubicBezTo>
                  <a:pt x="39" y="114"/>
                  <a:pt x="39" y="114"/>
                  <a:pt x="39" y="114"/>
                </a:cubicBezTo>
                <a:cubicBezTo>
                  <a:pt x="44" y="112"/>
                  <a:pt x="50" y="109"/>
                  <a:pt x="55" y="106"/>
                </a:cubicBezTo>
                <a:cubicBezTo>
                  <a:pt x="55" y="108"/>
                  <a:pt x="55" y="109"/>
                  <a:pt x="55" y="111"/>
                </a:cubicBezTo>
                <a:cubicBezTo>
                  <a:pt x="55" y="111"/>
                  <a:pt x="55" y="111"/>
                  <a:pt x="55" y="111"/>
                </a:cubicBezTo>
                <a:cubicBezTo>
                  <a:pt x="49" y="115"/>
                  <a:pt x="44" y="117"/>
                  <a:pt x="39" y="120"/>
                </a:cubicBezTo>
                <a:moveTo>
                  <a:pt x="104" y="115"/>
                </a:moveTo>
                <a:cubicBezTo>
                  <a:pt x="104" y="112"/>
                  <a:pt x="104" y="108"/>
                  <a:pt x="104" y="105"/>
                </a:cubicBezTo>
                <a:cubicBezTo>
                  <a:pt x="109" y="103"/>
                  <a:pt x="116" y="100"/>
                  <a:pt x="121" y="98"/>
                </a:cubicBezTo>
                <a:cubicBezTo>
                  <a:pt x="121" y="100"/>
                  <a:pt x="121" y="103"/>
                  <a:pt x="121" y="105"/>
                </a:cubicBezTo>
                <a:cubicBezTo>
                  <a:pt x="115" y="108"/>
                  <a:pt x="110" y="111"/>
                  <a:pt x="104" y="115"/>
                </a:cubicBezTo>
                <a:moveTo>
                  <a:pt x="71" y="112"/>
                </a:moveTo>
                <a:cubicBezTo>
                  <a:pt x="71" y="109"/>
                  <a:pt x="71" y="107"/>
                  <a:pt x="71" y="105"/>
                </a:cubicBezTo>
                <a:cubicBezTo>
                  <a:pt x="71" y="105"/>
                  <a:pt x="71" y="105"/>
                  <a:pt x="71" y="105"/>
                </a:cubicBezTo>
                <a:cubicBezTo>
                  <a:pt x="77" y="101"/>
                  <a:pt x="82" y="98"/>
                  <a:pt x="88" y="95"/>
                </a:cubicBezTo>
                <a:cubicBezTo>
                  <a:pt x="88" y="97"/>
                  <a:pt x="88" y="100"/>
                  <a:pt x="88" y="103"/>
                </a:cubicBezTo>
                <a:cubicBezTo>
                  <a:pt x="81" y="107"/>
                  <a:pt x="78" y="108"/>
                  <a:pt x="71" y="112"/>
                </a:cubicBezTo>
                <a:moveTo>
                  <a:pt x="137" y="114"/>
                </a:moveTo>
                <a:cubicBezTo>
                  <a:pt x="137" y="111"/>
                  <a:pt x="137" y="109"/>
                  <a:pt x="137" y="106"/>
                </a:cubicBezTo>
                <a:cubicBezTo>
                  <a:pt x="144" y="101"/>
                  <a:pt x="147" y="100"/>
                  <a:pt x="154" y="94"/>
                </a:cubicBezTo>
                <a:cubicBezTo>
                  <a:pt x="154" y="97"/>
                  <a:pt x="154" y="100"/>
                  <a:pt x="154" y="103"/>
                </a:cubicBezTo>
                <a:cubicBezTo>
                  <a:pt x="153" y="103"/>
                  <a:pt x="153" y="103"/>
                  <a:pt x="153" y="103"/>
                </a:cubicBezTo>
                <a:cubicBezTo>
                  <a:pt x="147" y="107"/>
                  <a:pt x="143" y="110"/>
                  <a:pt x="137" y="114"/>
                </a:cubicBezTo>
                <a:moveTo>
                  <a:pt x="104" y="101"/>
                </a:moveTo>
                <a:cubicBezTo>
                  <a:pt x="104" y="97"/>
                  <a:pt x="104" y="93"/>
                  <a:pt x="104" y="90"/>
                </a:cubicBezTo>
                <a:cubicBezTo>
                  <a:pt x="105" y="90"/>
                  <a:pt x="107" y="91"/>
                  <a:pt x="109" y="92"/>
                </a:cubicBezTo>
                <a:cubicBezTo>
                  <a:pt x="109" y="92"/>
                  <a:pt x="110" y="92"/>
                  <a:pt x="111" y="92"/>
                </a:cubicBezTo>
                <a:cubicBezTo>
                  <a:pt x="112" y="93"/>
                  <a:pt x="112" y="93"/>
                  <a:pt x="113" y="93"/>
                </a:cubicBezTo>
                <a:cubicBezTo>
                  <a:pt x="115" y="93"/>
                  <a:pt x="116" y="93"/>
                  <a:pt x="117" y="93"/>
                </a:cubicBezTo>
                <a:cubicBezTo>
                  <a:pt x="118" y="92"/>
                  <a:pt x="120" y="92"/>
                  <a:pt x="121" y="91"/>
                </a:cubicBezTo>
                <a:cubicBezTo>
                  <a:pt x="121" y="91"/>
                  <a:pt x="121" y="91"/>
                  <a:pt x="121" y="91"/>
                </a:cubicBezTo>
                <a:cubicBezTo>
                  <a:pt x="121" y="92"/>
                  <a:pt x="121" y="93"/>
                  <a:pt x="121" y="94"/>
                </a:cubicBezTo>
                <a:cubicBezTo>
                  <a:pt x="116" y="96"/>
                  <a:pt x="109" y="99"/>
                  <a:pt x="104" y="101"/>
                </a:cubicBezTo>
                <a:moveTo>
                  <a:pt x="38" y="109"/>
                </a:moveTo>
                <a:cubicBezTo>
                  <a:pt x="38" y="108"/>
                  <a:pt x="38" y="107"/>
                  <a:pt x="38" y="105"/>
                </a:cubicBezTo>
                <a:cubicBezTo>
                  <a:pt x="44" y="101"/>
                  <a:pt x="50" y="95"/>
                  <a:pt x="55" y="89"/>
                </a:cubicBezTo>
                <a:cubicBezTo>
                  <a:pt x="55" y="93"/>
                  <a:pt x="55" y="97"/>
                  <a:pt x="55" y="101"/>
                </a:cubicBezTo>
                <a:cubicBezTo>
                  <a:pt x="49" y="104"/>
                  <a:pt x="44" y="106"/>
                  <a:pt x="38" y="109"/>
                </a:cubicBezTo>
                <a:moveTo>
                  <a:pt x="71" y="100"/>
                </a:moveTo>
                <a:cubicBezTo>
                  <a:pt x="71" y="97"/>
                  <a:pt x="71" y="93"/>
                  <a:pt x="71" y="90"/>
                </a:cubicBezTo>
                <a:cubicBezTo>
                  <a:pt x="75" y="87"/>
                  <a:pt x="79" y="85"/>
                  <a:pt x="85" y="82"/>
                </a:cubicBezTo>
                <a:cubicBezTo>
                  <a:pt x="86" y="82"/>
                  <a:pt x="87" y="83"/>
                  <a:pt x="88" y="84"/>
                </a:cubicBezTo>
                <a:cubicBezTo>
                  <a:pt x="88" y="86"/>
                  <a:pt x="88" y="88"/>
                  <a:pt x="88" y="90"/>
                </a:cubicBezTo>
                <a:cubicBezTo>
                  <a:pt x="82" y="93"/>
                  <a:pt x="77" y="97"/>
                  <a:pt x="71" y="100"/>
                </a:cubicBezTo>
                <a:moveTo>
                  <a:pt x="137" y="101"/>
                </a:moveTo>
                <a:cubicBezTo>
                  <a:pt x="137" y="98"/>
                  <a:pt x="137" y="95"/>
                  <a:pt x="137" y="92"/>
                </a:cubicBezTo>
                <a:cubicBezTo>
                  <a:pt x="137" y="92"/>
                  <a:pt x="137" y="92"/>
                  <a:pt x="137" y="92"/>
                </a:cubicBezTo>
                <a:cubicBezTo>
                  <a:pt x="141" y="89"/>
                  <a:pt x="145" y="87"/>
                  <a:pt x="148" y="84"/>
                </a:cubicBezTo>
                <a:cubicBezTo>
                  <a:pt x="150" y="82"/>
                  <a:pt x="151" y="80"/>
                  <a:pt x="154" y="78"/>
                </a:cubicBezTo>
                <a:cubicBezTo>
                  <a:pt x="154" y="81"/>
                  <a:pt x="154" y="85"/>
                  <a:pt x="154" y="89"/>
                </a:cubicBezTo>
                <a:cubicBezTo>
                  <a:pt x="153" y="89"/>
                  <a:pt x="153" y="89"/>
                  <a:pt x="153" y="89"/>
                </a:cubicBezTo>
                <a:cubicBezTo>
                  <a:pt x="146" y="96"/>
                  <a:pt x="143" y="97"/>
                  <a:pt x="137" y="101"/>
                </a:cubicBezTo>
                <a:moveTo>
                  <a:pt x="70" y="85"/>
                </a:moveTo>
                <a:cubicBezTo>
                  <a:pt x="70" y="83"/>
                  <a:pt x="70" y="81"/>
                  <a:pt x="70" y="79"/>
                </a:cubicBezTo>
                <a:cubicBezTo>
                  <a:pt x="71" y="78"/>
                  <a:pt x="72" y="77"/>
                  <a:pt x="73" y="75"/>
                </a:cubicBezTo>
                <a:cubicBezTo>
                  <a:pt x="73" y="75"/>
                  <a:pt x="74" y="74"/>
                  <a:pt x="74" y="73"/>
                </a:cubicBezTo>
                <a:cubicBezTo>
                  <a:pt x="76" y="75"/>
                  <a:pt x="79" y="77"/>
                  <a:pt x="81" y="79"/>
                </a:cubicBezTo>
                <a:cubicBezTo>
                  <a:pt x="77" y="81"/>
                  <a:pt x="74" y="83"/>
                  <a:pt x="70" y="85"/>
                </a:cubicBezTo>
                <a:moveTo>
                  <a:pt x="73" y="73"/>
                </a:moveTo>
                <a:cubicBezTo>
                  <a:pt x="74" y="71"/>
                  <a:pt x="74" y="71"/>
                  <a:pt x="74" y="71"/>
                </a:cubicBezTo>
                <a:cubicBezTo>
                  <a:pt x="74" y="71"/>
                  <a:pt x="74" y="71"/>
                  <a:pt x="74" y="71"/>
                </a:cubicBezTo>
                <a:cubicBezTo>
                  <a:pt x="73" y="73"/>
                  <a:pt x="73" y="73"/>
                  <a:pt x="73" y="73"/>
                </a:cubicBezTo>
                <a:moveTo>
                  <a:pt x="137" y="87"/>
                </a:moveTo>
                <a:cubicBezTo>
                  <a:pt x="137" y="85"/>
                  <a:pt x="136" y="83"/>
                  <a:pt x="136" y="80"/>
                </a:cubicBezTo>
                <a:cubicBezTo>
                  <a:pt x="137" y="80"/>
                  <a:pt x="138" y="79"/>
                  <a:pt x="139" y="78"/>
                </a:cubicBezTo>
                <a:cubicBezTo>
                  <a:pt x="143" y="74"/>
                  <a:pt x="149" y="68"/>
                  <a:pt x="153" y="63"/>
                </a:cubicBezTo>
                <a:cubicBezTo>
                  <a:pt x="153" y="66"/>
                  <a:pt x="153" y="69"/>
                  <a:pt x="154" y="72"/>
                </a:cubicBezTo>
                <a:cubicBezTo>
                  <a:pt x="150" y="76"/>
                  <a:pt x="148" y="78"/>
                  <a:pt x="145" y="81"/>
                </a:cubicBezTo>
                <a:cubicBezTo>
                  <a:pt x="143" y="83"/>
                  <a:pt x="140" y="85"/>
                  <a:pt x="137" y="87"/>
                </a:cubicBezTo>
                <a:moveTo>
                  <a:pt x="16" y="0"/>
                </a:moveTo>
                <a:cubicBezTo>
                  <a:pt x="15" y="0"/>
                  <a:pt x="14" y="1"/>
                  <a:pt x="14" y="2"/>
                </a:cubicBezTo>
                <a:cubicBezTo>
                  <a:pt x="14" y="32"/>
                  <a:pt x="14" y="32"/>
                  <a:pt x="14" y="32"/>
                </a:cubicBezTo>
                <a:cubicBezTo>
                  <a:pt x="13" y="32"/>
                  <a:pt x="11" y="32"/>
                  <a:pt x="10" y="32"/>
                </a:cubicBezTo>
                <a:cubicBezTo>
                  <a:pt x="8" y="32"/>
                  <a:pt x="8" y="33"/>
                  <a:pt x="8" y="34"/>
                </a:cubicBezTo>
                <a:cubicBezTo>
                  <a:pt x="8" y="35"/>
                  <a:pt x="8" y="36"/>
                  <a:pt x="10" y="36"/>
                </a:cubicBezTo>
                <a:cubicBezTo>
                  <a:pt x="11" y="36"/>
                  <a:pt x="13" y="36"/>
                  <a:pt x="14" y="36"/>
                </a:cubicBezTo>
                <a:cubicBezTo>
                  <a:pt x="14" y="49"/>
                  <a:pt x="14" y="49"/>
                  <a:pt x="14" y="49"/>
                </a:cubicBezTo>
                <a:cubicBezTo>
                  <a:pt x="13" y="49"/>
                  <a:pt x="11" y="49"/>
                  <a:pt x="10" y="49"/>
                </a:cubicBezTo>
                <a:cubicBezTo>
                  <a:pt x="8" y="49"/>
                  <a:pt x="8" y="50"/>
                  <a:pt x="8" y="51"/>
                </a:cubicBezTo>
                <a:cubicBezTo>
                  <a:pt x="8" y="52"/>
                  <a:pt x="8" y="53"/>
                  <a:pt x="10" y="53"/>
                </a:cubicBezTo>
                <a:cubicBezTo>
                  <a:pt x="11" y="53"/>
                  <a:pt x="13" y="53"/>
                  <a:pt x="14" y="53"/>
                </a:cubicBezTo>
                <a:cubicBezTo>
                  <a:pt x="14" y="68"/>
                  <a:pt x="14" y="68"/>
                  <a:pt x="14" y="68"/>
                </a:cubicBezTo>
                <a:cubicBezTo>
                  <a:pt x="13" y="68"/>
                  <a:pt x="11" y="68"/>
                  <a:pt x="10" y="68"/>
                </a:cubicBezTo>
                <a:cubicBezTo>
                  <a:pt x="8" y="68"/>
                  <a:pt x="8" y="69"/>
                  <a:pt x="8" y="70"/>
                </a:cubicBezTo>
                <a:cubicBezTo>
                  <a:pt x="8" y="71"/>
                  <a:pt x="8" y="72"/>
                  <a:pt x="10" y="72"/>
                </a:cubicBezTo>
                <a:cubicBezTo>
                  <a:pt x="11" y="72"/>
                  <a:pt x="13" y="72"/>
                  <a:pt x="14" y="72"/>
                </a:cubicBezTo>
                <a:cubicBezTo>
                  <a:pt x="14" y="86"/>
                  <a:pt x="14" y="86"/>
                  <a:pt x="14" y="86"/>
                </a:cubicBezTo>
                <a:cubicBezTo>
                  <a:pt x="13" y="86"/>
                  <a:pt x="11" y="86"/>
                  <a:pt x="10" y="86"/>
                </a:cubicBezTo>
                <a:cubicBezTo>
                  <a:pt x="8" y="86"/>
                  <a:pt x="8" y="87"/>
                  <a:pt x="8" y="88"/>
                </a:cubicBezTo>
                <a:cubicBezTo>
                  <a:pt x="8" y="90"/>
                  <a:pt x="8" y="90"/>
                  <a:pt x="10" y="90"/>
                </a:cubicBezTo>
                <a:cubicBezTo>
                  <a:pt x="11" y="90"/>
                  <a:pt x="13" y="90"/>
                  <a:pt x="14" y="90"/>
                </a:cubicBezTo>
                <a:cubicBezTo>
                  <a:pt x="14" y="105"/>
                  <a:pt x="14" y="105"/>
                  <a:pt x="14" y="105"/>
                </a:cubicBezTo>
                <a:cubicBezTo>
                  <a:pt x="13" y="105"/>
                  <a:pt x="11" y="105"/>
                  <a:pt x="10" y="105"/>
                </a:cubicBezTo>
                <a:cubicBezTo>
                  <a:pt x="8" y="105"/>
                  <a:pt x="8" y="106"/>
                  <a:pt x="8" y="107"/>
                </a:cubicBezTo>
                <a:cubicBezTo>
                  <a:pt x="8" y="109"/>
                  <a:pt x="8" y="109"/>
                  <a:pt x="10" y="109"/>
                </a:cubicBezTo>
                <a:cubicBezTo>
                  <a:pt x="11" y="109"/>
                  <a:pt x="13" y="109"/>
                  <a:pt x="14" y="109"/>
                </a:cubicBezTo>
                <a:cubicBezTo>
                  <a:pt x="14" y="124"/>
                  <a:pt x="14" y="124"/>
                  <a:pt x="14" y="124"/>
                </a:cubicBezTo>
                <a:cubicBezTo>
                  <a:pt x="2" y="124"/>
                  <a:pt x="2" y="124"/>
                  <a:pt x="2" y="124"/>
                </a:cubicBezTo>
                <a:cubicBezTo>
                  <a:pt x="1" y="124"/>
                  <a:pt x="0" y="125"/>
                  <a:pt x="0" y="126"/>
                </a:cubicBezTo>
                <a:cubicBezTo>
                  <a:pt x="0" y="127"/>
                  <a:pt x="1" y="128"/>
                  <a:pt x="2" y="128"/>
                </a:cubicBezTo>
                <a:cubicBezTo>
                  <a:pt x="14" y="128"/>
                  <a:pt x="14" y="128"/>
                  <a:pt x="14" y="128"/>
                </a:cubicBezTo>
                <a:cubicBezTo>
                  <a:pt x="14" y="142"/>
                  <a:pt x="14" y="142"/>
                  <a:pt x="14" y="142"/>
                </a:cubicBezTo>
                <a:cubicBezTo>
                  <a:pt x="14" y="143"/>
                  <a:pt x="15" y="144"/>
                  <a:pt x="16" y="144"/>
                </a:cubicBezTo>
                <a:cubicBezTo>
                  <a:pt x="17" y="144"/>
                  <a:pt x="18" y="143"/>
                  <a:pt x="18" y="142"/>
                </a:cubicBezTo>
                <a:cubicBezTo>
                  <a:pt x="18" y="128"/>
                  <a:pt x="18" y="128"/>
                  <a:pt x="18" y="128"/>
                </a:cubicBezTo>
                <a:cubicBezTo>
                  <a:pt x="178" y="128"/>
                  <a:pt x="178" y="128"/>
                  <a:pt x="178" y="128"/>
                </a:cubicBezTo>
                <a:cubicBezTo>
                  <a:pt x="179" y="128"/>
                  <a:pt x="180" y="127"/>
                  <a:pt x="180" y="126"/>
                </a:cubicBezTo>
                <a:cubicBezTo>
                  <a:pt x="180" y="125"/>
                  <a:pt x="179" y="124"/>
                  <a:pt x="178" y="124"/>
                </a:cubicBezTo>
                <a:cubicBezTo>
                  <a:pt x="158" y="124"/>
                  <a:pt x="158" y="124"/>
                  <a:pt x="158" y="124"/>
                </a:cubicBezTo>
                <a:cubicBezTo>
                  <a:pt x="158" y="120"/>
                  <a:pt x="158" y="116"/>
                  <a:pt x="158" y="112"/>
                </a:cubicBezTo>
                <a:cubicBezTo>
                  <a:pt x="158" y="99"/>
                  <a:pt x="158" y="86"/>
                  <a:pt x="157" y="74"/>
                </a:cubicBezTo>
                <a:cubicBezTo>
                  <a:pt x="158" y="73"/>
                  <a:pt x="158" y="72"/>
                  <a:pt x="157" y="72"/>
                </a:cubicBezTo>
                <a:cubicBezTo>
                  <a:pt x="157" y="67"/>
                  <a:pt x="157" y="63"/>
                  <a:pt x="157" y="58"/>
                </a:cubicBezTo>
                <a:cubicBezTo>
                  <a:pt x="157" y="58"/>
                  <a:pt x="157" y="57"/>
                  <a:pt x="156" y="57"/>
                </a:cubicBezTo>
                <a:cubicBezTo>
                  <a:pt x="156" y="56"/>
                  <a:pt x="155" y="56"/>
                  <a:pt x="155" y="56"/>
                </a:cubicBezTo>
                <a:cubicBezTo>
                  <a:pt x="155" y="56"/>
                  <a:pt x="154" y="57"/>
                  <a:pt x="154" y="57"/>
                </a:cubicBezTo>
                <a:cubicBezTo>
                  <a:pt x="151" y="60"/>
                  <a:pt x="146" y="65"/>
                  <a:pt x="142" y="69"/>
                </a:cubicBezTo>
                <a:cubicBezTo>
                  <a:pt x="140" y="71"/>
                  <a:pt x="138" y="73"/>
                  <a:pt x="136" y="75"/>
                </a:cubicBezTo>
                <a:cubicBezTo>
                  <a:pt x="134" y="76"/>
                  <a:pt x="133" y="78"/>
                  <a:pt x="133" y="78"/>
                </a:cubicBezTo>
                <a:cubicBezTo>
                  <a:pt x="133" y="78"/>
                  <a:pt x="132" y="79"/>
                  <a:pt x="132" y="79"/>
                </a:cubicBezTo>
                <a:cubicBezTo>
                  <a:pt x="133" y="93"/>
                  <a:pt x="133" y="104"/>
                  <a:pt x="134" y="117"/>
                </a:cubicBezTo>
                <a:cubicBezTo>
                  <a:pt x="133" y="117"/>
                  <a:pt x="134" y="117"/>
                  <a:pt x="134" y="118"/>
                </a:cubicBezTo>
                <a:cubicBezTo>
                  <a:pt x="134" y="120"/>
                  <a:pt x="134" y="122"/>
                  <a:pt x="134" y="124"/>
                </a:cubicBezTo>
                <a:cubicBezTo>
                  <a:pt x="125" y="124"/>
                  <a:pt x="125" y="124"/>
                  <a:pt x="125" y="124"/>
                </a:cubicBezTo>
                <a:cubicBezTo>
                  <a:pt x="125" y="121"/>
                  <a:pt x="125" y="118"/>
                  <a:pt x="125" y="115"/>
                </a:cubicBezTo>
                <a:cubicBezTo>
                  <a:pt x="125" y="105"/>
                  <a:pt x="125" y="97"/>
                  <a:pt x="125" y="87"/>
                </a:cubicBezTo>
                <a:cubicBezTo>
                  <a:pt x="125" y="86"/>
                  <a:pt x="124" y="85"/>
                  <a:pt x="123" y="85"/>
                </a:cubicBezTo>
                <a:cubicBezTo>
                  <a:pt x="123" y="85"/>
                  <a:pt x="123" y="85"/>
                  <a:pt x="123" y="85"/>
                </a:cubicBezTo>
                <a:cubicBezTo>
                  <a:pt x="122" y="85"/>
                  <a:pt x="122" y="85"/>
                  <a:pt x="121" y="85"/>
                </a:cubicBezTo>
                <a:cubicBezTo>
                  <a:pt x="119" y="87"/>
                  <a:pt x="119" y="88"/>
                  <a:pt x="118" y="88"/>
                </a:cubicBezTo>
                <a:cubicBezTo>
                  <a:pt x="117" y="89"/>
                  <a:pt x="117" y="89"/>
                  <a:pt x="116" y="89"/>
                </a:cubicBezTo>
                <a:cubicBezTo>
                  <a:pt x="116" y="89"/>
                  <a:pt x="115" y="89"/>
                  <a:pt x="113" y="89"/>
                </a:cubicBezTo>
                <a:cubicBezTo>
                  <a:pt x="113" y="89"/>
                  <a:pt x="112" y="89"/>
                  <a:pt x="111" y="88"/>
                </a:cubicBezTo>
                <a:cubicBezTo>
                  <a:pt x="110" y="88"/>
                  <a:pt x="108" y="87"/>
                  <a:pt x="106" y="86"/>
                </a:cubicBezTo>
                <a:cubicBezTo>
                  <a:pt x="105" y="86"/>
                  <a:pt x="105" y="86"/>
                  <a:pt x="104" y="86"/>
                </a:cubicBezTo>
                <a:cubicBezTo>
                  <a:pt x="103" y="85"/>
                  <a:pt x="103" y="85"/>
                  <a:pt x="102" y="85"/>
                </a:cubicBezTo>
                <a:cubicBezTo>
                  <a:pt x="102" y="85"/>
                  <a:pt x="102" y="85"/>
                  <a:pt x="102" y="85"/>
                </a:cubicBezTo>
                <a:cubicBezTo>
                  <a:pt x="101" y="85"/>
                  <a:pt x="101" y="85"/>
                  <a:pt x="100" y="85"/>
                </a:cubicBezTo>
                <a:cubicBezTo>
                  <a:pt x="100" y="86"/>
                  <a:pt x="100" y="86"/>
                  <a:pt x="100" y="87"/>
                </a:cubicBezTo>
                <a:cubicBezTo>
                  <a:pt x="100" y="97"/>
                  <a:pt x="100" y="108"/>
                  <a:pt x="101" y="118"/>
                </a:cubicBezTo>
                <a:cubicBezTo>
                  <a:pt x="100" y="119"/>
                  <a:pt x="100" y="119"/>
                  <a:pt x="101" y="119"/>
                </a:cubicBezTo>
                <a:cubicBezTo>
                  <a:pt x="101" y="121"/>
                  <a:pt x="101" y="122"/>
                  <a:pt x="101" y="124"/>
                </a:cubicBezTo>
                <a:cubicBezTo>
                  <a:pt x="92" y="124"/>
                  <a:pt x="92" y="124"/>
                  <a:pt x="92" y="124"/>
                </a:cubicBezTo>
                <a:cubicBezTo>
                  <a:pt x="92" y="120"/>
                  <a:pt x="92" y="117"/>
                  <a:pt x="92" y="113"/>
                </a:cubicBezTo>
                <a:cubicBezTo>
                  <a:pt x="92" y="110"/>
                  <a:pt x="92" y="107"/>
                  <a:pt x="92" y="104"/>
                </a:cubicBezTo>
                <a:cubicBezTo>
                  <a:pt x="92" y="104"/>
                  <a:pt x="92" y="104"/>
                  <a:pt x="92" y="104"/>
                </a:cubicBezTo>
                <a:cubicBezTo>
                  <a:pt x="92" y="100"/>
                  <a:pt x="92" y="96"/>
                  <a:pt x="92" y="92"/>
                </a:cubicBezTo>
                <a:cubicBezTo>
                  <a:pt x="92" y="91"/>
                  <a:pt x="92" y="91"/>
                  <a:pt x="92" y="91"/>
                </a:cubicBezTo>
                <a:cubicBezTo>
                  <a:pt x="92" y="88"/>
                  <a:pt x="92" y="86"/>
                  <a:pt x="92" y="83"/>
                </a:cubicBezTo>
                <a:cubicBezTo>
                  <a:pt x="92" y="82"/>
                  <a:pt x="91" y="82"/>
                  <a:pt x="91" y="81"/>
                </a:cubicBezTo>
                <a:cubicBezTo>
                  <a:pt x="85" y="77"/>
                  <a:pt x="80" y="73"/>
                  <a:pt x="76" y="70"/>
                </a:cubicBezTo>
                <a:cubicBezTo>
                  <a:pt x="75" y="69"/>
                  <a:pt x="75" y="69"/>
                  <a:pt x="74" y="69"/>
                </a:cubicBezTo>
                <a:cubicBezTo>
                  <a:pt x="74" y="69"/>
                  <a:pt x="74" y="69"/>
                  <a:pt x="74" y="69"/>
                </a:cubicBezTo>
                <a:cubicBezTo>
                  <a:pt x="73" y="69"/>
                  <a:pt x="73" y="69"/>
                  <a:pt x="72" y="70"/>
                </a:cubicBezTo>
                <a:cubicBezTo>
                  <a:pt x="72" y="70"/>
                  <a:pt x="71" y="71"/>
                  <a:pt x="70" y="72"/>
                </a:cubicBezTo>
                <a:cubicBezTo>
                  <a:pt x="70" y="73"/>
                  <a:pt x="69" y="74"/>
                  <a:pt x="68" y="75"/>
                </a:cubicBezTo>
                <a:cubicBezTo>
                  <a:pt x="67" y="76"/>
                  <a:pt x="67" y="77"/>
                  <a:pt x="67" y="78"/>
                </a:cubicBezTo>
                <a:cubicBezTo>
                  <a:pt x="66" y="78"/>
                  <a:pt x="66" y="78"/>
                  <a:pt x="66" y="79"/>
                </a:cubicBezTo>
                <a:cubicBezTo>
                  <a:pt x="67" y="97"/>
                  <a:pt x="67" y="106"/>
                  <a:pt x="68" y="124"/>
                </a:cubicBezTo>
                <a:cubicBezTo>
                  <a:pt x="59" y="124"/>
                  <a:pt x="59" y="124"/>
                  <a:pt x="59" y="124"/>
                </a:cubicBezTo>
                <a:cubicBezTo>
                  <a:pt x="59" y="120"/>
                  <a:pt x="59" y="117"/>
                  <a:pt x="59" y="113"/>
                </a:cubicBezTo>
                <a:cubicBezTo>
                  <a:pt x="59" y="104"/>
                  <a:pt x="59" y="94"/>
                  <a:pt x="59" y="84"/>
                </a:cubicBezTo>
                <a:cubicBezTo>
                  <a:pt x="59" y="83"/>
                  <a:pt x="58" y="83"/>
                  <a:pt x="57" y="82"/>
                </a:cubicBezTo>
                <a:cubicBezTo>
                  <a:pt x="57" y="82"/>
                  <a:pt x="57" y="82"/>
                  <a:pt x="57" y="82"/>
                </a:cubicBezTo>
                <a:cubicBezTo>
                  <a:pt x="56" y="82"/>
                  <a:pt x="56" y="82"/>
                  <a:pt x="55" y="83"/>
                </a:cubicBezTo>
                <a:cubicBezTo>
                  <a:pt x="49" y="90"/>
                  <a:pt x="42" y="98"/>
                  <a:pt x="35" y="103"/>
                </a:cubicBezTo>
                <a:cubicBezTo>
                  <a:pt x="34" y="103"/>
                  <a:pt x="34" y="104"/>
                  <a:pt x="34" y="104"/>
                </a:cubicBezTo>
                <a:cubicBezTo>
                  <a:pt x="34" y="112"/>
                  <a:pt x="35" y="117"/>
                  <a:pt x="35" y="124"/>
                </a:cubicBezTo>
                <a:cubicBezTo>
                  <a:pt x="18" y="124"/>
                  <a:pt x="18" y="124"/>
                  <a:pt x="18" y="124"/>
                </a:cubicBezTo>
                <a:cubicBezTo>
                  <a:pt x="18" y="2"/>
                  <a:pt x="18" y="2"/>
                  <a:pt x="18" y="2"/>
                </a:cubicBezTo>
                <a:cubicBezTo>
                  <a:pt x="18" y="1"/>
                  <a:pt x="17" y="0"/>
                  <a:pt x="16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13"/>
          <p:cNvSpPr/>
          <p:nvPr/>
        </p:nvSpPr>
        <p:spPr>
          <a:xfrm>
            <a:off x="2150280" y="2259360"/>
            <a:ext cx="79920" cy="79920"/>
          </a:xfrm>
          <a:custGeom>
            <a:avLst/>
            <a:gdLst/>
            <a:ahLst/>
            <a:rect l="l" t="t" r="r" b="b"/>
            <a:pathLst>
              <a:path w="79" h="79">
                <a:moveTo>
                  <a:pt x="76" y="41"/>
                </a:moveTo>
                <a:cubicBezTo>
                  <a:pt x="75" y="39"/>
                  <a:pt x="74" y="37"/>
                  <a:pt x="73" y="35"/>
                </a:cubicBezTo>
                <a:cubicBezTo>
                  <a:pt x="75" y="34"/>
                  <a:pt x="75" y="34"/>
                  <a:pt x="75" y="34"/>
                </a:cubicBezTo>
                <a:cubicBezTo>
                  <a:pt x="75" y="36"/>
                  <a:pt x="76" y="39"/>
                  <a:pt x="76" y="41"/>
                </a:cubicBezTo>
                <a:cubicBezTo>
                  <a:pt x="76" y="41"/>
                  <a:pt x="76" y="41"/>
                  <a:pt x="76" y="41"/>
                </a:cubicBezTo>
                <a:moveTo>
                  <a:pt x="72" y="34"/>
                </a:moveTo>
                <a:cubicBezTo>
                  <a:pt x="72" y="33"/>
                  <a:pt x="72" y="33"/>
                  <a:pt x="71" y="32"/>
                </a:cubicBezTo>
                <a:cubicBezTo>
                  <a:pt x="72" y="31"/>
                  <a:pt x="73" y="31"/>
                  <a:pt x="74" y="30"/>
                </a:cubicBezTo>
                <a:cubicBezTo>
                  <a:pt x="74" y="31"/>
                  <a:pt x="74" y="31"/>
                  <a:pt x="74" y="32"/>
                </a:cubicBezTo>
                <a:cubicBezTo>
                  <a:pt x="74" y="32"/>
                  <a:pt x="74" y="32"/>
                  <a:pt x="74" y="32"/>
                </a:cubicBezTo>
                <a:cubicBezTo>
                  <a:pt x="74" y="33"/>
                  <a:pt x="73" y="33"/>
                  <a:pt x="72" y="34"/>
                </a:cubicBezTo>
                <a:moveTo>
                  <a:pt x="71" y="31"/>
                </a:moveTo>
                <a:cubicBezTo>
                  <a:pt x="70" y="30"/>
                  <a:pt x="70" y="30"/>
                  <a:pt x="70" y="30"/>
                </a:cubicBezTo>
                <a:cubicBezTo>
                  <a:pt x="71" y="29"/>
                  <a:pt x="72" y="28"/>
                  <a:pt x="73" y="27"/>
                </a:cubicBezTo>
                <a:cubicBezTo>
                  <a:pt x="73" y="27"/>
                  <a:pt x="73" y="28"/>
                  <a:pt x="73" y="29"/>
                </a:cubicBezTo>
                <a:cubicBezTo>
                  <a:pt x="72" y="29"/>
                  <a:pt x="71" y="30"/>
                  <a:pt x="71" y="31"/>
                </a:cubicBezTo>
                <a:moveTo>
                  <a:pt x="69" y="28"/>
                </a:moveTo>
                <a:cubicBezTo>
                  <a:pt x="68" y="28"/>
                  <a:pt x="67" y="27"/>
                  <a:pt x="67" y="26"/>
                </a:cubicBezTo>
                <a:cubicBezTo>
                  <a:pt x="68" y="25"/>
                  <a:pt x="69" y="24"/>
                  <a:pt x="70" y="23"/>
                </a:cubicBezTo>
                <a:cubicBezTo>
                  <a:pt x="71" y="24"/>
                  <a:pt x="71" y="25"/>
                  <a:pt x="72" y="26"/>
                </a:cubicBezTo>
                <a:cubicBezTo>
                  <a:pt x="71" y="26"/>
                  <a:pt x="70" y="27"/>
                  <a:pt x="69" y="28"/>
                </a:cubicBezTo>
                <a:moveTo>
                  <a:pt x="66" y="25"/>
                </a:moveTo>
                <a:cubicBezTo>
                  <a:pt x="65" y="24"/>
                  <a:pt x="65" y="24"/>
                  <a:pt x="65" y="24"/>
                </a:cubicBezTo>
                <a:cubicBezTo>
                  <a:pt x="66" y="23"/>
                  <a:pt x="67" y="22"/>
                  <a:pt x="69" y="20"/>
                </a:cubicBezTo>
                <a:cubicBezTo>
                  <a:pt x="70" y="22"/>
                  <a:pt x="70" y="22"/>
                  <a:pt x="70" y="22"/>
                </a:cubicBezTo>
                <a:cubicBezTo>
                  <a:pt x="68" y="23"/>
                  <a:pt x="67" y="24"/>
                  <a:pt x="66" y="25"/>
                </a:cubicBezTo>
                <a:moveTo>
                  <a:pt x="64" y="23"/>
                </a:moveTo>
                <a:cubicBezTo>
                  <a:pt x="64" y="23"/>
                  <a:pt x="64" y="23"/>
                  <a:pt x="64" y="23"/>
                </a:cubicBezTo>
                <a:cubicBezTo>
                  <a:pt x="63" y="22"/>
                  <a:pt x="62" y="22"/>
                  <a:pt x="62" y="21"/>
                </a:cubicBezTo>
                <a:cubicBezTo>
                  <a:pt x="63" y="20"/>
                  <a:pt x="65" y="19"/>
                  <a:pt x="67" y="18"/>
                </a:cubicBezTo>
                <a:cubicBezTo>
                  <a:pt x="67" y="18"/>
                  <a:pt x="68" y="19"/>
                  <a:pt x="68" y="19"/>
                </a:cubicBezTo>
                <a:cubicBezTo>
                  <a:pt x="67" y="20"/>
                  <a:pt x="65" y="22"/>
                  <a:pt x="64" y="23"/>
                </a:cubicBezTo>
                <a:moveTo>
                  <a:pt x="12" y="25"/>
                </a:moveTo>
                <a:cubicBezTo>
                  <a:pt x="20" y="18"/>
                  <a:pt x="28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46" y="15"/>
                  <a:pt x="55" y="19"/>
                  <a:pt x="62" y="25"/>
                </a:cubicBezTo>
                <a:cubicBezTo>
                  <a:pt x="69" y="31"/>
                  <a:pt x="73" y="40"/>
                  <a:pt x="74" y="49"/>
                </a:cubicBezTo>
                <a:cubicBezTo>
                  <a:pt x="74" y="50"/>
                  <a:pt x="74" y="50"/>
                  <a:pt x="74" y="50"/>
                </a:cubicBezTo>
                <a:cubicBezTo>
                  <a:pt x="73" y="55"/>
                  <a:pt x="70" y="60"/>
                  <a:pt x="65" y="65"/>
                </a:cubicBezTo>
                <a:cubicBezTo>
                  <a:pt x="65" y="65"/>
                  <a:pt x="65" y="65"/>
                  <a:pt x="65" y="65"/>
                </a:cubicBezTo>
                <a:cubicBezTo>
                  <a:pt x="57" y="73"/>
                  <a:pt x="49" y="76"/>
                  <a:pt x="41" y="76"/>
                </a:cubicBezTo>
                <a:cubicBezTo>
                  <a:pt x="41" y="76"/>
                  <a:pt x="41" y="76"/>
                  <a:pt x="41" y="76"/>
                </a:cubicBezTo>
                <a:cubicBezTo>
                  <a:pt x="31" y="76"/>
                  <a:pt x="21" y="72"/>
                  <a:pt x="14" y="65"/>
                </a:cubicBezTo>
                <a:cubicBezTo>
                  <a:pt x="7" y="58"/>
                  <a:pt x="3" y="49"/>
                  <a:pt x="3" y="40"/>
                </a:cubicBezTo>
                <a:cubicBezTo>
                  <a:pt x="3" y="39"/>
                  <a:pt x="3" y="39"/>
                  <a:pt x="3" y="39"/>
                </a:cubicBezTo>
                <a:cubicBezTo>
                  <a:pt x="5" y="34"/>
                  <a:pt x="8" y="30"/>
                  <a:pt x="12" y="25"/>
                </a:cubicBezTo>
                <a:cubicBezTo>
                  <a:pt x="12" y="25"/>
                  <a:pt x="12" y="25"/>
                  <a:pt x="12" y="25"/>
                </a:cubicBezTo>
                <a:moveTo>
                  <a:pt x="61" y="20"/>
                </a:moveTo>
                <a:cubicBezTo>
                  <a:pt x="60" y="20"/>
                  <a:pt x="59" y="19"/>
                  <a:pt x="58" y="18"/>
                </a:cubicBezTo>
                <a:cubicBezTo>
                  <a:pt x="60" y="17"/>
                  <a:pt x="62" y="15"/>
                  <a:pt x="63" y="14"/>
                </a:cubicBezTo>
                <a:cubicBezTo>
                  <a:pt x="64" y="15"/>
                  <a:pt x="64" y="15"/>
                  <a:pt x="64" y="15"/>
                </a:cubicBezTo>
                <a:cubicBezTo>
                  <a:pt x="65" y="15"/>
                  <a:pt x="65" y="16"/>
                  <a:pt x="66" y="16"/>
                </a:cubicBezTo>
                <a:cubicBezTo>
                  <a:pt x="64" y="18"/>
                  <a:pt x="62" y="19"/>
                  <a:pt x="61" y="20"/>
                </a:cubicBezTo>
                <a:moveTo>
                  <a:pt x="3" y="32"/>
                </a:moveTo>
                <a:cubicBezTo>
                  <a:pt x="3" y="31"/>
                  <a:pt x="4" y="30"/>
                  <a:pt x="4" y="29"/>
                </a:cubicBezTo>
                <a:cubicBezTo>
                  <a:pt x="4" y="29"/>
                  <a:pt x="4" y="29"/>
                  <a:pt x="4" y="29"/>
                </a:cubicBezTo>
                <a:cubicBezTo>
                  <a:pt x="7" y="25"/>
                  <a:pt x="10" y="21"/>
                  <a:pt x="12" y="16"/>
                </a:cubicBezTo>
                <a:cubicBezTo>
                  <a:pt x="13" y="15"/>
                  <a:pt x="14" y="14"/>
                  <a:pt x="15" y="12"/>
                </a:cubicBezTo>
                <a:cubicBezTo>
                  <a:pt x="15" y="12"/>
                  <a:pt x="16" y="11"/>
                  <a:pt x="17" y="11"/>
                </a:cubicBezTo>
                <a:cubicBezTo>
                  <a:pt x="13" y="16"/>
                  <a:pt x="10" y="21"/>
                  <a:pt x="8" y="26"/>
                </a:cubicBezTo>
                <a:cubicBezTo>
                  <a:pt x="8" y="26"/>
                  <a:pt x="8" y="26"/>
                  <a:pt x="8" y="26"/>
                </a:cubicBezTo>
                <a:cubicBezTo>
                  <a:pt x="6" y="28"/>
                  <a:pt x="4" y="30"/>
                  <a:pt x="3" y="32"/>
                </a:cubicBezTo>
                <a:moveTo>
                  <a:pt x="57" y="18"/>
                </a:moveTo>
                <a:cubicBezTo>
                  <a:pt x="56" y="17"/>
                  <a:pt x="55" y="16"/>
                  <a:pt x="53" y="16"/>
                </a:cubicBezTo>
                <a:cubicBezTo>
                  <a:pt x="55" y="14"/>
                  <a:pt x="57" y="12"/>
                  <a:pt x="59" y="11"/>
                </a:cubicBezTo>
                <a:cubicBezTo>
                  <a:pt x="60" y="11"/>
                  <a:pt x="61" y="12"/>
                  <a:pt x="62" y="13"/>
                </a:cubicBezTo>
                <a:cubicBezTo>
                  <a:pt x="60" y="14"/>
                  <a:pt x="59" y="16"/>
                  <a:pt x="57" y="18"/>
                </a:cubicBezTo>
                <a:moveTo>
                  <a:pt x="52" y="15"/>
                </a:moveTo>
                <a:cubicBezTo>
                  <a:pt x="51" y="15"/>
                  <a:pt x="50" y="14"/>
                  <a:pt x="49" y="14"/>
                </a:cubicBezTo>
                <a:cubicBezTo>
                  <a:pt x="51" y="12"/>
                  <a:pt x="53" y="10"/>
                  <a:pt x="55" y="8"/>
                </a:cubicBezTo>
                <a:cubicBezTo>
                  <a:pt x="55" y="8"/>
                  <a:pt x="55" y="8"/>
                  <a:pt x="55" y="8"/>
                </a:cubicBezTo>
                <a:cubicBezTo>
                  <a:pt x="56" y="8"/>
                  <a:pt x="57" y="9"/>
                  <a:pt x="58" y="10"/>
                </a:cubicBezTo>
                <a:cubicBezTo>
                  <a:pt x="56" y="11"/>
                  <a:pt x="54" y="13"/>
                  <a:pt x="52" y="15"/>
                </a:cubicBezTo>
                <a:moveTo>
                  <a:pt x="47" y="13"/>
                </a:moveTo>
                <a:cubicBezTo>
                  <a:pt x="47" y="13"/>
                  <a:pt x="46" y="13"/>
                  <a:pt x="46" y="13"/>
                </a:cubicBezTo>
                <a:cubicBezTo>
                  <a:pt x="48" y="10"/>
                  <a:pt x="49" y="8"/>
                  <a:pt x="52" y="6"/>
                </a:cubicBezTo>
                <a:cubicBezTo>
                  <a:pt x="52" y="6"/>
                  <a:pt x="53" y="7"/>
                  <a:pt x="54" y="7"/>
                </a:cubicBezTo>
                <a:cubicBezTo>
                  <a:pt x="54" y="7"/>
                  <a:pt x="54" y="7"/>
                  <a:pt x="54" y="7"/>
                </a:cubicBezTo>
                <a:cubicBezTo>
                  <a:pt x="51" y="9"/>
                  <a:pt x="49" y="11"/>
                  <a:pt x="47" y="13"/>
                </a:cubicBezTo>
                <a:moveTo>
                  <a:pt x="11" y="22"/>
                </a:moveTo>
                <a:cubicBezTo>
                  <a:pt x="14" y="17"/>
                  <a:pt x="17" y="13"/>
                  <a:pt x="20" y="8"/>
                </a:cubicBezTo>
                <a:cubicBezTo>
                  <a:pt x="22" y="7"/>
                  <a:pt x="24" y="6"/>
                  <a:pt x="25" y="6"/>
                </a:cubicBezTo>
                <a:cubicBezTo>
                  <a:pt x="22" y="10"/>
                  <a:pt x="19" y="14"/>
                  <a:pt x="16" y="18"/>
                </a:cubicBezTo>
                <a:cubicBezTo>
                  <a:pt x="16" y="18"/>
                  <a:pt x="16" y="18"/>
                  <a:pt x="16" y="18"/>
                </a:cubicBezTo>
                <a:cubicBezTo>
                  <a:pt x="14" y="19"/>
                  <a:pt x="13" y="21"/>
                  <a:pt x="11" y="22"/>
                </a:cubicBezTo>
                <a:moveTo>
                  <a:pt x="44" y="12"/>
                </a:moveTo>
                <a:cubicBezTo>
                  <a:pt x="43" y="12"/>
                  <a:pt x="42" y="12"/>
                  <a:pt x="40" y="12"/>
                </a:cubicBezTo>
                <a:cubicBezTo>
                  <a:pt x="41" y="10"/>
                  <a:pt x="43" y="8"/>
                  <a:pt x="44" y="7"/>
                </a:cubicBezTo>
                <a:cubicBezTo>
                  <a:pt x="45" y="6"/>
                  <a:pt x="46" y="5"/>
                  <a:pt x="46" y="4"/>
                </a:cubicBezTo>
                <a:cubicBezTo>
                  <a:pt x="48" y="5"/>
                  <a:pt x="49" y="5"/>
                  <a:pt x="50" y="5"/>
                </a:cubicBezTo>
                <a:cubicBezTo>
                  <a:pt x="48" y="8"/>
                  <a:pt x="46" y="10"/>
                  <a:pt x="44" y="12"/>
                </a:cubicBezTo>
                <a:moveTo>
                  <a:pt x="19" y="16"/>
                </a:moveTo>
                <a:cubicBezTo>
                  <a:pt x="22" y="12"/>
                  <a:pt x="25" y="9"/>
                  <a:pt x="28" y="5"/>
                </a:cubicBezTo>
                <a:cubicBezTo>
                  <a:pt x="28" y="4"/>
                  <a:pt x="29" y="4"/>
                  <a:pt x="30" y="4"/>
                </a:cubicBezTo>
                <a:cubicBezTo>
                  <a:pt x="27" y="7"/>
                  <a:pt x="25" y="11"/>
                  <a:pt x="22" y="14"/>
                </a:cubicBezTo>
                <a:cubicBezTo>
                  <a:pt x="22" y="15"/>
                  <a:pt x="22" y="15"/>
                  <a:pt x="22" y="15"/>
                </a:cubicBezTo>
                <a:cubicBezTo>
                  <a:pt x="21" y="15"/>
                  <a:pt x="20" y="16"/>
                  <a:pt x="19" y="16"/>
                </a:cubicBezTo>
                <a:moveTo>
                  <a:pt x="36" y="12"/>
                </a:moveTo>
                <a:cubicBezTo>
                  <a:pt x="38" y="9"/>
                  <a:pt x="40" y="6"/>
                  <a:pt x="42" y="3"/>
                </a:cubicBezTo>
                <a:cubicBezTo>
                  <a:pt x="43" y="4"/>
                  <a:pt x="44" y="4"/>
                  <a:pt x="45" y="4"/>
                </a:cubicBezTo>
                <a:cubicBezTo>
                  <a:pt x="44" y="4"/>
                  <a:pt x="44" y="5"/>
                  <a:pt x="43" y="6"/>
                </a:cubicBezTo>
                <a:cubicBezTo>
                  <a:pt x="42" y="7"/>
                  <a:pt x="40" y="9"/>
                  <a:pt x="39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38" y="12"/>
                  <a:pt x="37" y="12"/>
                  <a:pt x="36" y="12"/>
                </a:cubicBezTo>
                <a:cubicBezTo>
                  <a:pt x="36" y="12"/>
                  <a:pt x="36" y="12"/>
                  <a:pt x="36" y="12"/>
                </a:cubicBezTo>
                <a:moveTo>
                  <a:pt x="24" y="14"/>
                </a:moveTo>
                <a:cubicBezTo>
                  <a:pt x="27" y="10"/>
                  <a:pt x="30" y="7"/>
                  <a:pt x="32" y="4"/>
                </a:cubicBezTo>
                <a:cubicBezTo>
                  <a:pt x="33" y="3"/>
                  <a:pt x="34" y="3"/>
                  <a:pt x="35" y="3"/>
                </a:cubicBezTo>
                <a:cubicBezTo>
                  <a:pt x="32" y="6"/>
                  <a:pt x="30" y="10"/>
                  <a:pt x="27" y="13"/>
                </a:cubicBezTo>
                <a:cubicBezTo>
                  <a:pt x="26" y="13"/>
                  <a:pt x="25" y="13"/>
                  <a:pt x="24" y="14"/>
                </a:cubicBezTo>
                <a:moveTo>
                  <a:pt x="30" y="12"/>
                </a:moveTo>
                <a:cubicBezTo>
                  <a:pt x="32" y="9"/>
                  <a:pt x="34" y="6"/>
                  <a:pt x="37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9" y="3"/>
                  <a:pt x="39" y="3"/>
                  <a:pt x="40" y="3"/>
                </a:cubicBezTo>
                <a:cubicBezTo>
                  <a:pt x="38" y="6"/>
                  <a:pt x="36" y="9"/>
                  <a:pt x="34" y="12"/>
                </a:cubicBezTo>
                <a:cubicBezTo>
                  <a:pt x="32" y="12"/>
                  <a:pt x="31" y="12"/>
                  <a:pt x="30" y="12"/>
                </a:cubicBezTo>
                <a:moveTo>
                  <a:pt x="38" y="0"/>
                </a:moveTo>
                <a:cubicBezTo>
                  <a:pt x="29" y="0"/>
                  <a:pt x="19" y="4"/>
                  <a:pt x="11" y="12"/>
                </a:cubicBezTo>
                <a:cubicBezTo>
                  <a:pt x="11" y="12"/>
                  <a:pt x="11" y="12"/>
                  <a:pt x="11" y="12"/>
                </a:cubicBezTo>
                <a:cubicBezTo>
                  <a:pt x="3" y="20"/>
                  <a:pt x="0" y="29"/>
                  <a:pt x="0" y="38"/>
                </a:cubicBezTo>
                <a:cubicBezTo>
                  <a:pt x="0" y="49"/>
                  <a:pt x="5" y="59"/>
                  <a:pt x="12" y="67"/>
                </a:cubicBezTo>
                <a:cubicBezTo>
                  <a:pt x="20" y="74"/>
                  <a:pt x="30" y="79"/>
                  <a:pt x="41" y="79"/>
                </a:cubicBezTo>
                <a:cubicBezTo>
                  <a:pt x="41" y="79"/>
                  <a:pt x="41" y="79"/>
                  <a:pt x="41" y="79"/>
                </a:cubicBezTo>
                <a:cubicBezTo>
                  <a:pt x="49" y="79"/>
                  <a:pt x="57" y="76"/>
                  <a:pt x="64" y="70"/>
                </a:cubicBezTo>
                <a:cubicBezTo>
                  <a:pt x="65" y="70"/>
                  <a:pt x="65" y="70"/>
                  <a:pt x="65" y="70"/>
                </a:cubicBezTo>
                <a:cubicBezTo>
                  <a:pt x="65" y="69"/>
                  <a:pt x="65" y="69"/>
                  <a:pt x="65" y="69"/>
                </a:cubicBezTo>
                <a:cubicBezTo>
                  <a:pt x="65" y="69"/>
                  <a:pt x="65" y="69"/>
                  <a:pt x="65" y="69"/>
                </a:cubicBezTo>
                <a:cubicBezTo>
                  <a:pt x="65" y="69"/>
                  <a:pt x="66" y="69"/>
                  <a:pt x="67" y="67"/>
                </a:cubicBezTo>
                <a:cubicBezTo>
                  <a:pt x="67" y="67"/>
                  <a:pt x="67" y="67"/>
                  <a:pt x="67" y="67"/>
                </a:cubicBezTo>
                <a:cubicBezTo>
                  <a:pt x="68" y="67"/>
                  <a:pt x="68" y="66"/>
                  <a:pt x="68" y="66"/>
                </a:cubicBezTo>
                <a:cubicBezTo>
                  <a:pt x="69" y="66"/>
                  <a:pt x="69" y="66"/>
                  <a:pt x="69" y="66"/>
                </a:cubicBezTo>
                <a:cubicBezTo>
                  <a:pt x="69" y="65"/>
                  <a:pt x="69" y="65"/>
                  <a:pt x="69" y="65"/>
                </a:cubicBezTo>
                <a:cubicBezTo>
                  <a:pt x="69" y="65"/>
                  <a:pt x="69" y="65"/>
                  <a:pt x="69" y="65"/>
                </a:cubicBezTo>
                <a:cubicBezTo>
                  <a:pt x="69" y="65"/>
                  <a:pt x="69" y="65"/>
                  <a:pt x="69" y="65"/>
                </a:cubicBezTo>
                <a:cubicBezTo>
                  <a:pt x="69" y="65"/>
                  <a:pt x="69" y="65"/>
                  <a:pt x="69" y="65"/>
                </a:cubicBezTo>
                <a:cubicBezTo>
                  <a:pt x="69" y="65"/>
                  <a:pt x="69" y="65"/>
                  <a:pt x="69" y="65"/>
                </a:cubicBezTo>
                <a:cubicBezTo>
                  <a:pt x="69" y="65"/>
                  <a:pt x="69" y="65"/>
                  <a:pt x="69" y="65"/>
                </a:cubicBezTo>
                <a:cubicBezTo>
                  <a:pt x="69" y="65"/>
                  <a:pt x="69" y="65"/>
                  <a:pt x="69" y="65"/>
                </a:cubicBezTo>
                <a:cubicBezTo>
                  <a:pt x="69" y="65"/>
                  <a:pt x="69" y="65"/>
                  <a:pt x="69" y="65"/>
                </a:cubicBezTo>
                <a:cubicBezTo>
                  <a:pt x="69" y="65"/>
                  <a:pt x="69" y="65"/>
                  <a:pt x="69" y="65"/>
                </a:cubicBezTo>
                <a:cubicBezTo>
                  <a:pt x="76" y="57"/>
                  <a:pt x="79" y="49"/>
                  <a:pt x="79" y="41"/>
                </a:cubicBezTo>
                <a:cubicBezTo>
                  <a:pt x="79" y="30"/>
                  <a:pt x="74" y="20"/>
                  <a:pt x="66" y="13"/>
                </a:cubicBezTo>
                <a:cubicBezTo>
                  <a:pt x="59" y="5"/>
                  <a:pt x="48" y="0"/>
                  <a:pt x="38" y="0"/>
                </a:cubicBezTo>
                <a:cubicBezTo>
                  <a:pt x="38" y="0"/>
                  <a:pt x="38" y="0"/>
                  <a:pt x="38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14"/>
          <p:cNvSpPr/>
          <p:nvPr/>
        </p:nvSpPr>
        <p:spPr>
          <a:xfrm>
            <a:off x="2124720" y="2236320"/>
            <a:ext cx="128880" cy="138600"/>
          </a:xfrm>
          <a:custGeom>
            <a:avLst/>
            <a:gdLst/>
            <a:ahLst/>
            <a:rect l="l" t="t" r="r" b="b"/>
            <a:pathLst>
              <a:path w="127" h="137">
                <a:moveTo>
                  <a:pt x="70" y="134"/>
                </a:moveTo>
                <a:cubicBezTo>
                  <a:pt x="71" y="132"/>
                  <a:pt x="72" y="130"/>
                  <a:pt x="72" y="128"/>
                </a:cubicBezTo>
                <a:cubicBezTo>
                  <a:pt x="72" y="130"/>
                  <a:pt x="72" y="132"/>
                  <a:pt x="72" y="133"/>
                </a:cubicBezTo>
                <a:cubicBezTo>
                  <a:pt x="71" y="134"/>
                  <a:pt x="70" y="134"/>
                  <a:pt x="70" y="134"/>
                </a:cubicBezTo>
                <a:moveTo>
                  <a:pt x="63" y="134"/>
                </a:moveTo>
                <a:cubicBezTo>
                  <a:pt x="62" y="134"/>
                  <a:pt x="61" y="134"/>
                  <a:pt x="61" y="134"/>
                </a:cubicBezTo>
                <a:cubicBezTo>
                  <a:pt x="62" y="131"/>
                  <a:pt x="63" y="128"/>
                  <a:pt x="64" y="126"/>
                </a:cubicBezTo>
                <a:cubicBezTo>
                  <a:pt x="65" y="126"/>
                  <a:pt x="66" y="126"/>
                  <a:pt x="67" y="125"/>
                </a:cubicBezTo>
                <a:cubicBezTo>
                  <a:pt x="66" y="128"/>
                  <a:pt x="65" y="131"/>
                  <a:pt x="64" y="134"/>
                </a:cubicBezTo>
                <a:cubicBezTo>
                  <a:pt x="64" y="134"/>
                  <a:pt x="64" y="134"/>
                  <a:pt x="64" y="134"/>
                </a:cubicBezTo>
                <a:cubicBezTo>
                  <a:pt x="63" y="134"/>
                  <a:pt x="63" y="134"/>
                  <a:pt x="63" y="134"/>
                </a:cubicBezTo>
                <a:moveTo>
                  <a:pt x="59" y="134"/>
                </a:moveTo>
                <a:cubicBezTo>
                  <a:pt x="58" y="134"/>
                  <a:pt x="57" y="134"/>
                  <a:pt x="56" y="134"/>
                </a:cubicBezTo>
                <a:cubicBezTo>
                  <a:pt x="58" y="131"/>
                  <a:pt x="59" y="128"/>
                  <a:pt x="60" y="125"/>
                </a:cubicBezTo>
                <a:cubicBezTo>
                  <a:pt x="61" y="125"/>
                  <a:pt x="62" y="126"/>
                  <a:pt x="63" y="126"/>
                </a:cubicBezTo>
                <a:cubicBezTo>
                  <a:pt x="61" y="128"/>
                  <a:pt x="60" y="131"/>
                  <a:pt x="59" y="134"/>
                </a:cubicBezTo>
                <a:moveTo>
                  <a:pt x="66" y="134"/>
                </a:moveTo>
                <a:cubicBezTo>
                  <a:pt x="66" y="131"/>
                  <a:pt x="68" y="128"/>
                  <a:pt x="69" y="125"/>
                </a:cubicBezTo>
                <a:cubicBezTo>
                  <a:pt x="70" y="125"/>
                  <a:pt x="71" y="125"/>
                  <a:pt x="72" y="125"/>
                </a:cubicBezTo>
                <a:cubicBezTo>
                  <a:pt x="72" y="125"/>
                  <a:pt x="72" y="125"/>
                  <a:pt x="72" y="125"/>
                </a:cubicBezTo>
                <a:cubicBezTo>
                  <a:pt x="71" y="128"/>
                  <a:pt x="69" y="131"/>
                  <a:pt x="68" y="134"/>
                </a:cubicBezTo>
                <a:cubicBezTo>
                  <a:pt x="67" y="134"/>
                  <a:pt x="66" y="134"/>
                  <a:pt x="66" y="134"/>
                </a:cubicBezTo>
                <a:moveTo>
                  <a:pt x="55" y="133"/>
                </a:moveTo>
                <a:cubicBezTo>
                  <a:pt x="55" y="130"/>
                  <a:pt x="56" y="128"/>
                  <a:pt x="56" y="125"/>
                </a:cubicBezTo>
                <a:cubicBezTo>
                  <a:pt x="57" y="125"/>
                  <a:pt x="58" y="125"/>
                  <a:pt x="59" y="125"/>
                </a:cubicBezTo>
                <a:cubicBezTo>
                  <a:pt x="57" y="128"/>
                  <a:pt x="56" y="130"/>
                  <a:pt x="55" y="133"/>
                </a:cubicBezTo>
                <a:moveTo>
                  <a:pt x="53" y="125"/>
                </a:moveTo>
                <a:cubicBezTo>
                  <a:pt x="53" y="125"/>
                  <a:pt x="53" y="124"/>
                  <a:pt x="53" y="124"/>
                </a:cubicBezTo>
                <a:cubicBezTo>
                  <a:pt x="53" y="123"/>
                  <a:pt x="52" y="123"/>
                  <a:pt x="51" y="123"/>
                </a:cubicBezTo>
                <a:cubicBezTo>
                  <a:pt x="50" y="122"/>
                  <a:pt x="49" y="122"/>
                  <a:pt x="48" y="122"/>
                </a:cubicBezTo>
                <a:cubicBezTo>
                  <a:pt x="49" y="120"/>
                  <a:pt x="51" y="118"/>
                  <a:pt x="52" y="116"/>
                </a:cubicBezTo>
                <a:cubicBezTo>
                  <a:pt x="52" y="118"/>
                  <a:pt x="52" y="121"/>
                  <a:pt x="52" y="123"/>
                </a:cubicBezTo>
                <a:cubicBezTo>
                  <a:pt x="52" y="124"/>
                  <a:pt x="53" y="124"/>
                  <a:pt x="53" y="124"/>
                </a:cubicBezTo>
                <a:cubicBezTo>
                  <a:pt x="53" y="125"/>
                  <a:pt x="53" y="125"/>
                  <a:pt x="53" y="125"/>
                </a:cubicBezTo>
                <a:moveTo>
                  <a:pt x="97" y="120"/>
                </a:moveTo>
                <a:cubicBezTo>
                  <a:pt x="97" y="120"/>
                  <a:pt x="96" y="119"/>
                  <a:pt x="96" y="119"/>
                </a:cubicBezTo>
                <a:cubicBezTo>
                  <a:pt x="96" y="118"/>
                  <a:pt x="97" y="116"/>
                  <a:pt x="98" y="115"/>
                </a:cubicBezTo>
                <a:cubicBezTo>
                  <a:pt x="97" y="117"/>
                  <a:pt x="97" y="119"/>
                  <a:pt x="97" y="120"/>
                </a:cubicBezTo>
                <a:moveTo>
                  <a:pt x="76" y="116"/>
                </a:moveTo>
                <a:cubicBezTo>
                  <a:pt x="76" y="116"/>
                  <a:pt x="76" y="115"/>
                  <a:pt x="76" y="114"/>
                </a:cubicBezTo>
                <a:cubicBezTo>
                  <a:pt x="76" y="114"/>
                  <a:pt x="77" y="114"/>
                  <a:pt x="77" y="114"/>
                </a:cubicBezTo>
                <a:cubicBezTo>
                  <a:pt x="77" y="115"/>
                  <a:pt x="76" y="116"/>
                  <a:pt x="76" y="116"/>
                </a:cubicBezTo>
                <a:moveTo>
                  <a:pt x="46" y="121"/>
                </a:moveTo>
                <a:cubicBezTo>
                  <a:pt x="45" y="121"/>
                  <a:pt x="44" y="121"/>
                  <a:pt x="44" y="120"/>
                </a:cubicBezTo>
                <a:cubicBezTo>
                  <a:pt x="45" y="118"/>
                  <a:pt x="47" y="115"/>
                  <a:pt x="49" y="113"/>
                </a:cubicBezTo>
                <a:cubicBezTo>
                  <a:pt x="50" y="114"/>
                  <a:pt x="51" y="114"/>
                  <a:pt x="52" y="114"/>
                </a:cubicBezTo>
                <a:cubicBezTo>
                  <a:pt x="50" y="116"/>
                  <a:pt x="48" y="119"/>
                  <a:pt x="46" y="121"/>
                </a:cubicBezTo>
                <a:moveTo>
                  <a:pt x="89" y="116"/>
                </a:moveTo>
                <a:cubicBezTo>
                  <a:pt x="90" y="115"/>
                  <a:pt x="90" y="114"/>
                  <a:pt x="90" y="113"/>
                </a:cubicBezTo>
                <a:cubicBezTo>
                  <a:pt x="90" y="114"/>
                  <a:pt x="90" y="115"/>
                  <a:pt x="90" y="116"/>
                </a:cubicBezTo>
                <a:cubicBezTo>
                  <a:pt x="89" y="116"/>
                  <a:pt x="89" y="116"/>
                  <a:pt x="89" y="116"/>
                </a:cubicBezTo>
                <a:moveTo>
                  <a:pt x="25" y="121"/>
                </a:moveTo>
                <a:cubicBezTo>
                  <a:pt x="24" y="120"/>
                  <a:pt x="24" y="120"/>
                  <a:pt x="23" y="119"/>
                </a:cubicBezTo>
                <a:cubicBezTo>
                  <a:pt x="24" y="117"/>
                  <a:pt x="25" y="115"/>
                  <a:pt x="26" y="113"/>
                </a:cubicBezTo>
                <a:cubicBezTo>
                  <a:pt x="26" y="113"/>
                  <a:pt x="26" y="113"/>
                  <a:pt x="26" y="113"/>
                </a:cubicBezTo>
                <a:cubicBezTo>
                  <a:pt x="26" y="115"/>
                  <a:pt x="25" y="118"/>
                  <a:pt x="25" y="121"/>
                </a:cubicBezTo>
                <a:moveTo>
                  <a:pt x="76" y="122"/>
                </a:moveTo>
                <a:cubicBezTo>
                  <a:pt x="76" y="121"/>
                  <a:pt x="76" y="120"/>
                  <a:pt x="76" y="119"/>
                </a:cubicBezTo>
                <a:cubicBezTo>
                  <a:pt x="77" y="117"/>
                  <a:pt x="78" y="115"/>
                  <a:pt x="79" y="113"/>
                </a:cubicBezTo>
                <a:cubicBezTo>
                  <a:pt x="80" y="113"/>
                  <a:pt x="81" y="113"/>
                  <a:pt x="81" y="112"/>
                </a:cubicBezTo>
                <a:cubicBezTo>
                  <a:pt x="80" y="115"/>
                  <a:pt x="78" y="118"/>
                  <a:pt x="77" y="122"/>
                </a:cubicBezTo>
                <a:cubicBezTo>
                  <a:pt x="76" y="122"/>
                  <a:pt x="76" y="122"/>
                  <a:pt x="76" y="122"/>
                </a:cubicBezTo>
                <a:moveTo>
                  <a:pt x="42" y="120"/>
                </a:moveTo>
                <a:cubicBezTo>
                  <a:pt x="42" y="119"/>
                  <a:pt x="41" y="119"/>
                  <a:pt x="40" y="119"/>
                </a:cubicBezTo>
                <a:cubicBezTo>
                  <a:pt x="42" y="116"/>
                  <a:pt x="44" y="114"/>
                  <a:pt x="46" y="112"/>
                </a:cubicBezTo>
                <a:cubicBezTo>
                  <a:pt x="47" y="112"/>
                  <a:pt x="47" y="113"/>
                  <a:pt x="48" y="113"/>
                </a:cubicBezTo>
                <a:cubicBezTo>
                  <a:pt x="46" y="115"/>
                  <a:pt x="44" y="117"/>
                  <a:pt x="42" y="120"/>
                </a:cubicBezTo>
                <a:moveTo>
                  <a:pt x="100" y="121"/>
                </a:moveTo>
                <a:cubicBezTo>
                  <a:pt x="100" y="119"/>
                  <a:pt x="100" y="116"/>
                  <a:pt x="101" y="114"/>
                </a:cubicBezTo>
                <a:cubicBezTo>
                  <a:pt x="102" y="113"/>
                  <a:pt x="103" y="112"/>
                  <a:pt x="104" y="111"/>
                </a:cubicBezTo>
                <a:cubicBezTo>
                  <a:pt x="103" y="114"/>
                  <a:pt x="102" y="118"/>
                  <a:pt x="101" y="121"/>
                </a:cubicBezTo>
                <a:cubicBezTo>
                  <a:pt x="101" y="121"/>
                  <a:pt x="101" y="121"/>
                  <a:pt x="101" y="121"/>
                </a:cubicBezTo>
                <a:cubicBezTo>
                  <a:pt x="100" y="121"/>
                  <a:pt x="100" y="121"/>
                  <a:pt x="100" y="121"/>
                </a:cubicBezTo>
                <a:moveTo>
                  <a:pt x="95" y="118"/>
                </a:moveTo>
                <a:cubicBezTo>
                  <a:pt x="94" y="117"/>
                  <a:pt x="94" y="117"/>
                  <a:pt x="94" y="117"/>
                </a:cubicBezTo>
                <a:cubicBezTo>
                  <a:pt x="95" y="115"/>
                  <a:pt x="96" y="113"/>
                  <a:pt x="97" y="111"/>
                </a:cubicBezTo>
                <a:cubicBezTo>
                  <a:pt x="98" y="112"/>
                  <a:pt x="98" y="112"/>
                  <a:pt x="98" y="112"/>
                </a:cubicBezTo>
                <a:cubicBezTo>
                  <a:pt x="97" y="112"/>
                  <a:pt x="97" y="112"/>
                  <a:pt x="97" y="112"/>
                </a:cubicBezTo>
                <a:cubicBezTo>
                  <a:pt x="97" y="114"/>
                  <a:pt x="96" y="116"/>
                  <a:pt x="95" y="118"/>
                </a:cubicBezTo>
                <a:moveTo>
                  <a:pt x="22" y="118"/>
                </a:moveTo>
                <a:cubicBezTo>
                  <a:pt x="21" y="117"/>
                  <a:pt x="21" y="117"/>
                  <a:pt x="20" y="116"/>
                </a:cubicBezTo>
                <a:cubicBezTo>
                  <a:pt x="21" y="115"/>
                  <a:pt x="22" y="113"/>
                  <a:pt x="24" y="111"/>
                </a:cubicBezTo>
                <a:cubicBezTo>
                  <a:pt x="24" y="111"/>
                  <a:pt x="25" y="112"/>
                  <a:pt x="25" y="112"/>
                </a:cubicBezTo>
                <a:cubicBezTo>
                  <a:pt x="24" y="114"/>
                  <a:pt x="23" y="116"/>
                  <a:pt x="22" y="118"/>
                </a:cubicBezTo>
                <a:moveTo>
                  <a:pt x="39" y="118"/>
                </a:moveTo>
                <a:cubicBezTo>
                  <a:pt x="39" y="118"/>
                  <a:pt x="38" y="117"/>
                  <a:pt x="37" y="117"/>
                </a:cubicBezTo>
                <a:cubicBezTo>
                  <a:pt x="39" y="115"/>
                  <a:pt x="41" y="113"/>
                  <a:pt x="42" y="111"/>
                </a:cubicBezTo>
                <a:cubicBezTo>
                  <a:pt x="42" y="111"/>
                  <a:pt x="42" y="111"/>
                  <a:pt x="42" y="111"/>
                </a:cubicBezTo>
                <a:cubicBezTo>
                  <a:pt x="43" y="111"/>
                  <a:pt x="44" y="111"/>
                  <a:pt x="44" y="112"/>
                </a:cubicBezTo>
                <a:cubicBezTo>
                  <a:pt x="42" y="114"/>
                  <a:pt x="41" y="116"/>
                  <a:pt x="39" y="118"/>
                </a:cubicBezTo>
                <a:moveTo>
                  <a:pt x="79" y="121"/>
                </a:moveTo>
                <a:cubicBezTo>
                  <a:pt x="80" y="118"/>
                  <a:pt x="82" y="115"/>
                  <a:pt x="83" y="112"/>
                </a:cubicBezTo>
                <a:cubicBezTo>
                  <a:pt x="85" y="111"/>
                  <a:pt x="86" y="111"/>
                  <a:pt x="87" y="110"/>
                </a:cubicBezTo>
                <a:cubicBezTo>
                  <a:pt x="85" y="113"/>
                  <a:pt x="84" y="116"/>
                  <a:pt x="83" y="120"/>
                </a:cubicBezTo>
                <a:cubicBezTo>
                  <a:pt x="82" y="120"/>
                  <a:pt x="80" y="121"/>
                  <a:pt x="79" y="121"/>
                </a:cubicBezTo>
                <a:moveTo>
                  <a:pt x="28" y="121"/>
                </a:moveTo>
                <a:cubicBezTo>
                  <a:pt x="28" y="119"/>
                  <a:pt x="29" y="116"/>
                  <a:pt x="29" y="114"/>
                </a:cubicBezTo>
                <a:cubicBezTo>
                  <a:pt x="31" y="112"/>
                  <a:pt x="32" y="111"/>
                  <a:pt x="34" y="109"/>
                </a:cubicBezTo>
                <a:cubicBezTo>
                  <a:pt x="33" y="111"/>
                  <a:pt x="33" y="114"/>
                  <a:pt x="33" y="116"/>
                </a:cubicBezTo>
                <a:cubicBezTo>
                  <a:pt x="31" y="118"/>
                  <a:pt x="30" y="119"/>
                  <a:pt x="28" y="121"/>
                </a:cubicBezTo>
                <a:moveTo>
                  <a:pt x="36" y="116"/>
                </a:moveTo>
                <a:cubicBezTo>
                  <a:pt x="36" y="116"/>
                  <a:pt x="36" y="116"/>
                  <a:pt x="36" y="116"/>
                </a:cubicBezTo>
                <a:cubicBezTo>
                  <a:pt x="36" y="115"/>
                  <a:pt x="36" y="114"/>
                  <a:pt x="36" y="113"/>
                </a:cubicBezTo>
                <a:cubicBezTo>
                  <a:pt x="37" y="112"/>
                  <a:pt x="38" y="110"/>
                  <a:pt x="39" y="109"/>
                </a:cubicBezTo>
                <a:cubicBezTo>
                  <a:pt x="40" y="109"/>
                  <a:pt x="40" y="110"/>
                  <a:pt x="41" y="110"/>
                </a:cubicBezTo>
                <a:cubicBezTo>
                  <a:pt x="39" y="112"/>
                  <a:pt x="38" y="114"/>
                  <a:pt x="36" y="116"/>
                </a:cubicBezTo>
                <a:moveTo>
                  <a:pt x="19" y="115"/>
                </a:moveTo>
                <a:cubicBezTo>
                  <a:pt x="19" y="115"/>
                  <a:pt x="18" y="114"/>
                  <a:pt x="18" y="114"/>
                </a:cubicBezTo>
                <a:cubicBezTo>
                  <a:pt x="19" y="112"/>
                  <a:pt x="20" y="111"/>
                  <a:pt x="21" y="109"/>
                </a:cubicBezTo>
                <a:cubicBezTo>
                  <a:pt x="22" y="109"/>
                  <a:pt x="22" y="110"/>
                  <a:pt x="23" y="110"/>
                </a:cubicBezTo>
                <a:cubicBezTo>
                  <a:pt x="21" y="112"/>
                  <a:pt x="20" y="113"/>
                  <a:pt x="19" y="115"/>
                </a:cubicBezTo>
                <a:moveTo>
                  <a:pt x="93" y="115"/>
                </a:moveTo>
                <a:cubicBezTo>
                  <a:pt x="93" y="113"/>
                  <a:pt x="94" y="111"/>
                  <a:pt x="94" y="109"/>
                </a:cubicBezTo>
                <a:cubicBezTo>
                  <a:pt x="94" y="109"/>
                  <a:pt x="95" y="110"/>
                  <a:pt x="95" y="110"/>
                </a:cubicBezTo>
                <a:cubicBezTo>
                  <a:pt x="95" y="112"/>
                  <a:pt x="94" y="113"/>
                  <a:pt x="93" y="115"/>
                </a:cubicBezTo>
                <a:moveTo>
                  <a:pt x="85" y="119"/>
                </a:moveTo>
                <a:cubicBezTo>
                  <a:pt x="86" y="116"/>
                  <a:pt x="87" y="112"/>
                  <a:pt x="89" y="109"/>
                </a:cubicBezTo>
                <a:cubicBezTo>
                  <a:pt x="89" y="109"/>
                  <a:pt x="90" y="108"/>
                  <a:pt x="91" y="108"/>
                </a:cubicBezTo>
                <a:cubicBezTo>
                  <a:pt x="90" y="111"/>
                  <a:pt x="88" y="114"/>
                  <a:pt x="87" y="118"/>
                </a:cubicBezTo>
                <a:cubicBezTo>
                  <a:pt x="86" y="118"/>
                  <a:pt x="86" y="118"/>
                  <a:pt x="85" y="119"/>
                </a:cubicBezTo>
                <a:moveTo>
                  <a:pt x="37" y="110"/>
                </a:moveTo>
                <a:cubicBezTo>
                  <a:pt x="37" y="109"/>
                  <a:pt x="37" y="109"/>
                  <a:pt x="37" y="108"/>
                </a:cubicBezTo>
                <a:cubicBezTo>
                  <a:pt x="37" y="108"/>
                  <a:pt x="38" y="108"/>
                  <a:pt x="38" y="108"/>
                </a:cubicBezTo>
                <a:cubicBezTo>
                  <a:pt x="37" y="109"/>
                  <a:pt x="37" y="110"/>
                  <a:pt x="37" y="110"/>
                </a:cubicBezTo>
                <a:moveTo>
                  <a:pt x="103" y="119"/>
                </a:moveTo>
                <a:cubicBezTo>
                  <a:pt x="104" y="116"/>
                  <a:pt x="105" y="113"/>
                  <a:pt x="106" y="109"/>
                </a:cubicBezTo>
                <a:cubicBezTo>
                  <a:pt x="107" y="109"/>
                  <a:pt x="108" y="108"/>
                  <a:pt x="109" y="107"/>
                </a:cubicBezTo>
                <a:cubicBezTo>
                  <a:pt x="108" y="110"/>
                  <a:pt x="107" y="113"/>
                  <a:pt x="106" y="116"/>
                </a:cubicBezTo>
                <a:cubicBezTo>
                  <a:pt x="105" y="117"/>
                  <a:pt x="104" y="118"/>
                  <a:pt x="103" y="119"/>
                </a:cubicBezTo>
                <a:moveTo>
                  <a:pt x="17" y="113"/>
                </a:moveTo>
                <a:cubicBezTo>
                  <a:pt x="17" y="112"/>
                  <a:pt x="16" y="112"/>
                  <a:pt x="16" y="112"/>
                </a:cubicBezTo>
                <a:cubicBezTo>
                  <a:pt x="17" y="110"/>
                  <a:pt x="18" y="108"/>
                  <a:pt x="19" y="107"/>
                </a:cubicBezTo>
                <a:cubicBezTo>
                  <a:pt x="20" y="107"/>
                  <a:pt x="20" y="108"/>
                  <a:pt x="20" y="108"/>
                </a:cubicBezTo>
                <a:cubicBezTo>
                  <a:pt x="19" y="110"/>
                  <a:pt x="18" y="111"/>
                  <a:pt x="17" y="113"/>
                </a:cubicBezTo>
                <a:moveTo>
                  <a:pt x="15" y="110"/>
                </a:moveTo>
                <a:cubicBezTo>
                  <a:pt x="14" y="109"/>
                  <a:pt x="14" y="109"/>
                  <a:pt x="14" y="109"/>
                </a:cubicBezTo>
                <a:cubicBezTo>
                  <a:pt x="15" y="108"/>
                  <a:pt x="16" y="106"/>
                  <a:pt x="17" y="105"/>
                </a:cubicBezTo>
                <a:cubicBezTo>
                  <a:pt x="18" y="106"/>
                  <a:pt x="18" y="106"/>
                  <a:pt x="18" y="106"/>
                </a:cubicBezTo>
                <a:cubicBezTo>
                  <a:pt x="17" y="107"/>
                  <a:pt x="16" y="109"/>
                  <a:pt x="15" y="110"/>
                </a:cubicBezTo>
                <a:moveTo>
                  <a:pt x="109" y="113"/>
                </a:moveTo>
                <a:cubicBezTo>
                  <a:pt x="109" y="110"/>
                  <a:pt x="110" y="107"/>
                  <a:pt x="111" y="104"/>
                </a:cubicBezTo>
                <a:cubicBezTo>
                  <a:pt x="112" y="104"/>
                  <a:pt x="112" y="103"/>
                  <a:pt x="112" y="103"/>
                </a:cubicBezTo>
                <a:cubicBezTo>
                  <a:pt x="112" y="105"/>
                  <a:pt x="112" y="107"/>
                  <a:pt x="112" y="109"/>
                </a:cubicBezTo>
                <a:cubicBezTo>
                  <a:pt x="111" y="110"/>
                  <a:pt x="110" y="112"/>
                  <a:pt x="109" y="113"/>
                </a:cubicBezTo>
                <a:moveTo>
                  <a:pt x="15" y="106"/>
                </a:moveTo>
                <a:cubicBezTo>
                  <a:pt x="15" y="105"/>
                  <a:pt x="15" y="103"/>
                  <a:pt x="15" y="102"/>
                </a:cubicBezTo>
                <a:cubicBezTo>
                  <a:pt x="16" y="103"/>
                  <a:pt x="16" y="103"/>
                  <a:pt x="16" y="104"/>
                </a:cubicBezTo>
                <a:cubicBezTo>
                  <a:pt x="16" y="104"/>
                  <a:pt x="15" y="105"/>
                  <a:pt x="15" y="106"/>
                </a:cubicBezTo>
                <a:moveTo>
                  <a:pt x="18" y="92"/>
                </a:moveTo>
                <a:cubicBezTo>
                  <a:pt x="18" y="91"/>
                  <a:pt x="18" y="90"/>
                  <a:pt x="19" y="90"/>
                </a:cubicBezTo>
                <a:cubicBezTo>
                  <a:pt x="19" y="90"/>
                  <a:pt x="19" y="90"/>
                  <a:pt x="19" y="91"/>
                </a:cubicBezTo>
                <a:cubicBezTo>
                  <a:pt x="19" y="91"/>
                  <a:pt x="18" y="92"/>
                  <a:pt x="18" y="92"/>
                </a:cubicBezTo>
                <a:moveTo>
                  <a:pt x="16" y="92"/>
                </a:moveTo>
                <a:cubicBezTo>
                  <a:pt x="16" y="91"/>
                  <a:pt x="16" y="90"/>
                  <a:pt x="15" y="89"/>
                </a:cubicBezTo>
                <a:cubicBezTo>
                  <a:pt x="16" y="87"/>
                  <a:pt x="16" y="86"/>
                  <a:pt x="16" y="85"/>
                </a:cubicBezTo>
                <a:cubicBezTo>
                  <a:pt x="17" y="86"/>
                  <a:pt x="17" y="87"/>
                  <a:pt x="18" y="88"/>
                </a:cubicBezTo>
                <a:cubicBezTo>
                  <a:pt x="17" y="89"/>
                  <a:pt x="17" y="91"/>
                  <a:pt x="16" y="92"/>
                </a:cubicBezTo>
                <a:moveTo>
                  <a:pt x="110" y="92"/>
                </a:moveTo>
                <a:cubicBezTo>
                  <a:pt x="109" y="91"/>
                  <a:pt x="109" y="91"/>
                  <a:pt x="109" y="91"/>
                </a:cubicBezTo>
                <a:cubicBezTo>
                  <a:pt x="111" y="87"/>
                  <a:pt x="112" y="84"/>
                  <a:pt x="113" y="81"/>
                </a:cubicBezTo>
                <a:cubicBezTo>
                  <a:pt x="113" y="82"/>
                  <a:pt x="113" y="84"/>
                  <a:pt x="113" y="85"/>
                </a:cubicBezTo>
                <a:cubicBezTo>
                  <a:pt x="113" y="86"/>
                  <a:pt x="113" y="86"/>
                  <a:pt x="113" y="86"/>
                </a:cubicBezTo>
                <a:cubicBezTo>
                  <a:pt x="113" y="86"/>
                  <a:pt x="113" y="86"/>
                  <a:pt x="113" y="86"/>
                </a:cubicBezTo>
                <a:cubicBezTo>
                  <a:pt x="112" y="88"/>
                  <a:pt x="111" y="89"/>
                  <a:pt x="110" y="92"/>
                </a:cubicBezTo>
                <a:moveTo>
                  <a:pt x="15" y="86"/>
                </a:moveTo>
                <a:cubicBezTo>
                  <a:pt x="14" y="85"/>
                  <a:pt x="14" y="85"/>
                  <a:pt x="14" y="84"/>
                </a:cubicBezTo>
                <a:cubicBezTo>
                  <a:pt x="14" y="84"/>
                  <a:pt x="14" y="84"/>
                  <a:pt x="14" y="84"/>
                </a:cubicBezTo>
                <a:cubicBezTo>
                  <a:pt x="14" y="83"/>
                  <a:pt x="14" y="81"/>
                  <a:pt x="14" y="80"/>
                </a:cubicBezTo>
                <a:cubicBezTo>
                  <a:pt x="15" y="81"/>
                  <a:pt x="15" y="82"/>
                  <a:pt x="15" y="83"/>
                </a:cubicBezTo>
                <a:cubicBezTo>
                  <a:pt x="15" y="84"/>
                  <a:pt x="15" y="85"/>
                  <a:pt x="15" y="86"/>
                </a:cubicBezTo>
                <a:moveTo>
                  <a:pt x="116" y="77"/>
                </a:moveTo>
                <a:cubicBezTo>
                  <a:pt x="116" y="77"/>
                  <a:pt x="116" y="76"/>
                  <a:pt x="116" y="75"/>
                </a:cubicBezTo>
                <a:cubicBezTo>
                  <a:pt x="117" y="75"/>
                  <a:pt x="117" y="75"/>
                  <a:pt x="117" y="75"/>
                </a:cubicBezTo>
                <a:cubicBezTo>
                  <a:pt x="117" y="75"/>
                  <a:pt x="117" y="75"/>
                  <a:pt x="117" y="75"/>
                </a:cubicBezTo>
                <a:cubicBezTo>
                  <a:pt x="117" y="76"/>
                  <a:pt x="117" y="77"/>
                  <a:pt x="116" y="77"/>
                </a:cubicBezTo>
                <a:moveTo>
                  <a:pt x="8" y="82"/>
                </a:moveTo>
                <a:cubicBezTo>
                  <a:pt x="9" y="80"/>
                  <a:pt x="10" y="77"/>
                  <a:pt x="12" y="74"/>
                </a:cubicBezTo>
                <a:cubicBezTo>
                  <a:pt x="12" y="76"/>
                  <a:pt x="11" y="77"/>
                  <a:pt x="11" y="79"/>
                </a:cubicBezTo>
                <a:cubicBezTo>
                  <a:pt x="11" y="80"/>
                  <a:pt x="11" y="81"/>
                  <a:pt x="10" y="82"/>
                </a:cubicBezTo>
                <a:cubicBezTo>
                  <a:pt x="9" y="82"/>
                  <a:pt x="9" y="82"/>
                  <a:pt x="8" y="82"/>
                </a:cubicBezTo>
                <a:moveTo>
                  <a:pt x="3" y="82"/>
                </a:moveTo>
                <a:cubicBezTo>
                  <a:pt x="3" y="82"/>
                  <a:pt x="3" y="82"/>
                  <a:pt x="3" y="82"/>
                </a:cubicBezTo>
                <a:cubicBezTo>
                  <a:pt x="5" y="79"/>
                  <a:pt x="6" y="77"/>
                  <a:pt x="7" y="74"/>
                </a:cubicBezTo>
                <a:cubicBezTo>
                  <a:pt x="8" y="74"/>
                  <a:pt x="9" y="74"/>
                  <a:pt x="10" y="74"/>
                </a:cubicBezTo>
                <a:cubicBezTo>
                  <a:pt x="9" y="77"/>
                  <a:pt x="8" y="80"/>
                  <a:pt x="6" y="82"/>
                </a:cubicBezTo>
                <a:cubicBezTo>
                  <a:pt x="5" y="82"/>
                  <a:pt x="4" y="82"/>
                  <a:pt x="3" y="82"/>
                </a:cubicBezTo>
                <a:moveTo>
                  <a:pt x="116" y="83"/>
                </a:moveTo>
                <a:cubicBezTo>
                  <a:pt x="116" y="82"/>
                  <a:pt x="116" y="82"/>
                  <a:pt x="116" y="81"/>
                </a:cubicBezTo>
                <a:cubicBezTo>
                  <a:pt x="116" y="81"/>
                  <a:pt x="116" y="81"/>
                  <a:pt x="116" y="81"/>
                </a:cubicBezTo>
                <a:cubicBezTo>
                  <a:pt x="117" y="79"/>
                  <a:pt x="118" y="76"/>
                  <a:pt x="119" y="74"/>
                </a:cubicBezTo>
                <a:cubicBezTo>
                  <a:pt x="120" y="74"/>
                  <a:pt x="120" y="74"/>
                  <a:pt x="121" y="74"/>
                </a:cubicBezTo>
                <a:cubicBezTo>
                  <a:pt x="120" y="77"/>
                  <a:pt x="119" y="80"/>
                  <a:pt x="118" y="83"/>
                </a:cubicBezTo>
                <a:cubicBezTo>
                  <a:pt x="117" y="83"/>
                  <a:pt x="117" y="83"/>
                  <a:pt x="116" y="83"/>
                </a:cubicBezTo>
                <a:cubicBezTo>
                  <a:pt x="116" y="83"/>
                  <a:pt x="116" y="83"/>
                  <a:pt x="116" y="83"/>
                </a:cubicBezTo>
                <a:moveTo>
                  <a:pt x="119" y="82"/>
                </a:moveTo>
                <a:cubicBezTo>
                  <a:pt x="120" y="79"/>
                  <a:pt x="121" y="77"/>
                  <a:pt x="123" y="74"/>
                </a:cubicBezTo>
                <a:cubicBezTo>
                  <a:pt x="123" y="74"/>
                  <a:pt x="123" y="74"/>
                  <a:pt x="123" y="74"/>
                </a:cubicBezTo>
                <a:cubicBezTo>
                  <a:pt x="123" y="77"/>
                  <a:pt x="123" y="80"/>
                  <a:pt x="122" y="82"/>
                </a:cubicBezTo>
                <a:cubicBezTo>
                  <a:pt x="122" y="82"/>
                  <a:pt x="121" y="82"/>
                  <a:pt x="120" y="82"/>
                </a:cubicBezTo>
                <a:cubicBezTo>
                  <a:pt x="119" y="82"/>
                  <a:pt x="119" y="82"/>
                  <a:pt x="119" y="82"/>
                </a:cubicBezTo>
                <a:moveTo>
                  <a:pt x="3" y="79"/>
                </a:moveTo>
                <a:cubicBezTo>
                  <a:pt x="3" y="77"/>
                  <a:pt x="3" y="76"/>
                  <a:pt x="3" y="74"/>
                </a:cubicBezTo>
                <a:cubicBezTo>
                  <a:pt x="3" y="74"/>
                  <a:pt x="3" y="74"/>
                  <a:pt x="3" y="74"/>
                </a:cubicBezTo>
                <a:cubicBezTo>
                  <a:pt x="4" y="74"/>
                  <a:pt x="5" y="74"/>
                  <a:pt x="5" y="74"/>
                </a:cubicBezTo>
                <a:cubicBezTo>
                  <a:pt x="5" y="76"/>
                  <a:pt x="4" y="77"/>
                  <a:pt x="3" y="79"/>
                </a:cubicBezTo>
                <a:moveTo>
                  <a:pt x="17" y="40"/>
                </a:moveTo>
                <a:cubicBezTo>
                  <a:pt x="16" y="39"/>
                  <a:pt x="16" y="39"/>
                  <a:pt x="15" y="38"/>
                </a:cubicBezTo>
                <a:cubicBezTo>
                  <a:pt x="16" y="37"/>
                  <a:pt x="18" y="35"/>
                  <a:pt x="19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18" y="36"/>
                  <a:pt x="17" y="38"/>
                  <a:pt x="17" y="40"/>
                </a:cubicBezTo>
                <a:moveTo>
                  <a:pt x="15" y="37"/>
                </a:moveTo>
                <a:cubicBezTo>
                  <a:pt x="15" y="36"/>
                  <a:pt x="15" y="35"/>
                  <a:pt x="15" y="35"/>
                </a:cubicBezTo>
                <a:cubicBezTo>
                  <a:pt x="16" y="34"/>
                  <a:pt x="17" y="33"/>
                  <a:pt x="17" y="32"/>
                </a:cubicBezTo>
                <a:cubicBezTo>
                  <a:pt x="18" y="33"/>
                  <a:pt x="18" y="33"/>
                  <a:pt x="18" y="33"/>
                </a:cubicBezTo>
                <a:cubicBezTo>
                  <a:pt x="17" y="34"/>
                  <a:pt x="16" y="35"/>
                  <a:pt x="15" y="37"/>
                </a:cubicBezTo>
                <a:moveTo>
                  <a:pt x="111" y="38"/>
                </a:moveTo>
                <a:cubicBezTo>
                  <a:pt x="110" y="36"/>
                  <a:pt x="109" y="35"/>
                  <a:pt x="109" y="34"/>
                </a:cubicBezTo>
                <a:cubicBezTo>
                  <a:pt x="110" y="33"/>
                  <a:pt x="111" y="32"/>
                  <a:pt x="112" y="30"/>
                </a:cubicBezTo>
                <a:cubicBezTo>
                  <a:pt x="112" y="32"/>
                  <a:pt x="112" y="33"/>
                  <a:pt x="112" y="34"/>
                </a:cubicBezTo>
                <a:cubicBezTo>
                  <a:pt x="112" y="35"/>
                  <a:pt x="112" y="35"/>
                  <a:pt x="112" y="36"/>
                </a:cubicBezTo>
                <a:cubicBezTo>
                  <a:pt x="112" y="37"/>
                  <a:pt x="111" y="37"/>
                  <a:pt x="111" y="38"/>
                </a:cubicBezTo>
                <a:moveTo>
                  <a:pt x="15" y="32"/>
                </a:moveTo>
                <a:cubicBezTo>
                  <a:pt x="15" y="31"/>
                  <a:pt x="15" y="31"/>
                  <a:pt x="15" y="30"/>
                </a:cubicBezTo>
                <a:cubicBezTo>
                  <a:pt x="16" y="31"/>
                  <a:pt x="16" y="31"/>
                  <a:pt x="16" y="31"/>
                </a:cubicBezTo>
                <a:cubicBezTo>
                  <a:pt x="16" y="31"/>
                  <a:pt x="16" y="32"/>
                  <a:pt x="15" y="32"/>
                </a:cubicBezTo>
                <a:moveTo>
                  <a:pt x="36" y="21"/>
                </a:moveTo>
                <a:cubicBezTo>
                  <a:pt x="36" y="21"/>
                  <a:pt x="36" y="21"/>
                  <a:pt x="37" y="21"/>
                </a:cubicBezTo>
                <a:cubicBezTo>
                  <a:pt x="42" y="17"/>
                  <a:pt x="48" y="15"/>
                  <a:pt x="54" y="14"/>
                </a:cubicBezTo>
                <a:cubicBezTo>
                  <a:pt x="55" y="14"/>
                  <a:pt x="55" y="13"/>
                  <a:pt x="55" y="12"/>
                </a:cubicBezTo>
                <a:cubicBezTo>
                  <a:pt x="55" y="9"/>
                  <a:pt x="55" y="6"/>
                  <a:pt x="55" y="3"/>
                </a:cubicBezTo>
                <a:cubicBezTo>
                  <a:pt x="58" y="3"/>
                  <a:pt x="61" y="2"/>
                  <a:pt x="64" y="2"/>
                </a:cubicBezTo>
                <a:cubicBezTo>
                  <a:pt x="67" y="2"/>
                  <a:pt x="70" y="3"/>
                  <a:pt x="73" y="3"/>
                </a:cubicBezTo>
                <a:cubicBezTo>
                  <a:pt x="73" y="6"/>
                  <a:pt x="73" y="9"/>
                  <a:pt x="73" y="12"/>
                </a:cubicBezTo>
                <a:cubicBezTo>
                  <a:pt x="73" y="13"/>
                  <a:pt x="73" y="14"/>
                  <a:pt x="74" y="14"/>
                </a:cubicBezTo>
                <a:cubicBezTo>
                  <a:pt x="80" y="15"/>
                  <a:pt x="86" y="17"/>
                  <a:pt x="92" y="21"/>
                </a:cubicBezTo>
                <a:cubicBezTo>
                  <a:pt x="92" y="21"/>
                  <a:pt x="92" y="21"/>
                  <a:pt x="92" y="21"/>
                </a:cubicBezTo>
                <a:cubicBezTo>
                  <a:pt x="93" y="21"/>
                  <a:pt x="93" y="21"/>
                  <a:pt x="93" y="21"/>
                </a:cubicBezTo>
                <a:cubicBezTo>
                  <a:pt x="96" y="19"/>
                  <a:pt x="98" y="16"/>
                  <a:pt x="100" y="14"/>
                </a:cubicBezTo>
                <a:cubicBezTo>
                  <a:pt x="100" y="14"/>
                  <a:pt x="100" y="14"/>
                  <a:pt x="100" y="14"/>
                </a:cubicBezTo>
                <a:cubicBezTo>
                  <a:pt x="103" y="16"/>
                  <a:pt x="109" y="23"/>
                  <a:pt x="110" y="23"/>
                </a:cubicBezTo>
                <a:cubicBezTo>
                  <a:pt x="110" y="24"/>
                  <a:pt x="111" y="25"/>
                  <a:pt x="112" y="26"/>
                </a:cubicBezTo>
                <a:cubicBezTo>
                  <a:pt x="112" y="27"/>
                  <a:pt x="112" y="27"/>
                  <a:pt x="112" y="27"/>
                </a:cubicBezTo>
                <a:cubicBezTo>
                  <a:pt x="110" y="29"/>
                  <a:pt x="108" y="31"/>
                  <a:pt x="106" y="33"/>
                </a:cubicBezTo>
                <a:cubicBezTo>
                  <a:pt x="105" y="33"/>
                  <a:pt x="105" y="34"/>
                  <a:pt x="106" y="35"/>
                </a:cubicBezTo>
                <a:cubicBezTo>
                  <a:pt x="109" y="40"/>
                  <a:pt x="112" y="46"/>
                  <a:pt x="113" y="53"/>
                </a:cubicBezTo>
                <a:cubicBezTo>
                  <a:pt x="113" y="53"/>
                  <a:pt x="114" y="54"/>
                  <a:pt x="114" y="54"/>
                </a:cubicBezTo>
                <a:cubicBezTo>
                  <a:pt x="117" y="54"/>
                  <a:pt x="120" y="54"/>
                  <a:pt x="123" y="54"/>
                </a:cubicBezTo>
                <a:cubicBezTo>
                  <a:pt x="124" y="57"/>
                  <a:pt x="124" y="60"/>
                  <a:pt x="124" y="63"/>
                </a:cubicBezTo>
                <a:cubicBezTo>
                  <a:pt x="124" y="65"/>
                  <a:pt x="124" y="68"/>
                  <a:pt x="124" y="71"/>
                </a:cubicBezTo>
                <a:cubicBezTo>
                  <a:pt x="123" y="71"/>
                  <a:pt x="123" y="71"/>
                  <a:pt x="122" y="71"/>
                </a:cubicBezTo>
                <a:cubicBezTo>
                  <a:pt x="119" y="71"/>
                  <a:pt x="117" y="71"/>
                  <a:pt x="115" y="73"/>
                </a:cubicBezTo>
                <a:cubicBezTo>
                  <a:pt x="114" y="73"/>
                  <a:pt x="113" y="75"/>
                  <a:pt x="112" y="76"/>
                </a:cubicBezTo>
                <a:cubicBezTo>
                  <a:pt x="110" y="80"/>
                  <a:pt x="109" y="84"/>
                  <a:pt x="106" y="90"/>
                </a:cubicBezTo>
                <a:cubicBezTo>
                  <a:pt x="105" y="91"/>
                  <a:pt x="105" y="91"/>
                  <a:pt x="106" y="92"/>
                </a:cubicBezTo>
                <a:cubicBezTo>
                  <a:pt x="108" y="94"/>
                  <a:pt x="110" y="96"/>
                  <a:pt x="112" y="98"/>
                </a:cubicBezTo>
                <a:cubicBezTo>
                  <a:pt x="109" y="103"/>
                  <a:pt x="105" y="107"/>
                  <a:pt x="100" y="111"/>
                </a:cubicBezTo>
                <a:cubicBezTo>
                  <a:pt x="98" y="108"/>
                  <a:pt x="96" y="106"/>
                  <a:pt x="94" y="104"/>
                </a:cubicBezTo>
                <a:cubicBezTo>
                  <a:pt x="93" y="104"/>
                  <a:pt x="93" y="104"/>
                  <a:pt x="93" y="104"/>
                </a:cubicBezTo>
                <a:cubicBezTo>
                  <a:pt x="92" y="104"/>
                  <a:pt x="92" y="104"/>
                  <a:pt x="92" y="104"/>
                </a:cubicBezTo>
                <a:cubicBezTo>
                  <a:pt x="86" y="108"/>
                  <a:pt x="80" y="110"/>
                  <a:pt x="74" y="111"/>
                </a:cubicBezTo>
                <a:cubicBezTo>
                  <a:pt x="73" y="112"/>
                  <a:pt x="73" y="112"/>
                  <a:pt x="73" y="113"/>
                </a:cubicBezTo>
                <a:cubicBezTo>
                  <a:pt x="73" y="116"/>
                  <a:pt x="73" y="119"/>
                  <a:pt x="73" y="122"/>
                </a:cubicBezTo>
                <a:cubicBezTo>
                  <a:pt x="70" y="122"/>
                  <a:pt x="67" y="123"/>
                  <a:pt x="64" y="123"/>
                </a:cubicBezTo>
                <a:cubicBezTo>
                  <a:pt x="61" y="123"/>
                  <a:pt x="58" y="122"/>
                  <a:pt x="55" y="122"/>
                </a:cubicBezTo>
                <a:cubicBezTo>
                  <a:pt x="55" y="119"/>
                  <a:pt x="55" y="116"/>
                  <a:pt x="55" y="113"/>
                </a:cubicBezTo>
                <a:cubicBezTo>
                  <a:pt x="55" y="112"/>
                  <a:pt x="55" y="112"/>
                  <a:pt x="54" y="111"/>
                </a:cubicBezTo>
                <a:cubicBezTo>
                  <a:pt x="48" y="110"/>
                  <a:pt x="42" y="108"/>
                  <a:pt x="36" y="104"/>
                </a:cubicBezTo>
                <a:cubicBezTo>
                  <a:pt x="36" y="104"/>
                  <a:pt x="36" y="104"/>
                  <a:pt x="36" y="104"/>
                </a:cubicBezTo>
                <a:cubicBezTo>
                  <a:pt x="35" y="104"/>
                  <a:pt x="35" y="104"/>
                  <a:pt x="34" y="104"/>
                </a:cubicBezTo>
                <a:cubicBezTo>
                  <a:pt x="32" y="106"/>
                  <a:pt x="30" y="108"/>
                  <a:pt x="28" y="111"/>
                </a:cubicBezTo>
                <a:cubicBezTo>
                  <a:pt x="28" y="111"/>
                  <a:pt x="28" y="111"/>
                  <a:pt x="28" y="111"/>
                </a:cubicBezTo>
                <a:cubicBezTo>
                  <a:pt x="28" y="111"/>
                  <a:pt x="28" y="111"/>
                  <a:pt x="28" y="111"/>
                </a:cubicBezTo>
                <a:cubicBezTo>
                  <a:pt x="23" y="107"/>
                  <a:pt x="19" y="103"/>
                  <a:pt x="16" y="98"/>
                </a:cubicBezTo>
                <a:cubicBezTo>
                  <a:pt x="18" y="96"/>
                  <a:pt x="20" y="94"/>
                  <a:pt x="22" y="92"/>
                </a:cubicBezTo>
                <a:cubicBezTo>
                  <a:pt x="23" y="91"/>
                  <a:pt x="23" y="91"/>
                  <a:pt x="22" y="90"/>
                </a:cubicBezTo>
                <a:cubicBezTo>
                  <a:pt x="19" y="85"/>
                  <a:pt x="16" y="79"/>
                  <a:pt x="15" y="72"/>
                </a:cubicBezTo>
                <a:cubicBezTo>
                  <a:pt x="15" y="72"/>
                  <a:pt x="14" y="71"/>
                  <a:pt x="14" y="71"/>
                </a:cubicBezTo>
                <a:cubicBezTo>
                  <a:pt x="11" y="71"/>
                  <a:pt x="8" y="71"/>
                  <a:pt x="5" y="71"/>
                </a:cubicBezTo>
                <a:cubicBezTo>
                  <a:pt x="4" y="68"/>
                  <a:pt x="4" y="66"/>
                  <a:pt x="4" y="63"/>
                </a:cubicBezTo>
                <a:cubicBezTo>
                  <a:pt x="4" y="60"/>
                  <a:pt x="4" y="57"/>
                  <a:pt x="5" y="54"/>
                </a:cubicBezTo>
                <a:cubicBezTo>
                  <a:pt x="8" y="54"/>
                  <a:pt x="11" y="54"/>
                  <a:pt x="14" y="54"/>
                </a:cubicBezTo>
                <a:cubicBezTo>
                  <a:pt x="14" y="54"/>
                  <a:pt x="15" y="53"/>
                  <a:pt x="15" y="53"/>
                </a:cubicBezTo>
                <a:cubicBezTo>
                  <a:pt x="17" y="46"/>
                  <a:pt x="19" y="40"/>
                  <a:pt x="23" y="35"/>
                </a:cubicBezTo>
                <a:cubicBezTo>
                  <a:pt x="23" y="34"/>
                  <a:pt x="23" y="33"/>
                  <a:pt x="22" y="33"/>
                </a:cubicBezTo>
                <a:cubicBezTo>
                  <a:pt x="20" y="31"/>
                  <a:pt x="18" y="29"/>
                  <a:pt x="16" y="27"/>
                </a:cubicBezTo>
                <a:cubicBezTo>
                  <a:pt x="20" y="22"/>
                  <a:pt x="24" y="18"/>
                  <a:pt x="28" y="14"/>
                </a:cubicBezTo>
                <a:cubicBezTo>
                  <a:pt x="30" y="16"/>
                  <a:pt x="33" y="19"/>
                  <a:pt x="35" y="21"/>
                </a:cubicBezTo>
                <a:cubicBezTo>
                  <a:pt x="35" y="21"/>
                  <a:pt x="35" y="21"/>
                  <a:pt x="36" y="21"/>
                </a:cubicBezTo>
                <a:moveTo>
                  <a:pt x="64" y="0"/>
                </a:moveTo>
                <a:cubicBezTo>
                  <a:pt x="61" y="0"/>
                  <a:pt x="57" y="0"/>
                  <a:pt x="54" y="0"/>
                </a:cubicBezTo>
                <a:cubicBezTo>
                  <a:pt x="53" y="1"/>
                  <a:pt x="52" y="1"/>
                  <a:pt x="52" y="2"/>
                </a:cubicBezTo>
                <a:cubicBezTo>
                  <a:pt x="52" y="5"/>
                  <a:pt x="52" y="8"/>
                  <a:pt x="52" y="11"/>
                </a:cubicBezTo>
                <a:cubicBezTo>
                  <a:pt x="47" y="12"/>
                  <a:pt x="41" y="15"/>
                  <a:pt x="36" y="18"/>
                </a:cubicBezTo>
                <a:cubicBezTo>
                  <a:pt x="34" y="16"/>
                  <a:pt x="32" y="14"/>
                  <a:pt x="30" y="11"/>
                </a:cubicBezTo>
                <a:cubicBezTo>
                  <a:pt x="29" y="11"/>
                  <a:pt x="29" y="11"/>
                  <a:pt x="28" y="11"/>
                </a:cubicBezTo>
                <a:cubicBezTo>
                  <a:pt x="28" y="11"/>
                  <a:pt x="28" y="11"/>
                  <a:pt x="28" y="11"/>
                </a:cubicBezTo>
                <a:cubicBezTo>
                  <a:pt x="22" y="15"/>
                  <a:pt x="17" y="20"/>
                  <a:pt x="13" y="26"/>
                </a:cubicBezTo>
                <a:cubicBezTo>
                  <a:pt x="13" y="26"/>
                  <a:pt x="13" y="27"/>
                  <a:pt x="13" y="27"/>
                </a:cubicBezTo>
                <a:cubicBezTo>
                  <a:pt x="13" y="27"/>
                  <a:pt x="13" y="27"/>
                  <a:pt x="13" y="27"/>
                </a:cubicBezTo>
                <a:cubicBezTo>
                  <a:pt x="13" y="30"/>
                  <a:pt x="12" y="33"/>
                  <a:pt x="12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7"/>
                  <a:pt x="12" y="37"/>
                  <a:pt x="12" y="37"/>
                </a:cubicBezTo>
                <a:cubicBezTo>
                  <a:pt x="11" y="38"/>
                  <a:pt x="11" y="38"/>
                  <a:pt x="11" y="38"/>
                </a:cubicBezTo>
                <a:cubicBezTo>
                  <a:pt x="11" y="38"/>
                  <a:pt x="12" y="39"/>
                  <a:pt x="12" y="39"/>
                </a:cubicBezTo>
                <a:cubicBezTo>
                  <a:pt x="13" y="40"/>
                  <a:pt x="14" y="41"/>
                  <a:pt x="15" y="43"/>
                </a:cubicBezTo>
                <a:cubicBezTo>
                  <a:pt x="14" y="45"/>
                  <a:pt x="13" y="48"/>
                  <a:pt x="13" y="51"/>
                </a:cubicBezTo>
                <a:cubicBezTo>
                  <a:pt x="10" y="51"/>
                  <a:pt x="6" y="51"/>
                  <a:pt x="3" y="51"/>
                </a:cubicBezTo>
                <a:cubicBezTo>
                  <a:pt x="3" y="51"/>
                  <a:pt x="2" y="51"/>
                  <a:pt x="2" y="52"/>
                </a:cubicBezTo>
                <a:cubicBezTo>
                  <a:pt x="2" y="53"/>
                  <a:pt x="2" y="53"/>
                  <a:pt x="2" y="54"/>
                </a:cubicBezTo>
                <a:cubicBezTo>
                  <a:pt x="1" y="54"/>
                  <a:pt x="1" y="54"/>
                  <a:pt x="1" y="55"/>
                </a:cubicBezTo>
                <a:cubicBezTo>
                  <a:pt x="0" y="59"/>
                  <a:pt x="0" y="66"/>
                  <a:pt x="0" y="72"/>
                </a:cubicBezTo>
                <a:cubicBezTo>
                  <a:pt x="0" y="77"/>
                  <a:pt x="0" y="81"/>
                  <a:pt x="1" y="84"/>
                </a:cubicBezTo>
                <a:cubicBezTo>
                  <a:pt x="1" y="85"/>
                  <a:pt x="1" y="85"/>
                  <a:pt x="1" y="85"/>
                </a:cubicBezTo>
                <a:cubicBezTo>
                  <a:pt x="1" y="85"/>
                  <a:pt x="1" y="85"/>
                  <a:pt x="1" y="85"/>
                </a:cubicBezTo>
                <a:cubicBezTo>
                  <a:pt x="1" y="85"/>
                  <a:pt x="2" y="85"/>
                  <a:pt x="2" y="85"/>
                </a:cubicBezTo>
                <a:cubicBezTo>
                  <a:pt x="5" y="85"/>
                  <a:pt x="8" y="85"/>
                  <a:pt x="11" y="85"/>
                </a:cubicBezTo>
                <a:cubicBezTo>
                  <a:pt x="12" y="89"/>
                  <a:pt x="13" y="92"/>
                  <a:pt x="15" y="95"/>
                </a:cubicBezTo>
                <a:cubicBezTo>
                  <a:pt x="14" y="96"/>
                  <a:pt x="14" y="96"/>
                  <a:pt x="13" y="97"/>
                </a:cubicBezTo>
                <a:cubicBezTo>
                  <a:pt x="13" y="97"/>
                  <a:pt x="12" y="98"/>
                  <a:pt x="12" y="98"/>
                </a:cubicBezTo>
                <a:cubicBezTo>
                  <a:pt x="12" y="99"/>
                  <a:pt x="12" y="99"/>
                  <a:pt x="12" y="99"/>
                </a:cubicBezTo>
                <a:cubicBezTo>
                  <a:pt x="12" y="102"/>
                  <a:pt x="12" y="106"/>
                  <a:pt x="11" y="109"/>
                </a:cubicBezTo>
                <a:cubicBezTo>
                  <a:pt x="11" y="109"/>
                  <a:pt x="11" y="109"/>
                  <a:pt x="11" y="109"/>
                </a:cubicBezTo>
                <a:cubicBezTo>
                  <a:pt x="11" y="110"/>
                  <a:pt x="11" y="110"/>
                  <a:pt x="11" y="110"/>
                </a:cubicBezTo>
                <a:cubicBezTo>
                  <a:pt x="11" y="111"/>
                  <a:pt x="12" y="112"/>
                  <a:pt x="12" y="112"/>
                </a:cubicBezTo>
                <a:cubicBezTo>
                  <a:pt x="13" y="112"/>
                  <a:pt x="13" y="112"/>
                  <a:pt x="13" y="112"/>
                </a:cubicBezTo>
                <a:cubicBezTo>
                  <a:pt x="16" y="117"/>
                  <a:pt x="20" y="121"/>
                  <a:pt x="25" y="125"/>
                </a:cubicBezTo>
                <a:cubicBezTo>
                  <a:pt x="26" y="125"/>
                  <a:pt x="26" y="125"/>
                  <a:pt x="27" y="125"/>
                </a:cubicBezTo>
                <a:cubicBezTo>
                  <a:pt x="27" y="125"/>
                  <a:pt x="27" y="125"/>
                  <a:pt x="27" y="125"/>
                </a:cubicBezTo>
                <a:cubicBezTo>
                  <a:pt x="28" y="125"/>
                  <a:pt x="28" y="125"/>
                  <a:pt x="28" y="125"/>
                </a:cubicBezTo>
                <a:cubicBezTo>
                  <a:pt x="30" y="123"/>
                  <a:pt x="32" y="121"/>
                  <a:pt x="35" y="119"/>
                </a:cubicBezTo>
                <a:cubicBezTo>
                  <a:pt x="40" y="122"/>
                  <a:pt x="44" y="124"/>
                  <a:pt x="50" y="125"/>
                </a:cubicBezTo>
                <a:cubicBezTo>
                  <a:pt x="50" y="129"/>
                  <a:pt x="51" y="131"/>
                  <a:pt x="51" y="135"/>
                </a:cubicBezTo>
                <a:cubicBezTo>
                  <a:pt x="51" y="136"/>
                  <a:pt x="52" y="136"/>
                  <a:pt x="53" y="136"/>
                </a:cubicBezTo>
                <a:cubicBezTo>
                  <a:pt x="56" y="137"/>
                  <a:pt x="59" y="137"/>
                  <a:pt x="63" y="137"/>
                </a:cubicBezTo>
                <a:cubicBezTo>
                  <a:pt x="66" y="137"/>
                  <a:pt x="70" y="137"/>
                  <a:pt x="73" y="136"/>
                </a:cubicBezTo>
                <a:cubicBezTo>
                  <a:pt x="74" y="136"/>
                  <a:pt x="75" y="135"/>
                  <a:pt x="75" y="135"/>
                </a:cubicBezTo>
                <a:cubicBezTo>
                  <a:pt x="75" y="132"/>
                  <a:pt x="75" y="129"/>
                  <a:pt x="76" y="125"/>
                </a:cubicBezTo>
                <a:cubicBezTo>
                  <a:pt x="81" y="124"/>
                  <a:pt x="86" y="122"/>
                  <a:pt x="91" y="119"/>
                </a:cubicBezTo>
                <a:cubicBezTo>
                  <a:pt x="93" y="121"/>
                  <a:pt x="96" y="123"/>
                  <a:pt x="98" y="125"/>
                </a:cubicBezTo>
                <a:cubicBezTo>
                  <a:pt x="98" y="125"/>
                  <a:pt x="98" y="126"/>
                  <a:pt x="99" y="126"/>
                </a:cubicBezTo>
                <a:cubicBezTo>
                  <a:pt x="99" y="126"/>
                  <a:pt x="99" y="125"/>
                  <a:pt x="100" y="125"/>
                </a:cubicBezTo>
                <a:cubicBezTo>
                  <a:pt x="105" y="121"/>
                  <a:pt x="110" y="116"/>
                  <a:pt x="114" y="111"/>
                </a:cubicBezTo>
                <a:cubicBezTo>
                  <a:pt x="115" y="110"/>
                  <a:pt x="115" y="110"/>
                  <a:pt x="115" y="110"/>
                </a:cubicBezTo>
                <a:cubicBezTo>
                  <a:pt x="115" y="106"/>
                  <a:pt x="115" y="103"/>
                  <a:pt x="116" y="98"/>
                </a:cubicBezTo>
                <a:cubicBezTo>
                  <a:pt x="116" y="98"/>
                  <a:pt x="116" y="98"/>
                  <a:pt x="116" y="98"/>
                </a:cubicBezTo>
                <a:cubicBezTo>
                  <a:pt x="116" y="98"/>
                  <a:pt x="116" y="98"/>
                  <a:pt x="116" y="98"/>
                </a:cubicBezTo>
                <a:cubicBezTo>
                  <a:pt x="115" y="97"/>
                  <a:pt x="115" y="97"/>
                  <a:pt x="115" y="97"/>
                </a:cubicBezTo>
                <a:cubicBezTo>
                  <a:pt x="115" y="97"/>
                  <a:pt x="115" y="97"/>
                  <a:pt x="115" y="97"/>
                </a:cubicBezTo>
                <a:cubicBezTo>
                  <a:pt x="114" y="96"/>
                  <a:pt x="113" y="95"/>
                  <a:pt x="112" y="94"/>
                </a:cubicBezTo>
                <a:cubicBezTo>
                  <a:pt x="114" y="90"/>
                  <a:pt x="115" y="88"/>
                  <a:pt x="116" y="87"/>
                </a:cubicBezTo>
                <a:cubicBezTo>
                  <a:pt x="117" y="86"/>
                  <a:pt x="117" y="86"/>
                  <a:pt x="117" y="86"/>
                </a:cubicBezTo>
                <a:cubicBezTo>
                  <a:pt x="118" y="85"/>
                  <a:pt x="119" y="85"/>
                  <a:pt x="120" y="85"/>
                </a:cubicBezTo>
                <a:cubicBezTo>
                  <a:pt x="120" y="85"/>
                  <a:pt x="120" y="85"/>
                  <a:pt x="120" y="85"/>
                </a:cubicBezTo>
                <a:cubicBezTo>
                  <a:pt x="121" y="85"/>
                  <a:pt x="122" y="85"/>
                  <a:pt x="124" y="85"/>
                </a:cubicBezTo>
                <a:cubicBezTo>
                  <a:pt x="124" y="85"/>
                  <a:pt x="124" y="85"/>
                  <a:pt x="124" y="85"/>
                </a:cubicBezTo>
                <a:cubicBezTo>
                  <a:pt x="124" y="85"/>
                  <a:pt x="125" y="85"/>
                  <a:pt x="125" y="84"/>
                </a:cubicBezTo>
                <a:cubicBezTo>
                  <a:pt x="126" y="80"/>
                  <a:pt x="126" y="77"/>
                  <a:pt x="126" y="73"/>
                </a:cubicBezTo>
                <a:cubicBezTo>
                  <a:pt x="127" y="69"/>
                  <a:pt x="127" y="66"/>
                  <a:pt x="127" y="63"/>
                </a:cubicBezTo>
                <a:cubicBezTo>
                  <a:pt x="127" y="59"/>
                  <a:pt x="127" y="56"/>
                  <a:pt x="126" y="52"/>
                </a:cubicBezTo>
                <a:cubicBezTo>
                  <a:pt x="126" y="51"/>
                  <a:pt x="125" y="51"/>
                  <a:pt x="125" y="51"/>
                </a:cubicBezTo>
                <a:cubicBezTo>
                  <a:pt x="122" y="51"/>
                  <a:pt x="119" y="51"/>
                  <a:pt x="116" y="51"/>
                </a:cubicBezTo>
                <a:cubicBezTo>
                  <a:pt x="115" y="47"/>
                  <a:pt x="114" y="44"/>
                  <a:pt x="112" y="40"/>
                </a:cubicBezTo>
                <a:cubicBezTo>
                  <a:pt x="113" y="40"/>
                  <a:pt x="113" y="39"/>
                  <a:pt x="114" y="39"/>
                </a:cubicBezTo>
                <a:cubicBezTo>
                  <a:pt x="115" y="39"/>
                  <a:pt x="115" y="38"/>
                  <a:pt x="115" y="37"/>
                </a:cubicBezTo>
                <a:cubicBezTo>
                  <a:pt x="115" y="36"/>
                  <a:pt x="115" y="35"/>
                  <a:pt x="115" y="34"/>
                </a:cubicBezTo>
                <a:cubicBezTo>
                  <a:pt x="115" y="32"/>
                  <a:pt x="115" y="30"/>
                  <a:pt x="115" y="29"/>
                </a:cubicBezTo>
                <a:cubicBezTo>
                  <a:pt x="115" y="28"/>
                  <a:pt x="116" y="28"/>
                  <a:pt x="116" y="28"/>
                </a:cubicBezTo>
                <a:cubicBezTo>
                  <a:pt x="115" y="27"/>
                  <a:pt x="115" y="27"/>
                  <a:pt x="115" y="27"/>
                </a:cubicBezTo>
                <a:cubicBezTo>
                  <a:pt x="116" y="27"/>
                  <a:pt x="116" y="26"/>
                  <a:pt x="115" y="26"/>
                </a:cubicBezTo>
                <a:cubicBezTo>
                  <a:pt x="115" y="26"/>
                  <a:pt x="115" y="26"/>
                  <a:pt x="115" y="26"/>
                </a:cubicBezTo>
                <a:cubicBezTo>
                  <a:pt x="115" y="25"/>
                  <a:pt x="115" y="25"/>
                  <a:pt x="114" y="24"/>
                </a:cubicBezTo>
                <a:cubicBezTo>
                  <a:pt x="114" y="24"/>
                  <a:pt x="114" y="24"/>
                  <a:pt x="114" y="24"/>
                </a:cubicBezTo>
                <a:cubicBezTo>
                  <a:pt x="113" y="23"/>
                  <a:pt x="113" y="22"/>
                  <a:pt x="112" y="21"/>
                </a:cubicBezTo>
                <a:cubicBezTo>
                  <a:pt x="112" y="21"/>
                  <a:pt x="111" y="20"/>
                  <a:pt x="110" y="19"/>
                </a:cubicBezTo>
                <a:cubicBezTo>
                  <a:pt x="108" y="18"/>
                  <a:pt x="106" y="16"/>
                  <a:pt x="105" y="14"/>
                </a:cubicBezTo>
                <a:cubicBezTo>
                  <a:pt x="104" y="13"/>
                  <a:pt x="103" y="13"/>
                  <a:pt x="102" y="12"/>
                </a:cubicBezTo>
                <a:cubicBezTo>
                  <a:pt x="102" y="12"/>
                  <a:pt x="101" y="12"/>
                  <a:pt x="101" y="11"/>
                </a:cubicBezTo>
                <a:cubicBezTo>
                  <a:pt x="101" y="11"/>
                  <a:pt x="101" y="11"/>
                  <a:pt x="100" y="11"/>
                </a:cubicBezTo>
                <a:cubicBezTo>
                  <a:pt x="100" y="11"/>
                  <a:pt x="100" y="11"/>
                  <a:pt x="100" y="11"/>
                </a:cubicBezTo>
                <a:cubicBezTo>
                  <a:pt x="100" y="11"/>
                  <a:pt x="99" y="11"/>
                  <a:pt x="99" y="11"/>
                </a:cubicBezTo>
                <a:cubicBezTo>
                  <a:pt x="99" y="11"/>
                  <a:pt x="99" y="11"/>
                  <a:pt x="99" y="11"/>
                </a:cubicBezTo>
                <a:cubicBezTo>
                  <a:pt x="97" y="14"/>
                  <a:pt x="94" y="16"/>
                  <a:pt x="92" y="18"/>
                </a:cubicBezTo>
                <a:cubicBezTo>
                  <a:pt x="87" y="15"/>
                  <a:pt x="82" y="12"/>
                  <a:pt x="76" y="11"/>
                </a:cubicBezTo>
                <a:cubicBezTo>
                  <a:pt x="76" y="8"/>
                  <a:pt x="76" y="5"/>
                  <a:pt x="76" y="2"/>
                </a:cubicBezTo>
                <a:cubicBezTo>
                  <a:pt x="76" y="1"/>
                  <a:pt x="75" y="1"/>
                  <a:pt x="74" y="0"/>
                </a:cubicBezTo>
                <a:cubicBezTo>
                  <a:pt x="71" y="0"/>
                  <a:pt x="68" y="0"/>
                  <a:pt x="64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15"/>
          <p:cNvSpPr/>
          <p:nvPr/>
        </p:nvSpPr>
        <p:spPr>
          <a:xfrm>
            <a:off x="2264040" y="2214720"/>
            <a:ext cx="59760" cy="59760"/>
          </a:xfrm>
          <a:custGeom>
            <a:avLst/>
            <a:gdLst/>
            <a:ahLst/>
            <a:rect l="l" t="t" r="r" b="b"/>
            <a:pathLst>
              <a:path w="59" h="59">
                <a:moveTo>
                  <a:pt x="56" y="32"/>
                </a:moveTo>
                <a:cubicBezTo>
                  <a:pt x="55" y="32"/>
                  <a:pt x="55" y="31"/>
                  <a:pt x="55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31"/>
                  <a:pt x="56" y="31"/>
                  <a:pt x="56" y="31"/>
                </a:cubicBezTo>
                <a:cubicBezTo>
                  <a:pt x="56" y="31"/>
                  <a:pt x="56" y="32"/>
                  <a:pt x="56" y="32"/>
                </a:cubicBezTo>
                <a:moveTo>
                  <a:pt x="54" y="29"/>
                </a:moveTo>
                <a:cubicBezTo>
                  <a:pt x="54" y="28"/>
                  <a:pt x="54" y="28"/>
                  <a:pt x="54" y="28"/>
                </a:cubicBezTo>
                <a:cubicBezTo>
                  <a:pt x="54" y="27"/>
                  <a:pt x="55" y="27"/>
                  <a:pt x="55" y="27"/>
                </a:cubicBezTo>
                <a:cubicBezTo>
                  <a:pt x="55" y="27"/>
                  <a:pt x="55" y="28"/>
                  <a:pt x="55" y="28"/>
                </a:cubicBezTo>
                <a:cubicBezTo>
                  <a:pt x="54" y="29"/>
                  <a:pt x="54" y="29"/>
                  <a:pt x="54" y="29"/>
                </a:cubicBezTo>
                <a:moveTo>
                  <a:pt x="53" y="26"/>
                </a:moveTo>
                <a:cubicBezTo>
                  <a:pt x="53" y="26"/>
                  <a:pt x="53" y="26"/>
                  <a:pt x="53" y="26"/>
                </a:cubicBezTo>
                <a:cubicBezTo>
                  <a:pt x="54" y="25"/>
                  <a:pt x="54" y="25"/>
                  <a:pt x="55" y="25"/>
                </a:cubicBezTo>
                <a:cubicBezTo>
                  <a:pt x="55" y="25"/>
                  <a:pt x="55" y="25"/>
                  <a:pt x="55" y="25"/>
                </a:cubicBezTo>
                <a:cubicBezTo>
                  <a:pt x="55" y="26"/>
                  <a:pt x="54" y="26"/>
                  <a:pt x="53" y="26"/>
                </a:cubicBezTo>
                <a:moveTo>
                  <a:pt x="52" y="24"/>
                </a:moveTo>
                <a:cubicBezTo>
                  <a:pt x="52" y="24"/>
                  <a:pt x="52" y="23"/>
                  <a:pt x="52" y="23"/>
                </a:cubicBezTo>
                <a:cubicBezTo>
                  <a:pt x="52" y="22"/>
                  <a:pt x="53" y="22"/>
                  <a:pt x="54" y="21"/>
                </a:cubicBezTo>
                <a:cubicBezTo>
                  <a:pt x="54" y="22"/>
                  <a:pt x="54" y="22"/>
                  <a:pt x="54" y="23"/>
                </a:cubicBezTo>
                <a:cubicBezTo>
                  <a:pt x="54" y="23"/>
                  <a:pt x="53" y="24"/>
                  <a:pt x="52" y="24"/>
                </a:cubicBezTo>
                <a:moveTo>
                  <a:pt x="51" y="21"/>
                </a:moveTo>
                <a:cubicBezTo>
                  <a:pt x="50" y="21"/>
                  <a:pt x="50" y="21"/>
                  <a:pt x="50" y="21"/>
                </a:cubicBezTo>
                <a:cubicBezTo>
                  <a:pt x="51" y="20"/>
                  <a:pt x="52" y="20"/>
                  <a:pt x="53" y="19"/>
                </a:cubicBezTo>
                <a:cubicBezTo>
                  <a:pt x="53" y="20"/>
                  <a:pt x="53" y="20"/>
                  <a:pt x="53" y="20"/>
                </a:cubicBezTo>
                <a:cubicBezTo>
                  <a:pt x="52" y="20"/>
                  <a:pt x="52" y="21"/>
                  <a:pt x="51" y="21"/>
                </a:cubicBezTo>
                <a:moveTo>
                  <a:pt x="50" y="20"/>
                </a:moveTo>
                <a:cubicBezTo>
                  <a:pt x="49" y="19"/>
                  <a:pt x="49" y="19"/>
                  <a:pt x="49" y="19"/>
                </a:cubicBezTo>
                <a:cubicBezTo>
                  <a:pt x="50" y="18"/>
                  <a:pt x="51" y="18"/>
                  <a:pt x="52" y="17"/>
                </a:cubicBezTo>
                <a:cubicBezTo>
                  <a:pt x="52" y="17"/>
                  <a:pt x="52" y="18"/>
                  <a:pt x="52" y="18"/>
                </a:cubicBezTo>
                <a:cubicBezTo>
                  <a:pt x="51" y="19"/>
                  <a:pt x="50" y="19"/>
                  <a:pt x="50" y="20"/>
                </a:cubicBezTo>
                <a:moveTo>
                  <a:pt x="48" y="18"/>
                </a:moveTo>
                <a:cubicBezTo>
                  <a:pt x="48" y="17"/>
                  <a:pt x="48" y="17"/>
                  <a:pt x="48" y="17"/>
                </a:cubicBezTo>
                <a:cubicBezTo>
                  <a:pt x="47" y="17"/>
                  <a:pt x="47" y="17"/>
                  <a:pt x="46" y="16"/>
                </a:cubicBezTo>
                <a:cubicBezTo>
                  <a:pt x="47" y="15"/>
                  <a:pt x="49" y="15"/>
                  <a:pt x="50" y="14"/>
                </a:cubicBezTo>
                <a:cubicBezTo>
                  <a:pt x="50" y="15"/>
                  <a:pt x="51" y="15"/>
                  <a:pt x="51" y="16"/>
                </a:cubicBezTo>
                <a:cubicBezTo>
                  <a:pt x="50" y="16"/>
                  <a:pt x="49" y="17"/>
                  <a:pt x="48" y="18"/>
                </a:cubicBezTo>
                <a:moveTo>
                  <a:pt x="45" y="15"/>
                </a:moveTo>
                <a:cubicBezTo>
                  <a:pt x="45" y="15"/>
                  <a:pt x="44" y="14"/>
                  <a:pt x="43" y="14"/>
                </a:cubicBezTo>
                <a:cubicBezTo>
                  <a:pt x="45" y="13"/>
                  <a:pt x="46" y="12"/>
                  <a:pt x="47" y="11"/>
                </a:cubicBezTo>
                <a:cubicBezTo>
                  <a:pt x="48" y="11"/>
                  <a:pt x="48" y="11"/>
                  <a:pt x="48" y="11"/>
                </a:cubicBezTo>
                <a:cubicBezTo>
                  <a:pt x="48" y="12"/>
                  <a:pt x="49" y="12"/>
                  <a:pt x="49" y="13"/>
                </a:cubicBezTo>
                <a:cubicBezTo>
                  <a:pt x="48" y="14"/>
                  <a:pt x="46" y="14"/>
                  <a:pt x="45" y="15"/>
                </a:cubicBezTo>
                <a:moveTo>
                  <a:pt x="30" y="56"/>
                </a:moveTo>
                <a:cubicBezTo>
                  <a:pt x="23" y="56"/>
                  <a:pt x="16" y="52"/>
                  <a:pt x="11" y="47"/>
                </a:cubicBezTo>
                <a:cubicBezTo>
                  <a:pt x="6" y="42"/>
                  <a:pt x="3" y="35"/>
                  <a:pt x="3" y="28"/>
                </a:cubicBezTo>
                <a:cubicBezTo>
                  <a:pt x="3" y="27"/>
                  <a:pt x="3" y="26"/>
                  <a:pt x="3" y="25"/>
                </a:cubicBezTo>
                <a:cubicBezTo>
                  <a:pt x="4" y="24"/>
                  <a:pt x="4" y="24"/>
                  <a:pt x="4" y="24"/>
                </a:cubicBezTo>
                <a:cubicBezTo>
                  <a:pt x="6" y="21"/>
                  <a:pt x="8" y="18"/>
                  <a:pt x="12" y="16"/>
                </a:cubicBezTo>
                <a:cubicBezTo>
                  <a:pt x="17" y="12"/>
                  <a:pt x="22" y="11"/>
                  <a:pt x="27" y="11"/>
                </a:cubicBezTo>
                <a:cubicBezTo>
                  <a:pt x="27" y="11"/>
                  <a:pt x="27" y="11"/>
                  <a:pt x="27" y="11"/>
                </a:cubicBezTo>
                <a:cubicBezTo>
                  <a:pt x="34" y="11"/>
                  <a:pt x="41" y="14"/>
                  <a:pt x="45" y="19"/>
                </a:cubicBezTo>
                <a:cubicBezTo>
                  <a:pt x="50" y="25"/>
                  <a:pt x="53" y="32"/>
                  <a:pt x="53" y="39"/>
                </a:cubicBezTo>
                <a:cubicBezTo>
                  <a:pt x="53" y="39"/>
                  <a:pt x="53" y="40"/>
                  <a:pt x="53" y="41"/>
                </a:cubicBezTo>
                <a:cubicBezTo>
                  <a:pt x="53" y="41"/>
                  <a:pt x="53" y="41"/>
                  <a:pt x="53" y="41"/>
                </a:cubicBezTo>
                <a:cubicBezTo>
                  <a:pt x="52" y="44"/>
                  <a:pt x="49" y="48"/>
                  <a:pt x="45" y="51"/>
                </a:cubicBezTo>
                <a:cubicBezTo>
                  <a:pt x="45" y="51"/>
                  <a:pt x="45" y="51"/>
                  <a:pt x="45" y="51"/>
                </a:cubicBezTo>
                <a:cubicBezTo>
                  <a:pt x="40" y="54"/>
                  <a:pt x="35" y="56"/>
                  <a:pt x="30" y="56"/>
                </a:cubicBezTo>
                <a:cubicBezTo>
                  <a:pt x="30" y="56"/>
                  <a:pt x="30" y="56"/>
                  <a:pt x="30" y="56"/>
                </a:cubicBezTo>
                <a:moveTo>
                  <a:pt x="42" y="13"/>
                </a:moveTo>
                <a:cubicBezTo>
                  <a:pt x="41" y="12"/>
                  <a:pt x="41" y="12"/>
                  <a:pt x="40" y="12"/>
                </a:cubicBezTo>
                <a:cubicBezTo>
                  <a:pt x="42" y="11"/>
                  <a:pt x="43" y="10"/>
                  <a:pt x="45" y="9"/>
                </a:cubicBezTo>
                <a:cubicBezTo>
                  <a:pt x="45" y="9"/>
                  <a:pt x="45" y="9"/>
                  <a:pt x="45" y="9"/>
                </a:cubicBezTo>
                <a:cubicBezTo>
                  <a:pt x="45" y="9"/>
                  <a:pt x="46" y="9"/>
                  <a:pt x="46" y="10"/>
                </a:cubicBezTo>
                <a:cubicBezTo>
                  <a:pt x="45" y="11"/>
                  <a:pt x="43" y="12"/>
                  <a:pt x="42" y="13"/>
                </a:cubicBezTo>
                <a:moveTo>
                  <a:pt x="6" y="17"/>
                </a:moveTo>
                <a:cubicBezTo>
                  <a:pt x="6" y="17"/>
                  <a:pt x="6" y="17"/>
                  <a:pt x="6" y="17"/>
                </a:cubicBezTo>
                <a:cubicBezTo>
                  <a:pt x="8" y="14"/>
                  <a:pt x="11" y="12"/>
                  <a:pt x="13" y="9"/>
                </a:cubicBezTo>
                <a:cubicBezTo>
                  <a:pt x="14" y="8"/>
                  <a:pt x="14" y="8"/>
                  <a:pt x="14" y="8"/>
                </a:cubicBezTo>
                <a:cubicBezTo>
                  <a:pt x="12" y="10"/>
                  <a:pt x="10" y="12"/>
                  <a:pt x="9" y="15"/>
                </a:cubicBezTo>
                <a:cubicBezTo>
                  <a:pt x="8" y="15"/>
                  <a:pt x="7" y="16"/>
                  <a:pt x="6" y="17"/>
                </a:cubicBezTo>
                <a:moveTo>
                  <a:pt x="14" y="8"/>
                </a:moveTo>
                <a:cubicBezTo>
                  <a:pt x="15" y="7"/>
                  <a:pt x="15" y="7"/>
                  <a:pt x="15" y="7"/>
                </a:cubicBezTo>
                <a:cubicBezTo>
                  <a:pt x="15" y="7"/>
                  <a:pt x="15" y="7"/>
                  <a:pt x="15" y="7"/>
                </a:cubicBezTo>
                <a:cubicBezTo>
                  <a:pt x="15" y="7"/>
                  <a:pt x="14" y="8"/>
                  <a:pt x="14" y="8"/>
                </a:cubicBezTo>
                <a:moveTo>
                  <a:pt x="39" y="11"/>
                </a:moveTo>
                <a:cubicBezTo>
                  <a:pt x="38" y="10"/>
                  <a:pt x="38" y="10"/>
                  <a:pt x="38" y="10"/>
                </a:cubicBezTo>
                <a:cubicBezTo>
                  <a:pt x="39" y="9"/>
                  <a:pt x="41" y="8"/>
                  <a:pt x="42" y="7"/>
                </a:cubicBezTo>
                <a:cubicBezTo>
                  <a:pt x="43" y="8"/>
                  <a:pt x="43" y="8"/>
                  <a:pt x="43" y="8"/>
                </a:cubicBezTo>
                <a:cubicBezTo>
                  <a:pt x="42" y="9"/>
                  <a:pt x="40" y="10"/>
                  <a:pt x="39" y="11"/>
                </a:cubicBezTo>
                <a:moveTo>
                  <a:pt x="36" y="10"/>
                </a:moveTo>
                <a:cubicBezTo>
                  <a:pt x="36" y="9"/>
                  <a:pt x="35" y="9"/>
                  <a:pt x="34" y="9"/>
                </a:cubicBezTo>
                <a:cubicBezTo>
                  <a:pt x="35" y="8"/>
                  <a:pt x="36" y="7"/>
                  <a:pt x="37" y="6"/>
                </a:cubicBezTo>
                <a:cubicBezTo>
                  <a:pt x="38" y="6"/>
                  <a:pt x="38" y="5"/>
                  <a:pt x="39" y="5"/>
                </a:cubicBezTo>
                <a:cubicBezTo>
                  <a:pt x="40" y="5"/>
                  <a:pt x="40" y="6"/>
                  <a:pt x="41" y="6"/>
                </a:cubicBezTo>
                <a:cubicBezTo>
                  <a:pt x="39" y="7"/>
                  <a:pt x="38" y="8"/>
                  <a:pt x="36" y="10"/>
                </a:cubicBezTo>
                <a:moveTo>
                  <a:pt x="33" y="9"/>
                </a:moveTo>
                <a:cubicBezTo>
                  <a:pt x="32" y="8"/>
                  <a:pt x="32" y="8"/>
                  <a:pt x="31" y="8"/>
                </a:cubicBezTo>
                <a:cubicBezTo>
                  <a:pt x="33" y="7"/>
                  <a:pt x="34" y="5"/>
                  <a:pt x="36" y="4"/>
                </a:cubicBezTo>
                <a:cubicBezTo>
                  <a:pt x="36" y="4"/>
                  <a:pt x="37" y="4"/>
                  <a:pt x="37" y="4"/>
                </a:cubicBezTo>
                <a:cubicBezTo>
                  <a:pt x="36" y="5"/>
                  <a:pt x="36" y="5"/>
                  <a:pt x="36" y="5"/>
                </a:cubicBezTo>
                <a:cubicBezTo>
                  <a:pt x="35" y="6"/>
                  <a:pt x="34" y="7"/>
                  <a:pt x="33" y="9"/>
                </a:cubicBezTo>
                <a:moveTo>
                  <a:pt x="13" y="12"/>
                </a:moveTo>
                <a:cubicBezTo>
                  <a:pt x="15" y="9"/>
                  <a:pt x="17" y="7"/>
                  <a:pt x="19" y="5"/>
                </a:cubicBezTo>
                <a:cubicBezTo>
                  <a:pt x="20" y="4"/>
                  <a:pt x="21" y="4"/>
                  <a:pt x="22" y="4"/>
                </a:cubicBezTo>
                <a:cubicBezTo>
                  <a:pt x="20" y="6"/>
                  <a:pt x="18" y="8"/>
                  <a:pt x="15" y="10"/>
                </a:cubicBezTo>
                <a:cubicBezTo>
                  <a:pt x="15" y="11"/>
                  <a:pt x="14" y="11"/>
                  <a:pt x="13" y="12"/>
                </a:cubicBezTo>
                <a:moveTo>
                  <a:pt x="27" y="8"/>
                </a:moveTo>
                <a:cubicBezTo>
                  <a:pt x="28" y="6"/>
                  <a:pt x="30" y="4"/>
                  <a:pt x="32" y="3"/>
                </a:cubicBezTo>
                <a:cubicBezTo>
                  <a:pt x="33" y="3"/>
                  <a:pt x="33" y="3"/>
                  <a:pt x="34" y="3"/>
                </a:cubicBezTo>
                <a:cubicBezTo>
                  <a:pt x="32" y="5"/>
                  <a:pt x="31" y="6"/>
                  <a:pt x="29" y="8"/>
                </a:cubicBezTo>
                <a:cubicBezTo>
                  <a:pt x="28" y="8"/>
                  <a:pt x="28" y="8"/>
                  <a:pt x="27" y="8"/>
                </a:cubicBezTo>
                <a:cubicBezTo>
                  <a:pt x="27" y="8"/>
                  <a:pt x="27" y="8"/>
                  <a:pt x="27" y="8"/>
                </a:cubicBezTo>
                <a:moveTo>
                  <a:pt x="19" y="9"/>
                </a:moveTo>
                <a:cubicBezTo>
                  <a:pt x="21" y="7"/>
                  <a:pt x="23" y="5"/>
                  <a:pt x="25" y="3"/>
                </a:cubicBezTo>
                <a:cubicBezTo>
                  <a:pt x="26" y="3"/>
                  <a:pt x="26" y="3"/>
                  <a:pt x="26" y="3"/>
                </a:cubicBezTo>
                <a:cubicBezTo>
                  <a:pt x="24" y="5"/>
                  <a:pt x="22" y="7"/>
                  <a:pt x="20" y="9"/>
                </a:cubicBezTo>
                <a:cubicBezTo>
                  <a:pt x="20" y="9"/>
                  <a:pt x="20" y="9"/>
                  <a:pt x="20" y="9"/>
                </a:cubicBezTo>
                <a:cubicBezTo>
                  <a:pt x="19" y="9"/>
                  <a:pt x="19" y="9"/>
                  <a:pt x="19" y="9"/>
                </a:cubicBezTo>
                <a:moveTo>
                  <a:pt x="23" y="8"/>
                </a:moveTo>
                <a:cubicBezTo>
                  <a:pt x="25" y="6"/>
                  <a:pt x="27" y="4"/>
                  <a:pt x="29" y="3"/>
                </a:cubicBezTo>
                <a:cubicBezTo>
                  <a:pt x="29" y="3"/>
                  <a:pt x="29" y="3"/>
                  <a:pt x="29" y="3"/>
                </a:cubicBezTo>
                <a:cubicBezTo>
                  <a:pt x="29" y="3"/>
                  <a:pt x="30" y="3"/>
                  <a:pt x="30" y="3"/>
                </a:cubicBezTo>
                <a:cubicBezTo>
                  <a:pt x="28" y="4"/>
                  <a:pt x="26" y="6"/>
                  <a:pt x="24" y="8"/>
                </a:cubicBezTo>
                <a:cubicBezTo>
                  <a:pt x="24" y="8"/>
                  <a:pt x="23" y="8"/>
                  <a:pt x="23" y="8"/>
                </a:cubicBezTo>
                <a:moveTo>
                  <a:pt x="29" y="0"/>
                </a:moveTo>
                <a:cubicBezTo>
                  <a:pt x="24" y="0"/>
                  <a:pt x="18" y="1"/>
                  <a:pt x="12" y="5"/>
                </a:cubicBezTo>
                <a:cubicBezTo>
                  <a:pt x="12" y="5"/>
                  <a:pt x="12" y="5"/>
                  <a:pt x="12" y="5"/>
                </a:cubicBezTo>
                <a:cubicBezTo>
                  <a:pt x="4" y="11"/>
                  <a:pt x="0" y="20"/>
                  <a:pt x="0" y="28"/>
                </a:cubicBezTo>
                <a:cubicBezTo>
                  <a:pt x="0" y="35"/>
                  <a:pt x="4" y="43"/>
                  <a:pt x="9" y="49"/>
                </a:cubicBezTo>
                <a:cubicBezTo>
                  <a:pt x="14" y="55"/>
                  <a:pt x="22" y="59"/>
                  <a:pt x="30" y="59"/>
                </a:cubicBezTo>
                <a:cubicBezTo>
                  <a:pt x="34" y="59"/>
                  <a:pt x="39" y="57"/>
                  <a:pt x="44" y="54"/>
                </a:cubicBezTo>
                <a:cubicBezTo>
                  <a:pt x="44" y="54"/>
                  <a:pt x="44" y="54"/>
                  <a:pt x="44" y="54"/>
                </a:cubicBezTo>
                <a:cubicBezTo>
                  <a:pt x="45" y="54"/>
                  <a:pt x="45" y="54"/>
                  <a:pt x="45" y="54"/>
                </a:cubicBezTo>
                <a:cubicBezTo>
                  <a:pt x="45" y="54"/>
                  <a:pt x="45" y="54"/>
                  <a:pt x="45" y="54"/>
                </a:cubicBezTo>
                <a:cubicBezTo>
                  <a:pt x="45" y="54"/>
                  <a:pt x="45" y="54"/>
                  <a:pt x="46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7" y="53"/>
                  <a:pt x="47" y="52"/>
                  <a:pt x="48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48" y="51"/>
                  <a:pt x="48" y="51"/>
                  <a:pt x="48" y="51"/>
                </a:cubicBezTo>
                <a:cubicBezTo>
                  <a:pt x="48" y="51"/>
                  <a:pt x="48" y="51"/>
                  <a:pt x="48" y="51"/>
                </a:cubicBezTo>
                <a:cubicBezTo>
                  <a:pt x="55" y="46"/>
                  <a:pt x="59" y="38"/>
                  <a:pt x="59" y="31"/>
                </a:cubicBezTo>
                <a:cubicBezTo>
                  <a:pt x="59" y="23"/>
                  <a:pt x="55" y="15"/>
                  <a:pt x="50" y="9"/>
                </a:cubicBezTo>
                <a:cubicBezTo>
                  <a:pt x="45" y="4"/>
                  <a:pt x="37" y="0"/>
                  <a:pt x="29" y="0"/>
                </a:cubicBezTo>
                <a:cubicBezTo>
                  <a:pt x="29" y="0"/>
                  <a:pt x="29" y="0"/>
                  <a:pt x="29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16"/>
          <p:cNvSpPr/>
          <p:nvPr/>
        </p:nvSpPr>
        <p:spPr>
          <a:xfrm>
            <a:off x="2244600" y="2197440"/>
            <a:ext cx="96120" cy="102240"/>
          </a:xfrm>
          <a:custGeom>
            <a:avLst/>
            <a:gdLst/>
            <a:ahLst/>
            <a:rect l="l" t="t" r="r" b="b"/>
            <a:pathLst>
              <a:path w="95" h="101">
                <a:moveTo>
                  <a:pt x="45" y="98"/>
                </a:moveTo>
                <a:cubicBezTo>
                  <a:pt x="44" y="98"/>
                  <a:pt x="44" y="98"/>
                  <a:pt x="44" y="98"/>
                </a:cubicBezTo>
                <a:cubicBezTo>
                  <a:pt x="45" y="97"/>
                  <a:pt x="45" y="97"/>
                  <a:pt x="45" y="96"/>
                </a:cubicBezTo>
                <a:cubicBezTo>
                  <a:pt x="45" y="97"/>
                  <a:pt x="45" y="97"/>
                  <a:pt x="45" y="98"/>
                </a:cubicBezTo>
                <a:moveTo>
                  <a:pt x="43" y="98"/>
                </a:moveTo>
                <a:cubicBezTo>
                  <a:pt x="42" y="98"/>
                  <a:pt x="42" y="98"/>
                  <a:pt x="41" y="98"/>
                </a:cubicBezTo>
                <a:cubicBezTo>
                  <a:pt x="42" y="96"/>
                  <a:pt x="43" y="94"/>
                  <a:pt x="44" y="93"/>
                </a:cubicBezTo>
                <a:cubicBezTo>
                  <a:pt x="45" y="93"/>
                  <a:pt x="45" y="93"/>
                  <a:pt x="46" y="93"/>
                </a:cubicBezTo>
                <a:cubicBezTo>
                  <a:pt x="45" y="94"/>
                  <a:pt x="44" y="96"/>
                  <a:pt x="43" y="98"/>
                </a:cubicBezTo>
                <a:moveTo>
                  <a:pt x="40" y="97"/>
                </a:moveTo>
                <a:cubicBezTo>
                  <a:pt x="39" y="97"/>
                  <a:pt x="38" y="97"/>
                  <a:pt x="38" y="97"/>
                </a:cubicBezTo>
                <a:cubicBezTo>
                  <a:pt x="39" y="95"/>
                  <a:pt x="40" y="94"/>
                  <a:pt x="41" y="92"/>
                </a:cubicBezTo>
                <a:cubicBezTo>
                  <a:pt x="41" y="92"/>
                  <a:pt x="42" y="92"/>
                  <a:pt x="43" y="92"/>
                </a:cubicBezTo>
                <a:cubicBezTo>
                  <a:pt x="41" y="94"/>
                  <a:pt x="40" y="96"/>
                  <a:pt x="40" y="97"/>
                </a:cubicBezTo>
                <a:moveTo>
                  <a:pt x="36" y="97"/>
                </a:moveTo>
                <a:cubicBezTo>
                  <a:pt x="36" y="97"/>
                  <a:pt x="35" y="97"/>
                  <a:pt x="34" y="96"/>
                </a:cubicBezTo>
                <a:cubicBezTo>
                  <a:pt x="36" y="95"/>
                  <a:pt x="37" y="93"/>
                  <a:pt x="38" y="92"/>
                </a:cubicBezTo>
                <a:cubicBezTo>
                  <a:pt x="38" y="92"/>
                  <a:pt x="39" y="92"/>
                  <a:pt x="39" y="92"/>
                </a:cubicBezTo>
                <a:cubicBezTo>
                  <a:pt x="38" y="93"/>
                  <a:pt x="37" y="95"/>
                  <a:pt x="36" y="97"/>
                </a:cubicBezTo>
                <a:moveTo>
                  <a:pt x="34" y="94"/>
                </a:moveTo>
                <a:cubicBezTo>
                  <a:pt x="34" y="93"/>
                  <a:pt x="35" y="92"/>
                  <a:pt x="35" y="91"/>
                </a:cubicBezTo>
                <a:cubicBezTo>
                  <a:pt x="35" y="91"/>
                  <a:pt x="36" y="91"/>
                  <a:pt x="36" y="91"/>
                </a:cubicBezTo>
                <a:cubicBezTo>
                  <a:pt x="36" y="92"/>
                  <a:pt x="35" y="93"/>
                  <a:pt x="34" y="94"/>
                </a:cubicBezTo>
                <a:moveTo>
                  <a:pt x="65" y="91"/>
                </a:moveTo>
                <a:cubicBezTo>
                  <a:pt x="65" y="91"/>
                  <a:pt x="65" y="90"/>
                  <a:pt x="64" y="90"/>
                </a:cubicBezTo>
                <a:cubicBezTo>
                  <a:pt x="65" y="89"/>
                  <a:pt x="65" y="88"/>
                  <a:pt x="66" y="87"/>
                </a:cubicBezTo>
                <a:cubicBezTo>
                  <a:pt x="66" y="89"/>
                  <a:pt x="65" y="90"/>
                  <a:pt x="65" y="91"/>
                </a:cubicBezTo>
                <a:moveTo>
                  <a:pt x="68" y="92"/>
                </a:moveTo>
                <a:cubicBezTo>
                  <a:pt x="68" y="91"/>
                  <a:pt x="69" y="89"/>
                  <a:pt x="69" y="88"/>
                </a:cubicBezTo>
                <a:cubicBezTo>
                  <a:pt x="70" y="88"/>
                  <a:pt x="70" y="87"/>
                  <a:pt x="71" y="87"/>
                </a:cubicBezTo>
                <a:cubicBezTo>
                  <a:pt x="70" y="89"/>
                  <a:pt x="69" y="90"/>
                  <a:pt x="68" y="92"/>
                </a:cubicBezTo>
                <a:moveTo>
                  <a:pt x="51" y="86"/>
                </a:moveTo>
                <a:cubicBezTo>
                  <a:pt x="51" y="85"/>
                  <a:pt x="51" y="85"/>
                  <a:pt x="51" y="85"/>
                </a:cubicBezTo>
                <a:cubicBezTo>
                  <a:pt x="51" y="85"/>
                  <a:pt x="51" y="85"/>
                  <a:pt x="51" y="85"/>
                </a:cubicBezTo>
                <a:cubicBezTo>
                  <a:pt x="51" y="86"/>
                  <a:pt x="51" y="86"/>
                  <a:pt x="51" y="86"/>
                </a:cubicBezTo>
                <a:moveTo>
                  <a:pt x="50" y="90"/>
                </a:moveTo>
                <a:cubicBezTo>
                  <a:pt x="50" y="89"/>
                  <a:pt x="50" y="89"/>
                  <a:pt x="50" y="88"/>
                </a:cubicBezTo>
                <a:cubicBezTo>
                  <a:pt x="51" y="87"/>
                  <a:pt x="52" y="86"/>
                  <a:pt x="53" y="85"/>
                </a:cubicBezTo>
                <a:cubicBezTo>
                  <a:pt x="54" y="85"/>
                  <a:pt x="54" y="85"/>
                  <a:pt x="54" y="85"/>
                </a:cubicBezTo>
                <a:cubicBezTo>
                  <a:pt x="53" y="87"/>
                  <a:pt x="52" y="88"/>
                  <a:pt x="50" y="90"/>
                </a:cubicBezTo>
                <a:cubicBezTo>
                  <a:pt x="50" y="90"/>
                  <a:pt x="50" y="90"/>
                  <a:pt x="50" y="90"/>
                </a:cubicBezTo>
                <a:moveTo>
                  <a:pt x="70" y="91"/>
                </a:moveTo>
                <a:cubicBezTo>
                  <a:pt x="71" y="89"/>
                  <a:pt x="72" y="87"/>
                  <a:pt x="73" y="86"/>
                </a:cubicBezTo>
                <a:cubicBezTo>
                  <a:pt x="74" y="85"/>
                  <a:pt x="74" y="85"/>
                  <a:pt x="75" y="85"/>
                </a:cubicBezTo>
                <a:cubicBezTo>
                  <a:pt x="74" y="86"/>
                  <a:pt x="73" y="88"/>
                  <a:pt x="73" y="89"/>
                </a:cubicBezTo>
                <a:cubicBezTo>
                  <a:pt x="72" y="90"/>
                  <a:pt x="71" y="90"/>
                  <a:pt x="70" y="91"/>
                </a:cubicBezTo>
                <a:moveTo>
                  <a:pt x="52" y="90"/>
                </a:moveTo>
                <a:cubicBezTo>
                  <a:pt x="54" y="88"/>
                  <a:pt x="55" y="86"/>
                  <a:pt x="56" y="84"/>
                </a:cubicBezTo>
                <a:cubicBezTo>
                  <a:pt x="57" y="84"/>
                  <a:pt x="58" y="84"/>
                  <a:pt x="58" y="84"/>
                </a:cubicBezTo>
                <a:cubicBezTo>
                  <a:pt x="57" y="86"/>
                  <a:pt x="56" y="88"/>
                  <a:pt x="55" y="89"/>
                </a:cubicBezTo>
                <a:cubicBezTo>
                  <a:pt x="54" y="89"/>
                  <a:pt x="53" y="90"/>
                  <a:pt x="52" y="90"/>
                </a:cubicBezTo>
                <a:moveTo>
                  <a:pt x="63" y="89"/>
                </a:moveTo>
                <a:cubicBezTo>
                  <a:pt x="63" y="88"/>
                  <a:pt x="63" y="88"/>
                  <a:pt x="63" y="88"/>
                </a:cubicBezTo>
                <a:cubicBezTo>
                  <a:pt x="64" y="87"/>
                  <a:pt x="64" y="85"/>
                  <a:pt x="64" y="84"/>
                </a:cubicBezTo>
                <a:cubicBezTo>
                  <a:pt x="65" y="84"/>
                  <a:pt x="65" y="85"/>
                  <a:pt x="66" y="86"/>
                </a:cubicBezTo>
                <a:cubicBezTo>
                  <a:pt x="65" y="87"/>
                  <a:pt x="64" y="88"/>
                  <a:pt x="63" y="89"/>
                </a:cubicBezTo>
                <a:moveTo>
                  <a:pt x="32" y="88"/>
                </a:moveTo>
                <a:cubicBezTo>
                  <a:pt x="32" y="88"/>
                  <a:pt x="32" y="88"/>
                  <a:pt x="32" y="88"/>
                </a:cubicBezTo>
                <a:cubicBezTo>
                  <a:pt x="31" y="87"/>
                  <a:pt x="30" y="87"/>
                  <a:pt x="30" y="87"/>
                </a:cubicBezTo>
                <a:cubicBezTo>
                  <a:pt x="31" y="86"/>
                  <a:pt x="32" y="85"/>
                  <a:pt x="33" y="84"/>
                </a:cubicBezTo>
                <a:cubicBezTo>
                  <a:pt x="33" y="85"/>
                  <a:pt x="33" y="87"/>
                  <a:pt x="32" y="88"/>
                </a:cubicBezTo>
                <a:moveTo>
                  <a:pt x="57" y="89"/>
                </a:moveTo>
                <a:cubicBezTo>
                  <a:pt x="58" y="87"/>
                  <a:pt x="59" y="85"/>
                  <a:pt x="60" y="83"/>
                </a:cubicBezTo>
                <a:cubicBezTo>
                  <a:pt x="61" y="83"/>
                  <a:pt x="61" y="83"/>
                  <a:pt x="62" y="83"/>
                </a:cubicBezTo>
                <a:cubicBezTo>
                  <a:pt x="61" y="84"/>
                  <a:pt x="61" y="86"/>
                  <a:pt x="60" y="88"/>
                </a:cubicBezTo>
                <a:cubicBezTo>
                  <a:pt x="59" y="88"/>
                  <a:pt x="58" y="88"/>
                  <a:pt x="57" y="89"/>
                </a:cubicBezTo>
                <a:moveTo>
                  <a:pt x="75" y="87"/>
                </a:moveTo>
                <a:cubicBezTo>
                  <a:pt x="76" y="85"/>
                  <a:pt x="77" y="84"/>
                  <a:pt x="77" y="83"/>
                </a:cubicBezTo>
                <a:cubicBezTo>
                  <a:pt x="78" y="82"/>
                  <a:pt x="78" y="82"/>
                  <a:pt x="78" y="82"/>
                </a:cubicBezTo>
                <a:cubicBezTo>
                  <a:pt x="77" y="83"/>
                  <a:pt x="77" y="84"/>
                  <a:pt x="77" y="85"/>
                </a:cubicBezTo>
                <a:cubicBezTo>
                  <a:pt x="76" y="86"/>
                  <a:pt x="76" y="86"/>
                  <a:pt x="75" y="87"/>
                </a:cubicBezTo>
                <a:moveTo>
                  <a:pt x="28" y="86"/>
                </a:moveTo>
                <a:cubicBezTo>
                  <a:pt x="28" y="86"/>
                  <a:pt x="27" y="85"/>
                  <a:pt x="27" y="85"/>
                </a:cubicBezTo>
                <a:cubicBezTo>
                  <a:pt x="28" y="84"/>
                  <a:pt x="30" y="83"/>
                  <a:pt x="31" y="81"/>
                </a:cubicBezTo>
                <a:cubicBezTo>
                  <a:pt x="32" y="82"/>
                  <a:pt x="32" y="82"/>
                  <a:pt x="33" y="82"/>
                </a:cubicBezTo>
                <a:cubicBezTo>
                  <a:pt x="31" y="83"/>
                  <a:pt x="30" y="85"/>
                  <a:pt x="28" y="86"/>
                </a:cubicBezTo>
                <a:moveTo>
                  <a:pt x="26" y="84"/>
                </a:moveTo>
                <a:cubicBezTo>
                  <a:pt x="25" y="84"/>
                  <a:pt x="25" y="84"/>
                  <a:pt x="25" y="84"/>
                </a:cubicBezTo>
                <a:cubicBezTo>
                  <a:pt x="26" y="82"/>
                  <a:pt x="28" y="81"/>
                  <a:pt x="29" y="80"/>
                </a:cubicBezTo>
                <a:cubicBezTo>
                  <a:pt x="30" y="81"/>
                  <a:pt x="30" y="81"/>
                  <a:pt x="30" y="81"/>
                </a:cubicBezTo>
                <a:cubicBezTo>
                  <a:pt x="28" y="82"/>
                  <a:pt x="27" y="83"/>
                  <a:pt x="26" y="84"/>
                </a:cubicBezTo>
                <a:moveTo>
                  <a:pt x="13" y="83"/>
                </a:moveTo>
                <a:cubicBezTo>
                  <a:pt x="12" y="82"/>
                  <a:pt x="12" y="82"/>
                  <a:pt x="12" y="82"/>
                </a:cubicBezTo>
                <a:cubicBezTo>
                  <a:pt x="13" y="81"/>
                  <a:pt x="14" y="80"/>
                  <a:pt x="14" y="79"/>
                </a:cubicBezTo>
                <a:cubicBezTo>
                  <a:pt x="14" y="80"/>
                  <a:pt x="14" y="80"/>
                  <a:pt x="13" y="81"/>
                </a:cubicBezTo>
                <a:cubicBezTo>
                  <a:pt x="13" y="82"/>
                  <a:pt x="13" y="82"/>
                  <a:pt x="13" y="83"/>
                </a:cubicBezTo>
                <a:moveTo>
                  <a:pt x="24" y="83"/>
                </a:moveTo>
                <a:cubicBezTo>
                  <a:pt x="23" y="82"/>
                  <a:pt x="23" y="82"/>
                  <a:pt x="23" y="82"/>
                </a:cubicBezTo>
                <a:cubicBezTo>
                  <a:pt x="24" y="81"/>
                  <a:pt x="25" y="80"/>
                  <a:pt x="27" y="79"/>
                </a:cubicBezTo>
                <a:cubicBezTo>
                  <a:pt x="28" y="79"/>
                  <a:pt x="28" y="79"/>
                  <a:pt x="28" y="79"/>
                </a:cubicBezTo>
                <a:cubicBezTo>
                  <a:pt x="26" y="80"/>
                  <a:pt x="25" y="81"/>
                  <a:pt x="24" y="83"/>
                </a:cubicBezTo>
                <a:moveTo>
                  <a:pt x="22" y="81"/>
                </a:moveTo>
                <a:cubicBezTo>
                  <a:pt x="22" y="80"/>
                  <a:pt x="23" y="80"/>
                  <a:pt x="23" y="79"/>
                </a:cubicBezTo>
                <a:cubicBezTo>
                  <a:pt x="23" y="78"/>
                  <a:pt x="24" y="78"/>
                  <a:pt x="25" y="77"/>
                </a:cubicBezTo>
                <a:cubicBezTo>
                  <a:pt x="25" y="78"/>
                  <a:pt x="25" y="78"/>
                  <a:pt x="25" y="78"/>
                </a:cubicBezTo>
                <a:cubicBezTo>
                  <a:pt x="24" y="79"/>
                  <a:pt x="23" y="80"/>
                  <a:pt x="22" y="81"/>
                </a:cubicBezTo>
                <a:moveTo>
                  <a:pt x="16" y="83"/>
                </a:moveTo>
                <a:cubicBezTo>
                  <a:pt x="16" y="82"/>
                  <a:pt x="16" y="82"/>
                  <a:pt x="16" y="82"/>
                </a:cubicBezTo>
                <a:cubicBezTo>
                  <a:pt x="17" y="81"/>
                  <a:pt x="17" y="80"/>
                  <a:pt x="17" y="79"/>
                </a:cubicBezTo>
                <a:cubicBezTo>
                  <a:pt x="18" y="78"/>
                  <a:pt x="19" y="78"/>
                  <a:pt x="20" y="77"/>
                </a:cubicBezTo>
                <a:cubicBezTo>
                  <a:pt x="20" y="78"/>
                  <a:pt x="19" y="79"/>
                  <a:pt x="19" y="81"/>
                </a:cubicBezTo>
                <a:cubicBezTo>
                  <a:pt x="18" y="81"/>
                  <a:pt x="17" y="82"/>
                  <a:pt x="16" y="83"/>
                </a:cubicBezTo>
                <a:moveTo>
                  <a:pt x="11" y="80"/>
                </a:moveTo>
                <a:cubicBezTo>
                  <a:pt x="11" y="80"/>
                  <a:pt x="11" y="80"/>
                  <a:pt x="11" y="80"/>
                </a:cubicBezTo>
                <a:cubicBezTo>
                  <a:pt x="11" y="79"/>
                  <a:pt x="12" y="78"/>
                  <a:pt x="13" y="77"/>
                </a:cubicBezTo>
                <a:cubicBezTo>
                  <a:pt x="14" y="77"/>
                  <a:pt x="14" y="77"/>
                  <a:pt x="14" y="77"/>
                </a:cubicBezTo>
                <a:cubicBezTo>
                  <a:pt x="13" y="78"/>
                  <a:pt x="12" y="79"/>
                  <a:pt x="11" y="80"/>
                </a:cubicBezTo>
                <a:moveTo>
                  <a:pt x="23" y="76"/>
                </a:moveTo>
                <a:cubicBezTo>
                  <a:pt x="23" y="76"/>
                  <a:pt x="23" y="76"/>
                  <a:pt x="23" y="76"/>
                </a:cubicBezTo>
                <a:cubicBezTo>
                  <a:pt x="23" y="76"/>
                  <a:pt x="23" y="76"/>
                  <a:pt x="23" y="76"/>
                </a:cubicBezTo>
                <a:cubicBezTo>
                  <a:pt x="23" y="76"/>
                  <a:pt x="23" y="76"/>
                  <a:pt x="23" y="76"/>
                </a:cubicBezTo>
                <a:moveTo>
                  <a:pt x="10" y="78"/>
                </a:moveTo>
                <a:cubicBezTo>
                  <a:pt x="9" y="77"/>
                  <a:pt x="9" y="77"/>
                  <a:pt x="9" y="77"/>
                </a:cubicBezTo>
                <a:cubicBezTo>
                  <a:pt x="10" y="77"/>
                  <a:pt x="11" y="76"/>
                  <a:pt x="12" y="75"/>
                </a:cubicBezTo>
                <a:cubicBezTo>
                  <a:pt x="12" y="75"/>
                  <a:pt x="12" y="75"/>
                  <a:pt x="12" y="75"/>
                </a:cubicBezTo>
                <a:cubicBezTo>
                  <a:pt x="11" y="76"/>
                  <a:pt x="11" y="77"/>
                  <a:pt x="10" y="78"/>
                </a:cubicBezTo>
                <a:moveTo>
                  <a:pt x="8" y="76"/>
                </a:moveTo>
                <a:cubicBezTo>
                  <a:pt x="8" y="76"/>
                  <a:pt x="8" y="76"/>
                  <a:pt x="8" y="76"/>
                </a:cubicBezTo>
                <a:cubicBezTo>
                  <a:pt x="9" y="75"/>
                  <a:pt x="10" y="74"/>
                  <a:pt x="10" y="73"/>
                </a:cubicBezTo>
                <a:cubicBezTo>
                  <a:pt x="11" y="74"/>
                  <a:pt x="11" y="74"/>
                  <a:pt x="11" y="74"/>
                </a:cubicBezTo>
                <a:cubicBezTo>
                  <a:pt x="10" y="74"/>
                  <a:pt x="9" y="75"/>
                  <a:pt x="8" y="76"/>
                </a:cubicBezTo>
                <a:moveTo>
                  <a:pt x="7" y="74"/>
                </a:moveTo>
                <a:cubicBezTo>
                  <a:pt x="7" y="74"/>
                  <a:pt x="7" y="74"/>
                  <a:pt x="7" y="74"/>
                </a:cubicBezTo>
                <a:cubicBezTo>
                  <a:pt x="8" y="72"/>
                  <a:pt x="8" y="71"/>
                  <a:pt x="8" y="70"/>
                </a:cubicBezTo>
                <a:cubicBezTo>
                  <a:pt x="9" y="71"/>
                  <a:pt x="9" y="71"/>
                  <a:pt x="10" y="72"/>
                </a:cubicBezTo>
                <a:cubicBezTo>
                  <a:pt x="9" y="73"/>
                  <a:pt x="8" y="73"/>
                  <a:pt x="7" y="74"/>
                </a:cubicBezTo>
                <a:moveTo>
                  <a:pt x="78" y="72"/>
                </a:moveTo>
                <a:cubicBezTo>
                  <a:pt x="78" y="72"/>
                  <a:pt x="78" y="72"/>
                  <a:pt x="78" y="72"/>
                </a:cubicBezTo>
                <a:cubicBezTo>
                  <a:pt x="79" y="71"/>
                  <a:pt x="80" y="69"/>
                  <a:pt x="81" y="68"/>
                </a:cubicBezTo>
                <a:cubicBezTo>
                  <a:pt x="81" y="68"/>
                  <a:pt x="81" y="68"/>
                  <a:pt x="81" y="68"/>
                </a:cubicBezTo>
                <a:cubicBezTo>
                  <a:pt x="81" y="69"/>
                  <a:pt x="81" y="69"/>
                  <a:pt x="81" y="69"/>
                </a:cubicBezTo>
                <a:cubicBezTo>
                  <a:pt x="80" y="69"/>
                  <a:pt x="80" y="69"/>
                  <a:pt x="80" y="69"/>
                </a:cubicBezTo>
                <a:cubicBezTo>
                  <a:pt x="79" y="70"/>
                  <a:pt x="79" y="71"/>
                  <a:pt x="78" y="72"/>
                </a:cubicBezTo>
                <a:moveTo>
                  <a:pt x="88" y="67"/>
                </a:moveTo>
                <a:cubicBezTo>
                  <a:pt x="87" y="67"/>
                  <a:pt x="87" y="67"/>
                  <a:pt x="86" y="67"/>
                </a:cubicBezTo>
                <a:cubicBezTo>
                  <a:pt x="87" y="65"/>
                  <a:pt x="88" y="64"/>
                  <a:pt x="89" y="62"/>
                </a:cubicBezTo>
                <a:cubicBezTo>
                  <a:pt x="89" y="62"/>
                  <a:pt x="89" y="62"/>
                  <a:pt x="89" y="62"/>
                </a:cubicBezTo>
                <a:cubicBezTo>
                  <a:pt x="89" y="64"/>
                  <a:pt x="88" y="65"/>
                  <a:pt x="88" y="67"/>
                </a:cubicBezTo>
                <a:moveTo>
                  <a:pt x="84" y="67"/>
                </a:moveTo>
                <a:cubicBezTo>
                  <a:pt x="84" y="66"/>
                  <a:pt x="84" y="66"/>
                  <a:pt x="84" y="65"/>
                </a:cubicBezTo>
                <a:cubicBezTo>
                  <a:pt x="85" y="64"/>
                  <a:pt x="86" y="63"/>
                  <a:pt x="87" y="62"/>
                </a:cubicBezTo>
                <a:cubicBezTo>
                  <a:pt x="87" y="62"/>
                  <a:pt x="87" y="62"/>
                  <a:pt x="87" y="62"/>
                </a:cubicBezTo>
                <a:cubicBezTo>
                  <a:pt x="88" y="62"/>
                  <a:pt x="88" y="62"/>
                  <a:pt x="88" y="62"/>
                </a:cubicBezTo>
                <a:cubicBezTo>
                  <a:pt x="87" y="63"/>
                  <a:pt x="86" y="65"/>
                  <a:pt x="85" y="67"/>
                </a:cubicBezTo>
                <a:cubicBezTo>
                  <a:pt x="84" y="67"/>
                  <a:pt x="84" y="67"/>
                  <a:pt x="84" y="67"/>
                </a:cubicBezTo>
                <a:moveTo>
                  <a:pt x="12" y="61"/>
                </a:moveTo>
                <a:cubicBezTo>
                  <a:pt x="12" y="61"/>
                  <a:pt x="12" y="61"/>
                  <a:pt x="12" y="61"/>
                </a:cubicBezTo>
                <a:cubicBezTo>
                  <a:pt x="12" y="61"/>
                  <a:pt x="12" y="61"/>
                  <a:pt x="12" y="61"/>
                </a:cubicBezTo>
                <a:cubicBezTo>
                  <a:pt x="12" y="61"/>
                  <a:pt x="12" y="61"/>
                  <a:pt x="12" y="61"/>
                </a:cubicBezTo>
                <a:moveTo>
                  <a:pt x="11" y="61"/>
                </a:moveTo>
                <a:cubicBezTo>
                  <a:pt x="10" y="60"/>
                  <a:pt x="10" y="59"/>
                  <a:pt x="10" y="59"/>
                </a:cubicBezTo>
                <a:cubicBezTo>
                  <a:pt x="11" y="58"/>
                  <a:pt x="11" y="58"/>
                  <a:pt x="11" y="57"/>
                </a:cubicBezTo>
                <a:cubicBezTo>
                  <a:pt x="11" y="58"/>
                  <a:pt x="11" y="58"/>
                  <a:pt x="11" y="59"/>
                </a:cubicBezTo>
                <a:cubicBezTo>
                  <a:pt x="11" y="59"/>
                  <a:pt x="11" y="60"/>
                  <a:pt x="11" y="61"/>
                </a:cubicBezTo>
                <a:moveTo>
                  <a:pt x="10" y="56"/>
                </a:moveTo>
                <a:cubicBezTo>
                  <a:pt x="10" y="56"/>
                  <a:pt x="10" y="56"/>
                  <a:pt x="10" y="56"/>
                </a:cubicBezTo>
                <a:cubicBezTo>
                  <a:pt x="10" y="56"/>
                  <a:pt x="10" y="56"/>
                  <a:pt x="10" y="56"/>
                </a:cubicBezTo>
                <a:cubicBezTo>
                  <a:pt x="10" y="55"/>
                  <a:pt x="10" y="55"/>
                  <a:pt x="10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10" y="56"/>
                  <a:pt x="10" y="56"/>
                  <a:pt x="10" y="56"/>
                </a:cubicBezTo>
                <a:moveTo>
                  <a:pt x="7" y="54"/>
                </a:moveTo>
                <a:cubicBezTo>
                  <a:pt x="6" y="53"/>
                  <a:pt x="6" y="53"/>
                  <a:pt x="6" y="53"/>
                </a:cubicBezTo>
                <a:cubicBezTo>
                  <a:pt x="7" y="52"/>
                  <a:pt x="7" y="51"/>
                  <a:pt x="8" y="50"/>
                </a:cubicBezTo>
                <a:cubicBezTo>
                  <a:pt x="8" y="50"/>
                  <a:pt x="8" y="51"/>
                  <a:pt x="8" y="52"/>
                </a:cubicBezTo>
                <a:cubicBezTo>
                  <a:pt x="8" y="52"/>
                  <a:pt x="7" y="53"/>
                  <a:pt x="7" y="54"/>
                </a:cubicBezTo>
                <a:moveTo>
                  <a:pt x="4" y="53"/>
                </a:moveTo>
                <a:cubicBezTo>
                  <a:pt x="4" y="53"/>
                  <a:pt x="3" y="53"/>
                  <a:pt x="3" y="53"/>
                </a:cubicBezTo>
                <a:cubicBezTo>
                  <a:pt x="3" y="52"/>
                  <a:pt x="3" y="52"/>
                  <a:pt x="3" y="52"/>
                </a:cubicBezTo>
                <a:cubicBezTo>
                  <a:pt x="4" y="51"/>
                  <a:pt x="5" y="49"/>
                  <a:pt x="6" y="48"/>
                </a:cubicBezTo>
                <a:cubicBezTo>
                  <a:pt x="6" y="48"/>
                  <a:pt x="7" y="48"/>
                  <a:pt x="8" y="48"/>
                </a:cubicBezTo>
                <a:cubicBezTo>
                  <a:pt x="6" y="50"/>
                  <a:pt x="5" y="51"/>
                  <a:pt x="4" y="53"/>
                </a:cubicBezTo>
                <a:moveTo>
                  <a:pt x="3" y="49"/>
                </a:moveTo>
                <a:cubicBezTo>
                  <a:pt x="3" y="49"/>
                  <a:pt x="3" y="48"/>
                  <a:pt x="3" y="47"/>
                </a:cubicBezTo>
                <a:cubicBezTo>
                  <a:pt x="4" y="47"/>
                  <a:pt x="4" y="47"/>
                  <a:pt x="4" y="47"/>
                </a:cubicBezTo>
                <a:cubicBezTo>
                  <a:pt x="4" y="48"/>
                  <a:pt x="3" y="49"/>
                  <a:pt x="3" y="49"/>
                </a:cubicBezTo>
                <a:moveTo>
                  <a:pt x="85" y="33"/>
                </a:moveTo>
                <a:cubicBezTo>
                  <a:pt x="85" y="33"/>
                  <a:pt x="85" y="32"/>
                  <a:pt x="85" y="31"/>
                </a:cubicBezTo>
                <a:cubicBezTo>
                  <a:pt x="85" y="31"/>
                  <a:pt x="86" y="30"/>
                  <a:pt x="87" y="30"/>
                </a:cubicBezTo>
                <a:cubicBezTo>
                  <a:pt x="87" y="31"/>
                  <a:pt x="86" y="32"/>
                  <a:pt x="86" y="33"/>
                </a:cubicBezTo>
                <a:cubicBezTo>
                  <a:pt x="85" y="33"/>
                  <a:pt x="85" y="33"/>
                  <a:pt x="85" y="33"/>
                </a:cubicBezTo>
                <a:moveTo>
                  <a:pt x="17" y="23"/>
                </a:moveTo>
                <a:cubicBezTo>
                  <a:pt x="16" y="23"/>
                  <a:pt x="16" y="23"/>
                  <a:pt x="16" y="23"/>
                </a:cubicBezTo>
                <a:cubicBezTo>
                  <a:pt x="17" y="22"/>
                  <a:pt x="18" y="21"/>
                  <a:pt x="19" y="20"/>
                </a:cubicBezTo>
                <a:cubicBezTo>
                  <a:pt x="18" y="21"/>
                  <a:pt x="18" y="22"/>
                  <a:pt x="17" y="23"/>
                </a:cubicBezTo>
                <a:moveTo>
                  <a:pt x="17" y="21"/>
                </a:moveTo>
                <a:cubicBezTo>
                  <a:pt x="17" y="20"/>
                  <a:pt x="17" y="20"/>
                  <a:pt x="17" y="20"/>
                </a:cubicBezTo>
                <a:cubicBezTo>
                  <a:pt x="17" y="19"/>
                  <a:pt x="18" y="19"/>
                  <a:pt x="18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20"/>
                  <a:pt x="17" y="20"/>
                  <a:pt x="17" y="21"/>
                </a:cubicBezTo>
                <a:moveTo>
                  <a:pt x="33" y="13"/>
                </a:moveTo>
                <a:cubicBezTo>
                  <a:pt x="33" y="13"/>
                  <a:pt x="34" y="13"/>
                  <a:pt x="34" y="13"/>
                </a:cubicBezTo>
                <a:cubicBezTo>
                  <a:pt x="38" y="11"/>
                  <a:pt x="43" y="10"/>
                  <a:pt x="47" y="10"/>
                </a:cubicBezTo>
                <a:cubicBezTo>
                  <a:pt x="48" y="10"/>
                  <a:pt x="49" y="9"/>
                  <a:pt x="49" y="9"/>
                </a:cubicBezTo>
                <a:cubicBezTo>
                  <a:pt x="49" y="7"/>
                  <a:pt x="49" y="5"/>
                  <a:pt x="50" y="3"/>
                </a:cubicBezTo>
                <a:cubicBezTo>
                  <a:pt x="54" y="3"/>
                  <a:pt x="58" y="3"/>
                  <a:pt x="62" y="5"/>
                </a:cubicBezTo>
                <a:cubicBezTo>
                  <a:pt x="61" y="7"/>
                  <a:pt x="61" y="9"/>
                  <a:pt x="60" y="11"/>
                </a:cubicBezTo>
                <a:cubicBezTo>
                  <a:pt x="60" y="11"/>
                  <a:pt x="61" y="12"/>
                  <a:pt x="61" y="12"/>
                </a:cubicBezTo>
                <a:cubicBezTo>
                  <a:pt x="66" y="14"/>
                  <a:pt x="70" y="17"/>
                  <a:pt x="73" y="20"/>
                </a:cubicBezTo>
                <a:cubicBezTo>
                  <a:pt x="73" y="20"/>
                  <a:pt x="74" y="20"/>
                  <a:pt x="74" y="20"/>
                </a:cubicBezTo>
                <a:cubicBezTo>
                  <a:pt x="74" y="20"/>
                  <a:pt x="75" y="20"/>
                  <a:pt x="75" y="20"/>
                </a:cubicBezTo>
                <a:cubicBezTo>
                  <a:pt x="77" y="19"/>
                  <a:pt x="79" y="17"/>
                  <a:pt x="80" y="16"/>
                </a:cubicBezTo>
                <a:cubicBezTo>
                  <a:pt x="81" y="16"/>
                  <a:pt x="81" y="17"/>
                  <a:pt x="81" y="17"/>
                </a:cubicBezTo>
                <a:cubicBezTo>
                  <a:pt x="82" y="18"/>
                  <a:pt x="83" y="20"/>
                  <a:pt x="84" y="21"/>
                </a:cubicBezTo>
                <a:cubicBezTo>
                  <a:pt x="85" y="22"/>
                  <a:pt x="86" y="23"/>
                  <a:pt x="86" y="24"/>
                </a:cubicBezTo>
                <a:cubicBezTo>
                  <a:pt x="86" y="24"/>
                  <a:pt x="87" y="25"/>
                  <a:pt x="87" y="26"/>
                </a:cubicBezTo>
                <a:cubicBezTo>
                  <a:pt x="87" y="26"/>
                  <a:pt x="87" y="26"/>
                  <a:pt x="87" y="26"/>
                </a:cubicBezTo>
                <a:cubicBezTo>
                  <a:pt x="85" y="27"/>
                  <a:pt x="84" y="28"/>
                  <a:pt x="82" y="30"/>
                </a:cubicBezTo>
                <a:cubicBezTo>
                  <a:pt x="81" y="30"/>
                  <a:pt x="81" y="31"/>
                  <a:pt x="81" y="31"/>
                </a:cubicBezTo>
                <a:cubicBezTo>
                  <a:pt x="83" y="36"/>
                  <a:pt x="84" y="40"/>
                  <a:pt x="85" y="45"/>
                </a:cubicBezTo>
                <a:cubicBezTo>
                  <a:pt x="85" y="46"/>
                  <a:pt x="85" y="46"/>
                  <a:pt x="86" y="46"/>
                </a:cubicBezTo>
                <a:cubicBezTo>
                  <a:pt x="88" y="47"/>
                  <a:pt x="90" y="47"/>
                  <a:pt x="92" y="47"/>
                </a:cubicBezTo>
                <a:cubicBezTo>
                  <a:pt x="92" y="51"/>
                  <a:pt x="91" y="55"/>
                  <a:pt x="90" y="59"/>
                </a:cubicBezTo>
                <a:cubicBezTo>
                  <a:pt x="89" y="59"/>
                  <a:pt x="88" y="59"/>
                  <a:pt x="87" y="59"/>
                </a:cubicBezTo>
                <a:cubicBezTo>
                  <a:pt x="87" y="59"/>
                  <a:pt x="87" y="59"/>
                  <a:pt x="87" y="59"/>
                </a:cubicBezTo>
                <a:cubicBezTo>
                  <a:pt x="85" y="59"/>
                  <a:pt x="84" y="59"/>
                  <a:pt x="83" y="60"/>
                </a:cubicBezTo>
                <a:cubicBezTo>
                  <a:pt x="81" y="61"/>
                  <a:pt x="80" y="63"/>
                  <a:pt x="79" y="65"/>
                </a:cubicBezTo>
                <a:cubicBezTo>
                  <a:pt x="78" y="67"/>
                  <a:pt x="77" y="69"/>
                  <a:pt x="75" y="71"/>
                </a:cubicBezTo>
                <a:cubicBezTo>
                  <a:pt x="74" y="71"/>
                  <a:pt x="74" y="72"/>
                  <a:pt x="75" y="73"/>
                </a:cubicBezTo>
                <a:cubicBezTo>
                  <a:pt x="76" y="74"/>
                  <a:pt x="77" y="76"/>
                  <a:pt x="78" y="78"/>
                </a:cubicBezTo>
                <a:cubicBezTo>
                  <a:pt x="75" y="81"/>
                  <a:pt x="72" y="83"/>
                  <a:pt x="69" y="85"/>
                </a:cubicBezTo>
                <a:cubicBezTo>
                  <a:pt x="67" y="83"/>
                  <a:pt x="66" y="81"/>
                  <a:pt x="65" y="80"/>
                </a:cubicBezTo>
                <a:cubicBezTo>
                  <a:pt x="65" y="79"/>
                  <a:pt x="64" y="79"/>
                  <a:pt x="64" y="79"/>
                </a:cubicBezTo>
                <a:cubicBezTo>
                  <a:pt x="64" y="79"/>
                  <a:pt x="63" y="79"/>
                  <a:pt x="63" y="79"/>
                </a:cubicBezTo>
                <a:cubicBezTo>
                  <a:pt x="59" y="81"/>
                  <a:pt x="54" y="82"/>
                  <a:pt x="50" y="82"/>
                </a:cubicBezTo>
                <a:cubicBezTo>
                  <a:pt x="49" y="82"/>
                  <a:pt x="48" y="83"/>
                  <a:pt x="48" y="84"/>
                </a:cubicBezTo>
                <a:cubicBezTo>
                  <a:pt x="48" y="86"/>
                  <a:pt x="47" y="88"/>
                  <a:pt x="47" y="90"/>
                </a:cubicBezTo>
                <a:cubicBezTo>
                  <a:pt x="43" y="90"/>
                  <a:pt x="39" y="89"/>
                  <a:pt x="35" y="88"/>
                </a:cubicBezTo>
                <a:cubicBezTo>
                  <a:pt x="36" y="86"/>
                  <a:pt x="36" y="84"/>
                  <a:pt x="36" y="82"/>
                </a:cubicBezTo>
                <a:cubicBezTo>
                  <a:pt x="36" y="81"/>
                  <a:pt x="36" y="80"/>
                  <a:pt x="35" y="80"/>
                </a:cubicBezTo>
                <a:cubicBezTo>
                  <a:pt x="31" y="78"/>
                  <a:pt x="27" y="76"/>
                  <a:pt x="24" y="72"/>
                </a:cubicBezTo>
                <a:cubicBezTo>
                  <a:pt x="23" y="72"/>
                  <a:pt x="23" y="72"/>
                  <a:pt x="23" y="72"/>
                </a:cubicBezTo>
                <a:cubicBezTo>
                  <a:pt x="22" y="72"/>
                  <a:pt x="22" y="72"/>
                  <a:pt x="22" y="72"/>
                </a:cubicBezTo>
                <a:cubicBezTo>
                  <a:pt x="20" y="74"/>
                  <a:pt x="18" y="75"/>
                  <a:pt x="17" y="76"/>
                </a:cubicBezTo>
                <a:cubicBezTo>
                  <a:pt x="14" y="73"/>
                  <a:pt x="11" y="70"/>
                  <a:pt x="10" y="66"/>
                </a:cubicBezTo>
                <a:cubicBezTo>
                  <a:pt x="11" y="65"/>
                  <a:pt x="13" y="64"/>
                  <a:pt x="15" y="63"/>
                </a:cubicBezTo>
                <a:cubicBezTo>
                  <a:pt x="15" y="62"/>
                  <a:pt x="16" y="61"/>
                  <a:pt x="15" y="61"/>
                </a:cubicBezTo>
                <a:cubicBezTo>
                  <a:pt x="13" y="56"/>
                  <a:pt x="12" y="52"/>
                  <a:pt x="12" y="47"/>
                </a:cubicBezTo>
                <a:cubicBezTo>
                  <a:pt x="12" y="46"/>
                  <a:pt x="12" y="46"/>
                  <a:pt x="11" y="46"/>
                </a:cubicBezTo>
                <a:cubicBezTo>
                  <a:pt x="9" y="45"/>
                  <a:pt x="7" y="45"/>
                  <a:pt x="5" y="45"/>
                </a:cubicBezTo>
                <a:cubicBezTo>
                  <a:pt x="5" y="41"/>
                  <a:pt x="6" y="37"/>
                  <a:pt x="7" y="33"/>
                </a:cubicBezTo>
                <a:cubicBezTo>
                  <a:pt x="9" y="33"/>
                  <a:pt x="11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4" y="34"/>
                  <a:pt x="14" y="34"/>
                  <a:pt x="15" y="33"/>
                </a:cubicBezTo>
                <a:cubicBezTo>
                  <a:pt x="16" y="31"/>
                  <a:pt x="17" y="29"/>
                  <a:pt x="18" y="27"/>
                </a:cubicBezTo>
                <a:cubicBezTo>
                  <a:pt x="18" y="26"/>
                  <a:pt x="18" y="26"/>
                  <a:pt x="18" y="26"/>
                </a:cubicBezTo>
                <a:cubicBezTo>
                  <a:pt x="19" y="24"/>
                  <a:pt x="21" y="23"/>
                  <a:pt x="22" y="21"/>
                </a:cubicBezTo>
                <a:cubicBezTo>
                  <a:pt x="23" y="21"/>
                  <a:pt x="23" y="20"/>
                  <a:pt x="22" y="19"/>
                </a:cubicBezTo>
                <a:cubicBezTo>
                  <a:pt x="21" y="18"/>
                  <a:pt x="20" y="16"/>
                  <a:pt x="19" y="14"/>
                </a:cubicBezTo>
                <a:cubicBezTo>
                  <a:pt x="22" y="12"/>
                  <a:pt x="25" y="9"/>
                  <a:pt x="28" y="7"/>
                </a:cubicBezTo>
                <a:cubicBezTo>
                  <a:pt x="30" y="9"/>
                  <a:pt x="31" y="11"/>
                  <a:pt x="32" y="13"/>
                </a:cubicBezTo>
                <a:cubicBezTo>
                  <a:pt x="32" y="13"/>
                  <a:pt x="33" y="13"/>
                  <a:pt x="33" y="13"/>
                </a:cubicBezTo>
                <a:moveTo>
                  <a:pt x="49" y="0"/>
                </a:moveTo>
                <a:cubicBezTo>
                  <a:pt x="48" y="0"/>
                  <a:pt x="47" y="0"/>
                  <a:pt x="47" y="1"/>
                </a:cubicBezTo>
                <a:cubicBezTo>
                  <a:pt x="47" y="3"/>
                  <a:pt x="46" y="5"/>
                  <a:pt x="46" y="7"/>
                </a:cubicBezTo>
                <a:cubicBezTo>
                  <a:pt x="42" y="7"/>
                  <a:pt x="38" y="8"/>
                  <a:pt x="34" y="10"/>
                </a:cubicBezTo>
                <a:cubicBezTo>
                  <a:pt x="33" y="8"/>
                  <a:pt x="31" y="6"/>
                  <a:pt x="30" y="5"/>
                </a:cubicBezTo>
                <a:cubicBezTo>
                  <a:pt x="30" y="4"/>
                  <a:pt x="29" y="4"/>
                  <a:pt x="29" y="4"/>
                </a:cubicBezTo>
                <a:cubicBezTo>
                  <a:pt x="29" y="4"/>
                  <a:pt x="28" y="4"/>
                  <a:pt x="28" y="4"/>
                </a:cubicBezTo>
                <a:cubicBezTo>
                  <a:pt x="24" y="6"/>
                  <a:pt x="19" y="9"/>
                  <a:pt x="16" y="13"/>
                </a:cubicBezTo>
                <a:cubicBezTo>
                  <a:pt x="15" y="13"/>
                  <a:pt x="15" y="14"/>
                  <a:pt x="15" y="14"/>
                </a:cubicBezTo>
                <a:cubicBezTo>
                  <a:pt x="15" y="14"/>
                  <a:pt x="15" y="14"/>
                  <a:pt x="15" y="14"/>
                </a:cubicBezTo>
                <a:cubicBezTo>
                  <a:pt x="15" y="17"/>
                  <a:pt x="14" y="19"/>
                  <a:pt x="13" y="22"/>
                </a:cubicBezTo>
                <a:cubicBezTo>
                  <a:pt x="13" y="22"/>
                  <a:pt x="13" y="23"/>
                  <a:pt x="13" y="23"/>
                </a:cubicBezTo>
                <a:cubicBezTo>
                  <a:pt x="14" y="24"/>
                  <a:pt x="14" y="25"/>
                  <a:pt x="15" y="26"/>
                </a:cubicBezTo>
                <a:cubicBezTo>
                  <a:pt x="14" y="27"/>
                  <a:pt x="13" y="29"/>
                  <a:pt x="12" y="31"/>
                </a:cubicBezTo>
                <a:cubicBezTo>
                  <a:pt x="10" y="30"/>
                  <a:pt x="8" y="30"/>
                  <a:pt x="6" y="30"/>
                </a:cubicBezTo>
                <a:cubicBezTo>
                  <a:pt x="6" y="30"/>
                  <a:pt x="6" y="30"/>
                  <a:pt x="6" y="30"/>
                </a:cubicBezTo>
                <a:cubicBezTo>
                  <a:pt x="5" y="30"/>
                  <a:pt x="5" y="30"/>
                  <a:pt x="4" y="31"/>
                </a:cubicBezTo>
                <a:cubicBezTo>
                  <a:pt x="4" y="31"/>
                  <a:pt x="4" y="31"/>
                  <a:pt x="4" y="32"/>
                </a:cubicBezTo>
                <a:cubicBezTo>
                  <a:pt x="4" y="33"/>
                  <a:pt x="4" y="33"/>
                  <a:pt x="4" y="33"/>
                </a:cubicBezTo>
                <a:cubicBezTo>
                  <a:pt x="2" y="38"/>
                  <a:pt x="0" y="49"/>
                  <a:pt x="0" y="54"/>
                </a:cubicBezTo>
                <a:cubicBezTo>
                  <a:pt x="0" y="55"/>
                  <a:pt x="0" y="55"/>
                  <a:pt x="1" y="55"/>
                </a:cubicBezTo>
                <a:cubicBezTo>
                  <a:pt x="3" y="56"/>
                  <a:pt x="5" y="56"/>
                  <a:pt x="7" y="57"/>
                </a:cubicBezTo>
                <a:cubicBezTo>
                  <a:pt x="7" y="59"/>
                  <a:pt x="8" y="61"/>
                  <a:pt x="8" y="64"/>
                </a:cubicBezTo>
                <a:cubicBezTo>
                  <a:pt x="7" y="64"/>
                  <a:pt x="7" y="64"/>
                  <a:pt x="7" y="64"/>
                </a:cubicBezTo>
                <a:cubicBezTo>
                  <a:pt x="7" y="65"/>
                  <a:pt x="6" y="65"/>
                  <a:pt x="6" y="65"/>
                </a:cubicBezTo>
                <a:cubicBezTo>
                  <a:pt x="6" y="68"/>
                  <a:pt x="5" y="71"/>
                  <a:pt x="4" y="73"/>
                </a:cubicBezTo>
                <a:cubicBezTo>
                  <a:pt x="4" y="73"/>
                  <a:pt x="4" y="73"/>
                  <a:pt x="4" y="73"/>
                </a:cubicBezTo>
                <a:cubicBezTo>
                  <a:pt x="4" y="74"/>
                  <a:pt x="4" y="74"/>
                  <a:pt x="4" y="74"/>
                </a:cubicBezTo>
                <a:cubicBezTo>
                  <a:pt x="4" y="75"/>
                  <a:pt x="4" y="75"/>
                  <a:pt x="5" y="76"/>
                </a:cubicBezTo>
                <a:cubicBezTo>
                  <a:pt x="7" y="80"/>
                  <a:pt x="9" y="83"/>
                  <a:pt x="12" y="86"/>
                </a:cubicBezTo>
                <a:cubicBezTo>
                  <a:pt x="13" y="87"/>
                  <a:pt x="13" y="87"/>
                  <a:pt x="14" y="87"/>
                </a:cubicBezTo>
                <a:cubicBezTo>
                  <a:pt x="14" y="87"/>
                  <a:pt x="14" y="87"/>
                  <a:pt x="14" y="87"/>
                </a:cubicBezTo>
                <a:cubicBezTo>
                  <a:pt x="14" y="87"/>
                  <a:pt x="15" y="87"/>
                  <a:pt x="15" y="87"/>
                </a:cubicBezTo>
                <a:cubicBezTo>
                  <a:pt x="17" y="86"/>
                  <a:pt x="18" y="85"/>
                  <a:pt x="20" y="84"/>
                </a:cubicBezTo>
                <a:cubicBezTo>
                  <a:pt x="23" y="86"/>
                  <a:pt x="26" y="88"/>
                  <a:pt x="30" y="90"/>
                </a:cubicBezTo>
                <a:cubicBezTo>
                  <a:pt x="30" y="92"/>
                  <a:pt x="30" y="94"/>
                  <a:pt x="30" y="97"/>
                </a:cubicBezTo>
                <a:cubicBezTo>
                  <a:pt x="30" y="98"/>
                  <a:pt x="30" y="98"/>
                  <a:pt x="31" y="98"/>
                </a:cubicBezTo>
                <a:cubicBezTo>
                  <a:pt x="36" y="100"/>
                  <a:pt x="41" y="101"/>
                  <a:pt x="46" y="101"/>
                </a:cubicBezTo>
                <a:cubicBezTo>
                  <a:pt x="46" y="101"/>
                  <a:pt x="46" y="101"/>
                  <a:pt x="46" y="101"/>
                </a:cubicBezTo>
                <a:cubicBezTo>
                  <a:pt x="47" y="101"/>
                  <a:pt x="47" y="100"/>
                  <a:pt x="47" y="100"/>
                </a:cubicBezTo>
                <a:cubicBezTo>
                  <a:pt x="48" y="98"/>
                  <a:pt x="49" y="96"/>
                  <a:pt x="49" y="93"/>
                </a:cubicBezTo>
                <a:cubicBezTo>
                  <a:pt x="54" y="93"/>
                  <a:pt x="57" y="92"/>
                  <a:pt x="61" y="90"/>
                </a:cubicBezTo>
                <a:cubicBezTo>
                  <a:pt x="62" y="92"/>
                  <a:pt x="64" y="94"/>
                  <a:pt x="65" y="96"/>
                </a:cubicBezTo>
                <a:cubicBezTo>
                  <a:pt x="65" y="96"/>
                  <a:pt x="65" y="96"/>
                  <a:pt x="66" y="96"/>
                </a:cubicBezTo>
                <a:cubicBezTo>
                  <a:pt x="66" y="96"/>
                  <a:pt x="66" y="96"/>
                  <a:pt x="67" y="96"/>
                </a:cubicBezTo>
                <a:cubicBezTo>
                  <a:pt x="71" y="94"/>
                  <a:pt x="75" y="91"/>
                  <a:pt x="79" y="87"/>
                </a:cubicBezTo>
                <a:cubicBezTo>
                  <a:pt x="79" y="87"/>
                  <a:pt x="79" y="87"/>
                  <a:pt x="79" y="87"/>
                </a:cubicBezTo>
                <a:cubicBezTo>
                  <a:pt x="80" y="84"/>
                  <a:pt x="81" y="82"/>
                  <a:pt x="82" y="78"/>
                </a:cubicBezTo>
                <a:cubicBezTo>
                  <a:pt x="82" y="78"/>
                  <a:pt x="82" y="78"/>
                  <a:pt x="82" y="78"/>
                </a:cubicBezTo>
                <a:cubicBezTo>
                  <a:pt x="82" y="78"/>
                  <a:pt x="82" y="78"/>
                  <a:pt x="82" y="78"/>
                </a:cubicBezTo>
                <a:cubicBezTo>
                  <a:pt x="82" y="77"/>
                  <a:pt x="82" y="77"/>
                  <a:pt x="82" y="77"/>
                </a:cubicBezTo>
                <a:cubicBezTo>
                  <a:pt x="82" y="77"/>
                  <a:pt x="82" y="77"/>
                  <a:pt x="82" y="77"/>
                </a:cubicBezTo>
                <a:cubicBezTo>
                  <a:pt x="81" y="76"/>
                  <a:pt x="80" y="75"/>
                  <a:pt x="80" y="75"/>
                </a:cubicBezTo>
                <a:cubicBezTo>
                  <a:pt x="81" y="73"/>
                  <a:pt x="82" y="71"/>
                  <a:pt x="83" y="71"/>
                </a:cubicBezTo>
                <a:cubicBezTo>
                  <a:pt x="83" y="70"/>
                  <a:pt x="84" y="70"/>
                  <a:pt x="84" y="70"/>
                </a:cubicBezTo>
                <a:cubicBezTo>
                  <a:pt x="84" y="70"/>
                  <a:pt x="84" y="70"/>
                  <a:pt x="85" y="70"/>
                </a:cubicBezTo>
                <a:cubicBezTo>
                  <a:pt x="85" y="70"/>
                  <a:pt x="85" y="70"/>
                  <a:pt x="85" y="70"/>
                </a:cubicBezTo>
                <a:cubicBezTo>
                  <a:pt x="85" y="70"/>
                  <a:pt x="87" y="70"/>
                  <a:pt x="89" y="70"/>
                </a:cubicBezTo>
                <a:cubicBezTo>
                  <a:pt x="89" y="70"/>
                  <a:pt x="89" y="70"/>
                  <a:pt x="89" y="70"/>
                </a:cubicBezTo>
                <a:cubicBezTo>
                  <a:pt x="89" y="70"/>
                  <a:pt x="90" y="70"/>
                  <a:pt x="90" y="69"/>
                </a:cubicBezTo>
                <a:cubicBezTo>
                  <a:pt x="91" y="67"/>
                  <a:pt x="92" y="64"/>
                  <a:pt x="93" y="61"/>
                </a:cubicBezTo>
                <a:cubicBezTo>
                  <a:pt x="94" y="56"/>
                  <a:pt x="95" y="51"/>
                  <a:pt x="95" y="46"/>
                </a:cubicBezTo>
                <a:cubicBezTo>
                  <a:pt x="95" y="46"/>
                  <a:pt x="95" y="46"/>
                  <a:pt x="95" y="46"/>
                </a:cubicBezTo>
                <a:cubicBezTo>
                  <a:pt x="95" y="46"/>
                  <a:pt x="95" y="46"/>
                  <a:pt x="95" y="46"/>
                </a:cubicBezTo>
                <a:cubicBezTo>
                  <a:pt x="95" y="45"/>
                  <a:pt x="95" y="45"/>
                  <a:pt x="94" y="45"/>
                </a:cubicBezTo>
                <a:cubicBezTo>
                  <a:pt x="92" y="44"/>
                  <a:pt x="90" y="44"/>
                  <a:pt x="87" y="44"/>
                </a:cubicBezTo>
                <a:cubicBezTo>
                  <a:pt x="87" y="41"/>
                  <a:pt x="87" y="39"/>
                  <a:pt x="86" y="36"/>
                </a:cubicBezTo>
                <a:cubicBezTo>
                  <a:pt x="87" y="36"/>
                  <a:pt x="87" y="36"/>
                  <a:pt x="88" y="35"/>
                </a:cubicBezTo>
                <a:cubicBezTo>
                  <a:pt x="88" y="35"/>
                  <a:pt x="89" y="35"/>
                  <a:pt x="89" y="34"/>
                </a:cubicBezTo>
                <a:cubicBezTo>
                  <a:pt x="89" y="32"/>
                  <a:pt x="90" y="30"/>
                  <a:pt x="90" y="28"/>
                </a:cubicBezTo>
                <a:cubicBezTo>
                  <a:pt x="90" y="28"/>
                  <a:pt x="90" y="27"/>
                  <a:pt x="90" y="27"/>
                </a:cubicBezTo>
                <a:cubicBezTo>
                  <a:pt x="91" y="27"/>
                  <a:pt x="91" y="26"/>
                  <a:pt x="90" y="26"/>
                </a:cubicBezTo>
                <a:cubicBezTo>
                  <a:pt x="90" y="25"/>
                  <a:pt x="90" y="25"/>
                  <a:pt x="90" y="25"/>
                </a:cubicBezTo>
                <a:cubicBezTo>
                  <a:pt x="90" y="25"/>
                  <a:pt x="90" y="25"/>
                  <a:pt x="90" y="25"/>
                </a:cubicBezTo>
                <a:cubicBezTo>
                  <a:pt x="89" y="24"/>
                  <a:pt x="89" y="23"/>
                  <a:pt x="88" y="22"/>
                </a:cubicBezTo>
                <a:cubicBezTo>
                  <a:pt x="88" y="22"/>
                  <a:pt x="88" y="21"/>
                  <a:pt x="87" y="20"/>
                </a:cubicBezTo>
                <a:cubicBezTo>
                  <a:pt x="86" y="19"/>
                  <a:pt x="85" y="17"/>
                  <a:pt x="84" y="16"/>
                </a:cubicBezTo>
                <a:cubicBezTo>
                  <a:pt x="83" y="15"/>
                  <a:pt x="83" y="14"/>
                  <a:pt x="82" y="14"/>
                </a:cubicBezTo>
                <a:cubicBezTo>
                  <a:pt x="82" y="13"/>
                  <a:pt x="82" y="13"/>
                  <a:pt x="82" y="13"/>
                </a:cubicBezTo>
                <a:cubicBezTo>
                  <a:pt x="81" y="13"/>
                  <a:pt x="81" y="13"/>
                  <a:pt x="81" y="13"/>
                </a:cubicBezTo>
                <a:cubicBezTo>
                  <a:pt x="81" y="13"/>
                  <a:pt x="81" y="13"/>
                  <a:pt x="80" y="13"/>
                </a:cubicBezTo>
                <a:cubicBezTo>
                  <a:pt x="80" y="13"/>
                  <a:pt x="80" y="13"/>
                  <a:pt x="80" y="13"/>
                </a:cubicBezTo>
                <a:cubicBezTo>
                  <a:pt x="80" y="13"/>
                  <a:pt x="80" y="13"/>
                  <a:pt x="80" y="13"/>
                </a:cubicBezTo>
                <a:cubicBezTo>
                  <a:pt x="78" y="14"/>
                  <a:pt x="76" y="16"/>
                  <a:pt x="74" y="17"/>
                </a:cubicBezTo>
                <a:cubicBezTo>
                  <a:pt x="71" y="14"/>
                  <a:pt x="67" y="12"/>
                  <a:pt x="64" y="10"/>
                </a:cubicBezTo>
                <a:cubicBezTo>
                  <a:pt x="64" y="8"/>
                  <a:pt x="64" y="6"/>
                  <a:pt x="65" y="4"/>
                </a:cubicBezTo>
                <a:cubicBezTo>
                  <a:pt x="65" y="3"/>
                  <a:pt x="64" y="2"/>
                  <a:pt x="64" y="2"/>
                </a:cubicBezTo>
                <a:cubicBezTo>
                  <a:pt x="59" y="0"/>
                  <a:pt x="54" y="0"/>
                  <a:pt x="49" y="0"/>
                </a:cubicBezTo>
                <a:cubicBezTo>
                  <a:pt x="49" y="0"/>
                  <a:pt x="49" y="0"/>
                  <a:pt x="49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17"/>
          <p:cNvSpPr/>
          <p:nvPr/>
        </p:nvSpPr>
        <p:spPr>
          <a:xfrm>
            <a:off x="2264040" y="2317320"/>
            <a:ext cx="49320" cy="50400"/>
          </a:xfrm>
          <a:custGeom>
            <a:avLst/>
            <a:gdLst/>
            <a:ahLst/>
            <a:rect l="l" t="t" r="r" b="b"/>
            <a:pathLst>
              <a:path w="49" h="50">
                <a:moveTo>
                  <a:pt x="46" y="28"/>
                </a:moveTo>
                <a:cubicBezTo>
                  <a:pt x="46" y="27"/>
                  <a:pt x="46" y="27"/>
                  <a:pt x="46" y="27"/>
                </a:cubicBezTo>
                <a:cubicBezTo>
                  <a:pt x="46" y="27"/>
                  <a:pt x="46" y="27"/>
                  <a:pt x="46" y="27"/>
                </a:cubicBezTo>
                <a:cubicBezTo>
                  <a:pt x="46" y="28"/>
                  <a:pt x="46" y="28"/>
                  <a:pt x="46" y="28"/>
                </a:cubicBezTo>
                <a:moveTo>
                  <a:pt x="46" y="26"/>
                </a:moveTo>
                <a:cubicBezTo>
                  <a:pt x="45" y="25"/>
                  <a:pt x="45" y="25"/>
                  <a:pt x="45" y="25"/>
                </a:cubicBezTo>
                <a:cubicBezTo>
                  <a:pt x="46" y="25"/>
                  <a:pt x="46" y="25"/>
                  <a:pt x="46" y="25"/>
                </a:cubicBezTo>
                <a:cubicBezTo>
                  <a:pt x="46" y="26"/>
                  <a:pt x="46" y="26"/>
                  <a:pt x="46" y="26"/>
                </a:cubicBezTo>
                <a:cubicBezTo>
                  <a:pt x="46" y="26"/>
                  <a:pt x="46" y="26"/>
                  <a:pt x="46" y="26"/>
                </a:cubicBezTo>
                <a:moveTo>
                  <a:pt x="45" y="24"/>
                </a:moveTo>
                <a:cubicBezTo>
                  <a:pt x="45" y="24"/>
                  <a:pt x="45" y="24"/>
                  <a:pt x="45" y="24"/>
                </a:cubicBezTo>
                <a:cubicBezTo>
                  <a:pt x="46" y="23"/>
                  <a:pt x="46" y="23"/>
                  <a:pt x="46" y="23"/>
                </a:cubicBezTo>
                <a:cubicBezTo>
                  <a:pt x="46" y="24"/>
                  <a:pt x="46" y="24"/>
                  <a:pt x="46" y="24"/>
                </a:cubicBezTo>
                <a:cubicBezTo>
                  <a:pt x="45" y="24"/>
                  <a:pt x="45" y="24"/>
                  <a:pt x="45" y="24"/>
                </a:cubicBezTo>
                <a:moveTo>
                  <a:pt x="44" y="22"/>
                </a:moveTo>
                <a:cubicBezTo>
                  <a:pt x="44" y="21"/>
                  <a:pt x="43" y="20"/>
                  <a:pt x="43" y="20"/>
                </a:cubicBezTo>
                <a:cubicBezTo>
                  <a:pt x="43" y="19"/>
                  <a:pt x="44" y="19"/>
                  <a:pt x="45" y="19"/>
                </a:cubicBezTo>
                <a:cubicBezTo>
                  <a:pt x="45" y="20"/>
                  <a:pt x="45" y="21"/>
                  <a:pt x="45" y="22"/>
                </a:cubicBezTo>
                <a:cubicBezTo>
                  <a:pt x="45" y="22"/>
                  <a:pt x="45" y="22"/>
                  <a:pt x="44" y="22"/>
                </a:cubicBezTo>
                <a:moveTo>
                  <a:pt x="42" y="18"/>
                </a:moveTo>
                <a:cubicBezTo>
                  <a:pt x="41" y="17"/>
                  <a:pt x="40" y="16"/>
                  <a:pt x="40" y="15"/>
                </a:cubicBezTo>
                <a:cubicBezTo>
                  <a:pt x="40" y="15"/>
                  <a:pt x="41" y="14"/>
                  <a:pt x="42" y="14"/>
                </a:cubicBezTo>
                <a:cubicBezTo>
                  <a:pt x="43" y="15"/>
                  <a:pt x="43" y="16"/>
                  <a:pt x="44" y="17"/>
                </a:cubicBezTo>
                <a:cubicBezTo>
                  <a:pt x="43" y="18"/>
                  <a:pt x="43" y="18"/>
                  <a:pt x="42" y="18"/>
                </a:cubicBezTo>
                <a:moveTo>
                  <a:pt x="25" y="47"/>
                </a:moveTo>
                <a:cubicBezTo>
                  <a:pt x="19" y="47"/>
                  <a:pt x="13" y="44"/>
                  <a:pt x="10" y="40"/>
                </a:cubicBezTo>
                <a:cubicBezTo>
                  <a:pt x="6" y="35"/>
                  <a:pt x="3" y="29"/>
                  <a:pt x="3" y="24"/>
                </a:cubicBezTo>
                <a:cubicBezTo>
                  <a:pt x="3" y="23"/>
                  <a:pt x="3" y="21"/>
                  <a:pt x="4" y="20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0"/>
                  <a:pt x="4" y="20"/>
                  <a:pt x="4" y="20"/>
                </a:cubicBezTo>
                <a:cubicBezTo>
                  <a:pt x="6" y="17"/>
                  <a:pt x="8" y="15"/>
                  <a:pt x="11" y="13"/>
                </a:cubicBezTo>
                <a:cubicBezTo>
                  <a:pt x="15" y="11"/>
                  <a:pt x="19" y="10"/>
                  <a:pt x="22" y="10"/>
                </a:cubicBezTo>
                <a:cubicBezTo>
                  <a:pt x="22" y="10"/>
                  <a:pt x="22" y="10"/>
                  <a:pt x="22" y="10"/>
                </a:cubicBezTo>
                <a:cubicBezTo>
                  <a:pt x="28" y="10"/>
                  <a:pt x="33" y="13"/>
                  <a:pt x="37" y="17"/>
                </a:cubicBezTo>
                <a:cubicBezTo>
                  <a:pt x="41" y="21"/>
                  <a:pt x="44" y="27"/>
                  <a:pt x="44" y="33"/>
                </a:cubicBezTo>
                <a:cubicBezTo>
                  <a:pt x="44" y="34"/>
                  <a:pt x="44" y="35"/>
                  <a:pt x="43" y="36"/>
                </a:cubicBezTo>
                <a:cubicBezTo>
                  <a:pt x="43" y="36"/>
                  <a:pt x="43" y="36"/>
                  <a:pt x="43" y="36"/>
                </a:cubicBezTo>
                <a:cubicBezTo>
                  <a:pt x="42" y="39"/>
                  <a:pt x="39" y="41"/>
                  <a:pt x="36" y="44"/>
                </a:cubicBezTo>
                <a:cubicBezTo>
                  <a:pt x="36" y="44"/>
                  <a:pt x="36" y="44"/>
                  <a:pt x="36" y="44"/>
                </a:cubicBezTo>
                <a:cubicBezTo>
                  <a:pt x="32" y="46"/>
                  <a:pt x="28" y="47"/>
                  <a:pt x="25" y="47"/>
                </a:cubicBezTo>
                <a:moveTo>
                  <a:pt x="39" y="14"/>
                </a:moveTo>
                <a:cubicBezTo>
                  <a:pt x="37" y="13"/>
                  <a:pt x="36" y="12"/>
                  <a:pt x="35" y="11"/>
                </a:cubicBezTo>
                <a:cubicBezTo>
                  <a:pt x="36" y="10"/>
                  <a:pt x="37" y="10"/>
                  <a:pt x="38" y="9"/>
                </a:cubicBezTo>
                <a:cubicBezTo>
                  <a:pt x="39" y="10"/>
                  <a:pt x="39" y="10"/>
                  <a:pt x="40" y="11"/>
                </a:cubicBezTo>
                <a:cubicBezTo>
                  <a:pt x="40" y="11"/>
                  <a:pt x="41" y="12"/>
                  <a:pt x="41" y="13"/>
                </a:cubicBezTo>
                <a:cubicBezTo>
                  <a:pt x="40" y="13"/>
                  <a:pt x="39" y="14"/>
                  <a:pt x="39" y="14"/>
                </a:cubicBezTo>
                <a:moveTo>
                  <a:pt x="7" y="13"/>
                </a:moveTo>
                <a:cubicBezTo>
                  <a:pt x="8" y="11"/>
                  <a:pt x="10" y="9"/>
                  <a:pt x="12" y="7"/>
                </a:cubicBezTo>
                <a:cubicBezTo>
                  <a:pt x="11" y="9"/>
                  <a:pt x="10" y="10"/>
                  <a:pt x="9" y="11"/>
                </a:cubicBezTo>
                <a:cubicBezTo>
                  <a:pt x="8" y="12"/>
                  <a:pt x="7" y="12"/>
                  <a:pt x="7" y="13"/>
                </a:cubicBezTo>
                <a:moveTo>
                  <a:pt x="34" y="10"/>
                </a:moveTo>
                <a:cubicBezTo>
                  <a:pt x="32" y="10"/>
                  <a:pt x="31" y="9"/>
                  <a:pt x="30" y="9"/>
                </a:cubicBezTo>
                <a:cubicBezTo>
                  <a:pt x="31" y="8"/>
                  <a:pt x="32" y="7"/>
                  <a:pt x="33" y="7"/>
                </a:cubicBezTo>
                <a:cubicBezTo>
                  <a:pt x="33" y="6"/>
                  <a:pt x="33" y="6"/>
                  <a:pt x="34" y="6"/>
                </a:cubicBezTo>
                <a:cubicBezTo>
                  <a:pt x="35" y="6"/>
                  <a:pt x="36" y="7"/>
                  <a:pt x="37" y="8"/>
                </a:cubicBezTo>
                <a:cubicBezTo>
                  <a:pt x="36" y="9"/>
                  <a:pt x="35" y="10"/>
                  <a:pt x="34" y="10"/>
                </a:cubicBezTo>
                <a:moveTo>
                  <a:pt x="13" y="9"/>
                </a:moveTo>
                <a:cubicBezTo>
                  <a:pt x="14" y="7"/>
                  <a:pt x="16" y="6"/>
                  <a:pt x="18" y="5"/>
                </a:cubicBezTo>
                <a:cubicBezTo>
                  <a:pt x="18" y="4"/>
                  <a:pt x="19" y="4"/>
                  <a:pt x="20" y="4"/>
                </a:cubicBezTo>
                <a:cubicBezTo>
                  <a:pt x="18" y="5"/>
                  <a:pt x="16" y="7"/>
                  <a:pt x="14" y="8"/>
                </a:cubicBezTo>
                <a:cubicBezTo>
                  <a:pt x="14" y="9"/>
                  <a:pt x="13" y="9"/>
                  <a:pt x="13" y="9"/>
                </a:cubicBezTo>
                <a:moveTo>
                  <a:pt x="29" y="8"/>
                </a:moveTo>
                <a:cubicBezTo>
                  <a:pt x="27" y="8"/>
                  <a:pt x="26" y="7"/>
                  <a:pt x="24" y="7"/>
                </a:cubicBezTo>
                <a:cubicBezTo>
                  <a:pt x="25" y="6"/>
                  <a:pt x="27" y="5"/>
                  <a:pt x="28" y="4"/>
                </a:cubicBezTo>
                <a:cubicBezTo>
                  <a:pt x="30" y="4"/>
                  <a:pt x="31" y="4"/>
                  <a:pt x="32" y="5"/>
                </a:cubicBezTo>
                <a:cubicBezTo>
                  <a:pt x="32" y="5"/>
                  <a:pt x="32" y="5"/>
                  <a:pt x="32" y="5"/>
                </a:cubicBezTo>
                <a:cubicBezTo>
                  <a:pt x="31" y="6"/>
                  <a:pt x="30" y="7"/>
                  <a:pt x="29" y="8"/>
                </a:cubicBezTo>
                <a:moveTo>
                  <a:pt x="18" y="7"/>
                </a:moveTo>
                <a:cubicBezTo>
                  <a:pt x="19" y="6"/>
                  <a:pt x="21" y="5"/>
                  <a:pt x="23" y="3"/>
                </a:cubicBezTo>
                <a:cubicBezTo>
                  <a:pt x="23" y="3"/>
                  <a:pt x="24" y="3"/>
                  <a:pt x="24" y="3"/>
                </a:cubicBezTo>
                <a:cubicBezTo>
                  <a:pt x="25" y="3"/>
                  <a:pt x="26" y="3"/>
                  <a:pt x="26" y="3"/>
                </a:cubicBezTo>
                <a:cubicBezTo>
                  <a:pt x="25" y="5"/>
                  <a:pt x="23" y="6"/>
                  <a:pt x="22" y="7"/>
                </a:cubicBezTo>
                <a:cubicBezTo>
                  <a:pt x="20" y="7"/>
                  <a:pt x="19" y="7"/>
                  <a:pt x="18" y="7"/>
                </a:cubicBezTo>
                <a:moveTo>
                  <a:pt x="24" y="0"/>
                </a:moveTo>
                <a:cubicBezTo>
                  <a:pt x="20" y="0"/>
                  <a:pt x="16" y="2"/>
                  <a:pt x="12" y="4"/>
                </a:cubicBezTo>
                <a:cubicBezTo>
                  <a:pt x="12" y="4"/>
                  <a:pt x="12" y="4"/>
                  <a:pt x="12" y="4"/>
                </a:cubicBezTo>
                <a:cubicBezTo>
                  <a:pt x="4" y="9"/>
                  <a:pt x="0" y="16"/>
                  <a:pt x="0" y="24"/>
                </a:cubicBezTo>
                <a:cubicBezTo>
                  <a:pt x="0" y="30"/>
                  <a:pt x="3" y="37"/>
                  <a:pt x="7" y="42"/>
                </a:cubicBezTo>
                <a:cubicBezTo>
                  <a:pt x="12" y="46"/>
                  <a:pt x="18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8" y="50"/>
                  <a:pt x="32" y="49"/>
                  <a:pt x="35" y="47"/>
                </a:cubicBezTo>
                <a:cubicBezTo>
                  <a:pt x="36" y="47"/>
                  <a:pt x="36" y="47"/>
                  <a:pt x="36" y="47"/>
                </a:cubicBezTo>
                <a:cubicBezTo>
                  <a:pt x="36" y="47"/>
                  <a:pt x="36" y="47"/>
                  <a:pt x="36" y="47"/>
                </a:cubicBezTo>
                <a:cubicBezTo>
                  <a:pt x="36" y="47"/>
                  <a:pt x="36" y="47"/>
                  <a:pt x="36" y="47"/>
                </a:cubicBezTo>
                <a:cubicBezTo>
                  <a:pt x="36" y="47"/>
                  <a:pt x="36" y="47"/>
                  <a:pt x="37" y="46"/>
                </a:cubicBezTo>
                <a:cubicBezTo>
                  <a:pt x="37" y="46"/>
                  <a:pt x="37" y="46"/>
                  <a:pt x="37" y="46"/>
                </a:cubicBezTo>
                <a:cubicBezTo>
                  <a:pt x="38" y="46"/>
                  <a:pt x="38" y="46"/>
                  <a:pt x="38" y="45"/>
                </a:cubicBezTo>
                <a:cubicBezTo>
                  <a:pt x="39" y="45"/>
                  <a:pt x="39" y="45"/>
                  <a:pt x="39" y="45"/>
                </a:cubicBezTo>
                <a:cubicBezTo>
                  <a:pt x="39" y="45"/>
                  <a:pt x="39" y="45"/>
                  <a:pt x="39" y="45"/>
                </a:cubicBezTo>
                <a:cubicBezTo>
                  <a:pt x="39" y="45"/>
                  <a:pt x="39" y="45"/>
                  <a:pt x="39" y="45"/>
                </a:cubicBezTo>
                <a:cubicBezTo>
                  <a:pt x="39" y="45"/>
                  <a:pt x="39" y="45"/>
                  <a:pt x="39" y="45"/>
                </a:cubicBezTo>
                <a:cubicBezTo>
                  <a:pt x="39" y="45"/>
                  <a:pt x="39" y="45"/>
                  <a:pt x="39" y="45"/>
                </a:cubicBezTo>
                <a:cubicBezTo>
                  <a:pt x="39" y="45"/>
                  <a:pt x="39" y="45"/>
                  <a:pt x="39" y="45"/>
                </a:cubicBezTo>
                <a:cubicBezTo>
                  <a:pt x="39" y="45"/>
                  <a:pt x="39" y="45"/>
                  <a:pt x="39" y="45"/>
                </a:cubicBezTo>
                <a:cubicBezTo>
                  <a:pt x="39" y="45"/>
                  <a:pt x="39" y="45"/>
                  <a:pt x="39" y="45"/>
                </a:cubicBezTo>
                <a:cubicBezTo>
                  <a:pt x="39" y="45"/>
                  <a:pt x="39" y="45"/>
                  <a:pt x="39" y="45"/>
                </a:cubicBezTo>
                <a:cubicBezTo>
                  <a:pt x="46" y="40"/>
                  <a:pt x="49" y="33"/>
                  <a:pt x="49" y="26"/>
                </a:cubicBezTo>
                <a:cubicBezTo>
                  <a:pt x="49" y="20"/>
                  <a:pt x="46" y="13"/>
                  <a:pt x="42" y="9"/>
                </a:cubicBezTo>
                <a:cubicBezTo>
                  <a:pt x="37" y="4"/>
                  <a:pt x="31" y="0"/>
                  <a:pt x="24" y="0"/>
                </a:cubicBezTo>
                <a:cubicBezTo>
                  <a:pt x="24" y="0"/>
                  <a:pt x="24" y="0"/>
                  <a:pt x="24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18"/>
          <p:cNvSpPr/>
          <p:nvPr/>
        </p:nvSpPr>
        <p:spPr>
          <a:xfrm>
            <a:off x="2246760" y="2303280"/>
            <a:ext cx="80640" cy="86040"/>
          </a:xfrm>
          <a:custGeom>
            <a:avLst/>
            <a:gdLst/>
            <a:ahLst/>
            <a:rect l="l" t="t" r="r" b="b"/>
            <a:pathLst>
              <a:path w="80" h="85">
                <a:moveTo>
                  <a:pt x="35" y="81"/>
                </a:moveTo>
                <a:cubicBezTo>
                  <a:pt x="35" y="81"/>
                  <a:pt x="35" y="81"/>
                  <a:pt x="35" y="81"/>
                </a:cubicBezTo>
                <a:cubicBezTo>
                  <a:pt x="35" y="81"/>
                  <a:pt x="35" y="81"/>
                  <a:pt x="35" y="81"/>
                </a:cubicBezTo>
                <a:cubicBezTo>
                  <a:pt x="35" y="81"/>
                  <a:pt x="35" y="81"/>
                  <a:pt x="35" y="81"/>
                </a:cubicBezTo>
                <a:moveTo>
                  <a:pt x="34" y="81"/>
                </a:moveTo>
                <a:cubicBezTo>
                  <a:pt x="33" y="81"/>
                  <a:pt x="33" y="81"/>
                  <a:pt x="33" y="81"/>
                </a:cubicBezTo>
                <a:cubicBezTo>
                  <a:pt x="34" y="80"/>
                  <a:pt x="34" y="79"/>
                  <a:pt x="35" y="77"/>
                </a:cubicBezTo>
                <a:cubicBezTo>
                  <a:pt x="36" y="78"/>
                  <a:pt x="36" y="78"/>
                  <a:pt x="36" y="78"/>
                </a:cubicBezTo>
                <a:cubicBezTo>
                  <a:pt x="36" y="79"/>
                  <a:pt x="35" y="80"/>
                  <a:pt x="34" y="81"/>
                </a:cubicBezTo>
                <a:moveTo>
                  <a:pt x="31" y="81"/>
                </a:moveTo>
                <a:cubicBezTo>
                  <a:pt x="31" y="81"/>
                  <a:pt x="30" y="81"/>
                  <a:pt x="30" y="80"/>
                </a:cubicBezTo>
                <a:cubicBezTo>
                  <a:pt x="31" y="79"/>
                  <a:pt x="32" y="78"/>
                  <a:pt x="32" y="77"/>
                </a:cubicBezTo>
                <a:cubicBezTo>
                  <a:pt x="33" y="77"/>
                  <a:pt x="33" y="77"/>
                  <a:pt x="34" y="77"/>
                </a:cubicBezTo>
                <a:cubicBezTo>
                  <a:pt x="33" y="78"/>
                  <a:pt x="32" y="80"/>
                  <a:pt x="31" y="81"/>
                </a:cubicBezTo>
                <a:moveTo>
                  <a:pt x="28" y="80"/>
                </a:moveTo>
                <a:cubicBezTo>
                  <a:pt x="28" y="80"/>
                  <a:pt x="28" y="80"/>
                  <a:pt x="27" y="80"/>
                </a:cubicBezTo>
                <a:cubicBezTo>
                  <a:pt x="28" y="78"/>
                  <a:pt x="29" y="77"/>
                  <a:pt x="30" y="76"/>
                </a:cubicBezTo>
                <a:cubicBezTo>
                  <a:pt x="31" y="76"/>
                  <a:pt x="31" y="76"/>
                  <a:pt x="31" y="76"/>
                </a:cubicBezTo>
                <a:cubicBezTo>
                  <a:pt x="30" y="78"/>
                  <a:pt x="29" y="79"/>
                  <a:pt x="28" y="80"/>
                </a:cubicBezTo>
                <a:moveTo>
                  <a:pt x="27" y="77"/>
                </a:moveTo>
                <a:cubicBezTo>
                  <a:pt x="28" y="77"/>
                  <a:pt x="28" y="76"/>
                  <a:pt x="28" y="76"/>
                </a:cubicBezTo>
                <a:cubicBezTo>
                  <a:pt x="29" y="76"/>
                  <a:pt x="29" y="76"/>
                  <a:pt x="29" y="76"/>
                </a:cubicBezTo>
                <a:cubicBezTo>
                  <a:pt x="28" y="76"/>
                  <a:pt x="28" y="77"/>
                  <a:pt x="27" y="77"/>
                </a:cubicBezTo>
                <a:moveTo>
                  <a:pt x="55" y="78"/>
                </a:moveTo>
                <a:cubicBezTo>
                  <a:pt x="56" y="77"/>
                  <a:pt x="56" y="76"/>
                  <a:pt x="56" y="75"/>
                </a:cubicBezTo>
                <a:cubicBezTo>
                  <a:pt x="57" y="75"/>
                  <a:pt x="58" y="74"/>
                  <a:pt x="59" y="74"/>
                </a:cubicBezTo>
                <a:cubicBezTo>
                  <a:pt x="58" y="75"/>
                  <a:pt x="58" y="76"/>
                  <a:pt x="57" y="77"/>
                </a:cubicBezTo>
                <a:cubicBezTo>
                  <a:pt x="57" y="77"/>
                  <a:pt x="56" y="77"/>
                  <a:pt x="55" y="78"/>
                </a:cubicBezTo>
                <a:moveTo>
                  <a:pt x="53" y="77"/>
                </a:moveTo>
                <a:cubicBezTo>
                  <a:pt x="52" y="76"/>
                  <a:pt x="52" y="76"/>
                  <a:pt x="52" y="75"/>
                </a:cubicBezTo>
                <a:cubicBezTo>
                  <a:pt x="52" y="74"/>
                  <a:pt x="52" y="73"/>
                  <a:pt x="53" y="72"/>
                </a:cubicBezTo>
                <a:cubicBezTo>
                  <a:pt x="53" y="72"/>
                  <a:pt x="53" y="73"/>
                  <a:pt x="54" y="74"/>
                </a:cubicBezTo>
                <a:cubicBezTo>
                  <a:pt x="53" y="75"/>
                  <a:pt x="53" y="76"/>
                  <a:pt x="53" y="77"/>
                </a:cubicBezTo>
                <a:moveTo>
                  <a:pt x="42" y="72"/>
                </a:moveTo>
                <a:cubicBezTo>
                  <a:pt x="42" y="72"/>
                  <a:pt x="43" y="72"/>
                  <a:pt x="44" y="72"/>
                </a:cubicBezTo>
                <a:cubicBezTo>
                  <a:pt x="43" y="73"/>
                  <a:pt x="42" y="74"/>
                  <a:pt x="41" y="75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74"/>
                  <a:pt x="41" y="73"/>
                  <a:pt x="41" y="72"/>
                </a:cubicBezTo>
                <a:cubicBezTo>
                  <a:pt x="42" y="72"/>
                  <a:pt x="42" y="72"/>
                  <a:pt x="42" y="72"/>
                </a:cubicBezTo>
                <a:moveTo>
                  <a:pt x="60" y="75"/>
                </a:moveTo>
                <a:cubicBezTo>
                  <a:pt x="60" y="74"/>
                  <a:pt x="61" y="73"/>
                  <a:pt x="61" y="73"/>
                </a:cubicBezTo>
                <a:cubicBezTo>
                  <a:pt x="62" y="72"/>
                  <a:pt x="63" y="72"/>
                  <a:pt x="63" y="71"/>
                </a:cubicBezTo>
                <a:cubicBezTo>
                  <a:pt x="63" y="72"/>
                  <a:pt x="63" y="73"/>
                  <a:pt x="63" y="73"/>
                </a:cubicBezTo>
                <a:cubicBezTo>
                  <a:pt x="62" y="74"/>
                  <a:pt x="61" y="74"/>
                  <a:pt x="60" y="75"/>
                </a:cubicBezTo>
                <a:moveTo>
                  <a:pt x="43" y="75"/>
                </a:moveTo>
                <a:cubicBezTo>
                  <a:pt x="44" y="74"/>
                  <a:pt x="45" y="73"/>
                  <a:pt x="46" y="72"/>
                </a:cubicBezTo>
                <a:cubicBezTo>
                  <a:pt x="46" y="71"/>
                  <a:pt x="47" y="71"/>
                  <a:pt x="47" y="71"/>
                </a:cubicBezTo>
                <a:cubicBezTo>
                  <a:pt x="46" y="73"/>
                  <a:pt x="45" y="74"/>
                  <a:pt x="45" y="75"/>
                </a:cubicBezTo>
                <a:cubicBezTo>
                  <a:pt x="44" y="75"/>
                  <a:pt x="43" y="75"/>
                  <a:pt x="43" y="75"/>
                </a:cubicBezTo>
                <a:moveTo>
                  <a:pt x="47" y="75"/>
                </a:moveTo>
                <a:cubicBezTo>
                  <a:pt x="48" y="73"/>
                  <a:pt x="48" y="72"/>
                  <a:pt x="49" y="71"/>
                </a:cubicBezTo>
                <a:cubicBezTo>
                  <a:pt x="50" y="71"/>
                  <a:pt x="50" y="71"/>
                  <a:pt x="50" y="71"/>
                </a:cubicBezTo>
                <a:cubicBezTo>
                  <a:pt x="50" y="72"/>
                  <a:pt x="49" y="73"/>
                  <a:pt x="49" y="74"/>
                </a:cubicBezTo>
                <a:cubicBezTo>
                  <a:pt x="48" y="74"/>
                  <a:pt x="47" y="74"/>
                  <a:pt x="47" y="75"/>
                </a:cubicBezTo>
                <a:moveTo>
                  <a:pt x="26" y="72"/>
                </a:moveTo>
                <a:cubicBezTo>
                  <a:pt x="24" y="72"/>
                  <a:pt x="23" y="71"/>
                  <a:pt x="22" y="70"/>
                </a:cubicBezTo>
                <a:cubicBezTo>
                  <a:pt x="23" y="69"/>
                  <a:pt x="25" y="69"/>
                  <a:pt x="26" y="68"/>
                </a:cubicBezTo>
                <a:cubicBezTo>
                  <a:pt x="27" y="68"/>
                  <a:pt x="27" y="68"/>
                  <a:pt x="27" y="68"/>
                </a:cubicBezTo>
                <a:cubicBezTo>
                  <a:pt x="26" y="70"/>
                  <a:pt x="26" y="71"/>
                  <a:pt x="26" y="72"/>
                </a:cubicBezTo>
                <a:moveTo>
                  <a:pt x="21" y="69"/>
                </a:moveTo>
                <a:cubicBezTo>
                  <a:pt x="21" y="69"/>
                  <a:pt x="20" y="69"/>
                  <a:pt x="20" y="68"/>
                </a:cubicBezTo>
                <a:cubicBezTo>
                  <a:pt x="21" y="67"/>
                  <a:pt x="22" y="67"/>
                  <a:pt x="23" y="66"/>
                </a:cubicBezTo>
                <a:cubicBezTo>
                  <a:pt x="23" y="66"/>
                  <a:pt x="24" y="67"/>
                  <a:pt x="24" y="67"/>
                </a:cubicBezTo>
                <a:cubicBezTo>
                  <a:pt x="23" y="68"/>
                  <a:pt x="22" y="69"/>
                  <a:pt x="21" y="69"/>
                </a:cubicBezTo>
                <a:moveTo>
                  <a:pt x="19" y="67"/>
                </a:moveTo>
                <a:cubicBezTo>
                  <a:pt x="18" y="67"/>
                  <a:pt x="18" y="67"/>
                  <a:pt x="18" y="67"/>
                </a:cubicBezTo>
                <a:cubicBezTo>
                  <a:pt x="18" y="66"/>
                  <a:pt x="18" y="65"/>
                  <a:pt x="19" y="65"/>
                </a:cubicBezTo>
                <a:cubicBezTo>
                  <a:pt x="19" y="64"/>
                  <a:pt x="19" y="64"/>
                  <a:pt x="20" y="64"/>
                </a:cubicBezTo>
                <a:cubicBezTo>
                  <a:pt x="20" y="64"/>
                  <a:pt x="21" y="65"/>
                  <a:pt x="22" y="65"/>
                </a:cubicBezTo>
                <a:cubicBezTo>
                  <a:pt x="21" y="66"/>
                  <a:pt x="20" y="66"/>
                  <a:pt x="19" y="67"/>
                </a:cubicBezTo>
                <a:moveTo>
                  <a:pt x="13" y="67"/>
                </a:moveTo>
                <a:cubicBezTo>
                  <a:pt x="13" y="66"/>
                  <a:pt x="14" y="65"/>
                  <a:pt x="14" y="65"/>
                </a:cubicBezTo>
                <a:cubicBezTo>
                  <a:pt x="15" y="64"/>
                  <a:pt x="15" y="64"/>
                  <a:pt x="16" y="64"/>
                </a:cubicBezTo>
                <a:cubicBezTo>
                  <a:pt x="16" y="64"/>
                  <a:pt x="15" y="65"/>
                  <a:pt x="15" y="66"/>
                </a:cubicBezTo>
                <a:cubicBezTo>
                  <a:pt x="14" y="66"/>
                  <a:pt x="14" y="67"/>
                  <a:pt x="13" y="67"/>
                </a:cubicBezTo>
                <a:moveTo>
                  <a:pt x="10" y="67"/>
                </a:moveTo>
                <a:cubicBezTo>
                  <a:pt x="10" y="66"/>
                  <a:pt x="9" y="65"/>
                  <a:pt x="9" y="64"/>
                </a:cubicBezTo>
                <a:cubicBezTo>
                  <a:pt x="9" y="64"/>
                  <a:pt x="10" y="63"/>
                  <a:pt x="10" y="62"/>
                </a:cubicBezTo>
                <a:cubicBezTo>
                  <a:pt x="11" y="63"/>
                  <a:pt x="11" y="63"/>
                  <a:pt x="11" y="64"/>
                </a:cubicBezTo>
                <a:cubicBezTo>
                  <a:pt x="11" y="64"/>
                  <a:pt x="11" y="65"/>
                  <a:pt x="10" y="66"/>
                </a:cubicBezTo>
                <a:cubicBezTo>
                  <a:pt x="10" y="67"/>
                  <a:pt x="10" y="67"/>
                  <a:pt x="10" y="67"/>
                </a:cubicBezTo>
                <a:moveTo>
                  <a:pt x="8" y="63"/>
                </a:moveTo>
                <a:cubicBezTo>
                  <a:pt x="7" y="62"/>
                  <a:pt x="7" y="62"/>
                  <a:pt x="7" y="61"/>
                </a:cubicBezTo>
                <a:cubicBezTo>
                  <a:pt x="7" y="60"/>
                  <a:pt x="8" y="60"/>
                  <a:pt x="8" y="59"/>
                </a:cubicBezTo>
                <a:cubicBezTo>
                  <a:pt x="9" y="60"/>
                  <a:pt x="9" y="61"/>
                  <a:pt x="10" y="61"/>
                </a:cubicBezTo>
                <a:cubicBezTo>
                  <a:pt x="9" y="62"/>
                  <a:pt x="8" y="62"/>
                  <a:pt x="8" y="63"/>
                </a:cubicBezTo>
                <a:moveTo>
                  <a:pt x="6" y="60"/>
                </a:moveTo>
                <a:cubicBezTo>
                  <a:pt x="6" y="59"/>
                  <a:pt x="6" y="59"/>
                  <a:pt x="6" y="59"/>
                </a:cubicBezTo>
                <a:cubicBezTo>
                  <a:pt x="6" y="59"/>
                  <a:pt x="7" y="58"/>
                  <a:pt x="7" y="57"/>
                </a:cubicBezTo>
                <a:cubicBezTo>
                  <a:pt x="7" y="57"/>
                  <a:pt x="7" y="58"/>
                  <a:pt x="8" y="58"/>
                </a:cubicBezTo>
                <a:cubicBezTo>
                  <a:pt x="7" y="59"/>
                  <a:pt x="7" y="59"/>
                  <a:pt x="6" y="60"/>
                </a:cubicBezTo>
                <a:moveTo>
                  <a:pt x="73" y="59"/>
                </a:moveTo>
                <a:cubicBezTo>
                  <a:pt x="72" y="58"/>
                  <a:pt x="72" y="58"/>
                  <a:pt x="72" y="58"/>
                </a:cubicBezTo>
                <a:cubicBezTo>
                  <a:pt x="73" y="57"/>
                  <a:pt x="73" y="57"/>
                  <a:pt x="74" y="56"/>
                </a:cubicBezTo>
                <a:cubicBezTo>
                  <a:pt x="74" y="57"/>
                  <a:pt x="73" y="58"/>
                  <a:pt x="73" y="59"/>
                </a:cubicBezTo>
                <a:moveTo>
                  <a:pt x="67" y="59"/>
                </a:moveTo>
                <a:cubicBezTo>
                  <a:pt x="68" y="58"/>
                  <a:pt x="68" y="57"/>
                  <a:pt x="69" y="57"/>
                </a:cubicBezTo>
                <a:cubicBezTo>
                  <a:pt x="69" y="56"/>
                  <a:pt x="70" y="55"/>
                  <a:pt x="70" y="55"/>
                </a:cubicBezTo>
                <a:cubicBezTo>
                  <a:pt x="71" y="55"/>
                  <a:pt x="71" y="54"/>
                  <a:pt x="72" y="54"/>
                </a:cubicBezTo>
                <a:cubicBezTo>
                  <a:pt x="73" y="55"/>
                  <a:pt x="73" y="55"/>
                  <a:pt x="73" y="55"/>
                </a:cubicBezTo>
                <a:cubicBezTo>
                  <a:pt x="72" y="56"/>
                  <a:pt x="71" y="57"/>
                  <a:pt x="70" y="58"/>
                </a:cubicBezTo>
                <a:cubicBezTo>
                  <a:pt x="70" y="58"/>
                  <a:pt x="70" y="58"/>
                  <a:pt x="70" y="58"/>
                </a:cubicBezTo>
                <a:cubicBezTo>
                  <a:pt x="70" y="58"/>
                  <a:pt x="70" y="58"/>
                  <a:pt x="70" y="58"/>
                </a:cubicBezTo>
                <a:cubicBezTo>
                  <a:pt x="69" y="58"/>
                  <a:pt x="69" y="58"/>
                  <a:pt x="68" y="58"/>
                </a:cubicBezTo>
                <a:cubicBezTo>
                  <a:pt x="68" y="59"/>
                  <a:pt x="67" y="59"/>
                  <a:pt x="67" y="59"/>
                </a:cubicBezTo>
                <a:moveTo>
                  <a:pt x="10" y="48"/>
                </a:moveTo>
                <a:cubicBezTo>
                  <a:pt x="10" y="48"/>
                  <a:pt x="10" y="47"/>
                  <a:pt x="10" y="47"/>
                </a:cubicBezTo>
                <a:cubicBezTo>
                  <a:pt x="10" y="47"/>
                  <a:pt x="10" y="47"/>
                  <a:pt x="10" y="47"/>
                </a:cubicBezTo>
                <a:cubicBezTo>
                  <a:pt x="10" y="48"/>
                  <a:pt x="10" y="48"/>
                  <a:pt x="10" y="48"/>
                </a:cubicBezTo>
                <a:cubicBezTo>
                  <a:pt x="10" y="48"/>
                  <a:pt x="10" y="48"/>
                  <a:pt x="10" y="48"/>
                </a:cubicBezTo>
                <a:moveTo>
                  <a:pt x="7" y="42"/>
                </a:moveTo>
                <a:cubicBezTo>
                  <a:pt x="6" y="42"/>
                  <a:pt x="6" y="42"/>
                  <a:pt x="6" y="42"/>
                </a:cubicBezTo>
                <a:cubicBezTo>
                  <a:pt x="7" y="42"/>
                  <a:pt x="7" y="41"/>
                  <a:pt x="8" y="40"/>
                </a:cubicBezTo>
                <a:cubicBezTo>
                  <a:pt x="8" y="41"/>
                  <a:pt x="7" y="41"/>
                  <a:pt x="7" y="42"/>
                </a:cubicBezTo>
                <a:cubicBezTo>
                  <a:pt x="7" y="42"/>
                  <a:pt x="7" y="42"/>
                  <a:pt x="7" y="42"/>
                </a:cubicBezTo>
                <a:moveTo>
                  <a:pt x="5" y="42"/>
                </a:moveTo>
                <a:cubicBezTo>
                  <a:pt x="4" y="42"/>
                  <a:pt x="4" y="42"/>
                  <a:pt x="4" y="42"/>
                </a:cubicBezTo>
                <a:cubicBezTo>
                  <a:pt x="4" y="41"/>
                  <a:pt x="4" y="41"/>
                  <a:pt x="4" y="41"/>
                </a:cubicBezTo>
                <a:cubicBezTo>
                  <a:pt x="4" y="40"/>
                  <a:pt x="5" y="39"/>
                  <a:pt x="6" y="38"/>
                </a:cubicBezTo>
                <a:cubicBezTo>
                  <a:pt x="6" y="38"/>
                  <a:pt x="7" y="38"/>
                  <a:pt x="7" y="38"/>
                </a:cubicBezTo>
                <a:cubicBezTo>
                  <a:pt x="6" y="40"/>
                  <a:pt x="6" y="41"/>
                  <a:pt x="5" y="42"/>
                </a:cubicBezTo>
                <a:moveTo>
                  <a:pt x="4" y="38"/>
                </a:moveTo>
                <a:cubicBezTo>
                  <a:pt x="4" y="38"/>
                  <a:pt x="4" y="38"/>
                  <a:pt x="4" y="38"/>
                </a:cubicBezTo>
                <a:cubicBezTo>
                  <a:pt x="5" y="38"/>
                  <a:pt x="5" y="38"/>
                  <a:pt x="5" y="38"/>
                </a:cubicBezTo>
                <a:cubicBezTo>
                  <a:pt x="4" y="38"/>
                  <a:pt x="4" y="38"/>
                  <a:pt x="4" y="38"/>
                </a:cubicBezTo>
                <a:moveTo>
                  <a:pt x="73" y="30"/>
                </a:moveTo>
                <a:cubicBezTo>
                  <a:pt x="73" y="30"/>
                  <a:pt x="73" y="29"/>
                  <a:pt x="73" y="29"/>
                </a:cubicBezTo>
                <a:cubicBezTo>
                  <a:pt x="73" y="29"/>
                  <a:pt x="74" y="29"/>
                  <a:pt x="74" y="28"/>
                </a:cubicBezTo>
                <a:cubicBezTo>
                  <a:pt x="74" y="29"/>
                  <a:pt x="74" y="29"/>
                  <a:pt x="73" y="30"/>
                </a:cubicBezTo>
                <a:cubicBezTo>
                  <a:pt x="73" y="30"/>
                  <a:pt x="73" y="30"/>
                  <a:pt x="73" y="30"/>
                </a:cubicBezTo>
                <a:moveTo>
                  <a:pt x="17" y="18"/>
                </a:moveTo>
                <a:cubicBezTo>
                  <a:pt x="17" y="17"/>
                  <a:pt x="17" y="17"/>
                  <a:pt x="17" y="17"/>
                </a:cubicBezTo>
                <a:cubicBezTo>
                  <a:pt x="17" y="16"/>
                  <a:pt x="17" y="15"/>
                  <a:pt x="18" y="14"/>
                </a:cubicBezTo>
                <a:cubicBezTo>
                  <a:pt x="18" y="15"/>
                  <a:pt x="18" y="15"/>
                  <a:pt x="19" y="16"/>
                </a:cubicBezTo>
                <a:cubicBezTo>
                  <a:pt x="18" y="16"/>
                  <a:pt x="17" y="17"/>
                  <a:pt x="17" y="18"/>
                </a:cubicBezTo>
                <a:moveTo>
                  <a:pt x="43" y="9"/>
                </a:moveTo>
                <a:cubicBezTo>
                  <a:pt x="44" y="9"/>
                  <a:pt x="44" y="9"/>
                  <a:pt x="44" y="8"/>
                </a:cubicBezTo>
                <a:cubicBezTo>
                  <a:pt x="45" y="7"/>
                  <a:pt x="45" y="5"/>
                  <a:pt x="46" y="3"/>
                </a:cubicBezTo>
                <a:cubicBezTo>
                  <a:pt x="49" y="4"/>
                  <a:pt x="52" y="4"/>
                  <a:pt x="55" y="6"/>
                </a:cubicBezTo>
                <a:cubicBezTo>
                  <a:pt x="54" y="7"/>
                  <a:pt x="54" y="9"/>
                  <a:pt x="53" y="10"/>
                </a:cubicBezTo>
                <a:cubicBezTo>
                  <a:pt x="53" y="11"/>
                  <a:pt x="54" y="12"/>
                  <a:pt x="54" y="12"/>
                </a:cubicBezTo>
                <a:cubicBezTo>
                  <a:pt x="58" y="14"/>
                  <a:pt x="61" y="16"/>
                  <a:pt x="63" y="19"/>
                </a:cubicBezTo>
                <a:cubicBezTo>
                  <a:pt x="64" y="19"/>
                  <a:pt x="64" y="19"/>
                  <a:pt x="65" y="19"/>
                </a:cubicBezTo>
                <a:cubicBezTo>
                  <a:pt x="65" y="19"/>
                  <a:pt x="65" y="19"/>
                  <a:pt x="65" y="19"/>
                </a:cubicBezTo>
                <a:cubicBezTo>
                  <a:pt x="67" y="18"/>
                  <a:pt x="68" y="17"/>
                  <a:pt x="70" y="16"/>
                </a:cubicBezTo>
                <a:cubicBezTo>
                  <a:pt x="70" y="17"/>
                  <a:pt x="70" y="17"/>
                  <a:pt x="70" y="17"/>
                </a:cubicBezTo>
                <a:cubicBezTo>
                  <a:pt x="71" y="18"/>
                  <a:pt x="72" y="19"/>
                  <a:pt x="72" y="21"/>
                </a:cubicBezTo>
                <a:cubicBezTo>
                  <a:pt x="73" y="22"/>
                  <a:pt x="74" y="23"/>
                  <a:pt x="74" y="23"/>
                </a:cubicBezTo>
                <a:cubicBezTo>
                  <a:pt x="74" y="23"/>
                  <a:pt x="74" y="24"/>
                  <a:pt x="74" y="25"/>
                </a:cubicBezTo>
                <a:cubicBezTo>
                  <a:pt x="73" y="25"/>
                  <a:pt x="72" y="26"/>
                  <a:pt x="70" y="27"/>
                </a:cubicBezTo>
                <a:cubicBezTo>
                  <a:pt x="70" y="28"/>
                  <a:pt x="69" y="28"/>
                  <a:pt x="70" y="29"/>
                </a:cubicBezTo>
                <a:cubicBezTo>
                  <a:pt x="70" y="30"/>
                  <a:pt x="70" y="31"/>
                  <a:pt x="71" y="33"/>
                </a:cubicBezTo>
                <a:cubicBezTo>
                  <a:pt x="71" y="33"/>
                  <a:pt x="71" y="33"/>
                  <a:pt x="71" y="33"/>
                </a:cubicBezTo>
                <a:cubicBezTo>
                  <a:pt x="71" y="35"/>
                  <a:pt x="71" y="37"/>
                  <a:pt x="71" y="39"/>
                </a:cubicBezTo>
                <a:cubicBezTo>
                  <a:pt x="71" y="39"/>
                  <a:pt x="71" y="40"/>
                  <a:pt x="71" y="40"/>
                </a:cubicBezTo>
                <a:cubicBezTo>
                  <a:pt x="71" y="41"/>
                  <a:pt x="72" y="42"/>
                  <a:pt x="72" y="42"/>
                </a:cubicBezTo>
                <a:cubicBezTo>
                  <a:pt x="74" y="42"/>
                  <a:pt x="76" y="42"/>
                  <a:pt x="77" y="43"/>
                </a:cubicBezTo>
                <a:cubicBezTo>
                  <a:pt x="77" y="46"/>
                  <a:pt x="76" y="49"/>
                  <a:pt x="75" y="52"/>
                </a:cubicBezTo>
                <a:cubicBezTo>
                  <a:pt x="74" y="52"/>
                  <a:pt x="73" y="52"/>
                  <a:pt x="72" y="52"/>
                </a:cubicBezTo>
                <a:cubicBezTo>
                  <a:pt x="72" y="52"/>
                  <a:pt x="72" y="52"/>
                  <a:pt x="72" y="52"/>
                </a:cubicBezTo>
                <a:cubicBezTo>
                  <a:pt x="71" y="52"/>
                  <a:pt x="70" y="52"/>
                  <a:pt x="69" y="53"/>
                </a:cubicBezTo>
                <a:cubicBezTo>
                  <a:pt x="67" y="54"/>
                  <a:pt x="66" y="55"/>
                  <a:pt x="65" y="56"/>
                </a:cubicBezTo>
                <a:cubicBezTo>
                  <a:pt x="65" y="58"/>
                  <a:pt x="63" y="59"/>
                  <a:pt x="62" y="61"/>
                </a:cubicBezTo>
                <a:cubicBezTo>
                  <a:pt x="61" y="61"/>
                  <a:pt x="61" y="62"/>
                  <a:pt x="62" y="63"/>
                </a:cubicBezTo>
                <a:cubicBezTo>
                  <a:pt x="62" y="64"/>
                  <a:pt x="63" y="66"/>
                  <a:pt x="64" y="67"/>
                </a:cubicBezTo>
                <a:cubicBezTo>
                  <a:pt x="62" y="69"/>
                  <a:pt x="59" y="71"/>
                  <a:pt x="56" y="72"/>
                </a:cubicBezTo>
                <a:cubicBezTo>
                  <a:pt x="55" y="71"/>
                  <a:pt x="54" y="69"/>
                  <a:pt x="54" y="68"/>
                </a:cubicBezTo>
                <a:cubicBezTo>
                  <a:pt x="53" y="67"/>
                  <a:pt x="53" y="67"/>
                  <a:pt x="52" y="67"/>
                </a:cubicBezTo>
                <a:cubicBezTo>
                  <a:pt x="52" y="67"/>
                  <a:pt x="52" y="67"/>
                  <a:pt x="52" y="67"/>
                </a:cubicBezTo>
                <a:cubicBezTo>
                  <a:pt x="48" y="68"/>
                  <a:pt x="45" y="69"/>
                  <a:pt x="42" y="69"/>
                </a:cubicBezTo>
                <a:cubicBezTo>
                  <a:pt x="41" y="69"/>
                  <a:pt x="41" y="69"/>
                  <a:pt x="40" y="69"/>
                </a:cubicBezTo>
                <a:cubicBezTo>
                  <a:pt x="40" y="69"/>
                  <a:pt x="40" y="69"/>
                  <a:pt x="40" y="69"/>
                </a:cubicBezTo>
                <a:cubicBezTo>
                  <a:pt x="40" y="69"/>
                  <a:pt x="39" y="69"/>
                  <a:pt x="39" y="70"/>
                </a:cubicBezTo>
                <a:cubicBezTo>
                  <a:pt x="38" y="72"/>
                  <a:pt x="38" y="73"/>
                  <a:pt x="38" y="75"/>
                </a:cubicBezTo>
                <a:cubicBezTo>
                  <a:pt x="35" y="74"/>
                  <a:pt x="32" y="74"/>
                  <a:pt x="29" y="73"/>
                </a:cubicBezTo>
                <a:cubicBezTo>
                  <a:pt x="29" y="71"/>
                  <a:pt x="29" y="69"/>
                  <a:pt x="30" y="68"/>
                </a:cubicBezTo>
                <a:cubicBezTo>
                  <a:pt x="30" y="67"/>
                  <a:pt x="30" y="66"/>
                  <a:pt x="29" y="66"/>
                </a:cubicBezTo>
                <a:cubicBezTo>
                  <a:pt x="25" y="64"/>
                  <a:pt x="22" y="62"/>
                  <a:pt x="20" y="59"/>
                </a:cubicBezTo>
                <a:cubicBezTo>
                  <a:pt x="19" y="59"/>
                  <a:pt x="19" y="59"/>
                  <a:pt x="19" y="59"/>
                </a:cubicBezTo>
                <a:cubicBezTo>
                  <a:pt x="18" y="59"/>
                  <a:pt x="18" y="59"/>
                  <a:pt x="18" y="59"/>
                </a:cubicBezTo>
                <a:cubicBezTo>
                  <a:pt x="16" y="60"/>
                  <a:pt x="15" y="61"/>
                  <a:pt x="14" y="61"/>
                </a:cubicBezTo>
                <a:cubicBezTo>
                  <a:pt x="12" y="59"/>
                  <a:pt x="10" y="56"/>
                  <a:pt x="9" y="53"/>
                </a:cubicBezTo>
                <a:cubicBezTo>
                  <a:pt x="10" y="53"/>
                  <a:pt x="12" y="52"/>
                  <a:pt x="13" y="51"/>
                </a:cubicBezTo>
                <a:cubicBezTo>
                  <a:pt x="14" y="51"/>
                  <a:pt x="14" y="50"/>
                  <a:pt x="14" y="49"/>
                </a:cubicBezTo>
                <a:cubicBezTo>
                  <a:pt x="12" y="46"/>
                  <a:pt x="12" y="43"/>
                  <a:pt x="12" y="39"/>
                </a:cubicBezTo>
                <a:cubicBezTo>
                  <a:pt x="12" y="39"/>
                  <a:pt x="12" y="38"/>
                  <a:pt x="12" y="38"/>
                </a:cubicBezTo>
                <a:cubicBezTo>
                  <a:pt x="12" y="37"/>
                  <a:pt x="11" y="36"/>
                  <a:pt x="11" y="36"/>
                </a:cubicBezTo>
                <a:cubicBezTo>
                  <a:pt x="9" y="36"/>
                  <a:pt x="7" y="35"/>
                  <a:pt x="6" y="35"/>
                </a:cubicBezTo>
                <a:cubicBezTo>
                  <a:pt x="6" y="32"/>
                  <a:pt x="7" y="29"/>
                  <a:pt x="8" y="26"/>
                </a:cubicBezTo>
                <a:cubicBezTo>
                  <a:pt x="10" y="26"/>
                  <a:pt x="11" y="27"/>
                  <a:pt x="13" y="27"/>
                </a:cubicBezTo>
                <a:cubicBezTo>
                  <a:pt x="13" y="27"/>
                  <a:pt x="13" y="27"/>
                  <a:pt x="13" y="27"/>
                </a:cubicBezTo>
                <a:cubicBezTo>
                  <a:pt x="14" y="27"/>
                  <a:pt x="14" y="27"/>
                  <a:pt x="15" y="26"/>
                </a:cubicBezTo>
                <a:cubicBezTo>
                  <a:pt x="16" y="25"/>
                  <a:pt x="17" y="23"/>
                  <a:pt x="18" y="21"/>
                </a:cubicBezTo>
                <a:cubicBezTo>
                  <a:pt x="18" y="21"/>
                  <a:pt x="18" y="21"/>
                  <a:pt x="18" y="21"/>
                </a:cubicBezTo>
                <a:cubicBezTo>
                  <a:pt x="19" y="20"/>
                  <a:pt x="20" y="18"/>
                  <a:pt x="21" y="17"/>
                </a:cubicBezTo>
                <a:cubicBezTo>
                  <a:pt x="22" y="17"/>
                  <a:pt x="22" y="16"/>
                  <a:pt x="22" y="15"/>
                </a:cubicBezTo>
                <a:cubicBezTo>
                  <a:pt x="21" y="14"/>
                  <a:pt x="20" y="12"/>
                  <a:pt x="19" y="11"/>
                </a:cubicBezTo>
                <a:cubicBezTo>
                  <a:pt x="22" y="9"/>
                  <a:pt x="24" y="7"/>
                  <a:pt x="27" y="6"/>
                </a:cubicBezTo>
                <a:cubicBezTo>
                  <a:pt x="28" y="8"/>
                  <a:pt x="29" y="9"/>
                  <a:pt x="30" y="10"/>
                </a:cubicBezTo>
                <a:cubicBezTo>
                  <a:pt x="30" y="11"/>
                  <a:pt x="31" y="11"/>
                  <a:pt x="31" y="11"/>
                </a:cubicBezTo>
                <a:cubicBezTo>
                  <a:pt x="31" y="11"/>
                  <a:pt x="31" y="11"/>
                  <a:pt x="32" y="11"/>
                </a:cubicBezTo>
                <a:cubicBezTo>
                  <a:pt x="35" y="10"/>
                  <a:pt x="38" y="9"/>
                  <a:pt x="42" y="9"/>
                </a:cubicBezTo>
                <a:cubicBezTo>
                  <a:pt x="42" y="9"/>
                  <a:pt x="42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moveTo>
                  <a:pt x="44" y="0"/>
                </a:moveTo>
                <a:cubicBezTo>
                  <a:pt x="44" y="0"/>
                  <a:pt x="43" y="1"/>
                  <a:pt x="43" y="1"/>
                </a:cubicBezTo>
                <a:cubicBezTo>
                  <a:pt x="43" y="3"/>
                  <a:pt x="42" y="5"/>
                  <a:pt x="42" y="6"/>
                </a:cubicBezTo>
                <a:cubicBezTo>
                  <a:pt x="42" y="6"/>
                  <a:pt x="42" y="6"/>
                  <a:pt x="42" y="6"/>
                </a:cubicBezTo>
                <a:cubicBezTo>
                  <a:pt x="38" y="6"/>
                  <a:pt x="35" y="7"/>
                  <a:pt x="32" y="8"/>
                </a:cubicBezTo>
                <a:cubicBezTo>
                  <a:pt x="31" y="6"/>
                  <a:pt x="30" y="5"/>
                  <a:pt x="29" y="4"/>
                </a:cubicBezTo>
                <a:cubicBezTo>
                  <a:pt x="29" y="3"/>
                  <a:pt x="28" y="3"/>
                  <a:pt x="28" y="3"/>
                </a:cubicBezTo>
                <a:cubicBezTo>
                  <a:pt x="28" y="3"/>
                  <a:pt x="27" y="3"/>
                  <a:pt x="27" y="3"/>
                </a:cubicBezTo>
                <a:cubicBezTo>
                  <a:pt x="23" y="5"/>
                  <a:pt x="20" y="7"/>
                  <a:pt x="16" y="10"/>
                </a:cubicBezTo>
                <a:cubicBezTo>
                  <a:pt x="16" y="10"/>
                  <a:pt x="16" y="10"/>
                  <a:pt x="16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5" y="13"/>
                  <a:pt x="15" y="15"/>
                  <a:pt x="14" y="17"/>
                </a:cubicBezTo>
                <a:cubicBezTo>
                  <a:pt x="13" y="17"/>
                  <a:pt x="13" y="18"/>
                  <a:pt x="14" y="18"/>
                </a:cubicBezTo>
                <a:cubicBezTo>
                  <a:pt x="14" y="19"/>
                  <a:pt x="15" y="19"/>
                  <a:pt x="15" y="20"/>
                </a:cubicBezTo>
                <a:cubicBezTo>
                  <a:pt x="14" y="21"/>
                  <a:pt x="13" y="23"/>
                  <a:pt x="13" y="24"/>
                </a:cubicBezTo>
                <a:cubicBezTo>
                  <a:pt x="11" y="24"/>
                  <a:pt x="9" y="23"/>
                  <a:pt x="8" y="23"/>
                </a:cubicBezTo>
                <a:cubicBezTo>
                  <a:pt x="7" y="23"/>
                  <a:pt x="7" y="23"/>
                  <a:pt x="7" y="23"/>
                </a:cubicBezTo>
                <a:cubicBezTo>
                  <a:pt x="7" y="23"/>
                  <a:pt x="6" y="23"/>
                  <a:pt x="6" y="24"/>
                </a:cubicBezTo>
                <a:cubicBezTo>
                  <a:pt x="6" y="25"/>
                  <a:pt x="6" y="25"/>
                  <a:pt x="6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3" y="29"/>
                  <a:pt x="1" y="38"/>
                  <a:pt x="0" y="43"/>
                </a:cubicBezTo>
                <a:cubicBezTo>
                  <a:pt x="0" y="43"/>
                  <a:pt x="1" y="44"/>
                  <a:pt x="2" y="44"/>
                </a:cubicBezTo>
                <a:cubicBezTo>
                  <a:pt x="3" y="45"/>
                  <a:pt x="5" y="45"/>
                  <a:pt x="7" y="45"/>
                </a:cubicBezTo>
                <a:cubicBezTo>
                  <a:pt x="7" y="46"/>
                  <a:pt x="7" y="46"/>
                  <a:pt x="7" y="46"/>
                </a:cubicBezTo>
                <a:cubicBezTo>
                  <a:pt x="7" y="47"/>
                  <a:pt x="7" y="49"/>
                  <a:pt x="7" y="51"/>
                </a:cubicBezTo>
                <a:cubicBezTo>
                  <a:pt x="6" y="52"/>
                  <a:pt x="6" y="52"/>
                  <a:pt x="6" y="52"/>
                </a:cubicBezTo>
                <a:cubicBezTo>
                  <a:pt x="6" y="52"/>
                  <a:pt x="5" y="52"/>
                  <a:pt x="5" y="53"/>
                </a:cubicBezTo>
                <a:cubicBezTo>
                  <a:pt x="5" y="55"/>
                  <a:pt x="4" y="57"/>
                  <a:pt x="3" y="59"/>
                </a:cubicBezTo>
                <a:cubicBezTo>
                  <a:pt x="3" y="59"/>
                  <a:pt x="3" y="59"/>
                  <a:pt x="3" y="59"/>
                </a:cubicBezTo>
                <a:cubicBezTo>
                  <a:pt x="3" y="59"/>
                  <a:pt x="3" y="59"/>
                  <a:pt x="3" y="59"/>
                </a:cubicBezTo>
                <a:cubicBezTo>
                  <a:pt x="3" y="60"/>
                  <a:pt x="3" y="61"/>
                  <a:pt x="4" y="61"/>
                </a:cubicBezTo>
                <a:cubicBezTo>
                  <a:pt x="5" y="64"/>
                  <a:pt x="7" y="68"/>
                  <a:pt x="9" y="70"/>
                </a:cubicBezTo>
                <a:cubicBezTo>
                  <a:pt x="9" y="71"/>
                  <a:pt x="10" y="71"/>
                  <a:pt x="10" y="71"/>
                </a:cubicBezTo>
                <a:cubicBezTo>
                  <a:pt x="10" y="71"/>
                  <a:pt x="11" y="71"/>
                  <a:pt x="11" y="71"/>
                </a:cubicBezTo>
                <a:cubicBezTo>
                  <a:pt x="11" y="71"/>
                  <a:pt x="11" y="71"/>
                  <a:pt x="12" y="71"/>
                </a:cubicBezTo>
                <a:cubicBezTo>
                  <a:pt x="13" y="70"/>
                  <a:pt x="14" y="70"/>
                  <a:pt x="16" y="69"/>
                </a:cubicBezTo>
                <a:cubicBezTo>
                  <a:pt x="18" y="71"/>
                  <a:pt x="20" y="73"/>
                  <a:pt x="23" y="74"/>
                </a:cubicBezTo>
                <a:cubicBezTo>
                  <a:pt x="23" y="76"/>
                  <a:pt x="23" y="78"/>
                  <a:pt x="23" y="80"/>
                </a:cubicBezTo>
                <a:cubicBezTo>
                  <a:pt x="23" y="81"/>
                  <a:pt x="23" y="81"/>
                  <a:pt x="24" y="81"/>
                </a:cubicBezTo>
                <a:cubicBezTo>
                  <a:pt x="28" y="83"/>
                  <a:pt x="32" y="84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7" y="85"/>
                  <a:pt x="38" y="84"/>
                  <a:pt x="38" y="83"/>
                </a:cubicBezTo>
                <a:cubicBezTo>
                  <a:pt x="38" y="82"/>
                  <a:pt x="39" y="80"/>
                  <a:pt x="40" y="78"/>
                </a:cubicBezTo>
                <a:cubicBezTo>
                  <a:pt x="40" y="78"/>
                  <a:pt x="40" y="78"/>
                  <a:pt x="40" y="78"/>
                </a:cubicBezTo>
                <a:cubicBezTo>
                  <a:pt x="41" y="78"/>
                  <a:pt x="41" y="78"/>
                  <a:pt x="41" y="78"/>
                </a:cubicBezTo>
                <a:cubicBezTo>
                  <a:pt x="44" y="78"/>
                  <a:pt x="46" y="78"/>
                  <a:pt x="49" y="77"/>
                </a:cubicBezTo>
                <a:cubicBezTo>
                  <a:pt x="50" y="78"/>
                  <a:pt x="51" y="80"/>
                  <a:pt x="52" y="81"/>
                </a:cubicBezTo>
                <a:cubicBezTo>
                  <a:pt x="52" y="82"/>
                  <a:pt x="53" y="82"/>
                  <a:pt x="53" y="82"/>
                </a:cubicBezTo>
                <a:cubicBezTo>
                  <a:pt x="53" y="82"/>
                  <a:pt x="54" y="82"/>
                  <a:pt x="54" y="82"/>
                </a:cubicBezTo>
                <a:cubicBezTo>
                  <a:pt x="58" y="80"/>
                  <a:pt x="61" y="78"/>
                  <a:pt x="65" y="75"/>
                </a:cubicBezTo>
                <a:cubicBezTo>
                  <a:pt x="65" y="75"/>
                  <a:pt x="65" y="75"/>
                  <a:pt x="65" y="75"/>
                </a:cubicBezTo>
                <a:cubicBezTo>
                  <a:pt x="66" y="72"/>
                  <a:pt x="66" y="71"/>
                  <a:pt x="67" y="68"/>
                </a:cubicBezTo>
                <a:cubicBezTo>
                  <a:pt x="67" y="68"/>
                  <a:pt x="67" y="68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7" y="67"/>
                  <a:pt x="67" y="67"/>
                  <a:pt x="67" y="67"/>
                </a:cubicBezTo>
                <a:cubicBezTo>
                  <a:pt x="67" y="67"/>
                  <a:pt x="67" y="67"/>
                  <a:pt x="67" y="67"/>
                </a:cubicBezTo>
                <a:cubicBezTo>
                  <a:pt x="67" y="66"/>
                  <a:pt x="66" y="65"/>
                  <a:pt x="66" y="64"/>
                </a:cubicBezTo>
                <a:cubicBezTo>
                  <a:pt x="67" y="63"/>
                  <a:pt x="68" y="62"/>
                  <a:pt x="69" y="62"/>
                </a:cubicBezTo>
                <a:cubicBezTo>
                  <a:pt x="69" y="61"/>
                  <a:pt x="69" y="61"/>
                  <a:pt x="69" y="61"/>
                </a:cubicBezTo>
                <a:cubicBezTo>
                  <a:pt x="70" y="61"/>
                  <a:pt x="70" y="61"/>
                  <a:pt x="70" y="61"/>
                </a:cubicBezTo>
                <a:cubicBezTo>
                  <a:pt x="70" y="61"/>
                  <a:pt x="70" y="61"/>
                  <a:pt x="70" y="61"/>
                </a:cubicBezTo>
                <a:cubicBezTo>
                  <a:pt x="71" y="61"/>
                  <a:pt x="72" y="61"/>
                  <a:pt x="73" y="62"/>
                </a:cubicBezTo>
                <a:cubicBezTo>
                  <a:pt x="73" y="62"/>
                  <a:pt x="74" y="62"/>
                  <a:pt x="74" y="62"/>
                </a:cubicBezTo>
                <a:cubicBezTo>
                  <a:pt x="74" y="62"/>
                  <a:pt x="75" y="61"/>
                  <a:pt x="75" y="61"/>
                </a:cubicBezTo>
                <a:cubicBezTo>
                  <a:pt x="76" y="59"/>
                  <a:pt x="77" y="57"/>
                  <a:pt x="77" y="54"/>
                </a:cubicBezTo>
                <a:cubicBezTo>
                  <a:pt x="79" y="50"/>
                  <a:pt x="80" y="46"/>
                  <a:pt x="80" y="42"/>
                </a:cubicBezTo>
                <a:cubicBezTo>
                  <a:pt x="80" y="41"/>
                  <a:pt x="80" y="41"/>
                  <a:pt x="79" y="40"/>
                </a:cubicBezTo>
                <a:cubicBezTo>
                  <a:pt x="78" y="40"/>
                  <a:pt x="76" y="40"/>
                  <a:pt x="74" y="39"/>
                </a:cubicBezTo>
                <a:cubicBezTo>
                  <a:pt x="74" y="39"/>
                  <a:pt x="74" y="39"/>
                  <a:pt x="74" y="39"/>
                </a:cubicBezTo>
                <a:cubicBezTo>
                  <a:pt x="74" y="37"/>
                  <a:pt x="74" y="35"/>
                  <a:pt x="74" y="33"/>
                </a:cubicBezTo>
                <a:cubicBezTo>
                  <a:pt x="75" y="33"/>
                  <a:pt x="75" y="33"/>
                  <a:pt x="75" y="33"/>
                </a:cubicBezTo>
                <a:cubicBezTo>
                  <a:pt x="75" y="33"/>
                  <a:pt x="76" y="32"/>
                  <a:pt x="76" y="32"/>
                </a:cubicBezTo>
                <a:cubicBezTo>
                  <a:pt x="76" y="30"/>
                  <a:pt x="77" y="28"/>
                  <a:pt x="77" y="27"/>
                </a:cubicBezTo>
                <a:cubicBezTo>
                  <a:pt x="78" y="26"/>
                  <a:pt x="78" y="26"/>
                  <a:pt x="78" y="26"/>
                </a:cubicBezTo>
                <a:cubicBezTo>
                  <a:pt x="78" y="25"/>
                  <a:pt x="78" y="25"/>
                  <a:pt x="78" y="24"/>
                </a:cubicBezTo>
                <a:cubicBezTo>
                  <a:pt x="78" y="24"/>
                  <a:pt x="78" y="24"/>
                  <a:pt x="78" y="24"/>
                </a:cubicBezTo>
                <a:cubicBezTo>
                  <a:pt x="77" y="24"/>
                  <a:pt x="77" y="24"/>
                  <a:pt x="77" y="24"/>
                </a:cubicBezTo>
                <a:cubicBezTo>
                  <a:pt x="77" y="23"/>
                  <a:pt x="77" y="22"/>
                  <a:pt x="76" y="21"/>
                </a:cubicBezTo>
                <a:cubicBezTo>
                  <a:pt x="76" y="21"/>
                  <a:pt x="75" y="19"/>
                  <a:pt x="74" y="17"/>
                </a:cubicBezTo>
                <a:cubicBezTo>
                  <a:pt x="73" y="16"/>
                  <a:pt x="73" y="16"/>
                  <a:pt x="72" y="15"/>
                </a:cubicBezTo>
                <a:cubicBezTo>
                  <a:pt x="71" y="14"/>
                  <a:pt x="71" y="14"/>
                  <a:pt x="71" y="14"/>
                </a:cubicBezTo>
                <a:cubicBezTo>
                  <a:pt x="71" y="13"/>
                  <a:pt x="71" y="13"/>
                  <a:pt x="71" y="13"/>
                </a:cubicBezTo>
                <a:cubicBezTo>
                  <a:pt x="71" y="13"/>
                  <a:pt x="71" y="13"/>
                  <a:pt x="70" y="13"/>
                </a:cubicBezTo>
                <a:cubicBezTo>
                  <a:pt x="69" y="13"/>
                  <a:pt x="69" y="13"/>
                  <a:pt x="69" y="13"/>
                </a:cubicBezTo>
                <a:cubicBezTo>
                  <a:pt x="69" y="13"/>
                  <a:pt x="69" y="13"/>
                  <a:pt x="69" y="13"/>
                </a:cubicBezTo>
                <a:cubicBezTo>
                  <a:pt x="68" y="14"/>
                  <a:pt x="66" y="15"/>
                  <a:pt x="65" y="16"/>
                </a:cubicBezTo>
                <a:cubicBezTo>
                  <a:pt x="62" y="14"/>
                  <a:pt x="60" y="12"/>
                  <a:pt x="57" y="10"/>
                </a:cubicBezTo>
                <a:cubicBezTo>
                  <a:pt x="57" y="8"/>
                  <a:pt x="57" y="7"/>
                  <a:pt x="58" y="5"/>
                </a:cubicBezTo>
                <a:cubicBezTo>
                  <a:pt x="58" y="4"/>
                  <a:pt x="58" y="4"/>
                  <a:pt x="57" y="3"/>
                </a:cubicBezTo>
                <a:cubicBezTo>
                  <a:pt x="53" y="2"/>
                  <a:pt x="49" y="1"/>
                  <a:pt x="44" y="0"/>
                </a:cubicBezTo>
                <a:cubicBezTo>
                  <a:pt x="44" y="0"/>
                  <a:pt x="44" y="0"/>
                  <a:pt x="44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19"/>
          <p:cNvSpPr/>
          <p:nvPr/>
        </p:nvSpPr>
        <p:spPr>
          <a:xfrm>
            <a:off x="3004200" y="3027600"/>
            <a:ext cx="126720" cy="121680"/>
          </a:xfrm>
          <a:custGeom>
            <a:avLst/>
            <a:gdLst/>
            <a:ahLst/>
            <a:rect l="l" t="t" r="r" b="b"/>
            <a:pathLst>
              <a:path w="125" h="120">
                <a:moveTo>
                  <a:pt x="63" y="116"/>
                </a:moveTo>
                <a:cubicBezTo>
                  <a:pt x="35" y="116"/>
                  <a:pt x="5" y="98"/>
                  <a:pt x="5" y="60"/>
                </a:cubicBezTo>
                <a:cubicBezTo>
                  <a:pt x="5" y="22"/>
                  <a:pt x="35" y="4"/>
                  <a:pt x="63" y="4"/>
                </a:cubicBezTo>
                <a:cubicBezTo>
                  <a:pt x="63" y="4"/>
                  <a:pt x="63" y="4"/>
                  <a:pt x="63" y="4"/>
                </a:cubicBezTo>
                <a:cubicBezTo>
                  <a:pt x="78" y="4"/>
                  <a:pt x="92" y="9"/>
                  <a:pt x="103" y="18"/>
                </a:cubicBezTo>
                <a:cubicBezTo>
                  <a:pt x="114" y="28"/>
                  <a:pt x="120" y="43"/>
                  <a:pt x="120" y="60"/>
                </a:cubicBezTo>
                <a:cubicBezTo>
                  <a:pt x="120" y="98"/>
                  <a:pt x="90" y="116"/>
                  <a:pt x="63" y="116"/>
                </a:cubicBezTo>
                <a:moveTo>
                  <a:pt x="63" y="0"/>
                </a:moveTo>
                <a:cubicBezTo>
                  <a:pt x="63" y="0"/>
                  <a:pt x="63" y="0"/>
                  <a:pt x="63" y="0"/>
                </a:cubicBezTo>
                <a:cubicBezTo>
                  <a:pt x="32" y="0"/>
                  <a:pt x="0" y="20"/>
                  <a:pt x="0" y="60"/>
                </a:cubicBezTo>
                <a:cubicBezTo>
                  <a:pt x="0" y="100"/>
                  <a:pt x="32" y="120"/>
                  <a:pt x="63" y="120"/>
                </a:cubicBezTo>
                <a:cubicBezTo>
                  <a:pt x="94" y="120"/>
                  <a:pt x="125" y="100"/>
                  <a:pt x="125" y="60"/>
                </a:cubicBezTo>
                <a:cubicBezTo>
                  <a:pt x="125" y="20"/>
                  <a:pt x="94" y="0"/>
                  <a:pt x="6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20"/>
          <p:cNvSpPr/>
          <p:nvPr/>
        </p:nvSpPr>
        <p:spPr>
          <a:xfrm>
            <a:off x="2988000" y="3011400"/>
            <a:ext cx="159480" cy="154080"/>
          </a:xfrm>
          <a:custGeom>
            <a:avLst/>
            <a:gdLst/>
            <a:ahLst/>
            <a:rect l="l" t="t" r="r" b="b"/>
            <a:pathLst>
              <a:path w="157" h="152">
                <a:moveTo>
                  <a:pt x="79" y="147"/>
                </a:moveTo>
                <a:cubicBezTo>
                  <a:pt x="42" y="147"/>
                  <a:pt x="5" y="124"/>
                  <a:pt x="5" y="76"/>
                </a:cubicBezTo>
                <a:cubicBezTo>
                  <a:pt x="5" y="28"/>
                  <a:pt x="42" y="4"/>
                  <a:pt x="79" y="4"/>
                </a:cubicBezTo>
                <a:cubicBezTo>
                  <a:pt x="116" y="4"/>
                  <a:pt x="153" y="28"/>
                  <a:pt x="153" y="76"/>
                </a:cubicBezTo>
                <a:cubicBezTo>
                  <a:pt x="153" y="124"/>
                  <a:pt x="116" y="147"/>
                  <a:pt x="79" y="147"/>
                </a:cubicBezTo>
                <a:moveTo>
                  <a:pt x="79" y="0"/>
                </a:moveTo>
                <a:cubicBezTo>
                  <a:pt x="58" y="0"/>
                  <a:pt x="39" y="7"/>
                  <a:pt x="25" y="19"/>
                </a:cubicBezTo>
                <a:cubicBezTo>
                  <a:pt x="9" y="33"/>
                  <a:pt x="0" y="53"/>
                  <a:pt x="0" y="76"/>
                </a:cubicBezTo>
                <a:cubicBezTo>
                  <a:pt x="0" y="99"/>
                  <a:pt x="9" y="119"/>
                  <a:pt x="25" y="133"/>
                </a:cubicBezTo>
                <a:cubicBezTo>
                  <a:pt x="39" y="145"/>
                  <a:pt x="58" y="152"/>
                  <a:pt x="79" y="152"/>
                </a:cubicBezTo>
                <a:cubicBezTo>
                  <a:pt x="99" y="152"/>
                  <a:pt x="118" y="145"/>
                  <a:pt x="132" y="133"/>
                </a:cubicBezTo>
                <a:cubicBezTo>
                  <a:pt x="148" y="119"/>
                  <a:pt x="157" y="99"/>
                  <a:pt x="157" y="76"/>
                </a:cubicBezTo>
                <a:cubicBezTo>
                  <a:pt x="157" y="53"/>
                  <a:pt x="148" y="33"/>
                  <a:pt x="132" y="19"/>
                </a:cubicBezTo>
                <a:cubicBezTo>
                  <a:pt x="118" y="7"/>
                  <a:pt x="99" y="0"/>
                  <a:pt x="79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21"/>
          <p:cNvSpPr/>
          <p:nvPr/>
        </p:nvSpPr>
        <p:spPr>
          <a:xfrm>
            <a:off x="3062160" y="3038040"/>
            <a:ext cx="6480" cy="12960"/>
          </a:xfrm>
          <a:custGeom>
            <a:avLst/>
            <a:gdLst/>
            <a:ahLst/>
            <a:rect l="l" t="t" r="r" b="b"/>
            <a:pathLst>
              <a:path w="7" h="13">
                <a:moveTo>
                  <a:pt x="4" y="0"/>
                </a:moveTo>
                <a:cubicBezTo>
                  <a:pt x="3" y="0"/>
                  <a:pt x="2" y="0"/>
                  <a:pt x="1" y="1"/>
                </a:cubicBezTo>
                <a:cubicBezTo>
                  <a:pt x="0" y="2"/>
                  <a:pt x="0" y="9"/>
                  <a:pt x="2" y="12"/>
                </a:cubicBezTo>
                <a:cubicBezTo>
                  <a:pt x="2" y="12"/>
                  <a:pt x="2" y="13"/>
                  <a:pt x="3" y="13"/>
                </a:cubicBezTo>
                <a:cubicBezTo>
                  <a:pt x="4" y="13"/>
                  <a:pt x="4" y="13"/>
                  <a:pt x="4" y="13"/>
                </a:cubicBezTo>
                <a:cubicBezTo>
                  <a:pt x="5" y="13"/>
                  <a:pt x="6" y="12"/>
                  <a:pt x="6" y="10"/>
                </a:cubicBezTo>
                <a:cubicBezTo>
                  <a:pt x="7" y="8"/>
                  <a:pt x="7" y="5"/>
                  <a:pt x="6" y="3"/>
                </a:cubicBezTo>
                <a:cubicBezTo>
                  <a:pt x="6" y="2"/>
                  <a:pt x="6" y="1"/>
                  <a:pt x="5" y="0"/>
                </a:cubicBezTo>
                <a:cubicBezTo>
                  <a:pt x="5" y="0"/>
                  <a:pt x="4" y="0"/>
                  <a:pt x="4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22"/>
          <p:cNvSpPr/>
          <p:nvPr/>
        </p:nvSpPr>
        <p:spPr>
          <a:xfrm>
            <a:off x="3062160" y="3123360"/>
            <a:ext cx="6480" cy="16920"/>
          </a:xfrm>
          <a:custGeom>
            <a:avLst/>
            <a:gdLst/>
            <a:ahLst/>
            <a:rect l="l" t="t" r="r" b="b"/>
            <a:pathLst>
              <a:path w="7" h="17">
                <a:moveTo>
                  <a:pt x="3" y="0"/>
                </a:moveTo>
                <a:cubicBezTo>
                  <a:pt x="2" y="0"/>
                  <a:pt x="1" y="1"/>
                  <a:pt x="1" y="2"/>
                </a:cubicBezTo>
                <a:cubicBezTo>
                  <a:pt x="0" y="5"/>
                  <a:pt x="0" y="11"/>
                  <a:pt x="1" y="14"/>
                </a:cubicBezTo>
                <a:cubicBezTo>
                  <a:pt x="1" y="14"/>
                  <a:pt x="1" y="16"/>
                  <a:pt x="2" y="16"/>
                </a:cubicBezTo>
                <a:cubicBezTo>
                  <a:pt x="2" y="17"/>
                  <a:pt x="3" y="17"/>
                  <a:pt x="4" y="17"/>
                </a:cubicBezTo>
                <a:cubicBezTo>
                  <a:pt x="4" y="17"/>
                  <a:pt x="5" y="17"/>
                  <a:pt x="6" y="16"/>
                </a:cubicBezTo>
                <a:cubicBezTo>
                  <a:pt x="7" y="15"/>
                  <a:pt x="7" y="3"/>
                  <a:pt x="5" y="1"/>
                </a:cubicBezTo>
                <a:cubicBezTo>
                  <a:pt x="5" y="1"/>
                  <a:pt x="5" y="0"/>
                  <a:pt x="4" y="0"/>
                </a:cubicBezTo>
                <a:cubicBezTo>
                  <a:pt x="3" y="0"/>
                  <a:pt x="3" y="0"/>
                  <a:pt x="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23"/>
          <p:cNvSpPr/>
          <p:nvPr/>
        </p:nvSpPr>
        <p:spPr>
          <a:xfrm>
            <a:off x="3014280" y="3085560"/>
            <a:ext cx="18000" cy="6840"/>
          </a:xfrm>
          <a:custGeom>
            <a:avLst/>
            <a:gdLst/>
            <a:ahLst/>
            <a:rect l="l" t="t" r="r" b="b"/>
            <a:pathLst>
              <a:path w="18" h="7">
                <a:moveTo>
                  <a:pt x="9" y="0"/>
                </a:moveTo>
                <a:cubicBezTo>
                  <a:pt x="6" y="0"/>
                  <a:pt x="4" y="0"/>
                  <a:pt x="3" y="1"/>
                </a:cubicBezTo>
                <a:cubicBezTo>
                  <a:pt x="3" y="1"/>
                  <a:pt x="1" y="1"/>
                  <a:pt x="1" y="2"/>
                </a:cubicBezTo>
                <a:cubicBezTo>
                  <a:pt x="0" y="3"/>
                  <a:pt x="0" y="5"/>
                  <a:pt x="1" y="6"/>
                </a:cubicBezTo>
                <a:cubicBezTo>
                  <a:pt x="1" y="6"/>
                  <a:pt x="2" y="7"/>
                  <a:pt x="8" y="7"/>
                </a:cubicBezTo>
                <a:cubicBezTo>
                  <a:pt x="10" y="7"/>
                  <a:pt x="15" y="6"/>
                  <a:pt x="16" y="5"/>
                </a:cubicBezTo>
                <a:cubicBezTo>
                  <a:pt x="16" y="5"/>
                  <a:pt x="17" y="5"/>
                  <a:pt x="17" y="4"/>
                </a:cubicBezTo>
                <a:cubicBezTo>
                  <a:pt x="18" y="3"/>
                  <a:pt x="17" y="3"/>
                  <a:pt x="17" y="2"/>
                </a:cubicBezTo>
                <a:cubicBezTo>
                  <a:pt x="17" y="1"/>
                  <a:pt x="15" y="1"/>
                  <a:pt x="15" y="1"/>
                </a:cubicBezTo>
                <a:cubicBezTo>
                  <a:pt x="13" y="0"/>
                  <a:pt x="11" y="0"/>
                  <a:pt x="9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24"/>
          <p:cNvSpPr/>
          <p:nvPr/>
        </p:nvSpPr>
        <p:spPr>
          <a:xfrm>
            <a:off x="3099600" y="3085560"/>
            <a:ext cx="17280" cy="6840"/>
          </a:xfrm>
          <a:custGeom>
            <a:avLst/>
            <a:gdLst/>
            <a:ahLst/>
            <a:rect l="l" t="t" r="r" b="b"/>
            <a:pathLst>
              <a:path w="17" h="7">
                <a:moveTo>
                  <a:pt x="9" y="0"/>
                </a:moveTo>
                <a:cubicBezTo>
                  <a:pt x="7" y="0"/>
                  <a:pt x="3" y="0"/>
                  <a:pt x="1" y="2"/>
                </a:cubicBezTo>
                <a:cubicBezTo>
                  <a:pt x="1" y="2"/>
                  <a:pt x="0" y="2"/>
                  <a:pt x="0" y="3"/>
                </a:cubicBezTo>
                <a:cubicBezTo>
                  <a:pt x="0" y="4"/>
                  <a:pt x="0" y="4"/>
                  <a:pt x="0" y="5"/>
                </a:cubicBezTo>
                <a:cubicBezTo>
                  <a:pt x="1" y="6"/>
                  <a:pt x="2" y="6"/>
                  <a:pt x="2" y="6"/>
                </a:cubicBezTo>
                <a:cubicBezTo>
                  <a:pt x="4" y="6"/>
                  <a:pt x="6" y="7"/>
                  <a:pt x="9" y="7"/>
                </a:cubicBezTo>
                <a:cubicBezTo>
                  <a:pt x="11" y="7"/>
                  <a:pt x="13" y="7"/>
                  <a:pt x="14" y="6"/>
                </a:cubicBezTo>
                <a:cubicBezTo>
                  <a:pt x="15" y="6"/>
                  <a:pt x="16" y="6"/>
                  <a:pt x="17" y="5"/>
                </a:cubicBezTo>
                <a:cubicBezTo>
                  <a:pt x="17" y="4"/>
                  <a:pt x="17" y="2"/>
                  <a:pt x="16" y="1"/>
                </a:cubicBezTo>
                <a:cubicBezTo>
                  <a:pt x="16" y="1"/>
                  <a:pt x="15" y="0"/>
                  <a:pt x="9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25"/>
          <p:cNvSpPr/>
          <p:nvPr/>
        </p:nvSpPr>
        <p:spPr>
          <a:xfrm>
            <a:off x="3022200" y="3109320"/>
            <a:ext cx="9000" cy="7920"/>
          </a:xfrm>
          <a:custGeom>
            <a:avLst/>
            <a:gdLst/>
            <a:ahLst/>
            <a:rect l="l" t="t" r="r" b="b"/>
            <a:pathLst>
              <a:path w="9" h="8">
                <a:moveTo>
                  <a:pt x="7" y="0"/>
                </a:moveTo>
                <a:cubicBezTo>
                  <a:pt x="7" y="0"/>
                  <a:pt x="6" y="0"/>
                  <a:pt x="6" y="1"/>
                </a:cubicBezTo>
                <a:cubicBezTo>
                  <a:pt x="5" y="2"/>
                  <a:pt x="3" y="4"/>
                  <a:pt x="1" y="5"/>
                </a:cubicBezTo>
                <a:cubicBezTo>
                  <a:pt x="1" y="5"/>
                  <a:pt x="0" y="6"/>
                  <a:pt x="1" y="7"/>
                </a:cubicBezTo>
                <a:cubicBezTo>
                  <a:pt x="1" y="8"/>
                  <a:pt x="2" y="8"/>
                  <a:pt x="2" y="8"/>
                </a:cubicBezTo>
                <a:cubicBezTo>
                  <a:pt x="2" y="8"/>
                  <a:pt x="3" y="8"/>
                  <a:pt x="3" y="8"/>
                </a:cubicBezTo>
                <a:cubicBezTo>
                  <a:pt x="5" y="7"/>
                  <a:pt x="7" y="5"/>
                  <a:pt x="9" y="2"/>
                </a:cubicBezTo>
                <a:cubicBezTo>
                  <a:pt x="9" y="2"/>
                  <a:pt x="9" y="1"/>
                  <a:pt x="8" y="0"/>
                </a:cubicBezTo>
                <a:cubicBezTo>
                  <a:pt x="8" y="0"/>
                  <a:pt x="7" y="0"/>
                  <a:pt x="7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26"/>
          <p:cNvSpPr/>
          <p:nvPr/>
        </p:nvSpPr>
        <p:spPr>
          <a:xfrm>
            <a:off x="3041640" y="3124080"/>
            <a:ext cx="6840" cy="7920"/>
          </a:xfrm>
          <a:custGeom>
            <a:avLst/>
            <a:gdLst/>
            <a:ahLst/>
            <a:rect l="l" t="t" r="r" b="b"/>
            <a:pathLst>
              <a:path w="7" h="8">
                <a:moveTo>
                  <a:pt x="5" y="0"/>
                </a:moveTo>
                <a:cubicBezTo>
                  <a:pt x="5" y="0"/>
                  <a:pt x="4" y="1"/>
                  <a:pt x="4" y="1"/>
                </a:cubicBezTo>
                <a:cubicBezTo>
                  <a:pt x="2" y="3"/>
                  <a:pt x="2" y="4"/>
                  <a:pt x="1" y="6"/>
                </a:cubicBezTo>
                <a:cubicBezTo>
                  <a:pt x="0" y="7"/>
                  <a:pt x="0" y="8"/>
                  <a:pt x="1" y="8"/>
                </a:cubicBezTo>
                <a:cubicBezTo>
                  <a:pt x="1" y="8"/>
                  <a:pt x="2" y="8"/>
                  <a:pt x="2" y="8"/>
                </a:cubicBezTo>
                <a:cubicBezTo>
                  <a:pt x="2" y="8"/>
                  <a:pt x="3" y="8"/>
                  <a:pt x="3" y="8"/>
                </a:cubicBezTo>
                <a:cubicBezTo>
                  <a:pt x="5" y="6"/>
                  <a:pt x="5" y="5"/>
                  <a:pt x="6" y="3"/>
                </a:cubicBezTo>
                <a:cubicBezTo>
                  <a:pt x="7" y="2"/>
                  <a:pt x="7" y="1"/>
                  <a:pt x="6" y="1"/>
                </a:cubicBezTo>
                <a:cubicBezTo>
                  <a:pt x="6" y="0"/>
                  <a:pt x="5" y="0"/>
                  <a:pt x="5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27"/>
          <p:cNvSpPr/>
          <p:nvPr/>
        </p:nvSpPr>
        <p:spPr>
          <a:xfrm>
            <a:off x="3084480" y="3125520"/>
            <a:ext cx="7920" cy="5760"/>
          </a:xfrm>
          <a:custGeom>
            <a:avLst/>
            <a:gdLst/>
            <a:ahLst/>
            <a:rect l="l" t="t" r="r" b="b"/>
            <a:pathLst>
              <a:path w="8" h="6">
                <a:moveTo>
                  <a:pt x="2" y="0"/>
                </a:moveTo>
                <a:cubicBezTo>
                  <a:pt x="2" y="0"/>
                  <a:pt x="2" y="0"/>
                  <a:pt x="1" y="0"/>
                </a:cubicBezTo>
                <a:cubicBezTo>
                  <a:pt x="1" y="1"/>
                  <a:pt x="0" y="2"/>
                  <a:pt x="1" y="2"/>
                </a:cubicBezTo>
                <a:cubicBezTo>
                  <a:pt x="2" y="3"/>
                  <a:pt x="2" y="4"/>
                  <a:pt x="3" y="5"/>
                </a:cubicBezTo>
                <a:cubicBezTo>
                  <a:pt x="3" y="5"/>
                  <a:pt x="4" y="6"/>
                  <a:pt x="5" y="6"/>
                </a:cubicBezTo>
                <a:cubicBezTo>
                  <a:pt x="5" y="6"/>
                  <a:pt x="6" y="6"/>
                  <a:pt x="6" y="6"/>
                </a:cubicBezTo>
                <a:cubicBezTo>
                  <a:pt x="6" y="6"/>
                  <a:pt x="7" y="6"/>
                  <a:pt x="7" y="5"/>
                </a:cubicBezTo>
                <a:cubicBezTo>
                  <a:pt x="8" y="5"/>
                  <a:pt x="7" y="4"/>
                  <a:pt x="7" y="3"/>
                </a:cubicBezTo>
                <a:cubicBezTo>
                  <a:pt x="6" y="3"/>
                  <a:pt x="5" y="2"/>
                  <a:pt x="5" y="2"/>
                </a:cubicBezTo>
                <a:cubicBezTo>
                  <a:pt x="5" y="2"/>
                  <a:pt x="4" y="1"/>
                  <a:pt x="4" y="0"/>
                </a:cubicBezTo>
                <a:cubicBezTo>
                  <a:pt x="3" y="0"/>
                  <a:pt x="3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28"/>
          <p:cNvSpPr/>
          <p:nvPr/>
        </p:nvSpPr>
        <p:spPr>
          <a:xfrm>
            <a:off x="3101760" y="3109320"/>
            <a:ext cx="8640" cy="5760"/>
          </a:xfrm>
          <a:custGeom>
            <a:avLst/>
            <a:gdLst/>
            <a:ahLst/>
            <a:rect l="l" t="t" r="r" b="b"/>
            <a:pathLst>
              <a:path w="9" h="6">
                <a:moveTo>
                  <a:pt x="2" y="0"/>
                </a:moveTo>
                <a:cubicBezTo>
                  <a:pt x="2" y="0"/>
                  <a:pt x="1" y="0"/>
                  <a:pt x="1" y="0"/>
                </a:cubicBezTo>
                <a:cubicBezTo>
                  <a:pt x="0" y="1"/>
                  <a:pt x="1" y="2"/>
                  <a:pt x="1" y="3"/>
                </a:cubicBezTo>
                <a:cubicBezTo>
                  <a:pt x="3" y="3"/>
                  <a:pt x="3" y="4"/>
                  <a:pt x="4" y="4"/>
                </a:cubicBezTo>
                <a:cubicBezTo>
                  <a:pt x="4" y="5"/>
                  <a:pt x="5" y="5"/>
                  <a:pt x="7" y="6"/>
                </a:cubicBezTo>
                <a:cubicBezTo>
                  <a:pt x="7" y="6"/>
                  <a:pt x="7" y="6"/>
                  <a:pt x="8" y="6"/>
                </a:cubicBezTo>
                <a:cubicBezTo>
                  <a:pt x="8" y="6"/>
                  <a:pt x="9" y="6"/>
                  <a:pt x="9" y="5"/>
                </a:cubicBezTo>
                <a:cubicBezTo>
                  <a:pt x="9" y="5"/>
                  <a:pt x="9" y="4"/>
                  <a:pt x="8" y="3"/>
                </a:cubicBezTo>
                <a:cubicBezTo>
                  <a:pt x="7" y="2"/>
                  <a:pt x="6" y="2"/>
                  <a:pt x="6" y="2"/>
                </a:cubicBezTo>
                <a:cubicBezTo>
                  <a:pt x="5" y="1"/>
                  <a:pt x="5" y="1"/>
                  <a:pt x="3" y="0"/>
                </a:cubicBezTo>
                <a:cubicBezTo>
                  <a:pt x="3" y="0"/>
                  <a:pt x="2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29"/>
          <p:cNvSpPr/>
          <p:nvPr/>
        </p:nvSpPr>
        <p:spPr>
          <a:xfrm>
            <a:off x="3019320" y="3064680"/>
            <a:ext cx="10800" cy="6480"/>
          </a:xfrm>
          <a:custGeom>
            <a:avLst/>
            <a:gdLst/>
            <a:ahLst/>
            <a:rect l="l" t="t" r="r" b="b"/>
            <a:pathLst>
              <a:path w="11" h="7">
                <a:moveTo>
                  <a:pt x="1" y="0"/>
                </a:moveTo>
                <a:cubicBezTo>
                  <a:pt x="1" y="0"/>
                  <a:pt x="0" y="0"/>
                  <a:pt x="0" y="1"/>
                </a:cubicBezTo>
                <a:cubicBezTo>
                  <a:pt x="0" y="1"/>
                  <a:pt x="0" y="2"/>
                  <a:pt x="0" y="3"/>
                </a:cubicBezTo>
                <a:cubicBezTo>
                  <a:pt x="2" y="4"/>
                  <a:pt x="3" y="4"/>
                  <a:pt x="4" y="5"/>
                </a:cubicBezTo>
                <a:cubicBezTo>
                  <a:pt x="5" y="6"/>
                  <a:pt x="7" y="6"/>
                  <a:pt x="8" y="7"/>
                </a:cubicBezTo>
                <a:cubicBezTo>
                  <a:pt x="8" y="7"/>
                  <a:pt x="9" y="7"/>
                  <a:pt x="9" y="7"/>
                </a:cubicBezTo>
                <a:cubicBezTo>
                  <a:pt x="9" y="7"/>
                  <a:pt x="10" y="7"/>
                  <a:pt x="10" y="6"/>
                </a:cubicBezTo>
                <a:cubicBezTo>
                  <a:pt x="11" y="6"/>
                  <a:pt x="11" y="5"/>
                  <a:pt x="10" y="4"/>
                </a:cubicBezTo>
                <a:cubicBezTo>
                  <a:pt x="8" y="3"/>
                  <a:pt x="7" y="3"/>
                  <a:pt x="5" y="2"/>
                </a:cubicBezTo>
                <a:cubicBezTo>
                  <a:pt x="4" y="1"/>
                  <a:pt x="3" y="1"/>
                  <a:pt x="2" y="0"/>
                </a:cubicBezTo>
                <a:cubicBezTo>
                  <a:pt x="2" y="0"/>
                  <a:pt x="2" y="0"/>
                  <a:pt x="1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30"/>
          <p:cNvSpPr/>
          <p:nvPr/>
        </p:nvSpPr>
        <p:spPr>
          <a:xfrm>
            <a:off x="3084480" y="3041640"/>
            <a:ext cx="7920" cy="9000"/>
          </a:xfrm>
          <a:custGeom>
            <a:avLst/>
            <a:gdLst/>
            <a:ahLst/>
            <a:rect l="l" t="t" r="r" b="b"/>
            <a:pathLst>
              <a:path w="8" h="9">
                <a:moveTo>
                  <a:pt x="6" y="0"/>
                </a:moveTo>
                <a:cubicBezTo>
                  <a:pt x="5" y="0"/>
                  <a:pt x="5" y="0"/>
                  <a:pt x="5" y="1"/>
                </a:cubicBezTo>
                <a:cubicBezTo>
                  <a:pt x="4" y="2"/>
                  <a:pt x="3" y="3"/>
                  <a:pt x="3" y="3"/>
                </a:cubicBezTo>
                <a:cubicBezTo>
                  <a:pt x="2" y="4"/>
                  <a:pt x="1" y="5"/>
                  <a:pt x="0" y="7"/>
                </a:cubicBezTo>
                <a:cubicBezTo>
                  <a:pt x="0" y="7"/>
                  <a:pt x="0" y="8"/>
                  <a:pt x="1" y="9"/>
                </a:cubicBezTo>
                <a:cubicBezTo>
                  <a:pt x="1" y="9"/>
                  <a:pt x="1" y="9"/>
                  <a:pt x="2" y="9"/>
                </a:cubicBezTo>
                <a:cubicBezTo>
                  <a:pt x="2" y="9"/>
                  <a:pt x="3" y="9"/>
                  <a:pt x="3" y="8"/>
                </a:cubicBezTo>
                <a:cubicBezTo>
                  <a:pt x="4" y="7"/>
                  <a:pt x="4" y="6"/>
                  <a:pt x="5" y="6"/>
                </a:cubicBezTo>
                <a:cubicBezTo>
                  <a:pt x="6" y="5"/>
                  <a:pt x="6" y="4"/>
                  <a:pt x="7" y="2"/>
                </a:cubicBezTo>
                <a:cubicBezTo>
                  <a:pt x="8" y="2"/>
                  <a:pt x="8" y="1"/>
                  <a:pt x="7" y="0"/>
                </a:cubicBezTo>
                <a:cubicBezTo>
                  <a:pt x="7" y="0"/>
                  <a:pt x="6" y="0"/>
                  <a:pt x="6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31"/>
          <p:cNvSpPr/>
          <p:nvPr/>
        </p:nvSpPr>
        <p:spPr>
          <a:xfrm>
            <a:off x="3101760" y="3054960"/>
            <a:ext cx="7920" cy="7920"/>
          </a:xfrm>
          <a:custGeom>
            <a:avLst/>
            <a:gdLst/>
            <a:ahLst/>
            <a:rect l="l" t="t" r="r" b="b"/>
            <a:pathLst>
              <a:path w="8" h="8">
                <a:moveTo>
                  <a:pt x="7" y="0"/>
                </a:moveTo>
                <a:cubicBezTo>
                  <a:pt x="6" y="0"/>
                  <a:pt x="5" y="1"/>
                  <a:pt x="5" y="1"/>
                </a:cubicBezTo>
                <a:cubicBezTo>
                  <a:pt x="4" y="3"/>
                  <a:pt x="3" y="4"/>
                  <a:pt x="2" y="5"/>
                </a:cubicBezTo>
                <a:cubicBezTo>
                  <a:pt x="1" y="5"/>
                  <a:pt x="0" y="6"/>
                  <a:pt x="1" y="7"/>
                </a:cubicBezTo>
                <a:cubicBezTo>
                  <a:pt x="1" y="8"/>
                  <a:pt x="2" y="8"/>
                  <a:pt x="2" y="8"/>
                </a:cubicBezTo>
                <a:cubicBezTo>
                  <a:pt x="3" y="8"/>
                  <a:pt x="3" y="8"/>
                  <a:pt x="3" y="8"/>
                </a:cubicBezTo>
                <a:cubicBezTo>
                  <a:pt x="5" y="6"/>
                  <a:pt x="7" y="5"/>
                  <a:pt x="8" y="3"/>
                </a:cubicBezTo>
                <a:cubicBezTo>
                  <a:pt x="8" y="2"/>
                  <a:pt x="8" y="1"/>
                  <a:pt x="7" y="1"/>
                </a:cubicBezTo>
                <a:cubicBezTo>
                  <a:pt x="7" y="0"/>
                  <a:pt x="7" y="0"/>
                  <a:pt x="7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32"/>
          <p:cNvSpPr/>
          <p:nvPr/>
        </p:nvSpPr>
        <p:spPr>
          <a:xfrm>
            <a:off x="3036960" y="3049200"/>
            <a:ext cx="67320" cy="49320"/>
          </a:xfrm>
          <a:custGeom>
            <a:avLst/>
            <a:gdLst/>
            <a:ahLst/>
            <a:rect l="l" t="t" r="r" b="b"/>
            <a:pathLst>
              <a:path w="67" h="49">
                <a:moveTo>
                  <a:pt x="30" y="43"/>
                </a:moveTo>
                <a:cubicBezTo>
                  <a:pt x="29" y="43"/>
                  <a:pt x="28" y="43"/>
                  <a:pt x="27" y="41"/>
                </a:cubicBezTo>
                <a:cubicBezTo>
                  <a:pt x="26" y="40"/>
                  <a:pt x="28" y="37"/>
                  <a:pt x="30" y="37"/>
                </a:cubicBezTo>
                <a:cubicBezTo>
                  <a:pt x="30" y="37"/>
                  <a:pt x="30" y="37"/>
                  <a:pt x="30" y="37"/>
                </a:cubicBezTo>
                <a:cubicBezTo>
                  <a:pt x="31" y="37"/>
                  <a:pt x="33" y="38"/>
                  <a:pt x="33" y="39"/>
                </a:cubicBezTo>
                <a:cubicBezTo>
                  <a:pt x="34" y="40"/>
                  <a:pt x="33" y="42"/>
                  <a:pt x="32" y="42"/>
                </a:cubicBezTo>
                <a:cubicBezTo>
                  <a:pt x="32" y="43"/>
                  <a:pt x="31" y="43"/>
                  <a:pt x="30" y="43"/>
                </a:cubicBezTo>
                <a:moveTo>
                  <a:pt x="4" y="0"/>
                </a:moveTo>
                <a:cubicBezTo>
                  <a:pt x="4" y="0"/>
                  <a:pt x="3" y="0"/>
                  <a:pt x="3" y="0"/>
                </a:cubicBezTo>
                <a:cubicBezTo>
                  <a:pt x="0" y="2"/>
                  <a:pt x="6" y="11"/>
                  <a:pt x="6" y="11"/>
                </a:cubicBezTo>
                <a:cubicBezTo>
                  <a:pt x="13" y="23"/>
                  <a:pt x="24" y="45"/>
                  <a:pt x="28" y="48"/>
                </a:cubicBezTo>
                <a:cubicBezTo>
                  <a:pt x="28" y="48"/>
                  <a:pt x="29" y="49"/>
                  <a:pt x="29" y="49"/>
                </a:cubicBezTo>
                <a:cubicBezTo>
                  <a:pt x="35" y="49"/>
                  <a:pt x="65" y="25"/>
                  <a:pt x="65" y="25"/>
                </a:cubicBezTo>
                <a:cubicBezTo>
                  <a:pt x="67" y="20"/>
                  <a:pt x="62" y="19"/>
                  <a:pt x="60" y="19"/>
                </a:cubicBezTo>
                <a:cubicBezTo>
                  <a:pt x="60" y="19"/>
                  <a:pt x="37" y="32"/>
                  <a:pt x="32" y="34"/>
                </a:cubicBezTo>
                <a:cubicBezTo>
                  <a:pt x="28" y="32"/>
                  <a:pt x="17" y="14"/>
                  <a:pt x="11" y="6"/>
                </a:cubicBezTo>
                <a:cubicBezTo>
                  <a:pt x="11" y="6"/>
                  <a:pt x="6" y="0"/>
                  <a:pt x="4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33"/>
          <p:cNvSpPr/>
          <p:nvPr/>
        </p:nvSpPr>
        <p:spPr>
          <a:xfrm>
            <a:off x="2872080" y="2323440"/>
            <a:ext cx="188640" cy="192960"/>
          </a:xfrm>
          <a:custGeom>
            <a:avLst/>
            <a:gdLst/>
            <a:ahLst/>
            <a:rect l="l" t="t" r="r" b="b"/>
            <a:pathLst>
              <a:path w="186" h="190">
                <a:moveTo>
                  <a:pt x="112" y="184"/>
                </a:moveTo>
                <a:cubicBezTo>
                  <a:pt x="112" y="183"/>
                  <a:pt x="112" y="183"/>
                  <a:pt x="112" y="182"/>
                </a:cubicBezTo>
                <a:cubicBezTo>
                  <a:pt x="112" y="183"/>
                  <a:pt x="112" y="183"/>
                  <a:pt x="112" y="183"/>
                </a:cubicBezTo>
                <a:cubicBezTo>
                  <a:pt x="112" y="184"/>
                  <a:pt x="112" y="184"/>
                  <a:pt x="112" y="184"/>
                </a:cubicBezTo>
                <a:cubicBezTo>
                  <a:pt x="112" y="184"/>
                  <a:pt x="112" y="184"/>
                  <a:pt x="112" y="184"/>
                </a:cubicBezTo>
                <a:moveTo>
                  <a:pt x="124" y="178"/>
                </a:moveTo>
                <a:cubicBezTo>
                  <a:pt x="124" y="177"/>
                  <a:pt x="123" y="177"/>
                  <a:pt x="123" y="176"/>
                </a:cubicBezTo>
                <a:cubicBezTo>
                  <a:pt x="123" y="175"/>
                  <a:pt x="124" y="175"/>
                  <a:pt x="124" y="174"/>
                </a:cubicBezTo>
                <a:cubicBezTo>
                  <a:pt x="124" y="175"/>
                  <a:pt x="124" y="176"/>
                  <a:pt x="124" y="178"/>
                </a:cubicBezTo>
                <a:moveTo>
                  <a:pt x="91" y="167"/>
                </a:moveTo>
                <a:cubicBezTo>
                  <a:pt x="92" y="167"/>
                  <a:pt x="92" y="167"/>
                  <a:pt x="92" y="167"/>
                </a:cubicBezTo>
                <a:cubicBezTo>
                  <a:pt x="94" y="167"/>
                  <a:pt x="96" y="167"/>
                  <a:pt x="98" y="167"/>
                </a:cubicBezTo>
                <a:cubicBezTo>
                  <a:pt x="95" y="173"/>
                  <a:pt x="92" y="180"/>
                  <a:pt x="90" y="186"/>
                </a:cubicBezTo>
                <a:cubicBezTo>
                  <a:pt x="89" y="186"/>
                  <a:pt x="89" y="186"/>
                  <a:pt x="89" y="186"/>
                </a:cubicBezTo>
                <a:cubicBezTo>
                  <a:pt x="87" y="186"/>
                  <a:pt x="85" y="186"/>
                  <a:pt x="83" y="186"/>
                </a:cubicBezTo>
                <a:cubicBezTo>
                  <a:pt x="86" y="179"/>
                  <a:pt x="88" y="173"/>
                  <a:pt x="90" y="167"/>
                </a:cubicBezTo>
                <a:cubicBezTo>
                  <a:pt x="91" y="167"/>
                  <a:pt x="91" y="167"/>
                  <a:pt x="91" y="167"/>
                </a:cubicBezTo>
                <a:moveTo>
                  <a:pt x="79" y="185"/>
                </a:moveTo>
                <a:cubicBezTo>
                  <a:pt x="77" y="185"/>
                  <a:pt x="75" y="185"/>
                  <a:pt x="73" y="184"/>
                </a:cubicBezTo>
                <a:cubicBezTo>
                  <a:pt x="75" y="178"/>
                  <a:pt x="77" y="172"/>
                  <a:pt x="80" y="167"/>
                </a:cubicBezTo>
                <a:cubicBezTo>
                  <a:pt x="82" y="167"/>
                  <a:pt x="84" y="167"/>
                  <a:pt x="86" y="167"/>
                </a:cubicBezTo>
                <a:cubicBezTo>
                  <a:pt x="84" y="173"/>
                  <a:pt x="81" y="179"/>
                  <a:pt x="79" y="185"/>
                </a:cubicBezTo>
                <a:moveTo>
                  <a:pt x="94" y="186"/>
                </a:moveTo>
                <a:cubicBezTo>
                  <a:pt x="97" y="179"/>
                  <a:pt x="100" y="173"/>
                  <a:pt x="102" y="167"/>
                </a:cubicBezTo>
                <a:cubicBezTo>
                  <a:pt x="104" y="166"/>
                  <a:pt x="106" y="166"/>
                  <a:pt x="108" y="166"/>
                </a:cubicBezTo>
                <a:cubicBezTo>
                  <a:pt x="106" y="172"/>
                  <a:pt x="103" y="179"/>
                  <a:pt x="101" y="185"/>
                </a:cubicBezTo>
                <a:cubicBezTo>
                  <a:pt x="98" y="185"/>
                  <a:pt x="96" y="186"/>
                  <a:pt x="94" y="186"/>
                </a:cubicBezTo>
                <a:moveTo>
                  <a:pt x="69" y="184"/>
                </a:moveTo>
                <a:cubicBezTo>
                  <a:pt x="67" y="183"/>
                  <a:pt x="65" y="183"/>
                  <a:pt x="62" y="182"/>
                </a:cubicBezTo>
                <a:cubicBezTo>
                  <a:pt x="65" y="176"/>
                  <a:pt x="67" y="170"/>
                  <a:pt x="70" y="165"/>
                </a:cubicBezTo>
                <a:cubicBezTo>
                  <a:pt x="72" y="165"/>
                  <a:pt x="74" y="166"/>
                  <a:pt x="76" y="166"/>
                </a:cubicBezTo>
                <a:cubicBezTo>
                  <a:pt x="73" y="172"/>
                  <a:pt x="71" y="178"/>
                  <a:pt x="69" y="184"/>
                </a:cubicBezTo>
                <a:moveTo>
                  <a:pt x="105" y="185"/>
                </a:moveTo>
                <a:cubicBezTo>
                  <a:pt x="107" y="178"/>
                  <a:pt x="110" y="172"/>
                  <a:pt x="113" y="165"/>
                </a:cubicBezTo>
                <a:cubicBezTo>
                  <a:pt x="113" y="165"/>
                  <a:pt x="114" y="165"/>
                  <a:pt x="114" y="165"/>
                </a:cubicBezTo>
                <a:cubicBezTo>
                  <a:pt x="114" y="165"/>
                  <a:pt x="114" y="165"/>
                  <a:pt x="114" y="165"/>
                </a:cubicBezTo>
                <a:cubicBezTo>
                  <a:pt x="114" y="167"/>
                  <a:pt x="114" y="169"/>
                  <a:pt x="114" y="170"/>
                </a:cubicBezTo>
                <a:cubicBezTo>
                  <a:pt x="113" y="171"/>
                  <a:pt x="113" y="171"/>
                  <a:pt x="113" y="171"/>
                </a:cubicBezTo>
                <a:cubicBezTo>
                  <a:pt x="111" y="176"/>
                  <a:pt x="109" y="180"/>
                  <a:pt x="107" y="184"/>
                </a:cubicBezTo>
                <a:cubicBezTo>
                  <a:pt x="106" y="185"/>
                  <a:pt x="106" y="185"/>
                  <a:pt x="105" y="185"/>
                </a:cubicBezTo>
                <a:moveTo>
                  <a:pt x="59" y="181"/>
                </a:moveTo>
                <a:cubicBezTo>
                  <a:pt x="55" y="180"/>
                  <a:pt x="52" y="178"/>
                  <a:pt x="50" y="177"/>
                </a:cubicBezTo>
                <a:cubicBezTo>
                  <a:pt x="50" y="176"/>
                  <a:pt x="50" y="176"/>
                  <a:pt x="50" y="176"/>
                </a:cubicBezTo>
                <a:cubicBezTo>
                  <a:pt x="53" y="171"/>
                  <a:pt x="55" y="166"/>
                  <a:pt x="58" y="161"/>
                </a:cubicBezTo>
                <a:cubicBezTo>
                  <a:pt x="61" y="162"/>
                  <a:pt x="64" y="163"/>
                  <a:pt x="66" y="164"/>
                </a:cubicBezTo>
                <a:cubicBezTo>
                  <a:pt x="63" y="169"/>
                  <a:pt x="61" y="175"/>
                  <a:pt x="59" y="181"/>
                </a:cubicBezTo>
                <a:moveTo>
                  <a:pt x="120" y="173"/>
                </a:moveTo>
                <a:cubicBezTo>
                  <a:pt x="120" y="172"/>
                  <a:pt x="120" y="172"/>
                  <a:pt x="120" y="172"/>
                </a:cubicBezTo>
                <a:cubicBezTo>
                  <a:pt x="120" y="171"/>
                  <a:pt x="120" y="171"/>
                  <a:pt x="120" y="171"/>
                </a:cubicBezTo>
                <a:cubicBezTo>
                  <a:pt x="121" y="168"/>
                  <a:pt x="122" y="165"/>
                  <a:pt x="123" y="162"/>
                </a:cubicBezTo>
                <a:cubicBezTo>
                  <a:pt x="124" y="161"/>
                  <a:pt x="125" y="160"/>
                  <a:pt x="126" y="159"/>
                </a:cubicBezTo>
                <a:cubicBezTo>
                  <a:pt x="126" y="159"/>
                  <a:pt x="126" y="159"/>
                  <a:pt x="126" y="159"/>
                </a:cubicBezTo>
                <a:cubicBezTo>
                  <a:pt x="126" y="159"/>
                  <a:pt x="126" y="159"/>
                  <a:pt x="126" y="159"/>
                </a:cubicBezTo>
                <a:cubicBezTo>
                  <a:pt x="126" y="160"/>
                  <a:pt x="125" y="162"/>
                  <a:pt x="125" y="165"/>
                </a:cubicBezTo>
                <a:cubicBezTo>
                  <a:pt x="125" y="165"/>
                  <a:pt x="124" y="165"/>
                  <a:pt x="124" y="166"/>
                </a:cubicBezTo>
                <a:cubicBezTo>
                  <a:pt x="123" y="168"/>
                  <a:pt x="122" y="170"/>
                  <a:pt x="120" y="173"/>
                </a:cubicBezTo>
                <a:moveTo>
                  <a:pt x="128" y="179"/>
                </a:moveTo>
                <a:cubicBezTo>
                  <a:pt x="128" y="177"/>
                  <a:pt x="128" y="174"/>
                  <a:pt x="129" y="171"/>
                </a:cubicBezTo>
                <a:cubicBezTo>
                  <a:pt x="129" y="167"/>
                  <a:pt x="129" y="164"/>
                  <a:pt x="129" y="161"/>
                </a:cubicBezTo>
                <a:cubicBezTo>
                  <a:pt x="132" y="160"/>
                  <a:pt x="134" y="160"/>
                  <a:pt x="136" y="159"/>
                </a:cubicBezTo>
                <a:cubicBezTo>
                  <a:pt x="134" y="165"/>
                  <a:pt x="132" y="172"/>
                  <a:pt x="130" y="178"/>
                </a:cubicBezTo>
                <a:cubicBezTo>
                  <a:pt x="130" y="179"/>
                  <a:pt x="130" y="179"/>
                  <a:pt x="130" y="179"/>
                </a:cubicBezTo>
                <a:cubicBezTo>
                  <a:pt x="129" y="179"/>
                  <a:pt x="128" y="179"/>
                  <a:pt x="128" y="179"/>
                </a:cubicBezTo>
                <a:moveTo>
                  <a:pt x="46" y="175"/>
                </a:moveTo>
                <a:cubicBezTo>
                  <a:pt x="44" y="174"/>
                  <a:pt x="42" y="172"/>
                  <a:pt x="40" y="171"/>
                </a:cubicBezTo>
                <a:cubicBezTo>
                  <a:pt x="42" y="166"/>
                  <a:pt x="44" y="161"/>
                  <a:pt x="47" y="157"/>
                </a:cubicBezTo>
                <a:cubicBezTo>
                  <a:pt x="50" y="158"/>
                  <a:pt x="52" y="159"/>
                  <a:pt x="54" y="160"/>
                </a:cubicBezTo>
                <a:cubicBezTo>
                  <a:pt x="52" y="165"/>
                  <a:pt x="49" y="170"/>
                  <a:pt x="47" y="174"/>
                </a:cubicBezTo>
                <a:cubicBezTo>
                  <a:pt x="46" y="175"/>
                  <a:pt x="46" y="175"/>
                  <a:pt x="46" y="175"/>
                </a:cubicBezTo>
                <a:moveTo>
                  <a:pt x="134" y="177"/>
                </a:moveTo>
                <a:cubicBezTo>
                  <a:pt x="136" y="170"/>
                  <a:pt x="138" y="163"/>
                  <a:pt x="141" y="157"/>
                </a:cubicBezTo>
                <a:cubicBezTo>
                  <a:pt x="141" y="156"/>
                  <a:pt x="141" y="156"/>
                  <a:pt x="141" y="156"/>
                </a:cubicBezTo>
                <a:cubicBezTo>
                  <a:pt x="141" y="156"/>
                  <a:pt x="142" y="156"/>
                  <a:pt x="143" y="155"/>
                </a:cubicBezTo>
                <a:cubicBezTo>
                  <a:pt x="141" y="162"/>
                  <a:pt x="139" y="169"/>
                  <a:pt x="137" y="175"/>
                </a:cubicBezTo>
                <a:cubicBezTo>
                  <a:pt x="136" y="176"/>
                  <a:pt x="135" y="176"/>
                  <a:pt x="134" y="177"/>
                </a:cubicBezTo>
                <a:moveTo>
                  <a:pt x="36" y="169"/>
                </a:moveTo>
                <a:cubicBezTo>
                  <a:pt x="35" y="167"/>
                  <a:pt x="33" y="166"/>
                  <a:pt x="31" y="164"/>
                </a:cubicBezTo>
                <a:cubicBezTo>
                  <a:pt x="33" y="160"/>
                  <a:pt x="35" y="156"/>
                  <a:pt x="38" y="152"/>
                </a:cubicBezTo>
                <a:cubicBezTo>
                  <a:pt x="40" y="153"/>
                  <a:pt x="42" y="154"/>
                  <a:pt x="44" y="155"/>
                </a:cubicBezTo>
                <a:cubicBezTo>
                  <a:pt x="41" y="159"/>
                  <a:pt x="38" y="164"/>
                  <a:pt x="36" y="169"/>
                </a:cubicBezTo>
                <a:moveTo>
                  <a:pt x="142" y="173"/>
                </a:moveTo>
                <a:cubicBezTo>
                  <a:pt x="144" y="166"/>
                  <a:pt x="146" y="159"/>
                  <a:pt x="148" y="153"/>
                </a:cubicBezTo>
                <a:cubicBezTo>
                  <a:pt x="148" y="152"/>
                  <a:pt x="148" y="152"/>
                  <a:pt x="148" y="152"/>
                </a:cubicBezTo>
                <a:cubicBezTo>
                  <a:pt x="149" y="152"/>
                  <a:pt x="150" y="151"/>
                  <a:pt x="152" y="150"/>
                </a:cubicBezTo>
                <a:cubicBezTo>
                  <a:pt x="150" y="157"/>
                  <a:pt x="148" y="164"/>
                  <a:pt x="145" y="171"/>
                </a:cubicBezTo>
                <a:cubicBezTo>
                  <a:pt x="144" y="171"/>
                  <a:pt x="143" y="172"/>
                  <a:pt x="142" y="173"/>
                </a:cubicBezTo>
                <a:moveTo>
                  <a:pt x="118" y="165"/>
                </a:moveTo>
                <a:cubicBezTo>
                  <a:pt x="118" y="164"/>
                  <a:pt x="118" y="163"/>
                  <a:pt x="118" y="162"/>
                </a:cubicBezTo>
                <a:cubicBezTo>
                  <a:pt x="118" y="161"/>
                  <a:pt x="117" y="160"/>
                  <a:pt x="116" y="160"/>
                </a:cubicBezTo>
                <a:cubicBezTo>
                  <a:pt x="116" y="160"/>
                  <a:pt x="116" y="160"/>
                  <a:pt x="116" y="160"/>
                </a:cubicBezTo>
                <a:cubicBezTo>
                  <a:pt x="116" y="160"/>
                  <a:pt x="116" y="160"/>
                  <a:pt x="116" y="160"/>
                </a:cubicBezTo>
                <a:cubicBezTo>
                  <a:pt x="118" y="156"/>
                  <a:pt x="119" y="153"/>
                  <a:pt x="121" y="150"/>
                </a:cubicBezTo>
                <a:cubicBezTo>
                  <a:pt x="122" y="150"/>
                  <a:pt x="122" y="150"/>
                  <a:pt x="122" y="150"/>
                </a:cubicBezTo>
                <a:cubicBezTo>
                  <a:pt x="122" y="151"/>
                  <a:pt x="123" y="152"/>
                  <a:pt x="123" y="153"/>
                </a:cubicBezTo>
                <a:cubicBezTo>
                  <a:pt x="123" y="154"/>
                  <a:pt x="123" y="154"/>
                  <a:pt x="123" y="154"/>
                </a:cubicBezTo>
                <a:cubicBezTo>
                  <a:pt x="123" y="154"/>
                  <a:pt x="123" y="154"/>
                  <a:pt x="123" y="154"/>
                </a:cubicBezTo>
                <a:cubicBezTo>
                  <a:pt x="123" y="155"/>
                  <a:pt x="123" y="156"/>
                  <a:pt x="122" y="157"/>
                </a:cubicBezTo>
                <a:cubicBezTo>
                  <a:pt x="122" y="158"/>
                  <a:pt x="121" y="159"/>
                  <a:pt x="120" y="160"/>
                </a:cubicBezTo>
                <a:cubicBezTo>
                  <a:pt x="119" y="162"/>
                  <a:pt x="118" y="163"/>
                  <a:pt x="118" y="165"/>
                </a:cubicBezTo>
                <a:moveTo>
                  <a:pt x="28" y="161"/>
                </a:moveTo>
                <a:cubicBezTo>
                  <a:pt x="28" y="161"/>
                  <a:pt x="27" y="161"/>
                  <a:pt x="27" y="160"/>
                </a:cubicBezTo>
                <a:cubicBezTo>
                  <a:pt x="26" y="159"/>
                  <a:pt x="26" y="159"/>
                  <a:pt x="25" y="158"/>
                </a:cubicBezTo>
                <a:cubicBezTo>
                  <a:pt x="27" y="154"/>
                  <a:pt x="28" y="150"/>
                  <a:pt x="30" y="146"/>
                </a:cubicBezTo>
                <a:cubicBezTo>
                  <a:pt x="31" y="147"/>
                  <a:pt x="33" y="148"/>
                  <a:pt x="34" y="149"/>
                </a:cubicBezTo>
                <a:cubicBezTo>
                  <a:pt x="32" y="153"/>
                  <a:pt x="30" y="157"/>
                  <a:pt x="28" y="161"/>
                </a:cubicBezTo>
                <a:moveTo>
                  <a:pt x="151" y="167"/>
                </a:moveTo>
                <a:cubicBezTo>
                  <a:pt x="153" y="160"/>
                  <a:pt x="155" y="154"/>
                  <a:pt x="156" y="147"/>
                </a:cubicBezTo>
                <a:cubicBezTo>
                  <a:pt x="157" y="147"/>
                  <a:pt x="157" y="147"/>
                  <a:pt x="157" y="147"/>
                </a:cubicBezTo>
                <a:cubicBezTo>
                  <a:pt x="158" y="146"/>
                  <a:pt x="159" y="145"/>
                  <a:pt x="160" y="144"/>
                </a:cubicBezTo>
                <a:cubicBezTo>
                  <a:pt x="159" y="150"/>
                  <a:pt x="157" y="157"/>
                  <a:pt x="154" y="163"/>
                </a:cubicBezTo>
                <a:cubicBezTo>
                  <a:pt x="154" y="163"/>
                  <a:pt x="154" y="163"/>
                  <a:pt x="154" y="163"/>
                </a:cubicBezTo>
                <a:cubicBezTo>
                  <a:pt x="153" y="165"/>
                  <a:pt x="152" y="166"/>
                  <a:pt x="151" y="167"/>
                </a:cubicBezTo>
                <a:moveTo>
                  <a:pt x="114" y="155"/>
                </a:moveTo>
                <a:cubicBezTo>
                  <a:pt x="114" y="153"/>
                  <a:pt x="113" y="152"/>
                  <a:pt x="112" y="150"/>
                </a:cubicBezTo>
                <a:cubicBezTo>
                  <a:pt x="113" y="150"/>
                  <a:pt x="113" y="150"/>
                  <a:pt x="113" y="150"/>
                </a:cubicBezTo>
                <a:cubicBezTo>
                  <a:pt x="114" y="147"/>
                  <a:pt x="115" y="144"/>
                  <a:pt x="117" y="142"/>
                </a:cubicBezTo>
                <a:cubicBezTo>
                  <a:pt x="118" y="143"/>
                  <a:pt x="118" y="144"/>
                  <a:pt x="119" y="146"/>
                </a:cubicBezTo>
                <a:cubicBezTo>
                  <a:pt x="117" y="149"/>
                  <a:pt x="116" y="152"/>
                  <a:pt x="114" y="155"/>
                </a:cubicBezTo>
                <a:moveTo>
                  <a:pt x="22" y="154"/>
                </a:moveTo>
                <a:cubicBezTo>
                  <a:pt x="21" y="153"/>
                  <a:pt x="20" y="151"/>
                  <a:pt x="18" y="149"/>
                </a:cubicBezTo>
                <a:cubicBezTo>
                  <a:pt x="20" y="146"/>
                  <a:pt x="21" y="144"/>
                  <a:pt x="23" y="141"/>
                </a:cubicBezTo>
                <a:cubicBezTo>
                  <a:pt x="24" y="142"/>
                  <a:pt x="25" y="143"/>
                  <a:pt x="27" y="144"/>
                </a:cubicBezTo>
                <a:cubicBezTo>
                  <a:pt x="25" y="148"/>
                  <a:pt x="24" y="151"/>
                  <a:pt x="22" y="154"/>
                </a:cubicBezTo>
                <a:moveTo>
                  <a:pt x="16" y="145"/>
                </a:moveTo>
                <a:cubicBezTo>
                  <a:pt x="15" y="145"/>
                  <a:pt x="15" y="144"/>
                  <a:pt x="14" y="143"/>
                </a:cubicBezTo>
                <a:cubicBezTo>
                  <a:pt x="16" y="140"/>
                  <a:pt x="17" y="138"/>
                  <a:pt x="18" y="136"/>
                </a:cubicBezTo>
                <a:cubicBezTo>
                  <a:pt x="19" y="136"/>
                  <a:pt x="19" y="137"/>
                  <a:pt x="20" y="138"/>
                </a:cubicBezTo>
                <a:cubicBezTo>
                  <a:pt x="18" y="140"/>
                  <a:pt x="17" y="143"/>
                  <a:pt x="16" y="145"/>
                </a:cubicBezTo>
                <a:moveTo>
                  <a:pt x="161" y="157"/>
                </a:moveTo>
                <a:cubicBezTo>
                  <a:pt x="163" y="151"/>
                  <a:pt x="164" y="145"/>
                  <a:pt x="165" y="139"/>
                </a:cubicBezTo>
                <a:cubicBezTo>
                  <a:pt x="167" y="138"/>
                  <a:pt x="168" y="136"/>
                  <a:pt x="169" y="135"/>
                </a:cubicBezTo>
                <a:cubicBezTo>
                  <a:pt x="169" y="137"/>
                  <a:pt x="169" y="138"/>
                  <a:pt x="168" y="140"/>
                </a:cubicBezTo>
                <a:cubicBezTo>
                  <a:pt x="168" y="142"/>
                  <a:pt x="168" y="144"/>
                  <a:pt x="168" y="145"/>
                </a:cubicBezTo>
                <a:cubicBezTo>
                  <a:pt x="168" y="146"/>
                  <a:pt x="168" y="146"/>
                  <a:pt x="168" y="146"/>
                </a:cubicBezTo>
                <a:cubicBezTo>
                  <a:pt x="168" y="146"/>
                  <a:pt x="168" y="146"/>
                  <a:pt x="168" y="146"/>
                </a:cubicBezTo>
                <a:cubicBezTo>
                  <a:pt x="166" y="150"/>
                  <a:pt x="164" y="153"/>
                  <a:pt x="161" y="157"/>
                </a:cubicBezTo>
                <a:moveTo>
                  <a:pt x="111" y="145"/>
                </a:moveTo>
                <a:cubicBezTo>
                  <a:pt x="110" y="143"/>
                  <a:pt x="109" y="142"/>
                  <a:pt x="109" y="140"/>
                </a:cubicBezTo>
                <a:cubicBezTo>
                  <a:pt x="110" y="137"/>
                  <a:pt x="111" y="135"/>
                  <a:pt x="112" y="132"/>
                </a:cubicBezTo>
                <a:cubicBezTo>
                  <a:pt x="112" y="132"/>
                  <a:pt x="112" y="132"/>
                  <a:pt x="112" y="132"/>
                </a:cubicBezTo>
                <a:cubicBezTo>
                  <a:pt x="113" y="134"/>
                  <a:pt x="114" y="136"/>
                  <a:pt x="115" y="138"/>
                </a:cubicBezTo>
                <a:cubicBezTo>
                  <a:pt x="113" y="140"/>
                  <a:pt x="112" y="142"/>
                  <a:pt x="111" y="145"/>
                </a:cubicBezTo>
                <a:moveTo>
                  <a:pt x="12" y="139"/>
                </a:moveTo>
                <a:cubicBezTo>
                  <a:pt x="11" y="137"/>
                  <a:pt x="11" y="135"/>
                  <a:pt x="10" y="134"/>
                </a:cubicBezTo>
                <a:cubicBezTo>
                  <a:pt x="11" y="132"/>
                  <a:pt x="12" y="131"/>
                  <a:pt x="13" y="129"/>
                </a:cubicBezTo>
                <a:cubicBezTo>
                  <a:pt x="14" y="130"/>
                  <a:pt x="15" y="131"/>
                  <a:pt x="15" y="132"/>
                </a:cubicBezTo>
                <a:cubicBezTo>
                  <a:pt x="14" y="134"/>
                  <a:pt x="13" y="136"/>
                  <a:pt x="12" y="139"/>
                </a:cubicBezTo>
                <a:moveTo>
                  <a:pt x="107" y="134"/>
                </a:moveTo>
                <a:cubicBezTo>
                  <a:pt x="106" y="133"/>
                  <a:pt x="106" y="131"/>
                  <a:pt x="105" y="130"/>
                </a:cubicBezTo>
                <a:cubicBezTo>
                  <a:pt x="105" y="130"/>
                  <a:pt x="105" y="130"/>
                  <a:pt x="105" y="130"/>
                </a:cubicBezTo>
                <a:cubicBezTo>
                  <a:pt x="106" y="128"/>
                  <a:pt x="107" y="126"/>
                  <a:pt x="108" y="124"/>
                </a:cubicBezTo>
                <a:cubicBezTo>
                  <a:pt x="108" y="126"/>
                  <a:pt x="109" y="127"/>
                  <a:pt x="110" y="128"/>
                </a:cubicBezTo>
                <a:cubicBezTo>
                  <a:pt x="109" y="130"/>
                  <a:pt x="108" y="132"/>
                  <a:pt x="107" y="134"/>
                </a:cubicBezTo>
                <a:moveTo>
                  <a:pt x="8" y="129"/>
                </a:moveTo>
                <a:cubicBezTo>
                  <a:pt x="8" y="127"/>
                  <a:pt x="7" y="125"/>
                  <a:pt x="7" y="123"/>
                </a:cubicBezTo>
                <a:cubicBezTo>
                  <a:pt x="7" y="122"/>
                  <a:pt x="8" y="121"/>
                  <a:pt x="8" y="120"/>
                </a:cubicBezTo>
                <a:cubicBezTo>
                  <a:pt x="9" y="122"/>
                  <a:pt x="10" y="123"/>
                  <a:pt x="11" y="125"/>
                </a:cubicBezTo>
                <a:cubicBezTo>
                  <a:pt x="11" y="125"/>
                  <a:pt x="11" y="125"/>
                  <a:pt x="11" y="125"/>
                </a:cubicBezTo>
                <a:cubicBezTo>
                  <a:pt x="10" y="126"/>
                  <a:pt x="9" y="128"/>
                  <a:pt x="8" y="129"/>
                </a:cubicBezTo>
                <a:moveTo>
                  <a:pt x="170" y="124"/>
                </a:moveTo>
                <a:cubicBezTo>
                  <a:pt x="169" y="124"/>
                  <a:pt x="169" y="124"/>
                  <a:pt x="168" y="123"/>
                </a:cubicBezTo>
                <a:cubicBezTo>
                  <a:pt x="169" y="121"/>
                  <a:pt x="170" y="120"/>
                  <a:pt x="171" y="118"/>
                </a:cubicBezTo>
                <a:cubicBezTo>
                  <a:pt x="172" y="119"/>
                  <a:pt x="173" y="119"/>
                  <a:pt x="174" y="119"/>
                </a:cubicBezTo>
                <a:cubicBezTo>
                  <a:pt x="174" y="120"/>
                  <a:pt x="174" y="120"/>
                  <a:pt x="174" y="120"/>
                </a:cubicBezTo>
                <a:cubicBezTo>
                  <a:pt x="174" y="120"/>
                  <a:pt x="174" y="120"/>
                  <a:pt x="174" y="120"/>
                </a:cubicBezTo>
                <a:cubicBezTo>
                  <a:pt x="172" y="122"/>
                  <a:pt x="171" y="123"/>
                  <a:pt x="170" y="124"/>
                </a:cubicBezTo>
                <a:moveTo>
                  <a:pt x="103" y="125"/>
                </a:moveTo>
                <a:cubicBezTo>
                  <a:pt x="103" y="123"/>
                  <a:pt x="103" y="122"/>
                  <a:pt x="102" y="121"/>
                </a:cubicBezTo>
                <a:cubicBezTo>
                  <a:pt x="103" y="121"/>
                  <a:pt x="103" y="121"/>
                  <a:pt x="103" y="121"/>
                </a:cubicBezTo>
                <a:cubicBezTo>
                  <a:pt x="103" y="120"/>
                  <a:pt x="104" y="119"/>
                  <a:pt x="104" y="118"/>
                </a:cubicBezTo>
                <a:cubicBezTo>
                  <a:pt x="105" y="119"/>
                  <a:pt x="105" y="119"/>
                  <a:pt x="106" y="120"/>
                </a:cubicBezTo>
                <a:cubicBezTo>
                  <a:pt x="105" y="122"/>
                  <a:pt x="104" y="123"/>
                  <a:pt x="103" y="125"/>
                </a:cubicBezTo>
                <a:moveTo>
                  <a:pt x="164" y="122"/>
                </a:moveTo>
                <a:cubicBezTo>
                  <a:pt x="163" y="121"/>
                  <a:pt x="161" y="121"/>
                  <a:pt x="159" y="120"/>
                </a:cubicBezTo>
                <a:cubicBezTo>
                  <a:pt x="160" y="118"/>
                  <a:pt x="161" y="117"/>
                  <a:pt x="162" y="115"/>
                </a:cubicBezTo>
                <a:cubicBezTo>
                  <a:pt x="162" y="115"/>
                  <a:pt x="162" y="115"/>
                  <a:pt x="162" y="115"/>
                </a:cubicBezTo>
                <a:cubicBezTo>
                  <a:pt x="164" y="116"/>
                  <a:pt x="166" y="116"/>
                  <a:pt x="167" y="117"/>
                </a:cubicBezTo>
                <a:cubicBezTo>
                  <a:pt x="166" y="118"/>
                  <a:pt x="165" y="120"/>
                  <a:pt x="164" y="122"/>
                </a:cubicBezTo>
                <a:moveTo>
                  <a:pt x="101" y="116"/>
                </a:moveTo>
                <a:cubicBezTo>
                  <a:pt x="100" y="115"/>
                  <a:pt x="100" y="115"/>
                  <a:pt x="100" y="114"/>
                </a:cubicBezTo>
                <a:cubicBezTo>
                  <a:pt x="100" y="113"/>
                  <a:pt x="101" y="112"/>
                  <a:pt x="101" y="112"/>
                </a:cubicBezTo>
                <a:cubicBezTo>
                  <a:pt x="102" y="113"/>
                  <a:pt x="102" y="113"/>
                  <a:pt x="102" y="113"/>
                </a:cubicBezTo>
                <a:cubicBezTo>
                  <a:pt x="101" y="114"/>
                  <a:pt x="101" y="115"/>
                  <a:pt x="101" y="116"/>
                </a:cubicBezTo>
                <a:moveTo>
                  <a:pt x="156" y="118"/>
                </a:moveTo>
                <a:cubicBezTo>
                  <a:pt x="154" y="117"/>
                  <a:pt x="151" y="116"/>
                  <a:pt x="149" y="115"/>
                </a:cubicBezTo>
                <a:cubicBezTo>
                  <a:pt x="150" y="114"/>
                  <a:pt x="150" y="113"/>
                  <a:pt x="151" y="111"/>
                </a:cubicBezTo>
                <a:cubicBezTo>
                  <a:pt x="154" y="112"/>
                  <a:pt x="156" y="113"/>
                  <a:pt x="158" y="114"/>
                </a:cubicBezTo>
                <a:cubicBezTo>
                  <a:pt x="157" y="115"/>
                  <a:pt x="156" y="117"/>
                  <a:pt x="156" y="118"/>
                </a:cubicBezTo>
                <a:moveTo>
                  <a:pt x="6" y="117"/>
                </a:moveTo>
                <a:cubicBezTo>
                  <a:pt x="5" y="115"/>
                  <a:pt x="5" y="112"/>
                  <a:pt x="5" y="110"/>
                </a:cubicBezTo>
                <a:cubicBezTo>
                  <a:pt x="5" y="112"/>
                  <a:pt x="6" y="114"/>
                  <a:pt x="6" y="115"/>
                </a:cubicBezTo>
                <a:cubicBezTo>
                  <a:pt x="6" y="116"/>
                  <a:pt x="6" y="117"/>
                  <a:pt x="6" y="117"/>
                </a:cubicBezTo>
                <a:moveTo>
                  <a:pt x="145" y="114"/>
                </a:moveTo>
                <a:cubicBezTo>
                  <a:pt x="144" y="113"/>
                  <a:pt x="144" y="113"/>
                  <a:pt x="143" y="113"/>
                </a:cubicBezTo>
                <a:cubicBezTo>
                  <a:pt x="143" y="112"/>
                  <a:pt x="144" y="110"/>
                  <a:pt x="144" y="109"/>
                </a:cubicBezTo>
                <a:cubicBezTo>
                  <a:pt x="145" y="109"/>
                  <a:pt x="146" y="110"/>
                  <a:pt x="147" y="110"/>
                </a:cubicBezTo>
                <a:cubicBezTo>
                  <a:pt x="147" y="111"/>
                  <a:pt x="146" y="113"/>
                  <a:pt x="145" y="114"/>
                </a:cubicBezTo>
                <a:moveTo>
                  <a:pt x="139" y="111"/>
                </a:moveTo>
                <a:cubicBezTo>
                  <a:pt x="137" y="110"/>
                  <a:pt x="135" y="110"/>
                  <a:pt x="133" y="109"/>
                </a:cubicBezTo>
                <a:cubicBezTo>
                  <a:pt x="133" y="109"/>
                  <a:pt x="133" y="109"/>
                  <a:pt x="133" y="109"/>
                </a:cubicBezTo>
                <a:cubicBezTo>
                  <a:pt x="133" y="108"/>
                  <a:pt x="134" y="107"/>
                  <a:pt x="134" y="106"/>
                </a:cubicBezTo>
                <a:cubicBezTo>
                  <a:pt x="136" y="106"/>
                  <a:pt x="139" y="107"/>
                  <a:pt x="141" y="108"/>
                </a:cubicBezTo>
                <a:cubicBezTo>
                  <a:pt x="140" y="109"/>
                  <a:pt x="140" y="110"/>
                  <a:pt x="139" y="111"/>
                </a:cubicBezTo>
                <a:moveTo>
                  <a:pt x="177" y="135"/>
                </a:moveTo>
                <a:cubicBezTo>
                  <a:pt x="177" y="130"/>
                  <a:pt x="178" y="125"/>
                  <a:pt x="178" y="119"/>
                </a:cubicBezTo>
                <a:cubicBezTo>
                  <a:pt x="179" y="119"/>
                  <a:pt x="179" y="119"/>
                  <a:pt x="179" y="119"/>
                </a:cubicBezTo>
                <a:cubicBezTo>
                  <a:pt x="180" y="114"/>
                  <a:pt x="181" y="109"/>
                  <a:pt x="182" y="103"/>
                </a:cubicBezTo>
                <a:cubicBezTo>
                  <a:pt x="182" y="114"/>
                  <a:pt x="181" y="125"/>
                  <a:pt x="177" y="135"/>
                </a:cubicBezTo>
                <a:moveTo>
                  <a:pt x="129" y="107"/>
                </a:moveTo>
                <a:cubicBezTo>
                  <a:pt x="128" y="106"/>
                  <a:pt x="126" y="106"/>
                  <a:pt x="125" y="105"/>
                </a:cubicBezTo>
                <a:cubicBezTo>
                  <a:pt x="126" y="104"/>
                  <a:pt x="126" y="104"/>
                  <a:pt x="126" y="103"/>
                </a:cubicBezTo>
                <a:cubicBezTo>
                  <a:pt x="128" y="103"/>
                  <a:pt x="129" y="104"/>
                  <a:pt x="131" y="104"/>
                </a:cubicBezTo>
                <a:cubicBezTo>
                  <a:pt x="130" y="105"/>
                  <a:pt x="130" y="106"/>
                  <a:pt x="129" y="107"/>
                </a:cubicBezTo>
                <a:moveTo>
                  <a:pt x="98" y="109"/>
                </a:moveTo>
                <a:cubicBezTo>
                  <a:pt x="97" y="106"/>
                  <a:pt x="97" y="104"/>
                  <a:pt x="96" y="102"/>
                </a:cubicBezTo>
                <a:cubicBezTo>
                  <a:pt x="97" y="104"/>
                  <a:pt x="98" y="106"/>
                  <a:pt x="99" y="107"/>
                </a:cubicBezTo>
                <a:cubicBezTo>
                  <a:pt x="99" y="108"/>
                  <a:pt x="99" y="108"/>
                  <a:pt x="99" y="108"/>
                </a:cubicBezTo>
                <a:cubicBezTo>
                  <a:pt x="98" y="108"/>
                  <a:pt x="98" y="108"/>
                  <a:pt x="98" y="109"/>
                </a:cubicBezTo>
                <a:moveTo>
                  <a:pt x="121" y="104"/>
                </a:moveTo>
                <a:cubicBezTo>
                  <a:pt x="120" y="103"/>
                  <a:pt x="118" y="102"/>
                  <a:pt x="117" y="102"/>
                </a:cubicBezTo>
                <a:cubicBezTo>
                  <a:pt x="117" y="101"/>
                  <a:pt x="117" y="100"/>
                  <a:pt x="117" y="100"/>
                </a:cubicBezTo>
                <a:cubicBezTo>
                  <a:pt x="119" y="100"/>
                  <a:pt x="121" y="101"/>
                  <a:pt x="123" y="102"/>
                </a:cubicBezTo>
                <a:cubicBezTo>
                  <a:pt x="122" y="102"/>
                  <a:pt x="122" y="103"/>
                  <a:pt x="121" y="104"/>
                </a:cubicBezTo>
                <a:moveTo>
                  <a:pt x="129" y="157"/>
                </a:moveTo>
                <a:cubicBezTo>
                  <a:pt x="129" y="156"/>
                  <a:pt x="129" y="156"/>
                  <a:pt x="129" y="156"/>
                </a:cubicBezTo>
                <a:cubicBezTo>
                  <a:pt x="128" y="154"/>
                  <a:pt x="126" y="150"/>
                  <a:pt x="124" y="146"/>
                </a:cubicBezTo>
                <a:cubicBezTo>
                  <a:pt x="123" y="145"/>
                  <a:pt x="123" y="145"/>
                  <a:pt x="123" y="145"/>
                </a:cubicBezTo>
                <a:cubicBezTo>
                  <a:pt x="123" y="144"/>
                  <a:pt x="123" y="144"/>
                  <a:pt x="123" y="144"/>
                </a:cubicBezTo>
                <a:cubicBezTo>
                  <a:pt x="118" y="135"/>
                  <a:pt x="111" y="123"/>
                  <a:pt x="105" y="112"/>
                </a:cubicBezTo>
                <a:cubicBezTo>
                  <a:pt x="105" y="111"/>
                  <a:pt x="105" y="111"/>
                  <a:pt x="105" y="111"/>
                </a:cubicBezTo>
                <a:cubicBezTo>
                  <a:pt x="103" y="106"/>
                  <a:pt x="100" y="102"/>
                  <a:pt x="98" y="98"/>
                </a:cubicBezTo>
                <a:cubicBezTo>
                  <a:pt x="101" y="99"/>
                  <a:pt x="103" y="100"/>
                  <a:pt x="106" y="101"/>
                </a:cubicBezTo>
                <a:cubicBezTo>
                  <a:pt x="115" y="105"/>
                  <a:pt x="127" y="110"/>
                  <a:pt x="138" y="115"/>
                </a:cubicBezTo>
                <a:cubicBezTo>
                  <a:pt x="138" y="115"/>
                  <a:pt x="139" y="116"/>
                  <a:pt x="139" y="116"/>
                </a:cubicBezTo>
                <a:cubicBezTo>
                  <a:pt x="139" y="116"/>
                  <a:pt x="140" y="116"/>
                  <a:pt x="140" y="116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49" y="120"/>
                  <a:pt x="158" y="123"/>
                  <a:pt x="164" y="126"/>
                </a:cubicBezTo>
                <a:cubicBezTo>
                  <a:pt x="164" y="126"/>
                  <a:pt x="164" y="126"/>
                  <a:pt x="165" y="127"/>
                </a:cubicBezTo>
                <a:cubicBezTo>
                  <a:pt x="165" y="127"/>
                  <a:pt x="165" y="127"/>
                  <a:pt x="165" y="127"/>
                </a:cubicBezTo>
                <a:cubicBezTo>
                  <a:pt x="166" y="127"/>
                  <a:pt x="167" y="127"/>
                  <a:pt x="168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68" y="129"/>
                  <a:pt x="168" y="130"/>
                  <a:pt x="168" y="130"/>
                </a:cubicBezTo>
                <a:cubicBezTo>
                  <a:pt x="167" y="132"/>
                  <a:pt x="165" y="134"/>
                  <a:pt x="163" y="136"/>
                </a:cubicBezTo>
                <a:cubicBezTo>
                  <a:pt x="162" y="137"/>
                  <a:pt x="162" y="137"/>
                  <a:pt x="162" y="137"/>
                </a:cubicBezTo>
                <a:cubicBezTo>
                  <a:pt x="155" y="144"/>
                  <a:pt x="144" y="152"/>
                  <a:pt x="129" y="157"/>
                </a:cubicBezTo>
                <a:moveTo>
                  <a:pt x="113" y="100"/>
                </a:moveTo>
                <a:cubicBezTo>
                  <a:pt x="112" y="100"/>
                  <a:pt x="111" y="99"/>
                  <a:pt x="110" y="99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10" y="98"/>
                  <a:pt x="110" y="98"/>
                  <a:pt x="110" y="97"/>
                </a:cubicBezTo>
                <a:cubicBezTo>
                  <a:pt x="111" y="97"/>
                  <a:pt x="111" y="97"/>
                  <a:pt x="111" y="97"/>
                </a:cubicBezTo>
                <a:cubicBezTo>
                  <a:pt x="112" y="98"/>
                  <a:pt x="113" y="98"/>
                  <a:pt x="114" y="98"/>
                </a:cubicBezTo>
                <a:cubicBezTo>
                  <a:pt x="113" y="99"/>
                  <a:pt x="113" y="100"/>
                  <a:pt x="113" y="100"/>
                </a:cubicBezTo>
                <a:moveTo>
                  <a:pt x="106" y="97"/>
                </a:moveTo>
                <a:cubicBezTo>
                  <a:pt x="103" y="96"/>
                  <a:pt x="100" y="94"/>
                  <a:pt x="97" y="93"/>
                </a:cubicBezTo>
                <a:cubicBezTo>
                  <a:pt x="97" y="92"/>
                  <a:pt x="97" y="92"/>
                  <a:pt x="97" y="92"/>
                </a:cubicBezTo>
                <a:cubicBezTo>
                  <a:pt x="97" y="92"/>
                  <a:pt x="97" y="92"/>
                  <a:pt x="97" y="92"/>
                </a:cubicBezTo>
                <a:cubicBezTo>
                  <a:pt x="98" y="92"/>
                  <a:pt x="98" y="92"/>
                  <a:pt x="98" y="92"/>
                </a:cubicBezTo>
                <a:cubicBezTo>
                  <a:pt x="99" y="93"/>
                  <a:pt x="102" y="94"/>
                  <a:pt x="107" y="96"/>
                </a:cubicBezTo>
                <a:cubicBezTo>
                  <a:pt x="106" y="96"/>
                  <a:pt x="106" y="97"/>
                  <a:pt x="106" y="97"/>
                </a:cubicBezTo>
                <a:moveTo>
                  <a:pt x="98" y="89"/>
                </a:moveTo>
                <a:cubicBezTo>
                  <a:pt x="98" y="87"/>
                  <a:pt x="98" y="85"/>
                  <a:pt x="98" y="83"/>
                </a:cubicBezTo>
                <a:cubicBezTo>
                  <a:pt x="99" y="83"/>
                  <a:pt x="99" y="83"/>
                  <a:pt x="99" y="83"/>
                </a:cubicBezTo>
                <a:cubicBezTo>
                  <a:pt x="100" y="82"/>
                  <a:pt x="102" y="81"/>
                  <a:pt x="106" y="79"/>
                </a:cubicBezTo>
                <a:cubicBezTo>
                  <a:pt x="104" y="82"/>
                  <a:pt x="103" y="85"/>
                  <a:pt x="103" y="88"/>
                </a:cubicBezTo>
                <a:cubicBezTo>
                  <a:pt x="101" y="88"/>
                  <a:pt x="99" y="89"/>
                  <a:pt x="99" y="89"/>
                </a:cubicBezTo>
                <a:cubicBezTo>
                  <a:pt x="99" y="89"/>
                  <a:pt x="99" y="89"/>
                  <a:pt x="99" y="89"/>
                </a:cubicBezTo>
                <a:cubicBezTo>
                  <a:pt x="99" y="89"/>
                  <a:pt x="99" y="89"/>
                  <a:pt x="99" y="89"/>
                </a:cubicBezTo>
                <a:cubicBezTo>
                  <a:pt x="99" y="89"/>
                  <a:pt x="99" y="89"/>
                  <a:pt x="99" y="89"/>
                </a:cubicBezTo>
                <a:cubicBezTo>
                  <a:pt x="98" y="89"/>
                  <a:pt x="98" y="89"/>
                  <a:pt x="98" y="89"/>
                </a:cubicBezTo>
                <a:cubicBezTo>
                  <a:pt x="98" y="89"/>
                  <a:pt x="98" y="89"/>
                  <a:pt x="98" y="89"/>
                </a:cubicBezTo>
                <a:cubicBezTo>
                  <a:pt x="98" y="89"/>
                  <a:pt x="98" y="89"/>
                  <a:pt x="98" y="89"/>
                </a:cubicBezTo>
                <a:moveTo>
                  <a:pt x="107" y="86"/>
                </a:moveTo>
                <a:cubicBezTo>
                  <a:pt x="108" y="83"/>
                  <a:pt x="109" y="80"/>
                  <a:pt x="111" y="76"/>
                </a:cubicBezTo>
                <a:cubicBezTo>
                  <a:pt x="111" y="75"/>
                  <a:pt x="111" y="75"/>
                  <a:pt x="111" y="75"/>
                </a:cubicBezTo>
                <a:cubicBezTo>
                  <a:pt x="113" y="74"/>
                  <a:pt x="116" y="73"/>
                  <a:pt x="118" y="71"/>
                </a:cubicBezTo>
                <a:cubicBezTo>
                  <a:pt x="117" y="75"/>
                  <a:pt x="115" y="79"/>
                  <a:pt x="114" y="83"/>
                </a:cubicBezTo>
                <a:cubicBezTo>
                  <a:pt x="113" y="84"/>
                  <a:pt x="112" y="84"/>
                  <a:pt x="111" y="84"/>
                </a:cubicBezTo>
                <a:cubicBezTo>
                  <a:pt x="110" y="85"/>
                  <a:pt x="110" y="85"/>
                  <a:pt x="110" y="85"/>
                </a:cubicBezTo>
                <a:cubicBezTo>
                  <a:pt x="109" y="86"/>
                  <a:pt x="108" y="86"/>
                  <a:pt x="107" y="86"/>
                </a:cubicBezTo>
                <a:moveTo>
                  <a:pt x="123" y="85"/>
                </a:moveTo>
                <a:cubicBezTo>
                  <a:pt x="124" y="85"/>
                  <a:pt x="124" y="85"/>
                  <a:pt x="124" y="84"/>
                </a:cubicBezTo>
                <a:cubicBezTo>
                  <a:pt x="129" y="83"/>
                  <a:pt x="134" y="81"/>
                  <a:pt x="140" y="79"/>
                </a:cubicBezTo>
                <a:cubicBezTo>
                  <a:pt x="153" y="73"/>
                  <a:pt x="167" y="68"/>
                  <a:pt x="178" y="66"/>
                </a:cubicBezTo>
                <a:cubicBezTo>
                  <a:pt x="179" y="72"/>
                  <a:pt x="180" y="79"/>
                  <a:pt x="180" y="86"/>
                </a:cubicBezTo>
                <a:cubicBezTo>
                  <a:pt x="180" y="96"/>
                  <a:pt x="178" y="106"/>
                  <a:pt x="176" y="115"/>
                </a:cubicBezTo>
                <a:cubicBezTo>
                  <a:pt x="175" y="115"/>
                  <a:pt x="175" y="115"/>
                  <a:pt x="175" y="115"/>
                </a:cubicBezTo>
                <a:cubicBezTo>
                  <a:pt x="169" y="113"/>
                  <a:pt x="161" y="110"/>
                  <a:pt x="151" y="107"/>
                </a:cubicBezTo>
                <a:cubicBezTo>
                  <a:pt x="151" y="107"/>
                  <a:pt x="151" y="107"/>
                  <a:pt x="151" y="107"/>
                </a:cubicBezTo>
                <a:cubicBezTo>
                  <a:pt x="150" y="107"/>
                  <a:pt x="150" y="107"/>
                  <a:pt x="150" y="107"/>
                </a:cubicBezTo>
                <a:cubicBezTo>
                  <a:pt x="145" y="105"/>
                  <a:pt x="139" y="103"/>
                  <a:pt x="134" y="101"/>
                </a:cubicBezTo>
                <a:cubicBezTo>
                  <a:pt x="128" y="99"/>
                  <a:pt x="123" y="97"/>
                  <a:pt x="118" y="96"/>
                </a:cubicBezTo>
                <a:cubicBezTo>
                  <a:pt x="118" y="95"/>
                  <a:pt x="117" y="95"/>
                  <a:pt x="117" y="95"/>
                </a:cubicBezTo>
                <a:cubicBezTo>
                  <a:pt x="116" y="95"/>
                  <a:pt x="116" y="95"/>
                  <a:pt x="116" y="95"/>
                </a:cubicBezTo>
                <a:cubicBezTo>
                  <a:pt x="116" y="95"/>
                  <a:pt x="116" y="95"/>
                  <a:pt x="115" y="95"/>
                </a:cubicBezTo>
                <a:cubicBezTo>
                  <a:pt x="114" y="94"/>
                  <a:pt x="113" y="94"/>
                  <a:pt x="112" y="94"/>
                </a:cubicBezTo>
                <a:cubicBezTo>
                  <a:pt x="111" y="93"/>
                  <a:pt x="111" y="93"/>
                  <a:pt x="111" y="93"/>
                </a:cubicBezTo>
                <a:cubicBezTo>
                  <a:pt x="111" y="93"/>
                  <a:pt x="111" y="93"/>
                  <a:pt x="111" y="93"/>
                </a:cubicBezTo>
                <a:cubicBezTo>
                  <a:pt x="111" y="92"/>
                  <a:pt x="110" y="92"/>
                  <a:pt x="110" y="92"/>
                </a:cubicBezTo>
                <a:cubicBezTo>
                  <a:pt x="109" y="92"/>
                  <a:pt x="109" y="92"/>
                  <a:pt x="109" y="92"/>
                </a:cubicBezTo>
                <a:cubicBezTo>
                  <a:pt x="108" y="92"/>
                  <a:pt x="106" y="92"/>
                  <a:pt x="105" y="91"/>
                </a:cubicBezTo>
                <a:cubicBezTo>
                  <a:pt x="110" y="90"/>
                  <a:pt x="116" y="88"/>
                  <a:pt x="123" y="85"/>
                </a:cubicBezTo>
                <a:cubicBezTo>
                  <a:pt x="123" y="85"/>
                  <a:pt x="123" y="85"/>
                  <a:pt x="123" y="85"/>
                </a:cubicBezTo>
                <a:moveTo>
                  <a:pt x="119" y="81"/>
                </a:moveTo>
                <a:cubicBezTo>
                  <a:pt x="120" y="77"/>
                  <a:pt x="122" y="73"/>
                  <a:pt x="123" y="69"/>
                </a:cubicBezTo>
                <a:cubicBezTo>
                  <a:pt x="123" y="68"/>
                  <a:pt x="123" y="68"/>
                  <a:pt x="123" y="68"/>
                </a:cubicBezTo>
                <a:cubicBezTo>
                  <a:pt x="125" y="67"/>
                  <a:pt x="126" y="66"/>
                  <a:pt x="128" y="65"/>
                </a:cubicBezTo>
                <a:cubicBezTo>
                  <a:pt x="126" y="70"/>
                  <a:pt x="124" y="75"/>
                  <a:pt x="122" y="79"/>
                </a:cubicBezTo>
                <a:cubicBezTo>
                  <a:pt x="121" y="80"/>
                  <a:pt x="120" y="80"/>
                  <a:pt x="119" y="81"/>
                </a:cubicBezTo>
                <a:moveTo>
                  <a:pt x="127" y="77"/>
                </a:moveTo>
                <a:cubicBezTo>
                  <a:pt x="129" y="73"/>
                  <a:pt x="131" y="69"/>
                  <a:pt x="133" y="65"/>
                </a:cubicBezTo>
                <a:cubicBezTo>
                  <a:pt x="133" y="64"/>
                  <a:pt x="133" y="63"/>
                  <a:pt x="132" y="63"/>
                </a:cubicBezTo>
                <a:cubicBezTo>
                  <a:pt x="134" y="62"/>
                  <a:pt x="136" y="61"/>
                  <a:pt x="138" y="60"/>
                </a:cubicBezTo>
                <a:cubicBezTo>
                  <a:pt x="136" y="65"/>
                  <a:pt x="134" y="70"/>
                  <a:pt x="132" y="75"/>
                </a:cubicBezTo>
                <a:cubicBezTo>
                  <a:pt x="130" y="76"/>
                  <a:pt x="129" y="76"/>
                  <a:pt x="127" y="77"/>
                </a:cubicBezTo>
                <a:moveTo>
                  <a:pt x="137" y="72"/>
                </a:moveTo>
                <a:cubicBezTo>
                  <a:pt x="139" y="67"/>
                  <a:pt x="141" y="62"/>
                  <a:pt x="143" y="57"/>
                </a:cubicBezTo>
                <a:cubicBezTo>
                  <a:pt x="143" y="57"/>
                  <a:pt x="143" y="57"/>
                  <a:pt x="143" y="57"/>
                </a:cubicBezTo>
                <a:cubicBezTo>
                  <a:pt x="146" y="55"/>
                  <a:pt x="148" y="54"/>
                  <a:pt x="150" y="53"/>
                </a:cubicBezTo>
                <a:cubicBezTo>
                  <a:pt x="149" y="58"/>
                  <a:pt x="147" y="63"/>
                  <a:pt x="146" y="68"/>
                </a:cubicBezTo>
                <a:cubicBezTo>
                  <a:pt x="143" y="70"/>
                  <a:pt x="140" y="71"/>
                  <a:pt x="137" y="72"/>
                </a:cubicBezTo>
                <a:moveTo>
                  <a:pt x="151" y="66"/>
                </a:moveTo>
                <a:cubicBezTo>
                  <a:pt x="152" y="61"/>
                  <a:pt x="154" y="55"/>
                  <a:pt x="155" y="50"/>
                </a:cubicBezTo>
                <a:cubicBezTo>
                  <a:pt x="157" y="49"/>
                  <a:pt x="159" y="48"/>
                  <a:pt x="161" y="47"/>
                </a:cubicBezTo>
                <a:cubicBezTo>
                  <a:pt x="159" y="52"/>
                  <a:pt x="157" y="57"/>
                  <a:pt x="155" y="63"/>
                </a:cubicBezTo>
                <a:cubicBezTo>
                  <a:pt x="155" y="63"/>
                  <a:pt x="155" y="63"/>
                  <a:pt x="155" y="63"/>
                </a:cubicBezTo>
                <a:cubicBezTo>
                  <a:pt x="155" y="64"/>
                  <a:pt x="155" y="64"/>
                  <a:pt x="155" y="64"/>
                </a:cubicBezTo>
                <a:cubicBezTo>
                  <a:pt x="154" y="65"/>
                  <a:pt x="152" y="65"/>
                  <a:pt x="151" y="66"/>
                </a:cubicBezTo>
                <a:moveTo>
                  <a:pt x="168" y="58"/>
                </a:moveTo>
                <a:cubicBezTo>
                  <a:pt x="170" y="53"/>
                  <a:pt x="172" y="48"/>
                  <a:pt x="174" y="43"/>
                </a:cubicBezTo>
                <a:cubicBezTo>
                  <a:pt x="172" y="47"/>
                  <a:pt x="171" y="52"/>
                  <a:pt x="171" y="57"/>
                </a:cubicBezTo>
                <a:cubicBezTo>
                  <a:pt x="170" y="57"/>
                  <a:pt x="169" y="57"/>
                  <a:pt x="168" y="58"/>
                </a:cubicBezTo>
                <a:moveTo>
                  <a:pt x="160" y="62"/>
                </a:moveTo>
                <a:cubicBezTo>
                  <a:pt x="162" y="56"/>
                  <a:pt x="164" y="50"/>
                  <a:pt x="166" y="44"/>
                </a:cubicBezTo>
                <a:cubicBezTo>
                  <a:pt x="167" y="44"/>
                  <a:pt x="168" y="43"/>
                  <a:pt x="169" y="43"/>
                </a:cubicBezTo>
                <a:cubicBezTo>
                  <a:pt x="168" y="49"/>
                  <a:pt x="166" y="54"/>
                  <a:pt x="163" y="60"/>
                </a:cubicBezTo>
                <a:cubicBezTo>
                  <a:pt x="162" y="61"/>
                  <a:pt x="161" y="61"/>
                  <a:pt x="160" y="62"/>
                </a:cubicBezTo>
                <a:moveTo>
                  <a:pt x="46" y="152"/>
                </a:moveTo>
                <a:cubicBezTo>
                  <a:pt x="41" y="149"/>
                  <a:pt x="35" y="145"/>
                  <a:pt x="29" y="141"/>
                </a:cubicBezTo>
                <a:cubicBezTo>
                  <a:pt x="21" y="135"/>
                  <a:pt x="15" y="126"/>
                  <a:pt x="11" y="116"/>
                </a:cubicBezTo>
                <a:cubicBezTo>
                  <a:pt x="11" y="115"/>
                  <a:pt x="11" y="114"/>
                  <a:pt x="10" y="114"/>
                </a:cubicBezTo>
                <a:cubicBezTo>
                  <a:pt x="7" y="106"/>
                  <a:pt x="6" y="98"/>
                  <a:pt x="6" y="90"/>
                </a:cubicBezTo>
                <a:cubicBezTo>
                  <a:pt x="6" y="90"/>
                  <a:pt x="6" y="89"/>
                  <a:pt x="6" y="89"/>
                </a:cubicBezTo>
                <a:cubicBezTo>
                  <a:pt x="6" y="88"/>
                  <a:pt x="6" y="88"/>
                  <a:pt x="6" y="87"/>
                </a:cubicBezTo>
                <a:cubicBezTo>
                  <a:pt x="6" y="73"/>
                  <a:pt x="10" y="59"/>
                  <a:pt x="18" y="48"/>
                </a:cubicBezTo>
                <a:cubicBezTo>
                  <a:pt x="33" y="26"/>
                  <a:pt x="60" y="13"/>
                  <a:pt x="90" y="11"/>
                </a:cubicBezTo>
                <a:cubicBezTo>
                  <a:pt x="89" y="12"/>
                  <a:pt x="89" y="15"/>
                  <a:pt x="89" y="17"/>
                </a:cubicBezTo>
                <a:cubicBezTo>
                  <a:pt x="89" y="31"/>
                  <a:pt x="89" y="54"/>
                  <a:pt x="89" y="71"/>
                </a:cubicBezTo>
                <a:cubicBezTo>
                  <a:pt x="89" y="81"/>
                  <a:pt x="89" y="88"/>
                  <a:pt x="89" y="91"/>
                </a:cubicBezTo>
                <a:cubicBezTo>
                  <a:pt x="89" y="92"/>
                  <a:pt x="89" y="92"/>
                  <a:pt x="89" y="92"/>
                </a:cubicBezTo>
                <a:cubicBezTo>
                  <a:pt x="89" y="93"/>
                  <a:pt x="89" y="93"/>
                  <a:pt x="89" y="93"/>
                </a:cubicBezTo>
                <a:cubicBezTo>
                  <a:pt x="90" y="95"/>
                  <a:pt x="92" y="104"/>
                  <a:pt x="96" y="114"/>
                </a:cubicBezTo>
                <a:cubicBezTo>
                  <a:pt x="95" y="114"/>
                  <a:pt x="95" y="114"/>
                  <a:pt x="95" y="114"/>
                </a:cubicBezTo>
                <a:cubicBezTo>
                  <a:pt x="95" y="115"/>
                  <a:pt x="95" y="117"/>
                  <a:pt x="96" y="117"/>
                </a:cubicBezTo>
                <a:cubicBezTo>
                  <a:pt x="97" y="117"/>
                  <a:pt x="97" y="117"/>
                  <a:pt x="97" y="117"/>
                </a:cubicBezTo>
                <a:cubicBezTo>
                  <a:pt x="99" y="124"/>
                  <a:pt x="102" y="132"/>
                  <a:pt x="105" y="140"/>
                </a:cubicBezTo>
                <a:cubicBezTo>
                  <a:pt x="104" y="140"/>
                  <a:pt x="105" y="141"/>
                  <a:pt x="105" y="141"/>
                </a:cubicBezTo>
                <a:cubicBezTo>
                  <a:pt x="108" y="149"/>
                  <a:pt x="110" y="156"/>
                  <a:pt x="113" y="161"/>
                </a:cubicBezTo>
                <a:cubicBezTo>
                  <a:pt x="112" y="161"/>
                  <a:pt x="112" y="161"/>
                  <a:pt x="112" y="161"/>
                </a:cubicBezTo>
                <a:cubicBezTo>
                  <a:pt x="112" y="161"/>
                  <a:pt x="112" y="161"/>
                  <a:pt x="111" y="161"/>
                </a:cubicBezTo>
                <a:cubicBezTo>
                  <a:pt x="111" y="161"/>
                  <a:pt x="111" y="161"/>
                  <a:pt x="110" y="162"/>
                </a:cubicBezTo>
                <a:cubicBezTo>
                  <a:pt x="104" y="163"/>
                  <a:pt x="98" y="163"/>
                  <a:pt x="92" y="163"/>
                </a:cubicBezTo>
                <a:cubicBezTo>
                  <a:pt x="91" y="163"/>
                  <a:pt x="91" y="163"/>
                  <a:pt x="91" y="163"/>
                </a:cubicBezTo>
                <a:cubicBezTo>
                  <a:pt x="91" y="163"/>
                  <a:pt x="90" y="163"/>
                  <a:pt x="90" y="162"/>
                </a:cubicBezTo>
                <a:cubicBezTo>
                  <a:pt x="90" y="162"/>
                  <a:pt x="89" y="162"/>
                  <a:pt x="89" y="162"/>
                </a:cubicBezTo>
                <a:cubicBezTo>
                  <a:pt x="89" y="162"/>
                  <a:pt x="88" y="163"/>
                  <a:pt x="88" y="163"/>
                </a:cubicBezTo>
                <a:cubicBezTo>
                  <a:pt x="82" y="163"/>
                  <a:pt x="77" y="162"/>
                  <a:pt x="71" y="161"/>
                </a:cubicBezTo>
                <a:cubicBezTo>
                  <a:pt x="71" y="161"/>
                  <a:pt x="71" y="160"/>
                  <a:pt x="71" y="160"/>
                </a:cubicBezTo>
                <a:cubicBezTo>
                  <a:pt x="70" y="160"/>
                  <a:pt x="70" y="160"/>
                  <a:pt x="70" y="160"/>
                </a:cubicBezTo>
                <a:cubicBezTo>
                  <a:pt x="69" y="160"/>
                  <a:pt x="69" y="160"/>
                  <a:pt x="68" y="160"/>
                </a:cubicBezTo>
                <a:cubicBezTo>
                  <a:pt x="62" y="159"/>
                  <a:pt x="55" y="156"/>
                  <a:pt x="49" y="153"/>
                </a:cubicBezTo>
                <a:cubicBezTo>
                  <a:pt x="49" y="153"/>
                  <a:pt x="48" y="153"/>
                  <a:pt x="48" y="152"/>
                </a:cubicBezTo>
                <a:cubicBezTo>
                  <a:pt x="48" y="152"/>
                  <a:pt x="47" y="152"/>
                  <a:pt x="47" y="152"/>
                </a:cubicBezTo>
                <a:cubicBezTo>
                  <a:pt x="47" y="152"/>
                  <a:pt x="47" y="152"/>
                  <a:pt x="46" y="152"/>
                </a:cubicBezTo>
                <a:moveTo>
                  <a:pt x="99" y="78"/>
                </a:moveTo>
                <a:cubicBezTo>
                  <a:pt x="101" y="51"/>
                  <a:pt x="104" y="32"/>
                  <a:pt x="108" y="4"/>
                </a:cubicBezTo>
                <a:cubicBezTo>
                  <a:pt x="111" y="4"/>
                  <a:pt x="114" y="4"/>
                  <a:pt x="117" y="5"/>
                </a:cubicBezTo>
                <a:cubicBezTo>
                  <a:pt x="138" y="7"/>
                  <a:pt x="158" y="15"/>
                  <a:pt x="170" y="29"/>
                </a:cubicBezTo>
                <a:cubicBezTo>
                  <a:pt x="172" y="32"/>
                  <a:pt x="173" y="34"/>
                  <a:pt x="174" y="36"/>
                </a:cubicBezTo>
                <a:cubicBezTo>
                  <a:pt x="172" y="37"/>
                  <a:pt x="168" y="39"/>
                  <a:pt x="165" y="40"/>
                </a:cubicBezTo>
                <a:cubicBezTo>
                  <a:pt x="165" y="40"/>
                  <a:pt x="165" y="40"/>
                  <a:pt x="165" y="40"/>
                </a:cubicBezTo>
                <a:cubicBezTo>
                  <a:pt x="164" y="40"/>
                  <a:pt x="164" y="41"/>
                  <a:pt x="163" y="41"/>
                </a:cubicBezTo>
                <a:cubicBezTo>
                  <a:pt x="151" y="47"/>
                  <a:pt x="138" y="55"/>
                  <a:pt x="126" y="62"/>
                </a:cubicBezTo>
                <a:cubicBezTo>
                  <a:pt x="117" y="67"/>
                  <a:pt x="110" y="72"/>
                  <a:pt x="105" y="75"/>
                </a:cubicBezTo>
                <a:cubicBezTo>
                  <a:pt x="102" y="76"/>
                  <a:pt x="100" y="77"/>
                  <a:pt x="99" y="78"/>
                </a:cubicBezTo>
                <a:moveTo>
                  <a:pt x="107" y="0"/>
                </a:moveTo>
                <a:cubicBezTo>
                  <a:pt x="106" y="0"/>
                  <a:pt x="106" y="0"/>
                  <a:pt x="105" y="1"/>
                </a:cubicBezTo>
                <a:cubicBezTo>
                  <a:pt x="105" y="1"/>
                  <a:pt x="104" y="2"/>
                  <a:pt x="104" y="3"/>
                </a:cubicBezTo>
                <a:cubicBezTo>
                  <a:pt x="101" y="32"/>
                  <a:pt x="97" y="50"/>
                  <a:pt x="95" y="79"/>
                </a:cubicBezTo>
                <a:cubicBezTo>
                  <a:pt x="95" y="79"/>
                  <a:pt x="94" y="80"/>
                  <a:pt x="94" y="80"/>
                </a:cubicBezTo>
                <a:cubicBezTo>
                  <a:pt x="94" y="83"/>
                  <a:pt x="94" y="88"/>
                  <a:pt x="94" y="91"/>
                </a:cubicBezTo>
                <a:cubicBezTo>
                  <a:pt x="93" y="91"/>
                  <a:pt x="93" y="91"/>
                  <a:pt x="93" y="91"/>
                </a:cubicBezTo>
                <a:cubicBezTo>
                  <a:pt x="93" y="91"/>
                  <a:pt x="93" y="91"/>
                  <a:pt x="93" y="91"/>
                </a:cubicBezTo>
                <a:cubicBezTo>
                  <a:pt x="93" y="88"/>
                  <a:pt x="92" y="81"/>
                  <a:pt x="92" y="71"/>
                </a:cubicBezTo>
                <a:cubicBezTo>
                  <a:pt x="92" y="60"/>
                  <a:pt x="93" y="46"/>
                  <a:pt x="93" y="33"/>
                </a:cubicBezTo>
                <a:cubicBezTo>
                  <a:pt x="93" y="27"/>
                  <a:pt x="93" y="22"/>
                  <a:pt x="93" y="18"/>
                </a:cubicBezTo>
                <a:cubicBezTo>
                  <a:pt x="93" y="13"/>
                  <a:pt x="94" y="10"/>
                  <a:pt x="94" y="9"/>
                </a:cubicBezTo>
                <a:cubicBezTo>
                  <a:pt x="94" y="9"/>
                  <a:pt x="94" y="9"/>
                  <a:pt x="94" y="9"/>
                </a:cubicBezTo>
                <a:cubicBezTo>
                  <a:pt x="94" y="8"/>
                  <a:pt x="94" y="8"/>
                  <a:pt x="94" y="8"/>
                </a:cubicBezTo>
                <a:cubicBezTo>
                  <a:pt x="94" y="8"/>
                  <a:pt x="94" y="8"/>
                  <a:pt x="94" y="8"/>
                </a:cubicBezTo>
                <a:cubicBezTo>
                  <a:pt x="94" y="8"/>
                  <a:pt x="94" y="8"/>
                  <a:pt x="94" y="8"/>
                </a:cubicBezTo>
                <a:cubicBezTo>
                  <a:pt x="93" y="7"/>
                  <a:pt x="93" y="7"/>
                  <a:pt x="93" y="7"/>
                </a:cubicBezTo>
                <a:cubicBezTo>
                  <a:pt x="93" y="7"/>
                  <a:pt x="93" y="7"/>
                  <a:pt x="93" y="7"/>
                </a:cubicBezTo>
                <a:cubicBezTo>
                  <a:pt x="93" y="7"/>
                  <a:pt x="93" y="7"/>
                  <a:pt x="93" y="7"/>
                </a:cubicBezTo>
                <a:cubicBezTo>
                  <a:pt x="93" y="7"/>
                  <a:pt x="93" y="7"/>
                  <a:pt x="93" y="7"/>
                </a:cubicBezTo>
                <a:cubicBezTo>
                  <a:pt x="92" y="7"/>
                  <a:pt x="92" y="7"/>
                  <a:pt x="92" y="7"/>
                </a:cubicBezTo>
                <a:cubicBezTo>
                  <a:pt x="92" y="6"/>
                  <a:pt x="92" y="6"/>
                  <a:pt x="92" y="6"/>
                </a:cubicBezTo>
                <a:cubicBezTo>
                  <a:pt x="92" y="6"/>
                  <a:pt x="92" y="6"/>
                  <a:pt x="92" y="6"/>
                </a:cubicBezTo>
                <a:cubicBezTo>
                  <a:pt x="92" y="6"/>
                  <a:pt x="92" y="6"/>
                  <a:pt x="92" y="6"/>
                </a:cubicBezTo>
                <a:cubicBezTo>
                  <a:pt x="61" y="9"/>
                  <a:pt x="31" y="22"/>
                  <a:pt x="14" y="46"/>
                </a:cubicBezTo>
                <a:cubicBezTo>
                  <a:pt x="6" y="58"/>
                  <a:pt x="2" y="74"/>
                  <a:pt x="2" y="89"/>
                </a:cubicBezTo>
                <a:cubicBezTo>
                  <a:pt x="2" y="90"/>
                  <a:pt x="2" y="90"/>
                  <a:pt x="2" y="90"/>
                </a:cubicBezTo>
                <a:cubicBezTo>
                  <a:pt x="1" y="95"/>
                  <a:pt x="0" y="99"/>
                  <a:pt x="0" y="104"/>
                </a:cubicBezTo>
                <a:cubicBezTo>
                  <a:pt x="0" y="111"/>
                  <a:pt x="1" y="117"/>
                  <a:pt x="3" y="123"/>
                </a:cubicBezTo>
                <a:cubicBezTo>
                  <a:pt x="2" y="123"/>
                  <a:pt x="2" y="123"/>
                  <a:pt x="2" y="123"/>
                </a:cubicBezTo>
                <a:cubicBezTo>
                  <a:pt x="2" y="124"/>
                  <a:pt x="2" y="125"/>
                  <a:pt x="3" y="126"/>
                </a:cubicBezTo>
                <a:cubicBezTo>
                  <a:pt x="3" y="126"/>
                  <a:pt x="3" y="126"/>
                  <a:pt x="3" y="126"/>
                </a:cubicBezTo>
                <a:cubicBezTo>
                  <a:pt x="4" y="129"/>
                  <a:pt x="5" y="131"/>
                  <a:pt x="6" y="134"/>
                </a:cubicBezTo>
                <a:cubicBezTo>
                  <a:pt x="6" y="134"/>
                  <a:pt x="6" y="135"/>
                  <a:pt x="6" y="135"/>
                </a:cubicBezTo>
                <a:cubicBezTo>
                  <a:pt x="8" y="138"/>
                  <a:pt x="9" y="140"/>
                  <a:pt x="10" y="143"/>
                </a:cubicBezTo>
                <a:cubicBezTo>
                  <a:pt x="10" y="144"/>
                  <a:pt x="10" y="145"/>
                  <a:pt x="11" y="145"/>
                </a:cubicBezTo>
                <a:cubicBezTo>
                  <a:pt x="11" y="146"/>
                  <a:pt x="11" y="146"/>
                  <a:pt x="11" y="146"/>
                </a:cubicBezTo>
                <a:cubicBezTo>
                  <a:pt x="12" y="147"/>
                  <a:pt x="13" y="149"/>
                  <a:pt x="14" y="150"/>
                </a:cubicBezTo>
                <a:cubicBezTo>
                  <a:pt x="14" y="151"/>
                  <a:pt x="14" y="151"/>
                  <a:pt x="14" y="151"/>
                </a:cubicBezTo>
                <a:cubicBezTo>
                  <a:pt x="14" y="151"/>
                  <a:pt x="15" y="152"/>
                  <a:pt x="16" y="152"/>
                </a:cubicBezTo>
                <a:cubicBezTo>
                  <a:pt x="17" y="154"/>
                  <a:pt x="19" y="156"/>
                  <a:pt x="20" y="158"/>
                </a:cubicBezTo>
                <a:cubicBezTo>
                  <a:pt x="20" y="159"/>
                  <a:pt x="21" y="160"/>
                  <a:pt x="21" y="161"/>
                </a:cubicBezTo>
                <a:cubicBezTo>
                  <a:pt x="22" y="161"/>
                  <a:pt x="22" y="161"/>
                  <a:pt x="22" y="161"/>
                </a:cubicBezTo>
                <a:cubicBezTo>
                  <a:pt x="23" y="161"/>
                  <a:pt x="24" y="162"/>
                  <a:pt x="24" y="163"/>
                </a:cubicBezTo>
                <a:cubicBezTo>
                  <a:pt x="29" y="168"/>
                  <a:pt x="36" y="174"/>
                  <a:pt x="46" y="179"/>
                </a:cubicBezTo>
                <a:cubicBezTo>
                  <a:pt x="46" y="180"/>
                  <a:pt x="46" y="180"/>
                  <a:pt x="46" y="180"/>
                </a:cubicBezTo>
                <a:cubicBezTo>
                  <a:pt x="46" y="181"/>
                  <a:pt x="47" y="181"/>
                  <a:pt x="48" y="181"/>
                </a:cubicBezTo>
                <a:cubicBezTo>
                  <a:pt x="48" y="181"/>
                  <a:pt x="48" y="181"/>
                  <a:pt x="48" y="181"/>
                </a:cubicBezTo>
                <a:cubicBezTo>
                  <a:pt x="48" y="181"/>
                  <a:pt x="48" y="181"/>
                  <a:pt x="48" y="181"/>
                </a:cubicBezTo>
                <a:cubicBezTo>
                  <a:pt x="51" y="182"/>
                  <a:pt x="54" y="183"/>
                  <a:pt x="57" y="184"/>
                </a:cubicBezTo>
                <a:cubicBezTo>
                  <a:pt x="57" y="185"/>
                  <a:pt x="58" y="186"/>
                  <a:pt x="59" y="186"/>
                </a:cubicBezTo>
                <a:cubicBezTo>
                  <a:pt x="59" y="186"/>
                  <a:pt x="59" y="186"/>
                  <a:pt x="59" y="186"/>
                </a:cubicBezTo>
                <a:cubicBezTo>
                  <a:pt x="60" y="186"/>
                  <a:pt x="61" y="186"/>
                  <a:pt x="61" y="186"/>
                </a:cubicBezTo>
                <a:cubicBezTo>
                  <a:pt x="63" y="186"/>
                  <a:pt x="65" y="187"/>
                  <a:pt x="68" y="187"/>
                </a:cubicBezTo>
                <a:cubicBezTo>
                  <a:pt x="68" y="188"/>
                  <a:pt x="68" y="189"/>
                  <a:pt x="69" y="190"/>
                </a:cubicBezTo>
                <a:cubicBezTo>
                  <a:pt x="69" y="190"/>
                  <a:pt x="70" y="190"/>
                  <a:pt x="70" y="190"/>
                </a:cubicBezTo>
                <a:cubicBezTo>
                  <a:pt x="71" y="190"/>
                  <a:pt x="71" y="189"/>
                  <a:pt x="72" y="188"/>
                </a:cubicBezTo>
                <a:cubicBezTo>
                  <a:pt x="72" y="188"/>
                  <a:pt x="72" y="188"/>
                  <a:pt x="72" y="188"/>
                </a:cubicBezTo>
                <a:cubicBezTo>
                  <a:pt x="74" y="189"/>
                  <a:pt x="76" y="189"/>
                  <a:pt x="78" y="189"/>
                </a:cubicBezTo>
                <a:cubicBezTo>
                  <a:pt x="79" y="189"/>
                  <a:pt x="79" y="190"/>
                  <a:pt x="79" y="190"/>
                </a:cubicBezTo>
                <a:cubicBezTo>
                  <a:pt x="80" y="190"/>
                  <a:pt x="80" y="190"/>
                  <a:pt x="80" y="190"/>
                </a:cubicBezTo>
                <a:cubicBezTo>
                  <a:pt x="81" y="190"/>
                  <a:pt x="81" y="190"/>
                  <a:pt x="82" y="189"/>
                </a:cubicBezTo>
                <a:cubicBezTo>
                  <a:pt x="84" y="190"/>
                  <a:pt x="87" y="190"/>
                  <a:pt x="89" y="190"/>
                </a:cubicBezTo>
                <a:cubicBezTo>
                  <a:pt x="89" y="190"/>
                  <a:pt x="89" y="190"/>
                  <a:pt x="89" y="190"/>
                </a:cubicBezTo>
                <a:cubicBezTo>
                  <a:pt x="93" y="190"/>
                  <a:pt x="97" y="189"/>
                  <a:pt x="100" y="189"/>
                </a:cubicBezTo>
                <a:cubicBezTo>
                  <a:pt x="100" y="190"/>
                  <a:pt x="101" y="190"/>
                  <a:pt x="102" y="190"/>
                </a:cubicBezTo>
                <a:cubicBezTo>
                  <a:pt x="102" y="190"/>
                  <a:pt x="102" y="190"/>
                  <a:pt x="102" y="190"/>
                </a:cubicBezTo>
                <a:cubicBezTo>
                  <a:pt x="103" y="190"/>
                  <a:pt x="103" y="190"/>
                  <a:pt x="104" y="189"/>
                </a:cubicBezTo>
                <a:cubicBezTo>
                  <a:pt x="104" y="189"/>
                  <a:pt x="104" y="189"/>
                  <a:pt x="104" y="189"/>
                </a:cubicBezTo>
                <a:cubicBezTo>
                  <a:pt x="108" y="188"/>
                  <a:pt x="111" y="188"/>
                  <a:pt x="115" y="187"/>
                </a:cubicBezTo>
                <a:cubicBezTo>
                  <a:pt x="116" y="187"/>
                  <a:pt x="117" y="186"/>
                  <a:pt x="117" y="185"/>
                </a:cubicBezTo>
                <a:cubicBezTo>
                  <a:pt x="117" y="184"/>
                  <a:pt x="117" y="184"/>
                  <a:pt x="116" y="184"/>
                </a:cubicBezTo>
                <a:cubicBezTo>
                  <a:pt x="117" y="181"/>
                  <a:pt x="117" y="178"/>
                  <a:pt x="117" y="175"/>
                </a:cubicBezTo>
                <a:cubicBezTo>
                  <a:pt x="118" y="176"/>
                  <a:pt x="118" y="177"/>
                  <a:pt x="119" y="178"/>
                </a:cubicBezTo>
                <a:cubicBezTo>
                  <a:pt x="121" y="180"/>
                  <a:pt x="122" y="182"/>
                  <a:pt x="124" y="184"/>
                </a:cubicBezTo>
                <a:cubicBezTo>
                  <a:pt x="124" y="184"/>
                  <a:pt x="124" y="184"/>
                  <a:pt x="124" y="184"/>
                </a:cubicBezTo>
                <a:cubicBezTo>
                  <a:pt x="124" y="184"/>
                  <a:pt x="124" y="184"/>
                  <a:pt x="124" y="184"/>
                </a:cubicBezTo>
                <a:cubicBezTo>
                  <a:pt x="124" y="184"/>
                  <a:pt x="124" y="184"/>
                  <a:pt x="124" y="184"/>
                </a:cubicBezTo>
                <a:cubicBezTo>
                  <a:pt x="125" y="184"/>
                  <a:pt x="125" y="184"/>
                  <a:pt x="125" y="184"/>
                </a:cubicBezTo>
                <a:cubicBezTo>
                  <a:pt x="125" y="184"/>
                  <a:pt x="125" y="184"/>
                  <a:pt x="125" y="184"/>
                </a:cubicBezTo>
                <a:cubicBezTo>
                  <a:pt x="126" y="184"/>
                  <a:pt x="126" y="184"/>
                  <a:pt x="126" y="184"/>
                </a:cubicBezTo>
                <a:cubicBezTo>
                  <a:pt x="126" y="184"/>
                  <a:pt x="126" y="184"/>
                  <a:pt x="126" y="184"/>
                </a:cubicBezTo>
                <a:cubicBezTo>
                  <a:pt x="126" y="184"/>
                  <a:pt x="126" y="184"/>
                  <a:pt x="126" y="184"/>
                </a:cubicBezTo>
                <a:cubicBezTo>
                  <a:pt x="126" y="184"/>
                  <a:pt x="126" y="184"/>
                  <a:pt x="126" y="184"/>
                </a:cubicBezTo>
                <a:cubicBezTo>
                  <a:pt x="131" y="183"/>
                  <a:pt x="135" y="181"/>
                  <a:pt x="139" y="179"/>
                </a:cubicBezTo>
                <a:cubicBezTo>
                  <a:pt x="139" y="179"/>
                  <a:pt x="139" y="179"/>
                  <a:pt x="140" y="178"/>
                </a:cubicBezTo>
                <a:cubicBezTo>
                  <a:pt x="142" y="177"/>
                  <a:pt x="144" y="176"/>
                  <a:pt x="147" y="174"/>
                </a:cubicBezTo>
                <a:cubicBezTo>
                  <a:pt x="147" y="174"/>
                  <a:pt x="147" y="174"/>
                  <a:pt x="147" y="174"/>
                </a:cubicBezTo>
                <a:cubicBezTo>
                  <a:pt x="148" y="174"/>
                  <a:pt x="148" y="174"/>
                  <a:pt x="149" y="173"/>
                </a:cubicBezTo>
                <a:cubicBezTo>
                  <a:pt x="149" y="173"/>
                  <a:pt x="149" y="173"/>
                  <a:pt x="149" y="173"/>
                </a:cubicBezTo>
                <a:cubicBezTo>
                  <a:pt x="158" y="166"/>
                  <a:pt x="166" y="159"/>
                  <a:pt x="170" y="149"/>
                </a:cubicBezTo>
                <a:cubicBezTo>
                  <a:pt x="171" y="149"/>
                  <a:pt x="171" y="149"/>
                  <a:pt x="171" y="149"/>
                </a:cubicBezTo>
                <a:cubicBezTo>
                  <a:pt x="171" y="148"/>
                  <a:pt x="171" y="148"/>
                  <a:pt x="171" y="148"/>
                </a:cubicBezTo>
                <a:cubicBezTo>
                  <a:pt x="171" y="148"/>
                  <a:pt x="171" y="148"/>
                  <a:pt x="172" y="147"/>
                </a:cubicBezTo>
                <a:cubicBezTo>
                  <a:pt x="172" y="145"/>
                  <a:pt x="172" y="142"/>
                  <a:pt x="173" y="139"/>
                </a:cubicBezTo>
                <a:cubicBezTo>
                  <a:pt x="173" y="139"/>
                  <a:pt x="173" y="139"/>
                  <a:pt x="173" y="139"/>
                </a:cubicBezTo>
                <a:cubicBezTo>
                  <a:pt x="173" y="140"/>
                  <a:pt x="173" y="141"/>
                  <a:pt x="174" y="141"/>
                </a:cubicBezTo>
                <a:cubicBezTo>
                  <a:pt x="175" y="142"/>
                  <a:pt x="175" y="142"/>
                  <a:pt x="176" y="142"/>
                </a:cubicBezTo>
                <a:cubicBezTo>
                  <a:pt x="176" y="142"/>
                  <a:pt x="177" y="142"/>
                  <a:pt x="177" y="142"/>
                </a:cubicBezTo>
                <a:cubicBezTo>
                  <a:pt x="178" y="142"/>
                  <a:pt x="178" y="141"/>
                  <a:pt x="179" y="141"/>
                </a:cubicBezTo>
                <a:cubicBezTo>
                  <a:pt x="184" y="129"/>
                  <a:pt x="186" y="116"/>
                  <a:pt x="186" y="103"/>
                </a:cubicBezTo>
                <a:cubicBezTo>
                  <a:pt x="186" y="103"/>
                  <a:pt x="186" y="102"/>
                  <a:pt x="186" y="102"/>
                </a:cubicBezTo>
                <a:cubicBezTo>
                  <a:pt x="186" y="89"/>
                  <a:pt x="184" y="76"/>
                  <a:pt x="182" y="63"/>
                </a:cubicBezTo>
                <a:cubicBezTo>
                  <a:pt x="182" y="62"/>
                  <a:pt x="181" y="62"/>
                  <a:pt x="180" y="62"/>
                </a:cubicBezTo>
                <a:cubicBezTo>
                  <a:pt x="180" y="61"/>
                  <a:pt x="180" y="61"/>
                  <a:pt x="179" y="61"/>
                </a:cubicBezTo>
                <a:cubicBezTo>
                  <a:pt x="179" y="61"/>
                  <a:pt x="179" y="61"/>
                  <a:pt x="179" y="61"/>
                </a:cubicBezTo>
                <a:cubicBezTo>
                  <a:pt x="179" y="61"/>
                  <a:pt x="179" y="61"/>
                  <a:pt x="179" y="61"/>
                </a:cubicBezTo>
                <a:cubicBezTo>
                  <a:pt x="171" y="63"/>
                  <a:pt x="162" y="66"/>
                  <a:pt x="152" y="70"/>
                </a:cubicBezTo>
                <a:cubicBezTo>
                  <a:pt x="160" y="66"/>
                  <a:pt x="167" y="63"/>
                  <a:pt x="173" y="60"/>
                </a:cubicBezTo>
                <a:cubicBezTo>
                  <a:pt x="174" y="60"/>
                  <a:pt x="174" y="59"/>
                  <a:pt x="174" y="58"/>
                </a:cubicBezTo>
                <a:cubicBezTo>
                  <a:pt x="175" y="52"/>
                  <a:pt x="177" y="46"/>
                  <a:pt x="178" y="39"/>
                </a:cubicBezTo>
                <a:cubicBezTo>
                  <a:pt x="179" y="39"/>
                  <a:pt x="180" y="38"/>
                  <a:pt x="179" y="37"/>
                </a:cubicBezTo>
                <a:cubicBezTo>
                  <a:pt x="177" y="33"/>
                  <a:pt x="175" y="30"/>
                  <a:pt x="173" y="27"/>
                </a:cubicBezTo>
                <a:cubicBezTo>
                  <a:pt x="160" y="11"/>
                  <a:pt x="139" y="3"/>
                  <a:pt x="118" y="1"/>
                </a:cubicBezTo>
                <a:cubicBezTo>
                  <a:pt x="114" y="0"/>
                  <a:pt x="111" y="0"/>
                  <a:pt x="107" y="0"/>
                </a:cubicBezTo>
                <a:cubicBezTo>
                  <a:pt x="107" y="0"/>
                  <a:pt x="107" y="0"/>
                  <a:pt x="107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34"/>
          <p:cNvSpPr/>
          <p:nvPr/>
        </p:nvSpPr>
        <p:spPr>
          <a:xfrm>
            <a:off x="2878200" y="2211840"/>
            <a:ext cx="21240" cy="27000"/>
          </a:xfrm>
          <a:custGeom>
            <a:avLst/>
            <a:gdLst/>
            <a:ahLst/>
            <a:rect l="l" t="t" r="r" b="b"/>
            <a:pathLst>
              <a:path w="21" h="27">
                <a:moveTo>
                  <a:pt x="9" y="24"/>
                </a:moveTo>
                <a:cubicBezTo>
                  <a:pt x="9" y="24"/>
                  <a:pt x="9" y="24"/>
                  <a:pt x="9" y="24"/>
                </a:cubicBezTo>
                <a:cubicBezTo>
                  <a:pt x="8" y="24"/>
                  <a:pt x="7" y="24"/>
                  <a:pt x="6" y="23"/>
                </a:cubicBezTo>
                <a:cubicBezTo>
                  <a:pt x="5" y="23"/>
                  <a:pt x="5" y="22"/>
                  <a:pt x="4" y="21"/>
                </a:cubicBezTo>
                <a:cubicBezTo>
                  <a:pt x="4" y="20"/>
                  <a:pt x="4" y="20"/>
                  <a:pt x="4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6" y="17"/>
                  <a:pt x="7" y="14"/>
                  <a:pt x="10" y="12"/>
                </a:cubicBezTo>
                <a:cubicBezTo>
                  <a:pt x="10" y="12"/>
                  <a:pt x="12" y="12"/>
                  <a:pt x="13" y="12"/>
                </a:cubicBezTo>
                <a:cubicBezTo>
                  <a:pt x="13" y="12"/>
                  <a:pt x="13" y="12"/>
                  <a:pt x="13" y="12"/>
                </a:cubicBezTo>
                <a:cubicBezTo>
                  <a:pt x="13" y="12"/>
                  <a:pt x="13" y="12"/>
                  <a:pt x="13" y="12"/>
                </a:cubicBezTo>
                <a:cubicBezTo>
                  <a:pt x="13" y="12"/>
                  <a:pt x="14" y="12"/>
                  <a:pt x="15" y="12"/>
                </a:cubicBezTo>
                <a:cubicBezTo>
                  <a:pt x="16" y="12"/>
                  <a:pt x="16" y="13"/>
                  <a:pt x="16" y="13"/>
                </a:cubicBezTo>
                <a:cubicBezTo>
                  <a:pt x="17" y="14"/>
                  <a:pt x="17" y="15"/>
                  <a:pt x="17" y="15"/>
                </a:cubicBezTo>
                <a:cubicBezTo>
                  <a:pt x="16" y="17"/>
                  <a:pt x="16" y="19"/>
                  <a:pt x="15" y="20"/>
                </a:cubicBezTo>
                <a:cubicBezTo>
                  <a:pt x="14" y="22"/>
                  <a:pt x="11" y="24"/>
                  <a:pt x="9" y="24"/>
                </a:cubicBezTo>
                <a:moveTo>
                  <a:pt x="5" y="12"/>
                </a:moveTo>
                <a:cubicBezTo>
                  <a:pt x="5" y="12"/>
                  <a:pt x="5" y="12"/>
                  <a:pt x="5" y="12"/>
                </a:cubicBezTo>
                <a:cubicBezTo>
                  <a:pt x="5" y="11"/>
                  <a:pt x="6" y="10"/>
                  <a:pt x="6" y="9"/>
                </a:cubicBezTo>
                <a:cubicBezTo>
                  <a:pt x="6" y="9"/>
                  <a:pt x="6" y="10"/>
                  <a:pt x="6" y="11"/>
                </a:cubicBezTo>
                <a:cubicBezTo>
                  <a:pt x="5" y="12"/>
                  <a:pt x="5" y="12"/>
                  <a:pt x="5" y="12"/>
                </a:cubicBezTo>
                <a:moveTo>
                  <a:pt x="17" y="9"/>
                </a:moveTo>
                <a:cubicBezTo>
                  <a:pt x="17" y="9"/>
                  <a:pt x="17" y="9"/>
                  <a:pt x="17" y="9"/>
                </a:cubicBezTo>
                <a:cubicBezTo>
                  <a:pt x="17" y="9"/>
                  <a:pt x="17" y="8"/>
                  <a:pt x="17" y="7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9"/>
                  <a:pt x="17" y="9"/>
                  <a:pt x="17" y="9"/>
                </a:cubicBezTo>
                <a:cubicBezTo>
                  <a:pt x="17" y="9"/>
                  <a:pt x="17" y="9"/>
                  <a:pt x="17" y="9"/>
                </a:cubicBezTo>
                <a:moveTo>
                  <a:pt x="9" y="9"/>
                </a:moveTo>
                <a:cubicBezTo>
                  <a:pt x="9" y="7"/>
                  <a:pt x="10" y="6"/>
                  <a:pt x="10" y="4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5"/>
                  <a:pt x="10" y="7"/>
                  <a:pt x="10" y="9"/>
                </a:cubicBezTo>
                <a:cubicBezTo>
                  <a:pt x="9" y="9"/>
                  <a:pt x="9" y="9"/>
                  <a:pt x="9" y="9"/>
                </a:cubicBezTo>
                <a:moveTo>
                  <a:pt x="14" y="8"/>
                </a:moveTo>
                <a:cubicBezTo>
                  <a:pt x="14" y="8"/>
                  <a:pt x="13" y="8"/>
                  <a:pt x="13" y="8"/>
                </a:cubicBezTo>
                <a:cubicBezTo>
                  <a:pt x="13" y="6"/>
                  <a:pt x="14" y="5"/>
                  <a:pt x="14" y="3"/>
                </a:cubicBezTo>
                <a:cubicBezTo>
                  <a:pt x="15" y="4"/>
                  <a:pt x="15" y="4"/>
                  <a:pt x="15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5" y="5"/>
                  <a:pt x="15" y="7"/>
                  <a:pt x="14" y="8"/>
                </a:cubicBezTo>
                <a:moveTo>
                  <a:pt x="13" y="0"/>
                </a:moveTo>
                <a:cubicBezTo>
                  <a:pt x="11" y="0"/>
                  <a:pt x="10" y="0"/>
                  <a:pt x="8" y="1"/>
                </a:cubicBezTo>
                <a:cubicBezTo>
                  <a:pt x="5" y="3"/>
                  <a:pt x="3" y="7"/>
                  <a:pt x="2" y="11"/>
                </a:cubicBezTo>
                <a:cubicBezTo>
                  <a:pt x="1" y="13"/>
                  <a:pt x="0" y="15"/>
                  <a:pt x="0" y="18"/>
                </a:cubicBezTo>
                <a:cubicBezTo>
                  <a:pt x="0" y="19"/>
                  <a:pt x="1" y="21"/>
                  <a:pt x="1" y="22"/>
                </a:cubicBezTo>
                <a:cubicBezTo>
                  <a:pt x="2" y="24"/>
                  <a:pt x="3" y="25"/>
                  <a:pt x="4" y="26"/>
                </a:cubicBezTo>
                <a:cubicBezTo>
                  <a:pt x="6" y="27"/>
                  <a:pt x="7" y="27"/>
                  <a:pt x="9" y="27"/>
                </a:cubicBezTo>
                <a:cubicBezTo>
                  <a:pt x="9" y="27"/>
                  <a:pt x="9" y="27"/>
                  <a:pt x="9" y="27"/>
                </a:cubicBezTo>
                <a:cubicBezTo>
                  <a:pt x="12" y="27"/>
                  <a:pt x="16" y="25"/>
                  <a:pt x="18" y="22"/>
                </a:cubicBezTo>
                <a:cubicBezTo>
                  <a:pt x="20" y="18"/>
                  <a:pt x="21" y="13"/>
                  <a:pt x="21" y="9"/>
                </a:cubicBezTo>
                <a:cubicBezTo>
                  <a:pt x="19" y="9"/>
                  <a:pt x="19" y="9"/>
                  <a:pt x="19" y="9"/>
                </a:cubicBezTo>
                <a:cubicBezTo>
                  <a:pt x="21" y="9"/>
                  <a:pt x="21" y="9"/>
                  <a:pt x="21" y="9"/>
                </a:cubicBezTo>
                <a:cubicBezTo>
                  <a:pt x="21" y="8"/>
                  <a:pt x="21" y="8"/>
                  <a:pt x="21" y="8"/>
                </a:cubicBezTo>
                <a:cubicBezTo>
                  <a:pt x="21" y="7"/>
                  <a:pt x="21" y="5"/>
                  <a:pt x="20" y="4"/>
                </a:cubicBezTo>
                <a:cubicBezTo>
                  <a:pt x="19" y="2"/>
                  <a:pt x="18" y="1"/>
                  <a:pt x="17" y="1"/>
                </a:cubicBezTo>
                <a:cubicBezTo>
                  <a:pt x="16" y="0"/>
                  <a:pt x="14" y="0"/>
                  <a:pt x="1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35"/>
          <p:cNvSpPr/>
          <p:nvPr/>
        </p:nvSpPr>
        <p:spPr>
          <a:xfrm>
            <a:off x="2865960" y="2199600"/>
            <a:ext cx="44280" cy="60480"/>
          </a:xfrm>
          <a:custGeom>
            <a:avLst/>
            <a:gdLst/>
            <a:ahLst/>
            <a:rect l="l" t="t" r="r" b="b"/>
            <a:pathLst>
              <a:path w="44" h="60">
                <a:moveTo>
                  <a:pt x="20" y="56"/>
                </a:moveTo>
                <a:cubicBezTo>
                  <a:pt x="18" y="56"/>
                  <a:pt x="17" y="56"/>
                  <a:pt x="16" y="56"/>
                </a:cubicBezTo>
                <a:cubicBezTo>
                  <a:pt x="17" y="54"/>
                  <a:pt x="17" y="52"/>
                  <a:pt x="18" y="51"/>
                </a:cubicBezTo>
                <a:cubicBezTo>
                  <a:pt x="19" y="51"/>
                  <a:pt x="20" y="51"/>
                  <a:pt x="21" y="51"/>
                </a:cubicBezTo>
                <a:cubicBezTo>
                  <a:pt x="22" y="51"/>
                  <a:pt x="22" y="51"/>
                  <a:pt x="22" y="51"/>
                </a:cubicBezTo>
                <a:cubicBezTo>
                  <a:pt x="21" y="53"/>
                  <a:pt x="21" y="54"/>
                  <a:pt x="20" y="56"/>
                </a:cubicBezTo>
                <a:cubicBezTo>
                  <a:pt x="20" y="56"/>
                  <a:pt x="20" y="56"/>
                  <a:pt x="20" y="56"/>
                </a:cubicBezTo>
                <a:moveTo>
                  <a:pt x="23" y="56"/>
                </a:moveTo>
                <a:cubicBezTo>
                  <a:pt x="24" y="54"/>
                  <a:pt x="24" y="53"/>
                  <a:pt x="25" y="51"/>
                </a:cubicBezTo>
                <a:cubicBezTo>
                  <a:pt x="25" y="51"/>
                  <a:pt x="25" y="51"/>
                  <a:pt x="25" y="51"/>
                </a:cubicBezTo>
                <a:cubicBezTo>
                  <a:pt x="26" y="50"/>
                  <a:pt x="26" y="50"/>
                  <a:pt x="27" y="50"/>
                </a:cubicBezTo>
                <a:cubicBezTo>
                  <a:pt x="28" y="50"/>
                  <a:pt x="28" y="50"/>
                  <a:pt x="28" y="50"/>
                </a:cubicBezTo>
                <a:cubicBezTo>
                  <a:pt x="27" y="51"/>
                  <a:pt x="27" y="53"/>
                  <a:pt x="26" y="54"/>
                </a:cubicBezTo>
                <a:cubicBezTo>
                  <a:pt x="26" y="55"/>
                  <a:pt x="26" y="55"/>
                  <a:pt x="26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5" y="55"/>
                  <a:pt x="24" y="55"/>
                  <a:pt x="23" y="56"/>
                </a:cubicBezTo>
                <a:moveTo>
                  <a:pt x="13" y="55"/>
                </a:moveTo>
                <a:cubicBezTo>
                  <a:pt x="13" y="55"/>
                  <a:pt x="12" y="54"/>
                  <a:pt x="12" y="54"/>
                </a:cubicBezTo>
                <a:cubicBezTo>
                  <a:pt x="12" y="54"/>
                  <a:pt x="12" y="54"/>
                  <a:pt x="12" y="54"/>
                </a:cubicBezTo>
                <a:cubicBezTo>
                  <a:pt x="12" y="52"/>
                  <a:pt x="13" y="51"/>
                  <a:pt x="13" y="50"/>
                </a:cubicBezTo>
                <a:cubicBezTo>
                  <a:pt x="14" y="50"/>
                  <a:pt x="15" y="50"/>
                  <a:pt x="15" y="50"/>
                </a:cubicBezTo>
                <a:cubicBezTo>
                  <a:pt x="15" y="52"/>
                  <a:pt x="14" y="53"/>
                  <a:pt x="13" y="55"/>
                </a:cubicBezTo>
                <a:moveTo>
                  <a:pt x="9" y="53"/>
                </a:moveTo>
                <a:cubicBezTo>
                  <a:pt x="9" y="52"/>
                  <a:pt x="8" y="52"/>
                  <a:pt x="8" y="51"/>
                </a:cubicBezTo>
                <a:cubicBezTo>
                  <a:pt x="8" y="50"/>
                  <a:pt x="9" y="48"/>
                  <a:pt x="9" y="47"/>
                </a:cubicBezTo>
                <a:cubicBezTo>
                  <a:pt x="10" y="47"/>
                  <a:pt x="10" y="48"/>
                  <a:pt x="11" y="48"/>
                </a:cubicBezTo>
                <a:cubicBezTo>
                  <a:pt x="11" y="50"/>
                  <a:pt x="10" y="51"/>
                  <a:pt x="9" y="53"/>
                </a:cubicBezTo>
                <a:moveTo>
                  <a:pt x="29" y="53"/>
                </a:moveTo>
                <a:cubicBezTo>
                  <a:pt x="30" y="51"/>
                  <a:pt x="31" y="50"/>
                  <a:pt x="31" y="48"/>
                </a:cubicBezTo>
                <a:cubicBezTo>
                  <a:pt x="32" y="47"/>
                  <a:pt x="33" y="47"/>
                  <a:pt x="33" y="47"/>
                </a:cubicBezTo>
                <a:cubicBezTo>
                  <a:pt x="33" y="48"/>
                  <a:pt x="33" y="49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52"/>
                  <a:pt x="31" y="53"/>
                  <a:pt x="29" y="53"/>
                </a:cubicBezTo>
                <a:moveTo>
                  <a:pt x="6" y="49"/>
                </a:moveTo>
                <a:cubicBezTo>
                  <a:pt x="6" y="48"/>
                  <a:pt x="5" y="48"/>
                  <a:pt x="5" y="47"/>
                </a:cubicBezTo>
                <a:cubicBezTo>
                  <a:pt x="6" y="46"/>
                  <a:pt x="6" y="45"/>
                  <a:pt x="6" y="44"/>
                </a:cubicBezTo>
                <a:cubicBezTo>
                  <a:pt x="7" y="45"/>
                  <a:pt x="7" y="45"/>
                  <a:pt x="7" y="45"/>
                </a:cubicBezTo>
                <a:cubicBezTo>
                  <a:pt x="7" y="46"/>
                  <a:pt x="6" y="47"/>
                  <a:pt x="6" y="49"/>
                </a:cubicBezTo>
                <a:moveTo>
                  <a:pt x="36" y="46"/>
                </a:moveTo>
                <a:cubicBezTo>
                  <a:pt x="37" y="45"/>
                  <a:pt x="37" y="44"/>
                  <a:pt x="37" y="43"/>
                </a:cubicBezTo>
                <a:cubicBezTo>
                  <a:pt x="38" y="42"/>
                  <a:pt x="38" y="42"/>
                  <a:pt x="38" y="41"/>
                </a:cubicBezTo>
                <a:cubicBezTo>
                  <a:pt x="38" y="42"/>
                  <a:pt x="38" y="42"/>
                  <a:pt x="38" y="43"/>
                </a:cubicBezTo>
                <a:cubicBezTo>
                  <a:pt x="37" y="44"/>
                  <a:pt x="37" y="45"/>
                  <a:pt x="36" y="46"/>
                </a:cubicBezTo>
                <a:moveTo>
                  <a:pt x="4" y="41"/>
                </a:moveTo>
                <a:cubicBezTo>
                  <a:pt x="4" y="41"/>
                  <a:pt x="4" y="41"/>
                  <a:pt x="4" y="41"/>
                </a:cubicBezTo>
                <a:cubicBezTo>
                  <a:pt x="4" y="41"/>
                  <a:pt x="4" y="41"/>
                  <a:pt x="4" y="41"/>
                </a:cubicBezTo>
                <a:cubicBezTo>
                  <a:pt x="4" y="41"/>
                  <a:pt x="4" y="41"/>
                  <a:pt x="4" y="41"/>
                </a:cubicBezTo>
                <a:moveTo>
                  <a:pt x="21" y="47"/>
                </a:moveTo>
                <a:cubicBezTo>
                  <a:pt x="17" y="47"/>
                  <a:pt x="13" y="46"/>
                  <a:pt x="10" y="43"/>
                </a:cubicBezTo>
                <a:cubicBezTo>
                  <a:pt x="6" y="39"/>
                  <a:pt x="5" y="35"/>
                  <a:pt x="5" y="30"/>
                </a:cubicBezTo>
                <a:cubicBezTo>
                  <a:pt x="5" y="26"/>
                  <a:pt x="6" y="23"/>
                  <a:pt x="7" y="20"/>
                </a:cubicBezTo>
                <a:cubicBezTo>
                  <a:pt x="9" y="14"/>
                  <a:pt x="12" y="8"/>
                  <a:pt x="17" y="5"/>
                </a:cubicBezTo>
                <a:cubicBezTo>
                  <a:pt x="20" y="4"/>
                  <a:pt x="23" y="3"/>
                  <a:pt x="25" y="3"/>
                </a:cubicBezTo>
                <a:cubicBezTo>
                  <a:pt x="25" y="3"/>
                  <a:pt x="25" y="3"/>
                  <a:pt x="25" y="3"/>
                </a:cubicBezTo>
                <a:cubicBezTo>
                  <a:pt x="29" y="3"/>
                  <a:pt x="32" y="4"/>
                  <a:pt x="34" y="7"/>
                </a:cubicBezTo>
                <a:cubicBezTo>
                  <a:pt x="35" y="8"/>
                  <a:pt x="36" y="9"/>
                  <a:pt x="37" y="11"/>
                </a:cubicBezTo>
                <a:cubicBezTo>
                  <a:pt x="37" y="11"/>
                  <a:pt x="37" y="11"/>
                  <a:pt x="37" y="11"/>
                </a:cubicBezTo>
                <a:cubicBezTo>
                  <a:pt x="39" y="15"/>
                  <a:pt x="40" y="19"/>
                  <a:pt x="40" y="24"/>
                </a:cubicBezTo>
                <a:cubicBezTo>
                  <a:pt x="40" y="27"/>
                  <a:pt x="39" y="31"/>
                  <a:pt x="38" y="34"/>
                </a:cubicBezTo>
                <a:cubicBezTo>
                  <a:pt x="36" y="40"/>
                  <a:pt x="31" y="45"/>
                  <a:pt x="26" y="47"/>
                </a:cubicBezTo>
                <a:cubicBezTo>
                  <a:pt x="24" y="47"/>
                  <a:pt x="23" y="47"/>
                  <a:pt x="21" y="47"/>
                </a:cubicBezTo>
                <a:cubicBezTo>
                  <a:pt x="21" y="47"/>
                  <a:pt x="21" y="47"/>
                  <a:pt x="21" y="47"/>
                </a:cubicBezTo>
                <a:moveTo>
                  <a:pt x="25" y="0"/>
                </a:moveTo>
                <a:cubicBezTo>
                  <a:pt x="22" y="0"/>
                  <a:pt x="19" y="1"/>
                  <a:pt x="16" y="2"/>
                </a:cubicBezTo>
                <a:cubicBezTo>
                  <a:pt x="9" y="6"/>
                  <a:pt x="5" y="12"/>
                  <a:pt x="3" y="19"/>
                </a:cubicBezTo>
                <a:cubicBezTo>
                  <a:pt x="2" y="22"/>
                  <a:pt x="2" y="25"/>
                  <a:pt x="1" y="28"/>
                </a:cubicBezTo>
                <a:cubicBezTo>
                  <a:pt x="1" y="29"/>
                  <a:pt x="1" y="29"/>
                  <a:pt x="1" y="29"/>
                </a:cubicBezTo>
                <a:cubicBezTo>
                  <a:pt x="1" y="33"/>
                  <a:pt x="0" y="36"/>
                  <a:pt x="0" y="40"/>
                </a:cubicBezTo>
                <a:cubicBezTo>
                  <a:pt x="0" y="44"/>
                  <a:pt x="1" y="49"/>
                  <a:pt x="4" y="52"/>
                </a:cubicBezTo>
                <a:cubicBezTo>
                  <a:pt x="8" y="58"/>
                  <a:pt x="14" y="60"/>
                  <a:pt x="20" y="60"/>
                </a:cubicBezTo>
                <a:cubicBezTo>
                  <a:pt x="20" y="60"/>
                  <a:pt x="20" y="60"/>
                  <a:pt x="20" y="60"/>
                </a:cubicBezTo>
                <a:cubicBezTo>
                  <a:pt x="20" y="60"/>
                  <a:pt x="20" y="59"/>
                  <a:pt x="21" y="59"/>
                </a:cubicBezTo>
                <a:cubicBezTo>
                  <a:pt x="21" y="59"/>
                  <a:pt x="21" y="59"/>
                  <a:pt x="21" y="59"/>
                </a:cubicBezTo>
                <a:cubicBezTo>
                  <a:pt x="23" y="59"/>
                  <a:pt x="25" y="59"/>
                  <a:pt x="27" y="58"/>
                </a:cubicBezTo>
                <a:cubicBezTo>
                  <a:pt x="34" y="56"/>
                  <a:pt x="39" y="50"/>
                  <a:pt x="41" y="44"/>
                </a:cubicBezTo>
                <a:cubicBezTo>
                  <a:pt x="43" y="39"/>
                  <a:pt x="44" y="31"/>
                  <a:pt x="44" y="23"/>
                </a:cubicBezTo>
                <a:cubicBezTo>
                  <a:pt x="44" y="23"/>
                  <a:pt x="44" y="22"/>
                  <a:pt x="43" y="22"/>
                </a:cubicBezTo>
                <a:cubicBezTo>
                  <a:pt x="43" y="17"/>
                  <a:pt x="42" y="13"/>
                  <a:pt x="40" y="9"/>
                </a:cubicBezTo>
                <a:cubicBezTo>
                  <a:pt x="39" y="7"/>
                  <a:pt x="38" y="6"/>
                  <a:pt x="36" y="4"/>
                </a:cubicBezTo>
                <a:cubicBezTo>
                  <a:pt x="33" y="1"/>
                  <a:pt x="29" y="0"/>
                  <a:pt x="25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36"/>
          <p:cNvSpPr/>
          <p:nvPr/>
        </p:nvSpPr>
        <p:spPr>
          <a:xfrm>
            <a:off x="2944080" y="2270520"/>
            <a:ext cx="19800" cy="27000"/>
          </a:xfrm>
          <a:custGeom>
            <a:avLst/>
            <a:gdLst/>
            <a:ahLst/>
            <a:rect l="l" t="t" r="r" b="b"/>
            <a:pathLst>
              <a:path w="20" h="27">
                <a:moveTo>
                  <a:pt x="8" y="24"/>
                </a:moveTo>
                <a:cubicBezTo>
                  <a:pt x="8" y="24"/>
                  <a:pt x="8" y="24"/>
                  <a:pt x="8" y="24"/>
                </a:cubicBezTo>
                <a:cubicBezTo>
                  <a:pt x="7" y="24"/>
                  <a:pt x="7" y="24"/>
                  <a:pt x="6" y="23"/>
                </a:cubicBezTo>
                <a:cubicBezTo>
                  <a:pt x="5" y="23"/>
                  <a:pt x="4" y="22"/>
                  <a:pt x="4" y="21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0"/>
                  <a:pt x="4" y="20"/>
                  <a:pt x="4" y="20"/>
                </a:cubicBezTo>
                <a:cubicBezTo>
                  <a:pt x="5" y="17"/>
                  <a:pt x="7" y="14"/>
                  <a:pt x="9" y="12"/>
                </a:cubicBezTo>
                <a:cubicBezTo>
                  <a:pt x="10" y="12"/>
                  <a:pt x="11" y="11"/>
                  <a:pt x="12" y="11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2"/>
                  <a:pt x="14" y="12"/>
                </a:cubicBezTo>
                <a:cubicBezTo>
                  <a:pt x="15" y="12"/>
                  <a:pt x="15" y="13"/>
                  <a:pt x="16" y="13"/>
                </a:cubicBezTo>
                <a:cubicBezTo>
                  <a:pt x="16" y="14"/>
                  <a:pt x="16" y="14"/>
                  <a:pt x="16" y="15"/>
                </a:cubicBezTo>
                <a:cubicBezTo>
                  <a:pt x="16" y="17"/>
                  <a:pt x="15" y="19"/>
                  <a:pt x="14" y="20"/>
                </a:cubicBezTo>
                <a:cubicBezTo>
                  <a:pt x="13" y="22"/>
                  <a:pt x="10" y="24"/>
                  <a:pt x="8" y="24"/>
                </a:cubicBezTo>
                <a:moveTo>
                  <a:pt x="4" y="12"/>
                </a:moveTo>
                <a:cubicBezTo>
                  <a:pt x="5" y="12"/>
                  <a:pt x="5" y="12"/>
                  <a:pt x="5" y="12"/>
                </a:cubicBezTo>
                <a:cubicBezTo>
                  <a:pt x="5" y="10"/>
                  <a:pt x="5" y="9"/>
                  <a:pt x="6" y="8"/>
                </a:cubicBezTo>
                <a:cubicBezTo>
                  <a:pt x="6" y="9"/>
                  <a:pt x="6" y="10"/>
                  <a:pt x="5" y="11"/>
                </a:cubicBezTo>
                <a:cubicBezTo>
                  <a:pt x="4" y="12"/>
                  <a:pt x="4" y="12"/>
                  <a:pt x="4" y="12"/>
                </a:cubicBezTo>
                <a:moveTo>
                  <a:pt x="17" y="9"/>
                </a:moveTo>
                <a:cubicBezTo>
                  <a:pt x="16" y="9"/>
                  <a:pt x="16" y="9"/>
                  <a:pt x="16" y="9"/>
                </a:cubicBezTo>
                <a:cubicBezTo>
                  <a:pt x="16" y="8"/>
                  <a:pt x="17" y="8"/>
                  <a:pt x="17" y="7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9"/>
                  <a:pt x="17" y="9"/>
                  <a:pt x="17" y="9"/>
                </a:cubicBezTo>
                <a:cubicBezTo>
                  <a:pt x="17" y="9"/>
                  <a:pt x="17" y="9"/>
                  <a:pt x="17" y="9"/>
                </a:cubicBezTo>
                <a:moveTo>
                  <a:pt x="9" y="9"/>
                </a:moveTo>
                <a:cubicBezTo>
                  <a:pt x="9" y="7"/>
                  <a:pt x="9" y="5"/>
                  <a:pt x="10" y="4"/>
                </a:cubicBezTo>
                <a:cubicBezTo>
                  <a:pt x="11" y="3"/>
                  <a:pt x="11" y="3"/>
                  <a:pt x="11" y="3"/>
                </a:cubicBezTo>
                <a:cubicBezTo>
                  <a:pt x="10" y="5"/>
                  <a:pt x="10" y="7"/>
                  <a:pt x="9" y="8"/>
                </a:cubicBezTo>
                <a:cubicBezTo>
                  <a:pt x="9" y="9"/>
                  <a:pt x="9" y="9"/>
                  <a:pt x="9" y="9"/>
                </a:cubicBezTo>
                <a:moveTo>
                  <a:pt x="14" y="8"/>
                </a:moveTo>
                <a:cubicBezTo>
                  <a:pt x="13" y="8"/>
                  <a:pt x="13" y="8"/>
                  <a:pt x="12" y="8"/>
                </a:cubicBezTo>
                <a:cubicBezTo>
                  <a:pt x="13" y="6"/>
                  <a:pt x="13" y="5"/>
                  <a:pt x="14" y="3"/>
                </a:cubicBezTo>
                <a:cubicBezTo>
                  <a:pt x="14" y="3"/>
                  <a:pt x="15" y="3"/>
                  <a:pt x="15" y="4"/>
                </a:cubicBezTo>
                <a:cubicBezTo>
                  <a:pt x="15" y="4"/>
                  <a:pt x="15" y="4"/>
                  <a:pt x="15" y="4"/>
                </a:cubicBezTo>
                <a:cubicBezTo>
                  <a:pt x="15" y="5"/>
                  <a:pt x="14" y="7"/>
                  <a:pt x="14" y="8"/>
                </a:cubicBezTo>
                <a:moveTo>
                  <a:pt x="13" y="0"/>
                </a:moveTo>
                <a:cubicBezTo>
                  <a:pt x="11" y="0"/>
                  <a:pt x="9" y="0"/>
                  <a:pt x="8" y="1"/>
                </a:cubicBezTo>
                <a:cubicBezTo>
                  <a:pt x="4" y="3"/>
                  <a:pt x="2" y="7"/>
                  <a:pt x="1" y="10"/>
                </a:cubicBezTo>
                <a:cubicBezTo>
                  <a:pt x="0" y="13"/>
                  <a:pt x="0" y="15"/>
                  <a:pt x="0" y="18"/>
                </a:cubicBezTo>
                <a:cubicBezTo>
                  <a:pt x="0" y="19"/>
                  <a:pt x="0" y="21"/>
                  <a:pt x="1" y="22"/>
                </a:cubicBezTo>
                <a:cubicBezTo>
                  <a:pt x="1" y="24"/>
                  <a:pt x="2" y="25"/>
                  <a:pt x="4" y="26"/>
                </a:cubicBezTo>
                <a:cubicBezTo>
                  <a:pt x="5" y="27"/>
                  <a:pt x="7" y="27"/>
                  <a:pt x="8" y="27"/>
                </a:cubicBezTo>
                <a:cubicBezTo>
                  <a:pt x="8" y="27"/>
                  <a:pt x="8" y="27"/>
                  <a:pt x="8" y="27"/>
                </a:cubicBezTo>
                <a:cubicBezTo>
                  <a:pt x="12" y="27"/>
                  <a:pt x="15" y="25"/>
                  <a:pt x="17" y="22"/>
                </a:cubicBezTo>
                <a:cubicBezTo>
                  <a:pt x="20" y="18"/>
                  <a:pt x="20" y="13"/>
                  <a:pt x="20" y="9"/>
                </a:cubicBezTo>
                <a:cubicBezTo>
                  <a:pt x="19" y="9"/>
                  <a:pt x="19" y="9"/>
                  <a:pt x="19" y="9"/>
                </a:cubicBezTo>
                <a:cubicBezTo>
                  <a:pt x="20" y="9"/>
                  <a:pt x="20" y="9"/>
                  <a:pt x="20" y="9"/>
                </a:cubicBezTo>
                <a:cubicBezTo>
                  <a:pt x="20" y="8"/>
                  <a:pt x="20" y="8"/>
                  <a:pt x="20" y="8"/>
                </a:cubicBezTo>
                <a:cubicBezTo>
                  <a:pt x="20" y="7"/>
                  <a:pt x="20" y="5"/>
                  <a:pt x="19" y="3"/>
                </a:cubicBezTo>
                <a:cubicBezTo>
                  <a:pt x="19" y="2"/>
                  <a:pt x="18" y="1"/>
                  <a:pt x="16" y="0"/>
                </a:cubicBezTo>
                <a:cubicBezTo>
                  <a:pt x="15" y="0"/>
                  <a:pt x="14" y="0"/>
                  <a:pt x="1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37"/>
          <p:cNvSpPr/>
          <p:nvPr/>
        </p:nvSpPr>
        <p:spPr>
          <a:xfrm>
            <a:off x="2932200" y="2258640"/>
            <a:ext cx="42840" cy="59400"/>
          </a:xfrm>
          <a:custGeom>
            <a:avLst/>
            <a:gdLst/>
            <a:ahLst/>
            <a:rect l="l" t="t" r="r" b="b"/>
            <a:pathLst>
              <a:path w="43" h="59">
                <a:moveTo>
                  <a:pt x="19" y="56"/>
                </a:moveTo>
                <a:cubicBezTo>
                  <a:pt x="18" y="56"/>
                  <a:pt x="17" y="56"/>
                  <a:pt x="16" y="56"/>
                </a:cubicBezTo>
                <a:cubicBezTo>
                  <a:pt x="16" y="54"/>
                  <a:pt x="17" y="52"/>
                  <a:pt x="18" y="51"/>
                </a:cubicBezTo>
                <a:cubicBezTo>
                  <a:pt x="19" y="51"/>
                  <a:pt x="20" y="51"/>
                  <a:pt x="21" y="51"/>
                </a:cubicBezTo>
                <a:cubicBezTo>
                  <a:pt x="22" y="51"/>
                  <a:pt x="22" y="51"/>
                  <a:pt x="22" y="51"/>
                </a:cubicBezTo>
                <a:cubicBezTo>
                  <a:pt x="21" y="52"/>
                  <a:pt x="20" y="54"/>
                  <a:pt x="20" y="56"/>
                </a:cubicBezTo>
                <a:cubicBezTo>
                  <a:pt x="19" y="56"/>
                  <a:pt x="19" y="56"/>
                  <a:pt x="19" y="56"/>
                </a:cubicBezTo>
                <a:moveTo>
                  <a:pt x="23" y="55"/>
                </a:moveTo>
                <a:cubicBezTo>
                  <a:pt x="23" y="54"/>
                  <a:pt x="24" y="53"/>
                  <a:pt x="24" y="51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6" y="50"/>
                  <a:pt x="26" y="50"/>
                </a:cubicBezTo>
                <a:cubicBezTo>
                  <a:pt x="27" y="50"/>
                  <a:pt x="27" y="50"/>
                  <a:pt x="27" y="50"/>
                </a:cubicBezTo>
                <a:cubicBezTo>
                  <a:pt x="27" y="51"/>
                  <a:pt x="26" y="53"/>
                  <a:pt x="26" y="54"/>
                </a:cubicBezTo>
                <a:cubicBezTo>
                  <a:pt x="26" y="55"/>
                  <a:pt x="26" y="55"/>
                  <a:pt x="26" y="55"/>
                </a:cubicBezTo>
                <a:cubicBezTo>
                  <a:pt x="25" y="55"/>
                  <a:pt x="25" y="55"/>
                  <a:pt x="25" y="55"/>
                </a:cubicBezTo>
                <a:cubicBezTo>
                  <a:pt x="25" y="55"/>
                  <a:pt x="24" y="55"/>
                  <a:pt x="23" y="55"/>
                </a:cubicBezTo>
                <a:moveTo>
                  <a:pt x="13" y="55"/>
                </a:moveTo>
                <a:cubicBezTo>
                  <a:pt x="12" y="55"/>
                  <a:pt x="12" y="54"/>
                  <a:pt x="11" y="54"/>
                </a:cubicBezTo>
                <a:cubicBezTo>
                  <a:pt x="11" y="53"/>
                  <a:pt x="11" y="53"/>
                  <a:pt x="11" y="53"/>
                </a:cubicBezTo>
                <a:cubicBezTo>
                  <a:pt x="12" y="52"/>
                  <a:pt x="12" y="51"/>
                  <a:pt x="13" y="49"/>
                </a:cubicBezTo>
                <a:cubicBezTo>
                  <a:pt x="14" y="50"/>
                  <a:pt x="14" y="50"/>
                  <a:pt x="15" y="50"/>
                </a:cubicBezTo>
                <a:cubicBezTo>
                  <a:pt x="14" y="52"/>
                  <a:pt x="13" y="53"/>
                  <a:pt x="13" y="55"/>
                </a:cubicBezTo>
                <a:moveTo>
                  <a:pt x="9" y="53"/>
                </a:moveTo>
                <a:cubicBezTo>
                  <a:pt x="8" y="52"/>
                  <a:pt x="8" y="52"/>
                  <a:pt x="7" y="51"/>
                </a:cubicBezTo>
                <a:cubicBezTo>
                  <a:pt x="8" y="50"/>
                  <a:pt x="8" y="48"/>
                  <a:pt x="9" y="47"/>
                </a:cubicBezTo>
                <a:cubicBezTo>
                  <a:pt x="9" y="47"/>
                  <a:pt x="10" y="48"/>
                  <a:pt x="11" y="48"/>
                </a:cubicBezTo>
                <a:cubicBezTo>
                  <a:pt x="10" y="50"/>
                  <a:pt x="9" y="51"/>
                  <a:pt x="9" y="53"/>
                </a:cubicBezTo>
                <a:moveTo>
                  <a:pt x="29" y="53"/>
                </a:moveTo>
                <a:cubicBezTo>
                  <a:pt x="30" y="51"/>
                  <a:pt x="30" y="50"/>
                  <a:pt x="31" y="48"/>
                </a:cubicBezTo>
                <a:cubicBezTo>
                  <a:pt x="32" y="47"/>
                  <a:pt x="32" y="47"/>
                  <a:pt x="33" y="46"/>
                </a:cubicBezTo>
                <a:cubicBezTo>
                  <a:pt x="33" y="48"/>
                  <a:pt x="32" y="49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1" y="52"/>
                  <a:pt x="30" y="52"/>
                  <a:pt x="29" y="53"/>
                </a:cubicBezTo>
                <a:moveTo>
                  <a:pt x="5" y="48"/>
                </a:moveTo>
                <a:cubicBezTo>
                  <a:pt x="5" y="48"/>
                  <a:pt x="5" y="48"/>
                  <a:pt x="5" y="47"/>
                </a:cubicBezTo>
                <a:cubicBezTo>
                  <a:pt x="5" y="46"/>
                  <a:pt x="5" y="45"/>
                  <a:pt x="6" y="44"/>
                </a:cubicBezTo>
                <a:cubicBezTo>
                  <a:pt x="6" y="45"/>
                  <a:pt x="6" y="45"/>
                  <a:pt x="6" y="45"/>
                </a:cubicBezTo>
                <a:cubicBezTo>
                  <a:pt x="6" y="46"/>
                  <a:pt x="6" y="47"/>
                  <a:pt x="5" y="48"/>
                </a:cubicBezTo>
                <a:moveTo>
                  <a:pt x="36" y="46"/>
                </a:moveTo>
                <a:cubicBezTo>
                  <a:pt x="36" y="45"/>
                  <a:pt x="36" y="44"/>
                  <a:pt x="37" y="43"/>
                </a:cubicBezTo>
                <a:cubicBezTo>
                  <a:pt x="37" y="42"/>
                  <a:pt x="37" y="41"/>
                  <a:pt x="38" y="41"/>
                </a:cubicBezTo>
                <a:cubicBezTo>
                  <a:pt x="38" y="41"/>
                  <a:pt x="38" y="42"/>
                  <a:pt x="37" y="43"/>
                </a:cubicBezTo>
                <a:cubicBezTo>
                  <a:pt x="37" y="44"/>
                  <a:pt x="36" y="45"/>
                  <a:pt x="36" y="46"/>
                </a:cubicBezTo>
                <a:moveTo>
                  <a:pt x="3" y="41"/>
                </a:moveTo>
                <a:cubicBezTo>
                  <a:pt x="3" y="41"/>
                  <a:pt x="3" y="41"/>
                  <a:pt x="3" y="41"/>
                </a:cubicBezTo>
                <a:cubicBezTo>
                  <a:pt x="3" y="41"/>
                  <a:pt x="3" y="41"/>
                  <a:pt x="3" y="41"/>
                </a:cubicBezTo>
                <a:cubicBezTo>
                  <a:pt x="3" y="41"/>
                  <a:pt x="3" y="41"/>
                  <a:pt x="3" y="41"/>
                </a:cubicBezTo>
                <a:moveTo>
                  <a:pt x="21" y="47"/>
                </a:moveTo>
                <a:cubicBezTo>
                  <a:pt x="16" y="47"/>
                  <a:pt x="12" y="46"/>
                  <a:pt x="9" y="43"/>
                </a:cubicBezTo>
                <a:cubicBezTo>
                  <a:pt x="6" y="39"/>
                  <a:pt x="4" y="35"/>
                  <a:pt x="4" y="29"/>
                </a:cubicBezTo>
                <a:cubicBezTo>
                  <a:pt x="4" y="26"/>
                  <a:pt x="5" y="23"/>
                  <a:pt x="6" y="20"/>
                </a:cubicBezTo>
                <a:cubicBezTo>
                  <a:pt x="8" y="14"/>
                  <a:pt x="12" y="8"/>
                  <a:pt x="17" y="5"/>
                </a:cubicBezTo>
                <a:cubicBezTo>
                  <a:pt x="19" y="4"/>
                  <a:pt x="22" y="3"/>
                  <a:pt x="25" y="3"/>
                </a:cubicBezTo>
                <a:cubicBezTo>
                  <a:pt x="25" y="3"/>
                  <a:pt x="25" y="3"/>
                  <a:pt x="25" y="3"/>
                </a:cubicBezTo>
                <a:cubicBezTo>
                  <a:pt x="28" y="3"/>
                  <a:pt x="31" y="4"/>
                  <a:pt x="33" y="6"/>
                </a:cubicBezTo>
                <a:cubicBezTo>
                  <a:pt x="35" y="8"/>
                  <a:pt x="36" y="9"/>
                  <a:pt x="36" y="11"/>
                </a:cubicBezTo>
                <a:cubicBezTo>
                  <a:pt x="38" y="10"/>
                  <a:pt x="38" y="10"/>
                  <a:pt x="38" y="10"/>
                </a:cubicBezTo>
                <a:cubicBezTo>
                  <a:pt x="36" y="11"/>
                  <a:pt x="36" y="11"/>
                  <a:pt x="36" y="11"/>
                </a:cubicBezTo>
                <a:cubicBezTo>
                  <a:pt x="38" y="15"/>
                  <a:pt x="39" y="19"/>
                  <a:pt x="39" y="24"/>
                </a:cubicBezTo>
                <a:cubicBezTo>
                  <a:pt x="39" y="27"/>
                  <a:pt x="39" y="31"/>
                  <a:pt x="37" y="34"/>
                </a:cubicBezTo>
                <a:cubicBezTo>
                  <a:pt x="35" y="40"/>
                  <a:pt x="31" y="45"/>
                  <a:pt x="25" y="47"/>
                </a:cubicBezTo>
                <a:cubicBezTo>
                  <a:pt x="24" y="47"/>
                  <a:pt x="22" y="47"/>
                  <a:pt x="21" y="47"/>
                </a:cubicBezTo>
                <a:cubicBezTo>
                  <a:pt x="21" y="47"/>
                  <a:pt x="21" y="47"/>
                  <a:pt x="21" y="47"/>
                </a:cubicBezTo>
                <a:moveTo>
                  <a:pt x="25" y="0"/>
                </a:moveTo>
                <a:cubicBezTo>
                  <a:pt x="21" y="0"/>
                  <a:pt x="18" y="0"/>
                  <a:pt x="15" y="2"/>
                </a:cubicBezTo>
                <a:cubicBezTo>
                  <a:pt x="9" y="6"/>
                  <a:pt x="5" y="12"/>
                  <a:pt x="3" y="18"/>
                </a:cubicBezTo>
                <a:cubicBezTo>
                  <a:pt x="2" y="22"/>
                  <a:pt x="1" y="25"/>
                  <a:pt x="1" y="28"/>
                </a:cubicBezTo>
                <a:cubicBezTo>
                  <a:pt x="1" y="29"/>
                  <a:pt x="1" y="29"/>
                  <a:pt x="1" y="29"/>
                </a:cubicBezTo>
                <a:cubicBezTo>
                  <a:pt x="0" y="32"/>
                  <a:pt x="0" y="36"/>
                  <a:pt x="0" y="40"/>
                </a:cubicBezTo>
                <a:cubicBezTo>
                  <a:pt x="0" y="44"/>
                  <a:pt x="1" y="49"/>
                  <a:pt x="3" y="52"/>
                </a:cubicBezTo>
                <a:cubicBezTo>
                  <a:pt x="8" y="58"/>
                  <a:pt x="14" y="59"/>
                  <a:pt x="19" y="59"/>
                </a:cubicBezTo>
                <a:cubicBezTo>
                  <a:pt x="19" y="59"/>
                  <a:pt x="19" y="59"/>
                  <a:pt x="19" y="59"/>
                </a:cubicBezTo>
                <a:cubicBezTo>
                  <a:pt x="20" y="59"/>
                  <a:pt x="20" y="59"/>
                  <a:pt x="20" y="59"/>
                </a:cubicBezTo>
                <a:cubicBezTo>
                  <a:pt x="21" y="59"/>
                  <a:pt x="21" y="59"/>
                  <a:pt x="21" y="59"/>
                </a:cubicBezTo>
                <a:cubicBezTo>
                  <a:pt x="23" y="59"/>
                  <a:pt x="25" y="59"/>
                  <a:pt x="26" y="58"/>
                </a:cubicBezTo>
                <a:cubicBezTo>
                  <a:pt x="33" y="56"/>
                  <a:pt x="38" y="50"/>
                  <a:pt x="41" y="44"/>
                </a:cubicBezTo>
                <a:cubicBezTo>
                  <a:pt x="43" y="39"/>
                  <a:pt x="43" y="31"/>
                  <a:pt x="43" y="23"/>
                </a:cubicBezTo>
                <a:cubicBezTo>
                  <a:pt x="43" y="22"/>
                  <a:pt x="43" y="22"/>
                  <a:pt x="43" y="22"/>
                </a:cubicBezTo>
                <a:cubicBezTo>
                  <a:pt x="43" y="17"/>
                  <a:pt x="42" y="13"/>
                  <a:pt x="40" y="9"/>
                </a:cubicBezTo>
                <a:cubicBezTo>
                  <a:pt x="39" y="7"/>
                  <a:pt x="38" y="5"/>
                  <a:pt x="36" y="4"/>
                </a:cubicBezTo>
                <a:cubicBezTo>
                  <a:pt x="33" y="1"/>
                  <a:pt x="29" y="0"/>
                  <a:pt x="25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38"/>
          <p:cNvSpPr/>
          <p:nvPr/>
        </p:nvSpPr>
        <p:spPr>
          <a:xfrm>
            <a:off x="2882160" y="2199600"/>
            <a:ext cx="75600" cy="118080"/>
          </a:xfrm>
          <a:custGeom>
            <a:avLst/>
            <a:gdLst/>
            <a:ahLst/>
            <a:rect l="l" t="t" r="r" b="b"/>
            <a:pathLst>
              <a:path w="75" h="117">
                <a:moveTo>
                  <a:pt x="14" y="111"/>
                </a:moveTo>
                <a:cubicBezTo>
                  <a:pt x="14" y="111"/>
                  <a:pt x="13" y="110"/>
                  <a:pt x="13" y="109"/>
                </a:cubicBezTo>
                <a:cubicBezTo>
                  <a:pt x="13" y="109"/>
                  <a:pt x="13" y="109"/>
                  <a:pt x="13" y="109"/>
                </a:cubicBezTo>
                <a:cubicBezTo>
                  <a:pt x="13" y="109"/>
                  <a:pt x="13" y="109"/>
                  <a:pt x="13" y="108"/>
                </a:cubicBezTo>
                <a:cubicBezTo>
                  <a:pt x="13" y="107"/>
                  <a:pt x="14" y="105"/>
                  <a:pt x="15" y="103"/>
                </a:cubicBezTo>
                <a:cubicBezTo>
                  <a:pt x="15" y="106"/>
                  <a:pt x="14" y="108"/>
                  <a:pt x="14" y="111"/>
                </a:cubicBezTo>
                <a:moveTo>
                  <a:pt x="10" y="107"/>
                </a:moveTo>
                <a:cubicBezTo>
                  <a:pt x="10" y="107"/>
                  <a:pt x="9" y="106"/>
                  <a:pt x="8" y="106"/>
                </a:cubicBezTo>
                <a:cubicBezTo>
                  <a:pt x="9" y="103"/>
                  <a:pt x="10" y="101"/>
                  <a:pt x="11" y="99"/>
                </a:cubicBezTo>
                <a:cubicBezTo>
                  <a:pt x="12" y="99"/>
                  <a:pt x="12" y="100"/>
                  <a:pt x="13" y="100"/>
                </a:cubicBezTo>
                <a:cubicBezTo>
                  <a:pt x="12" y="103"/>
                  <a:pt x="11" y="105"/>
                  <a:pt x="10" y="107"/>
                </a:cubicBezTo>
                <a:moveTo>
                  <a:pt x="6" y="104"/>
                </a:moveTo>
                <a:cubicBezTo>
                  <a:pt x="5" y="104"/>
                  <a:pt x="5" y="103"/>
                  <a:pt x="5" y="103"/>
                </a:cubicBezTo>
                <a:cubicBezTo>
                  <a:pt x="5" y="103"/>
                  <a:pt x="5" y="103"/>
                  <a:pt x="5" y="103"/>
                </a:cubicBezTo>
                <a:cubicBezTo>
                  <a:pt x="6" y="100"/>
                  <a:pt x="7" y="98"/>
                  <a:pt x="8" y="96"/>
                </a:cubicBezTo>
                <a:cubicBezTo>
                  <a:pt x="8" y="96"/>
                  <a:pt x="9" y="97"/>
                  <a:pt x="9" y="97"/>
                </a:cubicBezTo>
                <a:cubicBezTo>
                  <a:pt x="8" y="99"/>
                  <a:pt x="7" y="102"/>
                  <a:pt x="6" y="104"/>
                </a:cubicBezTo>
                <a:moveTo>
                  <a:pt x="4" y="97"/>
                </a:moveTo>
                <a:cubicBezTo>
                  <a:pt x="4" y="96"/>
                  <a:pt x="4" y="96"/>
                  <a:pt x="4" y="95"/>
                </a:cubicBezTo>
                <a:cubicBezTo>
                  <a:pt x="4" y="94"/>
                  <a:pt x="4" y="94"/>
                  <a:pt x="4" y="93"/>
                </a:cubicBezTo>
                <a:cubicBezTo>
                  <a:pt x="5" y="93"/>
                  <a:pt x="5" y="94"/>
                  <a:pt x="6" y="94"/>
                </a:cubicBezTo>
                <a:cubicBezTo>
                  <a:pt x="5" y="95"/>
                  <a:pt x="5" y="96"/>
                  <a:pt x="4" y="97"/>
                </a:cubicBezTo>
                <a:moveTo>
                  <a:pt x="18" y="110"/>
                </a:moveTo>
                <a:cubicBezTo>
                  <a:pt x="18" y="107"/>
                  <a:pt x="18" y="104"/>
                  <a:pt x="18" y="102"/>
                </a:cubicBezTo>
                <a:cubicBezTo>
                  <a:pt x="36" y="75"/>
                  <a:pt x="55" y="44"/>
                  <a:pt x="71" y="16"/>
                </a:cubicBezTo>
                <a:cubicBezTo>
                  <a:pt x="71" y="18"/>
                  <a:pt x="71" y="19"/>
                  <a:pt x="71" y="21"/>
                </a:cubicBezTo>
                <a:cubicBezTo>
                  <a:pt x="71" y="22"/>
                  <a:pt x="71" y="23"/>
                  <a:pt x="71" y="24"/>
                </a:cubicBezTo>
                <a:cubicBezTo>
                  <a:pt x="55" y="51"/>
                  <a:pt x="36" y="82"/>
                  <a:pt x="18" y="110"/>
                </a:cubicBezTo>
                <a:moveTo>
                  <a:pt x="16" y="98"/>
                </a:moveTo>
                <a:cubicBezTo>
                  <a:pt x="13" y="95"/>
                  <a:pt x="9" y="92"/>
                  <a:pt x="5" y="89"/>
                </a:cubicBezTo>
                <a:cubicBezTo>
                  <a:pt x="16" y="76"/>
                  <a:pt x="25" y="62"/>
                  <a:pt x="33" y="48"/>
                </a:cubicBezTo>
                <a:cubicBezTo>
                  <a:pt x="42" y="34"/>
                  <a:pt x="52" y="19"/>
                  <a:pt x="61" y="4"/>
                </a:cubicBezTo>
                <a:cubicBezTo>
                  <a:pt x="63" y="5"/>
                  <a:pt x="64" y="5"/>
                  <a:pt x="65" y="6"/>
                </a:cubicBezTo>
                <a:cubicBezTo>
                  <a:pt x="67" y="7"/>
                  <a:pt x="68" y="9"/>
                  <a:pt x="71" y="10"/>
                </a:cubicBezTo>
                <a:cubicBezTo>
                  <a:pt x="54" y="39"/>
                  <a:pt x="34" y="71"/>
                  <a:pt x="16" y="98"/>
                </a:cubicBezTo>
                <a:moveTo>
                  <a:pt x="60" y="0"/>
                </a:moveTo>
                <a:cubicBezTo>
                  <a:pt x="59" y="0"/>
                  <a:pt x="59" y="1"/>
                  <a:pt x="58" y="1"/>
                </a:cubicBezTo>
                <a:cubicBezTo>
                  <a:pt x="49" y="16"/>
                  <a:pt x="40" y="31"/>
                  <a:pt x="30" y="46"/>
                </a:cubicBezTo>
                <a:cubicBezTo>
                  <a:pt x="21" y="61"/>
                  <a:pt x="12" y="75"/>
                  <a:pt x="1" y="87"/>
                </a:cubicBezTo>
                <a:cubicBezTo>
                  <a:pt x="1" y="88"/>
                  <a:pt x="1" y="88"/>
                  <a:pt x="1" y="88"/>
                </a:cubicBezTo>
                <a:cubicBezTo>
                  <a:pt x="1" y="88"/>
                  <a:pt x="1" y="88"/>
                  <a:pt x="1" y="88"/>
                </a:cubicBezTo>
                <a:cubicBezTo>
                  <a:pt x="1" y="88"/>
                  <a:pt x="1" y="88"/>
                  <a:pt x="1" y="88"/>
                </a:cubicBezTo>
                <a:cubicBezTo>
                  <a:pt x="1" y="88"/>
                  <a:pt x="1" y="88"/>
                  <a:pt x="1" y="88"/>
                </a:cubicBezTo>
                <a:cubicBezTo>
                  <a:pt x="0" y="89"/>
                  <a:pt x="0" y="89"/>
                  <a:pt x="0" y="89"/>
                </a:cubicBezTo>
                <a:cubicBezTo>
                  <a:pt x="0" y="89"/>
                  <a:pt x="0" y="89"/>
                  <a:pt x="0" y="89"/>
                </a:cubicBezTo>
                <a:cubicBezTo>
                  <a:pt x="1" y="91"/>
                  <a:pt x="1" y="93"/>
                  <a:pt x="1" y="95"/>
                </a:cubicBezTo>
                <a:cubicBezTo>
                  <a:pt x="1" y="97"/>
                  <a:pt x="1" y="99"/>
                  <a:pt x="0" y="103"/>
                </a:cubicBezTo>
                <a:cubicBezTo>
                  <a:pt x="0" y="104"/>
                  <a:pt x="1" y="104"/>
                  <a:pt x="1" y="104"/>
                </a:cubicBezTo>
                <a:cubicBezTo>
                  <a:pt x="1" y="105"/>
                  <a:pt x="1" y="105"/>
                  <a:pt x="1" y="106"/>
                </a:cubicBezTo>
                <a:cubicBezTo>
                  <a:pt x="2" y="106"/>
                  <a:pt x="2" y="106"/>
                  <a:pt x="2" y="106"/>
                </a:cubicBezTo>
                <a:cubicBezTo>
                  <a:pt x="7" y="109"/>
                  <a:pt x="11" y="113"/>
                  <a:pt x="15" y="117"/>
                </a:cubicBezTo>
                <a:cubicBezTo>
                  <a:pt x="15" y="117"/>
                  <a:pt x="15" y="117"/>
                  <a:pt x="15" y="117"/>
                </a:cubicBezTo>
                <a:cubicBezTo>
                  <a:pt x="15" y="117"/>
                  <a:pt x="15" y="117"/>
                  <a:pt x="15" y="117"/>
                </a:cubicBezTo>
                <a:cubicBezTo>
                  <a:pt x="16" y="117"/>
                  <a:pt x="16" y="117"/>
                  <a:pt x="16" y="117"/>
                </a:cubicBezTo>
                <a:cubicBezTo>
                  <a:pt x="16" y="117"/>
                  <a:pt x="16" y="117"/>
                  <a:pt x="16" y="117"/>
                </a:cubicBezTo>
                <a:cubicBezTo>
                  <a:pt x="16" y="117"/>
                  <a:pt x="16" y="117"/>
                  <a:pt x="16" y="117"/>
                </a:cubicBezTo>
                <a:cubicBezTo>
                  <a:pt x="17" y="117"/>
                  <a:pt x="17" y="117"/>
                  <a:pt x="17" y="117"/>
                </a:cubicBezTo>
                <a:cubicBezTo>
                  <a:pt x="17" y="117"/>
                  <a:pt x="17" y="117"/>
                  <a:pt x="17" y="117"/>
                </a:cubicBezTo>
                <a:cubicBezTo>
                  <a:pt x="17" y="117"/>
                  <a:pt x="17" y="117"/>
                  <a:pt x="17" y="117"/>
                </a:cubicBezTo>
                <a:cubicBezTo>
                  <a:pt x="18" y="117"/>
                  <a:pt x="18" y="117"/>
                  <a:pt x="18" y="117"/>
                </a:cubicBezTo>
                <a:cubicBezTo>
                  <a:pt x="18" y="117"/>
                  <a:pt x="18" y="117"/>
                  <a:pt x="18" y="117"/>
                </a:cubicBezTo>
                <a:cubicBezTo>
                  <a:pt x="18" y="117"/>
                  <a:pt x="18" y="117"/>
                  <a:pt x="18" y="117"/>
                </a:cubicBezTo>
                <a:cubicBezTo>
                  <a:pt x="18" y="116"/>
                  <a:pt x="18" y="116"/>
                  <a:pt x="18" y="116"/>
                </a:cubicBezTo>
                <a:cubicBezTo>
                  <a:pt x="36" y="88"/>
                  <a:pt x="58" y="55"/>
                  <a:pt x="75" y="25"/>
                </a:cubicBezTo>
                <a:cubicBezTo>
                  <a:pt x="75" y="25"/>
                  <a:pt x="75" y="24"/>
                  <a:pt x="75" y="24"/>
                </a:cubicBezTo>
                <a:cubicBezTo>
                  <a:pt x="75" y="23"/>
                  <a:pt x="75" y="22"/>
                  <a:pt x="75" y="21"/>
                </a:cubicBezTo>
                <a:cubicBezTo>
                  <a:pt x="75" y="19"/>
                  <a:pt x="75" y="17"/>
                  <a:pt x="75" y="13"/>
                </a:cubicBezTo>
                <a:cubicBezTo>
                  <a:pt x="75" y="12"/>
                  <a:pt x="75" y="11"/>
                  <a:pt x="75" y="10"/>
                </a:cubicBezTo>
                <a:cubicBezTo>
                  <a:pt x="75" y="9"/>
                  <a:pt x="75" y="9"/>
                  <a:pt x="75" y="9"/>
                </a:cubicBezTo>
                <a:cubicBezTo>
                  <a:pt x="75" y="9"/>
                  <a:pt x="75" y="9"/>
                  <a:pt x="75" y="9"/>
                </a:cubicBezTo>
                <a:cubicBezTo>
                  <a:pt x="75" y="9"/>
                  <a:pt x="75" y="9"/>
                  <a:pt x="75" y="9"/>
                </a:cubicBezTo>
                <a:cubicBezTo>
                  <a:pt x="74" y="9"/>
                  <a:pt x="74" y="9"/>
                  <a:pt x="74" y="9"/>
                </a:cubicBezTo>
                <a:cubicBezTo>
                  <a:pt x="74" y="8"/>
                  <a:pt x="74" y="8"/>
                  <a:pt x="74" y="8"/>
                </a:cubicBezTo>
                <a:cubicBezTo>
                  <a:pt x="74" y="8"/>
                  <a:pt x="74" y="8"/>
                  <a:pt x="74" y="8"/>
                </a:cubicBezTo>
                <a:cubicBezTo>
                  <a:pt x="71" y="6"/>
                  <a:pt x="69" y="5"/>
                  <a:pt x="67" y="4"/>
                </a:cubicBezTo>
                <a:cubicBezTo>
                  <a:pt x="65" y="2"/>
                  <a:pt x="63" y="1"/>
                  <a:pt x="60" y="0"/>
                </a:cubicBezTo>
                <a:cubicBezTo>
                  <a:pt x="60" y="0"/>
                  <a:pt x="60" y="0"/>
                  <a:pt x="60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39"/>
          <p:cNvSpPr/>
          <p:nvPr/>
        </p:nvSpPr>
        <p:spPr>
          <a:xfrm>
            <a:off x="3085560" y="3075840"/>
            <a:ext cx="145080" cy="188640"/>
          </a:xfrm>
          <a:custGeom>
            <a:avLst/>
            <a:gdLst/>
            <a:ahLst/>
            <a:rect l="l" t="t" r="r" b="b"/>
            <a:pathLst>
              <a:path w="143" h="186">
                <a:moveTo>
                  <a:pt x="42" y="182"/>
                </a:moveTo>
                <a:cubicBezTo>
                  <a:pt x="48" y="176"/>
                  <a:pt x="53" y="170"/>
                  <a:pt x="59" y="165"/>
                </a:cubicBezTo>
                <a:cubicBezTo>
                  <a:pt x="60" y="164"/>
                  <a:pt x="60" y="164"/>
                  <a:pt x="60" y="163"/>
                </a:cubicBezTo>
                <a:cubicBezTo>
                  <a:pt x="63" y="164"/>
                  <a:pt x="65" y="164"/>
                  <a:pt x="68" y="164"/>
                </a:cubicBezTo>
                <a:cubicBezTo>
                  <a:pt x="63" y="169"/>
                  <a:pt x="58" y="174"/>
                  <a:pt x="52" y="179"/>
                </a:cubicBezTo>
                <a:cubicBezTo>
                  <a:pt x="52" y="180"/>
                  <a:pt x="52" y="180"/>
                  <a:pt x="52" y="181"/>
                </a:cubicBezTo>
                <a:cubicBezTo>
                  <a:pt x="49" y="181"/>
                  <a:pt x="45" y="181"/>
                  <a:pt x="42" y="182"/>
                </a:cubicBezTo>
                <a:moveTo>
                  <a:pt x="55" y="181"/>
                </a:moveTo>
                <a:cubicBezTo>
                  <a:pt x="60" y="175"/>
                  <a:pt x="66" y="170"/>
                  <a:pt x="72" y="165"/>
                </a:cubicBezTo>
                <a:cubicBezTo>
                  <a:pt x="72" y="164"/>
                  <a:pt x="72" y="164"/>
                  <a:pt x="72" y="164"/>
                </a:cubicBezTo>
                <a:cubicBezTo>
                  <a:pt x="75" y="164"/>
                  <a:pt x="78" y="164"/>
                  <a:pt x="81" y="163"/>
                </a:cubicBezTo>
                <a:cubicBezTo>
                  <a:pt x="76" y="169"/>
                  <a:pt x="71" y="174"/>
                  <a:pt x="66" y="179"/>
                </a:cubicBezTo>
                <a:cubicBezTo>
                  <a:pt x="65" y="180"/>
                  <a:pt x="65" y="180"/>
                  <a:pt x="65" y="180"/>
                </a:cubicBezTo>
                <a:cubicBezTo>
                  <a:pt x="62" y="180"/>
                  <a:pt x="58" y="181"/>
                  <a:pt x="55" y="181"/>
                </a:cubicBezTo>
                <a:moveTo>
                  <a:pt x="33" y="182"/>
                </a:moveTo>
                <a:cubicBezTo>
                  <a:pt x="33" y="182"/>
                  <a:pt x="33" y="182"/>
                  <a:pt x="33" y="182"/>
                </a:cubicBezTo>
                <a:cubicBezTo>
                  <a:pt x="31" y="182"/>
                  <a:pt x="30" y="182"/>
                  <a:pt x="29" y="182"/>
                </a:cubicBezTo>
                <a:cubicBezTo>
                  <a:pt x="36" y="175"/>
                  <a:pt x="44" y="169"/>
                  <a:pt x="51" y="163"/>
                </a:cubicBezTo>
                <a:cubicBezTo>
                  <a:pt x="53" y="163"/>
                  <a:pt x="55" y="163"/>
                  <a:pt x="57" y="163"/>
                </a:cubicBezTo>
                <a:cubicBezTo>
                  <a:pt x="50" y="169"/>
                  <a:pt x="44" y="175"/>
                  <a:pt x="38" y="181"/>
                </a:cubicBezTo>
                <a:cubicBezTo>
                  <a:pt x="38" y="181"/>
                  <a:pt x="38" y="181"/>
                  <a:pt x="37" y="181"/>
                </a:cubicBezTo>
                <a:cubicBezTo>
                  <a:pt x="37" y="181"/>
                  <a:pt x="37" y="181"/>
                  <a:pt x="36" y="182"/>
                </a:cubicBezTo>
                <a:cubicBezTo>
                  <a:pt x="35" y="182"/>
                  <a:pt x="34" y="182"/>
                  <a:pt x="33" y="182"/>
                </a:cubicBezTo>
                <a:moveTo>
                  <a:pt x="70" y="180"/>
                </a:moveTo>
                <a:cubicBezTo>
                  <a:pt x="75" y="174"/>
                  <a:pt x="80" y="169"/>
                  <a:pt x="86" y="163"/>
                </a:cubicBezTo>
                <a:cubicBezTo>
                  <a:pt x="86" y="163"/>
                  <a:pt x="86" y="163"/>
                  <a:pt x="86" y="163"/>
                </a:cubicBezTo>
                <a:cubicBezTo>
                  <a:pt x="89" y="162"/>
                  <a:pt x="91" y="162"/>
                  <a:pt x="94" y="161"/>
                </a:cubicBezTo>
                <a:cubicBezTo>
                  <a:pt x="88" y="167"/>
                  <a:pt x="83" y="173"/>
                  <a:pt x="77" y="178"/>
                </a:cubicBezTo>
                <a:cubicBezTo>
                  <a:pt x="77" y="179"/>
                  <a:pt x="77" y="179"/>
                  <a:pt x="77" y="179"/>
                </a:cubicBezTo>
                <a:cubicBezTo>
                  <a:pt x="74" y="179"/>
                  <a:pt x="72" y="179"/>
                  <a:pt x="70" y="180"/>
                </a:cubicBezTo>
                <a:moveTo>
                  <a:pt x="24" y="181"/>
                </a:moveTo>
                <a:cubicBezTo>
                  <a:pt x="23" y="181"/>
                  <a:pt x="22" y="181"/>
                  <a:pt x="21" y="181"/>
                </a:cubicBezTo>
                <a:cubicBezTo>
                  <a:pt x="19" y="181"/>
                  <a:pt x="16" y="181"/>
                  <a:pt x="14" y="181"/>
                </a:cubicBezTo>
                <a:cubicBezTo>
                  <a:pt x="19" y="176"/>
                  <a:pt x="32" y="166"/>
                  <a:pt x="38" y="161"/>
                </a:cubicBezTo>
                <a:cubicBezTo>
                  <a:pt x="39" y="160"/>
                  <a:pt x="39" y="160"/>
                  <a:pt x="39" y="160"/>
                </a:cubicBezTo>
                <a:cubicBezTo>
                  <a:pt x="42" y="161"/>
                  <a:pt x="45" y="162"/>
                  <a:pt x="47" y="162"/>
                </a:cubicBezTo>
                <a:cubicBezTo>
                  <a:pt x="40" y="169"/>
                  <a:pt x="32" y="175"/>
                  <a:pt x="24" y="181"/>
                </a:cubicBezTo>
                <a:moveTo>
                  <a:pt x="92" y="176"/>
                </a:moveTo>
                <a:cubicBezTo>
                  <a:pt x="97" y="171"/>
                  <a:pt x="102" y="166"/>
                  <a:pt x="108" y="161"/>
                </a:cubicBezTo>
                <a:cubicBezTo>
                  <a:pt x="108" y="160"/>
                  <a:pt x="108" y="160"/>
                  <a:pt x="109" y="160"/>
                </a:cubicBezTo>
                <a:cubicBezTo>
                  <a:pt x="105" y="164"/>
                  <a:pt x="102" y="169"/>
                  <a:pt x="99" y="174"/>
                </a:cubicBezTo>
                <a:cubicBezTo>
                  <a:pt x="97" y="174"/>
                  <a:pt x="94" y="175"/>
                  <a:pt x="92" y="176"/>
                </a:cubicBezTo>
                <a:moveTo>
                  <a:pt x="82" y="178"/>
                </a:moveTo>
                <a:cubicBezTo>
                  <a:pt x="88" y="172"/>
                  <a:pt x="94" y="166"/>
                  <a:pt x="99" y="160"/>
                </a:cubicBezTo>
                <a:cubicBezTo>
                  <a:pt x="102" y="159"/>
                  <a:pt x="105" y="158"/>
                  <a:pt x="107" y="157"/>
                </a:cubicBezTo>
                <a:cubicBezTo>
                  <a:pt x="107" y="158"/>
                  <a:pt x="106" y="158"/>
                  <a:pt x="106" y="159"/>
                </a:cubicBezTo>
                <a:cubicBezTo>
                  <a:pt x="100" y="164"/>
                  <a:pt x="94" y="170"/>
                  <a:pt x="88" y="175"/>
                </a:cubicBezTo>
                <a:cubicBezTo>
                  <a:pt x="88" y="176"/>
                  <a:pt x="88" y="176"/>
                  <a:pt x="88" y="177"/>
                </a:cubicBezTo>
                <a:cubicBezTo>
                  <a:pt x="86" y="177"/>
                  <a:pt x="84" y="177"/>
                  <a:pt x="82" y="178"/>
                </a:cubicBezTo>
                <a:moveTo>
                  <a:pt x="10" y="180"/>
                </a:moveTo>
                <a:cubicBezTo>
                  <a:pt x="8" y="180"/>
                  <a:pt x="7" y="179"/>
                  <a:pt x="5" y="179"/>
                </a:cubicBezTo>
                <a:cubicBezTo>
                  <a:pt x="5" y="179"/>
                  <a:pt x="5" y="179"/>
                  <a:pt x="5" y="179"/>
                </a:cubicBezTo>
                <a:cubicBezTo>
                  <a:pt x="8" y="175"/>
                  <a:pt x="10" y="172"/>
                  <a:pt x="13" y="168"/>
                </a:cubicBezTo>
                <a:cubicBezTo>
                  <a:pt x="15" y="163"/>
                  <a:pt x="18" y="159"/>
                  <a:pt x="20" y="156"/>
                </a:cubicBezTo>
                <a:cubicBezTo>
                  <a:pt x="21" y="156"/>
                  <a:pt x="21" y="156"/>
                  <a:pt x="21" y="156"/>
                </a:cubicBezTo>
                <a:cubicBezTo>
                  <a:pt x="21" y="156"/>
                  <a:pt x="21" y="156"/>
                  <a:pt x="21" y="156"/>
                </a:cubicBezTo>
                <a:cubicBezTo>
                  <a:pt x="25" y="157"/>
                  <a:pt x="30" y="159"/>
                  <a:pt x="35" y="160"/>
                </a:cubicBezTo>
                <a:cubicBezTo>
                  <a:pt x="31" y="163"/>
                  <a:pt x="25" y="168"/>
                  <a:pt x="20" y="172"/>
                </a:cubicBezTo>
                <a:cubicBezTo>
                  <a:pt x="17" y="174"/>
                  <a:pt x="14" y="176"/>
                  <a:pt x="12" y="178"/>
                </a:cubicBezTo>
                <a:cubicBezTo>
                  <a:pt x="12" y="179"/>
                  <a:pt x="11" y="179"/>
                  <a:pt x="10" y="180"/>
                </a:cubicBezTo>
                <a:cubicBezTo>
                  <a:pt x="10" y="180"/>
                  <a:pt x="10" y="180"/>
                  <a:pt x="10" y="180"/>
                </a:cubicBezTo>
                <a:moveTo>
                  <a:pt x="16" y="155"/>
                </a:moveTo>
                <a:cubicBezTo>
                  <a:pt x="18" y="151"/>
                  <a:pt x="20" y="146"/>
                  <a:pt x="23" y="141"/>
                </a:cubicBezTo>
                <a:cubicBezTo>
                  <a:pt x="23" y="140"/>
                  <a:pt x="24" y="139"/>
                  <a:pt x="24" y="139"/>
                </a:cubicBezTo>
                <a:cubicBezTo>
                  <a:pt x="25" y="138"/>
                  <a:pt x="26" y="137"/>
                  <a:pt x="28" y="136"/>
                </a:cubicBezTo>
                <a:cubicBezTo>
                  <a:pt x="27" y="137"/>
                  <a:pt x="27" y="138"/>
                  <a:pt x="27" y="138"/>
                </a:cubicBezTo>
                <a:cubicBezTo>
                  <a:pt x="25" y="142"/>
                  <a:pt x="23" y="145"/>
                  <a:pt x="21" y="148"/>
                </a:cubicBezTo>
                <a:cubicBezTo>
                  <a:pt x="21" y="149"/>
                  <a:pt x="20" y="150"/>
                  <a:pt x="20" y="151"/>
                </a:cubicBezTo>
                <a:cubicBezTo>
                  <a:pt x="19" y="152"/>
                  <a:pt x="19" y="152"/>
                  <a:pt x="19" y="152"/>
                </a:cubicBezTo>
                <a:cubicBezTo>
                  <a:pt x="19" y="152"/>
                  <a:pt x="19" y="152"/>
                  <a:pt x="19" y="152"/>
                </a:cubicBezTo>
                <a:cubicBezTo>
                  <a:pt x="19" y="152"/>
                  <a:pt x="18" y="152"/>
                  <a:pt x="18" y="153"/>
                </a:cubicBezTo>
                <a:cubicBezTo>
                  <a:pt x="17" y="153"/>
                  <a:pt x="17" y="154"/>
                  <a:pt x="16" y="155"/>
                </a:cubicBezTo>
                <a:moveTo>
                  <a:pt x="26" y="134"/>
                </a:moveTo>
                <a:cubicBezTo>
                  <a:pt x="27" y="132"/>
                  <a:pt x="28" y="131"/>
                  <a:pt x="29" y="129"/>
                </a:cubicBezTo>
                <a:cubicBezTo>
                  <a:pt x="30" y="128"/>
                  <a:pt x="31" y="127"/>
                  <a:pt x="33" y="127"/>
                </a:cubicBezTo>
                <a:cubicBezTo>
                  <a:pt x="32" y="129"/>
                  <a:pt x="31" y="131"/>
                  <a:pt x="30" y="133"/>
                </a:cubicBezTo>
                <a:cubicBezTo>
                  <a:pt x="29" y="133"/>
                  <a:pt x="29" y="133"/>
                  <a:pt x="29" y="133"/>
                </a:cubicBezTo>
                <a:cubicBezTo>
                  <a:pt x="29" y="133"/>
                  <a:pt x="28" y="133"/>
                  <a:pt x="28" y="133"/>
                </a:cubicBezTo>
                <a:cubicBezTo>
                  <a:pt x="28" y="133"/>
                  <a:pt x="27" y="133"/>
                  <a:pt x="26" y="134"/>
                </a:cubicBezTo>
                <a:moveTo>
                  <a:pt x="31" y="124"/>
                </a:moveTo>
                <a:cubicBezTo>
                  <a:pt x="31" y="124"/>
                  <a:pt x="31" y="124"/>
                  <a:pt x="31" y="124"/>
                </a:cubicBezTo>
                <a:cubicBezTo>
                  <a:pt x="32" y="122"/>
                  <a:pt x="33" y="120"/>
                  <a:pt x="33" y="118"/>
                </a:cubicBezTo>
                <a:cubicBezTo>
                  <a:pt x="35" y="118"/>
                  <a:pt x="36" y="117"/>
                  <a:pt x="38" y="116"/>
                </a:cubicBezTo>
                <a:cubicBezTo>
                  <a:pt x="37" y="118"/>
                  <a:pt x="36" y="120"/>
                  <a:pt x="35" y="123"/>
                </a:cubicBezTo>
                <a:cubicBezTo>
                  <a:pt x="35" y="122"/>
                  <a:pt x="34" y="122"/>
                  <a:pt x="34" y="122"/>
                </a:cubicBezTo>
                <a:cubicBezTo>
                  <a:pt x="34" y="122"/>
                  <a:pt x="33" y="123"/>
                  <a:pt x="33" y="123"/>
                </a:cubicBezTo>
                <a:cubicBezTo>
                  <a:pt x="32" y="123"/>
                  <a:pt x="32" y="124"/>
                  <a:pt x="31" y="124"/>
                </a:cubicBezTo>
                <a:moveTo>
                  <a:pt x="68" y="113"/>
                </a:moveTo>
                <a:cubicBezTo>
                  <a:pt x="69" y="111"/>
                  <a:pt x="70" y="110"/>
                  <a:pt x="71" y="109"/>
                </a:cubicBezTo>
                <a:cubicBezTo>
                  <a:pt x="72" y="109"/>
                  <a:pt x="72" y="109"/>
                  <a:pt x="72" y="109"/>
                </a:cubicBezTo>
                <a:cubicBezTo>
                  <a:pt x="74" y="108"/>
                  <a:pt x="76" y="107"/>
                  <a:pt x="78" y="107"/>
                </a:cubicBezTo>
                <a:cubicBezTo>
                  <a:pt x="77" y="108"/>
                  <a:pt x="75" y="110"/>
                  <a:pt x="73" y="112"/>
                </a:cubicBezTo>
                <a:cubicBezTo>
                  <a:pt x="73" y="112"/>
                  <a:pt x="73" y="112"/>
                  <a:pt x="73" y="112"/>
                </a:cubicBezTo>
                <a:cubicBezTo>
                  <a:pt x="73" y="112"/>
                  <a:pt x="73" y="112"/>
                  <a:pt x="73" y="112"/>
                </a:cubicBezTo>
                <a:cubicBezTo>
                  <a:pt x="71" y="112"/>
                  <a:pt x="69" y="112"/>
                  <a:pt x="68" y="113"/>
                </a:cubicBezTo>
                <a:moveTo>
                  <a:pt x="35" y="114"/>
                </a:moveTo>
                <a:cubicBezTo>
                  <a:pt x="37" y="111"/>
                  <a:pt x="40" y="108"/>
                  <a:pt x="42" y="105"/>
                </a:cubicBezTo>
                <a:cubicBezTo>
                  <a:pt x="41" y="107"/>
                  <a:pt x="40" y="109"/>
                  <a:pt x="40" y="112"/>
                </a:cubicBezTo>
                <a:cubicBezTo>
                  <a:pt x="38" y="112"/>
                  <a:pt x="37" y="113"/>
                  <a:pt x="35" y="114"/>
                </a:cubicBezTo>
                <a:moveTo>
                  <a:pt x="76" y="104"/>
                </a:moveTo>
                <a:cubicBezTo>
                  <a:pt x="78" y="102"/>
                  <a:pt x="80" y="99"/>
                  <a:pt x="82" y="96"/>
                </a:cubicBezTo>
                <a:cubicBezTo>
                  <a:pt x="84" y="95"/>
                  <a:pt x="87" y="95"/>
                  <a:pt x="89" y="94"/>
                </a:cubicBezTo>
                <a:cubicBezTo>
                  <a:pt x="87" y="96"/>
                  <a:pt x="85" y="99"/>
                  <a:pt x="83" y="101"/>
                </a:cubicBezTo>
                <a:cubicBezTo>
                  <a:pt x="80" y="102"/>
                  <a:pt x="78" y="103"/>
                  <a:pt x="76" y="104"/>
                </a:cubicBezTo>
                <a:moveTo>
                  <a:pt x="85" y="92"/>
                </a:moveTo>
                <a:cubicBezTo>
                  <a:pt x="87" y="89"/>
                  <a:pt x="89" y="86"/>
                  <a:pt x="91" y="83"/>
                </a:cubicBezTo>
                <a:cubicBezTo>
                  <a:pt x="93" y="82"/>
                  <a:pt x="95" y="82"/>
                  <a:pt x="97" y="81"/>
                </a:cubicBezTo>
                <a:cubicBezTo>
                  <a:pt x="96" y="84"/>
                  <a:pt x="94" y="86"/>
                  <a:pt x="92" y="89"/>
                </a:cubicBezTo>
                <a:cubicBezTo>
                  <a:pt x="92" y="89"/>
                  <a:pt x="92" y="89"/>
                  <a:pt x="92" y="89"/>
                </a:cubicBezTo>
                <a:cubicBezTo>
                  <a:pt x="90" y="90"/>
                  <a:pt x="88" y="91"/>
                  <a:pt x="85" y="92"/>
                </a:cubicBezTo>
                <a:moveTo>
                  <a:pt x="93" y="79"/>
                </a:moveTo>
                <a:cubicBezTo>
                  <a:pt x="94" y="77"/>
                  <a:pt x="95" y="76"/>
                  <a:pt x="95" y="74"/>
                </a:cubicBezTo>
                <a:cubicBezTo>
                  <a:pt x="97" y="73"/>
                  <a:pt x="99" y="73"/>
                  <a:pt x="101" y="72"/>
                </a:cubicBezTo>
                <a:cubicBezTo>
                  <a:pt x="101" y="74"/>
                  <a:pt x="100" y="76"/>
                  <a:pt x="99" y="77"/>
                </a:cubicBezTo>
                <a:cubicBezTo>
                  <a:pt x="98" y="77"/>
                  <a:pt x="98" y="77"/>
                  <a:pt x="98" y="77"/>
                </a:cubicBezTo>
                <a:cubicBezTo>
                  <a:pt x="97" y="78"/>
                  <a:pt x="95" y="79"/>
                  <a:pt x="93" y="79"/>
                </a:cubicBezTo>
                <a:moveTo>
                  <a:pt x="97" y="71"/>
                </a:moveTo>
                <a:cubicBezTo>
                  <a:pt x="98" y="68"/>
                  <a:pt x="99" y="66"/>
                  <a:pt x="100" y="63"/>
                </a:cubicBezTo>
                <a:cubicBezTo>
                  <a:pt x="100" y="63"/>
                  <a:pt x="100" y="63"/>
                  <a:pt x="100" y="63"/>
                </a:cubicBezTo>
                <a:cubicBezTo>
                  <a:pt x="102" y="62"/>
                  <a:pt x="104" y="61"/>
                  <a:pt x="106" y="61"/>
                </a:cubicBezTo>
                <a:cubicBezTo>
                  <a:pt x="105" y="63"/>
                  <a:pt x="104" y="66"/>
                  <a:pt x="103" y="69"/>
                </a:cubicBezTo>
                <a:cubicBezTo>
                  <a:pt x="101" y="69"/>
                  <a:pt x="99" y="70"/>
                  <a:pt x="97" y="71"/>
                </a:cubicBezTo>
                <a:moveTo>
                  <a:pt x="101" y="59"/>
                </a:moveTo>
                <a:cubicBezTo>
                  <a:pt x="102" y="57"/>
                  <a:pt x="102" y="55"/>
                  <a:pt x="103" y="53"/>
                </a:cubicBezTo>
                <a:cubicBezTo>
                  <a:pt x="103" y="52"/>
                  <a:pt x="103" y="52"/>
                  <a:pt x="103" y="52"/>
                </a:cubicBezTo>
                <a:cubicBezTo>
                  <a:pt x="105" y="52"/>
                  <a:pt x="107" y="51"/>
                  <a:pt x="108" y="51"/>
                </a:cubicBezTo>
                <a:cubicBezTo>
                  <a:pt x="108" y="53"/>
                  <a:pt x="107" y="55"/>
                  <a:pt x="107" y="58"/>
                </a:cubicBezTo>
                <a:cubicBezTo>
                  <a:pt x="106" y="58"/>
                  <a:pt x="106" y="58"/>
                  <a:pt x="106" y="58"/>
                </a:cubicBezTo>
                <a:cubicBezTo>
                  <a:pt x="105" y="58"/>
                  <a:pt x="103" y="58"/>
                  <a:pt x="101" y="59"/>
                </a:cubicBezTo>
                <a:moveTo>
                  <a:pt x="103" y="49"/>
                </a:moveTo>
                <a:cubicBezTo>
                  <a:pt x="104" y="47"/>
                  <a:pt x="104" y="44"/>
                  <a:pt x="104" y="42"/>
                </a:cubicBezTo>
                <a:cubicBezTo>
                  <a:pt x="106" y="42"/>
                  <a:pt x="108" y="41"/>
                  <a:pt x="110" y="40"/>
                </a:cubicBezTo>
                <a:cubicBezTo>
                  <a:pt x="110" y="43"/>
                  <a:pt x="109" y="45"/>
                  <a:pt x="109" y="47"/>
                </a:cubicBezTo>
                <a:cubicBezTo>
                  <a:pt x="107" y="48"/>
                  <a:pt x="105" y="48"/>
                  <a:pt x="103" y="49"/>
                </a:cubicBezTo>
                <a:moveTo>
                  <a:pt x="105" y="39"/>
                </a:moveTo>
                <a:cubicBezTo>
                  <a:pt x="105" y="37"/>
                  <a:pt x="105" y="35"/>
                  <a:pt x="105" y="33"/>
                </a:cubicBezTo>
                <a:cubicBezTo>
                  <a:pt x="107" y="32"/>
                  <a:pt x="109" y="32"/>
                  <a:pt x="111" y="31"/>
                </a:cubicBezTo>
                <a:cubicBezTo>
                  <a:pt x="110" y="33"/>
                  <a:pt x="110" y="35"/>
                  <a:pt x="110" y="37"/>
                </a:cubicBezTo>
                <a:cubicBezTo>
                  <a:pt x="108" y="38"/>
                  <a:pt x="106" y="38"/>
                  <a:pt x="105" y="39"/>
                </a:cubicBezTo>
                <a:moveTo>
                  <a:pt x="105" y="30"/>
                </a:moveTo>
                <a:cubicBezTo>
                  <a:pt x="105" y="29"/>
                  <a:pt x="105" y="28"/>
                  <a:pt x="105" y="27"/>
                </a:cubicBezTo>
                <a:cubicBezTo>
                  <a:pt x="107" y="26"/>
                  <a:pt x="109" y="25"/>
                  <a:pt x="110" y="24"/>
                </a:cubicBezTo>
                <a:cubicBezTo>
                  <a:pt x="110" y="25"/>
                  <a:pt x="111" y="27"/>
                  <a:pt x="111" y="28"/>
                </a:cubicBezTo>
                <a:cubicBezTo>
                  <a:pt x="109" y="29"/>
                  <a:pt x="107" y="29"/>
                  <a:pt x="105" y="30"/>
                </a:cubicBezTo>
                <a:moveTo>
                  <a:pt x="105" y="24"/>
                </a:moveTo>
                <a:cubicBezTo>
                  <a:pt x="105" y="22"/>
                  <a:pt x="104" y="21"/>
                  <a:pt x="104" y="20"/>
                </a:cubicBezTo>
                <a:cubicBezTo>
                  <a:pt x="106" y="19"/>
                  <a:pt x="108" y="19"/>
                  <a:pt x="110" y="18"/>
                </a:cubicBezTo>
                <a:cubicBezTo>
                  <a:pt x="110" y="19"/>
                  <a:pt x="110" y="20"/>
                  <a:pt x="110" y="21"/>
                </a:cubicBezTo>
                <a:cubicBezTo>
                  <a:pt x="110" y="21"/>
                  <a:pt x="110" y="21"/>
                  <a:pt x="110" y="21"/>
                </a:cubicBezTo>
                <a:cubicBezTo>
                  <a:pt x="110" y="21"/>
                  <a:pt x="109" y="21"/>
                  <a:pt x="109" y="21"/>
                </a:cubicBezTo>
                <a:cubicBezTo>
                  <a:pt x="108" y="22"/>
                  <a:pt x="106" y="23"/>
                  <a:pt x="105" y="24"/>
                </a:cubicBezTo>
                <a:moveTo>
                  <a:pt x="104" y="17"/>
                </a:moveTo>
                <a:cubicBezTo>
                  <a:pt x="104" y="16"/>
                  <a:pt x="103" y="14"/>
                  <a:pt x="103" y="13"/>
                </a:cubicBezTo>
                <a:cubicBezTo>
                  <a:pt x="104" y="12"/>
                  <a:pt x="105" y="11"/>
                  <a:pt x="106" y="9"/>
                </a:cubicBezTo>
                <a:cubicBezTo>
                  <a:pt x="107" y="8"/>
                  <a:pt x="107" y="7"/>
                  <a:pt x="108" y="6"/>
                </a:cubicBezTo>
                <a:cubicBezTo>
                  <a:pt x="109" y="9"/>
                  <a:pt x="109" y="12"/>
                  <a:pt x="110" y="15"/>
                </a:cubicBezTo>
                <a:cubicBezTo>
                  <a:pt x="108" y="16"/>
                  <a:pt x="106" y="16"/>
                  <a:pt x="104" y="17"/>
                </a:cubicBezTo>
                <a:moveTo>
                  <a:pt x="70" y="119"/>
                </a:moveTo>
                <a:cubicBezTo>
                  <a:pt x="71" y="119"/>
                  <a:pt x="71" y="119"/>
                  <a:pt x="72" y="119"/>
                </a:cubicBezTo>
                <a:cubicBezTo>
                  <a:pt x="107" y="87"/>
                  <a:pt x="115" y="53"/>
                  <a:pt x="114" y="29"/>
                </a:cubicBezTo>
                <a:cubicBezTo>
                  <a:pt x="114" y="19"/>
                  <a:pt x="113" y="11"/>
                  <a:pt x="112" y="5"/>
                </a:cubicBezTo>
                <a:cubicBezTo>
                  <a:pt x="113" y="5"/>
                  <a:pt x="113" y="5"/>
                  <a:pt x="113" y="5"/>
                </a:cubicBezTo>
                <a:cubicBezTo>
                  <a:pt x="118" y="7"/>
                  <a:pt x="126" y="7"/>
                  <a:pt x="131" y="7"/>
                </a:cubicBezTo>
                <a:cubicBezTo>
                  <a:pt x="133" y="14"/>
                  <a:pt x="139" y="32"/>
                  <a:pt x="139" y="53"/>
                </a:cubicBezTo>
                <a:cubicBezTo>
                  <a:pt x="139" y="80"/>
                  <a:pt x="130" y="113"/>
                  <a:pt x="98" y="140"/>
                </a:cubicBezTo>
                <a:cubicBezTo>
                  <a:pt x="98" y="140"/>
                  <a:pt x="97" y="141"/>
                  <a:pt x="97" y="141"/>
                </a:cubicBezTo>
                <a:cubicBezTo>
                  <a:pt x="97" y="142"/>
                  <a:pt x="98" y="142"/>
                  <a:pt x="98" y="143"/>
                </a:cubicBezTo>
                <a:cubicBezTo>
                  <a:pt x="103" y="145"/>
                  <a:pt x="107" y="148"/>
                  <a:pt x="112" y="151"/>
                </a:cubicBezTo>
                <a:cubicBezTo>
                  <a:pt x="100" y="157"/>
                  <a:pt x="86" y="160"/>
                  <a:pt x="70" y="160"/>
                </a:cubicBezTo>
                <a:cubicBezTo>
                  <a:pt x="56" y="160"/>
                  <a:pt x="40" y="158"/>
                  <a:pt x="23" y="153"/>
                </a:cubicBezTo>
                <a:cubicBezTo>
                  <a:pt x="23" y="152"/>
                  <a:pt x="24" y="152"/>
                  <a:pt x="24" y="151"/>
                </a:cubicBezTo>
                <a:cubicBezTo>
                  <a:pt x="26" y="147"/>
                  <a:pt x="32" y="137"/>
                  <a:pt x="37" y="127"/>
                </a:cubicBezTo>
                <a:cubicBezTo>
                  <a:pt x="40" y="122"/>
                  <a:pt x="42" y="117"/>
                  <a:pt x="44" y="112"/>
                </a:cubicBezTo>
                <a:cubicBezTo>
                  <a:pt x="45" y="108"/>
                  <a:pt x="46" y="105"/>
                  <a:pt x="47" y="102"/>
                </a:cubicBezTo>
                <a:cubicBezTo>
                  <a:pt x="51" y="105"/>
                  <a:pt x="57" y="110"/>
                  <a:pt x="62" y="114"/>
                </a:cubicBezTo>
                <a:cubicBezTo>
                  <a:pt x="62" y="114"/>
                  <a:pt x="62" y="114"/>
                  <a:pt x="63" y="115"/>
                </a:cubicBezTo>
                <a:cubicBezTo>
                  <a:pt x="63" y="115"/>
                  <a:pt x="64" y="115"/>
                  <a:pt x="64" y="115"/>
                </a:cubicBezTo>
                <a:cubicBezTo>
                  <a:pt x="64" y="115"/>
                  <a:pt x="64" y="115"/>
                  <a:pt x="64" y="115"/>
                </a:cubicBezTo>
                <a:cubicBezTo>
                  <a:pt x="65" y="115"/>
                  <a:pt x="65" y="116"/>
                  <a:pt x="66" y="116"/>
                </a:cubicBezTo>
                <a:cubicBezTo>
                  <a:pt x="66" y="116"/>
                  <a:pt x="66" y="116"/>
                  <a:pt x="66" y="116"/>
                </a:cubicBezTo>
                <a:cubicBezTo>
                  <a:pt x="67" y="117"/>
                  <a:pt x="68" y="118"/>
                  <a:pt x="69" y="119"/>
                </a:cubicBezTo>
                <a:cubicBezTo>
                  <a:pt x="70" y="119"/>
                  <a:pt x="70" y="119"/>
                  <a:pt x="70" y="119"/>
                </a:cubicBezTo>
                <a:moveTo>
                  <a:pt x="110" y="0"/>
                </a:moveTo>
                <a:cubicBezTo>
                  <a:pt x="109" y="0"/>
                  <a:pt x="109" y="0"/>
                  <a:pt x="109" y="0"/>
                </a:cubicBezTo>
                <a:cubicBezTo>
                  <a:pt x="109" y="0"/>
                  <a:pt x="109" y="0"/>
                  <a:pt x="109" y="0"/>
                </a:cubicBezTo>
                <a:cubicBezTo>
                  <a:pt x="108" y="0"/>
                  <a:pt x="108" y="0"/>
                  <a:pt x="108" y="0"/>
                </a:cubicBezTo>
                <a:cubicBezTo>
                  <a:pt x="108" y="1"/>
                  <a:pt x="108" y="1"/>
                  <a:pt x="108" y="1"/>
                </a:cubicBezTo>
                <a:cubicBezTo>
                  <a:pt x="106" y="3"/>
                  <a:pt x="104" y="5"/>
                  <a:pt x="103" y="7"/>
                </a:cubicBezTo>
                <a:cubicBezTo>
                  <a:pt x="101" y="9"/>
                  <a:pt x="100" y="11"/>
                  <a:pt x="100" y="11"/>
                </a:cubicBezTo>
                <a:cubicBezTo>
                  <a:pt x="100" y="12"/>
                  <a:pt x="100" y="12"/>
                  <a:pt x="100" y="12"/>
                </a:cubicBezTo>
                <a:cubicBezTo>
                  <a:pt x="99" y="12"/>
                  <a:pt x="99" y="12"/>
                  <a:pt x="99" y="12"/>
                </a:cubicBezTo>
                <a:cubicBezTo>
                  <a:pt x="99" y="12"/>
                  <a:pt x="99" y="12"/>
                  <a:pt x="99" y="12"/>
                </a:cubicBezTo>
                <a:cubicBezTo>
                  <a:pt x="99" y="13"/>
                  <a:pt x="99" y="13"/>
                  <a:pt x="99" y="13"/>
                </a:cubicBezTo>
                <a:cubicBezTo>
                  <a:pt x="99" y="13"/>
                  <a:pt x="99" y="13"/>
                  <a:pt x="99" y="13"/>
                </a:cubicBezTo>
                <a:cubicBezTo>
                  <a:pt x="99" y="13"/>
                  <a:pt x="99" y="13"/>
                  <a:pt x="99" y="13"/>
                </a:cubicBezTo>
                <a:cubicBezTo>
                  <a:pt x="100" y="15"/>
                  <a:pt x="101" y="19"/>
                  <a:pt x="101" y="25"/>
                </a:cubicBezTo>
                <a:cubicBezTo>
                  <a:pt x="101" y="25"/>
                  <a:pt x="100" y="26"/>
                  <a:pt x="101" y="26"/>
                </a:cubicBezTo>
                <a:cubicBezTo>
                  <a:pt x="101" y="27"/>
                  <a:pt x="101" y="27"/>
                  <a:pt x="101" y="27"/>
                </a:cubicBezTo>
                <a:cubicBezTo>
                  <a:pt x="101" y="28"/>
                  <a:pt x="101" y="29"/>
                  <a:pt x="101" y="31"/>
                </a:cubicBezTo>
                <a:cubicBezTo>
                  <a:pt x="101" y="50"/>
                  <a:pt x="95" y="81"/>
                  <a:pt x="64" y="110"/>
                </a:cubicBezTo>
                <a:cubicBezTo>
                  <a:pt x="58" y="105"/>
                  <a:pt x="51" y="100"/>
                  <a:pt x="46" y="96"/>
                </a:cubicBezTo>
                <a:cubicBezTo>
                  <a:pt x="46" y="96"/>
                  <a:pt x="46" y="96"/>
                  <a:pt x="46" y="96"/>
                </a:cubicBezTo>
                <a:cubicBezTo>
                  <a:pt x="45" y="96"/>
                  <a:pt x="45" y="96"/>
                  <a:pt x="45" y="96"/>
                </a:cubicBezTo>
                <a:cubicBezTo>
                  <a:pt x="45" y="96"/>
                  <a:pt x="45" y="96"/>
                  <a:pt x="45" y="96"/>
                </a:cubicBezTo>
                <a:cubicBezTo>
                  <a:pt x="44" y="96"/>
                  <a:pt x="44" y="96"/>
                  <a:pt x="44" y="96"/>
                </a:cubicBezTo>
                <a:cubicBezTo>
                  <a:pt x="44" y="96"/>
                  <a:pt x="44" y="96"/>
                  <a:pt x="44" y="96"/>
                </a:cubicBezTo>
                <a:cubicBezTo>
                  <a:pt x="44" y="96"/>
                  <a:pt x="44" y="96"/>
                  <a:pt x="44" y="96"/>
                </a:cubicBezTo>
                <a:cubicBezTo>
                  <a:pt x="43" y="97"/>
                  <a:pt x="43" y="97"/>
                  <a:pt x="43" y="97"/>
                </a:cubicBezTo>
                <a:cubicBezTo>
                  <a:pt x="37" y="104"/>
                  <a:pt x="32" y="112"/>
                  <a:pt x="27" y="120"/>
                </a:cubicBezTo>
                <a:cubicBezTo>
                  <a:pt x="26" y="121"/>
                  <a:pt x="26" y="122"/>
                  <a:pt x="27" y="122"/>
                </a:cubicBezTo>
                <a:cubicBezTo>
                  <a:pt x="27" y="122"/>
                  <a:pt x="27" y="122"/>
                  <a:pt x="27" y="122"/>
                </a:cubicBezTo>
                <a:cubicBezTo>
                  <a:pt x="24" y="130"/>
                  <a:pt x="19" y="140"/>
                  <a:pt x="14" y="150"/>
                </a:cubicBezTo>
                <a:cubicBezTo>
                  <a:pt x="11" y="157"/>
                  <a:pt x="7" y="164"/>
                  <a:pt x="5" y="169"/>
                </a:cubicBezTo>
                <a:cubicBezTo>
                  <a:pt x="5" y="170"/>
                  <a:pt x="4" y="170"/>
                  <a:pt x="4" y="171"/>
                </a:cubicBezTo>
                <a:cubicBezTo>
                  <a:pt x="4" y="171"/>
                  <a:pt x="4" y="171"/>
                  <a:pt x="4" y="171"/>
                </a:cubicBezTo>
                <a:cubicBezTo>
                  <a:pt x="3" y="172"/>
                  <a:pt x="3" y="172"/>
                  <a:pt x="3" y="172"/>
                </a:cubicBezTo>
                <a:cubicBezTo>
                  <a:pt x="3" y="172"/>
                  <a:pt x="3" y="173"/>
                  <a:pt x="3" y="173"/>
                </a:cubicBezTo>
                <a:cubicBezTo>
                  <a:pt x="2" y="174"/>
                  <a:pt x="2" y="176"/>
                  <a:pt x="1" y="177"/>
                </a:cubicBezTo>
                <a:cubicBezTo>
                  <a:pt x="1" y="177"/>
                  <a:pt x="1" y="177"/>
                  <a:pt x="1" y="178"/>
                </a:cubicBezTo>
                <a:cubicBezTo>
                  <a:pt x="1" y="178"/>
                  <a:pt x="1" y="178"/>
                  <a:pt x="1" y="178"/>
                </a:cubicBezTo>
                <a:cubicBezTo>
                  <a:pt x="1" y="179"/>
                  <a:pt x="1" y="179"/>
                  <a:pt x="1" y="179"/>
                </a:cubicBezTo>
                <a:cubicBezTo>
                  <a:pt x="1" y="179"/>
                  <a:pt x="0" y="179"/>
                  <a:pt x="0" y="179"/>
                </a:cubicBezTo>
                <a:cubicBezTo>
                  <a:pt x="1" y="180"/>
                  <a:pt x="1" y="180"/>
                  <a:pt x="1" y="180"/>
                </a:cubicBezTo>
                <a:cubicBezTo>
                  <a:pt x="1" y="180"/>
                  <a:pt x="1" y="181"/>
                  <a:pt x="1" y="181"/>
                </a:cubicBezTo>
                <a:cubicBezTo>
                  <a:pt x="1" y="182"/>
                  <a:pt x="2" y="182"/>
                  <a:pt x="2" y="182"/>
                </a:cubicBezTo>
                <a:cubicBezTo>
                  <a:pt x="3" y="183"/>
                  <a:pt x="3" y="183"/>
                  <a:pt x="4" y="183"/>
                </a:cubicBezTo>
                <a:cubicBezTo>
                  <a:pt x="9" y="184"/>
                  <a:pt x="15" y="185"/>
                  <a:pt x="21" y="185"/>
                </a:cubicBezTo>
                <a:cubicBezTo>
                  <a:pt x="22" y="185"/>
                  <a:pt x="23" y="185"/>
                  <a:pt x="23" y="185"/>
                </a:cubicBezTo>
                <a:cubicBezTo>
                  <a:pt x="24" y="185"/>
                  <a:pt x="24" y="185"/>
                  <a:pt x="24" y="185"/>
                </a:cubicBezTo>
                <a:cubicBezTo>
                  <a:pt x="27" y="186"/>
                  <a:pt x="30" y="186"/>
                  <a:pt x="33" y="186"/>
                </a:cubicBezTo>
                <a:cubicBezTo>
                  <a:pt x="33" y="186"/>
                  <a:pt x="34" y="186"/>
                  <a:pt x="35" y="186"/>
                </a:cubicBezTo>
                <a:cubicBezTo>
                  <a:pt x="35" y="186"/>
                  <a:pt x="35" y="186"/>
                  <a:pt x="35" y="186"/>
                </a:cubicBezTo>
                <a:cubicBezTo>
                  <a:pt x="35" y="186"/>
                  <a:pt x="36" y="186"/>
                  <a:pt x="36" y="186"/>
                </a:cubicBezTo>
                <a:cubicBezTo>
                  <a:pt x="36" y="186"/>
                  <a:pt x="37" y="186"/>
                  <a:pt x="37" y="186"/>
                </a:cubicBezTo>
                <a:cubicBezTo>
                  <a:pt x="37" y="186"/>
                  <a:pt x="37" y="186"/>
                  <a:pt x="37" y="186"/>
                </a:cubicBezTo>
                <a:cubicBezTo>
                  <a:pt x="58" y="185"/>
                  <a:pt x="84" y="183"/>
                  <a:pt x="100" y="177"/>
                </a:cubicBezTo>
                <a:cubicBezTo>
                  <a:pt x="101" y="177"/>
                  <a:pt x="101" y="177"/>
                  <a:pt x="101" y="177"/>
                </a:cubicBezTo>
                <a:cubicBezTo>
                  <a:pt x="107" y="169"/>
                  <a:pt x="113" y="160"/>
                  <a:pt x="119" y="152"/>
                </a:cubicBezTo>
                <a:cubicBezTo>
                  <a:pt x="119" y="151"/>
                  <a:pt x="119" y="150"/>
                  <a:pt x="118" y="149"/>
                </a:cubicBezTo>
                <a:cubicBezTo>
                  <a:pt x="118" y="149"/>
                  <a:pt x="117" y="149"/>
                  <a:pt x="117" y="149"/>
                </a:cubicBezTo>
                <a:cubicBezTo>
                  <a:pt x="117" y="149"/>
                  <a:pt x="117" y="149"/>
                  <a:pt x="117" y="149"/>
                </a:cubicBezTo>
                <a:cubicBezTo>
                  <a:pt x="112" y="146"/>
                  <a:pt x="107" y="143"/>
                  <a:pt x="103" y="141"/>
                </a:cubicBezTo>
                <a:cubicBezTo>
                  <a:pt x="134" y="113"/>
                  <a:pt x="143" y="80"/>
                  <a:pt x="143" y="53"/>
                </a:cubicBezTo>
                <a:cubicBezTo>
                  <a:pt x="143" y="30"/>
                  <a:pt x="137" y="11"/>
                  <a:pt x="134" y="5"/>
                </a:cubicBezTo>
                <a:cubicBezTo>
                  <a:pt x="134" y="4"/>
                  <a:pt x="133" y="4"/>
                  <a:pt x="132" y="4"/>
                </a:cubicBezTo>
                <a:cubicBezTo>
                  <a:pt x="130" y="3"/>
                  <a:pt x="125" y="3"/>
                  <a:pt x="120" y="3"/>
                </a:cubicBezTo>
                <a:cubicBezTo>
                  <a:pt x="118" y="2"/>
                  <a:pt x="116" y="2"/>
                  <a:pt x="114" y="2"/>
                </a:cubicBezTo>
                <a:cubicBezTo>
                  <a:pt x="112" y="1"/>
                  <a:pt x="111" y="1"/>
                  <a:pt x="111" y="0"/>
                </a:cubicBezTo>
                <a:cubicBezTo>
                  <a:pt x="111" y="0"/>
                  <a:pt x="111" y="0"/>
                  <a:pt x="111" y="0"/>
                </a:cubicBezTo>
                <a:cubicBezTo>
                  <a:pt x="110" y="0"/>
                  <a:pt x="110" y="0"/>
                  <a:pt x="110" y="0"/>
                </a:cubicBezTo>
                <a:cubicBezTo>
                  <a:pt x="110" y="0"/>
                  <a:pt x="110" y="0"/>
                  <a:pt x="110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40"/>
          <p:cNvSpPr/>
          <p:nvPr/>
        </p:nvSpPr>
        <p:spPr>
          <a:xfrm>
            <a:off x="2403360" y="2138760"/>
            <a:ext cx="144000" cy="139680"/>
          </a:xfrm>
          <a:custGeom>
            <a:avLst/>
            <a:gdLst/>
            <a:ahLst/>
            <a:rect l="l" t="t" r="r" b="b"/>
            <a:pathLst>
              <a:path w="142" h="138">
                <a:moveTo>
                  <a:pt x="90" y="131"/>
                </a:moveTo>
                <a:cubicBezTo>
                  <a:pt x="90" y="131"/>
                  <a:pt x="90" y="131"/>
                  <a:pt x="90" y="131"/>
                </a:cubicBezTo>
                <a:cubicBezTo>
                  <a:pt x="94" y="121"/>
                  <a:pt x="99" y="112"/>
                  <a:pt x="103" y="103"/>
                </a:cubicBezTo>
                <a:cubicBezTo>
                  <a:pt x="114" y="112"/>
                  <a:pt x="97" y="126"/>
                  <a:pt x="91" y="131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90" y="131"/>
                  <a:pt x="90" y="131"/>
                  <a:pt x="90" y="131"/>
                </a:cubicBezTo>
                <a:moveTo>
                  <a:pt x="80" y="133"/>
                </a:moveTo>
                <a:cubicBezTo>
                  <a:pt x="84" y="123"/>
                  <a:pt x="89" y="112"/>
                  <a:pt x="93" y="102"/>
                </a:cubicBezTo>
                <a:cubicBezTo>
                  <a:pt x="95" y="102"/>
                  <a:pt x="98" y="103"/>
                  <a:pt x="100" y="103"/>
                </a:cubicBezTo>
                <a:cubicBezTo>
                  <a:pt x="100" y="103"/>
                  <a:pt x="100" y="103"/>
                  <a:pt x="100" y="103"/>
                </a:cubicBezTo>
                <a:cubicBezTo>
                  <a:pt x="96" y="112"/>
                  <a:pt x="92" y="121"/>
                  <a:pt x="88" y="130"/>
                </a:cubicBezTo>
                <a:cubicBezTo>
                  <a:pt x="88" y="130"/>
                  <a:pt x="88" y="130"/>
                  <a:pt x="88" y="130"/>
                </a:cubicBezTo>
                <a:cubicBezTo>
                  <a:pt x="88" y="131"/>
                  <a:pt x="87" y="131"/>
                  <a:pt x="87" y="132"/>
                </a:cubicBezTo>
                <a:cubicBezTo>
                  <a:pt x="85" y="132"/>
                  <a:pt x="83" y="133"/>
                  <a:pt x="80" y="133"/>
                </a:cubicBezTo>
                <a:moveTo>
                  <a:pt x="71" y="133"/>
                </a:moveTo>
                <a:cubicBezTo>
                  <a:pt x="70" y="133"/>
                  <a:pt x="69" y="133"/>
                  <a:pt x="68" y="133"/>
                </a:cubicBezTo>
                <a:cubicBezTo>
                  <a:pt x="74" y="121"/>
                  <a:pt x="79" y="109"/>
                  <a:pt x="85" y="97"/>
                </a:cubicBezTo>
                <a:cubicBezTo>
                  <a:pt x="86" y="99"/>
                  <a:pt x="87" y="100"/>
                  <a:pt x="85" y="101"/>
                </a:cubicBezTo>
                <a:cubicBezTo>
                  <a:pt x="85" y="101"/>
                  <a:pt x="86" y="101"/>
                  <a:pt x="87" y="101"/>
                </a:cubicBezTo>
                <a:cubicBezTo>
                  <a:pt x="88" y="101"/>
                  <a:pt x="89" y="101"/>
                  <a:pt x="91" y="102"/>
                </a:cubicBezTo>
                <a:cubicBezTo>
                  <a:pt x="86" y="112"/>
                  <a:pt x="82" y="123"/>
                  <a:pt x="78" y="133"/>
                </a:cubicBezTo>
                <a:cubicBezTo>
                  <a:pt x="76" y="133"/>
                  <a:pt x="73" y="133"/>
                  <a:pt x="71" y="133"/>
                </a:cubicBezTo>
                <a:moveTo>
                  <a:pt x="66" y="133"/>
                </a:moveTo>
                <a:cubicBezTo>
                  <a:pt x="65" y="133"/>
                  <a:pt x="65" y="133"/>
                  <a:pt x="64" y="133"/>
                </a:cubicBezTo>
                <a:cubicBezTo>
                  <a:pt x="66" y="126"/>
                  <a:pt x="69" y="120"/>
                  <a:pt x="65" y="116"/>
                </a:cubicBezTo>
                <a:cubicBezTo>
                  <a:pt x="68" y="110"/>
                  <a:pt x="71" y="104"/>
                  <a:pt x="75" y="98"/>
                </a:cubicBezTo>
                <a:cubicBezTo>
                  <a:pt x="76" y="96"/>
                  <a:pt x="78" y="94"/>
                  <a:pt x="79" y="93"/>
                </a:cubicBezTo>
                <a:cubicBezTo>
                  <a:pt x="81" y="94"/>
                  <a:pt x="82" y="95"/>
                  <a:pt x="83" y="95"/>
                </a:cubicBezTo>
                <a:cubicBezTo>
                  <a:pt x="77" y="108"/>
                  <a:pt x="72" y="121"/>
                  <a:pt x="66" y="133"/>
                </a:cubicBezTo>
                <a:moveTo>
                  <a:pt x="63" y="115"/>
                </a:moveTo>
                <a:cubicBezTo>
                  <a:pt x="61" y="114"/>
                  <a:pt x="60" y="112"/>
                  <a:pt x="59" y="111"/>
                </a:cubicBezTo>
                <a:cubicBezTo>
                  <a:pt x="62" y="104"/>
                  <a:pt x="65" y="97"/>
                  <a:pt x="68" y="90"/>
                </a:cubicBezTo>
                <a:cubicBezTo>
                  <a:pt x="68" y="90"/>
                  <a:pt x="68" y="90"/>
                  <a:pt x="68" y="90"/>
                </a:cubicBezTo>
                <a:cubicBezTo>
                  <a:pt x="68" y="90"/>
                  <a:pt x="68" y="90"/>
                  <a:pt x="68" y="90"/>
                </a:cubicBezTo>
                <a:cubicBezTo>
                  <a:pt x="71" y="90"/>
                  <a:pt x="74" y="91"/>
                  <a:pt x="77" y="92"/>
                </a:cubicBezTo>
                <a:cubicBezTo>
                  <a:pt x="75" y="93"/>
                  <a:pt x="74" y="95"/>
                  <a:pt x="73" y="97"/>
                </a:cubicBezTo>
                <a:cubicBezTo>
                  <a:pt x="69" y="103"/>
                  <a:pt x="66" y="109"/>
                  <a:pt x="63" y="115"/>
                </a:cubicBezTo>
                <a:moveTo>
                  <a:pt x="50" y="75"/>
                </a:moveTo>
                <a:cubicBezTo>
                  <a:pt x="51" y="75"/>
                  <a:pt x="51" y="74"/>
                  <a:pt x="52" y="74"/>
                </a:cubicBezTo>
                <a:cubicBezTo>
                  <a:pt x="52" y="74"/>
                  <a:pt x="52" y="74"/>
                  <a:pt x="53" y="74"/>
                </a:cubicBezTo>
                <a:cubicBezTo>
                  <a:pt x="53" y="74"/>
                  <a:pt x="53" y="74"/>
                  <a:pt x="53" y="74"/>
                </a:cubicBezTo>
                <a:cubicBezTo>
                  <a:pt x="53" y="74"/>
                  <a:pt x="53" y="74"/>
                  <a:pt x="53" y="74"/>
                </a:cubicBezTo>
                <a:cubicBezTo>
                  <a:pt x="53" y="74"/>
                  <a:pt x="53" y="74"/>
                  <a:pt x="53" y="74"/>
                </a:cubicBezTo>
                <a:cubicBezTo>
                  <a:pt x="56" y="76"/>
                  <a:pt x="57" y="80"/>
                  <a:pt x="56" y="82"/>
                </a:cubicBezTo>
                <a:cubicBezTo>
                  <a:pt x="56" y="82"/>
                  <a:pt x="60" y="85"/>
                  <a:pt x="60" y="87"/>
                </a:cubicBezTo>
                <a:cubicBezTo>
                  <a:pt x="61" y="87"/>
                  <a:pt x="62" y="87"/>
                  <a:pt x="63" y="87"/>
                </a:cubicBezTo>
                <a:cubicBezTo>
                  <a:pt x="63" y="88"/>
                  <a:pt x="63" y="89"/>
                  <a:pt x="63" y="90"/>
                </a:cubicBezTo>
                <a:cubicBezTo>
                  <a:pt x="63" y="90"/>
                  <a:pt x="64" y="91"/>
                  <a:pt x="64" y="91"/>
                </a:cubicBezTo>
                <a:cubicBezTo>
                  <a:pt x="65" y="91"/>
                  <a:pt x="65" y="91"/>
                  <a:pt x="65" y="91"/>
                </a:cubicBezTo>
                <a:cubicBezTo>
                  <a:pt x="62" y="97"/>
                  <a:pt x="60" y="102"/>
                  <a:pt x="58" y="108"/>
                </a:cubicBezTo>
                <a:cubicBezTo>
                  <a:pt x="57" y="105"/>
                  <a:pt x="57" y="102"/>
                  <a:pt x="58" y="99"/>
                </a:cubicBezTo>
                <a:cubicBezTo>
                  <a:pt x="58" y="96"/>
                  <a:pt x="58" y="93"/>
                  <a:pt x="61" y="91"/>
                </a:cubicBezTo>
                <a:cubicBezTo>
                  <a:pt x="60" y="91"/>
                  <a:pt x="59" y="90"/>
                  <a:pt x="58" y="89"/>
                </a:cubicBezTo>
                <a:cubicBezTo>
                  <a:pt x="58" y="89"/>
                  <a:pt x="57" y="89"/>
                  <a:pt x="57" y="89"/>
                </a:cubicBezTo>
                <a:cubicBezTo>
                  <a:pt x="56" y="88"/>
                  <a:pt x="57" y="87"/>
                  <a:pt x="57" y="87"/>
                </a:cubicBezTo>
                <a:cubicBezTo>
                  <a:pt x="55" y="87"/>
                  <a:pt x="54" y="84"/>
                  <a:pt x="52" y="83"/>
                </a:cubicBezTo>
                <a:cubicBezTo>
                  <a:pt x="53" y="81"/>
                  <a:pt x="54" y="80"/>
                  <a:pt x="55" y="78"/>
                </a:cubicBezTo>
                <a:cubicBezTo>
                  <a:pt x="55" y="77"/>
                  <a:pt x="55" y="77"/>
                  <a:pt x="54" y="76"/>
                </a:cubicBezTo>
                <a:cubicBezTo>
                  <a:pt x="54" y="76"/>
                  <a:pt x="54" y="76"/>
                  <a:pt x="54" y="76"/>
                </a:cubicBezTo>
                <a:cubicBezTo>
                  <a:pt x="53" y="76"/>
                  <a:pt x="53" y="77"/>
                  <a:pt x="53" y="77"/>
                </a:cubicBezTo>
                <a:cubicBezTo>
                  <a:pt x="52" y="79"/>
                  <a:pt x="51" y="81"/>
                  <a:pt x="50" y="82"/>
                </a:cubicBezTo>
                <a:cubicBezTo>
                  <a:pt x="49" y="82"/>
                  <a:pt x="48" y="81"/>
                  <a:pt x="46" y="81"/>
                </a:cubicBezTo>
                <a:cubicBezTo>
                  <a:pt x="48" y="79"/>
                  <a:pt x="48" y="77"/>
                  <a:pt x="49" y="74"/>
                </a:cubicBezTo>
                <a:cubicBezTo>
                  <a:pt x="50" y="75"/>
                  <a:pt x="50" y="75"/>
                  <a:pt x="50" y="75"/>
                </a:cubicBezTo>
                <a:moveTo>
                  <a:pt x="128" y="82"/>
                </a:moveTo>
                <a:cubicBezTo>
                  <a:pt x="128" y="82"/>
                  <a:pt x="128" y="82"/>
                  <a:pt x="128" y="82"/>
                </a:cubicBezTo>
                <a:cubicBezTo>
                  <a:pt x="128" y="82"/>
                  <a:pt x="128" y="82"/>
                  <a:pt x="128" y="82"/>
                </a:cubicBezTo>
                <a:cubicBezTo>
                  <a:pt x="130" y="75"/>
                  <a:pt x="133" y="68"/>
                  <a:pt x="136" y="62"/>
                </a:cubicBezTo>
                <a:cubicBezTo>
                  <a:pt x="137" y="64"/>
                  <a:pt x="138" y="67"/>
                  <a:pt x="138" y="70"/>
                </a:cubicBezTo>
                <a:cubicBezTo>
                  <a:pt x="138" y="74"/>
                  <a:pt x="137" y="78"/>
                  <a:pt x="137" y="82"/>
                </a:cubicBezTo>
                <a:cubicBezTo>
                  <a:pt x="136" y="83"/>
                  <a:pt x="136" y="85"/>
                  <a:pt x="136" y="86"/>
                </a:cubicBezTo>
                <a:cubicBezTo>
                  <a:pt x="135" y="86"/>
                  <a:pt x="135" y="86"/>
                  <a:pt x="135" y="86"/>
                </a:cubicBezTo>
                <a:cubicBezTo>
                  <a:pt x="135" y="85"/>
                  <a:pt x="134" y="83"/>
                  <a:pt x="133" y="83"/>
                </a:cubicBezTo>
                <a:cubicBezTo>
                  <a:pt x="132" y="82"/>
                  <a:pt x="131" y="82"/>
                  <a:pt x="129" y="82"/>
                </a:cubicBezTo>
                <a:cubicBezTo>
                  <a:pt x="129" y="82"/>
                  <a:pt x="129" y="82"/>
                  <a:pt x="129" y="82"/>
                </a:cubicBezTo>
                <a:cubicBezTo>
                  <a:pt x="129" y="82"/>
                  <a:pt x="128" y="82"/>
                  <a:pt x="128" y="82"/>
                </a:cubicBezTo>
                <a:moveTo>
                  <a:pt x="124" y="83"/>
                </a:moveTo>
                <a:cubicBezTo>
                  <a:pt x="123" y="83"/>
                  <a:pt x="122" y="83"/>
                  <a:pt x="122" y="83"/>
                </a:cubicBezTo>
                <a:cubicBezTo>
                  <a:pt x="122" y="82"/>
                  <a:pt x="121" y="82"/>
                  <a:pt x="121" y="81"/>
                </a:cubicBezTo>
                <a:cubicBezTo>
                  <a:pt x="121" y="81"/>
                  <a:pt x="121" y="81"/>
                  <a:pt x="121" y="81"/>
                </a:cubicBezTo>
                <a:cubicBezTo>
                  <a:pt x="121" y="80"/>
                  <a:pt x="121" y="80"/>
                  <a:pt x="121" y="80"/>
                </a:cubicBezTo>
                <a:cubicBezTo>
                  <a:pt x="123" y="72"/>
                  <a:pt x="126" y="65"/>
                  <a:pt x="130" y="57"/>
                </a:cubicBezTo>
                <a:cubicBezTo>
                  <a:pt x="130" y="57"/>
                  <a:pt x="130" y="57"/>
                  <a:pt x="130" y="57"/>
                </a:cubicBezTo>
                <a:cubicBezTo>
                  <a:pt x="131" y="57"/>
                  <a:pt x="132" y="57"/>
                  <a:pt x="132" y="56"/>
                </a:cubicBezTo>
                <a:cubicBezTo>
                  <a:pt x="133" y="56"/>
                  <a:pt x="133" y="56"/>
                  <a:pt x="134" y="56"/>
                </a:cubicBezTo>
                <a:cubicBezTo>
                  <a:pt x="134" y="57"/>
                  <a:pt x="134" y="57"/>
                  <a:pt x="134" y="57"/>
                </a:cubicBezTo>
                <a:cubicBezTo>
                  <a:pt x="134" y="58"/>
                  <a:pt x="134" y="58"/>
                  <a:pt x="134" y="58"/>
                </a:cubicBezTo>
                <a:cubicBezTo>
                  <a:pt x="134" y="59"/>
                  <a:pt x="134" y="59"/>
                  <a:pt x="134" y="60"/>
                </a:cubicBezTo>
                <a:cubicBezTo>
                  <a:pt x="131" y="67"/>
                  <a:pt x="128" y="74"/>
                  <a:pt x="125" y="81"/>
                </a:cubicBezTo>
                <a:cubicBezTo>
                  <a:pt x="125" y="81"/>
                  <a:pt x="125" y="82"/>
                  <a:pt x="125" y="82"/>
                </a:cubicBezTo>
                <a:cubicBezTo>
                  <a:pt x="125" y="83"/>
                  <a:pt x="125" y="83"/>
                  <a:pt x="125" y="83"/>
                </a:cubicBezTo>
                <a:cubicBezTo>
                  <a:pt x="125" y="83"/>
                  <a:pt x="125" y="83"/>
                  <a:pt x="124" y="83"/>
                </a:cubicBezTo>
                <a:cubicBezTo>
                  <a:pt x="124" y="83"/>
                  <a:pt x="124" y="83"/>
                  <a:pt x="124" y="83"/>
                </a:cubicBezTo>
                <a:moveTo>
                  <a:pt x="120" y="76"/>
                </a:moveTo>
                <a:cubicBezTo>
                  <a:pt x="120" y="76"/>
                  <a:pt x="120" y="75"/>
                  <a:pt x="120" y="74"/>
                </a:cubicBezTo>
                <a:cubicBezTo>
                  <a:pt x="120" y="72"/>
                  <a:pt x="120" y="70"/>
                  <a:pt x="120" y="68"/>
                </a:cubicBezTo>
                <a:cubicBezTo>
                  <a:pt x="120" y="66"/>
                  <a:pt x="121" y="65"/>
                  <a:pt x="121" y="64"/>
                </a:cubicBezTo>
                <a:cubicBezTo>
                  <a:pt x="122" y="63"/>
                  <a:pt x="123" y="61"/>
                  <a:pt x="124" y="59"/>
                </a:cubicBezTo>
                <a:cubicBezTo>
                  <a:pt x="125" y="58"/>
                  <a:pt x="125" y="57"/>
                  <a:pt x="126" y="57"/>
                </a:cubicBezTo>
                <a:cubicBezTo>
                  <a:pt x="126" y="56"/>
                  <a:pt x="127" y="56"/>
                  <a:pt x="127" y="56"/>
                </a:cubicBezTo>
                <a:cubicBezTo>
                  <a:pt x="127" y="56"/>
                  <a:pt x="127" y="56"/>
                  <a:pt x="127" y="56"/>
                </a:cubicBezTo>
                <a:cubicBezTo>
                  <a:pt x="128" y="56"/>
                  <a:pt x="128" y="56"/>
                  <a:pt x="128" y="56"/>
                </a:cubicBezTo>
                <a:cubicBezTo>
                  <a:pt x="128" y="56"/>
                  <a:pt x="128" y="56"/>
                  <a:pt x="128" y="56"/>
                </a:cubicBezTo>
                <a:cubicBezTo>
                  <a:pt x="128" y="56"/>
                  <a:pt x="128" y="56"/>
                  <a:pt x="128" y="56"/>
                </a:cubicBezTo>
                <a:cubicBezTo>
                  <a:pt x="125" y="63"/>
                  <a:pt x="122" y="70"/>
                  <a:pt x="120" y="76"/>
                </a:cubicBezTo>
                <a:moveTo>
                  <a:pt x="75" y="48"/>
                </a:moveTo>
                <a:cubicBezTo>
                  <a:pt x="77" y="44"/>
                  <a:pt x="79" y="40"/>
                  <a:pt x="82" y="37"/>
                </a:cubicBezTo>
                <a:cubicBezTo>
                  <a:pt x="82" y="37"/>
                  <a:pt x="82" y="37"/>
                  <a:pt x="82" y="37"/>
                </a:cubicBezTo>
                <a:cubicBezTo>
                  <a:pt x="82" y="37"/>
                  <a:pt x="82" y="37"/>
                  <a:pt x="82" y="37"/>
                </a:cubicBezTo>
                <a:cubicBezTo>
                  <a:pt x="83" y="37"/>
                  <a:pt x="87" y="39"/>
                  <a:pt x="88" y="39"/>
                </a:cubicBezTo>
                <a:cubicBezTo>
                  <a:pt x="88" y="39"/>
                  <a:pt x="88" y="39"/>
                  <a:pt x="88" y="39"/>
                </a:cubicBezTo>
                <a:cubicBezTo>
                  <a:pt x="87" y="40"/>
                  <a:pt x="82" y="47"/>
                  <a:pt x="84" y="49"/>
                </a:cubicBezTo>
                <a:cubicBezTo>
                  <a:pt x="82" y="48"/>
                  <a:pt x="79" y="48"/>
                  <a:pt x="76" y="48"/>
                </a:cubicBezTo>
                <a:cubicBezTo>
                  <a:pt x="76" y="48"/>
                  <a:pt x="75" y="48"/>
                  <a:pt x="75" y="48"/>
                </a:cubicBezTo>
                <a:moveTo>
                  <a:pt x="44" y="80"/>
                </a:moveTo>
                <a:cubicBezTo>
                  <a:pt x="42" y="79"/>
                  <a:pt x="40" y="78"/>
                  <a:pt x="39" y="77"/>
                </a:cubicBezTo>
                <a:cubicBezTo>
                  <a:pt x="38" y="77"/>
                  <a:pt x="36" y="74"/>
                  <a:pt x="34" y="72"/>
                </a:cubicBezTo>
                <a:cubicBezTo>
                  <a:pt x="41" y="59"/>
                  <a:pt x="48" y="47"/>
                  <a:pt x="56" y="35"/>
                </a:cubicBezTo>
                <a:cubicBezTo>
                  <a:pt x="56" y="35"/>
                  <a:pt x="56" y="35"/>
                  <a:pt x="56" y="35"/>
                </a:cubicBezTo>
                <a:cubicBezTo>
                  <a:pt x="57" y="36"/>
                  <a:pt x="59" y="37"/>
                  <a:pt x="61" y="38"/>
                </a:cubicBezTo>
                <a:cubicBezTo>
                  <a:pt x="56" y="47"/>
                  <a:pt x="51" y="56"/>
                  <a:pt x="46" y="65"/>
                </a:cubicBezTo>
                <a:cubicBezTo>
                  <a:pt x="46" y="66"/>
                  <a:pt x="46" y="66"/>
                  <a:pt x="45" y="66"/>
                </a:cubicBezTo>
                <a:cubicBezTo>
                  <a:pt x="43" y="68"/>
                  <a:pt x="46" y="71"/>
                  <a:pt x="47" y="72"/>
                </a:cubicBezTo>
                <a:cubicBezTo>
                  <a:pt x="47" y="75"/>
                  <a:pt x="46" y="78"/>
                  <a:pt x="44" y="80"/>
                </a:cubicBezTo>
                <a:moveTo>
                  <a:pt x="124" y="37"/>
                </a:moveTo>
                <a:cubicBezTo>
                  <a:pt x="125" y="36"/>
                  <a:pt x="125" y="34"/>
                  <a:pt x="126" y="33"/>
                </a:cubicBezTo>
                <a:cubicBezTo>
                  <a:pt x="127" y="34"/>
                  <a:pt x="128" y="36"/>
                  <a:pt x="128" y="38"/>
                </a:cubicBezTo>
                <a:cubicBezTo>
                  <a:pt x="128" y="37"/>
                  <a:pt x="127" y="37"/>
                  <a:pt x="126" y="37"/>
                </a:cubicBezTo>
                <a:cubicBezTo>
                  <a:pt x="126" y="37"/>
                  <a:pt x="126" y="37"/>
                  <a:pt x="126" y="37"/>
                </a:cubicBezTo>
                <a:cubicBezTo>
                  <a:pt x="125" y="37"/>
                  <a:pt x="125" y="37"/>
                  <a:pt x="125" y="37"/>
                </a:cubicBezTo>
                <a:cubicBezTo>
                  <a:pt x="124" y="37"/>
                  <a:pt x="124" y="37"/>
                  <a:pt x="124" y="37"/>
                </a:cubicBezTo>
                <a:moveTo>
                  <a:pt x="33" y="70"/>
                </a:moveTo>
                <a:cubicBezTo>
                  <a:pt x="31" y="68"/>
                  <a:pt x="30" y="66"/>
                  <a:pt x="29" y="64"/>
                </a:cubicBezTo>
                <a:cubicBezTo>
                  <a:pt x="35" y="53"/>
                  <a:pt x="44" y="43"/>
                  <a:pt x="49" y="32"/>
                </a:cubicBezTo>
                <a:cubicBezTo>
                  <a:pt x="50" y="32"/>
                  <a:pt x="50" y="32"/>
                  <a:pt x="50" y="32"/>
                </a:cubicBezTo>
                <a:cubicBezTo>
                  <a:pt x="52" y="34"/>
                  <a:pt x="53" y="33"/>
                  <a:pt x="54" y="34"/>
                </a:cubicBezTo>
                <a:cubicBezTo>
                  <a:pt x="46" y="45"/>
                  <a:pt x="39" y="57"/>
                  <a:pt x="33" y="70"/>
                </a:cubicBezTo>
                <a:moveTo>
                  <a:pt x="59" y="69"/>
                </a:moveTo>
                <a:cubicBezTo>
                  <a:pt x="58" y="69"/>
                  <a:pt x="58" y="68"/>
                  <a:pt x="57" y="67"/>
                </a:cubicBezTo>
                <a:cubicBezTo>
                  <a:pt x="62" y="54"/>
                  <a:pt x="68" y="43"/>
                  <a:pt x="75" y="31"/>
                </a:cubicBezTo>
                <a:cubicBezTo>
                  <a:pt x="75" y="31"/>
                  <a:pt x="75" y="31"/>
                  <a:pt x="75" y="31"/>
                </a:cubicBezTo>
                <a:cubicBezTo>
                  <a:pt x="77" y="32"/>
                  <a:pt x="80" y="31"/>
                  <a:pt x="81" y="34"/>
                </a:cubicBezTo>
                <a:cubicBezTo>
                  <a:pt x="78" y="39"/>
                  <a:pt x="75" y="43"/>
                  <a:pt x="72" y="48"/>
                </a:cubicBezTo>
                <a:cubicBezTo>
                  <a:pt x="71" y="49"/>
                  <a:pt x="71" y="49"/>
                  <a:pt x="71" y="50"/>
                </a:cubicBezTo>
                <a:cubicBezTo>
                  <a:pt x="71" y="51"/>
                  <a:pt x="59" y="69"/>
                  <a:pt x="59" y="69"/>
                </a:cubicBezTo>
                <a:moveTo>
                  <a:pt x="111" y="30"/>
                </a:moveTo>
                <a:cubicBezTo>
                  <a:pt x="111" y="30"/>
                  <a:pt x="111" y="30"/>
                  <a:pt x="111" y="30"/>
                </a:cubicBezTo>
                <a:cubicBezTo>
                  <a:pt x="111" y="30"/>
                  <a:pt x="111" y="30"/>
                  <a:pt x="111" y="30"/>
                </a:cubicBezTo>
                <a:moveTo>
                  <a:pt x="61" y="32"/>
                </a:moveTo>
                <a:cubicBezTo>
                  <a:pt x="60" y="32"/>
                  <a:pt x="59" y="32"/>
                  <a:pt x="59" y="31"/>
                </a:cubicBezTo>
                <a:cubicBezTo>
                  <a:pt x="58" y="31"/>
                  <a:pt x="58" y="31"/>
                  <a:pt x="58" y="31"/>
                </a:cubicBezTo>
                <a:cubicBezTo>
                  <a:pt x="59" y="30"/>
                  <a:pt x="60" y="30"/>
                  <a:pt x="61" y="29"/>
                </a:cubicBezTo>
                <a:cubicBezTo>
                  <a:pt x="61" y="30"/>
                  <a:pt x="61" y="31"/>
                  <a:pt x="61" y="32"/>
                </a:cubicBezTo>
                <a:moveTo>
                  <a:pt x="50" y="66"/>
                </a:moveTo>
                <a:cubicBezTo>
                  <a:pt x="49" y="65"/>
                  <a:pt x="49" y="65"/>
                  <a:pt x="49" y="65"/>
                </a:cubicBezTo>
                <a:cubicBezTo>
                  <a:pt x="54" y="56"/>
                  <a:pt x="59" y="47"/>
                  <a:pt x="64" y="38"/>
                </a:cubicBezTo>
                <a:cubicBezTo>
                  <a:pt x="65" y="38"/>
                  <a:pt x="66" y="37"/>
                  <a:pt x="65" y="34"/>
                </a:cubicBezTo>
                <a:cubicBezTo>
                  <a:pt x="65" y="29"/>
                  <a:pt x="65" y="28"/>
                  <a:pt x="66" y="28"/>
                </a:cubicBezTo>
                <a:cubicBezTo>
                  <a:pt x="67" y="28"/>
                  <a:pt x="69" y="30"/>
                  <a:pt x="72" y="31"/>
                </a:cubicBezTo>
                <a:cubicBezTo>
                  <a:pt x="66" y="42"/>
                  <a:pt x="60" y="53"/>
                  <a:pt x="55" y="65"/>
                </a:cubicBezTo>
                <a:cubicBezTo>
                  <a:pt x="55" y="65"/>
                  <a:pt x="55" y="65"/>
                  <a:pt x="54" y="65"/>
                </a:cubicBezTo>
                <a:cubicBezTo>
                  <a:pt x="54" y="65"/>
                  <a:pt x="53" y="65"/>
                  <a:pt x="51" y="65"/>
                </a:cubicBezTo>
                <a:cubicBezTo>
                  <a:pt x="51" y="65"/>
                  <a:pt x="50" y="66"/>
                  <a:pt x="50" y="66"/>
                </a:cubicBezTo>
                <a:moveTo>
                  <a:pt x="25" y="47"/>
                </a:moveTo>
                <a:cubicBezTo>
                  <a:pt x="25" y="45"/>
                  <a:pt x="24" y="43"/>
                  <a:pt x="24" y="42"/>
                </a:cubicBezTo>
                <a:cubicBezTo>
                  <a:pt x="27" y="37"/>
                  <a:pt x="34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35" y="33"/>
                  <a:pt x="30" y="40"/>
                  <a:pt x="25" y="47"/>
                </a:cubicBezTo>
                <a:moveTo>
                  <a:pt x="121" y="40"/>
                </a:moveTo>
                <a:cubicBezTo>
                  <a:pt x="121" y="40"/>
                  <a:pt x="120" y="39"/>
                  <a:pt x="120" y="39"/>
                </a:cubicBezTo>
                <a:cubicBezTo>
                  <a:pt x="119" y="38"/>
                  <a:pt x="119" y="37"/>
                  <a:pt x="118" y="35"/>
                </a:cubicBezTo>
                <a:cubicBezTo>
                  <a:pt x="119" y="32"/>
                  <a:pt x="120" y="29"/>
                  <a:pt x="121" y="25"/>
                </a:cubicBezTo>
                <a:cubicBezTo>
                  <a:pt x="122" y="27"/>
                  <a:pt x="123" y="28"/>
                  <a:pt x="124" y="30"/>
                </a:cubicBezTo>
                <a:cubicBezTo>
                  <a:pt x="124" y="30"/>
                  <a:pt x="124" y="30"/>
                  <a:pt x="124" y="30"/>
                </a:cubicBezTo>
                <a:cubicBezTo>
                  <a:pt x="123" y="33"/>
                  <a:pt x="122" y="37"/>
                  <a:pt x="121" y="40"/>
                </a:cubicBezTo>
                <a:moveTo>
                  <a:pt x="28" y="61"/>
                </a:moveTo>
                <a:cubicBezTo>
                  <a:pt x="26" y="58"/>
                  <a:pt x="26" y="56"/>
                  <a:pt x="26" y="55"/>
                </a:cubicBezTo>
                <a:cubicBezTo>
                  <a:pt x="26" y="53"/>
                  <a:pt x="26" y="51"/>
                  <a:pt x="26" y="50"/>
                </a:cubicBezTo>
                <a:cubicBezTo>
                  <a:pt x="31" y="42"/>
                  <a:pt x="37" y="35"/>
                  <a:pt x="42" y="27"/>
                </a:cubicBezTo>
                <a:cubicBezTo>
                  <a:pt x="42" y="27"/>
                  <a:pt x="43" y="26"/>
                  <a:pt x="43" y="26"/>
                </a:cubicBezTo>
                <a:cubicBezTo>
                  <a:pt x="46" y="25"/>
                  <a:pt x="52" y="22"/>
                  <a:pt x="55" y="20"/>
                </a:cubicBezTo>
                <a:cubicBezTo>
                  <a:pt x="54" y="21"/>
                  <a:pt x="55" y="21"/>
                  <a:pt x="55" y="22"/>
                </a:cubicBezTo>
                <a:cubicBezTo>
                  <a:pt x="56" y="23"/>
                  <a:pt x="57" y="24"/>
                  <a:pt x="58" y="25"/>
                </a:cubicBezTo>
                <a:cubicBezTo>
                  <a:pt x="59" y="26"/>
                  <a:pt x="52" y="28"/>
                  <a:pt x="50" y="30"/>
                </a:cubicBezTo>
                <a:cubicBezTo>
                  <a:pt x="50" y="30"/>
                  <a:pt x="50" y="30"/>
                  <a:pt x="50" y="30"/>
                </a:cubicBezTo>
                <a:cubicBezTo>
                  <a:pt x="50" y="30"/>
                  <a:pt x="50" y="29"/>
                  <a:pt x="49" y="29"/>
                </a:cubicBezTo>
                <a:cubicBezTo>
                  <a:pt x="49" y="29"/>
                  <a:pt x="49" y="29"/>
                  <a:pt x="49" y="29"/>
                </a:cubicBezTo>
                <a:cubicBezTo>
                  <a:pt x="49" y="29"/>
                  <a:pt x="48" y="29"/>
                  <a:pt x="48" y="29"/>
                </a:cubicBezTo>
                <a:cubicBezTo>
                  <a:pt x="43" y="41"/>
                  <a:pt x="34" y="50"/>
                  <a:pt x="28" y="61"/>
                </a:cubicBezTo>
                <a:moveTo>
                  <a:pt x="117" y="32"/>
                </a:moveTo>
                <a:cubicBezTo>
                  <a:pt x="117" y="32"/>
                  <a:pt x="117" y="32"/>
                  <a:pt x="117" y="32"/>
                </a:cubicBezTo>
                <a:cubicBezTo>
                  <a:pt x="116" y="31"/>
                  <a:pt x="116" y="30"/>
                  <a:pt x="115" y="29"/>
                </a:cubicBezTo>
                <a:cubicBezTo>
                  <a:pt x="115" y="28"/>
                  <a:pt x="115" y="28"/>
                  <a:pt x="115" y="28"/>
                </a:cubicBezTo>
                <a:cubicBezTo>
                  <a:pt x="115" y="27"/>
                  <a:pt x="115" y="25"/>
                  <a:pt x="115" y="24"/>
                </a:cubicBezTo>
                <a:cubicBezTo>
                  <a:pt x="115" y="22"/>
                  <a:pt x="115" y="21"/>
                  <a:pt x="115" y="19"/>
                </a:cubicBezTo>
                <a:cubicBezTo>
                  <a:pt x="115" y="19"/>
                  <a:pt x="115" y="19"/>
                  <a:pt x="115" y="19"/>
                </a:cubicBezTo>
                <a:cubicBezTo>
                  <a:pt x="116" y="20"/>
                  <a:pt x="118" y="22"/>
                  <a:pt x="119" y="23"/>
                </a:cubicBezTo>
                <a:cubicBezTo>
                  <a:pt x="119" y="23"/>
                  <a:pt x="119" y="23"/>
                  <a:pt x="119" y="23"/>
                </a:cubicBezTo>
                <a:cubicBezTo>
                  <a:pt x="119" y="24"/>
                  <a:pt x="119" y="24"/>
                  <a:pt x="119" y="24"/>
                </a:cubicBezTo>
                <a:cubicBezTo>
                  <a:pt x="118" y="27"/>
                  <a:pt x="118" y="30"/>
                  <a:pt x="117" y="32"/>
                </a:cubicBezTo>
                <a:moveTo>
                  <a:pt x="38" y="20"/>
                </a:moveTo>
                <a:cubicBezTo>
                  <a:pt x="42" y="20"/>
                  <a:pt x="45" y="18"/>
                  <a:pt x="48" y="17"/>
                </a:cubicBezTo>
                <a:cubicBezTo>
                  <a:pt x="53" y="13"/>
                  <a:pt x="59" y="12"/>
                  <a:pt x="65" y="12"/>
                </a:cubicBezTo>
                <a:cubicBezTo>
                  <a:pt x="65" y="12"/>
                  <a:pt x="65" y="12"/>
                  <a:pt x="65" y="12"/>
                </a:cubicBezTo>
                <a:cubicBezTo>
                  <a:pt x="71" y="12"/>
                  <a:pt x="76" y="13"/>
                  <a:pt x="81" y="15"/>
                </a:cubicBezTo>
                <a:cubicBezTo>
                  <a:pt x="81" y="15"/>
                  <a:pt x="81" y="16"/>
                  <a:pt x="81" y="16"/>
                </a:cubicBezTo>
                <a:cubicBezTo>
                  <a:pt x="81" y="17"/>
                  <a:pt x="81" y="17"/>
                  <a:pt x="82" y="18"/>
                </a:cubicBezTo>
                <a:cubicBezTo>
                  <a:pt x="82" y="18"/>
                  <a:pt x="82" y="18"/>
                  <a:pt x="82" y="18"/>
                </a:cubicBezTo>
                <a:cubicBezTo>
                  <a:pt x="83" y="18"/>
                  <a:pt x="83" y="17"/>
                  <a:pt x="83" y="17"/>
                </a:cubicBezTo>
                <a:cubicBezTo>
                  <a:pt x="84" y="16"/>
                  <a:pt x="84" y="16"/>
                  <a:pt x="84" y="16"/>
                </a:cubicBezTo>
                <a:cubicBezTo>
                  <a:pt x="84" y="16"/>
                  <a:pt x="84" y="16"/>
                  <a:pt x="84" y="16"/>
                </a:cubicBezTo>
                <a:cubicBezTo>
                  <a:pt x="85" y="16"/>
                  <a:pt x="85" y="16"/>
                  <a:pt x="85" y="16"/>
                </a:cubicBezTo>
                <a:cubicBezTo>
                  <a:pt x="87" y="18"/>
                  <a:pt x="89" y="19"/>
                  <a:pt x="91" y="20"/>
                </a:cubicBezTo>
                <a:cubicBezTo>
                  <a:pt x="92" y="20"/>
                  <a:pt x="93" y="20"/>
                  <a:pt x="93" y="21"/>
                </a:cubicBezTo>
                <a:cubicBezTo>
                  <a:pt x="94" y="21"/>
                  <a:pt x="94" y="22"/>
                  <a:pt x="95" y="23"/>
                </a:cubicBezTo>
                <a:cubicBezTo>
                  <a:pt x="95" y="23"/>
                  <a:pt x="96" y="24"/>
                  <a:pt x="97" y="24"/>
                </a:cubicBezTo>
                <a:cubicBezTo>
                  <a:pt x="97" y="24"/>
                  <a:pt x="97" y="24"/>
                  <a:pt x="97" y="24"/>
                </a:cubicBezTo>
                <a:cubicBezTo>
                  <a:pt x="98" y="23"/>
                  <a:pt x="98" y="23"/>
                  <a:pt x="98" y="23"/>
                </a:cubicBezTo>
                <a:cubicBezTo>
                  <a:pt x="98" y="23"/>
                  <a:pt x="99" y="23"/>
                  <a:pt x="99" y="22"/>
                </a:cubicBezTo>
                <a:cubicBezTo>
                  <a:pt x="99" y="22"/>
                  <a:pt x="101" y="20"/>
                  <a:pt x="102" y="18"/>
                </a:cubicBezTo>
                <a:cubicBezTo>
                  <a:pt x="104" y="17"/>
                  <a:pt x="106" y="16"/>
                  <a:pt x="108" y="15"/>
                </a:cubicBezTo>
                <a:cubicBezTo>
                  <a:pt x="108" y="15"/>
                  <a:pt x="108" y="15"/>
                  <a:pt x="108" y="15"/>
                </a:cubicBezTo>
                <a:cubicBezTo>
                  <a:pt x="109" y="15"/>
                  <a:pt x="110" y="16"/>
                  <a:pt x="110" y="16"/>
                </a:cubicBezTo>
                <a:cubicBezTo>
                  <a:pt x="110" y="17"/>
                  <a:pt x="110" y="18"/>
                  <a:pt x="110" y="19"/>
                </a:cubicBezTo>
                <a:cubicBezTo>
                  <a:pt x="110" y="19"/>
                  <a:pt x="110" y="19"/>
                  <a:pt x="110" y="19"/>
                </a:cubicBezTo>
                <a:cubicBezTo>
                  <a:pt x="110" y="19"/>
                  <a:pt x="110" y="19"/>
                  <a:pt x="111" y="20"/>
                </a:cubicBezTo>
                <a:cubicBezTo>
                  <a:pt x="111" y="22"/>
                  <a:pt x="111" y="23"/>
                  <a:pt x="111" y="24"/>
                </a:cubicBezTo>
                <a:cubicBezTo>
                  <a:pt x="111" y="25"/>
                  <a:pt x="111" y="27"/>
                  <a:pt x="110" y="27"/>
                </a:cubicBezTo>
                <a:cubicBezTo>
                  <a:pt x="110" y="28"/>
                  <a:pt x="110" y="29"/>
                  <a:pt x="111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11" y="30"/>
                  <a:pt x="111" y="30"/>
                  <a:pt x="111" y="31"/>
                </a:cubicBezTo>
                <a:cubicBezTo>
                  <a:pt x="112" y="32"/>
                  <a:pt x="113" y="35"/>
                  <a:pt x="114" y="38"/>
                </a:cubicBezTo>
                <a:cubicBezTo>
                  <a:pt x="115" y="39"/>
                  <a:pt x="116" y="40"/>
                  <a:pt x="116" y="41"/>
                </a:cubicBezTo>
                <a:cubicBezTo>
                  <a:pt x="117" y="43"/>
                  <a:pt x="118" y="44"/>
                  <a:pt x="118" y="44"/>
                </a:cubicBezTo>
                <a:cubicBezTo>
                  <a:pt x="119" y="45"/>
                  <a:pt x="119" y="45"/>
                  <a:pt x="120" y="46"/>
                </a:cubicBezTo>
                <a:cubicBezTo>
                  <a:pt x="121" y="46"/>
                  <a:pt x="121" y="46"/>
                  <a:pt x="122" y="46"/>
                </a:cubicBezTo>
                <a:cubicBezTo>
                  <a:pt x="122" y="46"/>
                  <a:pt x="122" y="46"/>
                  <a:pt x="122" y="46"/>
                </a:cubicBezTo>
                <a:cubicBezTo>
                  <a:pt x="123" y="46"/>
                  <a:pt x="123" y="46"/>
                  <a:pt x="124" y="46"/>
                </a:cubicBezTo>
                <a:cubicBezTo>
                  <a:pt x="125" y="45"/>
                  <a:pt x="125" y="44"/>
                  <a:pt x="125" y="44"/>
                </a:cubicBezTo>
                <a:cubicBezTo>
                  <a:pt x="126" y="43"/>
                  <a:pt x="126" y="42"/>
                  <a:pt x="126" y="42"/>
                </a:cubicBezTo>
                <a:cubicBezTo>
                  <a:pt x="127" y="42"/>
                  <a:pt x="128" y="42"/>
                  <a:pt x="129" y="43"/>
                </a:cubicBezTo>
                <a:cubicBezTo>
                  <a:pt x="131" y="44"/>
                  <a:pt x="132" y="46"/>
                  <a:pt x="133" y="47"/>
                </a:cubicBezTo>
                <a:cubicBezTo>
                  <a:pt x="134" y="48"/>
                  <a:pt x="134" y="48"/>
                  <a:pt x="135" y="48"/>
                </a:cubicBezTo>
                <a:cubicBezTo>
                  <a:pt x="135" y="49"/>
                  <a:pt x="135" y="51"/>
                  <a:pt x="136" y="52"/>
                </a:cubicBezTo>
                <a:cubicBezTo>
                  <a:pt x="135" y="52"/>
                  <a:pt x="134" y="52"/>
                  <a:pt x="134" y="52"/>
                </a:cubicBezTo>
                <a:cubicBezTo>
                  <a:pt x="133" y="52"/>
                  <a:pt x="132" y="52"/>
                  <a:pt x="132" y="52"/>
                </a:cubicBezTo>
                <a:cubicBezTo>
                  <a:pt x="131" y="52"/>
                  <a:pt x="130" y="52"/>
                  <a:pt x="130" y="52"/>
                </a:cubicBezTo>
                <a:cubicBezTo>
                  <a:pt x="130" y="52"/>
                  <a:pt x="130" y="52"/>
                  <a:pt x="130" y="52"/>
                </a:cubicBezTo>
                <a:cubicBezTo>
                  <a:pt x="129" y="52"/>
                  <a:pt x="129" y="52"/>
                  <a:pt x="129" y="52"/>
                </a:cubicBezTo>
                <a:cubicBezTo>
                  <a:pt x="129" y="52"/>
                  <a:pt x="129" y="52"/>
                  <a:pt x="129" y="52"/>
                </a:cubicBezTo>
                <a:cubicBezTo>
                  <a:pt x="129" y="52"/>
                  <a:pt x="128" y="52"/>
                  <a:pt x="127" y="52"/>
                </a:cubicBezTo>
                <a:cubicBezTo>
                  <a:pt x="127" y="52"/>
                  <a:pt x="127" y="52"/>
                  <a:pt x="127" y="52"/>
                </a:cubicBezTo>
                <a:cubicBezTo>
                  <a:pt x="126" y="52"/>
                  <a:pt x="124" y="52"/>
                  <a:pt x="123" y="53"/>
                </a:cubicBezTo>
                <a:cubicBezTo>
                  <a:pt x="122" y="55"/>
                  <a:pt x="120" y="56"/>
                  <a:pt x="119" y="58"/>
                </a:cubicBezTo>
                <a:cubicBezTo>
                  <a:pt x="118" y="60"/>
                  <a:pt x="117" y="61"/>
                  <a:pt x="117" y="63"/>
                </a:cubicBezTo>
                <a:cubicBezTo>
                  <a:pt x="116" y="64"/>
                  <a:pt x="116" y="65"/>
                  <a:pt x="116" y="67"/>
                </a:cubicBezTo>
                <a:cubicBezTo>
                  <a:pt x="115" y="69"/>
                  <a:pt x="115" y="72"/>
                  <a:pt x="115" y="74"/>
                </a:cubicBezTo>
                <a:cubicBezTo>
                  <a:pt x="115" y="77"/>
                  <a:pt x="116" y="80"/>
                  <a:pt x="117" y="83"/>
                </a:cubicBezTo>
                <a:cubicBezTo>
                  <a:pt x="117" y="84"/>
                  <a:pt x="118" y="85"/>
                  <a:pt x="119" y="86"/>
                </a:cubicBezTo>
                <a:cubicBezTo>
                  <a:pt x="121" y="87"/>
                  <a:pt x="122" y="88"/>
                  <a:pt x="124" y="88"/>
                </a:cubicBezTo>
                <a:cubicBezTo>
                  <a:pt x="124" y="88"/>
                  <a:pt x="124" y="88"/>
                  <a:pt x="124" y="88"/>
                </a:cubicBezTo>
                <a:cubicBezTo>
                  <a:pt x="125" y="87"/>
                  <a:pt x="125" y="87"/>
                  <a:pt x="125" y="87"/>
                </a:cubicBezTo>
                <a:cubicBezTo>
                  <a:pt x="125" y="87"/>
                  <a:pt x="125" y="87"/>
                  <a:pt x="125" y="87"/>
                </a:cubicBezTo>
                <a:cubicBezTo>
                  <a:pt x="126" y="87"/>
                  <a:pt x="128" y="87"/>
                  <a:pt x="128" y="86"/>
                </a:cubicBezTo>
                <a:cubicBezTo>
                  <a:pt x="129" y="86"/>
                  <a:pt x="129" y="86"/>
                  <a:pt x="129" y="86"/>
                </a:cubicBezTo>
                <a:cubicBezTo>
                  <a:pt x="129" y="86"/>
                  <a:pt x="129" y="86"/>
                  <a:pt x="129" y="86"/>
                </a:cubicBezTo>
                <a:cubicBezTo>
                  <a:pt x="129" y="86"/>
                  <a:pt x="129" y="86"/>
                  <a:pt x="129" y="86"/>
                </a:cubicBezTo>
                <a:cubicBezTo>
                  <a:pt x="129" y="86"/>
                  <a:pt x="130" y="86"/>
                  <a:pt x="131" y="87"/>
                </a:cubicBezTo>
                <a:cubicBezTo>
                  <a:pt x="131" y="87"/>
                  <a:pt x="131" y="87"/>
                  <a:pt x="131" y="87"/>
                </a:cubicBezTo>
                <a:cubicBezTo>
                  <a:pt x="131" y="88"/>
                  <a:pt x="132" y="88"/>
                  <a:pt x="132" y="89"/>
                </a:cubicBezTo>
                <a:cubicBezTo>
                  <a:pt x="132" y="91"/>
                  <a:pt x="131" y="94"/>
                  <a:pt x="130" y="97"/>
                </a:cubicBezTo>
                <a:cubicBezTo>
                  <a:pt x="130" y="99"/>
                  <a:pt x="129" y="102"/>
                  <a:pt x="128" y="103"/>
                </a:cubicBezTo>
                <a:cubicBezTo>
                  <a:pt x="128" y="104"/>
                  <a:pt x="128" y="104"/>
                  <a:pt x="128" y="104"/>
                </a:cubicBezTo>
                <a:cubicBezTo>
                  <a:pt x="128" y="104"/>
                  <a:pt x="128" y="104"/>
                  <a:pt x="128" y="104"/>
                </a:cubicBezTo>
                <a:cubicBezTo>
                  <a:pt x="122" y="114"/>
                  <a:pt x="113" y="122"/>
                  <a:pt x="102" y="127"/>
                </a:cubicBezTo>
                <a:cubicBezTo>
                  <a:pt x="107" y="122"/>
                  <a:pt x="111" y="117"/>
                  <a:pt x="111" y="111"/>
                </a:cubicBezTo>
                <a:cubicBezTo>
                  <a:pt x="111" y="106"/>
                  <a:pt x="109" y="102"/>
                  <a:pt x="106" y="99"/>
                </a:cubicBezTo>
                <a:cubicBezTo>
                  <a:pt x="105" y="99"/>
                  <a:pt x="104" y="98"/>
                  <a:pt x="103" y="98"/>
                </a:cubicBezTo>
                <a:cubicBezTo>
                  <a:pt x="102" y="98"/>
                  <a:pt x="102" y="98"/>
                  <a:pt x="102" y="98"/>
                </a:cubicBezTo>
                <a:cubicBezTo>
                  <a:pt x="101" y="98"/>
                  <a:pt x="101" y="98"/>
                  <a:pt x="100" y="98"/>
                </a:cubicBezTo>
                <a:cubicBezTo>
                  <a:pt x="98" y="98"/>
                  <a:pt x="96" y="98"/>
                  <a:pt x="94" y="98"/>
                </a:cubicBezTo>
                <a:cubicBezTo>
                  <a:pt x="92" y="97"/>
                  <a:pt x="91" y="97"/>
                  <a:pt x="90" y="97"/>
                </a:cubicBezTo>
                <a:cubicBezTo>
                  <a:pt x="87" y="90"/>
                  <a:pt x="74" y="85"/>
                  <a:pt x="68" y="85"/>
                </a:cubicBezTo>
                <a:cubicBezTo>
                  <a:pt x="67" y="85"/>
                  <a:pt x="67" y="85"/>
                  <a:pt x="67" y="85"/>
                </a:cubicBezTo>
                <a:cubicBezTo>
                  <a:pt x="67" y="84"/>
                  <a:pt x="65" y="83"/>
                  <a:pt x="63" y="83"/>
                </a:cubicBezTo>
                <a:cubicBezTo>
                  <a:pt x="63" y="83"/>
                  <a:pt x="63" y="83"/>
                  <a:pt x="63" y="83"/>
                </a:cubicBezTo>
                <a:cubicBezTo>
                  <a:pt x="63" y="83"/>
                  <a:pt x="63" y="83"/>
                  <a:pt x="63" y="83"/>
                </a:cubicBezTo>
                <a:cubicBezTo>
                  <a:pt x="62" y="82"/>
                  <a:pt x="61" y="81"/>
                  <a:pt x="61" y="80"/>
                </a:cubicBezTo>
                <a:cubicBezTo>
                  <a:pt x="61" y="79"/>
                  <a:pt x="61" y="78"/>
                  <a:pt x="61" y="77"/>
                </a:cubicBezTo>
                <a:cubicBezTo>
                  <a:pt x="60" y="76"/>
                  <a:pt x="60" y="74"/>
                  <a:pt x="59" y="73"/>
                </a:cubicBezTo>
                <a:cubicBezTo>
                  <a:pt x="59" y="73"/>
                  <a:pt x="59" y="73"/>
                  <a:pt x="59" y="73"/>
                </a:cubicBezTo>
                <a:cubicBezTo>
                  <a:pt x="62" y="73"/>
                  <a:pt x="63" y="72"/>
                  <a:pt x="64" y="70"/>
                </a:cubicBezTo>
                <a:cubicBezTo>
                  <a:pt x="65" y="68"/>
                  <a:pt x="68" y="63"/>
                  <a:pt x="70" y="60"/>
                </a:cubicBezTo>
                <a:cubicBezTo>
                  <a:pt x="73" y="56"/>
                  <a:pt x="74" y="54"/>
                  <a:pt x="75" y="52"/>
                </a:cubicBezTo>
                <a:cubicBezTo>
                  <a:pt x="75" y="52"/>
                  <a:pt x="76" y="52"/>
                  <a:pt x="76" y="52"/>
                </a:cubicBezTo>
                <a:cubicBezTo>
                  <a:pt x="79" y="52"/>
                  <a:pt x="82" y="53"/>
                  <a:pt x="83" y="53"/>
                </a:cubicBezTo>
                <a:cubicBezTo>
                  <a:pt x="84" y="53"/>
                  <a:pt x="84" y="53"/>
                  <a:pt x="84" y="53"/>
                </a:cubicBezTo>
                <a:cubicBezTo>
                  <a:pt x="85" y="53"/>
                  <a:pt x="87" y="52"/>
                  <a:pt x="87" y="51"/>
                </a:cubicBezTo>
                <a:cubicBezTo>
                  <a:pt x="88" y="50"/>
                  <a:pt x="88" y="49"/>
                  <a:pt x="88" y="48"/>
                </a:cubicBezTo>
                <a:cubicBezTo>
                  <a:pt x="88" y="47"/>
                  <a:pt x="89" y="45"/>
                  <a:pt x="91" y="42"/>
                </a:cubicBezTo>
                <a:cubicBezTo>
                  <a:pt x="91" y="42"/>
                  <a:pt x="92" y="41"/>
                  <a:pt x="92" y="41"/>
                </a:cubicBezTo>
                <a:cubicBezTo>
                  <a:pt x="93" y="39"/>
                  <a:pt x="92" y="37"/>
                  <a:pt x="91" y="36"/>
                </a:cubicBezTo>
                <a:cubicBezTo>
                  <a:pt x="90" y="35"/>
                  <a:pt x="89" y="35"/>
                  <a:pt x="88" y="34"/>
                </a:cubicBezTo>
                <a:cubicBezTo>
                  <a:pt x="88" y="34"/>
                  <a:pt x="87" y="34"/>
                  <a:pt x="87" y="34"/>
                </a:cubicBezTo>
                <a:cubicBezTo>
                  <a:pt x="86" y="34"/>
                  <a:pt x="86" y="34"/>
                  <a:pt x="86" y="33"/>
                </a:cubicBezTo>
                <a:cubicBezTo>
                  <a:pt x="84" y="28"/>
                  <a:pt x="80" y="27"/>
                  <a:pt x="77" y="27"/>
                </a:cubicBezTo>
                <a:cubicBezTo>
                  <a:pt x="76" y="27"/>
                  <a:pt x="75" y="27"/>
                  <a:pt x="74" y="27"/>
                </a:cubicBezTo>
                <a:cubicBezTo>
                  <a:pt x="73" y="26"/>
                  <a:pt x="72" y="26"/>
                  <a:pt x="71" y="25"/>
                </a:cubicBezTo>
                <a:cubicBezTo>
                  <a:pt x="69" y="24"/>
                  <a:pt x="68" y="23"/>
                  <a:pt x="66" y="23"/>
                </a:cubicBezTo>
                <a:cubicBezTo>
                  <a:pt x="66" y="23"/>
                  <a:pt x="66" y="23"/>
                  <a:pt x="66" y="23"/>
                </a:cubicBezTo>
                <a:cubicBezTo>
                  <a:pt x="65" y="23"/>
                  <a:pt x="64" y="24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2" y="23"/>
                  <a:pt x="62" y="22"/>
                  <a:pt x="61" y="22"/>
                </a:cubicBezTo>
                <a:cubicBezTo>
                  <a:pt x="60" y="21"/>
                  <a:pt x="60" y="20"/>
                  <a:pt x="59" y="20"/>
                </a:cubicBezTo>
                <a:cubicBezTo>
                  <a:pt x="59" y="18"/>
                  <a:pt x="58" y="17"/>
                  <a:pt x="57" y="17"/>
                </a:cubicBezTo>
                <a:cubicBezTo>
                  <a:pt x="56" y="16"/>
                  <a:pt x="56" y="16"/>
                  <a:pt x="55" y="16"/>
                </a:cubicBezTo>
                <a:cubicBezTo>
                  <a:pt x="54" y="16"/>
                  <a:pt x="53" y="16"/>
                  <a:pt x="52" y="17"/>
                </a:cubicBezTo>
                <a:cubicBezTo>
                  <a:pt x="49" y="19"/>
                  <a:pt x="41" y="22"/>
                  <a:pt x="39" y="22"/>
                </a:cubicBezTo>
                <a:cubicBezTo>
                  <a:pt x="39" y="22"/>
                  <a:pt x="39" y="22"/>
                  <a:pt x="39" y="22"/>
                </a:cubicBezTo>
                <a:cubicBezTo>
                  <a:pt x="32" y="22"/>
                  <a:pt x="26" y="30"/>
                  <a:pt x="21" y="39"/>
                </a:cubicBezTo>
                <a:cubicBezTo>
                  <a:pt x="20" y="40"/>
                  <a:pt x="20" y="40"/>
                  <a:pt x="20" y="41"/>
                </a:cubicBezTo>
                <a:cubicBezTo>
                  <a:pt x="20" y="43"/>
                  <a:pt x="20" y="45"/>
                  <a:pt x="21" y="48"/>
                </a:cubicBezTo>
                <a:cubicBezTo>
                  <a:pt x="21" y="49"/>
                  <a:pt x="21" y="51"/>
                  <a:pt x="22" y="52"/>
                </a:cubicBezTo>
                <a:cubicBezTo>
                  <a:pt x="21" y="52"/>
                  <a:pt x="21" y="52"/>
                  <a:pt x="21" y="52"/>
                </a:cubicBezTo>
                <a:cubicBezTo>
                  <a:pt x="21" y="53"/>
                  <a:pt x="21" y="53"/>
                  <a:pt x="22" y="53"/>
                </a:cubicBezTo>
                <a:cubicBezTo>
                  <a:pt x="22" y="54"/>
                  <a:pt x="22" y="54"/>
                  <a:pt x="22" y="54"/>
                </a:cubicBezTo>
                <a:cubicBezTo>
                  <a:pt x="21" y="57"/>
                  <a:pt x="22" y="61"/>
                  <a:pt x="25" y="66"/>
                </a:cubicBezTo>
                <a:cubicBezTo>
                  <a:pt x="25" y="67"/>
                  <a:pt x="25" y="68"/>
                  <a:pt x="24" y="68"/>
                </a:cubicBezTo>
                <a:cubicBezTo>
                  <a:pt x="24" y="69"/>
                  <a:pt x="24" y="69"/>
                  <a:pt x="25" y="70"/>
                </a:cubicBezTo>
                <a:cubicBezTo>
                  <a:pt x="25" y="70"/>
                  <a:pt x="25" y="70"/>
                  <a:pt x="25" y="70"/>
                </a:cubicBezTo>
                <a:cubicBezTo>
                  <a:pt x="26" y="70"/>
                  <a:pt x="26" y="69"/>
                  <a:pt x="26" y="69"/>
                </a:cubicBezTo>
                <a:cubicBezTo>
                  <a:pt x="27" y="69"/>
                  <a:pt x="27" y="69"/>
                  <a:pt x="27" y="69"/>
                </a:cubicBezTo>
                <a:cubicBezTo>
                  <a:pt x="27" y="69"/>
                  <a:pt x="27" y="69"/>
                  <a:pt x="27" y="69"/>
                </a:cubicBezTo>
                <a:cubicBezTo>
                  <a:pt x="28" y="71"/>
                  <a:pt x="33" y="79"/>
                  <a:pt x="37" y="81"/>
                </a:cubicBezTo>
                <a:cubicBezTo>
                  <a:pt x="40" y="83"/>
                  <a:pt x="46" y="86"/>
                  <a:pt x="50" y="87"/>
                </a:cubicBezTo>
                <a:cubicBezTo>
                  <a:pt x="51" y="88"/>
                  <a:pt x="51" y="88"/>
                  <a:pt x="51" y="88"/>
                </a:cubicBezTo>
                <a:cubicBezTo>
                  <a:pt x="51" y="89"/>
                  <a:pt x="52" y="89"/>
                  <a:pt x="52" y="90"/>
                </a:cubicBezTo>
                <a:cubicBezTo>
                  <a:pt x="53" y="90"/>
                  <a:pt x="53" y="91"/>
                  <a:pt x="53" y="92"/>
                </a:cubicBezTo>
                <a:cubicBezTo>
                  <a:pt x="54" y="92"/>
                  <a:pt x="54" y="92"/>
                  <a:pt x="54" y="93"/>
                </a:cubicBezTo>
                <a:cubicBezTo>
                  <a:pt x="54" y="94"/>
                  <a:pt x="54" y="96"/>
                  <a:pt x="54" y="97"/>
                </a:cubicBezTo>
                <a:cubicBezTo>
                  <a:pt x="54" y="97"/>
                  <a:pt x="53" y="98"/>
                  <a:pt x="53" y="99"/>
                </a:cubicBezTo>
                <a:cubicBezTo>
                  <a:pt x="53" y="101"/>
                  <a:pt x="52" y="108"/>
                  <a:pt x="55" y="114"/>
                </a:cubicBezTo>
                <a:cubicBezTo>
                  <a:pt x="55" y="114"/>
                  <a:pt x="55" y="114"/>
                  <a:pt x="55" y="114"/>
                </a:cubicBezTo>
                <a:cubicBezTo>
                  <a:pt x="55" y="115"/>
                  <a:pt x="55" y="115"/>
                  <a:pt x="55" y="116"/>
                </a:cubicBezTo>
                <a:cubicBezTo>
                  <a:pt x="55" y="116"/>
                  <a:pt x="55" y="117"/>
                  <a:pt x="56" y="117"/>
                </a:cubicBezTo>
                <a:cubicBezTo>
                  <a:pt x="56" y="117"/>
                  <a:pt x="56" y="117"/>
                  <a:pt x="56" y="117"/>
                </a:cubicBezTo>
                <a:cubicBezTo>
                  <a:pt x="56" y="118"/>
                  <a:pt x="56" y="118"/>
                  <a:pt x="56" y="118"/>
                </a:cubicBezTo>
                <a:cubicBezTo>
                  <a:pt x="57" y="118"/>
                  <a:pt x="57" y="117"/>
                  <a:pt x="58" y="117"/>
                </a:cubicBezTo>
                <a:cubicBezTo>
                  <a:pt x="58" y="117"/>
                  <a:pt x="58" y="117"/>
                  <a:pt x="58" y="117"/>
                </a:cubicBezTo>
                <a:cubicBezTo>
                  <a:pt x="59" y="117"/>
                  <a:pt x="60" y="118"/>
                  <a:pt x="61" y="119"/>
                </a:cubicBezTo>
                <a:cubicBezTo>
                  <a:pt x="61" y="119"/>
                  <a:pt x="60" y="120"/>
                  <a:pt x="60" y="121"/>
                </a:cubicBezTo>
                <a:cubicBezTo>
                  <a:pt x="60" y="121"/>
                  <a:pt x="60" y="122"/>
                  <a:pt x="61" y="122"/>
                </a:cubicBezTo>
                <a:cubicBezTo>
                  <a:pt x="61" y="122"/>
                  <a:pt x="61" y="122"/>
                  <a:pt x="61" y="122"/>
                </a:cubicBezTo>
                <a:cubicBezTo>
                  <a:pt x="61" y="122"/>
                  <a:pt x="62" y="122"/>
                  <a:pt x="62" y="121"/>
                </a:cubicBezTo>
                <a:cubicBezTo>
                  <a:pt x="62" y="121"/>
                  <a:pt x="62" y="121"/>
                  <a:pt x="62" y="121"/>
                </a:cubicBezTo>
                <a:cubicBezTo>
                  <a:pt x="63" y="122"/>
                  <a:pt x="62" y="124"/>
                  <a:pt x="61" y="127"/>
                </a:cubicBezTo>
                <a:cubicBezTo>
                  <a:pt x="61" y="129"/>
                  <a:pt x="60" y="131"/>
                  <a:pt x="60" y="132"/>
                </a:cubicBezTo>
                <a:cubicBezTo>
                  <a:pt x="31" y="128"/>
                  <a:pt x="5" y="107"/>
                  <a:pt x="5" y="69"/>
                </a:cubicBezTo>
                <a:cubicBezTo>
                  <a:pt x="5" y="46"/>
                  <a:pt x="15" y="29"/>
                  <a:pt x="29" y="18"/>
                </a:cubicBezTo>
                <a:cubicBezTo>
                  <a:pt x="30" y="19"/>
                  <a:pt x="30" y="19"/>
                  <a:pt x="30" y="19"/>
                </a:cubicBezTo>
                <a:cubicBezTo>
                  <a:pt x="31" y="19"/>
                  <a:pt x="32" y="19"/>
                  <a:pt x="33" y="19"/>
                </a:cubicBezTo>
                <a:cubicBezTo>
                  <a:pt x="34" y="19"/>
                  <a:pt x="35" y="19"/>
                  <a:pt x="35" y="20"/>
                </a:cubicBezTo>
                <a:cubicBezTo>
                  <a:pt x="36" y="20"/>
                  <a:pt x="37" y="20"/>
                  <a:pt x="38" y="20"/>
                </a:cubicBezTo>
                <a:moveTo>
                  <a:pt x="97" y="18"/>
                </a:moveTo>
                <a:cubicBezTo>
                  <a:pt x="96" y="17"/>
                  <a:pt x="96" y="17"/>
                  <a:pt x="96" y="17"/>
                </a:cubicBezTo>
                <a:cubicBezTo>
                  <a:pt x="95" y="17"/>
                  <a:pt x="94" y="16"/>
                  <a:pt x="93" y="16"/>
                </a:cubicBezTo>
                <a:cubicBezTo>
                  <a:pt x="94" y="14"/>
                  <a:pt x="95" y="12"/>
                  <a:pt x="96" y="10"/>
                </a:cubicBezTo>
                <a:cubicBezTo>
                  <a:pt x="98" y="11"/>
                  <a:pt x="100" y="12"/>
                  <a:pt x="102" y="13"/>
                </a:cubicBezTo>
                <a:cubicBezTo>
                  <a:pt x="101" y="14"/>
                  <a:pt x="99" y="15"/>
                  <a:pt x="98" y="16"/>
                </a:cubicBezTo>
                <a:cubicBezTo>
                  <a:pt x="98" y="17"/>
                  <a:pt x="97" y="17"/>
                  <a:pt x="97" y="18"/>
                </a:cubicBezTo>
                <a:moveTo>
                  <a:pt x="38" y="15"/>
                </a:moveTo>
                <a:cubicBezTo>
                  <a:pt x="38" y="15"/>
                  <a:pt x="38" y="15"/>
                  <a:pt x="38" y="15"/>
                </a:cubicBezTo>
                <a:cubicBezTo>
                  <a:pt x="38" y="15"/>
                  <a:pt x="37" y="15"/>
                  <a:pt x="37" y="15"/>
                </a:cubicBezTo>
                <a:cubicBezTo>
                  <a:pt x="36" y="15"/>
                  <a:pt x="35" y="15"/>
                  <a:pt x="34" y="15"/>
                </a:cubicBezTo>
                <a:cubicBezTo>
                  <a:pt x="38" y="12"/>
                  <a:pt x="43" y="10"/>
                  <a:pt x="47" y="9"/>
                </a:cubicBezTo>
                <a:cubicBezTo>
                  <a:pt x="47" y="10"/>
                  <a:pt x="46" y="11"/>
                  <a:pt x="46" y="13"/>
                </a:cubicBezTo>
                <a:cubicBezTo>
                  <a:pt x="45" y="13"/>
                  <a:pt x="45" y="13"/>
                  <a:pt x="45" y="13"/>
                </a:cubicBezTo>
                <a:cubicBezTo>
                  <a:pt x="43" y="14"/>
                  <a:pt x="41" y="15"/>
                  <a:pt x="38" y="15"/>
                </a:cubicBezTo>
                <a:moveTo>
                  <a:pt x="91" y="15"/>
                </a:moveTo>
                <a:cubicBezTo>
                  <a:pt x="89" y="14"/>
                  <a:pt x="88" y="13"/>
                  <a:pt x="87" y="12"/>
                </a:cubicBezTo>
                <a:cubicBezTo>
                  <a:pt x="87" y="12"/>
                  <a:pt x="86" y="12"/>
                  <a:pt x="85" y="12"/>
                </a:cubicBezTo>
                <a:cubicBezTo>
                  <a:pt x="85" y="12"/>
                  <a:pt x="85" y="12"/>
                  <a:pt x="85" y="12"/>
                </a:cubicBezTo>
                <a:cubicBezTo>
                  <a:pt x="86" y="10"/>
                  <a:pt x="87" y="9"/>
                  <a:pt x="88" y="7"/>
                </a:cubicBezTo>
                <a:cubicBezTo>
                  <a:pt x="90" y="8"/>
                  <a:pt x="92" y="8"/>
                  <a:pt x="94" y="9"/>
                </a:cubicBezTo>
                <a:cubicBezTo>
                  <a:pt x="93" y="11"/>
                  <a:pt x="92" y="13"/>
                  <a:pt x="91" y="15"/>
                </a:cubicBezTo>
                <a:moveTo>
                  <a:pt x="49" y="11"/>
                </a:moveTo>
                <a:cubicBezTo>
                  <a:pt x="49" y="10"/>
                  <a:pt x="49" y="9"/>
                  <a:pt x="49" y="8"/>
                </a:cubicBezTo>
                <a:cubicBezTo>
                  <a:pt x="52" y="7"/>
                  <a:pt x="55" y="7"/>
                  <a:pt x="58" y="6"/>
                </a:cubicBezTo>
                <a:cubicBezTo>
                  <a:pt x="58" y="7"/>
                  <a:pt x="58" y="7"/>
                  <a:pt x="58" y="8"/>
                </a:cubicBezTo>
                <a:cubicBezTo>
                  <a:pt x="55" y="9"/>
                  <a:pt x="52" y="10"/>
                  <a:pt x="49" y="11"/>
                </a:cubicBezTo>
                <a:moveTo>
                  <a:pt x="83" y="11"/>
                </a:moveTo>
                <a:cubicBezTo>
                  <a:pt x="81" y="10"/>
                  <a:pt x="78" y="9"/>
                  <a:pt x="75" y="8"/>
                </a:cubicBezTo>
                <a:cubicBezTo>
                  <a:pt x="75" y="7"/>
                  <a:pt x="76" y="6"/>
                  <a:pt x="77" y="5"/>
                </a:cubicBezTo>
                <a:cubicBezTo>
                  <a:pt x="79" y="6"/>
                  <a:pt x="82" y="6"/>
                  <a:pt x="84" y="7"/>
                </a:cubicBezTo>
                <a:cubicBezTo>
                  <a:pt x="84" y="7"/>
                  <a:pt x="84" y="7"/>
                  <a:pt x="84" y="7"/>
                </a:cubicBezTo>
                <a:cubicBezTo>
                  <a:pt x="84" y="7"/>
                  <a:pt x="85" y="7"/>
                  <a:pt x="86" y="7"/>
                </a:cubicBezTo>
                <a:cubicBezTo>
                  <a:pt x="85" y="8"/>
                  <a:pt x="84" y="10"/>
                  <a:pt x="83" y="11"/>
                </a:cubicBezTo>
                <a:moveTo>
                  <a:pt x="61" y="8"/>
                </a:moveTo>
                <a:cubicBezTo>
                  <a:pt x="61" y="7"/>
                  <a:pt x="61" y="6"/>
                  <a:pt x="62" y="6"/>
                </a:cubicBezTo>
                <a:cubicBezTo>
                  <a:pt x="63" y="5"/>
                  <a:pt x="64" y="5"/>
                  <a:pt x="65" y="5"/>
                </a:cubicBezTo>
                <a:cubicBezTo>
                  <a:pt x="66" y="5"/>
                  <a:pt x="68" y="5"/>
                  <a:pt x="69" y="5"/>
                </a:cubicBezTo>
                <a:cubicBezTo>
                  <a:pt x="71" y="5"/>
                  <a:pt x="73" y="5"/>
                  <a:pt x="74" y="5"/>
                </a:cubicBezTo>
                <a:cubicBezTo>
                  <a:pt x="74" y="6"/>
                  <a:pt x="73" y="7"/>
                  <a:pt x="73" y="8"/>
                </a:cubicBezTo>
                <a:cubicBezTo>
                  <a:pt x="70" y="8"/>
                  <a:pt x="67" y="7"/>
                  <a:pt x="65" y="7"/>
                </a:cubicBezTo>
                <a:cubicBezTo>
                  <a:pt x="64" y="7"/>
                  <a:pt x="62" y="7"/>
                  <a:pt x="61" y="8"/>
                </a:cubicBezTo>
                <a:moveTo>
                  <a:pt x="71" y="0"/>
                </a:moveTo>
                <a:cubicBezTo>
                  <a:pt x="69" y="0"/>
                  <a:pt x="68" y="1"/>
                  <a:pt x="66" y="1"/>
                </a:cubicBezTo>
                <a:cubicBezTo>
                  <a:pt x="65" y="1"/>
                  <a:pt x="65" y="1"/>
                  <a:pt x="65" y="1"/>
                </a:cubicBezTo>
                <a:cubicBezTo>
                  <a:pt x="64" y="1"/>
                  <a:pt x="64" y="1"/>
                  <a:pt x="64" y="1"/>
                </a:cubicBezTo>
                <a:cubicBezTo>
                  <a:pt x="53" y="2"/>
                  <a:pt x="41" y="5"/>
                  <a:pt x="27" y="13"/>
                </a:cubicBezTo>
                <a:cubicBezTo>
                  <a:pt x="27" y="14"/>
                  <a:pt x="27" y="14"/>
                  <a:pt x="27" y="14"/>
                </a:cubicBezTo>
                <a:cubicBezTo>
                  <a:pt x="26" y="14"/>
                  <a:pt x="26" y="15"/>
                  <a:pt x="26" y="15"/>
                </a:cubicBezTo>
                <a:cubicBezTo>
                  <a:pt x="25" y="16"/>
                  <a:pt x="24" y="17"/>
                  <a:pt x="23" y="18"/>
                </a:cubicBezTo>
                <a:cubicBezTo>
                  <a:pt x="8" y="30"/>
                  <a:pt x="0" y="48"/>
                  <a:pt x="0" y="69"/>
                </a:cubicBezTo>
                <a:cubicBezTo>
                  <a:pt x="0" y="110"/>
                  <a:pt x="30" y="133"/>
                  <a:pt x="62" y="137"/>
                </a:cubicBezTo>
                <a:cubicBezTo>
                  <a:pt x="62" y="138"/>
                  <a:pt x="63" y="138"/>
                  <a:pt x="64" y="138"/>
                </a:cubicBezTo>
                <a:cubicBezTo>
                  <a:pt x="64" y="138"/>
                  <a:pt x="67" y="138"/>
                  <a:pt x="72" y="138"/>
                </a:cubicBezTo>
                <a:cubicBezTo>
                  <a:pt x="85" y="138"/>
                  <a:pt x="90" y="136"/>
                  <a:pt x="92" y="135"/>
                </a:cubicBezTo>
                <a:cubicBezTo>
                  <a:pt x="103" y="132"/>
                  <a:pt x="112" y="127"/>
                  <a:pt x="120" y="121"/>
                </a:cubicBezTo>
                <a:cubicBezTo>
                  <a:pt x="131" y="111"/>
                  <a:pt x="138" y="98"/>
                  <a:pt x="141" y="82"/>
                </a:cubicBezTo>
                <a:cubicBezTo>
                  <a:pt x="142" y="79"/>
                  <a:pt x="142" y="75"/>
                  <a:pt x="142" y="72"/>
                </a:cubicBezTo>
                <a:cubicBezTo>
                  <a:pt x="142" y="71"/>
                  <a:pt x="142" y="71"/>
                  <a:pt x="142" y="70"/>
                </a:cubicBezTo>
                <a:cubicBezTo>
                  <a:pt x="142" y="69"/>
                  <a:pt x="142" y="69"/>
                  <a:pt x="142" y="69"/>
                </a:cubicBezTo>
                <a:cubicBezTo>
                  <a:pt x="142" y="49"/>
                  <a:pt x="135" y="32"/>
                  <a:pt x="122" y="20"/>
                </a:cubicBezTo>
                <a:cubicBezTo>
                  <a:pt x="122" y="19"/>
                  <a:pt x="122" y="19"/>
                  <a:pt x="122" y="19"/>
                </a:cubicBezTo>
                <a:cubicBezTo>
                  <a:pt x="120" y="18"/>
                  <a:pt x="119" y="17"/>
                  <a:pt x="118" y="16"/>
                </a:cubicBezTo>
                <a:cubicBezTo>
                  <a:pt x="118" y="15"/>
                  <a:pt x="117" y="15"/>
                  <a:pt x="117" y="15"/>
                </a:cubicBezTo>
                <a:cubicBezTo>
                  <a:pt x="104" y="6"/>
                  <a:pt x="88" y="0"/>
                  <a:pt x="71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41"/>
          <p:cNvSpPr/>
          <p:nvPr/>
        </p:nvSpPr>
        <p:spPr>
          <a:xfrm>
            <a:off x="2665440" y="1963440"/>
            <a:ext cx="139320" cy="186120"/>
          </a:xfrm>
          <a:custGeom>
            <a:avLst/>
            <a:gdLst/>
            <a:ahLst/>
            <a:rect l="l" t="t" r="r" b="b"/>
            <a:pathLst>
              <a:path w="137" h="183">
                <a:moveTo>
                  <a:pt x="41" y="66"/>
                </a:moveTo>
                <a:cubicBezTo>
                  <a:pt x="43" y="66"/>
                  <a:pt x="45" y="66"/>
                  <a:pt x="45" y="66"/>
                </a:cubicBezTo>
                <a:cubicBezTo>
                  <a:pt x="62" y="65"/>
                  <a:pt x="72" y="64"/>
                  <a:pt x="80" y="62"/>
                </a:cubicBezTo>
                <a:cubicBezTo>
                  <a:pt x="80" y="63"/>
                  <a:pt x="81" y="64"/>
                  <a:pt x="82" y="65"/>
                </a:cubicBezTo>
                <a:cubicBezTo>
                  <a:pt x="84" y="67"/>
                  <a:pt x="87" y="69"/>
                  <a:pt x="90" y="71"/>
                </a:cubicBezTo>
                <a:cubicBezTo>
                  <a:pt x="95" y="75"/>
                  <a:pt x="101" y="79"/>
                  <a:pt x="107" y="84"/>
                </a:cubicBezTo>
                <a:cubicBezTo>
                  <a:pt x="113" y="88"/>
                  <a:pt x="118" y="93"/>
                  <a:pt x="122" y="98"/>
                </a:cubicBezTo>
                <a:cubicBezTo>
                  <a:pt x="128" y="107"/>
                  <a:pt x="131" y="117"/>
                  <a:pt x="131" y="128"/>
                </a:cubicBezTo>
                <a:cubicBezTo>
                  <a:pt x="131" y="131"/>
                  <a:pt x="131" y="134"/>
                  <a:pt x="130" y="137"/>
                </a:cubicBezTo>
                <a:cubicBezTo>
                  <a:pt x="129" y="141"/>
                  <a:pt x="128" y="143"/>
                  <a:pt x="127" y="146"/>
                </a:cubicBezTo>
                <a:cubicBezTo>
                  <a:pt x="126" y="149"/>
                  <a:pt x="125" y="153"/>
                  <a:pt x="125" y="157"/>
                </a:cubicBezTo>
                <a:cubicBezTo>
                  <a:pt x="125" y="157"/>
                  <a:pt x="125" y="157"/>
                  <a:pt x="125" y="157"/>
                </a:cubicBezTo>
                <a:cubicBezTo>
                  <a:pt x="125" y="157"/>
                  <a:pt x="125" y="157"/>
                  <a:pt x="125" y="157"/>
                </a:cubicBezTo>
                <a:cubicBezTo>
                  <a:pt x="125" y="157"/>
                  <a:pt x="125" y="157"/>
                  <a:pt x="125" y="157"/>
                </a:cubicBezTo>
                <a:cubicBezTo>
                  <a:pt x="125" y="157"/>
                  <a:pt x="125" y="157"/>
                  <a:pt x="125" y="157"/>
                </a:cubicBezTo>
                <a:cubicBezTo>
                  <a:pt x="125" y="158"/>
                  <a:pt x="125" y="159"/>
                  <a:pt x="126" y="160"/>
                </a:cubicBezTo>
                <a:cubicBezTo>
                  <a:pt x="126" y="162"/>
                  <a:pt x="126" y="163"/>
                  <a:pt x="127" y="165"/>
                </a:cubicBezTo>
                <a:cubicBezTo>
                  <a:pt x="127" y="167"/>
                  <a:pt x="128" y="168"/>
                  <a:pt x="128" y="169"/>
                </a:cubicBezTo>
                <a:cubicBezTo>
                  <a:pt x="128" y="170"/>
                  <a:pt x="128" y="170"/>
                  <a:pt x="128" y="170"/>
                </a:cubicBezTo>
                <a:cubicBezTo>
                  <a:pt x="127" y="170"/>
                  <a:pt x="127" y="170"/>
                  <a:pt x="127" y="170"/>
                </a:cubicBezTo>
                <a:cubicBezTo>
                  <a:pt x="127" y="170"/>
                  <a:pt x="126" y="170"/>
                  <a:pt x="126" y="170"/>
                </a:cubicBezTo>
                <a:cubicBezTo>
                  <a:pt x="126" y="170"/>
                  <a:pt x="126" y="170"/>
                  <a:pt x="126" y="170"/>
                </a:cubicBezTo>
                <a:cubicBezTo>
                  <a:pt x="126" y="170"/>
                  <a:pt x="126" y="170"/>
                  <a:pt x="126" y="170"/>
                </a:cubicBezTo>
                <a:cubicBezTo>
                  <a:pt x="125" y="170"/>
                  <a:pt x="122" y="170"/>
                  <a:pt x="121" y="169"/>
                </a:cubicBezTo>
                <a:cubicBezTo>
                  <a:pt x="120" y="168"/>
                  <a:pt x="119" y="168"/>
                  <a:pt x="118" y="168"/>
                </a:cubicBezTo>
                <a:cubicBezTo>
                  <a:pt x="117" y="167"/>
                  <a:pt x="117" y="167"/>
                  <a:pt x="117" y="167"/>
                </a:cubicBezTo>
                <a:cubicBezTo>
                  <a:pt x="117" y="167"/>
                  <a:pt x="117" y="167"/>
                  <a:pt x="117" y="167"/>
                </a:cubicBezTo>
                <a:cubicBezTo>
                  <a:pt x="117" y="167"/>
                  <a:pt x="116" y="167"/>
                  <a:pt x="116" y="167"/>
                </a:cubicBezTo>
                <a:cubicBezTo>
                  <a:pt x="116" y="167"/>
                  <a:pt x="116" y="167"/>
                  <a:pt x="116" y="167"/>
                </a:cubicBezTo>
                <a:cubicBezTo>
                  <a:pt x="116" y="167"/>
                  <a:pt x="116" y="167"/>
                  <a:pt x="116" y="167"/>
                </a:cubicBezTo>
                <a:cubicBezTo>
                  <a:pt x="111" y="168"/>
                  <a:pt x="108" y="168"/>
                  <a:pt x="105" y="169"/>
                </a:cubicBezTo>
                <a:cubicBezTo>
                  <a:pt x="102" y="169"/>
                  <a:pt x="99" y="170"/>
                  <a:pt x="94" y="171"/>
                </a:cubicBezTo>
                <a:cubicBezTo>
                  <a:pt x="86" y="172"/>
                  <a:pt x="79" y="173"/>
                  <a:pt x="71" y="173"/>
                </a:cubicBezTo>
                <a:cubicBezTo>
                  <a:pt x="67" y="173"/>
                  <a:pt x="64" y="173"/>
                  <a:pt x="61" y="173"/>
                </a:cubicBezTo>
                <a:cubicBezTo>
                  <a:pt x="56" y="173"/>
                  <a:pt x="51" y="173"/>
                  <a:pt x="46" y="173"/>
                </a:cubicBezTo>
                <a:cubicBezTo>
                  <a:pt x="43" y="173"/>
                  <a:pt x="39" y="172"/>
                  <a:pt x="35" y="172"/>
                </a:cubicBezTo>
                <a:cubicBezTo>
                  <a:pt x="30" y="172"/>
                  <a:pt x="25" y="173"/>
                  <a:pt x="21" y="176"/>
                </a:cubicBezTo>
                <a:cubicBezTo>
                  <a:pt x="20" y="176"/>
                  <a:pt x="19" y="177"/>
                  <a:pt x="19" y="177"/>
                </a:cubicBezTo>
                <a:cubicBezTo>
                  <a:pt x="18" y="177"/>
                  <a:pt x="17" y="178"/>
                  <a:pt x="17" y="178"/>
                </a:cubicBezTo>
                <a:cubicBezTo>
                  <a:pt x="17" y="178"/>
                  <a:pt x="17" y="178"/>
                  <a:pt x="17" y="178"/>
                </a:cubicBezTo>
                <a:cubicBezTo>
                  <a:pt x="16" y="178"/>
                  <a:pt x="16" y="178"/>
                  <a:pt x="16" y="178"/>
                </a:cubicBezTo>
                <a:cubicBezTo>
                  <a:pt x="16" y="177"/>
                  <a:pt x="16" y="177"/>
                  <a:pt x="16" y="177"/>
                </a:cubicBezTo>
                <a:cubicBezTo>
                  <a:pt x="16" y="176"/>
                  <a:pt x="16" y="174"/>
                  <a:pt x="16" y="173"/>
                </a:cubicBezTo>
                <a:cubicBezTo>
                  <a:pt x="16" y="172"/>
                  <a:pt x="16" y="172"/>
                  <a:pt x="16" y="171"/>
                </a:cubicBezTo>
                <a:cubicBezTo>
                  <a:pt x="16" y="170"/>
                  <a:pt x="16" y="170"/>
                  <a:pt x="16" y="170"/>
                </a:cubicBezTo>
                <a:cubicBezTo>
                  <a:pt x="16" y="170"/>
                  <a:pt x="16" y="170"/>
                  <a:pt x="16" y="169"/>
                </a:cubicBezTo>
                <a:cubicBezTo>
                  <a:pt x="13" y="162"/>
                  <a:pt x="11" y="157"/>
                  <a:pt x="9" y="151"/>
                </a:cubicBezTo>
                <a:cubicBezTo>
                  <a:pt x="7" y="146"/>
                  <a:pt x="6" y="140"/>
                  <a:pt x="5" y="133"/>
                </a:cubicBezTo>
                <a:cubicBezTo>
                  <a:pt x="5" y="132"/>
                  <a:pt x="5" y="131"/>
                  <a:pt x="5" y="130"/>
                </a:cubicBezTo>
                <a:cubicBezTo>
                  <a:pt x="5" y="117"/>
                  <a:pt x="9" y="103"/>
                  <a:pt x="16" y="92"/>
                </a:cubicBezTo>
                <a:cubicBezTo>
                  <a:pt x="20" y="88"/>
                  <a:pt x="24" y="84"/>
                  <a:pt x="28" y="81"/>
                </a:cubicBezTo>
                <a:cubicBezTo>
                  <a:pt x="33" y="77"/>
                  <a:pt x="37" y="72"/>
                  <a:pt x="39" y="66"/>
                </a:cubicBezTo>
                <a:cubicBezTo>
                  <a:pt x="40" y="66"/>
                  <a:pt x="41" y="66"/>
                  <a:pt x="41" y="66"/>
                </a:cubicBezTo>
                <a:moveTo>
                  <a:pt x="39" y="62"/>
                </a:moveTo>
                <a:cubicBezTo>
                  <a:pt x="39" y="62"/>
                  <a:pt x="38" y="62"/>
                  <a:pt x="38" y="62"/>
                </a:cubicBezTo>
                <a:cubicBezTo>
                  <a:pt x="37" y="61"/>
                  <a:pt x="36" y="61"/>
                  <a:pt x="36" y="61"/>
                </a:cubicBezTo>
                <a:cubicBezTo>
                  <a:pt x="36" y="60"/>
                  <a:pt x="36" y="60"/>
                  <a:pt x="36" y="60"/>
                </a:cubicBezTo>
                <a:cubicBezTo>
                  <a:pt x="35" y="59"/>
                  <a:pt x="35" y="59"/>
                  <a:pt x="35" y="59"/>
                </a:cubicBezTo>
                <a:cubicBezTo>
                  <a:pt x="35" y="59"/>
                  <a:pt x="35" y="59"/>
                  <a:pt x="35" y="59"/>
                </a:cubicBezTo>
                <a:cubicBezTo>
                  <a:pt x="35" y="59"/>
                  <a:pt x="35" y="59"/>
                  <a:pt x="35" y="59"/>
                </a:cubicBezTo>
                <a:cubicBezTo>
                  <a:pt x="36" y="59"/>
                  <a:pt x="37" y="59"/>
                  <a:pt x="38" y="59"/>
                </a:cubicBezTo>
                <a:cubicBezTo>
                  <a:pt x="38" y="59"/>
                  <a:pt x="39" y="59"/>
                  <a:pt x="39" y="59"/>
                </a:cubicBezTo>
                <a:cubicBezTo>
                  <a:pt x="40" y="59"/>
                  <a:pt x="40" y="59"/>
                  <a:pt x="41" y="59"/>
                </a:cubicBezTo>
                <a:cubicBezTo>
                  <a:pt x="40" y="60"/>
                  <a:pt x="40" y="61"/>
                  <a:pt x="39" y="62"/>
                </a:cubicBezTo>
                <a:moveTo>
                  <a:pt x="124" y="64"/>
                </a:moveTo>
                <a:cubicBezTo>
                  <a:pt x="123" y="64"/>
                  <a:pt x="123" y="64"/>
                  <a:pt x="122" y="64"/>
                </a:cubicBezTo>
                <a:cubicBezTo>
                  <a:pt x="123" y="62"/>
                  <a:pt x="125" y="60"/>
                  <a:pt x="126" y="58"/>
                </a:cubicBezTo>
                <a:cubicBezTo>
                  <a:pt x="127" y="58"/>
                  <a:pt x="129" y="58"/>
                  <a:pt x="130" y="58"/>
                </a:cubicBezTo>
                <a:cubicBezTo>
                  <a:pt x="130" y="58"/>
                  <a:pt x="131" y="58"/>
                  <a:pt x="131" y="58"/>
                </a:cubicBezTo>
                <a:cubicBezTo>
                  <a:pt x="131" y="60"/>
                  <a:pt x="131" y="62"/>
                  <a:pt x="131" y="64"/>
                </a:cubicBezTo>
                <a:cubicBezTo>
                  <a:pt x="129" y="64"/>
                  <a:pt x="127" y="64"/>
                  <a:pt x="124" y="64"/>
                </a:cubicBezTo>
                <a:cubicBezTo>
                  <a:pt x="124" y="64"/>
                  <a:pt x="124" y="64"/>
                  <a:pt x="124" y="64"/>
                </a:cubicBezTo>
                <a:cubicBezTo>
                  <a:pt x="124" y="64"/>
                  <a:pt x="124" y="64"/>
                  <a:pt x="124" y="64"/>
                </a:cubicBezTo>
                <a:moveTo>
                  <a:pt x="44" y="62"/>
                </a:moveTo>
                <a:cubicBezTo>
                  <a:pt x="45" y="61"/>
                  <a:pt x="46" y="60"/>
                  <a:pt x="46" y="59"/>
                </a:cubicBezTo>
                <a:cubicBezTo>
                  <a:pt x="46" y="59"/>
                  <a:pt x="46" y="59"/>
                  <a:pt x="46" y="59"/>
                </a:cubicBezTo>
                <a:cubicBezTo>
                  <a:pt x="48" y="58"/>
                  <a:pt x="51" y="58"/>
                  <a:pt x="54" y="58"/>
                </a:cubicBezTo>
                <a:cubicBezTo>
                  <a:pt x="53" y="59"/>
                  <a:pt x="53" y="59"/>
                  <a:pt x="52" y="60"/>
                </a:cubicBezTo>
                <a:cubicBezTo>
                  <a:pt x="52" y="61"/>
                  <a:pt x="52" y="61"/>
                  <a:pt x="52" y="61"/>
                </a:cubicBezTo>
                <a:cubicBezTo>
                  <a:pt x="50" y="61"/>
                  <a:pt x="48" y="61"/>
                  <a:pt x="45" y="62"/>
                </a:cubicBezTo>
                <a:cubicBezTo>
                  <a:pt x="44" y="62"/>
                  <a:pt x="44" y="62"/>
                  <a:pt x="44" y="62"/>
                </a:cubicBezTo>
                <a:moveTo>
                  <a:pt x="117" y="64"/>
                </a:moveTo>
                <a:cubicBezTo>
                  <a:pt x="115" y="64"/>
                  <a:pt x="113" y="63"/>
                  <a:pt x="111" y="63"/>
                </a:cubicBezTo>
                <a:cubicBezTo>
                  <a:pt x="112" y="61"/>
                  <a:pt x="113" y="59"/>
                  <a:pt x="115" y="57"/>
                </a:cubicBezTo>
                <a:cubicBezTo>
                  <a:pt x="117" y="58"/>
                  <a:pt x="119" y="58"/>
                  <a:pt x="121" y="58"/>
                </a:cubicBezTo>
                <a:cubicBezTo>
                  <a:pt x="119" y="60"/>
                  <a:pt x="118" y="62"/>
                  <a:pt x="117" y="64"/>
                </a:cubicBezTo>
                <a:moveTo>
                  <a:pt x="57" y="61"/>
                </a:moveTo>
                <a:cubicBezTo>
                  <a:pt x="58" y="60"/>
                  <a:pt x="58" y="58"/>
                  <a:pt x="59" y="57"/>
                </a:cubicBezTo>
                <a:cubicBezTo>
                  <a:pt x="61" y="57"/>
                  <a:pt x="63" y="56"/>
                  <a:pt x="65" y="56"/>
                </a:cubicBezTo>
                <a:cubicBezTo>
                  <a:pt x="65" y="56"/>
                  <a:pt x="65" y="56"/>
                  <a:pt x="65" y="56"/>
                </a:cubicBezTo>
                <a:cubicBezTo>
                  <a:pt x="65" y="57"/>
                  <a:pt x="64" y="58"/>
                  <a:pt x="64" y="59"/>
                </a:cubicBezTo>
                <a:cubicBezTo>
                  <a:pt x="64" y="60"/>
                  <a:pt x="64" y="60"/>
                  <a:pt x="64" y="60"/>
                </a:cubicBezTo>
                <a:cubicBezTo>
                  <a:pt x="62" y="60"/>
                  <a:pt x="59" y="61"/>
                  <a:pt x="57" y="61"/>
                </a:cubicBezTo>
                <a:moveTo>
                  <a:pt x="106" y="62"/>
                </a:moveTo>
                <a:cubicBezTo>
                  <a:pt x="104" y="62"/>
                  <a:pt x="102" y="61"/>
                  <a:pt x="100" y="61"/>
                </a:cubicBezTo>
                <a:cubicBezTo>
                  <a:pt x="102" y="59"/>
                  <a:pt x="103" y="57"/>
                  <a:pt x="104" y="56"/>
                </a:cubicBezTo>
                <a:cubicBezTo>
                  <a:pt x="106" y="56"/>
                  <a:pt x="108" y="57"/>
                  <a:pt x="110" y="57"/>
                </a:cubicBezTo>
                <a:cubicBezTo>
                  <a:pt x="109" y="59"/>
                  <a:pt x="107" y="60"/>
                  <a:pt x="106" y="62"/>
                </a:cubicBezTo>
                <a:moveTo>
                  <a:pt x="69" y="60"/>
                </a:moveTo>
                <a:cubicBezTo>
                  <a:pt x="69" y="58"/>
                  <a:pt x="70" y="57"/>
                  <a:pt x="71" y="56"/>
                </a:cubicBezTo>
                <a:cubicBezTo>
                  <a:pt x="71" y="55"/>
                  <a:pt x="71" y="55"/>
                  <a:pt x="71" y="55"/>
                </a:cubicBezTo>
                <a:cubicBezTo>
                  <a:pt x="73" y="55"/>
                  <a:pt x="74" y="55"/>
                  <a:pt x="76" y="54"/>
                </a:cubicBezTo>
                <a:cubicBezTo>
                  <a:pt x="75" y="56"/>
                  <a:pt x="74" y="57"/>
                  <a:pt x="73" y="58"/>
                </a:cubicBezTo>
                <a:cubicBezTo>
                  <a:pt x="73" y="59"/>
                  <a:pt x="73" y="59"/>
                  <a:pt x="73" y="59"/>
                </a:cubicBezTo>
                <a:cubicBezTo>
                  <a:pt x="72" y="59"/>
                  <a:pt x="70" y="59"/>
                  <a:pt x="69" y="60"/>
                </a:cubicBezTo>
                <a:moveTo>
                  <a:pt x="96" y="60"/>
                </a:moveTo>
                <a:cubicBezTo>
                  <a:pt x="95" y="59"/>
                  <a:pt x="94" y="59"/>
                  <a:pt x="93" y="59"/>
                </a:cubicBezTo>
                <a:cubicBezTo>
                  <a:pt x="94" y="57"/>
                  <a:pt x="95" y="55"/>
                  <a:pt x="96" y="54"/>
                </a:cubicBezTo>
                <a:cubicBezTo>
                  <a:pt x="97" y="54"/>
                  <a:pt x="97" y="54"/>
                  <a:pt x="97" y="54"/>
                </a:cubicBezTo>
                <a:cubicBezTo>
                  <a:pt x="97" y="54"/>
                  <a:pt x="98" y="55"/>
                  <a:pt x="99" y="55"/>
                </a:cubicBezTo>
                <a:cubicBezTo>
                  <a:pt x="98" y="56"/>
                  <a:pt x="97" y="58"/>
                  <a:pt x="96" y="60"/>
                </a:cubicBezTo>
                <a:moveTo>
                  <a:pt x="79" y="58"/>
                </a:moveTo>
                <a:cubicBezTo>
                  <a:pt x="79" y="56"/>
                  <a:pt x="80" y="55"/>
                  <a:pt x="81" y="54"/>
                </a:cubicBezTo>
                <a:cubicBezTo>
                  <a:pt x="82" y="53"/>
                  <a:pt x="82" y="53"/>
                  <a:pt x="82" y="53"/>
                </a:cubicBezTo>
                <a:cubicBezTo>
                  <a:pt x="82" y="53"/>
                  <a:pt x="83" y="53"/>
                  <a:pt x="83" y="53"/>
                </a:cubicBezTo>
                <a:cubicBezTo>
                  <a:pt x="83" y="54"/>
                  <a:pt x="84" y="55"/>
                  <a:pt x="84" y="55"/>
                </a:cubicBezTo>
                <a:cubicBezTo>
                  <a:pt x="84" y="56"/>
                  <a:pt x="83" y="56"/>
                  <a:pt x="83" y="56"/>
                </a:cubicBezTo>
                <a:cubicBezTo>
                  <a:pt x="83" y="57"/>
                  <a:pt x="83" y="57"/>
                  <a:pt x="82" y="57"/>
                </a:cubicBezTo>
                <a:cubicBezTo>
                  <a:pt x="82" y="57"/>
                  <a:pt x="82" y="57"/>
                  <a:pt x="82" y="57"/>
                </a:cubicBezTo>
                <a:cubicBezTo>
                  <a:pt x="81" y="57"/>
                  <a:pt x="81" y="57"/>
                  <a:pt x="81" y="57"/>
                </a:cubicBezTo>
                <a:cubicBezTo>
                  <a:pt x="81" y="57"/>
                  <a:pt x="81" y="57"/>
                  <a:pt x="81" y="57"/>
                </a:cubicBezTo>
                <a:cubicBezTo>
                  <a:pt x="80" y="57"/>
                  <a:pt x="80" y="57"/>
                  <a:pt x="80" y="57"/>
                </a:cubicBezTo>
                <a:cubicBezTo>
                  <a:pt x="80" y="58"/>
                  <a:pt x="79" y="58"/>
                  <a:pt x="79" y="58"/>
                </a:cubicBezTo>
                <a:moveTo>
                  <a:pt x="89" y="57"/>
                </a:moveTo>
                <a:cubicBezTo>
                  <a:pt x="88" y="57"/>
                  <a:pt x="88" y="57"/>
                  <a:pt x="88" y="57"/>
                </a:cubicBezTo>
                <a:cubicBezTo>
                  <a:pt x="88" y="56"/>
                  <a:pt x="88" y="56"/>
                  <a:pt x="88" y="55"/>
                </a:cubicBezTo>
                <a:cubicBezTo>
                  <a:pt x="88" y="54"/>
                  <a:pt x="87" y="52"/>
                  <a:pt x="87" y="51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51"/>
                  <a:pt x="88" y="51"/>
                  <a:pt x="88" y="51"/>
                </a:cubicBezTo>
                <a:cubicBezTo>
                  <a:pt x="89" y="52"/>
                  <a:pt x="90" y="52"/>
                  <a:pt x="91" y="52"/>
                </a:cubicBezTo>
                <a:cubicBezTo>
                  <a:pt x="90" y="54"/>
                  <a:pt x="89" y="55"/>
                  <a:pt x="89" y="57"/>
                </a:cubicBezTo>
                <a:moveTo>
                  <a:pt x="37" y="48"/>
                </a:moveTo>
                <a:cubicBezTo>
                  <a:pt x="38" y="48"/>
                  <a:pt x="38" y="48"/>
                  <a:pt x="39" y="48"/>
                </a:cubicBezTo>
                <a:cubicBezTo>
                  <a:pt x="39" y="47"/>
                  <a:pt x="39" y="47"/>
                  <a:pt x="40" y="47"/>
                </a:cubicBezTo>
                <a:cubicBezTo>
                  <a:pt x="40" y="47"/>
                  <a:pt x="41" y="47"/>
                  <a:pt x="41" y="47"/>
                </a:cubicBezTo>
                <a:cubicBezTo>
                  <a:pt x="40" y="50"/>
                  <a:pt x="40" y="52"/>
                  <a:pt x="38" y="54"/>
                </a:cubicBezTo>
                <a:cubicBezTo>
                  <a:pt x="38" y="55"/>
                  <a:pt x="38" y="55"/>
                  <a:pt x="38" y="55"/>
                </a:cubicBezTo>
                <a:cubicBezTo>
                  <a:pt x="38" y="55"/>
                  <a:pt x="38" y="55"/>
                  <a:pt x="38" y="55"/>
                </a:cubicBezTo>
                <a:cubicBezTo>
                  <a:pt x="38" y="55"/>
                  <a:pt x="38" y="55"/>
                  <a:pt x="38" y="55"/>
                </a:cubicBezTo>
                <a:cubicBezTo>
                  <a:pt x="37" y="55"/>
                  <a:pt x="36" y="55"/>
                  <a:pt x="35" y="54"/>
                </a:cubicBezTo>
                <a:cubicBezTo>
                  <a:pt x="35" y="54"/>
                  <a:pt x="34" y="54"/>
                  <a:pt x="34" y="52"/>
                </a:cubicBezTo>
                <a:cubicBezTo>
                  <a:pt x="34" y="51"/>
                  <a:pt x="34" y="51"/>
                  <a:pt x="34" y="51"/>
                </a:cubicBezTo>
                <a:cubicBezTo>
                  <a:pt x="34" y="51"/>
                  <a:pt x="34" y="50"/>
                  <a:pt x="35" y="49"/>
                </a:cubicBezTo>
                <a:cubicBezTo>
                  <a:pt x="35" y="49"/>
                  <a:pt x="36" y="48"/>
                  <a:pt x="37" y="48"/>
                </a:cubicBezTo>
                <a:cubicBezTo>
                  <a:pt x="37" y="48"/>
                  <a:pt x="37" y="48"/>
                  <a:pt x="37" y="48"/>
                </a:cubicBezTo>
                <a:moveTo>
                  <a:pt x="91" y="48"/>
                </a:moveTo>
                <a:cubicBezTo>
                  <a:pt x="91" y="48"/>
                  <a:pt x="90" y="48"/>
                  <a:pt x="89" y="47"/>
                </a:cubicBezTo>
                <a:cubicBezTo>
                  <a:pt x="89" y="47"/>
                  <a:pt x="89" y="47"/>
                  <a:pt x="89" y="47"/>
                </a:cubicBezTo>
                <a:cubicBezTo>
                  <a:pt x="89" y="46"/>
                  <a:pt x="89" y="46"/>
                  <a:pt x="89" y="46"/>
                </a:cubicBezTo>
                <a:cubicBezTo>
                  <a:pt x="90" y="46"/>
                  <a:pt x="90" y="46"/>
                  <a:pt x="91" y="46"/>
                </a:cubicBezTo>
                <a:cubicBezTo>
                  <a:pt x="91" y="47"/>
                  <a:pt x="91" y="47"/>
                  <a:pt x="91" y="48"/>
                </a:cubicBezTo>
                <a:moveTo>
                  <a:pt x="43" y="55"/>
                </a:moveTo>
                <a:cubicBezTo>
                  <a:pt x="44" y="52"/>
                  <a:pt x="45" y="49"/>
                  <a:pt x="45" y="47"/>
                </a:cubicBezTo>
                <a:cubicBezTo>
                  <a:pt x="48" y="46"/>
                  <a:pt x="51" y="46"/>
                  <a:pt x="54" y="45"/>
                </a:cubicBezTo>
                <a:cubicBezTo>
                  <a:pt x="53" y="48"/>
                  <a:pt x="52" y="51"/>
                  <a:pt x="51" y="53"/>
                </a:cubicBezTo>
                <a:cubicBezTo>
                  <a:pt x="51" y="54"/>
                  <a:pt x="51" y="54"/>
                  <a:pt x="51" y="54"/>
                </a:cubicBezTo>
                <a:cubicBezTo>
                  <a:pt x="48" y="54"/>
                  <a:pt x="45" y="54"/>
                  <a:pt x="43" y="55"/>
                </a:cubicBezTo>
                <a:moveTo>
                  <a:pt x="56" y="53"/>
                </a:moveTo>
                <a:cubicBezTo>
                  <a:pt x="57" y="50"/>
                  <a:pt x="58" y="48"/>
                  <a:pt x="59" y="45"/>
                </a:cubicBezTo>
                <a:cubicBezTo>
                  <a:pt x="61" y="45"/>
                  <a:pt x="64" y="44"/>
                  <a:pt x="66" y="44"/>
                </a:cubicBezTo>
                <a:cubicBezTo>
                  <a:pt x="65" y="47"/>
                  <a:pt x="64" y="49"/>
                  <a:pt x="63" y="52"/>
                </a:cubicBezTo>
                <a:cubicBezTo>
                  <a:pt x="61" y="52"/>
                  <a:pt x="58" y="53"/>
                  <a:pt x="56" y="53"/>
                </a:cubicBezTo>
                <a:moveTo>
                  <a:pt x="96" y="49"/>
                </a:moveTo>
                <a:cubicBezTo>
                  <a:pt x="95" y="49"/>
                  <a:pt x="95" y="49"/>
                  <a:pt x="95" y="49"/>
                </a:cubicBezTo>
                <a:cubicBezTo>
                  <a:pt x="95" y="49"/>
                  <a:pt x="95" y="48"/>
                  <a:pt x="95" y="48"/>
                </a:cubicBezTo>
                <a:cubicBezTo>
                  <a:pt x="95" y="47"/>
                  <a:pt x="96" y="46"/>
                  <a:pt x="96" y="45"/>
                </a:cubicBezTo>
                <a:cubicBezTo>
                  <a:pt x="97" y="44"/>
                  <a:pt x="99" y="44"/>
                  <a:pt x="100" y="43"/>
                </a:cubicBezTo>
                <a:cubicBezTo>
                  <a:pt x="100" y="45"/>
                  <a:pt x="100" y="46"/>
                  <a:pt x="100" y="48"/>
                </a:cubicBezTo>
                <a:cubicBezTo>
                  <a:pt x="99" y="48"/>
                  <a:pt x="98" y="49"/>
                  <a:pt x="96" y="49"/>
                </a:cubicBezTo>
                <a:moveTo>
                  <a:pt x="68" y="51"/>
                </a:moveTo>
                <a:cubicBezTo>
                  <a:pt x="69" y="49"/>
                  <a:pt x="70" y="46"/>
                  <a:pt x="71" y="43"/>
                </a:cubicBezTo>
                <a:cubicBezTo>
                  <a:pt x="73" y="43"/>
                  <a:pt x="75" y="43"/>
                  <a:pt x="76" y="43"/>
                </a:cubicBezTo>
                <a:cubicBezTo>
                  <a:pt x="75" y="45"/>
                  <a:pt x="74" y="48"/>
                  <a:pt x="73" y="50"/>
                </a:cubicBezTo>
                <a:cubicBezTo>
                  <a:pt x="72" y="51"/>
                  <a:pt x="70" y="51"/>
                  <a:pt x="68" y="51"/>
                </a:cubicBezTo>
                <a:moveTo>
                  <a:pt x="78" y="50"/>
                </a:moveTo>
                <a:cubicBezTo>
                  <a:pt x="79" y="47"/>
                  <a:pt x="80" y="45"/>
                  <a:pt x="81" y="43"/>
                </a:cubicBezTo>
                <a:cubicBezTo>
                  <a:pt x="81" y="43"/>
                  <a:pt x="82" y="43"/>
                  <a:pt x="83" y="43"/>
                </a:cubicBezTo>
                <a:cubicBezTo>
                  <a:pt x="83" y="43"/>
                  <a:pt x="84" y="43"/>
                  <a:pt x="84" y="44"/>
                </a:cubicBezTo>
                <a:cubicBezTo>
                  <a:pt x="85" y="44"/>
                  <a:pt x="85" y="44"/>
                  <a:pt x="85" y="45"/>
                </a:cubicBezTo>
                <a:cubicBezTo>
                  <a:pt x="85" y="45"/>
                  <a:pt x="85" y="45"/>
                  <a:pt x="85" y="45"/>
                </a:cubicBezTo>
                <a:cubicBezTo>
                  <a:pt x="85" y="46"/>
                  <a:pt x="85" y="46"/>
                  <a:pt x="85" y="46"/>
                </a:cubicBezTo>
                <a:cubicBezTo>
                  <a:pt x="84" y="46"/>
                  <a:pt x="84" y="46"/>
                  <a:pt x="84" y="46"/>
                </a:cubicBezTo>
                <a:cubicBezTo>
                  <a:pt x="84" y="47"/>
                  <a:pt x="84" y="47"/>
                  <a:pt x="84" y="47"/>
                </a:cubicBezTo>
                <a:cubicBezTo>
                  <a:pt x="84" y="47"/>
                  <a:pt x="84" y="47"/>
                  <a:pt x="84" y="47"/>
                </a:cubicBezTo>
                <a:cubicBezTo>
                  <a:pt x="83" y="48"/>
                  <a:pt x="83" y="49"/>
                  <a:pt x="82" y="49"/>
                </a:cubicBezTo>
                <a:cubicBezTo>
                  <a:pt x="82" y="49"/>
                  <a:pt x="82" y="49"/>
                  <a:pt x="81" y="49"/>
                </a:cubicBezTo>
                <a:cubicBezTo>
                  <a:pt x="80" y="49"/>
                  <a:pt x="79" y="49"/>
                  <a:pt x="78" y="50"/>
                </a:cubicBezTo>
                <a:moveTo>
                  <a:pt x="104" y="45"/>
                </a:moveTo>
                <a:cubicBezTo>
                  <a:pt x="105" y="44"/>
                  <a:pt x="105" y="42"/>
                  <a:pt x="105" y="41"/>
                </a:cubicBezTo>
                <a:cubicBezTo>
                  <a:pt x="107" y="40"/>
                  <a:pt x="109" y="39"/>
                  <a:pt x="110" y="37"/>
                </a:cubicBezTo>
                <a:cubicBezTo>
                  <a:pt x="111" y="38"/>
                  <a:pt x="111" y="39"/>
                  <a:pt x="111" y="40"/>
                </a:cubicBezTo>
                <a:cubicBezTo>
                  <a:pt x="109" y="42"/>
                  <a:pt x="107" y="44"/>
                  <a:pt x="104" y="45"/>
                </a:cubicBezTo>
                <a:moveTo>
                  <a:pt x="47" y="35"/>
                </a:moveTo>
                <a:cubicBezTo>
                  <a:pt x="48" y="35"/>
                  <a:pt x="48" y="35"/>
                  <a:pt x="48" y="35"/>
                </a:cubicBezTo>
                <a:cubicBezTo>
                  <a:pt x="49" y="35"/>
                  <a:pt x="50" y="35"/>
                  <a:pt x="50" y="34"/>
                </a:cubicBezTo>
                <a:cubicBezTo>
                  <a:pt x="50" y="33"/>
                  <a:pt x="50" y="32"/>
                  <a:pt x="50" y="32"/>
                </a:cubicBezTo>
                <a:cubicBezTo>
                  <a:pt x="50" y="30"/>
                  <a:pt x="50" y="29"/>
                  <a:pt x="49" y="28"/>
                </a:cubicBezTo>
                <a:cubicBezTo>
                  <a:pt x="46" y="21"/>
                  <a:pt x="41" y="14"/>
                  <a:pt x="39" y="8"/>
                </a:cubicBezTo>
                <a:cubicBezTo>
                  <a:pt x="39" y="8"/>
                  <a:pt x="39" y="8"/>
                  <a:pt x="39" y="8"/>
                </a:cubicBezTo>
                <a:cubicBezTo>
                  <a:pt x="39" y="7"/>
                  <a:pt x="39" y="7"/>
                  <a:pt x="40" y="7"/>
                </a:cubicBezTo>
                <a:cubicBezTo>
                  <a:pt x="50" y="7"/>
                  <a:pt x="56" y="5"/>
                  <a:pt x="65" y="5"/>
                </a:cubicBezTo>
                <a:cubicBezTo>
                  <a:pt x="65" y="5"/>
                  <a:pt x="65" y="5"/>
                  <a:pt x="65" y="5"/>
                </a:cubicBezTo>
                <a:cubicBezTo>
                  <a:pt x="65" y="5"/>
                  <a:pt x="65" y="5"/>
                  <a:pt x="65" y="5"/>
                </a:cubicBezTo>
                <a:cubicBezTo>
                  <a:pt x="65" y="5"/>
                  <a:pt x="65" y="5"/>
                  <a:pt x="65" y="5"/>
                </a:cubicBezTo>
                <a:cubicBezTo>
                  <a:pt x="65" y="6"/>
                  <a:pt x="65" y="6"/>
                  <a:pt x="65" y="6"/>
                </a:cubicBezTo>
                <a:cubicBezTo>
                  <a:pt x="65" y="6"/>
                  <a:pt x="65" y="6"/>
                  <a:pt x="65" y="6"/>
                </a:cubicBezTo>
                <a:cubicBezTo>
                  <a:pt x="64" y="8"/>
                  <a:pt x="62" y="11"/>
                  <a:pt x="61" y="14"/>
                </a:cubicBezTo>
                <a:cubicBezTo>
                  <a:pt x="61" y="16"/>
                  <a:pt x="60" y="19"/>
                  <a:pt x="60" y="21"/>
                </a:cubicBezTo>
                <a:cubicBezTo>
                  <a:pt x="60" y="24"/>
                  <a:pt x="61" y="27"/>
                  <a:pt x="63" y="30"/>
                </a:cubicBezTo>
                <a:cubicBezTo>
                  <a:pt x="63" y="31"/>
                  <a:pt x="64" y="32"/>
                  <a:pt x="65" y="32"/>
                </a:cubicBezTo>
                <a:cubicBezTo>
                  <a:pt x="65" y="32"/>
                  <a:pt x="65" y="32"/>
                  <a:pt x="65" y="32"/>
                </a:cubicBezTo>
                <a:cubicBezTo>
                  <a:pt x="66" y="31"/>
                  <a:pt x="67" y="31"/>
                  <a:pt x="67" y="30"/>
                </a:cubicBezTo>
                <a:cubicBezTo>
                  <a:pt x="69" y="26"/>
                  <a:pt x="69" y="23"/>
                  <a:pt x="70" y="19"/>
                </a:cubicBezTo>
                <a:cubicBezTo>
                  <a:pt x="71" y="16"/>
                  <a:pt x="72" y="13"/>
                  <a:pt x="74" y="10"/>
                </a:cubicBezTo>
                <a:cubicBezTo>
                  <a:pt x="75" y="9"/>
                  <a:pt x="76" y="9"/>
                  <a:pt x="78" y="8"/>
                </a:cubicBezTo>
                <a:cubicBezTo>
                  <a:pt x="79" y="9"/>
                  <a:pt x="79" y="9"/>
                  <a:pt x="80" y="10"/>
                </a:cubicBezTo>
                <a:cubicBezTo>
                  <a:pt x="85" y="10"/>
                  <a:pt x="90" y="11"/>
                  <a:pt x="94" y="13"/>
                </a:cubicBezTo>
                <a:cubicBezTo>
                  <a:pt x="86" y="19"/>
                  <a:pt x="80" y="29"/>
                  <a:pt x="79" y="38"/>
                </a:cubicBezTo>
                <a:cubicBezTo>
                  <a:pt x="78" y="38"/>
                  <a:pt x="78" y="38"/>
                  <a:pt x="78" y="38"/>
                </a:cubicBezTo>
                <a:cubicBezTo>
                  <a:pt x="75" y="39"/>
                  <a:pt x="65" y="40"/>
                  <a:pt x="56" y="41"/>
                </a:cubicBezTo>
                <a:cubicBezTo>
                  <a:pt x="52" y="41"/>
                  <a:pt x="47" y="42"/>
                  <a:pt x="44" y="42"/>
                </a:cubicBezTo>
                <a:cubicBezTo>
                  <a:pt x="42" y="43"/>
                  <a:pt x="40" y="43"/>
                  <a:pt x="39" y="43"/>
                </a:cubicBezTo>
                <a:cubicBezTo>
                  <a:pt x="39" y="42"/>
                  <a:pt x="39" y="41"/>
                  <a:pt x="39" y="40"/>
                </a:cubicBezTo>
                <a:cubicBezTo>
                  <a:pt x="37" y="35"/>
                  <a:pt x="35" y="31"/>
                  <a:pt x="31" y="27"/>
                </a:cubicBezTo>
                <a:cubicBezTo>
                  <a:pt x="29" y="24"/>
                  <a:pt x="25" y="22"/>
                  <a:pt x="21" y="20"/>
                </a:cubicBezTo>
                <a:cubicBezTo>
                  <a:pt x="24" y="17"/>
                  <a:pt x="27" y="16"/>
                  <a:pt x="31" y="15"/>
                </a:cubicBezTo>
                <a:cubicBezTo>
                  <a:pt x="33" y="18"/>
                  <a:pt x="36" y="24"/>
                  <a:pt x="41" y="32"/>
                </a:cubicBezTo>
                <a:cubicBezTo>
                  <a:pt x="42" y="33"/>
                  <a:pt x="43" y="34"/>
                  <a:pt x="44" y="34"/>
                </a:cubicBezTo>
                <a:cubicBezTo>
                  <a:pt x="45" y="35"/>
                  <a:pt x="46" y="35"/>
                  <a:pt x="47" y="35"/>
                </a:cubicBezTo>
                <a:moveTo>
                  <a:pt x="65" y="0"/>
                </a:moveTo>
                <a:cubicBezTo>
                  <a:pt x="65" y="0"/>
                  <a:pt x="65" y="0"/>
                  <a:pt x="65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55" y="0"/>
                  <a:pt x="49" y="1"/>
                  <a:pt x="40" y="1"/>
                </a:cubicBezTo>
                <a:cubicBezTo>
                  <a:pt x="36" y="1"/>
                  <a:pt x="33" y="4"/>
                  <a:pt x="33" y="8"/>
                </a:cubicBezTo>
                <a:cubicBezTo>
                  <a:pt x="33" y="9"/>
                  <a:pt x="33" y="9"/>
                  <a:pt x="34" y="10"/>
                </a:cubicBezTo>
                <a:cubicBezTo>
                  <a:pt x="34" y="11"/>
                  <a:pt x="34" y="11"/>
                  <a:pt x="34" y="11"/>
                </a:cubicBezTo>
                <a:cubicBezTo>
                  <a:pt x="34" y="10"/>
                  <a:pt x="33" y="10"/>
                  <a:pt x="32" y="10"/>
                </a:cubicBezTo>
                <a:cubicBezTo>
                  <a:pt x="32" y="10"/>
                  <a:pt x="32" y="10"/>
                  <a:pt x="31" y="10"/>
                </a:cubicBezTo>
                <a:cubicBezTo>
                  <a:pt x="31" y="10"/>
                  <a:pt x="31" y="10"/>
                  <a:pt x="31" y="10"/>
                </a:cubicBezTo>
                <a:cubicBezTo>
                  <a:pt x="25" y="10"/>
                  <a:pt x="19" y="14"/>
                  <a:pt x="15" y="19"/>
                </a:cubicBezTo>
                <a:cubicBezTo>
                  <a:pt x="15" y="20"/>
                  <a:pt x="15" y="21"/>
                  <a:pt x="16" y="22"/>
                </a:cubicBezTo>
                <a:cubicBezTo>
                  <a:pt x="16" y="23"/>
                  <a:pt x="16" y="23"/>
                  <a:pt x="17" y="24"/>
                </a:cubicBezTo>
                <a:cubicBezTo>
                  <a:pt x="21" y="26"/>
                  <a:pt x="25" y="28"/>
                  <a:pt x="28" y="31"/>
                </a:cubicBezTo>
                <a:cubicBezTo>
                  <a:pt x="30" y="34"/>
                  <a:pt x="32" y="37"/>
                  <a:pt x="34" y="42"/>
                </a:cubicBezTo>
                <a:cubicBezTo>
                  <a:pt x="34" y="42"/>
                  <a:pt x="34" y="43"/>
                  <a:pt x="34" y="44"/>
                </a:cubicBezTo>
                <a:cubicBezTo>
                  <a:pt x="33" y="45"/>
                  <a:pt x="33" y="46"/>
                  <a:pt x="32" y="46"/>
                </a:cubicBezTo>
                <a:cubicBezTo>
                  <a:pt x="31" y="48"/>
                  <a:pt x="30" y="49"/>
                  <a:pt x="30" y="51"/>
                </a:cubicBezTo>
                <a:cubicBezTo>
                  <a:pt x="30" y="52"/>
                  <a:pt x="30" y="52"/>
                  <a:pt x="30" y="53"/>
                </a:cubicBezTo>
                <a:cubicBezTo>
                  <a:pt x="30" y="54"/>
                  <a:pt x="31" y="56"/>
                  <a:pt x="32" y="57"/>
                </a:cubicBezTo>
                <a:cubicBezTo>
                  <a:pt x="31" y="58"/>
                  <a:pt x="31" y="59"/>
                  <a:pt x="31" y="59"/>
                </a:cubicBezTo>
                <a:cubicBezTo>
                  <a:pt x="31" y="61"/>
                  <a:pt x="31" y="62"/>
                  <a:pt x="32" y="63"/>
                </a:cubicBezTo>
                <a:cubicBezTo>
                  <a:pt x="32" y="63"/>
                  <a:pt x="33" y="64"/>
                  <a:pt x="34" y="65"/>
                </a:cubicBezTo>
                <a:cubicBezTo>
                  <a:pt x="32" y="70"/>
                  <a:pt x="29" y="73"/>
                  <a:pt x="25" y="77"/>
                </a:cubicBezTo>
                <a:cubicBezTo>
                  <a:pt x="21" y="80"/>
                  <a:pt x="16" y="84"/>
                  <a:pt x="12" y="89"/>
                </a:cubicBezTo>
                <a:cubicBezTo>
                  <a:pt x="4" y="101"/>
                  <a:pt x="0" y="116"/>
                  <a:pt x="0" y="130"/>
                </a:cubicBezTo>
                <a:cubicBezTo>
                  <a:pt x="0" y="131"/>
                  <a:pt x="0" y="132"/>
                  <a:pt x="0" y="133"/>
                </a:cubicBezTo>
                <a:cubicBezTo>
                  <a:pt x="0" y="141"/>
                  <a:pt x="2" y="147"/>
                  <a:pt x="4" y="153"/>
                </a:cubicBezTo>
                <a:cubicBezTo>
                  <a:pt x="6" y="159"/>
                  <a:pt x="8" y="164"/>
                  <a:pt x="11" y="171"/>
                </a:cubicBezTo>
                <a:cubicBezTo>
                  <a:pt x="11" y="171"/>
                  <a:pt x="11" y="172"/>
                  <a:pt x="11" y="173"/>
                </a:cubicBezTo>
                <a:cubicBezTo>
                  <a:pt x="11" y="174"/>
                  <a:pt x="11" y="176"/>
                  <a:pt x="11" y="177"/>
                </a:cubicBezTo>
                <a:cubicBezTo>
                  <a:pt x="11" y="178"/>
                  <a:pt x="11" y="178"/>
                  <a:pt x="11" y="179"/>
                </a:cubicBezTo>
                <a:cubicBezTo>
                  <a:pt x="11" y="179"/>
                  <a:pt x="12" y="180"/>
                  <a:pt x="12" y="180"/>
                </a:cubicBezTo>
                <a:cubicBezTo>
                  <a:pt x="12" y="180"/>
                  <a:pt x="12" y="181"/>
                  <a:pt x="13" y="182"/>
                </a:cubicBezTo>
                <a:cubicBezTo>
                  <a:pt x="14" y="183"/>
                  <a:pt x="15" y="183"/>
                  <a:pt x="16" y="183"/>
                </a:cubicBezTo>
                <a:cubicBezTo>
                  <a:pt x="17" y="183"/>
                  <a:pt x="17" y="183"/>
                  <a:pt x="17" y="183"/>
                </a:cubicBezTo>
                <a:cubicBezTo>
                  <a:pt x="18" y="183"/>
                  <a:pt x="20" y="182"/>
                  <a:pt x="21" y="182"/>
                </a:cubicBezTo>
                <a:cubicBezTo>
                  <a:pt x="22" y="181"/>
                  <a:pt x="23" y="180"/>
                  <a:pt x="24" y="180"/>
                </a:cubicBezTo>
                <a:cubicBezTo>
                  <a:pt x="27" y="178"/>
                  <a:pt x="31" y="177"/>
                  <a:pt x="35" y="177"/>
                </a:cubicBezTo>
                <a:cubicBezTo>
                  <a:pt x="35" y="177"/>
                  <a:pt x="35" y="177"/>
                  <a:pt x="35" y="177"/>
                </a:cubicBezTo>
                <a:cubicBezTo>
                  <a:pt x="39" y="177"/>
                  <a:pt x="42" y="178"/>
                  <a:pt x="46" y="178"/>
                </a:cubicBezTo>
                <a:cubicBezTo>
                  <a:pt x="51" y="178"/>
                  <a:pt x="56" y="179"/>
                  <a:pt x="61" y="179"/>
                </a:cubicBezTo>
                <a:cubicBezTo>
                  <a:pt x="64" y="179"/>
                  <a:pt x="67" y="179"/>
                  <a:pt x="71" y="178"/>
                </a:cubicBezTo>
                <a:cubicBezTo>
                  <a:pt x="79" y="178"/>
                  <a:pt x="87" y="177"/>
                  <a:pt x="95" y="176"/>
                </a:cubicBezTo>
                <a:cubicBezTo>
                  <a:pt x="100" y="175"/>
                  <a:pt x="103" y="175"/>
                  <a:pt x="106" y="174"/>
                </a:cubicBezTo>
                <a:cubicBezTo>
                  <a:pt x="109" y="173"/>
                  <a:pt x="112" y="173"/>
                  <a:pt x="116" y="172"/>
                </a:cubicBezTo>
                <a:cubicBezTo>
                  <a:pt x="116" y="172"/>
                  <a:pt x="116" y="173"/>
                  <a:pt x="117" y="173"/>
                </a:cubicBezTo>
                <a:cubicBezTo>
                  <a:pt x="118" y="173"/>
                  <a:pt x="119" y="174"/>
                  <a:pt x="121" y="174"/>
                </a:cubicBezTo>
                <a:cubicBezTo>
                  <a:pt x="122" y="175"/>
                  <a:pt x="124" y="175"/>
                  <a:pt x="126" y="175"/>
                </a:cubicBezTo>
                <a:cubicBezTo>
                  <a:pt x="127" y="175"/>
                  <a:pt x="128" y="175"/>
                  <a:pt x="129" y="175"/>
                </a:cubicBezTo>
                <a:cubicBezTo>
                  <a:pt x="130" y="175"/>
                  <a:pt x="131" y="174"/>
                  <a:pt x="131" y="173"/>
                </a:cubicBezTo>
                <a:cubicBezTo>
                  <a:pt x="133" y="172"/>
                  <a:pt x="133" y="170"/>
                  <a:pt x="133" y="169"/>
                </a:cubicBezTo>
                <a:cubicBezTo>
                  <a:pt x="133" y="167"/>
                  <a:pt x="132" y="164"/>
                  <a:pt x="131" y="162"/>
                </a:cubicBezTo>
                <a:cubicBezTo>
                  <a:pt x="131" y="161"/>
                  <a:pt x="131" y="160"/>
                  <a:pt x="131" y="159"/>
                </a:cubicBezTo>
                <a:cubicBezTo>
                  <a:pt x="130" y="158"/>
                  <a:pt x="130" y="157"/>
                  <a:pt x="130" y="157"/>
                </a:cubicBezTo>
                <a:cubicBezTo>
                  <a:pt x="130" y="157"/>
                  <a:pt x="130" y="157"/>
                  <a:pt x="130" y="157"/>
                </a:cubicBezTo>
                <a:cubicBezTo>
                  <a:pt x="130" y="157"/>
                  <a:pt x="130" y="157"/>
                  <a:pt x="130" y="157"/>
                </a:cubicBezTo>
                <a:cubicBezTo>
                  <a:pt x="130" y="153"/>
                  <a:pt x="131" y="151"/>
                  <a:pt x="132" y="148"/>
                </a:cubicBezTo>
                <a:cubicBezTo>
                  <a:pt x="133" y="145"/>
                  <a:pt x="134" y="142"/>
                  <a:pt x="135" y="138"/>
                </a:cubicBezTo>
                <a:cubicBezTo>
                  <a:pt x="136" y="135"/>
                  <a:pt x="136" y="131"/>
                  <a:pt x="136" y="128"/>
                </a:cubicBezTo>
                <a:cubicBezTo>
                  <a:pt x="136" y="116"/>
                  <a:pt x="133" y="105"/>
                  <a:pt x="126" y="95"/>
                </a:cubicBezTo>
                <a:cubicBezTo>
                  <a:pt x="120" y="86"/>
                  <a:pt x="110" y="79"/>
                  <a:pt x="101" y="73"/>
                </a:cubicBezTo>
                <a:cubicBezTo>
                  <a:pt x="96" y="69"/>
                  <a:pt x="92" y="67"/>
                  <a:pt x="89" y="64"/>
                </a:cubicBezTo>
                <a:cubicBezTo>
                  <a:pt x="88" y="63"/>
                  <a:pt x="86" y="62"/>
                  <a:pt x="86" y="61"/>
                </a:cubicBezTo>
                <a:cubicBezTo>
                  <a:pt x="85" y="60"/>
                  <a:pt x="85" y="60"/>
                  <a:pt x="85" y="60"/>
                </a:cubicBezTo>
                <a:cubicBezTo>
                  <a:pt x="85" y="60"/>
                  <a:pt x="85" y="60"/>
                  <a:pt x="85" y="60"/>
                </a:cubicBezTo>
                <a:cubicBezTo>
                  <a:pt x="91" y="63"/>
                  <a:pt x="98" y="65"/>
                  <a:pt x="106" y="67"/>
                </a:cubicBezTo>
                <a:cubicBezTo>
                  <a:pt x="106" y="67"/>
                  <a:pt x="106" y="67"/>
                  <a:pt x="106" y="67"/>
                </a:cubicBezTo>
                <a:cubicBezTo>
                  <a:pt x="112" y="68"/>
                  <a:pt x="119" y="69"/>
                  <a:pt x="124" y="69"/>
                </a:cubicBezTo>
                <a:cubicBezTo>
                  <a:pt x="128" y="69"/>
                  <a:pt x="131" y="69"/>
                  <a:pt x="133" y="68"/>
                </a:cubicBezTo>
                <a:cubicBezTo>
                  <a:pt x="134" y="68"/>
                  <a:pt x="135" y="67"/>
                  <a:pt x="135" y="66"/>
                </a:cubicBezTo>
                <a:cubicBezTo>
                  <a:pt x="135" y="65"/>
                  <a:pt x="135" y="65"/>
                  <a:pt x="135" y="64"/>
                </a:cubicBezTo>
                <a:cubicBezTo>
                  <a:pt x="135" y="62"/>
                  <a:pt x="135" y="59"/>
                  <a:pt x="136" y="57"/>
                </a:cubicBezTo>
                <a:cubicBezTo>
                  <a:pt x="137" y="56"/>
                  <a:pt x="137" y="56"/>
                  <a:pt x="136" y="55"/>
                </a:cubicBezTo>
                <a:cubicBezTo>
                  <a:pt x="136" y="54"/>
                  <a:pt x="135" y="54"/>
                  <a:pt x="134" y="54"/>
                </a:cubicBezTo>
                <a:cubicBezTo>
                  <a:pt x="134" y="54"/>
                  <a:pt x="134" y="54"/>
                  <a:pt x="134" y="54"/>
                </a:cubicBezTo>
                <a:cubicBezTo>
                  <a:pt x="133" y="54"/>
                  <a:pt x="131" y="54"/>
                  <a:pt x="130" y="54"/>
                </a:cubicBezTo>
                <a:cubicBezTo>
                  <a:pt x="121" y="54"/>
                  <a:pt x="112" y="53"/>
                  <a:pt x="103" y="51"/>
                </a:cubicBezTo>
                <a:cubicBezTo>
                  <a:pt x="104" y="50"/>
                  <a:pt x="104" y="50"/>
                  <a:pt x="104" y="50"/>
                </a:cubicBezTo>
                <a:cubicBezTo>
                  <a:pt x="108" y="48"/>
                  <a:pt x="111" y="46"/>
                  <a:pt x="115" y="43"/>
                </a:cubicBezTo>
                <a:cubicBezTo>
                  <a:pt x="115" y="43"/>
                  <a:pt x="115" y="43"/>
                  <a:pt x="115" y="43"/>
                </a:cubicBezTo>
                <a:cubicBezTo>
                  <a:pt x="115" y="42"/>
                  <a:pt x="115" y="42"/>
                  <a:pt x="115" y="42"/>
                </a:cubicBezTo>
                <a:cubicBezTo>
                  <a:pt x="116" y="42"/>
                  <a:pt x="116" y="42"/>
                  <a:pt x="116" y="41"/>
                </a:cubicBezTo>
                <a:cubicBezTo>
                  <a:pt x="116" y="40"/>
                  <a:pt x="116" y="40"/>
                  <a:pt x="116" y="40"/>
                </a:cubicBezTo>
                <a:cubicBezTo>
                  <a:pt x="116" y="40"/>
                  <a:pt x="116" y="40"/>
                  <a:pt x="116" y="40"/>
                </a:cubicBezTo>
                <a:cubicBezTo>
                  <a:pt x="115" y="37"/>
                  <a:pt x="114" y="35"/>
                  <a:pt x="113" y="33"/>
                </a:cubicBezTo>
                <a:cubicBezTo>
                  <a:pt x="113" y="33"/>
                  <a:pt x="112" y="32"/>
                  <a:pt x="112" y="32"/>
                </a:cubicBezTo>
                <a:cubicBezTo>
                  <a:pt x="112" y="32"/>
                  <a:pt x="111" y="32"/>
                  <a:pt x="111" y="32"/>
                </a:cubicBezTo>
                <a:cubicBezTo>
                  <a:pt x="111" y="32"/>
                  <a:pt x="110" y="32"/>
                  <a:pt x="110" y="32"/>
                </a:cubicBezTo>
                <a:cubicBezTo>
                  <a:pt x="103" y="37"/>
                  <a:pt x="96" y="42"/>
                  <a:pt x="88" y="42"/>
                </a:cubicBezTo>
                <a:cubicBezTo>
                  <a:pt x="88" y="41"/>
                  <a:pt x="88" y="41"/>
                  <a:pt x="87" y="41"/>
                </a:cubicBezTo>
                <a:cubicBezTo>
                  <a:pt x="87" y="40"/>
                  <a:pt x="85" y="39"/>
                  <a:pt x="84" y="39"/>
                </a:cubicBezTo>
                <a:cubicBezTo>
                  <a:pt x="85" y="30"/>
                  <a:pt x="92" y="21"/>
                  <a:pt x="100" y="15"/>
                </a:cubicBezTo>
                <a:cubicBezTo>
                  <a:pt x="101" y="15"/>
                  <a:pt x="101" y="14"/>
                  <a:pt x="101" y="13"/>
                </a:cubicBezTo>
                <a:cubicBezTo>
                  <a:pt x="101" y="12"/>
                  <a:pt x="101" y="11"/>
                  <a:pt x="100" y="11"/>
                </a:cubicBezTo>
                <a:cubicBezTo>
                  <a:pt x="95" y="8"/>
                  <a:pt x="90" y="6"/>
                  <a:pt x="84" y="5"/>
                </a:cubicBezTo>
                <a:cubicBezTo>
                  <a:pt x="84" y="4"/>
                  <a:pt x="83" y="4"/>
                  <a:pt x="83" y="4"/>
                </a:cubicBezTo>
                <a:cubicBezTo>
                  <a:pt x="82" y="4"/>
                  <a:pt x="82" y="4"/>
                  <a:pt x="82" y="4"/>
                </a:cubicBezTo>
                <a:cubicBezTo>
                  <a:pt x="82" y="4"/>
                  <a:pt x="82" y="4"/>
                  <a:pt x="82" y="4"/>
                </a:cubicBezTo>
                <a:cubicBezTo>
                  <a:pt x="81" y="3"/>
                  <a:pt x="81" y="3"/>
                  <a:pt x="80" y="3"/>
                </a:cubicBezTo>
                <a:cubicBezTo>
                  <a:pt x="80" y="3"/>
                  <a:pt x="80" y="3"/>
                  <a:pt x="80" y="3"/>
                </a:cubicBezTo>
                <a:cubicBezTo>
                  <a:pt x="80" y="3"/>
                  <a:pt x="79" y="3"/>
                  <a:pt x="79" y="3"/>
                </a:cubicBezTo>
                <a:cubicBezTo>
                  <a:pt x="76" y="3"/>
                  <a:pt x="73" y="4"/>
                  <a:pt x="70" y="6"/>
                </a:cubicBezTo>
                <a:cubicBezTo>
                  <a:pt x="71" y="6"/>
                  <a:pt x="71" y="6"/>
                  <a:pt x="71" y="6"/>
                </a:cubicBezTo>
                <a:cubicBezTo>
                  <a:pt x="71" y="4"/>
                  <a:pt x="70" y="3"/>
                  <a:pt x="69" y="2"/>
                </a:cubicBezTo>
                <a:cubicBezTo>
                  <a:pt x="68" y="1"/>
                  <a:pt x="67" y="0"/>
                  <a:pt x="65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42"/>
          <p:cNvSpPr/>
          <p:nvPr/>
        </p:nvSpPr>
        <p:spPr>
          <a:xfrm>
            <a:off x="2707200" y="2048040"/>
            <a:ext cx="53640" cy="80640"/>
          </a:xfrm>
          <a:custGeom>
            <a:avLst/>
            <a:gdLst/>
            <a:ahLst/>
            <a:rect l="l" t="t" r="r" b="b"/>
            <a:pathLst>
              <a:path w="53" h="80">
                <a:moveTo>
                  <a:pt x="24" y="66"/>
                </a:moveTo>
                <a:cubicBezTo>
                  <a:pt x="25" y="66"/>
                  <a:pt x="25" y="66"/>
                  <a:pt x="26" y="65"/>
                </a:cubicBezTo>
                <a:cubicBezTo>
                  <a:pt x="26" y="65"/>
                  <a:pt x="27" y="64"/>
                  <a:pt x="27" y="63"/>
                </a:cubicBezTo>
                <a:cubicBezTo>
                  <a:pt x="26" y="57"/>
                  <a:pt x="25" y="50"/>
                  <a:pt x="24" y="43"/>
                </a:cubicBezTo>
                <a:cubicBezTo>
                  <a:pt x="24" y="42"/>
                  <a:pt x="23" y="41"/>
                  <a:pt x="22" y="41"/>
                </a:cubicBezTo>
                <a:cubicBezTo>
                  <a:pt x="16" y="39"/>
                  <a:pt x="12" y="37"/>
                  <a:pt x="10" y="34"/>
                </a:cubicBezTo>
                <a:cubicBezTo>
                  <a:pt x="7" y="32"/>
                  <a:pt x="7" y="29"/>
                  <a:pt x="7" y="27"/>
                </a:cubicBezTo>
                <a:cubicBezTo>
                  <a:pt x="7" y="25"/>
                  <a:pt x="7" y="24"/>
                  <a:pt x="8" y="22"/>
                </a:cubicBezTo>
                <a:cubicBezTo>
                  <a:pt x="8" y="21"/>
                  <a:pt x="9" y="20"/>
                  <a:pt x="10" y="19"/>
                </a:cubicBezTo>
                <a:cubicBezTo>
                  <a:pt x="12" y="16"/>
                  <a:pt x="16" y="15"/>
                  <a:pt x="20" y="13"/>
                </a:cubicBezTo>
                <a:cubicBezTo>
                  <a:pt x="21" y="13"/>
                  <a:pt x="22" y="12"/>
                  <a:pt x="22" y="11"/>
                </a:cubicBezTo>
                <a:cubicBezTo>
                  <a:pt x="22" y="9"/>
                  <a:pt x="21" y="7"/>
                  <a:pt x="21" y="5"/>
                </a:cubicBezTo>
                <a:cubicBezTo>
                  <a:pt x="23" y="4"/>
                  <a:pt x="24" y="4"/>
                  <a:pt x="25" y="4"/>
                </a:cubicBezTo>
                <a:cubicBezTo>
                  <a:pt x="25" y="6"/>
                  <a:pt x="25" y="8"/>
                  <a:pt x="25" y="9"/>
                </a:cubicBezTo>
                <a:cubicBezTo>
                  <a:pt x="25" y="10"/>
                  <a:pt x="26" y="11"/>
                  <a:pt x="26" y="11"/>
                </a:cubicBezTo>
                <a:cubicBezTo>
                  <a:pt x="27" y="11"/>
                  <a:pt x="27" y="11"/>
                  <a:pt x="28" y="11"/>
                </a:cubicBezTo>
                <a:cubicBezTo>
                  <a:pt x="28" y="11"/>
                  <a:pt x="28" y="11"/>
                  <a:pt x="28" y="11"/>
                </a:cubicBezTo>
                <a:cubicBezTo>
                  <a:pt x="28" y="11"/>
                  <a:pt x="28" y="11"/>
                  <a:pt x="28" y="11"/>
                </a:cubicBezTo>
                <a:cubicBezTo>
                  <a:pt x="28" y="11"/>
                  <a:pt x="28" y="11"/>
                  <a:pt x="28" y="11"/>
                </a:cubicBezTo>
                <a:cubicBezTo>
                  <a:pt x="28" y="11"/>
                  <a:pt x="30" y="12"/>
                  <a:pt x="31" y="12"/>
                </a:cubicBezTo>
                <a:cubicBezTo>
                  <a:pt x="33" y="13"/>
                  <a:pt x="36" y="13"/>
                  <a:pt x="39" y="14"/>
                </a:cubicBezTo>
                <a:cubicBezTo>
                  <a:pt x="41" y="15"/>
                  <a:pt x="43" y="16"/>
                  <a:pt x="45" y="17"/>
                </a:cubicBezTo>
                <a:cubicBezTo>
                  <a:pt x="44" y="18"/>
                  <a:pt x="44" y="18"/>
                  <a:pt x="44" y="18"/>
                </a:cubicBezTo>
                <a:cubicBezTo>
                  <a:pt x="43" y="19"/>
                  <a:pt x="42" y="21"/>
                  <a:pt x="41" y="23"/>
                </a:cubicBezTo>
                <a:cubicBezTo>
                  <a:pt x="41" y="23"/>
                  <a:pt x="41" y="23"/>
                  <a:pt x="41" y="23"/>
                </a:cubicBezTo>
                <a:cubicBezTo>
                  <a:pt x="39" y="22"/>
                  <a:pt x="37" y="20"/>
                  <a:pt x="35" y="19"/>
                </a:cubicBezTo>
                <a:cubicBezTo>
                  <a:pt x="34" y="18"/>
                  <a:pt x="32" y="18"/>
                  <a:pt x="31" y="17"/>
                </a:cubicBezTo>
                <a:cubicBezTo>
                  <a:pt x="30" y="17"/>
                  <a:pt x="29" y="16"/>
                  <a:pt x="29" y="16"/>
                </a:cubicBezTo>
                <a:cubicBezTo>
                  <a:pt x="28" y="16"/>
                  <a:pt x="28" y="16"/>
                  <a:pt x="28" y="16"/>
                </a:cubicBezTo>
                <a:cubicBezTo>
                  <a:pt x="28" y="16"/>
                  <a:pt x="27" y="16"/>
                  <a:pt x="27" y="17"/>
                </a:cubicBezTo>
                <a:cubicBezTo>
                  <a:pt x="26" y="17"/>
                  <a:pt x="26" y="18"/>
                  <a:pt x="26" y="18"/>
                </a:cubicBezTo>
                <a:cubicBezTo>
                  <a:pt x="26" y="25"/>
                  <a:pt x="27" y="31"/>
                  <a:pt x="27" y="37"/>
                </a:cubicBezTo>
                <a:cubicBezTo>
                  <a:pt x="27" y="38"/>
                  <a:pt x="28" y="39"/>
                  <a:pt x="29" y="39"/>
                </a:cubicBezTo>
                <a:cubicBezTo>
                  <a:pt x="30" y="39"/>
                  <a:pt x="30" y="39"/>
                  <a:pt x="30" y="39"/>
                </a:cubicBezTo>
                <a:cubicBezTo>
                  <a:pt x="34" y="41"/>
                  <a:pt x="38" y="43"/>
                  <a:pt x="42" y="46"/>
                </a:cubicBezTo>
                <a:cubicBezTo>
                  <a:pt x="45" y="48"/>
                  <a:pt x="47" y="50"/>
                  <a:pt x="48" y="52"/>
                </a:cubicBezTo>
                <a:cubicBezTo>
                  <a:pt x="48" y="53"/>
                  <a:pt x="49" y="54"/>
                  <a:pt x="49" y="55"/>
                </a:cubicBezTo>
                <a:cubicBezTo>
                  <a:pt x="49" y="58"/>
                  <a:pt x="48" y="61"/>
                  <a:pt x="46" y="63"/>
                </a:cubicBezTo>
                <a:cubicBezTo>
                  <a:pt x="43" y="66"/>
                  <a:pt x="40" y="68"/>
                  <a:pt x="35" y="69"/>
                </a:cubicBezTo>
                <a:cubicBezTo>
                  <a:pt x="35" y="69"/>
                  <a:pt x="34" y="69"/>
                  <a:pt x="33" y="69"/>
                </a:cubicBezTo>
                <a:cubicBezTo>
                  <a:pt x="32" y="69"/>
                  <a:pt x="31" y="71"/>
                  <a:pt x="31" y="72"/>
                </a:cubicBezTo>
                <a:cubicBezTo>
                  <a:pt x="31" y="73"/>
                  <a:pt x="31" y="74"/>
                  <a:pt x="31" y="75"/>
                </a:cubicBezTo>
                <a:cubicBezTo>
                  <a:pt x="30" y="75"/>
                  <a:pt x="29" y="76"/>
                  <a:pt x="28" y="76"/>
                </a:cubicBezTo>
                <a:cubicBezTo>
                  <a:pt x="28" y="74"/>
                  <a:pt x="28" y="73"/>
                  <a:pt x="28" y="71"/>
                </a:cubicBezTo>
                <a:cubicBezTo>
                  <a:pt x="28" y="70"/>
                  <a:pt x="27" y="69"/>
                  <a:pt x="26" y="69"/>
                </a:cubicBezTo>
                <a:cubicBezTo>
                  <a:pt x="25" y="69"/>
                  <a:pt x="24" y="69"/>
                  <a:pt x="23" y="69"/>
                </a:cubicBezTo>
                <a:cubicBezTo>
                  <a:pt x="19" y="69"/>
                  <a:pt x="12" y="68"/>
                  <a:pt x="6" y="66"/>
                </a:cubicBezTo>
                <a:cubicBezTo>
                  <a:pt x="7" y="64"/>
                  <a:pt x="8" y="62"/>
                  <a:pt x="9" y="60"/>
                </a:cubicBezTo>
                <a:cubicBezTo>
                  <a:pt x="14" y="63"/>
                  <a:pt x="19" y="65"/>
                  <a:pt x="24" y="66"/>
                </a:cubicBezTo>
                <a:cubicBezTo>
                  <a:pt x="24" y="66"/>
                  <a:pt x="24" y="66"/>
                  <a:pt x="24" y="66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4" y="0"/>
                  <a:pt x="22" y="0"/>
                  <a:pt x="19" y="1"/>
                </a:cubicBezTo>
                <a:cubicBezTo>
                  <a:pt x="18" y="1"/>
                  <a:pt x="17" y="2"/>
                  <a:pt x="17" y="3"/>
                </a:cubicBezTo>
                <a:cubicBezTo>
                  <a:pt x="17" y="5"/>
                  <a:pt x="17" y="7"/>
                  <a:pt x="17" y="10"/>
                </a:cubicBezTo>
                <a:cubicBezTo>
                  <a:pt x="13" y="11"/>
                  <a:pt x="10" y="13"/>
                  <a:pt x="7" y="16"/>
                </a:cubicBezTo>
                <a:cubicBezTo>
                  <a:pt x="6" y="17"/>
                  <a:pt x="5" y="19"/>
                  <a:pt x="4" y="20"/>
                </a:cubicBezTo>
                <a:cubicBezTo>
                  <a:pt x="3" y="22"/>
                  <a:pt x="2" y="25"/>
                  <a:pt x="2" y="27"/>
                </a:cubicBezTo>
                <a:cubicBezTo>
                  <a:pt x="2" y="30"/>
                  <a:pt x="3" y="34"/>
                  <a:pt x="6" y="37"/>
                </a:cubicBezTo>
                <a:cubicBezTo>
                  <a:pt x="9" y="40"/>
                  <a:pt x="14" y="43"/>
                  <a:pt x="20" y="45"/>
                </a:cubicBezTo>
                <a:cubicBezTo>
                  <a:pt x="20" y="50"/>
                  <a:pt x="21" y="56"/>
                  <a:pt x="22" y="61"/>
                </a:cubicBezTo>
                <a:cubicBezTo>
                  <a:pt x="17" y="60"/>
                  <a:pt x="13" y="58"/>
                  <a:pt x="9" y="56"/>
                </a:cubicBezTo>
                <a:cubicBezTo>
                  <a:pt x="9" y="55"/>
                  <a:pt x="8" y="55"/>
                  <a:pt x="8" y="55"/>
                </a:cubicBezTo>
                <a:cubicBezTo>
                  <a:pt x="8" y="55"/>
                  <a:pt x="8" y="55"/>
                  <a:pt x="7" y="55"/>
                </a:cubicBezTo>
                <a:cubicBezTo>
                  <a:pt x="7" y="56"/>
                  <a:pt x="6" y="56"/>
                  <a:pt x="6" y="57"/>
                </a:cubicBezTo>
                <a:cubicBezTo>
                  <a:pt x="5" y="60"/>
                  <a:pt x="3" y="62"/>
                  <a:pt x="0" y="65"/>
                </a:cubicBezTo>
                <a:cubicBezTo>
                  <a:pt x="0" y="65"/>
                  <a:pt x="0" y="66"/>
                  <a:pt x="0" y="67"/>
                </a:cubicBezTo>
                <a:cubicBezTo>
                  <a:pt x="0" y="67"/>
                  <a:pt x="0" y="68"/>
                  <a:pt x="1" y="68"/>
                </a:cubicBezTo>
                <a:cubicBezTo>
                  <a:pt x="7" y="71"/>
                  <a:pt x="12" y="72"/>
                  <a:pt x="17" y="73"/>
                </a:cubicBezTo>
                <a:cubicBezTo>
                  <a:pt x="19" y="73"/>
                  <a:pt x="21" y="73"/>
                  <a:pt x="22" y="73"/>
                </a:cubicBezTo>
                <a:cubicBezTo>
                  <a:pt x="23" y="73"/>
                  <a:pt x="23" y="73"/>
                  <a:pt x="24" y="74"/>
                </a:cubicBezTo>
                <a:cubicBezTo>
                  <a:pt x="24" y="75"/>
                  <a:pt x="24" y="77"/>
                  <a:pt x="25" y="78"/>
                </a:cubicBezTo>
                <a:cubicBezTo>
                  <a:pt x="25" y="80"/>
                  <a:pt x="26" y="80"/>
                  <a:pt x="27" y="80"/>
                </a:cubicBezTo>
                <a:cubicBezTo>
                  <a:pt x="27" y="80"/>
                  <a:pt x="27" y="80"/>
                  <a:pt x="27" y="80"/>
                </a:cubicBezTo>
                <a:cubicBezTo>
                  <a:pt x="29" y="80"/>
                  <a:pt x="32" y="80"/>
                  <a:pt x="34" y="79"/>
                </a:cubicBezTo>
                <a:cubicBezTo>
                  <a:pt x="35" y="79"/>
                  <a:pt x="36" y="78"/>
                  <a:pt x="36" y="77"/>
                </a:cubicBezTo>
                <a:cubicBezTo>
                  <a:pt x="36" y="76"/>
                  <a:pt x="36" y="74"/>
                  <a:pt x="35" y="73"/>
                </a:cubicBezTo>
                <a:cubicBezTo>
                  <a:pt x="36" y="73"/>
                  <a:pt x="36" y="73"/>
                  <a:pt x="36" y="73"/>
                </a:cubicBezTo>
                <a:cubicBezTo>
                  <a:pt x="41" y="72"/>
                  <a:pt x="46" y="69"/>
                  <a:pt x="49" y="65"/>
                </a:cubicBezTo>
                <a:cubicBezTo>
                  <a:pt x="52" y="63"/>
                  <a:pt x="53" y="59"/>
                  <a:pt x="53" y="55"/>
                </a:cubicBezTo>
                <a:cubicBezTo>
                  <a:pt x="53" y="54"/>
                  <a:pt x="53" y="52"/>
                  <a:pt x="52" y="50"/>
                </a:cubicBezTo>
                <a:cubicBezTo>
                  <a:pt x="50" y="47"/>
                  <a:pt x="47" y="44"/>
                  <a:pt x="45" y="42"/>
                </a:cubicBezTo>
                <a:cubicBezTo>
                  <a:pt x="41" y="39"/>
                  <a:pt x="36" y="37"/>
                  <a:pt x="32" y="35"/>
                </a:cubicBezTo>
                <a:cubicBezTo>
                  <a:pt x="31" y="31"/>
                  <a:pt x="31" y="26"/>
                  <a:pt x="31" y="22"/>
                </a:cubicBezTo>
                <a:cubicBezTo>
                  <a:pt x="33" y="23"/>
                  <a:pt x="37" y="25"/>
                  <a:pt x="38" y="26"/>
                </a:cubicBezTo>
                <a:cubicBezTo>
                  <a:pt x="39" y="27"/>
                  <a:pt x="39" y="27"/>
                  <a:pt x="41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2" y="27"/>
                  <a:pt x="43" y="27"/>
                  <a:pt x="43" y="26"/>
                </a:cubicBezTo>
                <a:cubicBezTo>
                  <a:pt x="44" y="26"/>
                  <a:pt x="44" y="26"/>
                  <a:pt x="44" y="25"/>
                </a:cubicBezTo>
                <a:cubicBezTo>
                  <a:pt x="45" y="24"/>
                  <a:pt x="47" y="22"/>
                  <a:pt x="48" y="20"/>
                </a:cubicBezTo>
                <a:cubicBezTo>
                  <a:pt x="48" y="20"/>
                  <a:pt x="48" y="20"/>
                  <a:pt x="49" y="19"/>
                </a:cubicBezTo>
                <a:cubicBezTo>
                  <a:pt x="49" y="18"/>
                  <a:pt x="49" y="18"/>
                  <a:pt x="49" y="17"/>
                </a:cubicBezTo>
                <a:cubicBezTo>
                  <a:pt x="49" y="16"/>
                  <a:pt x="49" y="15"/>
                  <a:pt x="48" y="14"/>
                </a:cubicBezTo>
                <a:cubicBezTo>
                  <a:pt x="46" y="12"/>
                  <a:pt x="42" y="11"/>
                  <a:pt x="38" y="9"/>
                </a:cubicBezTo>
                <a:cubicBezTo>
                  <a:pt x="36" y="9"/>
                  <a:pt x="34" y="8"/>
                  <a:pt x="32" y="8"/>
                </a:cubicBezTo>
                <a:cubicBezTo>
                  <a:pt x="31" y="8"/>
                  <a:pt x="30" y="7"/>
                  <a:pt x="30" y="7"/>
                </a:cubicBezTo>
                <a:cubicBezTo>
                  <a:pt x="29" y="5"/>
                  <a:pt x="29" y="3"/>
                  <a:pt x="29" y="2"/>
                </a:cubicBezTo>
                <a:cubicBezTo>
                  <a:pt x="29" y="1"/>
                  <a:pt x="29" y="0"/>
                  <a:pt x="28" y="0"/>
                </a:cubicBezTo>
                <a:cubicBezTo>
                  <a:pt x="28" y="0"/>
                  <a:pt x="28" y="0"/>
                  <a:pt x="27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43"/>
          <p:cNvSpPr/>
          <p:nvPr/>
        </p:nvSpPr>
        <p:spPr>
          <a:xfrm>
            <a:off x="2718720" y="2064240"/>
            <a:ext cx="11520" cy="19800"/>
          </a:xfrm>
          <a:custGeom>
            <a:avLst/>
            <a:gdLst/>
            <a:ahLst/>
            <a:rect l="l" t="t" r="r" b="b"/>
            <a:pathLst>
              <a:path w="12" h="20">
                <a:moveTo>
                  <a:pt x="7" y="14"/>
                </a:moveTo>
                <a:cubicBezTo>
                  <a:pt x="7" y="13"/>
                  <a:pt x="6" y="13"/>
                  <a:pt x="6" y="13"/>
                </a:cubicBezTo>
                <a:cubicBezTo>
                  <a:pt x="5" y="12"/>
                  <a:pt x="5" y="11"/>
                  <a:pt x="5" y="9"/>
                </a:cubicBezTo>
                <a:cubicBezTo>
                  <a:pt x="5" y="9"/>
                  <a:pt x="5" y="9"/>
                  <a:pt x="5" y="9"/>
                </a:cubicBezTo>
                <a:cubicBezTo>
                  <a:pt x="5" y="9"/>
                  <a:pt x="5" y="8"/>
                  <a:pt x="5" y="8"/>
                </a:cubicBezTo>
                <a:cubicBezTo>
                  <a:pt x="5" y="7"/>
                  <a:pt x="6" y="6"/>
                  <a:pt x="7" y="6"/>
                </a:cubicBezTo>
                <a:cubicBezTo>
                  <a:pt x="7" y="8"/>
                  <a:pt x="7" y="11"/>
                  <a:pt x="7" y="14"/>
                </a:cubicBezTo>
                <a:moveTo>
                  <a:pt x="9" y="0"/>
                </a:moveTo>
                <a:cubicBezTo>
                  <a:pt x="9" y="0"/>
                  <a:pt x="8" y="0"/>
                  <a:pt x="8" y="0"/>
                </a:cubicBezTo>
                <a:cubicBezTo>
                  <a:pt x="7" y="0"/>
                  <a:pt x="7" y="1"/>
                  <a:pt x="6" y="1"/>
                </a:cubicBezTo>
                <a:cubicBezTo>
                  <a:pt x="5" y="2"/>
                  <a:pt x="3" y="3"/>
                  <a:pt x="2" y="4"/>
                </a:cubicBezTo>
                <a:cubicBezTo>
                  <a:pt x="1" y="6"/>
                  <a:pt x="0" y="7"/>
                  <a:pt x="0" y="9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2"/>
                  <a:pt x="1" y="14"/>
                  <a:pt x="3" y="15"/>
                </a:cubicBezTo>
                <a:cubicBezTo>
                  <a:pt x="4" y="17"/>
                  <a:pt x="6" y="18"/>
                  <a:pt x="7" y="19"/>
                </a:cubicBezTo>
                <a:cubicBezTo>
                  <a:pt x="8" y="19"/>
                  <a:pt x="9" y="20"/>
                  <a:pt x="9" y="20"/>
                </a:cubicBezTo>
                <a:cubicBezTo>
                  <a:pt x="9" y="20"/>
                  <a:pt x="10" y="20"/>
                  <a:pt x="10" y="20"/>
                </a:cubicBezTo>
                <a:cubicBezTo>
                  <a:pt x="10" y="20"/>
                  <a:pt x="11" y="20"/>
                  <a:pt x="11" y="20"/>
                </a:cubicBezTo>
                <a:cubicBezTo>
                  <a:pt x="12" y="19"/>
                  <a:pt x="12" y="18"/>
                  <a:pt x="12" y="18"/>
                </a:cubicBezTo>
                <a:cubicBezTo>
                  <a:pt x="12" y="12"/>
                  <a:pt x="11" y="7"/>
                  <a:pt x="11" y="2"/>
                </a:cubicBezTo>
                <a:cubicBezTo>
                  <a:pt x="11" y="1"/>
                  <a:pt x="11" y="1"/>
                  <a:pt x="10" y="0"/>
                </a:cubicBezTo>
                <a:cubicBezTo>
                  <a:pt x="10" y="0"/>
                  <a:pt x="9" y="0"/>
                  <a:pt x="9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44"/>
          <p:cNvSpPr/>
          <p:nvPr/>
        </p:nvSpPr>
        <p:spPr>
          <a:xfrm>
            <a:off x="2736000" y="2092680"/>
            <a:ext cx="13680" cy="21960"/>
          </a:xfrm>
          <a:custGeom>
            <a:avLst/>
            <a:gdLst/>
            <a:ahLst/>
            <a:rect l="l" t="t" r="r" b="b"/>
            <a:pathLst>
              <a:path w="14" h="22">
                <a:moveTo>
                  <a:pt x="6" y="18"/>
                </a:moveTo>
                <a:cubicBezTo>
                  <a:pt x="6" y="14"/>
                  <a:pt x="5" y="10"/>
                  <a:pt x="5" y="7"/>
                </a:cubicBezTo>
                <a:cubicBezTo>
                  <a:pt x="6" y="7"/>
                  <a:pt x="7" y="8"/>
                  <a:pt x="7" y="9"/>
                </a:cubicBezTo>
                <a:cubicBezTo>
                  <a:pt x="9" y="10"/>
                  <a:pt x="10" y="12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9" y="15"/>
                  <a:pt x="9" y="16"/>
                  <a:pt x="8" y="16"/>
                </a:cubicBezTo>
                <a:cubicBezTo>
                  <a:pt x="8" y="17"/>
                  <a:pt x="7" y="17"/>
                  <a:pt x="6" y="18"/>
                </a:cubicBezTo>
                <a:moveTo>
                  <a:pt x="2" y="0"/>
                </a:moveTo>
                <a:cubicBezTo>
                  <a:pt x="2" y="0"/>
                  <a:pt x="2" y="1"/>
                  <a:pt x="1" y="1"/>
                </a:cubicBezTo>
                <a:cubicBezTo>
                  <a:pt x="1" y="1"/>
                  <a:pt x="0" y="2"/>
                  <a:pt x="0" y="3"/>
                </a:cubicBezTo>
                <a:cubicBezTo>
                  <a:pt x="1" y="9"/>
                  <a:pt x="1" y="15"/>
                  <a:pt x="2" y="21"/>
                </a:cubicBezTo>
                <a:cubicBezTo>
                  <a:pt x="2" y="21"/>
                  <a:pt x="2" y="22"/>
                  <a:pt x="3" y="22"/>
                </a:cubicBezTo>
                <a:cubicBezTo>
                  <a:pt x="3" y="22"/>
                  <a:pt x="4" y="22"/>
                  <a:pt x="4" y="22"/>
                </a:cubicBezTo>
                <a:cubicBezTo>
                  <a:pt x="4" y="22"/>
                  <a:pt x="4" y="22"/>
                  <a:pt x="5" y="22"/>
                </a:cubicBezTo>
                <a:cubicBezTo>
                  <a:pt x="5" y="22"/>
                  <a:pt x="6" y="22"/>
                  <a:pt x="7" y="22"/>
                </a:cubicBezTo>
                <a:cubicBezTo>
                  <a:pt x="9" y="21"/>
                  <a:pt x="10" y="21"/>
                  <a:pt x="11" y="19"/>
                </a:cubicBezTo>
                <a:cubicBezTo>
                  <a:pt x="13" y="18"/>
                  <a:pt x="13" y="17"/>
                  <a:pt x="14" y="15"/>
                </a:cubicBezTo>
                <a:cubicBezTo>
                  <a:pt x="12" y="15"/>
                  <a:pt x="12" y="15"/>
                  <a:pt x="12" y="15"/>
                </a:cubicBezTo>
                <a:cubicBezTo>
                  <a:pt x="14" y="15"/>
                  <a:pt x="14" y="15"/>
                  <a:pt x="14" y="15"/>
                </a:cubicBezTo>
                <a:cubicBezTo>
                  <a:pt x="14" y="15"/>
                  <a:pt x="14" y="14"/>
                  <a:pt x="14" y="14"/>
                </a:cubicBezTo>
                <a:cubicBezTo>
                  <a:pt x="14" y="10"/>
                  <a:pt x="12" y="8"/>
                  <a:pt x="10" y="6"/>
                </a:cubicBezTo>
                <a:cubicBezTo>
                  <a:pt x="8" y="3"/>
                  <a:pt x="6" y="2"/>
                  <a:pt x="3" y="1"/>
                </a:cubicBezTo>
                <a:cubicBezTo>
                  <a:pt x="3" y="1"/>
                  <a:pt x="3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45"/>
          <p:cNvSpPr/>
          <p:nvPr/>
        </p:nvSpPr>
        <p:spPr>
          <a:xfrm>
            <a:off x="2156040" y="2982240"/>
            <a:ext cx="81360" cy="80640"/>
          </a:xfrm>
          <a:custGeom>
            <a:avLst/>
            <a:gdLst/>
            <a:ahLst/>
            <a:rect l="l" t="t" r="r" b="b"/>
            <a:pathLst>
              <a:path w="80" h="80">
                <a:moveTo>
                  <a:pt x="46" y="77"/>
                </a:moveTo>
                <a:cubicBezTo>
                  <a:pt x="47" y="76"/>
                  <a:pt x="47" y="76"/>
                  <a:pt x="47" y="76"/>
                </a:cubicBezTo>
                <a:cubicBezTo>
                  <a:pt x="48" y="76"/>
                  <a:pt x="48" y="76"/>
                  <a:pt x="48" y="76"/>
                </a:cubicBezTo>
                <a:cubicBezTo>
                  <a:pt x="47" y="76"/>
                  <a:pt x="46" y="77"/>
                  <a:pt x="46" y="77"/>
                </a:cubicBezTo>
                <a:moveTo>
                  <a:pt x="41" y="77"/>
                </a:moveTo>
                <a:cubicBezTo>
                  <a:pt x="42" y="77"/>
                  <a:pt x="42" y="76"/>
                  <a:pt x="43" y="76"/>
                </a:cubicBezTo>
                <a:cubicBezTo>
                  <a:pt x="43" y="76"/>
                  <a:pt x="44" y="76"/>
                  <a:pt x="44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3" y="77"/>
                  <a:pt x="43" y="77"/>
                  <a:pt x="43" y="77"/>
                </a:cubicBezTo>
                <a:cubicBezTo>
                  <a:pt x="43" y="77"/>
                  <a:pt x="42" y="77"/>
                  <a:pt x="41" y="77"/>
                </a:cubicBezTo>
                <a:moveTo>
                  <a:pt x="39" y="77"/>
                </a:moveTo>
                <a:cubicBezTo>
                  <a:pt x="39" y="77"/>
                  <a:pt x="38" y="77"/>
                  <a:pt x="37" y="77"/>
                </a:cubicBezTo>
                <a:cubicBezTo>
                  <a:pt x="38" y="76"/>
                  <a:pt x="38" y="76"/>
                  <a:pt x="39" y="75"/>
                </a:cubicBezTo>
                <a:cubicBezTo>
                  <a:pt x="39" y="75"/>
                  <a:pt x="40" y="75"/>
                  <a:pt x="41" y="75"/>
                </a:cubicBezTo>
                <a:cubicBezTo>
                  <a:pt x="40" y="76"/>
                  <a:pt x="40" y="77"/>
                  <a:pt x="39" y="77"/>
                </a:cubicBezTo>
                <a:moveTo>
                  <a:pt x="35" y="77"/>
                </a:moveTo>
                <a:cubicBezTo>
                  <a:pt x="35" y="77"/>
                  <a:pt x="34" y="77"/>
                  <a:pt x="34" y="76"/>
                </a:cubicBezTo>
                <a:cubicBezTo>
                  <a:pt x="34" y="76"/>
                  <a:pt x="35" y="75"/>
                  <a:pt x="35" y="74"/>
                </a:cubicBezTo>
                <a:cubicBezTo>
                  <a:pt x="36" y="74"/>
                  <a:pt x="36" y="74"/>
                  <a:pt x="37" y="75"/>
                </a:cubicBezTo>
                <a:cubicBezTo>
                  <a:pt x="36" y="75"/>
                  <a:pt x="36" y="76"/>
                  <a:pt x="35" y="77"/>
                </a:cubicBezTo>
                <a:moveTo>
                  <a:pt x="32" y="76"/>
                </a:moveTo>
                <a:cubicBezTo>
                  <a:pt x="31" y="76"/>
                  <a:pt x="31" y="76"/>
                  <a:pt x="31" y="76"/>
                </a:cubicBezTo>
                <a:cubicBezTo>
                  <a:pt x="32" y="75"/>
                  <a:pt x="32" y="74"/>
                  <a:pt x="33" y="73"/>
                </a:cubicBezTo>
                <a:cubicBezTo>
                  <a:pt x="33" y="73"/>
                  <a:pt x="33" y="73"/>
                  <a:pt x="34" y="74"/>
                </a:cubicBezTo>
                <a:cubicBezTo>
                  <a:pt x="33" y="74"/>
                  <a:pt x="33" y="75"/>
                  <a:pt x="32" y="76"/>
                </a:cubicBezTo>
                <a:moveTo>
                  <a:pt x="29" y="75"/>
                </a:moveTo>
                <a:cubicBezTo>
                  <a:pt x="28" y="75"/>
                  <a:pt x="28" y="75"/>
                  <a:pt x="27" y="75"/>
                </a:cubicBezTo>
                <a:cubicBezTo>
                  <a:pt x="28" y="74"/>
                  <a:pt x="29" y="73"/>
                  <a:pt x="29" y="71"/>
                </a:cubicBezTo>
                <a:cubicBezTo>
                  <a:pt x="30" y="72"/>
                  <a:pt x="30" y="72"/>
                  <a:pt x="31" y="72"/>
                </a:cubicBezTo>
                <a:cubicBezTo>
                  <a:pt x="31" y="73"/>
                  <a:pt x="30" y="74"/>
                  <a:pt x="29" y="75"/>
                </a:cubicBezTo>
                <a:moveTo>
                  <a:pt x="25" y="74"/>
                </a:moveTo>
                <a:cubicBezTo>
                  <a:pt x="25" y="74"/>
                  <a:pt x="24" y="74"/>
                  <a:pt x="24" y="73"/>
                </a:cubicBezTo>
                <a:cubicBezTo>
                  <a:pt x="25" y="72"/>
                  <a:pt x="26" y="71"/>
                  <a:pt x="27" y="70"/>
                </a:cubicBezTo>
                <a:cubicBezTo>
                  <a:pt x="27" y="70"/>
                  <a:pt x="28" y="70"/>
                  <a:pt x="28" y="71"/>
                </a:cubicBezTo>
                <a:cubicBezTo>
                  <a:pt x="27" y="72"/>
                  <a:pt x="26" y="73"/>
                  <a:pt x="25" y="74"/>
                </a:cubicBezTo>
                <a:moveTo>
                  <a:pt x="23" y="73"/>
                </a:moveTo>
                <a:cubicBezTo>
                  <a:pt x="21" y="72"/>
                  <a:pt x="19" y="70"/>
                  <a:pt x="17" y="69"/>
                </a:cubicBezTo>
                <a:cubicBezTo>
                  <a:pt x="18" y="68"/>
                  <a:pt x="19" y="66"/>
                  <a:pt x="21" y="65"/>
                </a:cubicBezTo>
                <a:cubicBezTo>
                  <a:pt x="22" y="66"/>
                  <a:pt x="24" y="68"/>
                  <a:pt x="25" y="69"/>
                </a:cubicBezTo>
                <a:cubicBezTo>
                  <a:pt x="24" y="70"/>
                  <a:pt x="23" y="71"/>
                  <a:pt x="23" y="73"/>
                </a:cubicBezTo>
                <a:moveTo>
                  <a:pt x="16" y="68"/>
                </a:moveTo>
                <a:cubicBezTo>
                  <a:pt x="15" y="67"/>
                  <a:pt x="14" y="66"/>
                  <a:pt x="13" y="64"/>
                </a:cubicBezTo>
                <a:cubicBezTo>
                  <a:pt x="13" y="63"/>
                  <a:pt x="15" y="61"/>
                  <a:pt x="16" y="59"/>
                </a:cubicBezTo>
                <a:cubicBezTo>
                  <a:pt x="17" y="61"/>
                  <a:pt x="18" y="62"/>
                  <a:pt x="19" y="64"/>
                </a:cubicBezTo>
                <a:cubicBezTo>
                  <a:pt x="18" y="65"/>
                  <a:pt x="17" y="67"/>
                  <a:pt x="16" y="68"/>
                </a:cubicBezTo>
                <a:moveTo>
                  <a:pt x="11" y="63"/>
                </a:moveTo>
                <a:cubicBezTo>
                  <a:pt x="11" y="62"/>
                  <a:pt x="10" y="61"/>
                  <a:pt x="9" y="60"/>
                </a:cubicBezTo>
                <a:cubicBezTo>
                  <a:pt x="11" y="58"/>
                  <a:pt x="12" y="57"/>
                  <a:pt x="13" y="55"/>
                </a:cubicBezTo>
                <a:cubicBezTo>
                  <a:pt x="14" y="56"/>
                  <a:pt x="14" y="57"/>
                  <a:pt x="15" y="58"/>
                </a:cubicBezTo>
                <a:cubicBezTo>
                  <a:pt x="14" y="59"/>
                  <a:pt x="12" y="61"/>
                  <a:pt x="11" y="63"/>
                </a:cubicBezTo>
                <a:moveTo>
                  <a:pt x="9" y="58"/>
                </a:moveTo>
                <a:cubicBezTo>
                  <a:pt x="8" y="57"/>
                  <a:pt x="7" y="56"/>
                  <a:pt x="7" y="54"/>
                </a:cubicBezTo>
                <a:cubicBezTo>
                  <a:pt x="7" y="54"/>
                  <a:pt x="7" y="54"/>
                  <a:pt x="7" y="54"/>
                </a:cubicBezTo>
                <a:cubicBezTo>
                  <a:pt x="8" y="53"/>
                  <a:pt x="10" y="51"/>
                  <a:pt x="11" y="50"/>
                </a:cubicBezTo>
                <a:cubicBezTo>
                  <a:pt x="11" y="50"/>
                  <a:pt x="11" y="51"/>
                  <a:pt x="12" y="52"/>
                </a:cubicBezTo>
                <a:cubicBezTo>
                  <a:pt x="12" y="52"/>
                  <a:pt x="12" y="53"/>
                  <a:pt x="12" y="53"/>
                </a:cubicBezTo>
                <a:cubicBezTo>
                  <a:pt x="11" y="55"/>
                  <a:pt x="10" y="57"/>
                  <a:pt x="9" y="58"/>
                </a:cubicBezTo>
                <a:moveTo>
                  <a:pt x="6" y="53"/>
                </a:moveTo>
                <a:cubicBezTo>
                  <a:pt x="6" y="51"/>
                  <a:pt x="5" y="50"/>
                  <a:pt x="5" y="49"/>
                </a:cubicBezTo>
                <a:cubicBezTo>
                  <a:pt x="7" y="47"/>
                  <a:pt x="8" y="46"/>
                  <a:pt x="9" y="44"/>
                </a:cubicBezTo>
                <a:cubicBezTo>
                  <a:pt x="10" y="45"/>
                  <a:pt x="10" y="47"/>
                  <a:pt x="10" y="48"/>
                </a:cubicBezTo>
                <a:cubicBezTo>
                  <a:pt x="9" y="49"/>
                  <a:pt x="8" y="50"/>
                  <a:pt x="8" y="51"/>
                </a:cubicBezTo>
                <a:cubicBezTo>
                  <a:pt x="7" y="52"/>
                  <a:pt x="7" y="52"/>
                  <a:pt x="6" y="53"/>
                </a:cubicBezTo>
                <a:moveTo>
                  <a:pt x="5" y="47"/>
                </a:moveTo>
                <a:cubicBezTo>
                  <a:pt x="4" y="44"/>
                  <a:pt x="4" y="41"/>
                  <a:pt x="4" y="39"/>
                </a:cubicBezTo>
                <a:cubicBezTo>
                  <a:pt x="5" y="38"/>
                  <a:pt x="6" y="37"/>
                  <a:pt x="7" y="36"/>
                </a:cubicBezTo>
                <a:cubicBezTo>
                  <a:pt x="7" y="36"/>
                  <a:pt x="8" y="35"/>
                  <a:pt x="8" y="35"/>
                </a:cubicBezTo>
                <a:cubicBezTo>
                  <a:pt x="8" y="35"/>
                  <a:pt x="8" y="35"/>
                  <a:pt x="8" y="35"/>
                </a:cubicBezTo>
                <a:cubicBezTo>
                  <a:pt x="8" y="37"/>
                  <a:pt x="9" y="40"/>
                  <a:pt x="9" y="42"/>
                </a:cubicBezTo>
                <a:cubicBezTo>
                  <a:pt x="8" y="44"/>
                  <a:pt x="6" y="45"/>
                  <a:pt x="5" y="47"/>
                </a:cubicBezTo>
                <a:moveTo>
                  <a:pt x="4" y="37"/>
                </a:moveTo>
                <a:cubicBezTo>
                  <a:pt x="4" y="36"/>
                  <a:pt x="4" y="35"/>
                  <a:pt x="4" y="34"/>
                </a:cubicBezTo>
                <a:cubicBezTo>
                  <a:pt x="6" y="33"/>
                  <a:pt x="7" y="31"/>
                  <a:pt x="9" y="30"/>
                </a:cubicBezTo>
                <a:cubicBezTo>
                  <a:pt x="9" y="31"/>
                  <a:pt x="9" y="31"/>
                  <a:pt x="9" y="32"/>
                </a:cubicBezTo>
                <a:cubicBezTo>
                  <a:pt x="8" y="33"/>
                  <a:pt x="7" y="34"/>
                  <a:pt x="6" y="35"/>
                </a:cubicBezTo>
                <a:cubicBezTo>
                  <a:pt x="5" y="36"/>
                  <a:pt x="4" y="36"/>
                  <a:pt x="4" y="37"/>
                </a:cubicBezTo>
                <a:moveTo>
                  <a:pt x="4" y="31"/>
                </a:moveTo>
                <a:cubicBezTo>
                  <a:pt x="5" y="31"/>
                  <a:pt x="5" y="30"/>
                  <a:pt x="5" y="29"/>
                </a:cubicBezTo>
                <a:cubicBezTo>
                  <a:pt x="6" y="28"/>
                  <a:pt x="8" y="27"/>
                  <a:pt x="9" y="27"/>
                </a:cubicBezTo>
                <a:cubicBezTo>
                  <a:pt x="9" y="28"/>
                  <a:pt x="9" y="28"/>
                  <a:pt x="9" y="28"/>
                </a:cubicBezTo>
                <a:cubicBezTo>
                  <a:pt x="8" y="29"/>
                  <a:pt x="6" y="30"/>
                  <a:pt x="4" y="31"/>
                </a:cubicBezTo>
                <a:moveTo>
                  <a:pt x="5" y="27"/>
                </a:moveTo>
                <a:cubicBezTo>
                  <a:pt x="6" y="26"/>
                  <a:pt x="6" y="25"/>
                  <a:pt x="7" y="24"/>
                </a:cubicBezTo>
                <a:cubicBezTo>
                  <a:pt x="8" y="23"/>
                  <a:pt x="9" y="22"/>
                  <a:pt x="10" y="21"/>
                </a:cubicBezTo>
                <a:cubicBezTo>
                  <a:pt x="11" y="21"/>
                  <a:pt x="11" y="21"/>
                  <a:pt x="11" y="21"/>
                </a:cubicBezTo>
                <a:cubicBezTo>
                  <a:pt x="10" y="22"/>
                  <a:pt x="10" y="23"/>
                  <a:pt x="10" y="24"/>
                </a:cubicBezTo>
                <a:cubicBezTo>
                  <a:pt x="8" y="25"/>
                  <a:pt x="7" y="26"/>
                  <a:pt x="5" y="27"/>
                </a:cubicBezTo>
                <a:moveTo>
                  <a:pt x="8" y="21"/>
                </a:moveTo>
                <a:cubicBezTo>
                  <a:pt x="8" y="20"/>
                  <a:pt x="9" y="19"/>
                  <a:pt x="9" y="19"/>
                </a:cubicBezTo>
                <a:cubicBezTo>
                  <a:pt x="10" y="18"/>
                  <a:pt x="11" y="18"/>
                  <a:pt x="12" y="17"/>
                </a:cubicBezTo>
                <a:cubicBezTo>
                  <a:pt x="12" y="17"/>
                  <a:pt x="12" y="17"/>
                  <a:pt x="12" y="17"/>
                </a:cubicBezTo>
                <a:cubicBezTo>
                  <a:pt x="12" y="17"/>
                  <a:pt x="12" y="18"/>
                  <a:pt x="11" y="19"/>
                </a:cubicBezTo>
                <a:cubicBezTo>
                  <a:pt x="11" y="19"/>
                  <a:pt x="10" y="20"/>
                  <a:pt x="9" y="20"/>
                </a:cubicBezTo>
                <a:cubicBezTo>
                  <a:pt x="9" y="20"/>
                  <a:pt x="8" y="21"/>
                  <a:pt x="8" y="21"/>
                </a:cubicBezTo>
                <a:moveTo>
                  <a:pt x="47" y="73"/>
                </a:moveTo>
                <a:cubicBezTo>
                  <a:pt x="34" y="73"/>
                  <a:pt x="20" y="63"/>
                  <a:pt x="15" y="50"/>
                </a:cubicBezTo>
                <a:cubicBezTo>
                  <a:pt x="13" y="46"/>
                  <a:pt x="12" y="40"/>
                  <a:pt x="12" y="35"/>
                </a:cubicBezTo>
                <a:cubicBezTo>
                  <a:pt x="12" y="28"/>
                  <a:pt x="13" y="21"/>
                  <a:pt x="17" y="16"/>
                </a:cubicBezTo>
                <a:cubicBezTo>
                  <a:pt x="20" y="10"/>
                  <a:pt x="25" y="6"/>
                  <a:pt x="32" y="5"/>
                </a:cubicBezTo>
                <a:cubicBezTo>
                  <a:pt x="35" y="4"/>
                  <a:pt x="37" y="4"/>
                  <a:pt x="40" y="4"/>
                </a:cubicBezTo>
                <a:cubicBezTo>
                  <a:pt x="48" y="4"/>
                  <a:pt x="55" y="7"/>
                  <a:pt x="61" y="11"/>
                </a:cubicBezTo>
                <a:cubicBezTo>
                  <a:pt x="67" y="16"/>
                  <a:pt x="72" y="23"/>
                  <a:pt x="75" y="30"/>
                </a:cubicBezTo>
                <a:cubicBezTo>
                  <a:pt x="76" y="34"/>
                  <a:pt x="77" y="38"/>
                  <a:pt x="77" y="42"/>
                </a:cubicBezTo>
                <a:cubicBezTo>
                  <a:pt x="77" y="48"/>
                  <a:pt x="75" y="55"/>
                  <a:pt x="71" y="61"/>
                </a:cubicBezTo>
                <a:cubicBezTo>
                  <a:pt x="67" y="66"/>
                  <a:pt x="62" y="70"/>
                  <a:pt x="55" y="72"/>
                </a:cubicBezTo>
                <a:cubicBezTo>
                  <a:pt x="53" y="73"/>
                  <a:pt x="50" y="73"/>
                  <a:pt x="48" y="73"/>
                </a:cubicBezTo>
                <a:cubicBezTo>
                  <a:pt x="48" y="73"/>
                  <a:pt x="48" y="73"/>
                  <a:pt x="47" y="73"/>
                </a:cubicBezTo>
                <a:moveTo>
                  <a:pt x="40" y="0"/>
                </a:moveTo>
                <a:cubicBezTo>
                  <a:pt x="40" y="0"/>
                  <a:pt x="40" y="0"/>
                  <a:pt x="40" y="0"/>
                </a:cubicBezTo>
                <a:cubicBezTo>
                  <a:pt x="37" y="0"/>
                  <a:pt x="34" y="1"/>
                  <a:pt x="31" y="1"/>
                </a:cubicBezTo>
                <a:cubicBezTo>
                  <a:pt x="28" y="2"/>
                  <a:pt x="24" y="4"/>
                  <a:pt x="22" y="6"/>
                </a:cubicBezTo>
                <a:cubicBezTo>
                  <a:pt x="21" y="6"/>
                  <a:pt x="21" y="6"/>
                  <a:pt x="21" y="6"/>
                </a:cubicBezTo>
                <a:cubicBezTo>
                  <a:pt x="17" y="8"/>
                  <a:pt x="13" y="10"/>
                  <a:pt x="9" y="14"/>
                </a:cubicBezTo>
                <a:cubicBezTo>
                  <a:pt x="9" y="14"/>
                  <a:pt x="8" y="14"/>
                  <a:pt x="8" y="14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6"/>
                  <a:pt x="7" y="16"/>
                  <a:pt x="7" y="16"/>
                </a:cubicBezTo>
                <a:cubicBezTo>
                  <a:pt x="3" y="22"/>
                  <a:pt x="0" y="30"/>
                  <a:pt x="0" y="39"/>
                </a:cubicBezTo>
                <a:cubicBezTo>
                  <a:pt x="0" y="44"/>
                  <a:pt x="1" y="50"/>
                  <a:pt x="3" y="55"/>
                </a:cubicBezTo>
                <a:cubicBezTo>
                  <a:pt x="9" y="68"/>
                  <a:pt x="20" y="78"/>
                  <a:pt x="34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5" y="80"/>
                  <a:pt x="35" y="80"/>
                  <a:pt x="35" y="80"/>
                </a:cubicBezTo>
                <a:cubicBezTo>
                  <a:pt x="37" y="80"/>
                  <a:pt x="39" y="80"/>
                  <a:pt x="41" y="80"/>
                </a:cubicBezTo>
                <a:cubicBezTo>
                  <a:pt x="41" y="80"/>
                  <a:pt x="41" y="80"/>
                  <a:pt x="41" y="80"/>
                </a:cubicBezTo>
                <a:cubicBezTo>
                  <a:pt x="42" y="80"/>
                  <a:pt x="44" y="80"/>
                  <a:pt x="45" y="80"/>
                </a:cubicBezTo>
                <a:cubicBezTo>
                  <a:pt x="46" y="80"/>
                  <a:pt x="46" y="80"/>
                  <a:pt x="46" y="80"/>
                </a:cubicBezTo>
                <a:cubicBezTo>
                  <a:pt x="46" y="80"/>
                  <a:pt x="46" y="80"/>
                  <a:pt x="46" y="80"/>
                </a:cubicBezTo>
                <a:cubicBezTo>
                  <a:pt x="47" y="80"/>
                  <a:pt x="47" y="80"/>
                  <a:pt x="47" y="80"/>
                </a:cubicBezTo>
                <a:cubicBezTo>
                  <a:pt x="47" y="80"/>
                  <a:pt x="47" y="80"/>
                  <a:pt x="47" y="80"/>
                </a:cubicBezTo>
                <a:cubicBezTo>
                  <a:pt x="48" y="80"/>
                  <a:pt x="48" y="80"/>
                  <a:pt x="48" y="80"/>
                </a:cubicBezTo>
                <a:cubicBezTo>
                  <a:pt x="52" y="78"/>
                  <a:pt x="58" y="75"/>
                  <a:pt x="62" y="73"/>
                </a:cubicBezTo>
                <a:cubicBezTo>
                  <a:pt x="63" y="72"/>
                  <a:pt x="63" y="72"/>
                  <a:pt x="63" y="72"/>
                </a:cubicBezTo>
                <a:cubicBezTo>
                  <a:pt x="67" y="70"/>
                  <a:pt x="71" y="66"/>
                  <a:pt x="74" y="62"/>
                </a:cubicBezTo>
                <a:cubicBezTo>
                  <a:pt x="78" y="56"/>
                  <a:pt x="80" y="49"/>
                  <a:pt x="80" y="42"/>
                </a:cubicBezTo>
                <a:cubicBezTo>
                  <a:pt x="80" y="37"/>
                  <a:pt x="79" y="33"/>
                  <a:pt x="78" y="29"/>
                </a:cubicBezTo>
                <a:cubicBezTo>
                  <a:pt x="75" y="21"/>
                  <a:pt x="70" y="14"/>
                  <a:pt x="63" y="9"/>
                </a:cubicBezTo>
                <a:cubicBezTo>
                  <a:pt x="57" y="4"/>
                  <a:pt x="49" y="0"/>
                  <a:pt x="40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46"/>
          <p:cNvSpPr/>
          <p:nvPr/>
        </p:nvSpPr>
        <p:spPr>
          <a:xfrm>
            <a:off x="2171520" y="2989080"/>
            <a:ext cx="59400" cy="62640"/>
          </a:xfrm>
          <a:custGeom>
            <a:avLst/>
            <a:gdLst/>
            <a:ahLst/>
            <a:rect l="l" t="t" r="r" b="b"/>
            <a:pathLst>
              <a:path w="59" h="62">
                <a:moveTo>
                  <a:pt x="55" y="38"/>
                </a:move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8"/>
                  <a:pt x="55" y="38"/>
                  <a:pt x="55" y="38"/>
                </a:cubicBezTo>
                <a:moveTo>
                  <a:pt x="55" y="35"/>
                </a:moveTo>
                <a:cubicBezTo>
                  <a:pt x="55" y="34"/>
                  <a:pt x="55" y="33"/>
                  <a:pt x="55" y="32"/>
                </a:cubicBezTo>
                <a:cubicBezTo>
                  <a:pt x="55" y="31"/>
                  <a:pt x="55" y="31"/>
                  <a:pt x="55" y="31"/>
                </a:cubicBezTo>
                <a:cubicBezTo>
                  <a:pt x="55" y="32"/>
                  <a:pt x="55" y="33"/>
                  <a:pt x="55" y="34"/>
                </a:cubicBezTo>
                <a:cubicBezTo>
                  <a:pt x="55" y="34"/>
                  <a:pt x="55" y="34"/>
                  <a:pt x="55" y="34"/>
                </a:cubicBezTo>
                <a:cubicBezTo>
                  <a:pt x="55" y="35"/>
                  <a:pt x="55" y="35"/>
                  <a:pt x="55" y="35"/>
                </a:cubicBezTo>
                <a:moveTo>
                  <a:pt x="54" y="30"/>
                </a:moveTo>
                <a:cubicBezTo>
                  <a:pt x="54" y="29"/>
                  <a:pt x="54" y="28"/>
                  <a:pt x="53" y="27"/>
                </a:cubicBezTo>
                <a:cubicBezTo>
                  <a:pt x="54" y="26"/>
                  <a:pt x="54" y="26"/>
                  <a:pt x="54" y="26"/>
                </a:cubicBezTo>
                <a:cubicBezTo>
                  <a:pt x="54" y="27"/>
                  <a:pt x="55" y="28"/>
                  <a:pt x="55" y="29"/>
                </a:cubicBezTo>
                <a:cubicBezTo>
                  <a:pt x="54" y="29"/>
                  <a:pt x="54" y="29"/>
                  <a:pt x="54" y="29"/>
                </a:cubicBezTo>
                <a:cubicBezTo>
                  <a:pt x="54" y="30"/>
                  <a:pt x="54" y="30"/>
                  <a:pt x="54" y="30"/>
                </a:cubicBezTo>
                <a:moveTo>
                  <a:pt x="55" y="25"/>
                </a:moveTo>
                <a:cubicBezTo>
                  <a:pt x="55" y="24"/>
                  <a:pt x="55" y="24"/>
                  <a:pt x="55" y="24"/>
                </a:cubicBezTo>
                <a:cubicBezTo>
                  <a:pt x="55" y="25"/>
                  <a:pt x="55" y="25"/>
                  <a:pt x="55" y="25"/>
                </a:cubicBezTo>
                <a:moveTo>
                  <a:pt x="53" y="25"/>
                </a:moveTo>
                <a:cubicBezTo>
                  <a:pt x="52" y="24"/>
                  <a:pt x="52" y="23"/>
                  <a:pt x="51" y="22"/>
                </a:cubicBezTo>
                <a:cubicBezTo>
                  <a:pt x="52" y="21"/>
                  <a:pt x="52" y="21"/>
                  <a:pt x="52" y="21"/>
                </a:cubicBezTo>
                <a:cubicBezTo>
                  <a:pt x="52" y="22"/>
                  <a:pt x="53" y="23"/>
                  <a:pt x="53" y="24"/>
                </a:cubicBezTo>
                <a:cubicBezTo>
                  <a:pt x="53" y="25"/>
                  <a:pt x="53" y="25"/>
                  <a:pt x="53" y="25"/>
                </a:cubicBezTo>
                <a:moveTo>
                  <a:pt x="50" y="20"/>
                </a:moveTo>
                <a:cubicBezTo>
                  <a:pt x="49" y="19"/>
                  <a:pt x="49" y="18"/>
                  <a:pt x="48" y="17"/>
                </a:cubicBezTo>
                <a:cubicBezTo>
                  <a:pt x="49" y="16"/>
                  <a:pt x="49" y="16"/>
                  <a:pt x="49" y="16"/>
                </a:cubicBezTo>
                <a:cubicBezTo>
                  <a:pt x="50" y="17"/>
                  <a:pt x="50" y="18"/>
                  <a:pt x="51" y="20"/>
                </a:cubicBezTo>
                <a:cubicBezTo>
                  <a:pt x="50" y="20"/>
                  <a:pt x="50" y="20"/>
                  <a:pt x="50" y="20"/>
                </a:cubicBezTo>
                <a:moveTo>
                  <a:pt x="47" y="16"/>
                </a:moveTo>
                <a:cubicBezTo>
                  <a:pt x="46" y="14"/>
                  <a:pt x="45" y="13"/>
                  <a:pt x="44" y="12"/>
                </a:cubicBezTo>
                <a:cubicBezTo>
                  <a:pt x="45" y="12"/>
                  <a:pt x="45" y="12"/>
                  <a:pt x="45" y="12"/>
                </a:cubicBezTo>
                <a:cubicBezTo>
                  <a:pt x="46" y="13"/>
                  <a:pt x="47" y="14"/>
                  <a:pt x="48" y="15"/>
                </a:cubicBezTo>
                <a:cubicBezTo>
                  <a:pt x="47" y="16"/>
                  <a:pt x="47" y="16"/>
                  <a:pt x="47" y="16"/>
                </a:cubicBezTo>
                <a:moveTo>
                  <a:pt x="43" y="11"/>
                </a:moveTo>
                <a:cubicBezTo>
                  <a:pt x="42" y="11"/>
                  <a:pt x="42" y="10"/>
                  <a:pt x="41" y="10"/>
                </a:cubicBezTo>
                <a:cubicBezTo>
                  <a:pt x="40" y="9"/>
                  <a:pt x="40" y="9"/>
                  <a:pt x="40" y="9"/>
                </a:cubicBezTo>
                <a:cubicBezTo>
                  <a:pt x="41" y="8"/>
                  <a:pt x="41" y="8"/>
                  <a:pt x="41" y="8"/>
                </a:cubicBezTo>
                <a:cubicBezTo>
                  <a:pt x="41" y="9"/>
                  <a:pt x="42" y="9"/>
                  <a:pt x="43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3" y="11"/>
                  <a:pt x="43" y="11"/>
                  <a:pt x="43" y="11"/>
                </a:cubicBezTo>
                <a:moveTo>
                  <a:pt x="32" y="59"/>
                </a:moveTo>
                <a:cubicBezTo>
                  <a:pt x="21" y="59"/>
                  <a:pt x="9" y="51"/>
                  <a:pt x="5" y="41"/>
                </a:cubicBezTo>
                <a:cubicBezTo>
                  <a:pt x="4" y="37"/>
                  <a:pt x="3" y="33"/>
                  <a:pt x="3" y="28"/>
                </a:cubicBezTo>
                <a:cubicBezTo>
                  <a:pt x="3" y="23"/>
                  <a:pt x="4" y="17"/>
                  <a:pt x="7" y="13"/>
                </a:cubicBezTo>
                <a:cubicBezTo>
                  <a:pt x="8" y="11"/>
                  <a:pt x="10" y="10"/>
                  <a:pt x="11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3" y="8"/>
                  <a:pt x="14" y="7"/>
                  <a:pt x="16" y="7"/>
                </a:cubicBezTo>
                <a:cubicBezTo>
                  <a:pt x="18" y="6"/>
                  <a:pt x="20" y="6"/>
                  <a:pt x="22" y="6"/>
                </a:cubicBezTo>
                <a:cubicBezTo>
                  <a:pt x="28" y="6"/>
                  <a:pt x="34" y="8"/>
                  <a:pt x="39" y="12"/>
                </a:cubicBezTo>
                <a:cubicBezTo>
                  <a:pt x="40" y="13"/>
                  <a:pt x="40" y="13"/>
                  <a:pt x="40" y="13"/>
                </a:cubicBezTo>
                <a:cubicBezTo>
                  <a:pt x="40" y="14"/>
                  <a:pt x="40" y="14"/>
                  <a:pt x="40" y="14"/>
                </a:cubicBezTo>
                <a:cubicBezTo>
                  <a:pt x="41" y="14"/>
                  <a:pt x="41" y="14"/>
                  <a:pt x="41" y="14"/>
                </a:cubicBezTo>
                <a:cubicBezTo>
                  <a:pt x="45" y="18"/>
                  <a:pt x="48" y="22"/>
                  <a:pt x="50" y="28"/>
                </a:cubicBezTo>
                <a:cubicBezTo>
                  <a:pt x="51" y="30"/>
                  <a:pt x="52" y="33"/>
                  <a:pt x="52" y="36"/>
                </a:cubicBezTo>
                <a:cubicBezTo>
                  <a:pt x="52" y="44"/>
                  <a:pt x="49" y="51"/>
                  <a:pt x="44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7"/>
                  <a:pt x="40" y="58"/>
                  <a:pt x="38" y="58"/>
                </a:cubicBezTo>
                <a:cubicBezTo>
                  <a:pt x="36" y="59"/>
                  <a:pt x="34" y="59"/>
                  <a:pt x="32" y="59"/>
                </a:cubicBezTo>
                <a:cubicBezTo>
                  <a:pt x="32" y="59"/>
                  <a:pt x="32" y="59"/>
                  <a:pt x="32" y="59"/>
                </a:cubicBezTo>
                <a:moveTo>
                  <a:pt x="39" y="8"/>
                </a:moveTo>
                <a:cubicBezTo>
                  <a:pt x="38" y="7"/>
                  <a:pt x="37" y="7"/>
                  <a:pt x="36" y="6"/>
                </a:cubicBezTo>
                <a:cubicBezTo>
                  <a:pt x="36" y="6"/>
                  <a:pt x="36" y="6"/>
                  <a:pt x="36" y="6"/>
                </a:cubicBezTo>
                <a:cubicBezTo>
                  <a:pt x="37" y="6"/>
                  <a:pt x="38" y="7"/>
                  <a:pt x="39" y="7"/>
                </a:cubicBezTo>
                <a:cubicBezTo>
                  <a:pt x="39" y="8"/>
                  <a:pt x="39" y="8"/>
                  <a:pt x="39" y="8"/>
                </a:cubicBezTo>
                <a:moveTo>
                  <a:pt x="34" y="5"/>
                </a:moveTo>
                <a:cubicBezTo>
                  <a:pt x="33" y="5"/>
                  <a:pt x="33" y="5"/>
                  <a:pt x="32" y="4"/>
                </a:cubicBezTo>
                <a:cubicBezTo>
                  <a:pt x="32" y="4"/>
                  <a:pt x="32" y="4"/>
                  <a:pt x="32" y="4"/>
                </a:cubicBezTo>
                <a:cubicBezTo>
                  <a:pt x="33" y="5"/>
                  <a:pt x="34" y="5"/>
                  <a:pt x="34" y="5"/>
                </a:cubicBezTo>
                <a:cubicBezTo>
                  <a:pt x="34" y="5"/>
                  <a:pt x="34" y="5"/>
                  <a:pt x="34" y="5"/>
                </a:cubicBezTo>
                <a:moveTo>
                  <a:pt x="30" y="4"/>
                </a:moveTo>
                <a:cubicBezTo>
                  <a:pt x="30" y="4"/>
                  <a:pt x="30" y="4"/>
                  <a:pt x="30" y="4"/>
                </a:cubicBezTo>
                <a:cubicBezTo>
                  <a:pt x="30" y="4"/>
                  <a:pt x="30" y="4"/>
                  <a:pt x="30" y="4"/>
                </a:cubicBezTo>
                <a:cubicBezTo>
                  <a:pt x="30" y="4"/>
                  <a:pt x="30" y="4"/>
                  <a:pt x="30" y="4"/>
                </a:cubicBezTo>
                <a:moveTo>
                  <a:pt x="26" y="0"/>
                </a:moveTo>
                <a:cubicBezTo>
                  <a:pt x="26" y="0"/>
                  <a:pt x="26" y="0"/>
                  <a:pt x="26" y="0"/>
                </a:cubicBezTo>
                <a:cubicBezTo>
                  <a:pt x="23" y="0"/>
                  <a:pt x="21" y="0"/>
                  <a:pt x="19" y="1"/>
                </a:cubicBezTo>
                <a:cubicBezTo>
                  <a:pt x="12" y="2"/>
                  <a:pt x="7" y="6"/>
                  <a:pt x="4" y="11"/>
                </a:cubicBezTo>
                <a:cubicBezTo>
                  <a:pt x="1" y="16"/>
                  <a:pt x="0" y="22"/>
                  <a:pt x="0" y="28"/>
                </a:cubicBezTo>
                <a:cubicBezTo>
                  <a:pt x="0" y="33"/>
                  <a:pt x="1" y="38"/>
                  <a:pt x="2" y="42"/>
                </a:cubicBezTo>
                <a:cubicBezTo>
                  <a:pt x="7" y="54"/>
                  <a:pt x="19" y="62"/>
                  <a:pt x="32" y="62"/>
                </a:cubicBezTo>
                <a:cubicBezTo>
                  <a:pt x="34" y="62"/>
                  <a:pt x="37" y="62"/>
                  <a:pt x="39" y="62"/>
                </a:cubicBezTo>
                <a:cubicBezTo>
                  <a:pt x="45" y="60"/>
                  <a:pt x="50" y="56"/>
                  <a:pt x="53" y="51"/>
                </a:cubicBezTo>
                <a:cubicBezTo>
                  <a:pt x="57" y="46"/>
                  <a:pt x="59" y="40"/>
                  <a:pt x="59" y="34"/>
                </a:cubicBezTo>
                <a:cubicBezTo>
                  <a:pt x="59" y="31"/>
                  <a:pt x="58" y="27"/>
                  <a:pt x="57" y="24"/>
                </a:cubicBezTo>
                <a:cubicBezTo>
                  <a:pt x="54" y="17"/>
                  <a:pt x="50" y="11"/>
                  <a:pt x="45" y="7"/>
                </a:cubicBezTo>
                <a:cubicBezTo>
                  <a:pt x="39" y="3"/>
                  <a:pt x="33" y="0"/>
                  <a:pt x="26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47"/>
          <p:cNvSpPr/>
          <p:nvPr/>
        </p:nvSpPr>
        <p:spPr>
          <a:xfrm>
            <a:off x="2182680" y="3000240"/>
            <a:ext cx="33120" cy="43560"/>
          </a:xfrm>
          <a:custGeom>
            <a:avLst/>
            <a:gdLst/>
            <a:ahLst/>
            <a:rect l="l" t="t" r="r" b="b"/>
            <a:pathLst>
              <a:path w="33" h="43">
                <a:moveTo>
                  <a:pt x="12" y="23"/>
                </a:moveTo>
                <a:cubicBezTo>
                  <a:pt x="11" y="23"/>
                  <a:pt x="9" y="22"/>
                  <a:pt x="7" y="21"/>
                </a:cubicBezTo>
                <a:cubicBezTo>
                  <a:pt x="6" y="21"/>
                  <a:pt x="5" y="20"/>
                  <a:pt x="4" y="19"/>
                </a:cubicBezTo>
                <a:cubicBezTo>
                  <a:pt x="4" y="18"/>
                  <a:pt x="3" y="17"/>
                  <a:pt x="3" y="15"/>
                </a:cubicBezTo>
                <a:cubicBezTo>
                  <a:pt x="3" y="14"/>
                  <a:pt x="3" y="14"/>
                  <a:pt x="3" y="14"/>
                </a:cubicBezTo>
                <a:cubicBezTo>
                  <a:pt x="4" y="13"/>
                  <a:pt x="4" y="12"/>
                  <a:pt x="4" y="12"/>
                </a:cubicBezTo>
                <a:cubicBezTo>
                  <a:pt x="5" y="11"/>
                  <a:pt x="5" y="10"/>
                  <a:pt x="6" y="10"/>
                </a:cubicBezTo>
                <a:cubicBezTo>
                  <a:pt x="7" y="10"/>
                  <a:pt x="7" y="10"/>
                  <a:pt x="7" y="9"/>
                </a:cubicBezTo>
                <a:cubicBezTo>
                  <a:pt x="7" y="9"/>
                  <a:pt x="7" y="8"/>
                  <a:pt x="7" y="8"/>
                </a:cubicBezTo>
                <a:cubicBezTo>
                  <a:pt x="7" y="7"/>
                  <a:pt x="6" y="6"/>
                  <a:pt x="6" y="5"/>
                </a:cubicBezTo>
                <a:cubicBezTo>
                  <a:pt x="6" y="4"/>
                  <a:pt x="6" y="4"/>
                  <a:pt x="6" y="4"/>
                </a:cubicBezTo>
                <a:cubicBezTo>
                  <a:pt x="6" y="4"/>
                  <a:pt x="6" y="4"/>
                  <a:pt x="6" y="4"/>
                </a:cubicBezTo>
                <a:cubicBezTo>
                  <a:pt x="7" y="4"/>
                  <a:pt x="7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7" y="3"/>
                  <a:pt x="8" y="4"/>
                  <a:pt x="8" y="4"/>
                </a:cubicBezTo>
                <a:cubicBezTo>
                  <a:pt x="8" y="5"/>
                  <a:pt x="8" y="5"/>
                  <a:pt x="8" y="5"/>
                </a:cubicBezTo>
                <a:cubicBezTo>
                  <a:pt x="9" y="6"/>
                  <a:pt x="9" y="7"/>
                  <a:pt x="10" y="7"/>
                </a:cubicBezTo>
                <a:cubicBezTo>
                  <a:pt x="10" y="7"/>
                  <a:pt x="10" y="8"/>
                  <a:pt x="11" y="8"/>
                </a:cubicBezTo>
                <a:cubicBezTo>
                  <a:pt x="11" y="8"/>
                  <a:pt x="11" y="8"/>
                  <a:pt x="11" y="7"/>
                </a:cubicBezTo>
                <a:cubicBezTo>
                  <a:pt x="12" y="7"/>
                  <a:pt x="14" y="7"/>
                  <a:pt x="15" y="7"/>
                </a:cubicBezTo>
                <a:cubicBezTo>
                  <a:pt x="15" y="7"/>
                  <a:pt x="15" y="7"/>
                  <a:pt x="15" y="7"/>
                </a:cubicBezTo>
                <a:cubicBezTo>
                  <a:pt x="17" y="7"/>
                  <a:pt x="19" y="7"/>
                  <a:pt x="20" y="9"/>
                </a:cubicBezTo>
                <a:cubicBezTo>
                  <a:pt x="20" y="9"/>
                  <a:pt x="19" y="10"/>
                  <a:pt x="18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7" y="9"/>
                  <a:pt x="16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3" y="9"/>
                  <a:pt x="11" y="10"/>
                  <a:pt x="10" y="11"/>
                </a:cubicBezTo>
                <a:cubicBezTo>
                  <a:pt x="9" y="12"/>
                  <a:pt x="8" y="12"/>
                  <a:pt x="8" y="13"/>
                </a:cubicBezTo>
                <a:cubicBezTo>
                  <a:pt x="7" y="14"/>
                  <a:pt x="6" y="15"/>
                  <a:pt x="6" y="16"/>
                </a:cubicBezTo>
                <a:cubicBezTo>
                  <a:pt x="6" y="16"/>
                  <a:pt x="7" y="17"/>
                  <a:pt x="7" y="17"/>
                </a:cubicBezTo>
                <a:cubicBezTo>
                  <a:pt x="7" y="19"/>
                  <a:pt x="8" y="20"/>
                  <a:pt x="9" y="20"/>
                </a:cubicBezTo>
                <a:cubicBezTo>
                  <a:pt x="10" y="20"/>
                  <a:pt x="12" y="20"/>
                  <a:pt x="13" y="20"/>
                </a:cubicBezTo>
                <a:cubicBezTo>
                  <a:pt x="13" y="20"/>
                  <a:pt x="13" y="20"/>
                  <a:pt x="13" y="20"/>
                </a:cubicBezTo>
                <a:cubicBezTo>
                  <a:pt x="13" y="20"/>
                  <a:pt x="13" y="20"/>
                  <a:pt x="13" y="20"/>
                </a:cubicBezTo>
                <a:cubicBezTo>
                  <a:pt x="15" y="20"/>
                  <a:pt x="18" y="20"/>
                  <a:pt x="21" y="20"/>
                </a:cubicBezTo>
                <a:cubicBezTo>
                  <a:pt x="21" y="20"/>
                  <a:pt x="21" y="20"/>
                  <a:pt x="21" y="20"/>
                </a:cubicBezTo>
                <a:cubicBezTo>
                  <a:pt x="23" y="20"/>
                  <a:pt x="25" y="20"/>
                  <a:pt x="27" y="21"/>
                </a:cubicBezTo>
                <a:cubicBezTo>
                  <a:pt x="27" y="21"/>
                  <a:pt x="27" y="21"/>
                  <a:pt x="27" y="21"/>
                </a:cubicBezTo>
                <a:cubicBezTo>
                  <a:pt x="29" y="22"/>
                  <a:pt x="30" y="25"/>
                  <a:pt x="30" y="27"/>
                </a:cubicBezTo>
                <a:cubicBezTo>
                  <a:pt x="30" y="27"/>
                  <a:pt x="30" y="27"/>
                  <a:pt x="30" y="27"/>
                </a:cubicBezTo>
                <a:cubicBezTo>
                  <a:pt x="30" y="28"/>
                  <a:pt x="29" y="29"/>
                  <a:pt x="28" y="31"/>
                </a:cubicBezTo>
                <a:cubicBezTo>
                  <a:pt x="28" y="31"/>
                  <a:pt x="28" y="32"/>
                  <a:pt x="27" y="32"/>
                </a:cubicBezTo>
                <a:cubicBezTo>
                  <a:pt x="27" y="33"/>
                  <a:pt x="27" y="33"/>
                  <a:pt x="27" y="33"/>
                </a:cubicBezTo>
                <a:cubicBezTo>
                  <a:pt x="27" y="33"/>
                  <a:pt x="27" y="33"/>
                  <a:pt x="27" y="33"/>
                </a:cubicBezTo>
                <a:cubicBezTo>
                  <a:pt x="26" y="34"/>
                  <a:pt x="26" y="35"/>
                  <a:pt x="27" y="35"/>
                </a:cubicBezTo>
                <a:cubicBezTo>
                  <a:pt x="27" y="35"/>
                  <a:pt x="27" y="36"/>
                  <a:pt x="27" y="36"/>
                </a:cubicBezTo>
                <a:cubicBezTo>
                  <a:pt x="28" y="36"/>
                  <a:pt x="28" y="37"/>
                  <a:pt x="29" y="38"/>
                </a:cubicBezTo>
                <a:cubicBezTo>
                  <a:pt x="29" y="39"/>
                  <a:pt x="29" y="39"/>
                  <a:pt x="29" y="39"/>
                </a:cubicBezTo>
                <a:cubicBezTo>
                  <a:pt x="29" y="39"/>
                  <a:pt x="29" y="39"/>
                  <a:pt x="29" y="39"/>
                </a:cubicBezTo>
                <a:cubicBezTo>
                  <a:pt x="29" y="39"/>
                  <a:pt x="28" y="39"/>
                  <a:pt x="28" y="39"/>
                </a:cubicBezTo>
                <a:cubicBezTo>
                  <a:pt x="27" y="38"/>
                  <a:pt x="27" y="38"/>
                  <a:pt x="26" y="37"/>
                </a:cubicBezTo>
                <a:cubicBezTo>
                  <a:pt x="26" y="36"/>
                  <a:pt x="26" y="36"/>
                  <a:pt x="26" y="36"/>
                </a:cubicBezTo>
                <a:cubicBezTo>
                  <a:pt x="25" y="36"/>
                  <a:pt x="25" y="35"/>
                  <a:pt x="24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3" y="35"/>
                  <a:pt x="22" y="36"/>
                  <a:pt x="22" y="36"/>
                </a:cubicBezTo>
                <a:cubicBezTo>
                  <a:pt x="21" y="36"/>
                  <a:pt x="20" y="36"/>
                  <a:pt x="20" y="36"/>
                </a:cubicBezTo>
                <a:cubicBezTo>
                  <a:pt x="20" y="36"/>
                  <a:pt x="20" y="36"/>
                  <a:pt x="19" y="36"/>
                </a:cubicBezTo>
                <a:cubicBezTo>
                  <a:pt x="17" y="36"/>
                  <a:pt x="15" y="35"/>
                  <a:pt x="14" y="34"/>
                </a:cubicBezTo>
                <a:cubicBezTo>
                  <a:pt x="15" y="33"/>
                  <a:pt x="15" y="33"/>
                  <a:pt x="16" y="33"/>
                </a:cubicBezTo>
                <a:cubicBezTo>
                  <a:pt x="17" y="33"/>
                  <a:pt x="18" y="33"/>
                  <a:pt x="20" y="33"/>
                </a:cubicBezTo>
                <a:cubicBezTo>
                  <a:pt x="21" y="33"/>
                  <a:pt x="23" y="33"/>
                  <a:pt x="24" y="32"/>
                </a:cubicBezTo>
                <a:cubicBezTo>
                  <a:pt x="26" y="31"/>
                  <a:pt x="27" y="29"/>
                  <a:pt x="27" y="27"/>
                </a:cubicBezTo>
                <a:cubicBezTo>
                  <a:pt x="27" y="25"/>
                  <a:pt x="27" y="24"/>
                  <a:pt x="26" y="23"/>
                </a:cubicBezTo>
                <a:cubicBezTo>
                  <a:pt x="24" y="22"/>
                  <a:pt x="23" y="22"/>
                  <a:pt x="21" y="22"/>
                </a:cubicBezTo>
                <a:cubicBezTo>
                  <a:pt x="21" y="22"/>
                  <a:pt x="20" y="22"/>
                  <a:pt x="19" y="22"/>
                </a:cubicBezTo>
                <a:cubicBezTo>
                  <a:pt x="19" y="22"/>
                  <a:pt x="19" y="22"/>
                  <a:pt x="19" y="22"/>
                </a:cubicBezTo>
                <a:cubicBezTo>
                  <a:pt x="17" y="22"/>
                  <a:pt x="15" y="22"/>
                  <a:pt x="12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23"/>
                  <a:pt x="12" y="23"/>
                  <a:pt x="12" y="23"/>
                </a:cubicBezTo>
                <a:moveTo>
                  <a:pt x="7" y="0"/>
                </a:moveTo>
                <a:cubicBezTo>
                  <a:pt x="6" y="0"/>
                  <a:pt x="5" y="1"/>
                  <a:pt x="4" y="1"/>
                </a:cubicBezTo>
                <a:cubicBezTo>
                  <a:pt x="3" y="2"/>
                  <a:pt x="3" y="2"/>
                  <a:pt x="3" y="2"/>
                </a:cubicBezTo>
                <a:cubicBezTo>
                  <a:pt x="3" y="2"/>
                  <a:pt x="3" y="2"/>
                  <a:pt x="3" y="2"/>
                </a:cubicBezTo>
                <a:cubicBezTo>
                  <a:pt x="3" y="2"/>
                  <a:pt x="3" y="2"/>
                  <a:pt x="3" y="2"/>
                </a:cubicBezTo>
                <a:cubicBezTo>
                  <a:pt x="3" y="2"/>
                  <a:pt x="2" y="3"/>
                  <a:pt x="2" y="3"/>
                </a:cubicBezTo>
                <a:cubicBezTo>
                  <a:pt x="2" y="4"/>
                  <a:pt x="2" y="4"/>
                  <a:pt x="2" y="5"/>
                </a:cubicBezTo>
                <a:cubicBezTo>
                  <a:pt x="2" y="5"/>
                  <a:pt x="2" y="5"/>
                  <a:pt x="3" y="6"/>
                </a:cubicBezTo>
                <a:cubicBezTo>
                  <a:pt x="3" y="7"/>
                  <a:pt x="3" y="7"/>
                  <a:pt x="3" y="8"/>
                </a:cubicBezTo>
                <a:cubicBezTo>
                  <a:pt x="3" y="9"/>
                  <a:pt x="2" y="9"/>
                  <a:pt x="2" y="10"/>
                </a:cubicBezTo>
                <a:cubicBezTo>
                  <a:pt x="1" y="11"/>
                  <a:pt x="0" y="13"/>
                  <a:pt x="0" y="14"/>
                </a:cubicBezTo>
                <a:cubicBezTo>
                  <a:pt x="0" y="14"/>
                  <a:pt x="0" y="15"/>
                  <a:pt x="0" y="15"/>
                </a:cubicBezTo>
                <a:cubicBezTo>
                  <a:pt x="0" y="18"/>
                  <a:pt x="1" y="19"/>
                  <a:pt x="2" y="21"/>
                </a:cubicBezTo>
                <a:cubicBezTo>
                  <a:pt x="3" y="23"/>
                  <a:pt x="5" y="24"/>
                  <a:pt x="7" y="25"/>
                </a:cubicBezTo>
                <a:cubicBezTo>
                  <a:pt x="9" y="26"/>
                  <a:pt x="11" y="26"/>
                  <a:pt x="12" y="26"/>
                </a:cubicBezTo>
                <a:cubicBezTo>
                  <a:pt x="13" y="26"/>
                  <a:pt x="13" y="26"/>
                  <a:pt x="13" y="26"/>
                </a:cubicBezTo>
                <a:cubicBezTo>
                  <a:pt x="13" y="26"/>
                  <a:pt x="13" y="26"/>
                  <a:pt x="13" y="26"/>
                </a:cubicBezTo>
                <a:cubicBezTo>
                  <a:pt x="15" y="26"/>
                  <a:pt x="17" y="25"/>
                  <a:pt x="20" y="25"/>
                </a:cubicBezTo>
                <a:cubicBezTo>
                  <a:pt x="20" y="25"/>
                  <a:pt x="21" y="25"/>
                  <a:pt x="21" y="25"/>
                </a:cubicBezTo>
                <a:cubicBezTo>
                  <a:pt x="21" y="25"/>
                  <a:pt x="21" y="25"/>
                  <a:pt x="21" y="25"/>
                </a:cubicBezTo>
                <a:cubicBezTo>
                  <a:pt x="22" y="25"/>
                  <a:pt x="23" y="25"/>
                  <a:pt x="23" y="26"/>
                </a:cubicBezTo>
                <a:cubicBezTo>
                  <a:pt x="24" y="26"/>
                  <a:pt x="24" y="26"/>
                  <a:pt x="24" y="27"/>
                </a:cubicBezTo>
                <a:cubicBezTo>
                  <a:pt x="24" y="28"/>
                  <a:pt x="23" y="29"/>
                  <a:pt x="22" y="29"/>
                </a:cubicBezTo>
                <a:cubicBezTo>
                  <a:pt x="22" y="30"/>
                  <a:pt x="21" y="30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19" y="30"/>
                  <a:pt x="18" y="30"/>
                  <a:pt x="17" y="29"/>
                </a:cubicBezTo>
                <a:cubicBezTo>
                  <a:pt x="17" y="29"/>
                  <a:pt x="16" y="29"/>
                  <a:pt x="16" y="29"/>
                </a:cubicBezTo>
                <a:cubicBezTo>
                  <a:pt x="16" y="29"/>
                  <a:pt x="15" y="29"/>
                  <a:pt x="15" y="29"/>
                </a:cubicBezTo>
                <a:cubicBezTo>
                  <a:pt x="14" y="30"/>
                  <a:pt x="12" y="31"/>
                  <a:pt x="11" y="32"/>
                </a:cubicBezTo>
                <a:cubicBezTo>
                  <a:pt x="10" y="33"/>
                  <a:pt x="10" y="33"/>
                  <a:pt x="10" y="34"/>
                </a:cubicBezTo>
                <a:cubicBezTo>
                  <a:pt x="12" y="38"/>
                  <a:pt x="16" y="39"/>
                  <a:pt x="20" y="39"/>
                </a:cubicBezTo>
                <a:cubicBezTo>
                  <a:pt x="21" y="39"/>
                  <a:pt x="22" y="39"/>
                  <a:pt x="23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4" y="40"/>
                  <a:pt x="25" y="41"/>
                  <a:pt x="26" y="42"/>
                </a:cubicBezTo>
                <a:cubicBezTo>
                  <a:pt x="26" y="42"/>
                  <a:pt x="26" y="42"/>
                  <a:pt x="26" y="42"/>
                </a:cubicBezTo>
                <a:cubicBezTo>
                  <a:pt x="26" y="42"/>
                  <a:pt x="26" y="42"/>
                  <a:pt x="26" y="42"/>
                </a:cubicBezTo>
                <a:cubicBezTo>
                  <a:pt x="27" y="43"/>
                  <a:pt x="27" y="43"/>
                  <a:pt x="28" y="43"/>
                </a:cubicBezTo>
                <a:cubicBezTo>
                  <a:pt x="28" y="43"/>
                  <a:pt x="28" y="43"/>
                  <a:pt x="28" y="43"/>
                </a:cubicBezTo>
                <a:cubicBezTo>
                  <a:pt x="29" y="43"/>
                  <a:pt x="29" y="43"/>
                  <a:pt x="29" y="43"/>
                </a:cubicBezTo>
                <a:cubicBezTo>
                  <a:pt x="29" y="43"/>
                  <a:pt x="29" y="43"/>
                  <a:pt x="29" y="43"/>
                </a:cubicBezTo>
                <a:cubicBezTo>
                  <a:pt x="29" y="42"/>
                  <a:pt x="30" y="42"/>
                  <a:pt x="30" y="42"/>
                </a:cubicBezTo>
                <a:cubicBezTo>
                  <a:pt x="31" y="42"/>
                  <a:pt x="32" y="41"/>
                  <a:pt x="32" y="41"/>
                </a:cubicBezTo>
                <a:cubicBezTo>
                  <a:pt x="33" y="41"/>
                  <a:pt x="33" y="40"/>
                  <a:pt x="33" y="40"/>
                </a:cubicBezTo>
                <a:cubicBezTo>
                  <a:pt x="33" y="40"/>
                  <a:pt x="33" y="40"/>
                  <a:pt x="33" y="40"/>
                </a:cubicBezTo>
                <a:cubicBezTo>
                  <a:pt x="33" y="39"/>
                  <a:pt x="33" y="39"/>
                  <a:pt x="33" y="38"/>
                </a:cubicBezTo>
                <a:cubicBezTo>
                  <a:pt x="32" y="37"/>
                  <a:pt x="31" y="36"/>
                  <a:pt x="31" y="35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1" y="33"/>
                  <a:pt x="31" y="33"/>
                </a:cubicBezTo>
                <a:cubicBezTo>
                  <a:pt x="32" y="31"/>
                  <a:pt x="33" y="29"/>
                  <a:pt x="33" y="27"/>
                </a:cubicBezTo>
                <a:cubicBezTo>
                  <a:pt x="33" y="27"/>
                  <a:pt x="33" y="27"/>
                  <a:pt x="33" y="27"/>
                </a:cubicBezTo>
                <a:cubicBezTo>
                  <a:pt x="33" y="23"/>
                  <a:pt x="31" y="20"/>
                  <a:pt x="28" y="18"/>
                </a:cubicBezTo>
                <a:cubicBezTo>
                  <a:pt x="26" y="17"/>
                  <a:pt x="23" y="17"/>
                  <a:pt x="21" y="17"/>
                </a:cubicBezTo>
                <a:cubicBezTo>
                  <a:pt x="18" y="17"/>
                  <a:pt x="15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17"/>
                  <a:pt x="13" y="17"/>
                  <a:pt x="12" y="17"/>
                </a:cubicBezTo>
                <a:cubicBezTo>
                  <a:pt x="12" y="17"/>
                  <a:pt x="11" y="17"/>
                  <a:pt x="11" y="17"/>
                </a:cubicBezTo>
                <a:cubicBezTo>
                  <a:pt x="10" y="17"/>
                  <a:pt x="10" y="16"/>
                  <a:pt x="10" y="16"/>
                </a:cubicBezTo>
                <a:cubicBezTo>
                  <a:pt x="10" y="16"/>
                  <a:pt x="10" y="16"/>
                  <a:pt x="10" y="16"/>
                </a:cubicBezTo>
                <a:cubicBezTo>
                  <a:pt x="10" y="16"/>
                  <a:pt x="10" y="16"/>
                  <a:pt x="10" y="15"/>
                </a:cubicBezTo>
                <a:cubicBezTo>
                  <a:pt x="11" y="15"/>
                  <a:pt x="11" y="14"/>
                  <a:pt x="12" y="14"/>
                </a:cubicBezTo>
                <a:cubicBezTo>
                  <a:pt x="13" y="13"/>
                  <a:pt x="14" y="12"/>
                  <a:pt x="15" y="12"/>
                </a:cubicBezTo>
                <a:cubicBezTo>
                  <a:pt x="15" y="12"/>
                  <a:pt x="15" y="12"/>
                  <a:pt x="15" y="12"/>
                </a:cubicBezTo>
                <a:cubicBezTo>
                  <a:pt x="16" y="12"/>
                  <a:pt x="16" y="13"/>
                  <a:pt x="16" y="13"/>
                </a:cubicBezTo>
                <a:cubicBezTo>
                  <a:pt x="16" y="13"/>
                  <a:pt x="16" y="13"/>
                  <a:pt x="16" y="13"/>
                </a:cubicBezTo>
                <a:cubicBezTo>
                  <a:pt x="17" y="13"/>
                  <a:pt x="17" y="13"/>
                  <a:pt x="17" y="13"/>
                </a:cubicBezTo>
                <a:cubicBezTo>
                  <a:pt x="17" y="13"/>
                  <a:pt x="18" y="14"/>
                  <a:pt x="18" y="14"/>
                </a:cubicBezTo>
                <a:cubicBezTo>
                  <a:pt x="18" y="14"/>
                  <a:pt x="18" y="14"/>
                  <a:pt x="18" y="13"/>
                </a:cubicBezTo>
                <a:cubicBezTo>
                  <a:pt x="19" y="13"/>
                  <a:pt x="19" y="13"/>
                  <a:pt x="19" y="13"/>
                </a:cubicBezTo>
                <a:cubicBezTo>
                  <a:pt x="20" y="13"/>
                  <a:pt x="20" y="13"/>
                  <a:pt x="20" y="13"/>
                </a:cubicBezTo>
                <a:cubicBezTo>
                  <a:pt x="21" y="12"/>
                  <a:pt x="23" y="11"/>
                  <a:pt x="24" y="9"/>
                </a:cubicBezTo>
                <a:cubicBezTo>
                  <a:pt x="24" y="9"/>
                  <a:pt x="24" y="8"/>
                  <a:pt x="24" y="7"/>
                </a:cubicBezTo>
                <a:cubicBezTo>
                  <a:pt x="22" y="5"/>
                  <a:pt x="18" y="3"/>
                  <a:pt x="15" y="3"/>
                </a:cubicBezTo>
                <a:cubicBezTo>
                  <a:pt x="14" y="3"/>
                  <a:pt x="13" y="4"/>
                  <a:pt x="11" y="4"/>
                </a:cubicBezTo>
                <a:cubicBezTo>
                  <a:pt x="11" y="4"/>
                  <a:pt x="11" y="3"/>
                  <a:pt x="11" y="3"/>
                </a:cubicBezTo>
                <a:cubicBezTo>
                  <a:pt x="10" y="2"/>
                  <a:pt x="10" y="2"/>
                  <a:pt x="10" y="1"/>
                </a:cubicBezTo>
                <a:cubicBezTo>
                  <a:pt x="9" y="1"/>
                  <a:pt x="8" y="0"/>
                  <a:pt x="8" y="0"/>
                </a:cubicBezTo>
                <a:cubicBezTo>
                  <a:pt x="8" y="0"/>
                  <a:pt x="8" y="0"/>
                  <a:pt x="8" y="0"/>
                </a:cubicBezTo>
                <a:cubicBezTo>
                  <a:pt x="7" y="0"/>
                  <a:pt x="7" y="0"/>
                  <a:pt x="7" y="0"/>
                </a:cubicBezTo>
                <a:cubicBezTo>
                  <a:pt x="8" y="0"/>
                  <a:pt x="8" y="0"/>
                  <a:pt x="8" y="0"/>
                </a:cubicBezTo>
                <a:cubicBezTo>
                  <a:pt x="7" y="0"/>
                  <a:pt x="7" y="0"/>
                  <a:pt x="7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48"/>
          <p:cNvSpPr/>
          <p:nvPr/>
        </p:nvSpPr>
        <p:spPr>
          <a:xfrm>
            <a:off x="2103480" y="3099600"/>
            <a:ext cx="79920" cy="82080"/>
          </a:xfrm>
          <a:custGeom>
            <a:avLst/>
            <a:gdLst/>
            <a:ahLst/>
            <a:rect l="l" t="t" r="r" b="b"/>
            <a:pathLst>
              <a:path w="79" h="81">
                <a:moveTo>
                  <a:pt x="20" y="71"/>
                </a:moveTo>
                <a:cubicBezTo>
                  <a:pt x="19" y="71"/>
                  <a:pt x="19" y="71"/>
                  <a:pt x="18" y="70"/>
                </a:cubicBezTo>
                <a:cubicBezTo>
                  <a:pt x="19" y="70"/>
                  <a:pt x="19" y="70"/>
                  <a:pt x="19" y="70"/>
                </a:cubicBezTo>
                <a:cubicBezTo>
                  <a:pt x="20" y="71"/>
                  <a:pt x="20" y="71"/>
                  <a:pt x="20" y="71"/>
                </a:cubicBezTo>
                <a:moveTo>
                  <a:pt x="16" y="69"/>
                </a:moveTo>
                <a:cubicBezTo>
                  <a:pt x="16" y="68"/>
                  <a:pt x="15" y="68"/>
                  <a:pt x="15" y="67"/>
                </a:cubicBezTo>
                <a:cubicBezTo>
                  <a:pt x="15" y="67"/>
                  <a:pt x="16" y="67"/>
                  <a:pt x="16" y="67"/>
                </a:cubicBezTo>
                <a:cubicBezTo>
                  <a:pt x="17" y="68"/>
                  <a:pt x="17" y="68"/>
                  <a:pt x="18" y="69"/>
                </a:cubicBezTo>
                <a:cubicBezTo>
                  <a:pt x="17" y="69"/>
                  <a:pt x="17" y="69"/>
                  <a:pt x="17" y="69"/>
                </a:cubicBezTo>
                <a:cubicBezTo>
                  <a:pt x="17" y="69"/>
                  <a:pt x="17" y="69"/>
                  <a:pt x="17" y="69"/>
                </a:cubicBezTo>
                <a:cubicBezTo>
                  <a:pt x="17" y="69"/>
                  <a:pt x="17" y="69"/>
                  <a:pt x="17" y="69"/>
                </a:cubicBezTo>
                <a:cubicBezTo>
                  <a:pt x="16" y="69"/>
                  <a:pt x="16" y="69"/>
                  <a:pt x="16" y="69"/>
                </a:cubicBezTo>
                <a:moveTo>
                  <a:pt x="13" y="66"/>
                </a:moveTo>
                <a:cubicBezTo>
                  <a:pt x="13" y="65"/>
                  <a:pt x="12" y="65"/>
                  <a:pt x="12" y="64"/>
                </a:cubicBezTo>
                <a:cubicBezTo>
                  <a:pt x="13" y="64"/>
                  <a:pt x="14" y="64"/>
                  <a:pt x="14" y="64"/>
                </a:cubicBezTo>
                <a:cubicBezTo>
                  <a:pt x="15" y="65"/>
                  <a:pt x="15" y="65"/>
                  <a:pt x="15" y="66"/>
                </a:cubicBezTo>
                <a:cubicBezTo>
                  <a:pt x="15" y="66"/>
                  <a:pt x="14" y="66"/>
                  <a:pt x="13" y="66"/>
                </a:cubicBezTo>
                <a:moveTo>
                  <a:pt x="11" y="63"/>
                </a:moveTo>
                <a:cubicBezTo>
                  <a:pt x="10" y="62"/>
                  <a:pt x="10" y="62"/>
                  <a:pt x="10" y="61"/>
                </a:cubicBezTo>
                <a:cubicBezTo>
                  <a:pt x="11" y="61"/>
                  <a:pt x="12" y="61"/>
                  <a:pt x="13" y="61"/>
                </a:cubicBezTo>
                <a:cubicBezTo>
                  <a:pt x="13" y="61"/>
                  <a:pt x="13" y="62"/>
                  <a:pt x="13" y="62"/>
                </a:cubicBezTo>
                <a:cubicBezTo>
                  <a:pt x="13" y="62"/>
                  <a:pt x="12" y="63"/>
                  <a:pt x="11" y="63"/>
                </a:cubicBezTo>
                <a:moveTo>
                  <a:pt x="9" y="60"/>
                </a:moveTo>
                <a:cubicBezTo>
                  <a:pt x="8" y="59"/>
                  <a:pt x="8" y="59"/>
                  <a:pt x="8" y="59"/>
                </a:cubicBezTo>
                <a:cubicBezTo>
                  <a:pt x="9" y="59"/>
                  <a:pt x="10" y="58"/>
                  <a:pt x="12" y="58"/>
                </a:cubicBezTo>
                <a:cubicBezTo>
                  <a:pt x="12" y="59"/>
                  <a:pt x="12" y="59"/>
                  <a:pt x="12" y="59"/>
                </a:cubicBezTo>
                <a:cubicBezTo>
                  <a:pt x="11" y="60"/>
                  <a:pt x="10" y="60"/>
                  <a:pt x="9" y="60"/>
                </a:cubicBezTo>
                <a:moveTo>
                  <a:pt x="7" y="57"/>
                </a:moveTo>
                <a:cubicBezTo>
                  <a:pt x="7" y="57"/>
                  <a:pt x="7" y="56"/>
                  <a:pt x="6" y="55"/>
                </a:cubicBezTo>
                <a:cubicBezTo>
                  <a:pt x="8" y="55"/>
                  <a:pt x="9" y="55"/>
                  <a:pt x="11" y="55"/>
                </a:cubicBezTo>
                <a:cubicBezTo>
                  <a:pt x="11" y="55"/>
                  <a:pt x="11" y="56"/>
                  <a:pt x="11" y="56"/>
                </a:cubicBezTo>
                <a:cubicBezTo>
                  <a:pt x="10" y="57"/>
                  <a:pt x="9" y="57"/>
                  <a:pt x="7" y="57"/>
                </a:cubicBezTo>
                <a:moveTo>
                  <a:pt x="6" y="53"/>
                </a:moveTo>
                <a:cubicBezTo>
                  <a:pt x="6" y="53"/>
                  <a:pt x="5" y="53"/>
                  <a:pt x="5" y="52"/>
                </a:cubicBezTo>
                <a:cubicBezTo>
                  <a:pt x="7" y="52"/>
                  <a:pt x="8" y="52"/>
                  <a:pt x="10" y="52"/>
                </a:cubicBezTo>
                <a:cubicBezTo>
                  <a:pt x="10" y="52"/>
                  <a:pt x="10" y="53"/>
                  <a:pt x="10" y="53"/>
                </a:cubicBezTo>
                <a:cubicBezTo>
                  <a:pt x="9" y="53"/>
                  <a:pt x="7" y="53"/>
                  <a:pt x="6" y="53"/>
                </a:cubicBezTo>
                <a:moveTo>
                  <a:pt x="5" y="51"/>
                </a:moveTo>
                <a:cubicBezTo>
                  <a:pt x="4" y="49"/>
                  <a:pt x="4" y="47"/>
                  <a:pt x="4" y="45"/>
                </a:cubicBezTo>
                <a:cubicBezTo>
                  <a:pt x="6" y="44"/>
                  <a:pt x="7" y="44"/>
                  <a:pt x="9" y="44"/>
                </a:cubicBezTo>
                <a:cubicBezTo>
                  <a:pt x="9" y="44"/>
                  <a:pt x="9" y="44"/>
                  <a:pt x="9" y="44"/>
                </a:cubicBezTo>
                <a:cubicBezTo>
                  <a:pt x="9" y="46"/>
                  <a:pt x="9" y="48"/>
                  <a:pt x="9" y="50"/>
                </a:cubicBezTo>
                <a:cubicBezTo>
                  <a:pt x="8" y="50"/>
                  <a:pt x="6" y="50"/>
                  <a:pt x="5" y="51"/>
                </a:cubicBezTo>
                <a:moveTo>
                  <a:pt x="4" y="43"/>
                </a:moveTo>
                <a:cubicBezTo>
                  <a:pt x="4" y="42"/>
                  <a:pt x="4" y="42"/>
                  <a:pt x="4" y="42"/>
                </a:cubicBezTo>
                <a:cubicBezTo>
                  <a:pt x="4" y="40"/>
                  <a:pt x="4" y="39"/>
                  <a:pt x="4" y="38"/>
                </a:cubicBezTo>
                <a:cubicBezTo>
                  <a:pt x="6" y="37"/>
                  <a:pt x="8" y="37"/>
                  <a:pt x="10" y="36"/>
                </a:cubicBezTo>
                <a:cubicBezTo>
                  <a:pt x="9" y="38"/>
                  <a:pt x="9" y="40"/>
                  <a:pt x="9" y="42"/>
                </a:cubicBezTo>
                <a:cubicBezTo>
                  <a:pt x="7" y="42"/>
                  <a:pt x="6" y="43"/>
                  <a:pt x="4" y="43"/>
                </a:cubicBezTo>
                <a:moveTo>
                  <a:pt x="4" y="36"/>
                </a:moveTo>
                <a:cubicBezTo>
                  <a:pt x="4" y="35"/>
                  <a:pt x="5" y="33"/>
                  <a:pt x="5" y="32"/>
                </a:cubicBezTo>
                <a:cubicBezTo>
                  <a:pt x="7" y="32"/>
                  <a:pt x="9" y="32"/>
                  <a:pt x="11" y="32"/>
                </a:cubicBezTo>
                <a:cubicBezTo>
                  <a:pt x="11" y="33"/>
                  <a:pt x="10" y="34"/>
                  <a:pt x="10" y="35"/>
                </a:cubicBezTo>
                <a:cubicBezTo>
                  <a:pt x="8" y="35"/>
                  <a:pt x="6" y="35"/>
                  <a:pt x="4" y="36"/>
                </a:cubicBezTo>
                <a:moveTo>
                  <a:pt x="5" y="31"/>
                </a:moveTo>
                <a:cubicBezTo>
                  <a:pt x="6" y="29"/>
                  <a:pt x="6" y="28"/>
                  <a:pt x="7" y="27"/>
                </a:cubicBezTo>
                <a:cubicBezTo>
                  <a:pt x="8" y="27"/>
                  <a:pt x="9" y="26"/>
                  <a:pt x="11" y="26"/>
                </a:cubicBezTo>
                <a:cubicBezTo>
                  <a:pt x="11" y="26"/>
                  <a:pt x="12" y="26"/>
                  <a:pt x="13" y="26"/>
                </a:cubicBezTo>
                <a:cubicBezTo>
                  <a:pt x="13" y="27"/>
                  <a:pt x="13" y="28"/>
                  <a:pt x="12" y="28"/>
                </a:cubicBezTo>
                <a:cubicBezTo>
                  <a:pt x="12" y="29"/>
                  <a:pt x="12" y="29"/>
                  <a:pt x="12" y="30"/>
                </a:cubicBezTo>
                <a:cubicBezTo>
                  <a:pt x="9" y="30"/>
                  <a:pt x="7" y="30"/>
                  <a:pt x="5" y="31"/>
                </a:cubicBezTo>
                <a:moveTo>
                  <a:pt x="8" y="25"/>
                </a:moveTo>
                <a:cubicBezTo>
                  <a:pt x="9" y="24"/>
                  <a:pt x="9" y="22"/>
                  <a:pt x="10" y="21"/>
                </a:cubicBezTo>
                <a:cubicBezTo>
                  <a:pt x="12" y="21"/>
                  <a:pt x="14" y="21"/>
                  <a:pt x="16" y="22"/>
                </a:cubicBezTo>
                <a:cubicBezTo>
                  <a:pt x="16" y="23"/>
                  <a:pt x="15" y="24"/>
                  <a:pt x="14" y="25"/>
                </a:cubicBezTo>
                <a:cubicBezTo>
                  <a:pt x="13" y="25"/>
                  <a:pt x="11" y="25"/>
                  <a:pt x="10" y="25"/>
                </a:cubicBezTo>
                <a:cubicBezTo>
                  <a:pt x="9" y="25"/>
                  <a:pt x="9" y="25"/>
                  <a:pt x="8" y="25"/>
                </a:cubicBezTo>
                <a:moveTo>
                  <a:pt x="17" y="20"/>
                </a:moveTo>
                <a:cubicBezTo>
                  <a:pt x="15" y="20"/>
                  <a:pt x="13" y="20"/>
                  <a:pt x="11" y="20"/>
                </a:cubicBezTo>
                <a:cubicBezTo>
                  <a:pt x="13" y="18"/>
                  <a:pt x="14" y="15"/>
                  <a:pt x="16" y="14"/>
                </a:cubicBezTo>
                <a:cubicBezTo>
                  <a:pt x="17" y="14"/>
                  <a:pt x="19" y="14"/>
                  <a:pt x="20" y="14"/>
                </a:cubicBezTo>
                <a:cubicBezTo>
                  <a:pt x="21" y="14"/>
                  <a:pt x="22" y="14"/>
                  <a:pt x="23" y="14"/>
                </a:cubicBezTo>
                <a:cubicBezTo>
                  <a:pt x="21" y="16"/>
                  <a:pt x="19" y="18"/>
                  <a:pt x="17" y="20"/>
                </a:cubicBezTo>
                <a:moveTo>
                  <a:pt x="24" y="13"/>
                </a:moveTo>
                <a:cubicBezTo>
                  <a:pt x="23" y="12"/>
                  <a:pt x="22" y="12"/>
                  <a:pt x="20" y="12"/>
                </a:cubicBezTo>
                <a:cubicBezTo>
                  <a:pt x="19" y="12"/>
                  <a:pt x="19" y="12"/>
                  <a:pt x="18" y="12"/>
                </a:cubicBezTo>
                <a:cubicBezTo>
                  <a:pt x="19" y="12"/>
                  <a:pt x="19" y="11"/>
                  <a:pt x="20" y="10"/>
                </a:cubicBezTo>
                <a:cubicBezTo>
                  <a:pt x="22" y="11"/>
                  <a:pt x="24" y="11"/>
                  <a:pt x="26" y="11"/>
                </a:cubicBezTo>
                <a:cubicBezTo>
                  <a:pt x="25" y="12"/>
                  <a:pt x="25" y="12"/>
                  <a:pt x="24" y="13"/>
                </a:cubicBezTo>
                <a:moveTo>
                  <a:pt x="28" y="10"/>
                </a:moveTo>
                <a:cubicBezTo>
                  <a:pt x="26" y="9"/>
                  <a:pt x="24" y="9"/>
                  <a:pt x="22" y="9"/>
                </a:cubicBezTo>
                <a:cubicBezTo>
                  <a:pt x="23" y="9"/>
                  <a:pt x="23" y="8"/>
                  <a:pt x="24" y="8"/>
                </a:cubicBezTo>
                <a:cubicBezTo>
                  <a:pt x="25" y="8"/>
                  <a:pt x="27" y="9"/>
                  <a:pt x="29" y="9"/>
                </a:cubicBezTo>
                <a:cubicBezTo>
                  <a:pt x="28" y="10"/>
                  <a:pt x="28" y="10"/>
                  <a:pt x="28" y="10"/>
                </a:cubicBezTo>
                <a:moveTo>
                  <a:pt x="42" y="78"/>
                </a:moveTo>
                <a:cubicBezTo>
                  <a:pt x="42" y="78"/>
                  <a:pt x="42" y="78"/>
                  <a:pt x="42" y="78"/>
                </a:cubicBezTo>
                <a:cubicBezTo>
                  <a:pt x="37" y="78"/>
                  <a:pt x="32" y="76"/>
                  <a:pt x="28" y="74"/>
                </a:cubicBezTo>
                <a:cubicBezTo>
                  <a:pt x="18" y="67"/>
                  <a:pt x="12" y="56"/>
                  <a:pt x="12" y="44"/>
                </a:cubicBezTo>
                <a:cubicBezTo>
                  <a:pt x="12" y="39"/>
                  <a:pt x="13" y="34"/>
                  <a:pt x="15" y="30"/>
                </a:cubicBezTo>
                <a:cubicBezTo>
                  <a:pt x="18" y="23"/>
                  <a:pt x="23" y="18"/>
                  <a:pt x="29" y="13"/>
                </a:cubicBezTo>
                <a:cubicBezTo>
                  <a:pt x="34" y="9"/>
                  <a:pt x="41" y="6"/>
                  <a:pt x="47" y="6"/>
                </a:cubicBezTo>
                <a:cubicBezTo>
                  <a:pt x="47" y="6"/>
                  <a:pt x="47" y="6"/>
                  <a:pt x="47" y="6"/>
                </a:cubicBezTo>
                <a:cubicBezTo>
                  <a:pt x="52" y="6"/>
                  <a:pt x="56" y="7"/>
                  <a:pt x="61" y="10"/>
                </a:cubicBezTo>
                <a:cubicBezTo>
                  <a:pt x="71" y="17"/>
                  <a:pt x="76" y="28"/>
                  <a:pt x="76" y="39"/>
                </a:cubicBezTo>
                <a:cubicBezTo>
                  <a:pt x="76" y="46"/>
                  <a:pt x="74" y="53"/>
                  <a:pt x="71" y="59"/>
                </a:cubicBezTo>
                <a:cubicBezTo>
                  <a:pt x="66" y="70"/>
                  <a:pt x="54" y="78"/>
                  <a:pt x="42" y="78"/>
                </a:cubicBezTo>
                <a:moveTo>
                  <a:pt x="31" y="8"/>
                </a:moveTo>
                <a:cubicBezTo>
                  <a:pt x="29" y="7"/>
                  <a:pt x="28" y="7"/>
                  <a:pt x="26" y="7"/>
                </a:cubicBezTo>
                <a:cubicBezTo>
                  <a:pt x="27" y="6"/>
                  <a:pt x="28" y="6"/>
                  <a:pt x="29" y="5"/>
                </a:cubicBezTo>
                <a:cubicBezTo>
                  <a:pt x="30" y="6"/>
                  <a:pt x="32" y="6"/>
                  <a:pt x="33" y="6"/>
                </a:cubicBezTo>
                <a:cubicBezTo>
                  <a:pt x="34" y="6"/>
                  <a:pt x="34" y="6"/>
                  <a:pt x="34" y="6"/>
                </a:cubicBezTo>
                <a:cubicBezTo>
                  <a:pt x="33" y="7"/>
                  <a:pt x="32" y="7"/>
                  <a:pt x="31" y="8"/>
                </a:cubicBezTo>
                <a:moveTo>
                  <a:pt x="36" y="5"/>
                </a:moveTo>
                <a:cubicBezTo>
                  <a:pt x="35" y="5"/>
                  <a:pt x="34" y="5"/>
                  <a:pt x="34" y="5"/>
                </a:cubicBezTo>
                <a:cubicBezTo>
                  <a:pt x="33" y="4"/>
                  <a:pt x="33" y="4"/>
                  <a:pt x="32" y="4"/>
                </a:cubicBezTo>
                <a:cubicBezTo>
                  <a:pt x="33" y="4"/>
                  <a:pt x="34" y="4"/>
                  <a:pt x="34" y="4"/>
                </a:cubicBezTo>
                <a:cubicBezTo>
                  <a:pt x="35" y="4"/>
                  <a:pt x="37" y="4"/>
                  <a:pt x="38" y="5"/>
                </a:cubicBezTo>
                <a:cubicBezTo>
                  <a:pt x="38" y="5"/>
                  <a:pt x="38" y="5"/>
                  <a:pt x="38" y="5"/>
                </a:cubicBezTo>
                <a:cubicBezTo>
                  <a:pt x="37" y="5"/>
                  <a:pt x="37" y="5"/>
                  <a:pt x="36" y="5"/>
                </a:cubicBezTo>
                <a:moveTo>
                  <a:pt x="37" y="0"/>
                </a:moveTo>
                <a:cubicBezTo>
                  <a:pt x="37" y="0"/>
                  <a:pt x="37" y="0"/>
                  <a:pt x="37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22" y="2"/>
                  <a:pt x="10" y="12"/>
                  <a:pt x="4" y="25"/>
                </a:cubicBezTo>
                <a:cubicBezTo>
                  <a:pt x="2" y="30"/>
                  <a:pt x="0" y="36"/>
                  <a:pt x="0" y="42"/>
                </a:cubicBezTo>
                <a:cubicBezTo>
                  <a:pt x="0" y="49"/>
                  <a:pt x="3" y="57"/>
                  <a:pt x="8" y="64"/>
                </a:cubicBezTo>
                <a:cubicBezTo>
                  <a:pt x="8" y="64"/>
                  <a:pt x="8" y="64"/>
                  <a:pt x="8" y="64"/>
                </a:cubicBezTo>
                <a:cubicBezTo>
                  <a:pt x="8" y="65"/>
                  <a:pt x="8" y="65"/>
                  <a:pt x="8" y="65"/>
                </a:cubicBezTo>
                <a:cubicBezTo>
                  <a:pt x="10" y="67"/>
                  <a:pt x="13" y="70"/>
                  <a:pt x="15" y="72"/>
                </a:cubicBezTo>
                <a:cubicBezTo>
                  <a:pt x="16" y="73"/>
                  <a:pt x="16" y="73"/>
                  <a:pt x="16" y="73"/>
                </a:cubicBezTo>
                <a:cubicBezTo>
                  <a:pt x="16" y="73"/>
                  <a:pt x="16" y="73"/>
                  <a:pt x="16" y="73"/>
                </a:cubicBezTo>
                <a:cubicBezTo>
                  <a:pt x="16" y="73"/>
                  <a:pt x="16" y="73"/>
                  <a:pt x="16" y="73"/>
                </a:cubicBezTo>
                <a:cubicBezTo>
                  <a:pt x="17" y="74"/>
                  <a:pt x="17" y="74"/>
                  <a:pt x="17" y="74"/>
                </a:cubicBezTo>
                <a:cubicBezTo>
                  <a:pt x="22" y="76"/>
                  <a:pt x="27" y="78"/>
                  <a:pt x="32" y="80"/>
                </a:cubicBezTo>
                <a:cubicBezTo>
                  <a:pt x="32" y="80"/>
                  <a:pt x="33" y="80"/>
                  <a:pt x="33" y="80"/>
                </a:cubicBezTo>
                <a:cubicBezTo>
                  <a:pt x="33" y="80"/>
                  <a:pt x="33" y="80"/>
                  <a:pt x="33" y="80"/>
                </a:cubicBezTo>
                <a:cubicBezTo>
                  <a:pt x="36" y="80"/>
                  <a:pt x="39" y="81"/>
                  <a:pt x="42" y="81"/>
                </a:cubicBezTo>
                <a:cubicBezTo>
                  <a:pt x="55" y="81"/>
                  <a:pt x="69" y="73"/>
                  <a:pt x="74" y="60"/>
                </a:cubicBezTo>
                <a:cubicBezTo>
                  <a:pt x="78" y="54"/>
                  <a:pt x="79" y="47"/>
                  <a:pt x="79" y="39"/>
                </a:cubicBezTo>
                <a:cubicBezTo>
                  <a:pt x="79" y="27"/>
                  <a:pt x="74" y="15"/>
                  <a:pt x="62" y="8"/>
                </a:cubicBezTo>
                <a:cubicBezTo>
                  <a:pt x="59" y="5"/>
                  <a:pt x="56" y="4"/>
                  <a:pt x="52" y="4"/>
                </a:cubicBezTo>
                <a:cubicBezTo>
                  <a:pt x="52" y="3"/>
                  <a:pt x="52" y="3"/>
                  <a:pt x="52" y="3"/>
                </a:cubicBezTo>
                <a:cubicBezTo>
                  <a:pt x="48" y="2"/>
                  <a:pt x="43" y="1"/>
                  <a:pt x="38" y="0"/>
                </a:cubicBezTo>
                <a:cubicBezTo>
                  <a:pt x="38" y="0"/>
                  <a:pt x="37" y="0"/>
                  <a:pt x="37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49"/>
          <p:cNvSpPr/>
          <p:nvPr/>
        </p:nvSpPr>
        <p:spPr>
          <a:xfrm>
            <a:off x="2118960" y="3110040"/>
            <a:ext cx="58320" cy="64800"/>
          </a:xfrm>
          <a:custGeom>
            <a:avLst/>
            <a:gdLst/>
            <a:ahLst/>
            <a:rect l="l" t="t" r="r" b="b"/>
            <a:pathLst>
              <a:path w="58" h="64">
                <a:moveTo>
                  <a:pt x="43" y="56"/>
                </a:moveTo>
                <a:cubicBezTo>
                  <a:pt x="43" y="55"/>
                  <a:pt x="43" y="55"/>
                  <a:pt x="43" y="55"/>
                </a:cubicBezTo>
                <a:cubicBezTo>
                  <a:pt x="43" y="55"/>
                  <a:pt x="43" y="55"/>
                  <a:pt x="43" y="55"/>
                </a:cubicBezTo>
                <a:cubicBezTo>
                  <a:pt x="43" y="56"/>
                  <a:pt x="43" y="56"/>
                  <a:pt x="43" y="56"/>
                </a:cubicBezTo>
                <a:moveTo>
                  <a:pt x="45" y="53"/>
                </a:moveTo>
                <a:cubicBezTo>
                  <a:pt x="45" y="53"/>
                  <a:pt x="45" y="53"/>
                  <a:pt x="45" y="53"/>
                </a:cubicBezTo>
                <a:cubicBezTo>
                  <a:pt x="46" y="53"/>
                  <a:pt x="46" y="52"/>
                  <a:pt x="47" y="51"/>
                </a:cubicBezTo>
                <a:cubicBezTo>
                  <a:pt x="48" y="51"/>
                  <a:pt x="48" y="51"/>
                  <a:pt x="48" y="51"/>
                </a:cubicBezTo>
                <a:cubicBezTo>
                  <a:pt x="47" y="52"/>
                  <a:pt x="46" y="53"/>
                  <a:pt x="45" y="53"/>
                </a:cubicBezTo>
                <a:moveTo>
                  <a:pt x="48" y="49"/>
                </a:moveTo>
                <a:cubicBezTo>
                  <a:pt x="49" y="48"/>
                  <a:pt x="49" y="48"/>
                  <a:pt x="50" y="47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8"/>
                  <a:pt x="50" y="49"/>
                  <a:pt x="49" y="50"/>
                </a:cubicBezTo>
                <a:cubicBezTo>
                  <a:pt x="48" y="49"/>
                  <a:pt x="48" y="49"/>
                  <a:pt x="48" y="49"/>
                </a:cubicBezTo>
                <a:cubicBezTo>
                  <a:pt x="48" y="49"/>
                  <a:pt x="48" y="49"/>
                  <a:pt x="48" y="49"/>
                </a:cubicBezTo>
                <a:moveTo>
                  <a:pt x="51" y="45"/>
                </a:moveTo>
                <a:cubicBezTo>
                  <a:pt x="51" y="45"/>
                  <a:pt x="51" y="45"/>
                  <a:pt x="50" y="45"/>
                </a:cubicBezTo>
                <a:cubicBezTo>
                  <a:pt x="51" y="44"/>
                  <a:pt x="51" y="43"/>
                  <a:pt x="52" y="41"/>
                </a:cubicBezTo>
                <a:cubicBezTo>
                  <a:pt x="52" y="42"/>
                  <a:pt x="52" y="42"/>
                  <a:pt x="53" y="42"/>
                </a:cubicBezTo>
                <a:cubicBezTo>
                  <a:pt x="52" y="43"/>
                  <a:pt x="52" y="44"/>
                  <a:pt x="51" y="45"/>
                </a:cubicBezTo>
                <a:moveTo>
                  <a:pt x="53" y="40"/>
                </a:moveTo>
                <a:cubicBezTo>
                  <a:pt x="53" y="40"/>
                  <a:pt x="52" y="40"/>
                  <a:pt x="52" y="40"/>
                </a:cubicBezTo>
                <a:cubicBezTo>
                  <a:pt x="52" y="39"/>
                  <a:pt x="53" y="37"/>
                  <a:pt x="53" y="36"/>
                </a:cubicBezTo>
                <a:cubicBezTo>
                  <a:pt x="53" y="36"/>
                  <a:pt x="54" y="36"/>
                  <a:pt x="54" y="36"/>
                </a:cubicBezTo>
                <a:cubicBezTo>
                  <a:pt x="54" y="38"/>
                  <a:pt x="54" y="39"/>
                  <a:pt x="53" y="40"/>
                </a:cubicBezTo>
                <a:moveTo>
                  <a:pt x="54" y="35"/>
                </a:moveTo>
                <a:cubicBezTo>
                  <a:pt x="54" y="34"/>
                  <a:pt x="54" y="34"/>
                  <a:pt x="53" y="34"/>
                </a:cubicBezTo>
                <a:cubicBezTo>
                  <a:pt x="53" y="33"/>
                  <a:pt x="54" y="31"/>
                  <a:pt x="54" y="30"/>
                </a:cubicBezTo>
                <a:cubicBezTo>
                  <a:pt x="54" y="30"/>
                  <a:pt x="54" y="30"/>
                  <a:pt x="55" y="30"/>
                </a:cubicBezTo>
                <a:cubicBezTo>
                  <a:pt x="55" y="30"/>
                  <a:pt x="55" y="30"/>
                  <a:pt x="55" y="30"/>
                </a:cubicBezTo>
                <a:cubicBezTo>
                  <a:pt x="55" y="32"/>
                  <a:pt x="55" y="33"/>
                  <a:pt x="54" y="35"/>
                </a:cubicBezTo>
                <a:moveTo>
                  <a:pt x="55" y="28"/>
                </a:moveTo>
                <a:cubicBezTo>
                  <a:pt x="54" y="28"/>
                  <a:pt x="54" y="28"/>
                  <a:pt x="54" y="28"/>
                </a:cubicBezTo>
                <a:cubicBezTo>
                  <a:pt x="54" y="27"/>
                  <a:pt x="53" y="26"/>
                  <a:pt x="53" y="25"/>
                </a:cubicBezTo>
                <a:cubicBezTo>
                  <a:pt x="54" y="25"/>
                  <a:pt x="54" y="25"/>
                  <a:pt x="54" y="25"/>
                </a:cubicBezTo>
                <a:cubicBezTo>
                  <a:pt x="54" y="26"/>
                  <a:pt x="55" y="27"/>
                  <a:pt x="55" y="28"/>
                </a:cubicBezTo>
                <a:moveTo>
                  <a:pt x="54" y="23"/>
                </a:moveTo>
                <a:cubicBezTo>
                  <a:pt x="53" y="23"/>
                  <a:pt x="53" y="23"/>
                  <a:pt x="53" y="23"/>
                </a:cubicBezTo>
                <a:cubicBezTo>
                  <a:pt x="53" y="22"/>
                  <a:pt x="53" y="21"/>
                  <a:pt x="52" y="20"/>
                </a:cubicBezTo>
                <a:cubicBezTo>
                  <a:pt x="53" y="20"/>
                  <a:pt x="53" y="20"/>
                  <a:pt x="53" y="20"/>
                </a:cubicBezTo>
                <a:cubicBezTo>
                  <a:pt x="53" y="21"/>
                  <a:pt x="54" y="22"/>
                  <a:pt x="54" y="23"/>
                </a:cubicBezTo>
                <a:moveTo>
                  <a:pt x="52" y="18"/>
                </a:moveTo>
                <a:cubicBezTo>
                  <a:pt x="52" y="18"/>
                  <a:pt x="52" y="18"/>
                  <a:pt x="52" y="18"/>
                </a:cubicBezTo>
                <a:cubicBezTo>
                  <a:pt x="51" y="17"/>
                  <a:pt x="51" y="17"/>
                  <a:pt x="51" y="16"/>
                </a:cubicBezTo>
                <a:cubicBezTo>
                  <a:pt x="51" y="16"/>
                  <a:pt x="51" y="16"/>
                  <a:pt x="51" y="16"/>
                </a:cubicBezTo>
                <a:cubicBezTo>
                  <a:pt x="52" y="17"/>
                  <a:pt x="52" y="17"/>
                  <a:pt x="52" y="18"/>
                </a:cubicBezTo>
                <a:moveTo>
                  <a:pt x="50" y="14"/>
                </a:move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moveTo>
                  <a:pt x="22" y="60"/>
                </a:moveTo>
                <a:cubicBezTo>
                  <a:pt x="20" y="59"/>
                  <a:pt x="18" y="59"/>
                  <a:pt x="16" y="57"/>
                </a:cubicBezTo>
                <a:cubicBezTo>
                  <a:pt x="8" y="53"/>
                  <a:pt x="4" y="43"/>
                  <a:pt x="4" y="34"/>
                </a:cubicBezTo>
                <a:cubicBezTo>
                  <a:pt x="4" y="30"/>
                  <a:pt x="4" y="26"/>
                  <a:pt x="6" y="22"/>
                </a:cubicBezTo>
                <a:cubicBezTo>
                  <a:pt x="8" y="17"/>
                  <a:pt x="12" y="12"/>
                  <a:pt x="17" y="9"/>
                </a:cubicBezTo>
                <a:cubicBezTo>
                  <a:pt x="21" y="6"/>
                  <a:pt x="27" y="3"/>
                  <a:pt x="32" y="3"/>
                </a:cubicBezTo>
                <a:cubicBezTo>
                  <a:pt x="32" y="3"/>
                  <a:pt x="32" y="3"/>
                  <a:pt x="32" y="3"/>
                </a:cubicBezTo>
                <a:cubicBezTo>
                  <a:pt x="32" y="3"/>
                  <a:pt x="33" y="3"/>
                  <a:pt x="34" y="3"/>
                </a:cubicBezTo>
                <a:cubicBezTo>
                  <a:pt x="34" y="4"/>
                  <a:pt x="34" y="4"/>
                  <a:pt x="34" y="4"/>
                </a:cubicBezTo>
                <a:cubicBezTo>
                  <a:pt x="36" y="4"/>
                  <a:pt x="37" y="5"/>
                  <a:pt x="38" y="6"/>
                </a:cubicBezTo>
                <a:cubicBezTo>
                  <a:pt x="46" y="11"/>
                  <a:pt x="50" y="19"/>
                  <a:pt x="50" y="28"/>
                </a:cubicBezTo>
                <a:cubicBezTo>
                  <a:pt x="50" y="29"/>
                  <a:pt x="50" y="29"/>
                  <a:pt x="50" y="29"/>
                </a:cubicBezTo>
                <a:cubicBezTo>
                  <a:pt x="50" y="29"/>
                  <a:pt x="50" y="29"/>
                  <a:pt x="50" y="29"/>
                </a:cubicBezTo>
                <a:cubicBezTo>
                  <a:pt x="50" y="35"/>
                  <a:pt x="49" y="40"/>
                  <a:pt x="47" y="45"/>
                </a:cubicBezTo>
                <a:cubicBezTo>
                  <a:pt x="43" y="54"/>
                  <a:pt x="33" y="60"/>
                  <a:pt x="23" y="60"/>
                </a:cubicBezTo>
                <a:cubicBezTo>
                  <a:pt x="23" y="60"/>
                  <a:pt x="23" y="60"/>
                  <a:pt x="23" y="60"/>
                </a:cubicBezTo>
                <a:cubicBezTo>
                  <a:pt x="23" y="60"/>
                  <a:pt x="22" y="60"/>
                  <a:pt x="22" y="60"/>
                </a:cubicBezTo>
                <a:cubicBezTo>
                  <a:pt x="22" y="60"/>
                  <a:pt x="22" y="60"/>
                  <a:pt x="22" y="60"/>
                </a:cubicBezTo>
                <a:moveTo>
                  <a:pt x="32" y="0"/>
                </a:moveTo>
                <a:cubicBezTo>
                  <a:pt x="32" y="0"/>
                  <a:pt x="32" y="0"/>
                  <a:pt x="32" y="0"/>
                </a:cubicBezTo>
                <a:cubicBezTo>
                  <a:pt x="26" y="0"/>
                  <a:pt x="20" y="3"/>
                  <a:pt x="15" y="6"/>
                </a:cubicBezTo>
                <a:cubicBezTo>
                  <a:pt x="10" y="10"/>
                  <a:pt x="6" y="15"/>
                  <a:pt x="3" y="21"/>
                </a:cubicBezTo>
                <a:cubicBezTo>
                  <a:pt x="1" y="25"/>
                  <a:pt x="0" y="29"/>
                  <a:pt x="0" y="34"/>
                </a:cubicBezTo>
                <a:cubicBezTo>
                  <a:pt x="0" y="44"/>
                  <a:pt x="5" y="55"/>
                  <a:pt x="14" y="60"/>
                </a:cubicBezTo>
                <a:cubicBezTo>
                  <a:pt x="19" y="63"/>
                  <a:pt x="23" y="64"/>
                  <a:pt x="28" y="64"/>
                </a:cubicBezTo>
                <a:cubicBezTo>
                  <a:pt x="39" y="64"/>
                  <a:pt x="49" y="57"/>
                  <a:pt x="54" y="47"/>
                </a:cubicBezTo>
                <a:cubicBezTo>
                  <a:pt x="57" y="42"/>
                  <a:pt x="58" y="36"/>
                  <a:pt x="58" y="30"/>
                </a:cubicBezTo>
                <a:cubicBezTo>
                  <a:pt x="58" y="20"/>
                  <a:pt x="54" y="10"/>
                  <a:pt x="44" y="4"/>
                </a:cubicBezTo>
                <a:cubicBezTo>
                  <a:pt x="40" y="1"/>
                  <a:pt x="36" y="0"/>
                  <a:pt x="3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50"/>
          <p:cNvSpPr/>
          <p:nvPr/>
        </p:nvSpPr>
        <p:spPr>
          <a:xfrm>
            <a:off x="2133000" y="3119040"/>
            <a:ext cx="29160" cy="48600"/>
          </a:xfrm>
          <a:custGeom>
            <a:avLst/>
            <a:gdLst/>
            <a:ahLst/>
            <a:rect l="l" t="t" r="r" b="b"/>
            <a:pathLst>
              <a:path w="29" h="48">
                <a:moveTo>
                  <a:pt x="15" y="8"/>
                </a:moveTo>
                <a:cubicBezTo>
                  <a:pt x="15" y="8"/>
                  <a:pt x="16" y="8"/>
                  <a:pt x="16" y="8"/>
                </a:cubicBezTo>
                <a:cubicBezTo>
                  <a:pt x="16" y="8"/>
                  <a:pt x="17" y="7"/>
                  <a:pt x="17" y="7"/>
                </a:cubicBezTo>
                <a:cubicBezTo>
                  <a:pt x="17" y="6"/>
                  <a:pt x="18" y="5"/>
                  <a:pt x="18" y="4"/>
                </a:cubicBezTo>
                <a:cubicBezTo>
                  <a:pt x="18" y="3"/>
                  <a:pt x="18" y="3"/>
                  <a:pt x="18" y="3"/>
                </a:cubicBezTo>
                <a:cubicBezTo>
                  <a:pt x="19" y="4"/>
                  <a:pt x="19" y="4"/>
                  <a:pt x="19" y="4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4"/>
                  <a:pt x="20" y="4"/>
                  <a:pt x="20" y="5"/>
                </a:cubicBezTo>
                <a:cubicBezTo>
                  <a:pt x="20" y="5"/>
                  <a:pt x="20" y="6"/>
                  <a:pt x="20" y="6"/>
                </a:cubicBezTo>
                <a:cubicBezTo>
                  <a:pt x="19" y="6"/>
                  <a:pt x="19" y="7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9"/>
                  <a:pt x="20" y="9"/>
                  <a:pt x="20" y="10"/>
                </a:cubicBezTo>
                <a:cubicBezTo>
                  <a:pt x="23" y="11"/>
                  <a:pt x="25" y="14"/>
                  <a:pt x="25" y="17"/>
                </a:cubicBezTo>
                <a:cubicBezTo>
                  <a:pt x="25" y="17"/>
                  <a:pt x="24" y="17"/>
                  <a:pt x="23" y="16"/>
                </a:cubicBezTo>
                <a:cubicBezTo>
                  <a:pt x="23" y="16"/>
                  <a:pt x="23" y="16"/>
                  <a:pt x="23" y="16"/>
                </a:cubicBezTo>
                <a:cubicBezTo>
                  <a:pt x="23" y="16"/>
                  <a:pt x="23" y="16"/>
                  <a:pt x="23" y="16"/>
                </a:cubicBezTo>
                <a:cubicBezTo>
                  <a:pt x="23" y="16"/>
                  <a:pt x="23" y="16"/>
                  <a:pt x="23" y="16"/>
                </a:cubicBezTo>
                <a:cubicBezTo>
                  <a:pt x="23" y="15"/>
                  <a:pt x="21" y="13"/>
                  <a:pt x="20" y="13"/>
                </a:cubicBezTo>
                <a:cubicBezTo>
                  <a:pt x="19" y="12"/>
                  <a:pt x="18" y="11"/>
                  <a:pt x="17" y="11"/>
                </a:cubicBezTo>
                <a:cubicBezTo>
                  <a:pt x="16" y="11"/>
                  <a:pt x="15" y="11"/>
                  <a:pt x="14" y="11"/>
                </a:cubicBezTo>
                <a:cubicBezTo>
                  <a:pt x="13" y="11"/>
                  <a:pt x="13" y="11"/>
                  <a:pt x="12" y="11"/>
                </a:cubicBezTo>
                <a:cubicBezTo>
                  <a:pt x="11" y="12"/>
                  <a:pt x="10" y="12"/>
                  <a:pt x="10" y="13"/>
                </a:cubicBezTo>
                <a:cubicBezTo>
                  <a:pt x="9" y="14"/>
                  <a:pt x="9" y="14"/>
                  <a:pt x="9" y="15"/>
                </a:cubicBezTo>
                <a:cubicBezTo>
                  <a:pt x="9" y="17"/>
                  <a:pt x="11" y="18"/>
                  <a:pt x="12" y="19"/>
                </a:cubicBezTo>
                <a:cubicBezTo>
                  <a:pt x="14" y="21"/>
                  <a:pt x="16" y="23"/>
                  <a:pt x="17" y="25"/>
                </a:cubicBezTo>
                <a:cubicBezTo>
                  <a:pt x="19" y="26"/>
                  <a:pt x="20" y="28"/>
                  <a:pt x="21" y="30"/>
                </a:cubicBezTo>
                <a:cubicBezTo>
                  <a:pt x="21" y="31"/>
                  <a:pt x="21" y="31"/>
                  <a:pt x="21" y="32"/>
                </a:cubicBezTo>
                <a:cubicBezTo>
                  <a:pt x="21" y="34"/>
                  <a:pt x="20" y="35"/>
                  <a:pt x="19" y="37"/>
                </a:cubicBezTo>
                <a:cubicBezTo>
                  <a:pt x="19" y="37"/>
                  <a:pt x="17" y="38"/>
                  <a:pt x="15" y="38"/>
                </a:cubicBezTo>
                <a:cubicBezTo>
                  <a:pt x="14" y="38"/>
                  <a:pt x="14" y="38"/>
                  <a:pt x="13" y="38"/>
                </a:cubicBezTo>
                <a:cubicBezTo>
                  <a:pt x="12" y="38"/>
                  <a:pt x="12" y="38"/>
                  <a:pt x="12" y="38"/>
                </a:cubicBezTo>
                <a:cubicBezTo>
                  <a:pt x="12" y="38"/>
                  <a:pt x="12" y="38"/>
                  <a:pt x="12" y="38"/>
                </a:cubicBezTo>
                <a:cubicBezTo>
                  <a:pt x="11" y="38"/>
                  <a:pt x="11" y="39"/>
                  <a:pt x="11" y="40"/>
                </a:cubicBezTo>
                <a:cubicBezTo>
                  <a:pt x="11" y="40"/>
                  <a:pt x="11" y="40"/>
                  <a:pt x="11" y="41"/>
                </a:cubicBezTo>
                <a:cubicBezTo>
                  <a:pt x="10" y="42"/>
                  <a:pt x="10" y="43"/>
                  <a:pt x="10" y="44"/>
                </a:cubicBezTo>
                <a:cubicBezTo>
                  <a:pt x="10" y="44"/>
                  <a:pt x="10" y="44"/>
                  <a:pt x="10" y="44"/>
                </a:cubicBezTo>
                <a:cubicBezTo>
                  <a:pt x="10" y="44"/>
                  <a:pt x="9" y="44"/>
                  <a:pt x="9" y="44"/>
                </a:cubicBezTo>
                <a:cubicBezTo>
                  <a:pt x="9" y="43"/>
                  <a:pt x="9" y="42"/>
                  <a:pt x="9" y="41"/>
                </a:cubicBezTo>
                <a:cubicBezTo>
                  <a:pt x="9" y="40"/>
                  <a:pt x="9" y="40"/>
                  <a:pt x="9" y="40"/>
                </a:cubicBezTo>
                <a:cubicBezTo>
                  <a:pt x="9" y="39"/>
                  <a:pt x="9" y="39"/>
                  <a:pt x="9" y="38"/>
                </a:cubicBezTo>
                <a:cubicBezTo>
                  <a:pt x="8" y="37"/>
                  <a:pt x="8" y="37"/>
                  <a:pt x="7" y="37"/>
                </a:cubicBezTo>
                <a:cubicBezTo>
                  <a:pt x="5" y="36"/>
                  <a:pt x="3" y="33"/>
                  <a:pt x="3" y="30"/>
                </a:cubicBezTo>
                <a:cubicBezTo>
                  <a:pt x="3" y="30"/>
                  <a:pt x="3" y="30"/>
                  <a:pt x="3" y="30"/>
                </a:cubicBezTo>
                <a:cubicBezTo>
                  <a:pt x="4" y="30"/>
                  <a:pt x="5" y="30"/>
                  <a:pt x="5" y="30"/>
                </a:cubicBezTo>
                <a:cubicBezTo>
                  <a:pt x="6" y="33"/>
                  <a:pt x="9" y="35"/>
                  <a:pt x="11" y="36"/>
                </a:cubicBezTo>
                <a:cubicBezTo>
                  <a:pt x="12" y="36"/>
                  <a:pt x="12" y="36"/>
                  <a:pt x="13" y="36"/>
                </a:cubicBezTo>
                <a:cubicBezTo>
                  <a:pt x="14" y="36"/>
                  <a:pt x="15" y="36"/>
                  <a:pt x="17" y="35"/>
                </a:cubicBezTo>
                <a:cubicBezTo>
                  <a:pt x="18" y="34"/>
                  <a:pt x="19" y="33"/>
                  <a:pt x="19" y="31"/>
                </a:cubicBezTo>
                <a:cubicBezTo>
                  <a:pt x="19" y="31"/>
                  <a:pt x="19" y="31"/>
                  <a:pt x="19" y="31"/>
                </a:cubicBezTo>
                <a:cubicBezTo>
                  <a:pt x="19" y="29"/>
                  <a:pt x="18" y="28"/>
                  <a:pt x="17" y="27"/>
                </a:cubicBezTo>
                <a:cubicBezTo>
                  <a:pt x="17" y="27"/>
                  <a:pt x="16" y="26"/>
                  <a:pt x="15" y="25"/>
                </a:cubicBezTo>
                <a:cubicBezTo>
                  <a:pt x="13" y="24"/>
                  <a:pt x="12" y="22"/>
                  <a:pt x="10" y="21"/>
                </a:cubicBezTo>
                <a:cubicBezTo>
                  <a:pt x="10" y="21"/>
                  <a:pt x="9" y="20"/>
                  <a:pt x="8" y="18"/>
                </a:cubicBezTo>
                <a:cubicBezTo>
                  <a:pt x="7" y="17"/>
                  <a:pt x="7" y="16"/>
                  <a:pt x="7" y="14"/>
                </a:cubicBezTo>
                <a:cubicBezTo>
                  <a:pt x="7" y="12"/>
                  <a:pt x="7" y="11"/>
                  <a:pt x="10" y="9"/>
                </a:cubicBezTo>
                <a:cubicBezTo>
                  <a:pt x="11" y="8"/>
                  <a:pt x="12" y="7"/>
                  <a:pt x="13" y="7"/>
                </a:cubicBezTo>
                <a:cubicBezTo>
                  <a:pt x="13" y="7"/>
                  <a:pt x="13" y="7"/>
                  <a:pt x="13" y="7"/>
                </a:cubicBezTo>
                <a:cubicBezTo>
                  <a:pt x="14" y="7"/>
                  <a:pt x="14" y="7"/>
                  <a:pt x="14" y="8"/>
                </a:cubicBezTo>
                <a:cubicBezTo>
                  <a:pt x="15" y="8"/>
                  <a:pt x="15" y="8"/>
                  <a:pt x="15" y="8"/>
                </a:cubicBezTo>
                <a:moveTo>
                  <a:pt x="17" y="0"/>
                </a:moveTo>
                <a:cubicBezTo>
                  <a:pt x="17" y="0"/>
                  <a:pt x="17" y="0"/>
                  <a:pt x="17" y="0"/>
                </a:cubicBezTo>
                <a:cubicBezTo>
                  <a:pt x="16" y="0"/>
                  <a:pt x="16" y="1"/>
                  <a:pt x="16" y="1"/>
                </a:cubicBezTo>
                <a:cubicBezTo>
                  <a:pt x="16" y="1"/>
                  <a:pt x="15" y="2"/>
                  <a:pt x="15" y="3"/>
                </a:cubicBezTo>
                <a:cubicBezTo>
                  <a:pt x="15" y="3"/>
                  <a:pt x="14" y="4"/>
                  <a:pt x="14" y="4"/>
                </a:cubicBezTo>
                <a:cubicBezTo>
                  <a:pt x="14" y="4"/>
                  <a:pt x="13" y="4"/>
                  <a:pt x="13" y="4"/>
                </a:cubicBezTo>
                <a:cubicBezTo>
                  <a:pt x="11" y="4"/>
                  <a:pt x="9" y="5"/>
                  <a:pt x="8" y="6"/>
                </a:cubicBezTo>
                <a:cubicBezTo>
                  <a:pt x="5" y="8"/>
                  <a:pt x="3" y="11"/>
                  <a:pt x="3" y="14"/>
                </a:cubicBezTo>
                <a:cubicBezTo>
                  <a:pt x="3" y="16"/>
                  <a:pt x="4" y="18"/>
                  <a:pt x="5" y="20"/>
                </a:cubicBezTo>
                <a:cubicBezTo>
                  <a:pt x="6" y="22"/>
                  <a:pt x="7" y="23"/>
                  <a:pt x="8" y="23"/>
                </a:cubicBezTo>
                <a:cubicBezTo>
                  <a:pt x="10" y="25"/>
                  <a:pt x="11" y="26"/>
                  <a:pt x="13" y="28"/>
                </a:cubicBezTo>
                <a:cubicBezTo>
                  <a:pt x="14" y="28"/>
                  <a:pt x="14" y="29"/>
                  <a:pt x="15" y="29"/>
                </a:cubicBezTo>
                <a:cubicBezTo>
                  <a:pt x="15" y="30"/>
                  <a:pt x="15" y="30"/>
                  <a:pt x="15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31"/>
                  <a:pt x="15" y="32"/>
                  <a:pt x="15" y="32"/>
                </a:cubicBezTo>
                <a:cubicBezTo>
                  <a:pt x="14" y="32"/>
                  <a:pt x="13" y="33"/>
                  <a:pt x="13" y="33"/>
                </a:cubicBezTo>
                <a:cubicBezTo>
                  <a:pt x="13" y="33"/>
                  <a:pt x="13" y="33"/>
                  <a:pt x="13" y="33"/>
                </a:cubicBezTo>
                <a:cubicBezTo>
                  <a:pt x="12" y="33"/>
                  <a:pt x="12" y="33"/>
                  <a:pt x="12" y="33"/>
                </a:cubicBezTo>
                <a:cubicBezTo>
                  <a:pt x="10" y="32"/>
                  <a:pt x="9" y="31"/>
                  <a:pt x="8" y="29"/>
                </a:cubicBezTo>
                <a:cubicBezTo>
                  <a:pt x="8" y="28"/>
                  <a:pt x="8" y="28"/>
                  <a:pt x="7" y="27"/>
                </a:cubicBezTo>
                <a:cubicBezTo>
                  <a:pt x="5" y="27"/>
                  <a:pt x="4" y="26"/>
                  <a:pt x="2" y="26"/>
                </a:cubicBezTo>
                <a:cubicBezTo>
                  <a:pt x="2" y="26"/>
                  <a:pt x="2" y="26"/>
                  <a:pt x="2" y="26"/>
                </a:cubicBezTo>
                <a:cubicBezTo>
                  <a:pt x="1" y="26"/>
                  <a:pt x="0" y="27"/>
                  <a:pt x="0" y="27"/>
                </a:cubicBezTo>
                <a:cubicBezTo>
                  <a:pt x="0" y="28"/>
                  <a:pt x="0" y="29"/>
                  <a:pt x="0" y="30"/>
                </a:cubicBezTo>
                <a:cubicBezTo>
                  <a:pt x="0" y="34"/>
                  <a:pt x="2" y="38"/>
                  <a:pt x="6" y="40"/>
                </a:cubicBezTo>
                <a:cubicBezTo>
                  <a:pt x="6" y="40"/>
                  <a:pt x="6" y="40"/>
                  <a:pt x="6" y="40"/>
                </a:cubicBezTo>
                <a:cubicBezTo>
                  <a:pt x="6" y="40"/>
                  <a:pt x="6" y="40"/>
                  <a:pt x="6" y="40"/>
                </a:cubicBezTo>
                <a:cubicBezTo>
                  <a:pt x="6" y="41"/>
                  <a:pt x="6" y="43"/>
                  <a:pt x="5" y="44"/>
                </a:cubicBezTo>
                <a:cubicBezTo>
                  <a:pt x="5" y="44"/>
                  <a:pt x="5" y="44"/>
                  <a:pt x="5" y="44"/>
                </a:cubicBezTo>
                <a:cubicBezTo>
                  <a:pt x="5" y="45"/>
                  <a:pt x="5" y="45"/>
                  <a:pt x="5" y="45"/>
                </a:cubicBezTo>
                <a:cubicBezTo>
                  <a:pt x="5" y="45"/>
                  <a:pt x="6" y="46"/>
                  <a:pt x="6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7" y="47"/>
                  <a:pt x="7" y="47"/>
                  <a:pt x="7" y="47"/>
                </a:cubicBezTo>
                <a:cubicBezTo>
                  <a:pt x="8" y="47"/>
                  <a:pt x="9" y="48"/>
                  <a:pt x="10" y="48"/>
                </a:cubicBezTo>
                <a:cubicBezTo>
                  <a:pt x="11" y="48"/>
                  <a:pt x="11" y="48"/>
                  <a:pt x="11" y="48"/>
                </a:cubicBezTo>
                <a:cubicBezTo>
                  <a:pt x="11" y="48"/>
                  <a:pt x="12" y="48"/>
                  <a:pt x="12" y="48"/>
                </a:cubicBezTo>
                <a:cubicBezTo>
                  <a:pt x="12" y="47"/>
                  <a:pt x="13" y="47"/>
                  <a:pt x="13" y="47"/>
                </a:cubicBezTo>
                <a:cubicBezTo>
                  <a:pt x="13" y="45"/>
                  <a:pt x="13" y="44"/>
                  <a:pt x="14" y="43"/>
                </a:cubicBezTo>
                <a:cubicBezTo>
                  <a:pt x="14" y="42"/>
                  <a:pt x="14" y="42"/>
                  <a:pt x="14" y="42"/>
                </a:cubicBezTo>
                <a:cubicBezTo>
                  <a:pt x="14" y="42"/>
                  <a:pt x="15" y="41"/>
                  <a:pt x="16" y="41"/>
                </a:cubicBezTo>
                <a:cubicBezTo>
                  <a:pt x="18" y="41"/>
                  <a:pt x="20" y="40"/>
                  <a:pt x="21" y="39"/>
                </a:cubicBezTo>
                <a:cubicBezTo>
                  <a:pt x="23" y="37"/>
                  <a:pt x="24" y="34"/>
                  <a:pt x="24" y="32"/>
                </a:cubicBezTo>
                <a:cubicBezTo>
                  <a:pt x="24" y="31"/>
                  <a:pt x="24" y="30"/>
                  <a:pt x="24" y="29"/>
                </a:cubicBezTo>
                <a:cubicBezTo>
                  <a:pt x="23" y="26"/>
                  <a:pt x="21" y="24"/>
                  <a:pt x="20" y="22"/>
                </a:cubicBezTo>
                <a:cubicBezTo>
                  <a:pt x="18" y="20"/>
                  <a:pt x="16" y="19"/>
                  <a:pt x="14" y="17"/>
                </a:cubicBezTo>
                <a:cubicBezTo>
                  <a:pt x="13" y="16"/>
                  <a:pt x="13" y="15"/>
                  <a:pt x="13" y="15"/>
                </a:cubicBezTo>
                <a:cubicBezTo>
                  <a:pt x="13" y="15"/>
                  <a:pt x="13" y="15"/>
                  <a:pt x="13" y="15"/>
                </a:cubicBezTo>
                <a:cubicBezTo>
                  <a:pt x="13" y="14"/>
                  <a:pt x="13" y="14"/>
                  <a:pt x="13" y="14"/>
                </a:cubicBezTo>
                <a:cubicBezTo>
                  <a:pt x="13" y="14"/>
                  <a:pt x="14" y="14"/>
                  <a:pt x="14" y="14"/>
                </a:cubicBezTo>
                <a:cubicBezTo>
                  <a:pt x="15" y="14"/>
                  <a:pt x="15" y="14"/>
                  <a:pt x="16" y="14"/>
                </a:cubicBezTo>
                <a:cubicBezTo>
                  <a:pt x="17" y="14"/>
                  <a:pt x="18" y="15"/>
                  <a:pt x="19" y="15"/>
                </a:cubicBezTo>
                <a:cubicBezTo>
                  <a:pt x="19" y="16"/>
                  <a:pt x="20" y="16"/>
                  <a:pt x="20" y="17"/>
                </a:cubicBezTo>
                <a:cubicBezTo>
                  <a:pt x="20" y="17"/>
                  <a:pt x="20" y="17"/>
                  <a:pt x="20" y="17"/>
                </a:cubicBezTo>
                <a:cubicBezTo>
                  <a:pt x="20" y="18"/>
                  <a:pt x="20" y="18"/>
                  <a:pt x="20" y="18"/>
                </a:cubicBezTo>
                <a:cubicBezTo>
                  <a:pt x="20" y="18"/>
                  <a:pt x="20" y="19"/>
                  <a:pt x="21" y="19"/>
                </a:cubicBezTo>
                <a:cubicBezTo>
                  <a:pt x="21" y="19"/>
                  <a:pt x="21" y="19"/>
                  <a:pt x="21" y="19"/>
                </a:cubicBezTo>
                <a:cubicBezTo>
                  <a:pt x="22" y="20"/>
                  <a:pt x="22" y="20"/>
                  <a:pt x="22" y="20"/>
                </a:cubicBezTo>
                <a:cubicBezTo>
                  <a:pt x="23" y="20"/>
                  <a:pt x="24" y="20"/>
                  <a:pt x="26" y="20"/>
                </a:cubicBezTo>
                <a:cubicBezTo>
                  <a:pt x="26" y="20"/>
                  <a:pt x="27" y="20"/>
                  <a:pt x="27" y="20"/>
                </a:cubicBezTo>
                <a:cubicBezTo>
                  <a:pt x="28" y="20"/>
                  <a:pt x="29" y="19"/>
                  <a:pt x="29" y="19"/>
                </a:cubicBezTo>
                <a:cubicBezTo>
                  <a:pt x="29" y="18"/>
                  <a:pt x="29" y="18"/>
                  <a:pt x="29" y="17"/>
                </a:cubicBezTo>
                <a:cubicBezTo>
                  <a:pt x="29" y="13"/>
                  <a:pt x="26" y="9"/>
                  <a:pt x="23" y="7"/>
                </a:cubicBezTo>
                <a:cubicBezTo>
                  <a:pt x="23" y="7"/>
                  <a:pt x="23" y="6"/>
                  <a:pt x="23" y="6"/>
                </a:cubicBezTo>
                <a:cubicBezTo>
                  <a:pt x="23" y="5"/>
                  <a:pt x="23" y="5"/>
                  <a:pt x="24" y="4"/>
                </a:cubicBezTo>
                <a:cubicBezTo>
                  <a:pt x="24" y="3"/>
                  <a:pt x="23" y="2"/>
                  <a:pt x="23" y="2"/>
                </a:cubicBezTo>
                <a:cubicBezTo>
                  <a:pt x="23" y="2"/>
                  <a:pt x="23" y="2"/>
                  <a:pt x="23" y="2"/>
                </a:cubicBezTo>
                <a:cubicBezTo>
                  <a:pt x="22" y="1"/>
                  <a:pt x="20" y="0"/>
                  <a:pt x="20" y="0"/>
                </a:cubicBezTo>
                <a:cubicBezTo>
                  <a:pt x="19" y="0"/>
                  <a:pt x="19" y="0"/>
                  <a:pt x="18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8" y="0"/>
                  <a:pt x="17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51"/>
          <p:cNvSpPr/>
          <p:nvPr/>
        </p:nvSpPr>
        <p:spPr>
          <a:xfrm>
            <a:off x="2142000" y="3157560"/>
            <a:ext cx="360" cy="36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52"/>
          <p:cNvSpPr/>
          <p:nvPr/>
        </p:nvSpPr>
        <p:spPr>
          <a:xfrm>
            <a:off x="2142000" y="315756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53"/>
          <p:cNvSpPr/>
          <p:nvPr/>
        </p:nvSpPr>
        <p:spPr>
          <a:xfrm>
            <a:off x="2143440" y="313236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54"/>
          <p:cNvSpPr/>
          <p:nvPr/>
        </p:nvSpPr>
        <p:spPr>
          <a:xfrm>
            <a:off x="2143440" y="313236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55"/>
          <p:cNvSpPr/>
          <p:nvPr/>
        </p:nvSpPr>
        <p:spPr>
          <a:xfrm>
            <a:off x="2150280" y="2815560"/>
            <a:ext cx="73080" cy="28800"/>
          </a:xfrm>
          <a:custGeom>
            <a:avLst/>
            <a:gdLst/>
            <a:ahLst/>
            <a:rect l="l" t="t" r="r" b="b"/>
            <a:pathLst>
              <a:path w="72" h="29">
                <a:moveTo>
                  <a:pt x="35" y="25"/>
                </a:moveTo>
                <a:cubicBezTo>
                  <a:pt x="35" y="25"/>
                  <a:pt x="35" y="25"/>
                  <a:pt x="35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5"/>
                  <a:pt x="35" y="25"/>
                  <a:pt x="35" y="25"/>
                </a:cubicBezTo>
                <a:moveTo>
                  <a:pt x="50" y="16"/>
                </a:moveTo>
                <a:cubicBezTo>
                  <a:pt x="50" y="16"/>
                  <a:pt x="51" y="16"/>
                  <a:pt x="51" y="16"/>
                </a:cubicBezTo>
                <a:cubicBezTo>
                  <a:pt x="52" y="15"/>
                  <a:pt x="54" y="15"/>
                  <a:pt x="54" y="14"/>
                </a:cubicBezTo>
                <a:cubicBezTo>
                  <a:pt x="55" y="14"/>
                  <a:pt x="55" y="14"/>
                  <a:pt x="56" y="14"/>
                </a:cubicBezTo>
                <a:cubicBezTo>
                  <a:pt x="56" y="13"/>
                  <a:pt x="56" y="13"/>
                  <a:pt x="56" y="13"/>
                </a:cubicBezTo>
                <a:cubicBezTo>
                  <a:pt x="56" y="13"/>
                  <a:pt x="56" y="13"/>
                  <a:pt x="56" y="13"/>
                </a:cubicBezTo>
                <a:cubicBezTo>
                  <a:pt x="57" y="13"/>
                  <a:pt x="57" y="13"/>
                  <a:pt x="57" y="13"/>
                </a:cubicBezTo>
                <a:cubicBezTo>
                  <a:pt x="59" y="14"/>
                  <a:pt x="61" y="15"/>
                  <a:pt x="63" y="16"/>
                </a:cubicBezTo>
                <a:cubicBezTo>
                  <a:pt x="64" y="17"/>
                  <a:pt x="64" y="18"/>
                  <a:pt x="64" y="19"/>
                </a:cubicBezTo>
                <a:cubicBezTo>
                  <a:pt x="64" y="19"/>
                  <a:pt x="64" y="19"/>
                  <a:pt x="63" y="19"/>
                </a:cubicBezTo>
                <a:cubicBezTo>
                  <a:pt x="59" y="22"/>
                  <a:pt x="53" y="23"/>
                  <a:pt x="47" y="24"/>
                </a:cubicBezTo>
                <a:cubicBezTo>
                  <a:pt x="47" y="24"/>
                  <a:pt x="46" y="24"/>
                  <a:pt x="45" y="24"/>
                </a:cubicBezTo>
                <a:cubicBezTo>
                  <a:pt x="46" y="24"/>
                  <a:pt x="46" y="24"/>
                  <a:pt x="47" y="24"/>
                </a:cubicBezTo>
                <a:cubicBezTo>
                  <a:pt x="47" y="23"/>
                  <a:pt x="48" y="22"/>
                  <a:pt x="48" y="21"/>
                </a:cubicBezTo>
                <a:cubicBezTo>
                  <a:pt x="48" y="20"/>
                  <a:pt x="47" y="19"/>
                  <a:pt x="47" y="18"/>
                </a:cubicBezTo>
                <a:cubicBezTo>
                  <a:pt x="46" y="18"/>
                  <a:pt x="46" y="18"/>
                  <a:pt x="46" y="17"/>
                </a:cubicBezTo>
                <a:cubicBezTo>
                  <a:pt x="45" y="17"/>
                  <a:pt x="45" y="17"/>
                  <a:pt x="45" y="17"/>
                </a:cubicBezTo>
                <a:cubicBezTo>
                  <a:pt x="45" y="17"/>
                  <a:pt x="45" y="17"/>
                  <a:pt x="45" y="17"/>
                </a:cubicBezTo>
                <a:cubicBezTo>
                  <a:pt x="43" y="16"/>
                  <a:pt x="41" y="15"/>
                  <a:pt x="40" y="14"/>
                </a:cubicBezTo>
                <a:cubicBezTo>
                  <a:pt x="40" y="14"/>
                  <a:pt x="39" y="14"/>
                  <a:pt x="39" y="13"/>
                </a:cubicBezTo>
                <a:cubicBezTo>
                  <a:pt x="40" y="13"/>
                  <a:pt x="40" y="13"/>
                  <a:pt x="40" y="13"/>
                </a:cubicBezTo>
                <a:cubicBezTo>
                  <a:pt x="40" y="13"/>
                  <a:pt x="40" y="13"/>
                  <a:pt x="41" y="13"/>
                </a:cubicBezTo>
                <a:cubicBezTo>
                  <a:pt x="41" y="13"/>
                  <a:pt x="41" y="13"/>
                  <a:pt x="41" y="13"/>
                </a:cubicBezTo>
                <a:cubicBezTo>
                  <a:pt x="42" y="13"/>
                  <a:pt x="44" y="14"/>
                  <a:pt x="45" y="15"/>
                </a:cubicBezTo>
                <a:cubicBezTo>
                  <a:pt x="46" y="15"/>
                  <a:pt x="47" y="15"/>
                  <a:pt x="48" y="16"/>
                </a:cubicBezTo>
                <a:cubicBezTo>
                  <a:pt x="48" y="16"/>
                  <a:pt x="49" y="16"/>
                  <a:pt x="49" y="16"/>
                </a:cubicBezTo>
                <a:cubicBezTo>
                  <a:pt x="49" y="16"/>
                  <a:pt x="49" y="16"/>
                  <a:pt x="49" y="16"/>
                </a:cubicBezTo>
                <a:cubicBezTo>
                  <a:pt x="50" y="16"/>
                  <a:pt x="50" y="16"/>
                  <a:pt x="50" y="16"/>
                </a:cubicBezTo>
                <a:moveTo>
                  <a:pt x="9" y="16"/>
                </a:moveTo>
                <a:cubicBezTo>
                  <a:pt x="10" y="15"/>
                  <a:pt x="10" y="15"/>
                  <a:pt x="10" y="15"/>
                </a:cubicBezTo>
                <a:cubicBezTo>
                  <a:pt x="15" y="13"/>
                  <a:pt x="20" y="11"/>
                  <a:pt x="26" y="11"/>
                </a:cubicBezTo>
                <a:cubicBezTo>
                  <a:pt x="26" y="11"/>
                  <a:pt x="26" y="12"/>
                  <a:pt x="26" y="12"/>
                </a:cubicBezTo>
                <a:cubicBezTo>
                  <a:pt x="26" y="13"/>
                  <a:pt x="26" y="13"/>
                  <a:pt x="26" y="13"/>
                </a:cubicBezTo>
                <a:cubicBezTo>
                  <a:pt x="26" y="13"/>
                  <a:pt x="26" y="13"/>
                  <a:pt x="26" y="13"/>
                </a:cubicBezTo>
                <a:cubicBezTo>
                  <a:pt x="26" y="14"/>
                  <a:pt x="26" y="14"/>
                  <a:pt x="27" y="14"/>
                </a:cubicBezTo>
                <a:cubicBezTo>
                  <a:pt x="27" y="15"/>
                  <a:pt x="28" y="16"/>
                  <a:pt x="29" y="16"/>
                </a:cubicBezTo>
                <a:cubicBezTo>
                  <a:pt x="28" y="16"/>
                  <a:pt x="26" y="16"/>
                  <a:pt x="25" y="15"/>
                </a:cubicBezTo>
                <a:cubicBezTo>
                  <a:pt x="25" y="15"/>
                  <a:pt x="25" y="15"/>
                  <a:pt x="25" y="15"/>
                </a:cubicBezTo>
                <a:cubicBezTo>
                  <a:pt x="24" y="15"/>
                  <a:pt x="24" y="15"/>
                  <a:pt x="24" y="15"/>
                </a:cubicBezTo>
                <a:cubicBezTo>
                  <a:pt x="23" y="15"/>
                  <a:pt x="21" y="15"/>
                  <a:pt x="20" y="16"/>
                </a:cubicBezTo>
                <a:cubicBezTo>
                  <a:pt x="19" y="16"/>
                  <a:pt x="18" y="16"/>
                  <a:pt x="17" y="17"/>
                </a:cubicBezTo>
                <a:cubicBezTo>
                  <a:pt x="16" y="17"/>
                  <a:pt x="16" y="17"/>
                  <a:pt x="16" y="17"/>
                </a:cubicBezTo>
                <a:cubicBezTo>
                  <a:pt x="16" y="18"/>
                  <a:pt x="16" y="18"/>
                  <a:pt x="16" y="18"/>
                </a:cubicBezTo>
                <a:cubicBezTo>
                  <a:pt x="16" y="18"/>
                  <a:pt x="16" y="18"/>
                  <a:pt x="16" y="19"/>
                </a:cubicBezTo>
                <a:cubicBezTo>
                  <a:pt x="16" y="19"/>
                  <a:pt x="16" y="19"/>
                  <a:pt x="16" y="19"/>
                </a:cubicBezTo>
                <a:cubicBezTo>
                  <a:pt x="16" y="19"/>
                  <a:pt x="16" y="19"/>
                  <a:pt x="16" y="19"/>
                </a:cubicBezTo>
                <a:cubicBezTo>
                  <a:pt x="17" y="21"/>
                  <a:pt x="19" y="21"/>
                  <a:pt x="21" y="22"/>
                </a:cubicBezTo>
                <a:cubicBezTo>
                  <a:pt x="22" y="22"/>
                  <a:pt x="23" y="23"/>
                  <a:pt x="24" y="23"/>
                </a:cubicBezTo>
                <a:cubicBezTo>
                  <a:pt x="23" y="24"/>
                  <a:pt x="23" y="24"/>
                  <a:pt x="23" y="24"/>
                </a:cubicBezTo>
                <a:cubicBezTo>
                  <a:pt x="23" y="25"/>
                  <a:pt x="23" y="25"/>
                  <a:pt x="23" y="25"/>
                </a:cubicBezTo>
                <a:cubicBezTo>
                  <a:pt x="22" y="25"/>
                  <a:pt x="22" y="25"/>
                  <a:pt x="22" y="25"/>
                </a:cubicBezTo>
                <a:cubicBezTo>
                  <a:pt x="15" y="24"/>
                  <a:pt x="9" y="22"/>
                  <a:pt x="7" y="19"/>
                </a:cubicBezTo>
                <a:cubicBezTo>
                  <a:pt x="6" y="19"/>
                  <a:pt x="6" y="19"/>
                  <a:pt x="6" y="19"/>
                </a:cubicBezTo>
                <a:cubicBezTo>
                  <a:pt x="6" y="18"/>
                  <a:pt x="6" y="18"/>
                  <a:pt x="6" y="18"/>
                </a:cubicBezTo>
                <a:cubicBezTo>
                  <a:pt x="7" y="18"/>
                  <a:pt x="7" y="18"/>
                  <a:pt x="7" y="17"/>
                </a:cubicBezTo>
                <a:cubicBezTo>
                  <a:pt x="8" y="17"/>
                  <a:pt x="9" y="16"/>
                  <a:pt x="9" y="16"/>
                </a:cubicBezTo>
                <a:cubicBezTo>
                  <a:pt x="9" y="16"/>
                  <a:pt x="9" y="16"/>
                  <a:pt x="9" y="16"/>
                </a:cubicBezTo>
                <a:moveTo>
                  <a:pt x="40" y="9"/>
                </a:moveTo>
                <a:cubicBezTo>
                  <a:pt x="40" y="9"/>
                  <a:pt x="41" y="9"/>
                  <a:pt x="41" y="9"/>
                </a:cubicBezTo>
                <a:cubicBezTo>
                  <a:pt x="42" y="7"/>
                  <a:pt x="42" y="7"/>
                  <a:pt x="42" y="7"/>
                </a:cubicBezTo>
                <a:cubicBezTo>
                  <a:pt x="43" y="7"/>
                  <a:pt x="44" y="8"/>
                  <a:pt x="45" y="8"/>
                </a:cubicBezTo>
                <a:cubicBezTo>
                  <a:pt x="45" y="8"/>
                  <a:pt x="45" y="8"/>
                  <a:pt x="45" y="8"/>
                </a:cubicBezTo>
                <a:cubicBezTo>
                  <a:pt x="44" y="8"/>
                  <a:pt x="44" y="9"/>
                  <a:pt x="44" y="9"/>
                </a:cubicBezTo>
                <a:cubicBezTo>
                  <a:pt x="45" y="10"/>
                  <a:pt x="45" y="10"/>
                  <a:pt x="45" y="10"/>
                </a:cubicBezTo>
                <a:cubicBezTo>
                  <a:pt x="47" y="10"/>
                  <a:pt x="49" y="11"/>
                  <a:pt x="51" y="12"/>
                </a:cubicBezTo>
                <a:cubicBezTo>
                  <a:pt x="51" y="12"/>
                  <a:pt x="52" y="12"/>
                  <a:pt x="53" y="13"/>
                </a:cubicBezTo>
                <a:cubicBezTo>
                  <a:pt x="52" y="13"/>
                  <a:pt x="52" y="13"/>
                  <a:pt x="51" y="13"/>
                </a:cubicBezTo>
                <a:cubicBezTo>
                  <a:pt x="51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49" y="13"/>
                  <a:pt x="48" y="13"/>
                </a:cubicBezTo>
                <a:cubicBezTo>
                  <a:pt x="47" y="13"/>
                  <a:pt x="46" y="12"/>
                  <a:pt x="45" y="12"/>
                </a:cubicBezTo>
                <a:cubicBezTo>
                  <a:pt x="43" y="11"/>
                  <a:pt x="42" y="11"/>
                  <a:pt x="41" y="11"/>
                </a:cubicBezTo>
                <a:cubicBezTo>
                  <a:pt x="40" y="11"/>
                  <a:pt x="40" y="11"/>
                  <a:pt x="40" y="11"/>
                </a:cubicBezTo>
                <a:cubicBezTo>
                  <a:pt x="39" y="11"/>
                  <a:pt x="38" y="11"/>
                  <a:pt x="37" y="11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13"/>
                  <a:pt x="36" y="13"/>
                  <a:pt x="36" y="13"/>
                </a:cubicBezTo>
                <a:cubicBezTo>
                  <a:pt x="36" y="14"/>
                  <a:pt x="36" y="14"/>
                  <a:pt x="36" y="15"/>
                </a:cubicBezTo>
                <a:cubicBezTo>
                  <a:pt x="37" y="15"/>
                  <a:pt x="37" y="15"/>
                  <a:pt x="38" y="16"/>
                </a:cubicBezTo>
                <a:cubicBezTo>
                  <a:pt x="39" y="17"/>
                  <a:pt x="42" y="18"/>
                  <a:pt x="44" y="19"/>
                </a:cubicBezTo>
                <a:cubicBezTo>
                  <a:pt x="44" y="19"/>
                  <a:pt x="44" y="19"/>
                  <a:pt x="45" y="20"/>
                </a:cubicBezTo>
                <a:cubicBezTo>
                  <a:pt x="45" y="20"/>
                  <a:pt x="45" y="21"/>
                  <a:pt x="45" y="21"/>
                </a:cubicBezTo>
                <a:cubicBezTo>
                  <a:pt x="45" y="22"/>
                  <a:pt x="45" y="22"/>
                  <a:pt x="45" y="22"/>
                </a:cubicBezTo>
                <a:cubicBezTo>
                  <a:pt x="45" y="22"/>
                  <a:pt x="43" y="22"/>
                  <a:pt x="42" y="23"/>
                </a:cubicBezTo>
                <a:cubicBezTo>
                  <a:pt x="41" y="23"/>
                  <a:pt x="40" y="23"/>
                  <a:pt x="38" y="23"/>
                </a:cubicBezTo>
                <a:cubicBezTo>
                  <a:pt x="37" y="23"/>
                  <a:pt x="35" y="23"/>
                  <a:pt x="35" y="23"/>
                </a:cubicBezTo>
                <a:cubicBezTo>
                  <a:pt x="35" y="23"/>
                  <a:pt x="35" y="23"/>
                  <a:pt x="35" y="23"/>
                </a:cubicBezTo>
                <a:cubicBezTo>
                  <a:pt x="34" y="23"/>
                  <a:pt x="34" y="23"/>
                  <a:pt x="34" y="23"/>
                </a:cubicBezTo>
                <a:cubicBezTo>
                  <a:pt x="34" y="23"/>
                  <a:pt x="34" y="23"/>
                  <a:pt x="34" y="23"/>
                </a:cubicBezTo>
                <a:cubicBezTo>
                  <a:pt x="33" y="23"/>
                  <a:pt x="32" y="24"/>
                  <a:pt x="32" y="24"/>
                </a:cubicBezTo>
                <a:cubicBezTo>
                  <a:pt x="31" y="25"/>
                  <a:pt x="31" y="25"/>
                  <a:pt x="30" y="25"/>
                </a:cubicBezTo>
                <a:cubicBezTo>
                  <a:pt x="30" y="25"/>
                  <a:pt x="30" y="25"/>
                  <a:pt x="30" y="25"/>
                </a:cubicBezTo>
                <a:cubicBezTo>
                  <a:pt x="30" y="25"/>
                  <a:pt x="29" y="25"/>
                  <a:pt x="29" y="25"/>
                </a:cubicBezTo>
                <a:cubicBezTo>
                  <a:pt x="29" y="25"/>
                  <a:pt x="29" y="25"/>
                  <a:pt x="29" y="25"/>
                </a:cubicBezTo>
                <a:cubicBezTo>
                  <a:pt x="28" y="25"/>
                  <a:pt x="27" y="25"/>
                  <a:pt x="26" y="25"/>
                </a:cubicBezTo>
                <a:cubicBezTo>
                  <a:pt x="27" y="24"/>
                  <a:pt x="27" y="24"/>
                  <a:pt x="27" y="24"/>
                </a:cubicBezTo>
                <a:cubicBezTo>
                  <a:pt x="27" y="23"/>
                  <a:pt x="27" y="23"/>
                  <a:pt x="27" y="23"/>
                </a:cubicBezTo>
                <a:cubicBezTo>
                  <a:pt x="27" y="23"/>
                  <a:pt x="28" y="23"/>
                  <a:pt x="28" y="23"/>
                </a:cubicBezTo>
                <a:cubicBezTo>
                  <a:pt x="28" y="22"/>
                  <a:pt x="28" y="22"/>
                  <a:pt x="28" y="22"/>
                </a:cubicBezTo>
                <a:cubicBezTo>
                  <a:pt x="28" y="21"/>
                  <a:pt x="27" y="21"/>
                  <a:pt x="27" y="21"/>
                </a:cubicBezTo>
                <a:cubicBezTo>
                  <a:pt x="25" y="21"/>
                  <a:pt x="23" y="20"/>
                  <a:pt x="22" y="20"/>
                </a:cubicBezTo>
                <a:cubicBezTo>
                  <a:pt x="21" y="19"/>
                  <a:pt x="20" y="19"/>
                  <a:pt x="19" y="19"/>
                </a:cubicBezTo>
                <a:cubicBezTo>
                  <a:pt x="21" y="18"/>
                  <a:pt x="23" y="18"/>
                  <a:pt x="24" y="18"/>
                </a:cubicBezTo>
                <a:cubicBezTo>
                  <a:pt x="24" y="18"/>
                  <a:pt x="24" y="18"/>
                  <a:pt x="24" y="18"/>
                </a:cubicBezTo>
                <a:cubicBezTo>
                  <a:pt x="30" y="19"/>
                  <a:pt x="33" y="20"/>
                  <a:pt x="35" y="20"/>
                </a:cubicBezTo>
                <a:cubicBezTo>
                  <a:pt x="36" y="20"/>
                  <a:pt x="36" y="20"/>
                  <a:pt x="36" y="20"/>
                </a:cubicBezTo>
                <a:cubicBezTo>
                  <a:pt x="37" y="19"/>
                  <a:pt x="37" y="19"/>
                  <a:pt x="37" y="19"/>
                </a:cubicBezTo>
                <a:cubicBezTo>
                  <a:pt x="37" y="19"/>
                  <a:pt x="38" y="19"/>
                  <a:pt x="38" y="18"/>
                </a:cubicBezTo>
                <a:cubicBezTo>
                  <a:pt x="38" y="18"/>
                  <a:pt x="37" y="18"/>
                  <a:pt x="37" y="17"/>
                </a:cubicBezTo>
                <a:cubicBezTo>
                  <a:pt x="36" y="17"/>
                  <a:pt x="36" y="17"/>
                  <a:pt x="36" y="17"/>
                </a:cubicBezTo>
                <a:cubicBezTo>
                  <a:pt x="35" y="16"/>
                  <a:pt x="33" y="15"/>
                  <a:pt x="31" y="15"/>
                </a:cubicBezTo>
                <a:cubicBezTo>
                  <a:pt x="31" y="15"/>
                  <a:pt x="30" y="14"/>
                  <a:pt x="30" y="14"/>
                </a:cubicBezTo>
                <a:cubicBezTo>
                  <a:pt x="29" y="13"/>
                  <a:pt x="29" y="13"/>
                  <a:pt x="29" y="13"/>
                </a:cubicBezTo>
                <a:cubicBezTo>
                  <a:pt x="29" y="13"/>
                  <a:pt x="29" y="13"/>
                  <a:pt x="29" y="13"/>
                </a:cubicBezTo>
                <a:cubicBezTo>
                  <a:pt x="29" y="13"/>
                  <a:pt x="29" y="13"/>
                  <a:pt x="29" y="13"/>
                </a:cubicBezTo>
                <a:cubicBezTo>
                  <a:pt x="29" y="12"/>
                  <a:pt x="29" y="12"/>
                  <a:pt x="29" y="12"/>
                </a:cubicBezTo>
                <a:cubicBezTo>
                  <a:pt x="28" y="12"/>
                  <a:pt x="29" y="11"/>
                  <a:pt x="30" y="10"/>
                </a:cubicBezTo>
                <a:cubicBezTo>
                  <a:pt x="31" y="10"/>
                  <a:pt x="31" y="10"/>
                  <a:pt x="31" y="10"/>
                </a:cubicBezTo>
                <a:cubicBezTo>
                  <a:pt x="31" y="10"/>
                  <a:pt x="31" y="10"/>
                  <a:pt x="32" y="9"/>
                </a:cubicBezTo>
                <a:cubicBezTo>
                  <a:pt x="32" y="9"/>
                  <a:pt x="32" y="9"/>
                  <a:pt x="33" y="9"/>
                </a:cubicBezTo>
                <a:cubicBezTo>
                  <a:pt x="34" y="9"/>
                  <a:pt x="35" y="9"/>
                  <a:pt x="37" y="9"/>
                </a:cubicBezTo>
                <a:cubicBezTo>
                  <a:pt x="37" y="9"/>
                  <a:pt x="37" y="9"/>
                  <a:pt x="37" y="9"/>
                </a:cubicBezTo>
                <a:cubicBezTo>
                  <a:pt x="38" y="9"/>
                  <a:pt x="39" y="9"/>
                  <a:pt x="40" y="9"/>
                </a:cubicBezTo>
                <a:cubicBezTo>
                  <a:pt x="40" y="9"/>
                  <a:pt x="40" y="9"/>
                  <a:pt x="40" y="9"/>
                </a:cubicBezTo>
                <a:moveTo>
                  <a:pt x="4" y="16"/>
                </a:moveTo>
                <a:cubicBezTo>
                  <a:pt x="4" y="15"/>
                  <a:pt x="4" y="15"/>
                  <a:pt x="4" y="15"/>
                </a:cubicBezTo>
                <a:cubicBezTo>
                  <a:pt x="4" y="15"/>
                  <a:pt x="4" y="15"/>
                  <a:pt x="4" y="15"/>
                </a:cubicBezTo>
                <a:cubicBezTo>
                  <a:pt x="4" y="13"/>
                  <a:pt x="5" y="11"/>
                  <a:pt x="7" y="11"/>
                </a:cubicBezTo>
                <a:cubicBezTo>
                  <a:pt x="16" y="5"/>
                  <a:pt x="27" y="3"/>
                  <a:pt x="37" y="3"/>
                </a:cubicBezTo>
                <a:cubicBezTo>
                  <a:pt x="45" y="3"/>
                  <a:pt x="53" y="4"/>
                  <a:pt x="61" y="7"/>
                </a:cubicBezTo>
                <a:cubicBezTo>
                  <a:pt x="63" y="8"/>
                  <a:pt x="65" y="9"/>
                  <a:pt x="66" y="10"/>
                </a:cubicBezTo>
                <a:cubicBezTo>
                  <a:pt x="68" y="11"/>
                  <a:pt x="68" y="13"/>
                  <a:pt x="68" y="14"/>
                </a:cubicBezTo>
                <a:cubicBezTo>
                  <a:pt x="68" y="15"/>
                  <a:pt x="68" y="15"/>
                  <a:pt x="68" y="15"/>
                </a:cubicBezTo>
                <a:cubicBezTo>
                  <a:pt x="68" y="15"/>
                  <a:pt x="68" y="16"/>
                  <a:pt x="67" y="16"/>
                </a:cubicBezTo>
                <a:cubicBezTo>
                  <a:pt x="67" y="15"/>
                  <a:pt x="66" y="14"/>
                  <a:pt x="65" y="14"/>
                </a:cubicBezTo>
                <a:cubicBezTo>
                  <a:pt x="63" y="12"/>
                  <a:pt x="61" y="11"/>
                  <a:pt x="58" y="10"/>
                </a:cubicBezTo>
                <a:cubicBezTo>
                  <a:pt x="58" y="10"/>
                  <a:pt x="56" y="10"/>
                  <a:pt x="54" y="9"/>
                </a:cubicBezTo>
                <a:cubicBezTo>
                  <a:pt x="52" y="9"/>
                  <a:pt x="50" y="8"/>
                  <a:pt x="50" y="8"/>
                </a:cubicBezTo>
                <a:cubicBezTo>
                  <a:pt x="49" y="8"/>
                  <a:pt x="49" y="8"/>
                  <a:pt x="49" y="8"/>
                </a:cubicBezTo>
                <a:cubicBezTo>
                  <a:pt x="50" y="7"/>
                  <a:pt x="50" y="7"/>
                  <a:pt x="50" y="7"/>
                </a:cubicBezTo>
                <a:cubicBezTo>
                  <a:pt x="50" y="7"/>
                  <a:pt x="49" y="6"/>
                  <a:pt x="49" y="6"/>
                </a:cubicBezTo>
                <a:cubicBezTo>
                  <a:pt x="47" y="5"/>
                  <a:pt x="44" y="5"/>
                  <a:pt x="42" y="5"/>
                </a:cubicBezTo>
                <a:cubicBezTo>
                  <a:pt x="42" y="5"/>
                  <a:pt x="42" y="5"/>
                  <a:pt x="42" y="5"/>
                </a:cubicBezTo>
                <a:cubicBezTo>
                  <a:pt x="41" y="5"/>
                  <a:pt x="41" y="5"/>
                  <a:pt x="41" y="5"/>
                </a:cubicBezTo>
                <a:cubicBezTo>
                  <a:pt x="40" y="7"/>
                  <a:pt x="40" y="7"/>
                  <a:pt x="40" y="7"/>
                </a:cubicBezTo>
                <a:cubicBezTo>
                  <a:pt x="39" y="6"/>
                  <a:pt x="38" y="6"/>
                  <a:pt x="37" y="6"/>
                </a:cubicBezTo>
                <a:cubicBezTo>
                  <a:pt x="35" y="6"/>
                  <a:pt x="34" y="6"/>
                  <a:pt x="32" y="7"/>
                </a:cubicBezTo>
                <a:cubicBezTo>
                  <a:pt x="32" y="7"/>
                  <a:pt x="32" y="7"/>
                  <a:pt x="31" y="7"/>
                </a:cubicBezTo>
                <a:cubicBezTo>
                  <a:pt x="31" y="7"/>
                  <a:pt x="31" y="7"/>
                  <a:pt x="30" y="7"/>
                </a:cubicBezTo>
                <a:cubicBezTo>
                  <a:pt x="30" y="7"/>
                  <a:pt x="30" y="7"/>
                  <a:pt x="30" y="7"/>
                </a:cubicBezTo>
                <a:cubicBezTo>
                  <a:pt x="22" y="7"/>
                  <a:pt x="15" y="9"/>
                  <a:pt x="8" y="12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13"/>
                  <a:pt x="8" y="13"/>
                  <a:pt x="8" y="13"/>
                </a:cubicBezTo>
                <a:cubicBezTo>
                  <a:pt x="8" y="13"/>
                  <a:pt x="8" y="13"/>
                  <a:pt x="8" y="13"/>
                </a:cubicBezTo>
                <a:cubicBezTo>
                  <a:pt x="7" y="13"/>
                  <a:pt x="6" y="14"/>
                  <a:pt x="5" y="14"/>
                </a:cubicBezTo>
                <a:cubicBezTo>
                  <a:pt x="5" y="15"/>
                  <a:pt x="4" y="15"/>
                  <a:pt x="4" y="16"/>
                </a:cubicBezTo>
                <a:moveTo>
                  <a:pt x="37" y="0"/>
                </a:moveTo>
                <a:cubicBezTo>
                  <a:pt x="26" y="0"/>
                  <a:pt x="15" y="2"/>
                  <a:pt x="5" y="8"/>
                </a:cubicBezTo>
                <a:cubicBezTo>
                  <a:pt x="3" y="9"/>
                  <a:pt x="1" y="12"/>
                  <a:pt x="0" y="14"/>
                </a:cubicBezTo>
                <a:cubicBezTo>
                  <a:pt x="0" y="14"/>
                  <a:pt x="0" y="15"/>
                  <a:pt x="0" y="15"/>
                </a:cubicBezTo>
                <a:cubicBezTo>
                  <a:pt x="0" y="18"/>
                  <a:pt x="2" y="20"/>
                  <a:pt x="4" y="21"/>
                </a:cubicBezTo>
                <a:cubicBezTo>
                  <a:pt x="8" y="25"/>
                  <a:pt x="17" y="29"/>
                  <a:pt x="32" y="29"/>
                </a:cubicBezTo>
                <a:cubicBezTo>
                  <a:pt x="37" y="29"/>
                  <a:pt x="46" y="28"/>
                  <a:pt x="54" y="26"/>
                </a:cubicBezTo>
                <a:cubicBezTo>
                  <a:pt x="58" y="25"/>
                  <a:pt x="62" y="24"/>
                  <a:pt x="65" y="22"/>
                </a:cubicBezTo>
                <a:cubicBezTo>
                  <a:pt x="68" y="21"/>
                  <a:pt x="70" y="19"/>
                  <a:pt x="71" y="16"/>
                </a:cubicBezTo>
                <a:cubicBezTo>
                  <a:pt x="72" y="15"/>
                  <a:pt x="72" y="15"/>
                  <a:pt x="72" y="14"/>
                </a:cubicBezTo>
                <a:cubicBezTo>
                  <a:pt x="72" y="11"/>
                  <a:pt x="70" y="9"/>
                  <a:pt x="69" y="8"/>
                </a:cubicBezTo>
                <a:cubicBezTo>
                  <a:pt x="67" y="6"/>
                  <a:pt x="64" y="5"/>
                  <a:pt x="62" y="4"/>
                </a:cubicBezTo>
                <a:cubicBezTo>
                  <a:pt x="54" y="1"/>
                  <a:pt x="46" y="0"/>
                  <a:pt x="37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56"/>
          <p:cNvSpPr/>
          <p:nvPr/>
        </p:nvSpPr>
        <p:spPr>
          <a:xfrm>
            <a:off x="2139120" y="2810160"/>
            <a:ext cx="93960" cy="54720"/>
          </a:xfrm>
          <a:custGeom>
            <a:avLst/>
            <a:gdLst/>
            <a:ahLst/>
            <a:rect l="l" t="t" r="r" b="b"/>
            <a:pathLst>
              <a:path w="93" h="54">
                <a:moveTo>
                  <a:pt x="42" y="51"/>
                </a:moveTo>
                <a:cubicBezTo>
                  <a:pt x="42" y="50"/>
                  <a:pt x="42" y="48"/>
                  <a:pt x="42" y="47"/>
                </a:cubicBezTo>
                <a:cubicBezTo>
                  <a:pt x="42" y="45"/>
                  <a:pt x="42" y="43"/>
                  <a:pt x="43" y="41"/>
                </a:cubicBezTo>
                <a:cubicBezTo>
                  <a:pt x="44" y="41"/>
                  <a:pt x="45" y="41"/>
                  <a:pt x="47" y="41"/>
                </a:cubicBezTo>
                <a:cubicBezTo>
                  <a:pt x="47" y="44"/>
                  <a:pt x="47" y="47"/>
                  <a:pt x="48" y="50"/>
                </a:cubicBezTo>
                <a:cubicBezTo>
                  <a:pt x="46" y="51"/>
                  <a:pt x="44" y="51"/>
                  <a:pt x="42" y="51"/>
                </a:cubicBezTo>
                <a:moveTo>
                  <a:pt x="41" y="51"/>
                </a:moveTo>
                <a:cubicBezTo>
                  <a:pt x="39" y="51"/>
                  <a:pt x="37" y="51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5" y="47"/>
                  <a:pt x="35" y="44"/>
                  <a:pt x="35" y="41"/>
                </a:cubicBezTo>
                <a:cubicBezTo>
                  <a:pt x="37" y="41"/>
                  <a:pt x="39" y="41"/>
                  <a:pt x="41" y="41"/>
                </a:cubicBezTo>
                <a:cubicBezTo>
                  <a:pt x="41" y="43"/>
                  <a:pt x="41" y="45"/>
                  <a:pt x="41" y="47"/>
                </a:cubicBezTo>
                <a:cubicBezTo>
                  <a:pt x="41" y="48"/>
                  <a:pt x="41" y="50"/>
                  <a:pt x="41" y="51"/>
                </a:cubicBezTo>
                <a:moveTo>
                  <a:pt x="49" y="50"/>
                </a:moveTo>
                <a:cubicBezTo>
                  <a:pt x="49" y="47"/>
                  <a:pt x="49" y="44"/>
                  <a:pt x="48" y="41"/>
                </a:cubicBezTo>
                <a:cubicBezTo>
                  <a:pt x="49" y="41"/>
                  <a:pt x="49" y="41"/>
                  <a:pt x="49" y="41"/>
                </a:cubicBezTo>
                <a:cubicBezTo>
                  <a:pt x="50" y="41"/>
                  <a:pt x="51" y="41"/>
                  <a:pt x="52" y="40"/>
                </a:cubicBezTo>
                <a:cubicBezTo>
                  <a:pt x="52" y="42"/>
                  <a:pt x="52" y="45"/>
                  <a:pt x="52" y="47"/>
                </a:cubicBezTo>
                <a:cubicBezTo>
                  <a:pt x="52" y="48"/>
                  <a:pt x="52" y="49"/>
                  <a:pt x="52" y="50"/>
                </a:cubicBezTo>
                <a:cubicBezTo>
                  <a:pt x="51" y="50"/>
                  <a:pt x="50" y="50"/>
                  <a:pt x="49" y="50"/>
                </a:cubicBezTo>
                <a:moveTo>
                  <a:pt x="54" y="50"/>
                </a:moveTo>
                <a:cubicBezTo>
                  <a:pt x="54" y="49"/>
                  <a:pt x="54" y="49"/>
                  <a:pt x="54" y="49"/>
                </a:cubicBezTo>
                <a:cubicBezTo>
                  <a:pt x="54" y="48"/>
                  <a:pt x="54" y="48"/>
                  <a:pt x="54" y="48"/>
                </a:cubicBezTo>
                <a:cubicBezTo>
                  <a:pt x="54" y="47"/>
                  <a:pt x="54" y="47"/>
                  <a:pt x="54" y="47"/>
                </a:cubicBezTo>
                <a:cubicBezTo>
                  <a:pt x="54" y="44"/>
                  <a:pt x="54" y="42"/>
                  <a:pt x="54" y="40"/>
                </a:cubicBezTo>
                <a:cubicBezTo>
                  <a:pt x="54" y="40"/>
                  <a:pt x="55" y="40"/>
                  <a:pt x="55" y="40"/>
                </a:cubicBezTo>
                <a:cubicBezTo>
                  <a:pt x="55" y="43"/>
                  <a:pt x="55" y="46"/>
                  <a:pt x="55" y="50"/>
                </a:cubicBezTo>
                <a:cubicBezTo>
                  <a:pt x="54" y="50"/>
                  <a:pt x="54" y="50"/>
                  <a:pt x="54" y="50"/>
                </a:cubicBezTo>
                <a:moveTo>
                  <a:pt x="34" y="50"/>
                </a:moveTo>
                <a:cubicBezTo>
                  <a:pt x="32" y="50"/>
                  <a:pt x="30" y="50"/>
                  <a:pt x="28" y="50"/>
                </a:cubicBezTo>
                <a:cubicBezTo>
                  <a:pt x="28" y="48"/>
                  <a:pt x="28" y="47"/>
                  <a:pt x="28" y="46"/>
                </a:cubicBezTo>
                <a:cubicBezTo>
                  <a:pt x="28" y="44"/>
                  <a:pt x="28" y="42"/>
                  <a:pt x="28" y="40"/>
                </a:cubicBezTo>
                <a:cubicBezTo>
                  <a:pt x="30" y="40"/>
                  <a:pt x="32" y="41"/>
                  <a:pt x="33" y="41"/>
                </a:cubicBezTo>
                <a:cubicBezTo>
                  <a:pt x="34" y="44"/>
                  <a:pt x="34" y="47"/>
                  <a:pt x="34" y="50"/>
                </a:cubicBezTo>
                <a:cubicBezTo>
                  <a:pt x="34" y="50"/>
                  <a:pt x="34" y="50"/>
                  <a:pt x="34" y="50"/>
                </a:cubicBezTo>
                <a:moveTo>
                  <a:pt x="57" y="49"/>
                </a:moveTo>
                <a:cubicBezTo>
                  <a:pt x="57" y="46"/>
                  <a:pt x="57" y="43"/>
                  <a:pt x="57" y="40"/>
                </a:cubicBezTo>
                <a:cubicBezTo>
                  <a:pt x="58" y="40"/>
                  <a:pt x="58" y="40"/>
                  <a:pt x="58" y="40"/>
                </a:cubicBezTo>
                <a:cubicBezTo>
                  <a:pt x="58" y="43"/>
                  <a:pt x="58" y="46"/>
                  <a:pt x="58" y="49"/>
                </a:cubicBezTo>
                <a:cubicBezTo>
                  <a:pt x="58" y="49"/>
                  <a:pt x="57" y="49"/>
                  <a:pt x="57" y="49"/>
                </a:cubicBezTo>
                <a:moveTo>
                  <a:pt x="60" y="49"/>
                </a:moveTo>
                <a:cubicBezTo>
                  <a:pt x="60" y="46"/>
                  <a:pt x="60" y="43"/>
                  <a:pt x="60" y="39"/>
                </a:cubicBezTo>
                <a:cubicBezTo>
                  <a:pt x="61" y="39"/>
                  <a:pt x="62" y="39"/>
                  <a:pt x="63" y="39"/>
                </a:cubicBezTo>
                <a:cubicBezTo>
                  <a:pt x="63" y="42"/>
                  <a:pt x="63" y="45"/>
                  <a:pt x="63" y="48"/>
                </a:cubicBezTo>
                <a:cubicBezTo>
                  <a:pt x="63" y="48"/>
                  <a:pt x="63" y="48"/>
                  <a:pt x="63" y="48"/>
                </a:cubicBezTo>
                <a:cubicBezTo>
                  <a:pt x="63" y="48"/>
                  <a:pt x="63" y="48"/>
                  <a:pt x="63" y="48"/>
                </a:cubicBezTo>
                <a:cubicBezTo>
                  <a:pt x="62" y="49"/>
                  <a:pt x="61" y="49"/>
                  <a:pt x="60" y="49"/>
                </a:cubicBezTo>
                <a:moveTo>
                  <a:pt x="26" y="49"/>
                </a:moveTo>
                <a:cubicBezTo>
                  <a:pt x="24" y="49"/>
                  <a:pt x="22" y="48"/>
                  <a:pt x="20" y="48"/>
                </a:cubicBezTo>
                <a:cubicBezTo>
                  <a:pt x="20" y="46"/>
                  <a:pt x="20" y="45"/>
                  <a:pt x="20" y="44"/>
                </a:cubicBezTo>
                <a:cubicBezTo>
                  <a:pt x="20" y="42"/>
                  <a:pt x="20" y="40"/>
                  <a:pt x="21" y="38"/>
                </a:cubicBezTo>
                <a:cubicBezTo>
                  <a:pt x="22" y="39"/>
                  <a:pt x="24" y="39"/>
                  <a:pt x="26" y="40"/>
                </a:cubicBezTo>
                <a:cubicBezTo>
                  <a:pt x="26" y="42"/>
                  <a:pt x="26" y="44"/>
                  <a:pt x="26" y="46"/>
                </a:cubicBezTo>
                <a:cubicBezTo>
                  <a:pt x="26" y="47"/>
                  <a:pt x="26" y="48"/>
                  <a:pt x="26" y="49"/>
                </a:cubicBezTo>
                <a:moveTo>
                  <a:pt x="65" y="48"/>
                </a:moveTo>
                <a:cubicBezTo>
                  <a:pt x="65" y="47"/>
                  <a:pt x="65" y="47"/>
                  <a:pt x="65" y="47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44"/>
                  <a:pt x="64" y="42"/>
                  <a:pt x="64" y="39"/>
                </a:cubicBezTo>
                <a:cubicBezTo>
                  <a:pt x="65" y="38"/>
                  <a:pt x="66" y="38"/>
                  <a:pt x="67" y="38"/>
                </a:cubicBezTo>
                <a:cubicBezTo>
                  <a:pt x="67" y="40"/>
                  <a:pt x="67" y="41"/>
                  <a:pt x="67" y="43"/>
                </a:cubicBezTo>
                <a:cubicBezTo>
                  <a:pt x="67" y="44"/>
                  <a:pt x="67" y="46"/>
                  <a:pt x="67" y="47"/>
                </a:cubicBezTo>
                <a:cubicBezTo>
                  <a:pt x="66" y="48"/>
                  <a:pt x="66" y="48"/>
                  <a:pt x="65" y="48"/>
                </a:cubicBezTo>
                <a:moveTo>
                  <a:pt x="69" y="47"/>
                </a:moveTo>
                <a:cubicBezTo>
                  <a:pt x="69" y="46"/>
                  <a:pt x="69" y="44"/>
                  <a:pt x="69" y="43"/>
                </a:cubicBezTo>
                <a:cubicBezTo>
                  <a:pt x="69" y="41"/>
                  <a:pt x="69" y="39"/>
                  <a:pt x="69" y="38"/>
                </a:cubicBezTo>
                <a:cubicBezTo>
                  <a:pt x="70" y="37"/>
                  <a:pt x="70" y="37"/>
                  <a:pt x="70" y="37"/>
                </a:cubicBezTo>
                <a:cubicBezTo>
                  <a:pt x="71" y="37"/>
                  <a:pt x="72" y="37"/>
                  <a:pt x="73" y="36"/>
                </a:cubicBezTo>
                <a:cubicBezTo>
                  <a:pt x="73" y="39"/>
                  <a:pt x="73" y="42"/>
                  <a:pt x="73" y="45"/>
                </a:cubicBezTo>
                <a:cubicBezTo>
                  <a:pt x="73" y="46"/>
                  <a:pt x="73" y="46"/>
                  <a:pt x="73" y="46"/>
                </a:cubicBezTo>
                <a:cubicBezTo>
                  <a:pt x="72" y="46"/>
                  <a:pt x="70" y="47"/>
                  <a:pt x="69" y="47"/>
                </a:cubicBezTo>
                <a:moveTo>
                  <a:pt x="19" y="47"/>
                </a:moveTo>
                <a:cubicBezTo>
                  <a:pt x="17" y="46"/>
                  <a:pt x="15" y="45"/>
                  <a:pt x="13" y="44"/>
                </a:cubicBezTo>
                <a:cubicBezTo>
                  <a:pt x="13" y="41"/>
                  <a:pt x="13" y="38"/>
                  <a:pt x="13" y="35"/>
                </a:cubicBezTo>
                <a:cubicBezTo>
                  <a:pt x="15" y="36"/>
                  <a:pt x="17" y="37"/>
                  <a:pt x="19" y="38"/>
                </a:cubicBezTo>
                <a:cubicBezTo>
                  <a:pt x="19" y="40"/>
                  <a:pt x="19" y="42"/>
                  <a:pt x="19" y="44"/>
                </a:cubicBezTo>
                <a:cubicBezTo>
                  <a:pt x="19" y="45"/>
                  <a:pt x="19" y="46"/>
                  <a:pt x="19" y="47"/>
                </a:cubicBezTo>
                <a:moveTo>
                  <a:pt x="75" y="45"/>
                </a:moveTo>
                <a:cubicBezTo>
                  <a:pt x="75" y="45"/>
                  <a:pt x="75" y="45"/>
                  <a:pt x="75" y="45"/>
                </a:cubicBezTo>
                <a:cubicBezTo>
                  <a:pt x="75" y="42"/>
                  <a:pt x="75" y="39"/>
                  <a:pt x="74" y="36"/>
                </a:cubicBezTo>
                <a:cubicBezTo>
                  <a:pt x="75" y="36"/>
                  <a:pt x="76" y="35"/>
                  <a:pt x="77" y="35"/>
                </a:cubicBezTo>
                <a:cubicBezTo>
                  <a:pt x="78" y="38"/>
                  <a:pt x="78" y="41"/>
                  <a:pt x="78" y="44"/>
                </a:cubicBezTo>
                <a:cubicBezTo>
                  <a:pt x="77" y="44"/>
                  <a:pt x="76" y="45"/>
                  <a:pt x="75" y="45"/>
                </a:cubicBezTo>
                <a:moveTo>
                  <a:pt x="11" y="43"/>
                </a:moveTo>
                <a:cubicBezTo>
                  <a:pt x="10" y="43"/>
                  <a:pt x="10" y="42"/>
                  <a:pt x="9" y="42"/>
                </a:cubicBezTo>
                <a:cubicBezTo>
                  <a:pt x="9" y="39"/>
                  <a:pt x="9" y="36"/>
                  <a:pt x="9" y="33"/>
                </a:cubicBezTo>
                <a:cubicBezTo>
                  <a:pt x="10" y="33"/>
                  <a:pt x="10" y="34"/>
                  <a:pt x="11" y="34"/>
                </a:cubicBezTo>
                <a:cubicBezTo>
                  <a:pt x="11" y="35"/>
                  <a:pt x="11" y="35"/>
                  <a:pt x="11" y="35"/>
                </a:cubicBezTo>
                <a:cubicBezTo>
                  <a:pt x="11" y="38"/>
                  <a:pt x="11" y="40"/>
                  <a:pt x="11" y="43"/>
                </a:cubicBezTo>
                <a:moveTo>
                  <a:pt x="79" y="43"/>
                </a:moveTo>
                <a:cubicBezTo>
                  <a:pt x="79" y="40"/>
                  <a:pt x="79" y="37"/>
                  <a:pt x="79" y="34"/>
                </a:cubicBezTo>
                <a:cubicBezTo>
                  <a:pt x="81" y="33"/>
                  <a:pt x="82" y="33"/>
                  <a:pt x="84" y="32"/>
                </a:cubicBezTo>
                <a:cubicBezTo>
                  <a:pt x="84" y="32"/>
                  <a:pt x="84" y="32"/>
                  <a:pt x="84" y="32"/>
                </a:cubicBezTo>
                <a:cubicBezTo>
                  <a:pt x="84" y="34"/>
                  <a:pt x="84" y="37"/>
                  <a:pt x="84" y="40"/>
                </a:cubicBezTo>
                <a:cubicBezTo>
                  <a:pt x="84" y="41"/>
                  <a:pt x="83" y="41"/>
                  <a:pt x="82" y="42"/>
                </a:cubicBezTo>
                <a:cubicBezTo>
                  <a:pt x="81" y="42"/>
                  <a:pt x="80" y="43"/>
                  <a:pt x="79" y="43"/>
                </a:cubicBezTo>
                <a:moveTo>
                  <a:pt x="7" y="40"/>
                </a:moveTo>
                <a:cubicBezTo>
                  <a:pt x="7" y="40"/>
                  <a:pt x="6" y="39"/>
                  <a:pt x="6" y="38"/>
                </a:cubicBezTo>
                <a:cubicBezTo>
                  <a:pt x="6" y="38"/>
                  <a:pt x="6" y="38"/>
                  <a:pt x="6" y="38"/>
                </a:cubicBezTo>
                <a:cubicBezTo>
                  <a:pt x="6" y="36"/>
                  <a:pt x="6" y="33"/>
                  <a:pt x="6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4"/>
                  <a:pt x="7" y="37"/>
                  <a:pt x="7" y="40"/>
                </a:cubicBezTo>
                <a:moveTo>
                  <a:pt x="4" y="32"/>
                </a:moveTo>
                <a:cubicBezTo>
                  <a:pt x="4" y="32"/>
                  <a:pt x="4" y="32"/>
                  <a:pt x="4" y="32"/>
                </a:cubicBezTo>
                <a:cubicBezTo>
                  <a:pt x="4" y="31"/>
                  <a:pt x="4" y="30"/>
                  <a:pt x="4" y="28"/>
                </a:cubicBezTo>
                <a:cubicBezTo>
                  <a:pt x="4" y="29"/>
                  <a:pt x="4" y="29"/>
                  <a:pt x="4" y="29"/>
                </a:cubicBezTo>
                <a:cubicBezTo>
                  <a:pt x="4" y="30"/>
                  <a:pt x="4" y="31"/>
                  <a:pt x="4" y="32"/>
                </a:cubicBezTo>
                <a:moveTo>
                  <a:pt x="86" y="39"/>
                </a:moveTo>
                <a:cubicBezTo>
                  <a:pt x="86" y="36"/>
                  <a:pt x="86" y="33"/>
                  <a:pt x="86" y="30"/>
                </a:cubicBezTo>
                <a:cubicBezTo>
                  <a:pt x="87" y="30"/>
                  <a:pt x="88" y="29"/>
                  <a:pt x="89" y="28"/>
                </a:cubicBezTo>
                <a:cubicBezTo>
                  <a:pt x="89" y="30"/>
                  <a:pt x="89" y="32"/>
                  <a:pt x="89" y="35"/>
                </a:cubicBezTo>
                <a:cubicBezTo>
                  <a:pt x="89" y="35"/>
                  <a:pt x="89" y="35"/>
                  <a:pt x="89" y="35"/>
                </a:cubicBezTo>
                <a:cubicBezTo>
                  <a:pt x="88" y="36"/>
                  <a:pt x="87" y="38"/>
                  <a:pt x="86" y="39"/>
                </a:cubicBezTo>
                <a:moveTo>
                  <a:pt x="41" y="38"/>
                </a:moveTo>
                <a:cubicBezTo>
                  <a:pt x="23" y="38"/>
                  <a:pt x="12" y="32"/>
                  <a:pt x="8" y="28"/>
                </a:cubicBezTo>
                <a:cubicBezTo>
                  <a:pt x="6" y="26"/>
                  <a:pt x="5" y="24"/>
                  <a:pt x="5" y="22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0"/>
                  <a:pt x="6" y="18"/>
                  <a:pt x="7" y="17"/>
                </a:cubicBezTo>
                <a:cubicBezTo>
                  <a:pt x="8" y="15"/>
                  <a:pt x="10" y="13"/>
                  <a:pt x="12" y="12"/>
                </a:cubicBezTo>
                <a:cubicBezTo>
                  <a:pt x="23" y="6"/>
                  <a:pt x="35" y="3"/>
                  <a:pt x="48" y="3"/>
                </a:cubicBezTo>
                <a:cubicBezTo>
                  <a:pt x="58" y="3"/>
                  <a:pt x="69" y="5"/>
                  <a:pt x="79" y="9"/>
                </a:cubicBezTo>
                <a:cubicBezTo>
                  <a:pt x="82" y="10"/>
                  <a:pt x="85" y="12"/>
                  <a:pt x="86" y="14"/>
                </a:cubicBezTo>
                <a:cubicBezTo>
                  <a:pt x="88" y="16"/>
                  <a:pt x="89" y="18"/>
                  <a:pt x="89" y="20"/>
                </a:cubicBezTo>
                <a:cubicBezTo>
                  <a:pt x="89" y="20"/>
                  <a:pt x="89" y="21"/>
                  <a:pt x="89" y="21"/>
                </a:cubicBezTo>
                <a:cubicBezTo>
                  <a:pt x="88" y="24"/>
                  <a:pt x="86" y="27"/>
                  <a:pt x="82" y="29"/>
                </a:cubicBezTo>
                <a:cubicBezTo>
                  <a:pt x="71" y="35"/>
                  <a:pt x="52" y="38"/>
                  <a:pt x="42" y="38"/>
                </a:cubicBezTo>
                <a:cubicBezTo>
                  <a:pt x="42" y="38"/>
                  <a:pt x="41" y="38"/>
                  <a:pt x="41" y="38"/>
                </a:cubicBezTo>
                <a:cubicBezTo>
                  <a:pt x="41" y="38"/>
                  <a:pt x="41" y="38"/>
                  <a:pt x="41" y="38"/>
                </a:cubicBezTo>
                <a:moveTo>
                  <a:pt x="48" y="0"/>
                </a:moveTo>
                <a:cubicBezTo>
                  <a:pt x="35" y="0"/>
                  <a:pt x="22" y="3"/>
                  <a:pt x="10" y="9"/>
                </a:cubicBezTo>
                <a:cubicBezTo>
                  <a:pt x="8" y="11"/>
                  <a:pt x="6" y="13"/>
                  <a:pt x="4" y="15"/>
                </a:cubicBezTo>
                <a:cubicBezTo>
                  <a:pt x="3" y="17"/>
                  <a:pt x="2" y="19"/>
                  <a:pt x="2" y="20"/>
                </a:cubicBezTo>
                <a:cubicBezTo>
                  <a:pt x="2" y="21"/>
                  <a:pt x="2" y="21"/>
                  <a:pt x="2" y="21"/>
                </a:cubicBezTo>
                <a:cubicBezTo>
                  <a:pt x="1" y="21"/>
                  <a:pt x="1" y="22"/>
                  <a:pt x="1" y="22"/>
                </a:cubicBezTo>
                <a:cubicBezTo>
                  <a:pt x="1" y="24"/>
                  <a:pt x="0" y="26"/>
                  <a:pt x="0" y="28"/>
                </a:cubicBezTo>
                <a:cubicBezTo>
                  <a:pt x="0" y="30"/>
                  <a:pt x="1" y="33"/>
                  <a:pt x="1" y="36"/>
                </a:cubicBezTo>
                <a:cubicBezTo>
                  <a:pt x="1" y="37"/>
                  <a:pt x="1" y="37"/>
                  <a:pt x="2" y="37"/>
                </a:cubicBezTo>
                <a:cubicBezTo>
                  <a:pt x="2" y="39"/>
                  <a:pt x="4" y="42"/>
                  <a:pt x="5" y="43"/>
                </a:cubicBezTo>
                <a:cubicBezTo>
                  <a:pt x="11" y="49"/>
                  <a:pt x="23" y="54"/>
                  <a:pt x="41" y="54"/>
                </a:cubicBezTo>
                <a:cubicBezTo>
                  <a:pt x="49" y="54"/>
                  <a:pt x="60" y="53"/>
                  <a:pt x="70" y="50"/>
                </a:cubicBezTo>
                <a:cubicBezTo>
                  <a:pt x="73" y="49"/>
                  <a:pt x="76" y="48"/>
                  <a:pt x="79" y="47"/>
                </a:cubicBezTo>
                <a:cubicBezTo>
                  <a:pt x="79" y="47"/>
                  <a:pt x="79" y="47"/>
                  <a:pt x="79" y="47"/>
                </a:cubicBezTo>
                <a:cubicBezTo>
                  <a:pt x="80" y="47"/>
                  <a:pt x="80" y="47"/>
                  <a:pt x="80" y="47"/>
                </a:cubicBezTo>
                <a:cubicBezTo>
                  <a:pt x="80" y="47"/>
                  <a:pt x="80" y="47"/>
                  <a:pt x="80" y="47"/>
                </a:cubicBezTo>
                <a:cubicBezTo>
                  <a:pt x="81" y="46"/>
                  <a:pt x="83" y="45"/>
                  <a:pt x="84" y="45"/>
                </a:cubicBezTo>
                <a:cubicBezTo>
                  <a:pt x="84" y="44"/>
                  <a:pt x="85" y="44"/>
                  <a:pt x="86" y="43"/>
                </a:cubicBezTo>
                <a:cubicBezTo>
                  <a:pt x="86" y="43"/>
                  <a:pt x="86" y="43"/>
                  <a:pt x="86" y="43"/>
                </a:cubicBezTo>
                <a:cubicBezTo>
                  <a:pt x="86" y="43"/>
                  <a:pt x="86" y="43"/>
                  <a:pt x="86" y="43"/>
                </a:cubicBezTo>
                <a:cubicBezTo>
                  <a:pt x="89" y="41"/>
                  <a:pt x="91" y="39"/>
                  <a:pt x="92" y="35"/>
                </a:cubicBezTo>
                <a:cubicBezTo>
                  <a:pt x="92" y="35"/>
                  <a:pt x="93" y="34"/>
                  <a:pt x="93" y="34"/>
                </a:cubicBezTo>
                <a:cubicBezTo>
                  <a:pt x="93" y="33"/>
                  <a:pt x="92" y="33"/>
                  <a:pt x="92" y="32"/>
                </a:cubicBezTo>
                <a:cubicBezTo>
                  <a:pt x="92" y="28"/>
                  <a:pt x="93" y="24"/>
                  <a:pt x="93" y="19"/>
                </a:cubicBezTo>
                <a:cubicBezTo>
                  <a:pt x="93" y="19"/>
                  <a:pt x="93" y="18"/>
                  <a:pt x="92" y="18"/>
                </a:cubicBezTo>
                <a:cubicBezTo>
                  <a:pt x="92" y="16"/>
                  <a:pt x="91" y="13"/>
                  <a:pt x="89" y="12"/>
                </a:cubicBezTo>
                <a:cubicBezTo>
                  <a:pt x="86" y="9"/>
                  <a:pt x="83" y="7"/>
                  <a:pt x="80" y="6"/>
                </a:cubicBezTo>
                <a:cubicBezTo>
                  <a:pt x="70" y="2"/>
                  <a:pt x="59" y="0"/>
                  <a:pt x="48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57"/>
          <p:cNvSpPr/>
          <p:nvPr/>
        </p:nvSpPr>
        <p:spPr>
          <a:xfrm>
            <a:off x="2139120" y="2851200"/>
            <a:ext cx="93960" cy="37080"/>
          </a:xfrm>
          <a:custGeom>
            <a:avLst/>
            <a:gdLst/>
            <a:ahLst/>
            <a:rect l="l" t="t" r="r" b="b"/>
            <a:pathLst>
              <a:path w="93" h="37">
                <a:moveTo>
                  <a:pt x="44" y="23"/>
                </a:moveTo>
                <a:cubicBezTo>
                  <a:pt x="45" y="23"/>
                  <a:pt x="46" y="23"/>
                  <a:pt x="47" y="23"/>
                </a:cubicBezTo>
                <a:cubicBezTo>
                  <a:pt x="47" y="23"/>
                  <a:pt x="47" y="23"/>
                  <a:pt x="47" y="23"/>
                </a:cubicBezTo>
                <a:cubicBezTo>
                  <a:pt x="47" y="24"/>
                  <a:pt x="47" y="24"/>
                  <a:pt x="47" y="24"/>
                </a:cubicBezTo>
                <a:cubicBezTo>
                  <a:pt x="47" y="27"/>
                  <a:pt x="47" y="30"/>
                  <a:pt x="48" y="33"/>
                </a:cubicBezTo>
                <a:cubicBezTo>
                  <a:pt x="46" y="33"/>
                  <a:pt x="44" y="33"/>
                  <a:pt x="42" y="33"/>
                </a:cubicBezTo>
                <a:cubicBezTo>
                  <a:pt x="42" y="32"/>
                  <a:pt x="42" y="31"/>
                  <a:pt x="42" y="30"/>
                </a:cubicBezTo>
                <a:cubicBezTo>
                  <a:pt x="42" y="28"/>
                  <a:pt x="42" y="26"/>
                  <a:pt x="43" y="23"/>
                </a:cubicBezTo>
                <a:cubicBezTo>
                  <a:pt x="44" y="23"/>
                  <a:pt x="44" y="23"/>
                  <a:pt x="44" y="23"/>
                </a:cubicBezTo>
                <a:moveTo>
                  <a:pt x="41" y="33"/>
                </a:moveTo>
                <a:cubicBezTo>
                  <a:pt x="39" y="33"/>
                  <a:pt x="37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5" y="30"/>
                  <a:pt x="35" y="26"/>
                  <a:pt x="35" y="23"/>
                </a:cubicBezTo>
                <a:cubicBezTo>
                  <a:pt x="37" y="23"/>
                  <a:pt x="39" y="23"/>
                  <a:pt x="41" y="23"/>
                </a:cubicBezTo>
                <a:cubicBezTo>
                  <a:pt x="41" y="26"/>
                  <a:pt x="41" y="28"/>
                  <a:pt x="41" y="30"/>
                </a:cubicBezTo>
                <a:cubicBezTo>
                  <a:pt x="41" y="31"/>
                  <a:pt x="41" y="32"/>
                  <a:pt x="41" y="33"/>
                </a:cubicBezTo>
                <a:moveTo>
                  <a:pt x="49" y="33"/>
                </a:moveTo>
                <a:cubicBezTo>
                  <a:pt x="49" y="30"/>
                  <a:pt x="49" y="27"/>
                  <a:pt x="48" y="24"/>
                </a:cubicBezTo>
                <a:cubicBezTo>
                  <a:pt x="49" y="23"/>
                  <a:pt x="49" y="23"/>
                  <a:pt x="49" y="23"/>
                </a:cubicBezTo>
                <a:cubicBezTo>
                  <a:pt x="49" y="23"/>
                  <a:pt x="49" y="23"/>
                  <a:pt x="49" y="23"/>
                </a:cubicBezTo>
                <a:cubicBezTo>
                  <a:pt x="50" y="23"/>
                  <a:pt x="51" y="23"/>
                  <a:pt x="52" y="23"/>
                </a:cubicBezTo>
                <a:cubicBezTo>
                  <a:pt x="52" y="25"/>
                  <a:pt x="52" y="27"/>
                  <a:pt x="52" y="29"/>
                </a:cubicBezTo>
                <a:cubicBezTo>
                  <a:pt x="52" y="31"/>
                  <a:pt x="52" y="32"/>
                  <a:pt x="52" y="33"/>
                </a:cubicBezTo>
                <a:cubicBezTo>
                  <a:pt x="51" y="33"/>
                  <a:pt x="50" y="33"/>
                  <a:pt x="49" y="33"/>
                </a:cubicBezTo>
                <a:moveTo>
                  <a:pt x="54" y="33"/>
                </a:moveTo>
                <a:cubicBezTo>
                  <a:pt x="54" y="32"/>
                  <a:pt x="54" y="32"/>
                  <a:pt x="54" y="32"/>
                </a:cubicBezTo>
                <a:cubicBezTo>
                  <a:pt x="54" y="31"/>
                  <a:pt x="54" y="31"/>
                  <a:pt x="54" y="31"/>
                </a:cubicBezTo>
                <a:cubicBezTo>
                  <a:pt x="54" y="30"/>
                  <a:pt x="54" y="30"/>
                  <a:pt x="54" y="29"/>
                </a:cubicBezTo>
                <a:cubicBezTo>
                  <a:pt x="54" y="27"/>
                  <a:pt x="54" y="25"/>
                  <a:pt x="54" y="23"/>
                </a:cubicBezTo>
                <a:cubicBezTo>
                  <a:pt x="54" y="23"/>
                  <a:pt x="55" y="23"/>
                  <a:pt x="55" y="23"/>
                </a:cubicBezTo>
                <a:cubicBezTo>
                  <a:pt x="55" y="26"/>
                  <a:pt x="55" y="29"/>
                  <a:pt x="55" y="32"/>
                </a:cubicBezTo>
                <a:cubicBezTo>
                  <a:pt x="54" y="33"/>
                  <a:pt x="54" y="33"/>
                  <a:pt x="54" y="33"/>
                </a:cubicBezTo>
                <a:moveTo>
                  <a:pt x="57" y="32"/>
                </a:moveTo>
                <a:cubicBezTo>
                  <a:pt x="57" y="29"/>
                  <a:pt x="57" y="26"/>
                  <a:pt x="57" y="22"/>
                </a:cubicBezTo>
                <a:cubicBezTo>
                  <a:pt x="58" y="22"/>
                  <a:pt x="58" y="22"/>
                  <a:pt x="58" y="22"/>
                </a:cubicBezTo>
                <a:cubicBezTo>
                  <a:pt x="58" y="26"/>
                  <a:pt x="58" y="29"/>
                  <a:pt x="58" y="32"/>
                </a:cubicBezTo>
                <a:cubicBezTo>
                  <a:pt x="58" y="32"/>
                  <a:pt x="57" y="32"/>
                  <a:pt x="57" y="32"/>
                </a:cubicBezTo>
                <a:moveTo>
                  <a:pt x="34" y="33"/>
                </a:moveTo>
                <a:cubicBezTo>
                  <a:pt x="32" y="33"/>
                  <a:pt x="30" y="33"/>
                  <a:pt x="28" y="32"/>
                </a:cubicBezTo>
                <a:cubicBezTo>
                  <a:pt x="28" y="31"/>
                  <a:pt x="28" y="30"/>
                  <a:pt x="28" y="29"/>
                </a:cubicBezTo>
                <a:cubicBezTo>
                  <a:pt x="28" y="27"/>
                  <a:pt x="28" y="25"/>
                  <a:pt x="28" y="22"/>
                </a:cubicBezTo>
                <a:cubicBezTo>
                  <a:pt x="29" y="22"/>
                  <a:pt x="31" y="23"/>
                  <a:pt x="32" y="23"/>
                </a:cubicBezTo>
                <a:cubicBezTo>
                  <a:pt x="32" y="23"/>
                  <a:pt x="33" y="23"/>
                  <a:pt x="33" y="23"/>
                </a:cubicBezTo>
                <a:cubicBezTo>
                  <a:pt x="34" y="26"/>
                  <a:pt x="34" y="30"/>
                  <a:pt x="34" y="33"/>
                </a:cubicBezTo>
                <a:cubicBezTo>
                  <a:pt x="34" y="33"/>
                  <a:pt x="34" y="33"/>
                  <a:pt x="34" y="33"/>
                </a:cubicBezTo>
                <a:moveTo>
                  <a:pt x="60" y="32"/>
                </a:moveTo>
                <a:cubicBezTo>
                  <a:pt x="60" y="29"/>
                  <a:pt x="60" y="25"/>
                  <a:pt x="59" y="22"/>
                </a:cubicBezTo>
                <a:cubicBezTo>
                  <a:pt x="61" y="22"/>
                  <a:pt x="62" y="22"/>
                  <a:pt x="63" y="22"/>
                </a:cubicBezTo>
                <a:cubicBezTo>
                  <a:pt x="63" y="24"/>
                  <a:pt x="63" y="27"/>
                  <a:pt x="63" y="30"/>
                </a:cubicBezTo>
                <a:cubicBezTo>
                  <a:pt x="63" y="31"/>
                  <a:pt x="63" y="31"/>
                  <a:pt x="63" y="31"/>
                </a:cubicBezTo>
                <a:cubicBezTo>
                  <a:pt x="63" y="31"/>
                  <a:pt x="63" y="31"/>
                  <a:pt x="63" y="31"/>
                </a:cubicBezTo>
                <a:cubicBezTo>
                  <a:pt x="62" y="31"/>
                  <a:pt x="61" y="32"/>
                  <a:pt x="60" y="32"/>
                </a:cubicBezTo>
                <a:moveTo>
                  <a:pt x="26" y="32"/>
                </a:moveTo>
                <a:cubicBezTo>
                  <a:pt x="24" y="32"/>
                  <a:pt x="22" y="31"/>
                  <a:pt x="20" y="31"/>
                </a:cubicBezTo>
                <a:cubicBezTo>
                  <a:pt x="20" y="29"/>
                  <a:pt x="20" y="28"/>
                  <a:pt x="20" y="26"/>
                </a:cubicBezTo>
                <a:cubicBezTo>
                  <a:pt x="20" y="25"/>
                  <a:pt x="20" y="23"/>
                  <a:pt x="21" y="21"/>
                </a:cubicBezTo>
                <a:cubicBezTo>
                  <a:pt x="23" y="21"/>
                  <a:pt x="24" y="22"/>
                  <a:pt x="26" y="22"/>
                </a:cubicBezTo>
                <a:cubicBezTo>
                  <a:pt x="26" y="24"/>
                  <a:pt x="26" y="27"/>
                  <a:pt x="26" y="29"/>
                </a:cubicBezTo>
                <a:cubicBezTo>
                  <a:pt x="26" y="30"/>
                  <a:pt x="26" y="31"/>
                  <a:pt x="26" y="32"/>
                </a:cubicBezTo>
                <a:moveTo>
                  <a:pt x="65" y="31"/>
                </a:moveTo>
                <a:cubicBezTo>
                  <a:pt x="65" y="30"/>
                  <a:pt x="65" y="30"/>
                  <a:pt x="65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27"/>
                  <a:pt x="64" y="24"/>
                  <a:pt x="64" y="21"/>
                </a:cubicBezTo>
                <a:cubicBezTo>
                  <a:pt x="64" y="21"/>
                  <a:pt x="64" y="21"/>
                  <a:pt x="64" y="21"/>
                </a:cubicBezTo>
                <a:cubicBezTo>
                  <a:pt x="65" y="21"/>
                  <a:pt x="66" y="21"/>
                  <a:pt x="67" y="20"/>
                </a:cubicBezTo>
                <a:cubicBezTo>
                  <a:pt x="67" y="22"/>
                  <a:pt x="67" y="24"/>
                  <a:pt x="67" y="26"/>
                </a:cubicBezTo>
                <a:cubicBezTo>
                  <a:pt x="67" y="27"/>
                  <a:pt x="67" y="29"/>
                  <a:pt x="67" y="30"/>
                </a:cubicBezTo>
                <a:cubicBezTo>
                  <a:pt x="66" y="30"/>
                  <a:pt x="66" y="31"/>
                  <a:pt x="65" y="31"/>
                </a:cubicBezTo>
                <a:moveTo>
                  <a:pt x="69" y="30"/>
                </a:moveTo>
                <a:cubicBezTo>
                  <a:pt x="69" y="28"/>
                  <a:pt x="69" y="27"/>
                  <a:pt x="69" y="26"/>
                </a:cubicBezTo>
                <a:cubicBezTo>
                  <a:pt x="69" y="24"/>
                  <a:pt x="69" y="22"/>
                  <a:pt x="69" y="20"/>
                </a:cubicBezTo>
                <a:cubicBezTo>
                  <a:pt x="70" y="20"/>
                  <a:pt x="71" y="19"/>
                  <a:pt x="73" y="19"/>
                </a:cubicBezTo>
                <a:cubicBezTo>
                  <a:pt x="73" y="22"/>
                  <a:pt x="73" y="25"/>
                  <a:pt x="73" y="28"/>
                </a:cubicBezTo>
                <a:cubicBezTo>
                  <a:pt x="73" y="29"/>
                  <a:pt x="73" y="29"/>
                  <a:pt x="73" y="29"/>
                </a:cubicBezTo>
                <a:cubicBezTo>
                  <a:pt x="72" y="29"/>
                  <a:pt x="70" y="29"/>
                  <a:pt x="69" y="30"/>
                </a:cubicBezTo>
                <a:moveTo>
                  <a:pt x="19" y="30"/>
                </a:moveTo>
                <a:cubicBezTo>
                  <a:pt x="17" y="29"/>
                  <a:pt x="15" y="28"/>
                  <a:pt x="13" y="27"/>
                </a:cubicBezTo>
                <a:cubicBezTo>
                  <a:pt x="13" y="24"/>
                  <a:pt x="13" y="21"/>
                  <a:pt x="13" y="18"/>
                </a:cubicBezTo>
                <a:cubicBezTo>
                  <a:pt x="15" y="19"/>
                  <a:pt x="17" y="20"/>
                  <a:pt x="19" y="20"/>
                </a:cubicBezTo>
                <a:cubicBezTo>
                  <a:pt x="19" y="22"/>
                  <a:pt x="19" y="24"/>
                  <a:pt x="19" y="26"/>
                </a:cubicBezTo>
                <a:cubicBezTo>
                  <a:pt x="19" y="28"/>
                  <a:pt x="19" y="29"/>
                  <a:pt x="19" y="30"/>
                </a:cubicBezTo>
                <a:moveTo>
                  <a:pt x="75" y="28"/>
                </a:moveTo>
                <a:cubicBezTo>
                  <a:pt x="75" y="28"/>
                  <a:pt x="75" y="28"/>
                  <a:pt x="75" y="28"/>
                </a:cubicBezTo>
                <a:cubicBezTo>
                  <a:pt x="75" y="24"/>
                  <a:pt x="75" y="21"/>
                  <a:pt x="74" y="18"/>
                </a:cubicBezTo>
                <a:cubicBezTo>
                  <a:pt x="75" y="18"/>
                  <a:pt x="76" y="17"/>
                  <a:pt x="77" y="17"/>
                </a:cubicBezTo>
                <a:cubicBezTo>
                  <a:pt x="78" y="20"/>
                  <a:pt x="78" y="23"/>
                  <a:pt x="78" y="27"/>
                </a:cubicBezTo>
                <a:cubicBezTo>
                  <a:pt x="77" y="27"/>
                  <a:pt x="76" y="28"/>
                  <a:pt x="75" y="28"/>
                </a:cubicBezTo>
                <a:moveTo>
                  <a:pt x="11" y="26"/>
                </a:moveTo>
                <a:cubicBezTo>
                  <a:pt x="10" y="26"/>
                  <a:pt x="10" y="25"/>
                  <a:pt x="9" y="25"/>
                </a:cubicBezTo>
                <a:cubicBezTo>
                  <a:pt x="9" y="22"/>
                  <a:pt x="9" y="19"/>
                  <a:pt x="9" y="16"/>
                </a:cubicBezTo>
                <a:cubicBezTo>
                  <a:pt x="10" y="17"/>
                  <a:pt x="10" y="17"/>
                  <a:pt x="11" y="18"/>
                </a:cubicBezTo>
                <a:cubicBezTo>
                  <a:pt x="11" y="20"/>
                  <a:pt x="11" y="23"/>
                  <a:pt x="11" y="26"/>
                </a:cubicBezTo>
                <a:moveTo>
                  <a:pt x="7" y="23"/>
                </a:moveTo>
                <a:cubicBezTo>
                  <a:pt x="7" y="23"/>
                  <a:pt x="6" y="22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19"/>
                  <a:pt x="6" y="17"/>
                  <a:pt x="6" y="14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8"/>
                  <a:pt x="7" y="20"/>
                  <a:pt x="7" y="23"/>
                </a:cubicBezTo>
                <a:moveTo>
                  <a:pt x="79" y="26"/>
                </a:moveTo>
                <a:cubicBezTo>
                  <a:pt x="79" y="23"/>
                  <a:pt x="79" y="19"/>
                  <a:pt x="79" y="16"/>
                </a:cubicBezTo>
                <a:cubicBezTo>
                  <a:pt x="81" y="15"/>
                  <a:pt x="82" y="14"/>
                  <a:pt x="84" y="14"/>
                </a:cubicBezTo>
                <a:cubicBezTo>
                  <a:pt x="84" y="17"/>
                  <a:pt x="84" y="20"/>
                  <a:pt x="84" y="23"/>
                </a:cubicBezTo>
                <a:cubicBezTo>
                  <a:pt x="84" y="24"/>
                  <a:pt x="83" y="24"/>
                  <a:pt x="82" y="25"/>
                </a:cubicBezTo>
                <a:cubicBezTo>
                  <a:pt x="81" y="25"/>
                  <a:pt x="80" y="25"/>
                  <a:pt x="79" y="26"/>
                </a:cubicBezTo>
                <a:moveTo>
                  <a:pt x="4" y="15"/>
                </a:moveTo>
                <a:cubicBezTo>
                  <a:pt x="4" y="15"/>
                  <a:pt x="4" y="15"/>
                  <a:pt x="4" y="15"/>
                </a:cubicBezTo>
                <a:cubicBezTo>
                  <a:pt x="4" y="14"/>
                  <a:pt x="4" y="13"/>
                  <a:pt x="4" y="13"/>
                </a:cubicBezTo>
                <a:cubicBezTo>
                  <a:pt x="4" y="13"/>
                  <a:pt x="4" y="13"/>
                  <a:pt x="4" y="13"/>
                </a:cubicBezTo>
                <a:cubicBezTo>
                  <a:pt x="4" y="14"/>
                  <a:pt x="4" y="15"/>
                  <a:pt x="4" y="15"/>
                </a:cubicBezTo>
                <a:moveTo>
                  <a:pt x="86" y="22"/>
                </a:moveTo>
                <a:cubicBezTo>
                  <a:pt x="86" y="19"/>
                  <a:pt x="86" y="16"/>
                  <a:pt x="86" y="13"/>
                </a:cubicBezTo>
                <a:cubicBezTo>
                  <a:pt x="87" y="12"/>
                  <a:pt x="88" y="11"/>
                  <a:pt x="89" y="10"/>
                </a:cubicBezTo>
                <a:cubicBezTo>
                  <a:pt x="89" y="13"/>
                  <a:pt x="89" y="15"/>
                  <a:pt x="89" y="17"/>
                </a:cubicBezTo>
                <a:cubicBezTo>
                  <a:pt x="89" y="18"/>
                  <a:pt x="89" y="18"/>
                  <a:pt x="89" y="18"/>
                </a:cubicBezTo>
                <a:cubicBezTo>
                  <a:pt x="88" y="19"/>
                  <a:pt x="87" y="20"/>
                  <a:pt x="86" y="22"/>
                </a:cubicBezTo>
                <a:moveTo>
                  <a:pt x="91" y="0"/>
                </a:moveTo>
                <a:cubicBezTo>
                  <a:pt x="90" y="0"/>
                  <a:pt x="89" y="1"/>
                  <a:pt x="89" y="2"/>
                </a:cubicBezTo>
                <a:cubicBezTo>
                  <a:pt x="89" y="3"/>
                  <a:pt x="89" y="5"/>
                  <a:pt x="89" y="6"/>
                </a:cubicBezTo>
                <a:cubicBezTo>
                  <a:pt x="89" y="6"/>
                  <a:pt x="89" y="6"/>
                  <a:pt x="89" y="6"/>
                </a:cubicBezTo>
                <a:cubicBezTo>
                  <a:pt x="76" y="16"/>
                  <a:pt x="60" y="20"/>
                  <a:pt x="44" y="20"/>
                </a:cubicBezTo>
                <a:cubicBezTo>
                  <a:pt x="44" y="20"/>
                  <a:pt x="44" y="20"/>
                  <a:pt x="44" y="20"/>
                </a:cubicBezTo>
                <a:cubicBezTo>
                  <a:pt x="40" y="20"/>
                  <a:pt x="36" y="20"/>
                  <a:pt x="32" y="19"/>
                </a:cubicBezTo>
                <a:cubicBezTo>
                  <a:pt x="22" y="18"/>
                  <a:pt x="12" y="16"/>
                  <a:pt x="6" y="10"/>
                </a:cubicBezTo>
                <a:cubicBezTo>
                  <a:pt x="5" y="9"/>
                  <a:pt x="4" y="8"/>
                  <a:pt x="4" y="8"/>
                </a:cubicBezTo>
                <a:cubicBezTo>
                  <a:pt x="4" y="7"/>
                  <a:pt x="4" y="6"/>
                  <a:pt x="4" y="5"/>
                </a:cubicBezTo>
                <a:cubicBezTo>
                  <a:pt x="4" y="4"/>
                  <a:pt x="4" y="4"/>
                  <a:pt x="4" y="4"/>
                </a:cubicBezTo>
                <a:cubicBezTo>
                  <a:pt x="4" y="4"/>
                  <a:pt x="4" y="3"/>
                  <a:pt x="3" y="3"/>
                </a:cubicBezTo>
                <a:cubicBezTo>
                  <a:pt x="3" y="3"/>
                  <a:pt x="3" y="3"/>
                  <a:pt x="2" y="3"/>
                </a:cubicBezTo>
                <a:cubicBezTo>
                  <a:pt x="2" y="3"/>
                  <a:pt x="1" y="3"/>
                  <a:pt x="1" y="4"/>
                </a:cubicBezTo>
                <a:cubicBezTo>
                  <a:pt x="0" y="4"/>
                  <a:pt x="0" y="5"/>
                  <a:pt x="0" y="6"/>
                </a:cubicBezTo>
                <a:cubicBezTo>
                  <a:pt x="0" y="7"/>
                  <a:pt x="0" y="7"/>
                  <a:pt x="1" y="8"/>
                </a:cubicBezTo>
                <a:cubicBezTo>
                  <a:pt x="1" y="9"/>
                  <a:pt x="0" y="10"/>
                  <a:pt x="0" y="10"/>
                </a:cubicBezTo>
                <a:cubicBezTo>
                  <a:pt x="0" y="13"/>
                  <a:pt x="1" y="16"/>
                  <a:pt x="1" y="19"/>
                </a:cubicBezTo>
                <a:cubicBezTo>
                  <a:pt x="1" y="19"/>
                  <a:pt x="1" y="20"/>
                  <a:pt x="2" y="20"/>
                </a:cubicBezTo>
                <a:cubicBezTo>
                  <a:pt x="2" y="22"/>
                  <a:pt x="4" y="24"/>
                  <a:pt x="5" y="26"/>
                </a:cubicBezTo>
                <a:cubicBezTo>
                  <a:pt x="11" y="31"/>
                  <a:pt x="23" y="37"/>
                  <a:pt x="41" y="37"/>
                </a:cubicBezTo>
                <a:cubicBezTo>
                  <a:pt x="49" y="37"/>
                  <a:pt x="60" y="36"/>
                  <a:pt x="70" y="33"/>
                </a:cubicBezTo>
                <a:cubicBezTo>
                  <a:pt x="73" y="32"/>
                  <a:pt x="76" y="31"/>
                  <a:pt x="79" y="30"/>
                </a:cubicBezTo>
                <a:cubicBezTo>
                  <a:pt x="79" y="30"/>
                  <a:pt x="79" y="30"/>
                  <a:pt x="79" y="30"/>
                </a:cubicBezTo>
                <a:cubicBezTo>
                  <a:pt x="80" y="30"/>
                  <a:pt x="80" y="30"/>
                  <a:pt x="80" y="30"/>
                </a:cubicBezTo>
                <a:cubicBezTo>
                  <a:pt x="80" y="30"/>
                  <a:pt x="80" y="30"/>
                  <a:pt x="80" y="30"/>
                </a:cubicBezTo>
                <a:cubicBezTo>
                  <a:pt x="81" y="29"/>
                  <a:pt x="83" y="28"/>
                  <a:pt x="84" y="28"/>
                </a:cubicBezTo>
                <a:cubicBezTo>
                  <a:pt x="84" y="27"/>
                  <a:pt x="85" y="27"/>
                  <a:pt x="86" y="26"/>
                </a:cubicBezTo>
                <a:cubicBezTo>
                  <a:pt x="86" y="26"/>
                  <a:pt x="86" y="26"/>
                  <a:pt x="86" y="26"/>
                </a:cubicBezTo>
                <a:cubicBezTo>
                  <a:pt x="86" y="26"/>
                  <a:pt x="86" y="26"/>
                  <a:pt x="86" y="26"/>
                </a:cubicBezTo>
                <a:cubicBezTo>
                  <a:pt x="89" y="24"/>
                  <a:pt x="91" y="21"/>
                  <a:pt x="92" y="18"/>
                </a:cubicBezTo>
                <a:cubicBezTo>
                  <a:pt x="92" y="18"/>
                  <a:pt x="93" y="17"/>
                  <a:pt x="93" y="17"/>
                </a:cubicBezTo>
                <a:cubicBezTo>
                  <a:pt x="93" y="16"/>
                  <a:pt x="92" y="16"/>
                  <a:pt x="92" y="15"/>
                </a:cubicBezTo>
                <a:cubicBezTo>
                  <a:pt x="92" y="11"/>
                  <a:pt x="93" y="6"/>
                  <a:pt x="93" y="2"/>
                </a:cubicBezTo>
                <a:cubicBezTo>
                  <a:pt x="93" y="1"/>
                  <a:pt x="92" y="0"/>
                  <a:pt x="91" y="0"/>
                </a:cubicBezTo>
                <a:cubicBezTo>
                  <a:pt x="91" y="0"/>
                  <a:pt x="91" y="0"/>
                  <a:pt x="91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58"/>
          <p:cNvSpPr/>
          <p:nvPr/>
        </p:nvSpPr>
        <p:spPr>
          <a:xfrm>
            <a:off x="2139120" y="2873520"/>
            <a:ext cx="93960" cy="37080"/>
          </a:xfrm>
          <a:custGeom>
            <a:avLst/>
            <a:gdLst/>
            <a:ahLst/>
            <a:rect l="l" t="t" r="r" b="b"/>
            <a:pathLst>
              <a:path w="93" h="37">
                <a:moveTo>
                  <a:pt x="44" y="23"/>
                </a:moveTo>
                <a:cubicBezTo>
                  <a:pt x="45" y="23"/>
                  <a:pt x="46" y="23"/>
                  <a:pt x="47" y="23"/>
                </a:cubicBezTo>
                <a:cubicBezTo>
                  <a:pt x="47" y="23"/>
                  <a:pt x="47" y="23"/>
                  <a:pt x="47" y="23"/>
                </a:cubicBezTo>
                <a:cubicBezTo>
                  <a:pt x="47" y="24"/>
                  <a:pt x="47" y="24"/>
                  <a:pt x="47" y="24"/>
                </a:cubicBezTo>
                <a:cubicBezTo>
                  <a:pt x="47" y="27"/>
                  <a:pt x="47" y="30"/>
                  <a:pt x="48" y="33"/>
                </a:cubicBezTo>
                <a:cubicBezTo>
                  <a:pt x="46" y="33"/>
                  <a:pt x="44" y="33"/>
                  <a:pt x="42" y="33"/>
                </a:cubicBezTo>
                <a:cubicBezTo>
                  <a:pt x="42" y="32"/>
                  <a:pt x="42" y="31"/>
                  <a:pt x="42" y="30"/>
                </a:cubicBezTo>
                <a:cubicBezTo>
                  <a:pt x="42" y="28"/>
                  <a:pt x="42" y="26"/>
                  <a:pt x="43" y="23"/>
                </a:cubicBezTo>
                <a:cubicBezTo>
                  <a:pt x="44" y="23"/>
                  <a:pt x="44" y="23"/>
                  <a:pt x="44" y="23"/>
                </a:cubicBezTo>
                <a:moveTo>
                  <a:pt x="41" y="33"/>
                </a:moveTo>
                <a:cubicBezTo>
                  <a:pt x="39" y="33"/>
                  <a:pt x="37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5" y="30"/>
                  <a:pt x="35" y="26"/>
                  <a:pt x="35" y="23"/>
                </a:cubicBezTo>
                <a:cubicBezTo>
                  <a:pt x="37" y="23"/>
                  <a:pt x="39" y="23"/>
                  <a:pt x="41" y="23"/>
                </a:cubicBezTo>
                <a:cubicBezTo>
                  <a:pt x="41" y="26"/>
                  <a:pt x="41" y="28"/>
                  <a:pt x="41" y="30"/>
                </a:cubicBezTo>
                <a:cubicBezTo>
                  <a:pt x="41" y="31"/>
                  <a:pt x="41" y="32"/>
                  <a:pt x="41" y="33"/>
                </a:cubicBezTo>
                <a:moveTo>
                  <a:pt x="49" y="33"/>
                </a:moveTo>
                <a:cubicBezTo>
                  <a:pt x="49" y="30"/>
                  <a:pt x="49" y="27"/>
                  <a:pt x="48" y="24"/>
                </a:cubicBezTo>
                <a:cubicBezTo>
                  <a:pt x="49" y="23"/>
                  <a:pt x="49" y="23"/>
                  <a:pt x="49" y="23"/>
                </a:cubicBezTo>
                <a:cubicBezTo>
                  <a:pt x="49" y="23"/>
                  <a:pt x="49" y="23"/>
                  <a:pt x="49" y="23"/>
                </a:cubicBezTo>
                <a:cubicBezTo>
                  <a:pt x="50" y="23"/>
                  <a:pt x="51" y="23"/>
                  <a:pt x="52" y="23"/>
                </a:cubicBezTo>
                <a:cubicBezTo>
                  <a:pt x="52" y="25"/>
                  <a:pt x="52" y="27"/>
                  <a:pt x="52" y="29"/>
                </a:cubicBezTo>
                <a:cubicBezTo>
                  <a:pt x="52" y="30"/>
                  <a:pt x="52" y="32"/>
                  <a:pt x="52" y="33"/>
                </a:cubicBezTo>
                <a:cubicBezTo>
                  <a:pt x="51" y="33"/>
                  <a:pt x="50" y="33"/>
                  <a:pt x="49" y="33"/>
                </a:cubicBezTo>
                <a:moveTo>
                  <a:pt x="54" y="33"/>
                </a:moveTo>
                <a:cubicBezTo>
                  <a:pt x="54" y="32"/>
                  <a:pt x="54" y="32"/>
                  <a:pt x="54" y="31"/>
                </a:cubicBezTo>
                <a:cubicBezTo>
                  <a:pt x="54" y="31"/>
                  <a:pt x="54" y="31"/>
                  <a:pt x="54" y="31"/>
                </a:cubicBezTo>
                <a:cubicBezTo>
                  <a:pt x="54" y="30"/>
                  <a:pt x="54" y="30"/>
                  <a:pt x="54" y="29"/>
                </a:cubicBezTo>
                <a:cubicBezTo>
                  <a:pt x="54" y="27"/>
                  <a:pt x="54" y="25"/>
                  <a:pt x="54" y="23"/>
                </a:cubicBezTo>
                <a:cubicBezTo>
                  <a:pt x="54" y="23"/>
                  <a:pt x="55" y="23"/>
                  <a:pt x="55" y="23"/>
                </a:cubicBezTo>
                <a:cubicBezTo>
                  <a:pt x="55" y="26"/>
                  <a:pt x="55" y="29"/>
                  <a:pt x="55" y="32"/>
                </a:cubicBezTo>
                <a:cubicBezTo>
                  <a:pt x="54" y="33"/>
                  <a:pt x="54" y="33"/>
                  <a:pt x="54" y="33"/>
                </a:cubicBezTo>
                <a:moveTo>
                  <a:pt x="57" y="32"/>
                </a:moveTo>
                <a:cubicBezTo>
                  <a:pt x="57" y="29"/>
                  <a:pt x="57" y="26"/>
                  <a:pt x="57" y="22"/>
                </a:cubicBezTo>
                <a:cubicBezTo>
                  <a:pt x="58" y="22"/>
                  <a:pt x="58" y="22"/>
                  <a:pt x="58" y="22"/>
                </a:cubicBezTo>
                <a:cubicBezTo>
                  <a:pt x="58" y="26"/>
                  <a:pt x="58" y="29"/>
                  <a:pt x="58" y="32"/>
                </a:cubicBezTo>
                <a:cubicBezTo>
                  <a:pt x="58" y="32"/>
                  <a:pt x="57" y="32"/>
                  <a:pt x="57" y="32"/>
                </a:cubicBezTo>
                <a:moveTo>
                  <a:pt x="34" y="33"/>
                </a:moveTo>
                <a:cubicBezTo>
                  <a:pt x="32" y="33"/>
                  <a:pt x="30" y="33"/>
                  <a:pt x="28" y="32"/>
                </a:cubicBezTo>
                <a:cubicBezTo>
                  <a:pt x="28" y="31"/>
                  <a:pt x="28" y="30"/>
                  <a:pt x="28" y="29"/>
                </a:cubicBezTo>
                <a:cubicBezTo>
                  <a:pt x="28" y="27"/>
                  <a:pt x="28" y="25"/>
                  <a:pt x="28" y="22"/>
                </a:cubicBezTo>
                <a:cubicBezTo>
                  <a:pt x="29" y="22"/>
                  <a:pt x="31" y="23"/>
                  <a:pt x="32" y="23"/>
                </a:cubicBezTo>
                <a:cubicBezTo>
                  <a:pt x="32" y="23"/>
                  <a:pt x="33" y="23"/>
                  <a:pt x="33" y="23"/>
                </a:cubicBezTo>
                <a:cubicBezTo>
                  <a:pt x="34" y="26"/>
                  <a:pt x="34" y="30"/>
                  <a:pt x="34" y="33"/>
                </a:cubicBezTo>
                <a:cubicBezTo>
                  <a:pt x="34" y="33"/>
                  <a:pt x="34" y="33"/>
                  <a:pt x="34" y="33"/>
                </a:cubicBezTo>
                <a:moveTo>
                  <a:pt x="60" y="32"/>
                </a:moveTo>
                <a:cubicBezTo>
                  <a:pt x="60" y="28"/>
                  <a:pt x="60" y="25"/>
                  <a:pt x="59" y="22"/>
                </a:cubicBezTo>
                <a:cubicBezTo>
                  <a:pt x="61" y="22"/>
                  <a:pt x="62" y="22"/>
                  <a:pt x="63" y="21"/>
                </a:cubicBezTo>
                <a:cubicBezTo>
                  <a:pt x="63" y="24"/>
                  <a:pt x="63" y="27"/>
                  <a:pt x="63" y="30"/>
                </a:cubicBezTo>
                <a:cubicBezTo>
                  <a:pt x="63" y="31"/>
                  <a:pt x="63" y="31"/>
                  <a:pt x="63" y="31"/>
                </a:cubicBezTo>
                <a:cubicBezTo>
                  <a:pt x="63" y="31"/>
                  <a:pt x="63" y="31"/>
                  <a:pt x="63" y="31"/>
                </a:cubicBezTo>
                <a:cubicBezTo>
                  <a:pt x="62" y="31"/>
                  <a:pt x="61" y="32"/>
                  <a:pt x="60" y="32"/>
                </a:cubicBezTo>
                <a:moveTo>
                  <a:pt x="26" y="32"/>
                </a:moveTo>
                <a:cubicBezTo>
                  <a:pt x="24" y="32"/>
                  <a:pt x="22" y="31"/>
                  <a:pt x="20" y="30"/>
                </a:cubicBezTo>
                <a:cubicBezTo>
                  <a:pt x="20" y="29"/>
                  <a:pt x="20" y="28"/>
                  <a:pt x="20" y="26"/>
                </a:cubicBezTo>
                <a:cubicBezTo>
                  <a:pt x="20" y="25"/>
                  <a:pt x="20" y="23"/>
                  <a:pt x="21" y="21"/>
                </a:cubicBezTo>
                <a:cubicBezTo>
                  <a:pt x="23" y="21"/>
                  <a:pt x="24" y="22"/>
                  <a:pt x="26" y="22"/>
                </a:cubicBezTo>
                <a:cubicBezTo>
                  <a:pt x="26" y="24"/>
                  <a:pt x="26" y="27"/>
                  <a:pt x="26" y="29"/>
                </a:cubicBezTo>
                <a:cubicBezTo>
                  <a:pt x="26" y="30"/>
                  <a:pt x="26" y="31"/>
                  <a:pt x="26" y="32"/>
                </a:cubicBezTo>
                <a:moveTo>
                  <a:pt x="65" y="31"/>
                </a:moveTo>
                <a:cubicBezTo>
                  <a:pt x="65" y="30"/>
                  <a:pt x="65" y="30"/>
                  <a:pt x="65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27"/>
                  <a:pt x="64" y="24"/>
                  <a:pt x="64" y="21"/>
                </a:cubicBezTo>
                <a:cubicBezTo>
                  <a:pt x="64" y="21"/>
                  <a:pt x="64" y="21"/>
                  <a:pt x="64" y="21"/>
                </a:cubicBezTo>
                <a:cubicBezTo>
                  <a:pt x="65" y="21"/>
                  <a:pt x="66" y="21"/>
                  <a:pt x="67" y="20"/>
                </a:cubicBezTo>
                <a:cubicBezTo>
                  <a:pt x="67" y="22"/>
                  <a:pt x="67" y="24"/>
                  <a:pt x="67" y="26"/>
                </a:cubicBezTo>
                <a:cubicBezTo>
                  <a:pt x="67" y="27"/>
                  <a:pt x="67" y="29"/>
                  <a:pt x="67" y="30"/>
                </a:cubicBezTo>
                <a:cubicBezTo>
                  <a:pt x="66" y="30"/>
                  <a:pt x="66" y="31"/>
                  <a:pt x="65" y="31"/>
                </a:cubicBezTo>
                <a:moveTo>
                  <a:pt x="69" y="30"/>
                </a:moveTo>
                <a:cubicBezTo>
                  <a:pt x="69" y="28"/>
                  <a:pt x="69" y="27"/>
                  <a:pt x="69" y="26"/>
                </a:cubicBezTo>
                <a:cubicBezTo>
                  <a:pt x="69" y="24"/>
                  <a:pt x="69" y="22"/>
                  <a:pt x="69" y="20"/>
                </a:cubicBezTo>
                <a:cubicBezTo>
                  <a:pt x="70" y="20"/>
                  <a:pt x="71" y="19"/>
                  <a:pt x="73" y="19"/>
                </a:cubicBezTo>
                <a:cubicBezTo>
                  <a:pt x="73" y="22"/>
                  <a:pt x="73" y="25"/>
                  <a:pt x="73" y="28"/>
                </a:cubicBezTo>
                <a:cubicBezTo>
                  <a:pt x="73" y="29"/>
                  <a:pt x="73" y="29"/>
                  <a:pt x="73" y="29"/>
                </a:cubicBezTo>
                <a:cubicBezTo>
                  <a:pt x="72" y="29"/>
                  <a:pt x="70" y="29"/>
                  <a:pt x="69" y="30"/>
                </a:cubicBezTo>
                <a:moveTo>
                  <a:pt x="19" y="30"/>
                </a:moveTo>
                <a:cubicBezTo>
                  <a:pt x="17" y="29"/>
                  <a:pt x="15" y="28"/>
                  <a:pt x="13" y="27"/>
                </a:cubicBezTo>
                <a:cubicBezTo>
                  <a:pt x="13" y="24"/>
                  <a:pt x="13" y="21"/>
                  <a:pt x="13" y="18"/>
                </a:cubicBezTo>
                <a:cubicBezTo>
                  <a:pt x="15" y="19"/>
                  <a:pt x="17" y="20"/>
                  <a:pt x="19" y="20"/>
                </a:cubicBezTo>
                <a:cubicBezTo>
                  <a:pt x="19" y="22"/>
                  <a:pt x="19" y="24"/>
                  <a:pt x="19" y="26"/>
                </a:cubicBezTo>
                <a:cubicBezTo>
                  <a:pt x="19" y="28"/>
                  <a:pt x="19" y="29"/>
                  <a:pt x="19" y="30"/>
                </a:cubicBezTo>
                <a:moveTo>
                  <a:pt x="75" y="28"/>
                </a:moveTo>
                <a:cubicBezTo>
                  <a:pt x="75" y="28"/>
                  <a:pt x="75" y="28"/>
                  <a:pt x="75" y="28"/>
                </a:cubicBezTo>
                <a:cubicBezTo>
                  <a:pt x="75" y="24"/>
                  <a:pt x="75" y="21"/>
                  <a:pt x="74" y="18"/>
                </a:cubicBezTo>
                <a:cubicBezTo>
                  <a:pt x="75" y="18"/>
                  <a:pt x="76" y="17"/>
                  <a:pt x="77" y="17"/>
                </a:cubicBezTo>
                <a:cubicBezTo>
                  <a:pt x="78" y="20"/>
                  <a:pt x="78" y="23"/>
                  <a:pt x="78" y="27"/>
                </a:cubicBezTo>
                <a:cubicBezTo>
                  <a:pt x="77" y="27"/>
                  <a:pt x="76" y="28"/>
                  <a:pt x="75" y="28"/>
                </a:cubicBezTo>
                <a:moveTo>
                  <a:pt x="11" y="26"/>
                </a:moveTo>
                <a:cubicBezTo>
                  <a:pt x="10" y="26"/>
                  <a:pt x="10" y="25"/>
                  <a:pt x="9" y="25"/>
                </a:cubicBezTo>
                <a:cubicBezTo>
                  <a:pt x="9" y="22"/>
                  <a:pt x="9" y="19"/>
                  <a:pt x="9" y="16"/>
                </a:cubicBezTo>
                <a:cubicBezTo>
                  <a:pt x="10" y="17"/>
                  <a:pt x="10" y="17"/>
                  <a:pt x="11" y="17"/>
                </a:cubicBezTo>
                <a:cubicBezTo>
                  <a:pt x="11" y="20"/>
                  <a:pt x="11" y="23"/>
                  <a:pt x="11" y="26"/>
                </a:cubicBezTo>
                <a:moveTo>
                  <a:pt x="7" y="23"/>
                </a:moveTo>
                <a:cubicBezTo>
                  <a:pt x="7" y="23"/>
                  <a:pt x="6" y="22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19"/>
                  <a:pt x="6" y="17"/>
                  <a:pt x="6" y="14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8"/>
                  <a:pt x="7" y="20"/>
                  <a:pt x="7" y="23"/>
                </a:cubicBezTo>
                <a:moveTo>
                  <a:pt x="79" y="26"/>
                </a:moveTo>
                <a:cubicBezTo>
                  <a:pt x="79" y="23"/>
                  <a:pt x="79" y="19"/>
                  <a:pt x="79" y="16"/>
                </a:cubicBezTo>
                <a:cubicBezTo>
                  <a:pt x="81" y="15"/>
                  <a:pt x="82" y="14"/>
                  <a:pt x="84" y="14"/>
                </a:cubicBezTo>
                <a:cubicBezTo>
                  <a:pt x="84" y="17"/>
                  <a:pt x="84" y="20"/>
                  <a:pt x="84" y="23"/>
                </a:cubicBezTo>
                <a:cubicBezTo>
                  <a:pt x="84" y="24"/>
                  <a:pt x="83" y="24"/>
                  <a:pt x="82" y="25"/>
                </a:cubicBezTo>
                <a:cubicBezTo>
                  <a:pt x="81" y="25"/>
                  <a:pt x="80" y="25"/>
                  <a:pt x="79" y="26"/>
                </a:cubicBezTo>
                <a:moveTo>
                  <a:pt x="4" y="15"/>
                </a:moveTo>
                <a:cubicBezTo>
                  <a:pt x="4" y="15"/>
                  <a:pt x="4" y="15"/>
                  <a:pt x="4" y="15"/>
                </a:cubicBezTo>
                <a:cubicBezTo>
                  <a:pt x="4" y="14"/>
                  <a:pt x="4" y="13"/>
                  <a:pt x="4" y="13"/>
                </a:cubicBezTo>
                <a:cubicBezTo>
                  <a:pt x="4" y="13"/>
                  <a:pt x="4" y="13"/>
                  <a:pt x="4" y="13"/>
                </a:cubicBezTo>
                <a:cubicBezTo>
                  <a:pt x="4" y="14"/>
                  <a:pt x="4" y="14"/>
                  <a:pt x="4" y="15"/>
                </a:cubicBezTo>
                <a:moveTo>
                  <a:pt x="86" y="22"/>
                </a:moveTo>
                <a:cubicBezTo>
                  <a:pt x="86" y="19"/>
                  <a:pt x="86" y="16"/>
                  <a:pt x="86" y="13"/>
                </a:cubicBezTo>
                <a:cubicBezTo>
                  <a:pt x="87" y="12"/>
                  <a:pt x="88" y="11"/>
                  <a:pt x="89" y="10"/>
                </a:cubicBezTo>
                <a:cubicBezTo>
                  <a:pt x="89" y="13"/>
                  <a:pt x="89" y="15"/>
                  <a:pt x="89" y="17"/>
                </a:cubicBezTo>
                <a:cubicBezTo>
                  <a:pt x="89" y="18"/>
                  <a:pt x="89" y="18"/>
                  <a:pt x="89" y="18"/>
                </a:cubicBezTo>
                <a:cubicBezTo>
                  <a:pt x="88" y="19"/>
                  <a:pt x="87" y="20"/>
                  <a:pt x="86" y="22"/>
                </a:cubicBezTo>
                <a:moveTo>
                  <a:pt x="91" y="0"/>
                </a:moveTo>
                <a:cubicBezTo>
                  <a:pt x="90" y="0"/>
                  <a:pt x="89" y="1"/>
                  <a:pt x="89" y="2"/>
                </a:cubicBezTo>
                <a:cubicBezTo>
                  <a:pt x="89" y="3"/>
                  <a:pt x="89" y="5"/>
                  <a:pt x="89" y="6"/>
                </a:cubicBezTo>
                <a:cubicBezTo>
                  <a:pt x="89" y="6"/>
                  <a:pt x="89" y="6"/>
                  <a:pt x="89" y="6"/>
                </a:cubicBezTo>
                <a:cubicBezTo>
                  <a:pt x="76" y="16"/>
                  <a:pt x="60" y="20"/>
                  <a:pt x="44" y="20"/>
                </a:cubicBezTo>
                <a:cubicBezTo>
                  <a:pt x="40" y="20"/>
                  <a:pt x="36" y="20"/>
                  <a:pt x="32" y="19"/>
                </a:cubicBezTo>
                <a:cubicBezTo>
                  <a:pt x="22" y="18"/>
                  <a:pt x="12" y="16"/>
                  <a:pt x="6" y="10"/>
                </a:cubicBezTo>
                <a:cubicBezTo>
                  <a:pt x="5" y="9"/>
                  <a:pt x="4" y="8"/>
                  <a:pt x="4" y="7"/>
                </a:cubicBezTo>
                <a:cubicBezTo>
                  <a:pt x="4" y="7"/>
                  <a:pt x="4" y="6"/>
                  <a:pt x="4" y="5"/>
                </a:cubicBezTo>
                <a:cubicBezTo>
                  <a:pt x="4" y="4"/>
                  <a:pt x="4" y="4"/>
                  <a:pt x="4" y="4"/>
                </a:cubicBezTo>
                <a:cubicBezTo>
                  <a:pt x="4" y="4"/>
                  <a:pt x="4" y="3"/>
                  <a:pt x="3" y="3"/>
                </a:cubicBezTo>
                <a:cubicBezTo>
                  <a:pt x="3" y="3"/>
                  <a:pt x="3" y="3"/>
                  <a:pt x="2" y="3"/>
                </a:cubicBezTo>
                <a:cubicBezTo>
                  <a:pt x="2" y="3"/>
                  <a:pt x="1" y="3"/>
                  <a:pt x="1" y="4"/>
                </a:cubicBezTo>
                <a:cubicBezTo>
                  <a:pt x="0" y="4"/>
                  <a:pt x="0" y="5"/>
                  <a:pt x="0" y="6"/>
                </a:cubicBezTo>
                <a:cubicBezTo>
                  <a:pt x="0" y="7"/>
                  <a:pt x="0" y="7"/>
                  <a:pt x="1" y="8"/>
                </a:cubicBezTo>
                <a:cubicBezTo>
                  <a:pt x="1" y="9"/>
                  <a:pt x="0" y="10"/>
                  <a:pt x="0" y="10"/>
                </a:cubicBezTo>
                <a:cubicBezTo>
                  <a:pt x="0" y="13"/>
                  <a:pt x="1" y="16"/>
                  <a:pt x="1" y="19"/>
                </a:cubicBezTo>
                <a:cubicBezTo>
                  <a:pt x="1" y="19"/>
                  <a:pt x="1" y="20"/>
                  <a:pt x="2" y="20"/>
                </a:cubicBezTo>
                <a:cubicBezTo>
                  <a:pt x="2" y="22"/>
                  <a:pt x="4" y="24"/>
                  <a:pt x="5" y="26"/>
                </a:cubicBezTo>
                <a:cubicBezTo>
                  <a:pt x="11" y="31"/>
                  <a:pt x="23" y="37"/>
                  <a:pt x="41" y="37"/>
                </a:cubicBezTo>
                <a:cubicBezTo>
                  <a:pt x="49" y="37"/>
                  <a:pt x="60" y="36"/>
                  <a:pt x="70" y="33"/>
                </a:cubicBezTo>
                <a:cubicBezTo>
                  <a:pt x="73" y="32"/>
                  <a:pt x="76" y="31"/>
                  <a:pt x="79" y="30"/>
                </a:cubicBezTo>
                <a:cubicBezTo>
                  <a:pt x="79" y="30"/>
                  <a:pt x="79" y="30"/>
                  <a:pt x="79" y="30"/>
                </a:cubicBezTo>
                <a:cubicBezTo>
                  <a:pt x="80" y="30"/>
                  <a:pt x="80" y="30"/>
                  <a:pt x="80" y="30"/>
                </a:cubicBezTo>
                <a:cubicBezTo>
                  <a:pt x="80" y="30"/>
                  <a:pt x="80" y="30"/>
                  <a:pt x="80" y="30"/>
                </a:cubicBezTo>
                <a:cubicBezTo>
                  <a:pt x="81" y="29"/>
                  <a:pt x="83" y="28"/>
                  <a:pt x="84" y="27"/>
                </a:cubicBezTo>
                <a:cubicBezTo>
                  <a:pt x="84" y="27"/>
                  <a:pt x="85" y="27"/>
                  <a:pt x="86" y="26"/>
                </a:cubicBezTo>
                <a:cubicBezTo>
                  <a:pt x="86" y="26"/>
                  <a:pt x="86" y="26"/>
                  <a:pt x="86" y="26"/>
                </a:cubicBezTo>
                <a:cubicBezTo>
                  <a:pt x="86" y="26"/>
                  <a:pt x="86" y="26"/>
                  <a:pt x="86" y="26"/>
                </a:cubicBezTo>
                <a:cubicBezTo>
                  <a:pt x="89" y="24"/>
                  <a:pt x="91" y="21"/>
                  <a:pt x="92" y="18"/>
                </a:cubicBezTo>
                <a:cubicBezTo>
                  <a:pt x="92" y="18"/>
                  <a:pt x="93" y="17"/>
                  <a:pt x="93" y="17"/>
                </a:cubicBezTo>
                <a:cubicBezTo>
                  <a:pt x="93" y="16"/>
                  <a:pt x="92" y="16"/>
                  <a:pt x="92" y="15"/>
                </a:cubicBezTo>
                <a:cubicBezTo>
                  <a:pt x="92" y="11"/>
                  <a:pt x="93" y="6"/>
                  <a:pt x="93" y="2"/>
                </a:cubicBezTo>
                <a:cubicBezTo>
                  <a:pt x="93" y="1"/>
                  <a:pt x="92" y="0"/>
                  <a:pt x="91" y="0"/>
                </a:cubicBezTo>
                <a:cubicBezTo>
                  <a:pt x="91" y="0"/>
                  <a:pt x="91" y="0"/>
                  <a:pt x="91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59"/>
          <p:cNvSpPr/>
          <p:nvPr/>
        </p:nvSpPr>
        <p:spPr>
          <a:xfrm>
            <a:off x="2139120" y="2895840"/>
            <a:ext cx="93960" cy="37080"/>
          </a:xfrm>
          <a:custGeom>
            <a:avLst/>
            <a:gdLst/>
            <a:ahLst/>
            <a:rect l="l" t="t" r="r" b="b"/>
            <a:pathLst>
              <a:path w="93" h="37">
                <a:moveTo>
                  <a:pt x="44" y="23"/>
                </a:moveTo>
                <a:cubicBezTo>
                  <a:pt x="45" y="23"/>
                  <a:pt x="46" y="23"/>
                  <a:pt x="47" y="23"/>
                </a:cubicBezTo>
                <a:cubicBezTo>
                  <a:pt x="47" y="23"/>
                  <a:pt x="47" y="23"/>
                  <a:pt x="47" y="23"/>
                </a:cubicBezTo>
                <a:cubicBezTo>
                  <a:pt x="47" y="23"/>
                  <a:pt x="47" y="23"/>
                  <a:pt x="47" y="23"/>
                </a:cubicBezTo>
                <a:cubicBezTo>
                  <a:pt x="47" y="27"/>
                  <a:pt x="47" y="30"/>
                  <a:pt x="48" y="33"/>
                </a:cubicBezTo>
                <a:cubicBezTo>
                  <a:pt x="46" y="33"/>
                  <a:pt x="44" y="33"/>
                  <a:pt x="42" y="33"/>
                </a:cubicBezTo>
                <a:cubicBezTo>
                  <a:pt x="42" y="32"/>
                  <a:pt x="42" y="31"/>
                  <a:pt x="42" y="30"/>
                </a:cubicBezTo>
                <a:cubicBezTo>
                  <a:pt x="42" y="28"/>
                  <a:pt x="42" y="26"/>
                  <a:pt x="43" y="23"/>
                </a:cubicBezTo>
                <a:cubicBezTo>
                  <a:pt x="44" y="23"/>
                  <a:pt x="44" y="23"/>
                  <a:pt x="44" y="23"/>
                </a:cubicBezTo>
                <a:moveTo>
                  <a:pt x="41" y="33"/>
                </a:moveTo>
                <a:cubicBezTo>
                  <a:pt x="39" y="33"/>
                  <a:pt x="37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5" y="30"/>
                  <a:pt x="35" y="26"/>
                  <a:pt x="35" y="23"/>
                </a:cubicBezTo>
                <a:cubicBezTo>
                  <a:pt x="37" y="23"/>
                  <a:pt x="39" y="23"/>
                  <a:pt x="41" y="23"/>
                </a:cubicBezTo>
                <a:cubicBezTo>
                  <a:pt x="41" y="25"/>
                  <a:pt x="41" y="28"/>
                  <a:pt x="41" y="30"/>
                </a:cubicBezTo>
                <a:cubicBezTo>
                  <a:pt x="41" y="31"/>
                  <a:pt x="41" y="32"/>
                  <a:pt x="41" y="33"/>
                </a:cubicBezTo>
                <a:moveTo>
                  <a:pt x="49" y="33"/>
                </a:moveTo>
                <a:cubicBezTo>
                  <a:pt x="49" y="30"/>
                  <a:pt x="49" y="27"/>
                  <a:pt x="48" y="24"/>
                </a:cubicBezTo>
                <a:cubicBezTo>
                  <a:pt x="49" y="23"/>
                  <a:pt x="49" y="23"/>
                  <a:pt x="49" y="23"/>
                </a:cubicBezTo>
                <a:cubicBezTo>
                  <a:pt x="49" y="23"/>
                  <a:pt x="49" y="23"/>
                  <a:pt x="49" y="23"/>
                </a:cubicBezTo>
                <a:cubicBezTo>
                  <a:pt x="50" y="23"/>
                  <a:pt x="51" y="23"/>
                  <a:pt x="52" y="23"/>
                </a:cubicBezTo>
                <a:cubicBezTo>
                  <a:pt x="52" y="25"/>
                  <a:pt x="52" y="27"/>
                  <a:pt x="52" y="29"/>
                </a:cubicBezTo>
                <a:cubicBezTo>
                  <a:pt x="52" y="30"/>
                  <a:pt x="52" y="32"/>
                  <a:pt x="52" y="33"/>
                </a:cubicBezTo>
                <a:cubicBezTo>
                  <a:pt x="51" y="33"/>
                  <a:pt x="50" y="33"/>
                  <a:pt x="49" y="33"/>
                </a:cubicBezTo>
                <a:moveTo>
                  <a:pt x="54" y="33"/>
                </a:moveTo>
                <a:cubicBezTo>
                  <a:pt x="54" y="32"/>
                  <a:pt x="54" y="32"/>
                  <a:pt x="54" y="31"/>
                </a:cubicBezTo>
                <a:cubicBezTo>
                  <a:pt x="54" y="31"/>
                  <a:pt x="54" y="31"/>
                  <a:pt x="54" y="31"/>
                </a:cubicBezTo>
                <a:cubicBezTo>
                  <a:pt x="54" y="30"/>
                  <a:pt x="54" y="30"/>
                  <a:pt x="54" y="29"/>
                </a:cubicBezTo>
                <a:cubicBezTo>
                  <a:pt x="54" y="27"/>
                  <a:pt x="54" y="25"/>
                  <a:pt x="54" y="23"/>
                </a:cubicBezTo>
                <a:cubicBezTo>
                  <a:pt x="54" y="23"/>
                  <a:pt x="55" y="23"/>
                  <a:pt x="55" y="23"/>
                </a:cubicBezTo>
                <a:cubicBezTo>
                  <a:pt x="55" y="26"/>
                  <a:pt x="55" y="29"/>
                  <a:pt x="55" y="32"/>
                </a:cubicBezTo>
                <a:cubicBezTo>
                  <a:pt x="54" y="33"/>
                  <a:pt x="54" y="33"/>
                  <a:pt x="54" y="33"/>
                </a:cubicBezTo>
                <a:moveTo>
                  <a:pt x="57" y="32"/>
                </a:moveTo>
                <a:cubicBezTo>
                  <a:pt x="57" y="29"/>
                  <a:pt x="57" y="26"/>
                  <a:pt x="57" y="22"/>
                </a:cubicBezTo>
                <a:cubicBezTo>
                  <a:pt x="58" y="22"/>
                  <a:pt x="58" y="22"/>
                  <a:pt x="58" y="22"/>
                </a:cubicBezTo>
                <a:cubicBezTo>
                  <a:pt x="58" y="25"/>
                  <a:pt x="58" y="29"/>
                  <a:pt x="58" y="32"/>
                </a:cubicBezTo>
                <a:cubicBezTo>
                  <a:pt x="58" y="32"/>
                  <a:pt x="57" y="32"/>
                  <a:pt x="57" y="32"/>
                </a:cubicBezTo>
                <a:moveTo>
                  <a:pt x="34" y="33"/>
                </a:moveTo>
                <a:cubicBezTo>
                  <a:pt x="32" y="33"/>
                  <a:pt x="30" y="33"/>
                  <a:pt x="28" y="32"/>
                </a:cubicBezTo>
                <a:cubicBezTo>
                  <a:pt x="28" y="31"/>
                  <a:pt x="28" y="30"/>
                  <a:pt x="28" y="29"/>
                </a:cubicBezTo>
                <a:cubicBezTo>
                  <a:pt x="28" y="27"/>
                  <a:pt x="28" y="24"/>
                  <a:pt x="28" y="22"/>
                </a:cubicBezTo>
                <a:cubicBezTo>
                  <a:pt x="29" y="22"/>
                  <a:pt x="31" y="23"/>
                  <a:pt x="32" y="23"/>
                </a:cubicBezTo>
                <a:cubicBezTo>
                  <a:pt x="32" y="23"/>
                  <a:pt x="33" y="23"/>
                  <a:pt x="33" y="23"/>
                </a:cubicBezTo>
                <a:cubicBezTo>
                  <a:pt x="34" y="26"/>
                  <a:pt x="34" y="30"/>
                  <a:pt x="34" y="33"/>
                </a:cubicBezTo>
                <a:cubicBezTo>
                  <a:pt x="34" y="33"/>
                  <a:pt x="34" y="33"/>
                  <a:pt x="34" y="33"/>
                </a:cubicBezTo>
                <a:moveTo>
                  <a:pt x="60" y="32"/>
                </a:moveTo>
                <a:cubicBezTo>
                  <a:pt x="60" y="28"/>
                  <a:pt x="60" y="25"/>
                  <a:pt x="59" y="22"/>
                </a:cubicBezTo>
                <a:cubicBezTo>
                  <a:pt x="61" y="22"/>
                  <a:pt x="62" y="22"/>
                  <a:pt x="63" y="21"/>
                </a:cubicBezTo>
                <a:cubicBezTo>
                  <a:pt x="63" y="24"/>
                  <a:pt x="63" y="27"/>
                  <a:pt x="63" y="30"/>
                </a:cubicBezTo>
                <a:cubicBezTo>
                  <a:pt x="63" y="31"/>
                  <a:pt x="63" y="31"/>
                  <a:pt x="63" y="31"/>
                </a:cubicBezTo>
                <a:cubicBezTo>
                  <a:pt x="63" y="31"/>
                  <a:pt x="63" y="31"/>
                  <a:pt x="63" y="31"/>
                </a:cubicBezTo>
                <a:cubicBezTo>
                  <a:pt x="62" y="31"/>
                  <a:pt x="61" y="32"/>
                  <a:pt x="60" y="32"/>
                </a:cubicBezTo>
                <a:moveTo>
                  <a:pt x="26" y="32"/>
                </a:moveTo>
                <a:cubicBezTo>
                  <a:pt x="24" y="32"/>
                  <a:pt x="22" y="31"/>
                  <a:pt x="20" y="30"/>
                </a:cubicBezTo>
                <a:cubicBezTo>
                  <a:pt x="20" y="29"/>
                  <a:pt x="20" y="28"/>
                  <a:pt x="20" y="26"/>
                </a:cubicBezTo>
                <a:cubicBezTo>
                  <a:pt x="20" y="25"/>
                  <a:pt x="20" y="23"/>
                  <a:pt x="21" y="21"/>
                </a:cubicBezTo>
                <a:cubicBezTo>
                  <a:pt x="23" y="21"/>
                  <a:pt x="24" y="22"/>
                  <a:pt x="26" y="22"/>
                </a:cubicBezTo>
                <a:cubicBezTo>
                  <a:pt x="26" y="24"/>
                  <a:pt x="26" y="27"/>
                  <a:pt x="26" y="29"/>
                </a:cubicBezTo>
                <a:cubicBezTo>
                  <a:pt x="26" y="30"/>
                  <a:pt x="26" y="31"/>
                  <a:pt x="26" y="32"/>
                </a:cubicBezTo>
                <a:moveTo>
                  <a:pt x="65" y="31"/>
                </a:moveTo>
                <a:cubicBezTo>
                  <a:pt x="65" y="30"/>
                  <a:pt x="65" y="30"/>
                  <a:pt x="65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27"/>
                  <a:pt x="64" y="24"/>
                  <a:pt x="64" y="21"/>
                </a:cubicBezTo>
                <a:cubicBezTo>
                  <a:pt x="64" y="21"/>
                  <a:pt x="64" y="21"/>
                  <a:pt x="64" y="21"/>
                </a:cubicBezTo>
                <a:cubicBezTo>
                  <a:pt x="65" y="21"/>
                  <a:pt x="66" y="21"/>
                  <a:pt x="67" y="20"/>
                </a:cubicBezTo>
                <a:cubicBezTo>
                  <a:pt x="67" y="22"/>
                  <a:pt x="67" y="24"/>
                  <a:pt x="67" y="26"/>
                </a:cubicBezTo>
                <a:cubicBezTo>
                  <a:pt x="67" y="27"/>
                  <a:pt x="67" y="29"/>
                  <a:pt x="67" y="30"/>
                </a:cubicBezTo>
                <a:cubicBezTo>
                  <a:pt x="66" y="30"/>
                  <a:pt x="66" y="31"/>
                  <a:pt x="65" y="31"/>
                </a:cubicBezTo>
                <a:moveTo>
                  <a:pt x="69" y="30"/>
                </a:moveTo>
                <a:cubicBezTo>
                  <a:pt x="69" y="28"/>
                  <a:pt x="69" y="27"/>
                  <a:pt x="69" y="26"/>
                </a:cubicBezTo>
                <a:cubicBezTo>
                  <a:pt x="69" y="24"/>
                  <a:pt x="69" y="22"/>
                  <a:pt x="69" y="20"/>
                </a:cubicBezTo>
                <a:cubicBezTo>
                  <a:pt x="70" y="20"/>
                  <a:pt x="71" y="19"/>
                  <a:pt x="73" y="19"/>
                </a:cubicBezTo>
                <a:cubicBezTo>
                  <a:pt x="73" y="22"/>
                  <a:pt x="73" y="25"/>
                  <a:pt x="73" y="28"/>
                </a:cubicBezTo>
                <a:cubicBezTo>
                  <a:pt x="73" y="28"/>
                  <a:pt x="73" y="28"/>
                  <a:pt x="73" y="28"/>
                </a:cubicBezTo>
                <a:cubicBezTo>
                  <a:pt x="72" y="29"/>
                  <a:pt x="70" y="29"/>
                  <a:pt x="69" y="30"/>
                </a:cubicBezTo>
                <a:moveTo>
                  <a:pt x="19" y="30"/>
                </a:moveTo>
                <a:cubicBezTo>
                  <a:pt x="17" y="29"/>
                  <a:pt x="15" y="28"/>
                  <a:pt x="13" y="27"/>
                </a:cubicBezTo>
                <a:cubicBezTo>
                  <a:pt x="13" y="24"/>
                  <a:pt x="13" y="21"/>
                  <a:pt x="13" y="18"/>
                </a:cubicBezTo>
                <a:cubicBezTo>
                  <a:pt x="15" y="19"/>
                  <a:pt x="17" y="20"/>
                  <a:pt x="19" y="20"/>
                </a:cubicBezTo>
                <a:cubicBezTo>
                  <a:pt x="19" y="22"/>
                  <a:pt x="19" y="24"/>
                  <a:pt x="19" y="26"/>
                </a:cubicBezTo>
                <a:cubicBezTo>
                  <a:pt x="19" y="28"/>
                  <a:pt x="19" y="29"/>
                  <a:pt x="19" y="30"/>
                </a:cubicBezTo>
                <a:moveTo>
                  <a:pt x="75" y="28"/>
                </a:moveTo>
                <a:cubicBezTo>
                  <a:pt x="75" y="28"/>
                  <a:pt x="75" y="28"/>
                  <a:pt x="75" y="28"/>
                </a:cubicBezTo>
                <a:cubicBezTo>
                  <a:pt x="75" y="24"/>
                  <a:pt x="75" y="21"/>
                  <a:pt x="74" y="18"/>
                </a:cubicBezTo>
                <a:cubicBezTo>
                  <a:pt x="75" y="18"/>
                  <a:pt x="76" y="17"/>
                  <a:pt x="77" y="17"/>
                </a:cubicBezTo>
                <a:cubicBezTo>
                  <a:pt x="78" y="20"/>
                  <a:pt x="78" y="23"/>
                  <a:pt x="78" y="27"/>
                </a:cubicBezTo>
                <a:cubicBezTo>
                  <a:pt x="77" y="27"/>
                  <a:pt x="76" y="27"/>
                  <a:pt x="75" y="28"/>
                </a:cubicBezTo>
                <a:moveTo>
                  <a:pt x="11" y="26"/>
                </a:moveTo>
                <a:cubicBezTo>
                  <a:pt x="10" y="26"/>
                  <a:pt x="10" y="25"/>
                  <a:pt x="9" y="25"/>
                </a:cubicBezTo>
                <a:cubicBezTo>
                  <a:pt x="9" y="22"/>
                  <a:pt x="9" y="19"/>
                  <a:pt x="9" y="16"/>
                </a:cubicBezTo>
                <a:cubicBezTo>
                  <a:pt x="10" y="17"/>
                  <a:pt x="10" y="17"/>
                  <a:pt x="11" y="17"/>
                </a:cubicBezTo>
                <a:cubicBezTo>
                  <a:pt x="11" y="20"/>
                  <a:pt x="11" y="23"/>
                  <a:pt x="11" y="26"/>
                </a:cubicBezTo>
                <a:moveTo>
                  <a:pt x="7" y="23"/>
                </a:moveTo>
                <a:cubicBezTo>
                  <a:pt x="7" y="22"/>
                  <a:pt x="6" y="22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19"/>
                  <a:pt x="6" y="17"/>
                  <a:pt x="6" y="14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8"/>
                  <a:pt x="7" y="20"/>
                  <a:pt x="7" y="23"/>
                </a:cubicBezTo>
                <a:moveTo>
                  <a:pt x="79" y="26"/>
                </a:moveTo>
                <a:cubicBezTo>
                  <a:pt x="79" y="23"/>
                  <a:pt x="79" y="19"/>
                  <a:pt x="79" y="16"/>
                </a:cubicBezTo>
                <a:cubicBezTo>
                  <a:pt x="81" y="15"/>
                  <a:pt x="82" y="14"/>
                  <a:pt x="84" y="13"/>
                </a:cubicBezTo>
                <a:cubicBezTo>
                  <a:pt x="84" y="17"/>
                  <a:pt x="84" y="20"/>
                  <a:pt x="84" y="23"/>
                </a:cubicBezTo>
                <a:cubicBezTo>
                  <a:pt x="84" y="23"/>
                  <a:pt x="83" y="24"/>
                  <a:pt x="82" y="25"/>
                </a:cubicBezTo>
                <a:cubicBezTo>
                  <a:pt x="81" y="25"/>
                  <a:pt x="80" y="25"/>
                  <a:pt x="79" y="26"/>
                </a:cubicBezTo>
                <a:moveTo>
                  <a:pt x="4" y="15"/>
                </a:moveTo>
                <a:cubicBezTo>
                  <a:pt x="4" y="15"/>
                  <a:pt x="4" y="15"/>
                  <a:pt x="4" y="15"/>
                </a:cubicBezTo>
                <a:cubicBezTo>
                  <a:pt x="4" y="14"/>
                  <a:pt x="4" y="13"/>
                  <a:pt x="4" y="13"/>
                </a:cubicBezTo>
                <a:cubicBezTo>
                  <a:pt x="4" y="13"/>
                  <a:pt x="4" y="13"/>
                  <a:pt x="4" y="13"/>
                </a:cubicBezTo>
                <a:cubicBezTo>
                  <a:pt x="4" y="14"/>
                  <a:pt x="4" y="14"/>
                  <a:pt x="4" y="15"/>
                </a:cubicBezTo>
                <a:moveTo>
                  <a:pt x="86" y="21"/>
                </a:moveTo>
                <a:cubicBezTo>
                  <a:pt x="86" y="19"/>
                  <a:pt x="86" y="16"/>
                  <a:pt x="86" y="13"/>
                </a:cubicBezTo>
                <a:cubicBezTo>
                  <a:pt x="87" y="12"/>
                  <a:pt x="88" y="11"/>
                  <a:pt x="89" y="10"/>
                </a:cubicBezTo>
                <a:cubicBezTo>
                  <a:pt x="89" y="13"/>
                  <a:pt x="89" y="15"/>
                  <a:pt x="89" y="17"/>
                </a:cubicBezTo>
                <a:cubicBezTo>
                  <a:pt x="89" y="18"/>
                  <a:pt x="89" y="18"/>
                  <a:pt x="89" y="18"/>
                </a:cubicBezTo>
                <a:cubicBezTo>
                  <a:pt x="88" y="19"/>
                  <a:pt x="87" y="20"/>
                  <a:pt x="86" y="21"/>
                </a:cubicBezTo>
                <a:moveTo>
                  <a:pt x="91" y="0"/>
                </a:moveTo>
                <a:cubicBezTo>
                  <a:pt x="90" y="0"/>
                  <a:pt x="89" y="1"/>
                  <a:pt x="89" y="2"/>
                </a:cubicBezTo>
                <a:cubicBezTo>
                  <a:pt x="89" y="3"/>
                  <a:pt x="89" y="5"/>
                  <a:pt x="89" y="6"/>
                </a:cubicBezTo>
                <a:cubicBezTo>
                  <a:pt x="89" y="6"/>
                  <a:pt x="89" y="6"/>
                  <a:pt x="89" y="6"/>
                </a:cubicBezTo>
                <a:cubicBezTo>
                  <a:pt x="76" y="16"/>
                  <a:pt x="60" y="20"/>
                  <a:pt x="44" y="20"/>
                </a:cubicBezTo>
                <a:cubicBezTo>
                  <a:pt x="40" y="20"/>
                  <a:pt x="36" y="20"/>
                  <a:pt x="32" y="19"/>
                </a:cubicBezTo>
                <a:cubicBezTo>
                  <a:pt x="22" y="18"/>
                  <a:pt x="12" y="16"/>
                  <a:pt x="6" y="10"/>
                </a:cubicBezTo>
                <a:cubicBezTo>
                  <a:pt x="5" y="9"/>
                  <a:pt x="4" y="8"/>
                  <a:pt x="4" y="7"/>
                </a:cubicBezTo>
                <a:cubicBezTo>
                  <a:pt x="4" y="7"/>
                  <a:pt x="4" y="6"/>
                  <a:pt x="4" y="5"/>
                </a:cubicBezTo>
                <a:cubicBezTo>
                  <a:pt x="4" y="4"/>
                  <a:pt x="4" y="4"/>
                  <a:pt x="4" y="4"/>
                </a:cubicBezTo>
                <a:cubicBezTo>
                  <a:pt x="4" y="4"/>
                  <a:pt x="4" y="3"/>
                  <a:pt x="3" y="3"/>
                </a:cubicBezTo>
                <a:cubicBezTo>
                  <a:pt x="3" y="3"/>
                  <a:pt x="3" y="3"/>
                  <a:pt x="2" y="3"/>
                </a:cubicBezTo>
                <a:cubicBezTo>
                  <a:pt x="2" y="3"/>
                  <a:pt x="1" y="3"/>
                  <a:pt x="1" y="4"/>
                </a:cubicBezTo>
                <a:cubicBezTo>
                  <a:pt x="0" y="4"/>
                  <a:pt x="0" y="5"/>
                  <a:pt x="0" y="6"/>
                </a:cubicBezTo>
                <a:cubicBezTo>
                  <a:pt x="0" y="7"/>
                  <a:pt x="0" y="7"/>
                  <a:pt x="1" y="8"/>
                </a:cubicBezTo>
                <a:cubicBezTo>
                  <a:pt x="1" y="9"/>
                  <a:pt x="0" y="10"/>
                  <a:pt x="0" y="10"/>
                </a:cubicBezTo>
                <a:cubicBezTo>
                  <a:pt x="0" y="13"/>
                  <a:pt x="1" y="16"/>
                  <a:pt x="1" y="19"/>
                </a:cubicBezTo>
                <a:cubicBezTo>
                  <a:pt x="1" y="19"/>
                  <a:pt x="1" y="20"/>
                  <a:pt x="2" y="20"/>
                </a:cubicBezTo>
                <a:cubicBezTo>
                  <a:pt x="2" y="22"/>
                  <a:pt x="4" y="24"/>
                  <a:pt x="5" y="26"/>
                </a:cubicBezTo>
                <a:cubicBezTo>
                  <a:pt x="11" y="31"/>
                  <a:pt x="23" y="37"/>
                  <a:pt x="41" y="37"/>
                </a:cubicBezTo>
                <a:cubicBezTo>
                  <a:pt x="49" y="37"/>
                  <a:pt x="60" y="36"/>
                  <a:pt x="70" y="33"/>
                </a:cubicBezTo>
                <a:cubicBezTo>
                  <a:pt x="73" y="32"/>
                  <a:pt x="76" y="31"/>
                  <a:pt x="79" y="30"/>
                </a:cubicBezTo>
                <a:cubicBezTo>
                  <a:pt x="79" y="30"/>
                  <a:pt x="79" y="30"/>
                  <a:pt x="79" y="30"/>
                </a:cubicBezTo>
                <a:cubicBezTo>
                  <a:pt x="80" y="30"/>
                  <a:pt x="80" y="30"/>
                  <a:pt x="80" y="30"/>
                </a:cubicBezTo>
                <a:cubicBezTo>
                  <a:pt x="80" y="29"/>
                  <a:pt x="80" y="29"/>
                  <a:pt x="80" y="29"/>
                </a:cubicBezTo>
                <a:cubicBezTo>
                  <a:pt x="81" y="29"/>
                  <a:pt x="83" y="28"/>
                  <a:pt x="84" y="27"/>
                </a:cubicBezTo>
                <a:cubicBezTo>
                  <a:pt x="84" y="27"/>
                  <a:pt x="85" y="27"/>
                  <a:pt x="86" y="26"/>
                </a:cubicBezTo>
                <a:cubicBezTo>
                  <a:pt x="86" y="26"/>
                  <a:pt x="86" y="26"/>
                  <a:pt x="86" y="26"/>
                </a:cubicBezTo>
                <a:cubicBezTo>
                  <a:pt x="86" y="26"/>
                  <a:pt x="86" y="26"/>
                  <a:pt x="86" y="26"/>
                </a:cubicBezTo>
                <a:cubicBezTo>
                  <a:pt x="89" y="24"/>
                  <a:pt x="91" y="21"/>
                  <a:pt x="92" y="18"/>
                </a:cubicBezTo>
                <a:cubicBezTo>
                  <a:pt x="92" y="18"/>
                  <a:pt x="93" y="17"/>
                  <a:pt x="93" y="17"/>
                </a:cubicBezTo>
                <a:cubicBezTo>
                  <a:pt x="93" y="16"/>
                  <a:pt x="92" y="16"/>
                  <a:pt x="92" y="15"/>
                </a:cubicBezTo>
                <a:cubicBezTo>
                  <a:pt x="92" y="11"/>
                  <a:pt x="93" y="6"/>
                  <a:pt x="93" y="2"/>
                </a:cubicBezTo>
                <a:cubicBezTo>
                  <a:pt x="93" y="1"/>
                  <a:pt x="92" y="0"/>
                  <a:pt x="91" y="0"/>
                </a:cubicBezTo>
                <a:cubicBezTo>
                  <a:pt x="91" y="0"/>
                  <a:pt x="91" y="0"/>
                  <a:pt x="91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60"/>
          <p:cNvSpPr/>
          <p:nvPr/>
        </p:nvSpPr>
        <p:spPr>
          <a:xfrm>
            <a:off x="2139120" y="2918160"/>
            <a:ext cx="93960" cy="37080"/>
          </a:xfrm>
          <a:custGeom>
            <a:avLst/>
            <a:gdLst/>
            <a:ahLst/>
            <a:rect l="l" t="t" r="r" b="b"/>
            <a:pathLst>
              <a:path w="93" h="37">
                <a:moveTo>
                  <a:pt x="44" y="23"/>
                </a:moveTo>
                <a:cubicBezTo>
                  <a:pt x="45" y="23"/>
                  <a:pt x="46" y="23"/>
                  <a:pt x="47" y="23"/>
                </a:cubicBezTo>
                <a:cubicBezTo>
                  <a:pt x="47" y="23"/>
                  <a:pt x="47" y="23"/>
                  <a:pt x="47" y="23"/>
                </a:cubicBezTo>
                <a:cubicBezTo>
                  <a:pt x="47" y="23"/>
                  <a:pt x="47" y="23"/>
                  <a:pt x="47" y="23"/>
                </a:cubicBezTo>
                <a:cubicBezTo>
                  <a:pt x="47" y="27"/>
                  <a:pt x="47" y="30"/>
                  <a:pt x="48" y="33"/>
                </a:cubicBezTo>
                <a:cubicBezTo>
                  <a:pt x="46" y="33"/>
                  <a:pt x="44" y="33"/>
                  <a:pt x="42" y="33"/>
                </a:cubicBezTo>
                <a:cubicBezTo>
                  <a:pt x="42" y="32"/>
                  <a:pt x="42" y="31"/>
                  <a:pt x="42" y="30"/>
                </a:cubicBezTo>
                <a:cubicBezTo>
                  <a:pt x="42" y="28"/>
                  <a:pt x="42" y="25"/>
                  <a:pt x="43" y="23"/>
                </a:cubicBezTo>
                <a:cubicBezTo>
                  <a:pt x="44" y="23"/>
                  <a:pt x="44" y="23"/>
                  <a:pt x="44" y="23"/>
                </a:cubicBezTo>
                <a:moveTo>
                  <a:pt x="41" y="33"/>
                </a:moveTo>
                <a:cubicBezTo>
                  <a:pt x="39" y="33"/>
                  <a:pt x="37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5" y="30"/>
                  <a:pt x="35" y="26"/>
                  <a:pt x="35" y="23"/>
                </a:cubicBezTo>
                <a:cubicBezTo>
                  <a:pt x="37" y="23"/>
                  <a:pt x="39" y="23"/>
                  <a:pt x="41" y="23"/>
                </a:cubicBezTo>
                <a:cubicBezTo>
                  <a:pt x="41" y="25"/>
                  <a:pt x="41" y="28"/>
                  <a:pt x="41" y="30"/>
                </a:cubicBezTo>
                <a:cubicBezTo>
                  <a:pt x="41" y="31"/>
                  <a:pt x="41" y="32"/>
                  <a:pt x="41" y="33"/>
                </a:cubicBezTo>
                <a:moveTo>
                  <a:pt x="49" y="33"/>
                </a:moveTo>
                <a:cubicBezTo>
                  <a:pt x="49" y="30"/>
                  <a:pt x="49" y="27"/>
                  <a:pt x="48" y="24"/>
                </a:cubicBezTo>
                <a:cubicBezTo>
                  <a:pt x="49" y="23"/>
                  <a:pt x="49" y="23"/>
                  <a:pt x="49" y="23"/>
                </a:cubicBezTo>
                <a:cubicBezTo>
                  <a:pt x="49" y="23"/>
                  <a:pt x="49" y="23"/>
                  <a:pt x="49" y="23"/>
                </a:cubicBezTo>
                <a:cubicBezTo>
                  <a:pt x="50" y="23"/>
                  <a:pt x="51" y="23"/>
                  <a:pt x="52" y="23"/>
                </a:cubicBezTo>
                <a:cubicBezTo>
                  <a:pt x="52" y="25"/>
                  <a:pt x="52" y="27"/>
                  <a:pt x="52" y="29"/>
                </a:cubicBezTo>
                <a:cubicBezTo>
                  <a:pt x="52" y="30"/>
                  <a:pt x="52" y="32"/>
                  <a:pt x="52" y="33"/>
                </a:cubicBezTo>
                <a:cubicBezTo>
                  <a:pt x="51" y="33"/>
                  <a:pt x="50" y="33"/>
                  <a:pt x="49" y="33"/>
                </a:cubicBezTo>
                <a:moveTo>
                  <a:pt x="54" y="32"/>
                </a:moveTo>
                <a:cubicBezTo>
                  <a:pt x="54" y="32"/>
                  <a:pt x="54" y="32"/>
                  <a:pt x="54" y="31"/>
                </a:cubicBezTo>
                <a:cubicBezTo>
                  <a:pt x="54" y="31"/>
                  <a:pt x="54" y="31"/>
                  <a:pt x="54" y="31"/>
                </a:cubicBezTo>
                <a:cubicBezTo>
                  <a:pt x="54" y="30"/>
                  <a:pt x="54" y="30"/>
                  <a:pt x="54" y="29"/>
                </a:cubicBezTo>
                <a:cubicBezTo>
                  <a:pt x="54" y="27"/>
                  <a:pt x="54" y="25"/>
                  <a:pt x="54" y="23"/>
                </a:cubicBezTo>
                <a:cubicBezTo>
                  <a:pt x="54" y="23"/>
                  <a:pt x="55" y="23"/>
                  <a:pt x="55" y="23"/>
                </a:cubicBezTo>
                <a:cubicBezTo>
                  <a:pt x="55" y="26"/>
                  <a:pt x="55" y="29"/>
                  <a:pt x="55" y="32"/>
                </a:cubicBezTo>
                <a:cubicBezTo>
                  <a:pt x="54" y="32"/>
                  <a:pt x="54" y="32"/>
                  <a:pt x="54" y="32"/>
                </a:cubicBezTo>
                <a:moveTo>
                  <a:pt x="57" y="32"/>
                </a:moveTo>
                <a:cubicBezTo>
                  <a:pt x="57" y="29"/>
                  <a:pt x="57" y="26"/>
                  <a:pt x="57" y="22"/>
                </a:cubicBezTo>
                <a:cubicBezTo>
                  <a:pt x="58" y="22"/>
                  <a:pt x="58" y="22"/>
                  <a:pt x="58" y="22"/>
                </a:cubicBezTo>
                <a:cubicBezTo>
                  <a:pt x="58" y="25"/>
                  <a:pt x="58" y="29"/>
                  <a:pt x="58" y="32"/>
                </a:cubicBezTo>
                <a:cubicBezTo>
                  <a:pt x="58" y="32"/>
                  <a:pt x="57" y="32"/>
                  <a:pt x="57" y="32"/>
                </a:cubicBezTo>
                <a:moveTo>
                  <a:pt x="34" y="33"/>
                </a:moveTo>
                <a:cubicBezTo>
                  <a:pt x="32" y="33"/>
                  <a:pt x="30" y="33"/>
                  <a:pt x="28" y="32"/>
                </a:cubicBezTo>
                <a:cubicBezTo>
                  <a:pt x="28" y="31"/>
                  <a:pt x="28" y="30"/>
                  <a:pt x="28" y="29"/>
                </a:cubicBezTo>
                <a:cubicBezTo>
                  <a:pt x="28" y="27"/>
                  <a:pt x="28" y="24"/>
                  <a:pt x="28" y="22"/>
                </a:cubicBezTo>
                <a:cubicBezTo>
                  <a:pt x="29" y="22"/>
                  <a:pt x="31" y="22"/>
                  <a:pt x="32" y="23"/>
                </a:cubicBezTo>
                <a:cubicBezTo>
                  <a:pt x="32" y="23"/>
                  <a:pt x="33" y="23"/>
                  <a:pt x="33" y="23"/>
                </a:cubicBezTo>
                <a:cubicBezTo>
                  <a:pt x="34" y="26"/>
                  <a:pt x="34" y="30"/>
                  <a:pt x="34" y="33"/>
                </a:cubicBezTo>
                <a:cubicBezTo>
                  <a:pt x="34" y="33"/>
                  <a:pt x="34" y="33"/>
                  <a:pt x="34" y="33"/>
                </a:cubicBezTo>
                <a:moveTo>
                  <a:pt x="60" y="32"/>
                </a:moveTo>
                <a:cubicBezTo>
                  <a:pt x="60" y="28"/>
                  <a:pt x="60" y="25"/>
                  <a:pt x="59" y="22"/>
                </a:cubicBezTo>
                <a:cubicBezTo>
                  <a:pt x="61" y="22"/>
                  <a:pt x="62" y="22"/>
                  <a:pt x="63" y="21"/>
                </a:cubicBezTo>
                <a:cubicBezTo>
                  <a:pt x="63" y="24"/>
                  <a:pt x="63" y="27"/>
                  <a:pt x="63" y="30"/>
                </a:cubicBezTo>
                <a:cubicBezTo>
                  <a:pt x="63" y="31"/>
                  <a:pt x="63" y="31"/>
                  <a:pt x="63" y="31"/>
                </a:cubicBezTo>
                <a:cubicBezTo>
                  <a:pt x="63" y="31"/>
                  <a:pt x="63" y="31"/>
                  <a:pt x="63" y="31"/>
                </a:cubicBezTo>
                <a:cubicBezTo>
                  <a:pt x="62" y="31"/>
                  <a:pt x="61" y="31"/>
                  <a:pt x="60" y="32"/>
                </a:cubicBezTo>
                <a:moveTo>
                  <a:pt x="26" y="32"/>
                </a:moveTo>
                <a:cubicBezTo>
                  <a:pt x="24" y="31"/>
                  <a:pt x="22" y="31"/>
                  <a:pt x="20" y="30"/>
                </a:cubicBezTo>
                <a:cubicBezTo>
                  <a:pt x="20" y="29"/>
                  <a:pt x="20" y="28"/>
                  <a:pt x="20" y="26"/>
                </a:cubicBezTo>
                <a:cubicBezTo>
                  <a:pt x="20" y="24"/>
                  <a:pt x="20" y="23"/>
                  <a:pt x="21" y="21"/>
                </a:cubicBezTo>
                <a:cubicBezTo>
                  <a:pt x="23" y="21"/>
                  <a:pt x="24" y="22"/>
                  <a:pt x="26" y="22"/>
                </a:cubicBezTo>
                <a:cubicBezTo>
                  <a:pt x="26" y="24"/>
                  <a:pt x="26" y="27"/>
                  <a:pt x="26" y="29"/>
                </a:cubicBezTo>
                <a:cubicBezTo>
                  <a:pt x="26" y="30"/>
                  <a:pt x="26" y="31"/>
                  <a:pt x="26" y="32"/>
                </a:cubicBezTo>
                <a:moveTo>
                  <a:pt x="65" y="31"/>
                </a:moveTo>
                <a:cubicBezTo>
                  <a:pt x="65" y="30"/>
                  <a:pt x="65" y="30"/>
                  <a:pt x="65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27"/>
                  <a:pt x="64" y="24"/>
                  <a:pt x="64" y="21"/>
                </a:cubicBezTo>
                <a:cubicBezTo>
                  <a:pt x="64" y="21"/>
                  <a:pt x="64" y="21"/>
                  <a:pt x="64" y="21"/>
                </a:cubicBezTo>
                <a:cubicBezTo>
                  <a:pt x="65" y="21"/>
                  <a:pt x="66" y="21"/>
                  <a:pt x="67" y="20"/>
                </a:cubicBezTo>
                <a:cubicBezTo>
                  <a:pt x="67" y="22"/>
                  <a:pt x="67" y="24"/>
                  <a:pt x="67" y="26"/>
                </a:cubicBezTo>
                <a:cubicBezTo>
                  <a:pt x="67" y="27"/>
                  <a:pt x="67" y="29"/>
                  <a:pt x="67" y="30"/>
                </a:cubicBezTo>
                <a:cubicBezTo>
                  <a:pt x="66" y="30"/>
                  <a:pt x="66" y="31"/>
                  <a:pt x="65" y="31"/>
                </a:cubicBezTo>
                <a:moveTo>
                  <a:pt x="69" y="30"/>
                </a:moveTo>
                <a:cubicBezTo>
                  <a:pt x="69" y="28"/>
                  <a:pt x="69" y="27"/>
                  <a:pt x="69" y="26"/>
                </a:cubicBezTo>
                <a:cubicBezTo>
                  <a:pt x="69" y="24"/>
                  <a:pt x="69" y="22"/>
                  <a:pt x="69" y="20"/>
                </a:cubicBezTo>
                <a:cubicBezTo>
                  <a:pt x="70" y="19"/>
                  <a:pt x="71" y="19"/>
                  <a:pt x="73" y="19"/>
                </a:cubicBezTo>
                <a:cubicBezTo>
                  <a:pt x="73" y="22"/>
                  <a:pt x="73" y="25"/>
                  <a:pt x="73" y="27"/>
                </a:cubicBezTo>
                <a:cubicBezTo>
                  <a:pt x="73" y="28"/>
                  <a:pt x="73" y="28"/>
                  <a:pt x="73" y="28"/>
                </a:cubicBezTo>
                <a:cubicBezTo>
                  <a:pt x="72" y="29"/>
                  <a:pt x="70" y="29"/>
                  <a:pt x="69" y="30"/>
                </a:cubicBezTo>
                <a:moveTo>
                  <a:pt x="19" y="30"/>
                </a:moveTo>
                <a:cubicBezTo>
                  <a:pt x="17" y="29"/>
                  <a:pt x="15" y="28"/>
                  <a:pt x="13" y="27"/>
                </a:cubicBezTo>
                <a:cubicBezTo>
                  <a:pt x="13" y="24"/>
                  <a:pt x="13" y="21"/>
                  <a:pt x="13" y="18"/>
                </a:cubicBezTo>
                <a:cubicBezTo>
                  <a:pt x="15" y="19"/>
                  <a:pt x="17" y="20"/>
                  <a:pt x="19" y="20"/>
                </a:cubicBezTo>
                <a:cubicBezTo>
                  <a:pt x="19" y="22"/>
                  <a:pt x="19" y="24"/>
                  <a:pt x="19" y="26"/>
                </a:cubicBezTo>
                <a:cubicBezTo>
                  <a:pt x="19" y="27"/>
                  <a:pt x="19" y="29"/>
                  <a:pt x="19" y="30"/>
                </a:cubicBezTo>
                <a:moveTo>
                  <a:pt x="75" y="28"/>
                </a:moveTo>
                <a:cubicBezTo>
                  <a:pt x="75" y="27"/>
                  <a:pt x="75" y="27"/>
                  <a:pt x="75" y="27"/>
                </a:cubicBezTo>
                <a:cubicBezTo>
                  <a:pt x="75" y="24"/>
                  <a:pt x="75" y="21"/>
                  <a:pt x="74" y="18"/>
                </a:cubicBezTo>
                <a:cubicBezTo>
                  <a:pt x="75" y="18"/>
                  <a:pt x="76" y="17"/>
                  <a:pt x="77" y="17"/>
                </a:cubicBezTo>
                <a:cubicBezTo>
                  <a:pt x="78" y="20"/>
                  <a:pt x="78" y="23"/>
                  <a:pt x="78" y="27"/>
                </a:cubicBezTo>
                <a:cubicBezTo>
                  <a:pt x="77" y="27"/>
                  <a:pt x="76" y="27"/>
                  <a:pt x="75" y="28"/>
                </a:cubicBezTo>
                <a:moveTo>
                  <a:pt x="11" y="26"/>
                </a:moveTo>
                <a:cubicBezTo>
                  <a:pt x="10" y="26"/>
                  <a:pt x="10" y="25"/>
                  <a:pt x="9" y="25"/>
                </a:cubicBezTo>
                <a:cubicBezTo>
                  <a:pt x="9" y="22"/>
                  <a:pt x="9" y="19"/>
                  <a:pt x="9" y="16"/>
                </a:cubicBezTo>
                <a:cubicBezTo>
                  <a:pt x="10" y="17"/>
                  <a:pt x="10" y="17"/>
                  <a:pt x="11" y="17"/>
                </a:cubicBezTo>
                <a:cubicBezTo>
                  <a:pt x="11" y="20"/>
                  <a:pt x="11" y="23"/>
                  <a:pt x="11" y="26"/>
                </a:cubicBezTo>
                <a:moveTo>
                  <a:pt x="7" y="23"/>
                </a:moveTo>
                <a:cubicBezTo>
                  <a:pt x="7" y="22"/>
                  <a:pt x="6" y="22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19"/>
                  <a:pt x="6" y="17"/>
                  <a:pt x="6" y="14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8"/>
                  <a:pt x="7" y="20"/>
                  <a:pt x="7" y="23"/>
                </a:cubicBezTo>
                <a:moveTo>
                  <a:pt x="79" y="26"/>
                </a:moveTo>
                <a:cubicBezTo>
                  <a:pt x="79" y="23"/>
                  <a:pt x="79" y="19"/>
                  <a:pt x="79" y="16"/>
                </a:cubicBezTo>
                <a:cubicBezTo>
                  <a:pt x="81" y="15"/>
                  <a:pt x="82" y="14"/>
                  <a:pt x="84" y="13"/>
                </a:cubicBezTo>
                <a:cubicBezTo>
                  <a:pt x="84" y="17"/>
                  <a:pt x="84" y="20"/>
                  <a:pt x="84" y="23"/>
                </a:cubicBezTo>
                <a:cubicBezTo>
                  <a:pt x="84" y="23"/>
                  <a:pt x="83" y="24"/>
                  <a:pt x="82" y="25"/>
                </a:cubicBezTo>
                <a:cubicBezTo>
                  <a:pt x="81" y="25"/>
                  <a:pt x="80" y="25"/>
                  <a:pt x="79" y="26"/>
                </a:cubicBezTo>
                <a:moveTo>
                  <a:pt x="4" y="15"/>
                </a:moveTo>
                <a:cubicBezTo>
                  <a:pt x="4" y="15"/>
                  <a:pt x="4" y="15"/>
                  <a:pt x="4" y="15"/>
                </a:cubicBezTo>
                <a:cubicBezTo>
                  <a:pt x="4" y="14"/>
                  <a:pt x="4" y="13"/>
                  <a:pt x="4" y="13"/>
                </a:cubicBezTo>
                <a:cubicBezTo>
                  <a:pt x="4" y="13"/>
                  <a:pt x="4" y="13"/>
                  <a:pt x="4" y="13"/>
                </a:cubicBezTo>
                <a:cubicBezTo>
                  <a:pt x="4" y="14"/>
                  <a:pt x="4" y="14"/>
                  <a:pt x="4" y="15"/>
                </a:cubicBezTo>
                <a:moveTo>
                  <a:pt x="86" y="21"/>
                </a:moveTo>
                <a:cubicBezTo>
                  <a:pt x="86" y="18"/>
                  <a:pt x="86" y="15"/>
                  <a:pt x="86" y="13"/>
                </a:cubicBezTo>
                <a:cubicBezTo>
                  <a:pt x="87" y="12"/>
                  <a:pt x="88" y="11"/>
                  <a:pt x="89" y="10"/>
                </a:cubicBezTo>
                <a:cubicBezTo>
                  <a:pt x="89" y="13"/>
                  <a:pt x="89" y="15"/>
                  <a:pt x="89" y="17"/>
                </a:cubicBezTo>
                <a:cubicBezTo>
                  <a:pt x="89" y="18"/>
                  <a:pt x="89" y="18"/>
                  <a:pt x="89" y="18"/>
                </a:cubicBezTo>
                <a:cubicBezTo>
                  <a:pt x="88" y="19"/>
                  <a:pt x="87" y="20"/>
                  <a:pt x="86" y="21"/>
                </a:cubicBezTo>
                <a:moveTo>
                  <a:pt x="91" y="0"/>
                </a:moveTo>
                <a:cubicBezTo>
                  <a:pt x="90" y="0"/>
                  <a:pt x="89" y="1"/>
                  <a:pt x="89" y="2"/>
                </a:cubicBezTo>
                <a:cubicBezTo>
                  <a:pt x="89" y="2"/>
                  <a:pt x="89" y="2"/>
                  <a:pt x="89" y="2"/>
                </a:cubicBezTo>
                <a:cubicBezTo>
                  <a:pt x="89" y="3"/>
                  <a:pt x="89" y="5"/>
                  <a:pt x="89" y="6"/>
                </a:cubicBezTo>
                <a:cubicBezTo>
                  <a:pt x="89" y="6"/>
                  <a:pt x="89" y="6"/>
                  <a:pt x="89" y="6"/>
                </a:cubicBezTo>
                <a:cubicBezTo>
                  <a:pt x="76" y="16"/>
                  <a:pt x="60" y="20"/>
                  <a:pt x="44" y="20"/>
                </a:cubicBezTo>
                <a:cubicBezTo>
                  <a:pt x="44" y="20"/>
                  <a:pt x="44" y="20"/>
                  <a:pt x="44" y="20"/>
                </a:cubicBezTo>
                <a:cubicBezTo>
                  <a:pt x="40" y="20"/>
                  <a:pt x="36" y="20"/>
                  <a:pt x="32" y="19"/>
                </a:cubicBezTo>
                <a:cubicBezTo>
                  <a:pt x="22" y="18"/>
                  <a:pt x="12" y="16"/>
                  <a:pt x="6" y="9"/>
                </a:cubicBezTo>
                <a:cubicBezTo>
                  <a:pt x="5" y="9"/>
                  <a:pt x="4" y="8"/>
                  <a:pt x="4" y="7"/>
                </a:cubicBezTo>
                <a:cubicBezTo>
                  <a:pt x="4" y="7"/>
                  <a:pt x="4" y="6"/>
                  <a:pt x="4" y="5"/>
                </a:cubicBezTo>
                <a:cubicBezTo>
                  <a:pt x="4" y="4"/>
                  <a:pt x="4" y="4"/>
                  <a:pt x="4" y="4"/>
                </a:cubicBezTo>
                <a:cubicBezTo>
                  <a:pt x="4" y="4"/>
                  <a:pt x="4" y="3"/>
                  <a:pt x="3" y="3"/>
                </a:cubicBezTo>
                <a:cubicBezTo>
                  <a:pt x="3" y="3"/>
                  <a:pt x="3" y="3"/>
                  <a:pt x="2" y="3"/>
                </a:cubicBezTo>
                <a:cubicBezTo>
                  <a:pt x="2" y="3"/>
                  <a:pt x="1" y="3"/>
                  <a:pt x="1" y="4"/>
                </a:cubicBezTo>
                <a:cubicBezTo>
                  <a:pt x="0" y="4"/>
                  <a:pt x="0" y="5"/>
                  <a:pt x="0" y="6"/>
                </a:cubicBezTo>
                <a:cubicBezTo>
                  <a:pt x="0" y="7"/>
                  <a:pt x="0" y="7"/>
                  <a:pt x="1" y="8"/>
                </a:cubicBezTo>
                <a:cubicBezTo>
                  <a:pt x="1" y="9"/>
                  <a:pt x="0" y="10"/>
                  <a:pt x="0" y="10"/>
                </a:cubicBezTo>
                <a:cubicBezTo>
                  <a:pt x="0" y="13"/>
                  <a:pt x="1" y="16"/>
                  <a:pt x="1" y="19"/>
                </a:cubicBezTo>
                <a:cubicBezTo>
                  <a:pt x="1" y="19"/>
                  <a:pt x="1" y="20"/>
                  <a:pt x="2" y="20"/>
                </a:cubicBezTo>
                <a:cubicBezTo>
                  <a:pt x="2" y="22"/>
                  <a:pt x="4" y="24"/>
                  <a:pt x="5" y="26"/>
                </a:cubicBezTo>
                <a:cubicBezTo>
                  <a:pt x="11" y="31"/>
                  <a:pt x="23" y="37"/>
                  <a:pt x="41" y="37"/>
                </a:cubicBezTo>
                <a:cubicBezTo>
                  <a:pt x="49" y="37"/>
                  <a:pt x="60" y="36"/>
                  <a:pt x="70" y="33"/>
                </a:cubicBezTo>
                <a:cubicBezTo>
                  <a:pt x="73" y="32"/>
                  <a:pt x="76" y="31"/>
                  <a:pt x="79" y="30"/>
                </a:cubicBezTo>
                <a:cubicBezTo>
                  <a:pt x="79" y="30"/>
                  <a:pt x="79" y="30"/>
                  <a:pt x="79" y="30"/>
                </a:cubicBezTo>
                <a:cubicBezTo>
                  <a:pt x="80" y="29"/>
                  <a:pt x="80" y="29"/>
                  <a:pt x="80" y="29"/>
                </a:cubicBezTo>
                <a:cubicBezTo>
                  <a:pt x="80" y="29"/>
                  <a:pt x="80" y="29"/>
                  <a:pt x="80" y="29"/>
                </a:cubicBezTo>
                <a:cubicBezTo>
                  <a:pt x="81" y="29"/>
                  <a:pt x="83" y="28"/>
                  <a:pt x="84" y="27"/>
                </a:cubicBezTo>
                <a:cubicBezTo>
                  <a:pt x="84" y="27"/>
                  <a:pt x="85" y="26"/>
                  <a:pt x="86" y="26"/>
                </a:cubicBezTo>
                <a:cubicBezTo>
                  <a:pt x="86" y="26"/>
                  <a:pt x="86" y="26"/>
                  <a:pt x="86" y="26"/>
                </a:cubicBezTo>
                <a:cubicBezTo>
                  <a:pt x="86" y="26"/>
                  <a:pt x="86" y="26"/>
                  <a:pt x="86" y="26"/>
                </a:cubicBezTo>
                <a:cubicBezTo>
                  <a:pt x="89" y="24"/>
                  <a:pt x="91" y="21"/>
                  <a:pt x="92" y="18"/>
                </a:cubicBezTo>
                <a:cubicBezTo>
                  <a:pt x="92" y="18"/>
                  <a:pt x="93" y="17"/>
                  <a:pt x="93" y="16"/>
                </a:cubicBezTo>
                <a:cubicBezTo>
                  <a:pt x="93" y="16"/>
                  <a:pt x="92" y="16"/>
                  <a:pt x="92" y="15"/>
                </a:cubicBezTo>
                <a:cubicBezTo>
                  <a:pt x="92" y="11"/>
                  <a:pt x="93" y="6"/>
                  <a:pt x="93" y="2"/>
                </a:cubicBezTo>
                <a:cubicBezTo>
                  <a:pt x="93" y="1"/>
                  <a:pt x="92" y="0"/>
                  <a:pt x="91" y="0"/>
                </a:cubicBezTo>
                <a:cubicBezTo>
                  <a:pt x="91" y="0"/>
                  <a:pt x="91" y="0"/>
                  <a:pt x="91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61"/>
          <p:cNvSpPr/>
          <p:nvPr/>
        </p:nvSpPr>
        <p:spPr>
          <a:xfrm>
            <a:off x="2282400" y="2121120"/>
            <a:ext cx="110520" cy="95400"/>
          </a:xfrm>
          <a:custGeom>
            <a:avLst/>
            <a:gdLst/>
            <a:ahLst/>
            <a:rect l="l" t="t" r="r" b="b"/>
            <a:pathLst>
              <a:path w="109" h="94">
                <a:moveTo>
                  <a:pt x="77" y="90"/>
                </a:moveTo>
                <a:cubicBezTo>
                  <a:pt x="71" y="84"/>
                  <a:pt x="66" y="79"/>
                  <a:pt x="60" y="73"/>
                </a:cubicBezTo>
                <a:cubicBezTo>
                  <a:pt x="61" y="72"/>
                  <a:pt x="62" y="71"/>
                  <a:pt x="63" y="70"/>
                </a:cubicBezTo>
                <a:cubicBezTo>
                  <a:pt x="66" y="67"/>
                  <a:pt x="69" y="65"/>
                  <a:pt x="72" y="64"/>
                </a:cubicBezTo>
                <a:cubicBezTo>
                  <a:pt x="74" y="70"/>
                  <a:pt x="75" y="78"/>
                  <a:pt x="77" y="90"/>
                </a:cubicBezTo>
                <a:moveTo>
                  <a:pt x="79" y="84"/>
                </a:moveTo>
                <a:cubicBezTo>
                  <a:pt x="77" y="75"/>
                  <a:pt x="76" y="68"/>
                  <a:pt x="75" y="63"/>
                </a:cubicBezTo>
                <a:cubicBezTo>
                  <a:pt x="75" y="62"/>
                  <a:pt x="75" y="62"/>
                  <a:pt x="75" y="62"/>
                </a:cubicBezTo>
                <a:cubicBezTo>
                  <a:pt x="75" y="62"/>
                  <a:pt x="75" y="61"/>
                  <a:pt x="75" y="61"/>
                </a:cubicBezTo>
                <a:cubicBezTo>
                  <a:pt x="53" y="42"/>
                  <a:pt x="39" y="29"/>
                  <a:pt x="19" y="13"/>
                </a:cubicBezTo>
                <a:cubicBezTo>
                  <a:pt x="30" y="21"/>
                  <a:pt x="39" y="28"/>
                  <a:pt x="55" y="37"/>
                </a:cubicBezTo>
                <a:cubicBezTo>
                  <a:pt x="64" y="43"/>
                  <a:pt x="75" y="49"/>
                  <a:pt x="83" y="56"/>
                </a:cubicBezTo>
                <a:cubicBezTo>
                  <a:pt x="82" y="65"/>
                  <a:pt x="80" y="75"/>
                  <a:pt x="79" y="84"/>
                </a:cubicBezTo>
                <a:moveTo>
                  <a:pt x="43" y="81"/>
                </a:moveTo>
                <a:cubicBezTo>
                  <a:pt x="41" y="78"/>
                  <a:pt x="37" y="71"/>
                  <a:pt x="33" y="64"/>
                </a:cubicBezTo>
                <a:cubicBezTo>
                  <a:pt x="27" y="52"/>
                  <a:pt x="19" y="37"/>
                  <a:pt x="13" y="24"/>
                </a:cubicBezTo>
                <a:cubicBezTo>
                  <a:pt x="10" y="18"/>
                  <a:pt x="7" y="13"/>
                  <a:pt x="5" y="9"/>
                </a:cubicBezTo>
                <a:cubicBezTo>
                  <a:pt x="5" y="7"/>
                  <a:pt x="4" y="6"/>
                  <a:pt x="4" y="5"/>
                </a:cubicBezTo>
                <a:cubicBezTo>
                  <a:pt x="30" y="24"/>
                  <a:pt x="46" y="39"/>
                  <a:pt x="71" y="61"/>
                </a:cubicBezTo>
                <a:cubicBezTo>
                  <a:pt x="66" y="63"/>
                  <a:pt x="61" y="67"/>
                  <a:pt x="57" y="72"/>
                </a:cubicBezTo>
                <a:cubicBezTo>
                  <a:pt x="55" y="74"/>
                  <a:pt x="53" y="76"/>
                  <a:pt x="50" y="78"/>
                </a:cubicBezTo>
                <a:cubicBezTo>
                  <a:pt x="48" y="80"/>
                  <a:pt x="46" y="81"/>
                  <a:pt x="43" y="81"/>
                </a:cubicBezTo>
                <a:moveTo>
                  <a:pt x="85" y="54"/>
                </a:moveTo>
                <a:cubicBezTo>
                  <a:pt x="76" y="47"/>
                  <a:pt x="66" y="40"/>
                  <a:pt x="56" y="35"/>
                </a:cubicBezTo>
                <a:cubicBezTo>
                  <a:pt x="36" y="23"/>
                  <a:pt x="27" y="14"/>
                  <a:pt x="10" y="4"/>
                </a:cubicBezTo>
                <a:cubicBezTo>
                  <a:pt x="20" y="7"/>
                  <a:pt x="23" y="8"/>
                  <a:pt x="35" y="13"/>
                </a:cubicBezTo>
                <a:cubicBezTo>
                  <a:pt x="59" y="23"/>
                  <a:pt x="84" y="33"/>
                  <a:pt x="105" y="42"/>
                </a:cubicBezTo>
                <a:cubicBezTo>
                  <a:pt x="98" y="46"/>
                  <a:pt x="92" y="49"/>
                  <a:pt x="85" y="54"/>
                </a:cubicBezTo>
                <a:moveTo>
                  <a:pt x="2" y="0"/>
                </a:moveTo>
                <a:cubicBezTo>
                  <a:pt x="2" y="0"/>
                  <a:pt x="1" y="0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2"/>
                  <a:pt x="0" y="2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3"/>
                  <a:pt x="0" y="3"/>
                  <a:pt x="0" y="3"/>
                </a:cubicBezTo>
                <a:cubicBezTo>
                  <a:pt x="0" y="3"/>
                  <a:pt x="0" y="4"/>
                  <a:pt x="0" y="4"/>
                </a:cubicBezTo>
                <a:cubicBezTo>
                  <a:pt x="3" y="9"/>
                  <a:pt x="11" y="26"/>
                  <a:pt x="19" y="43"/>
                </a:cubicBezTo>
                <a:cubicBezTo>
                  <a:pt x="28" y="60"/>
                  <a:pt x="37" y="77"/>
                  <a:pt x="42" y="83"/>
                </a:cubicBezTo>
                <a:cubicBezTo>
                  <a:pt x="42" y="84"/>
                  <a:pt x="42" y="84"/>
                  <a:pt x="43" y="84"/>
                </a:cubicBezTo>
                <a:cubicBezTo>
                  <a:pt x="43" y="84"/>
                  <a:pt x="43" y="84"/>
                  <a:pt x="43" y="84"/>
                </a:cubicBezTo>
                <a:cubicBezTo>
                  <a:pt x="46" y="84"/>
                  <a:pt x="49" y="82"/>
                  <a:pt x="52" y="80"/>
                </a:cubicBezTo>
                <a:cubicBezTo>
                  <a:pt x="54" y="79"/>
                  <a:pt x="56" y="77"/>
                  <a:pt x="58" y="75"/>
                </a:cubicBezTo>
                <a:cubicBezTo>
                  <a:pt x="64" y="81"/>
                  <a:pt x="69" y="86"/>
                  <a:pt x="77" y="94"/>
                </a:cubicBezTo>
                <a:cubicBezTo>
                  <a:pt x="77" y="94"/>
                  <a:pt x="78" y="94"/>
                  <a:pt x="78" y="94"/>
                </a:cubicBezTo>
                <a:cubicBezTo>
                  <a:pt x="78" y="94"/>
                  <a:pt x="78" y="94"/>
                  <a:pt x="78" y="94"/>
                </a:cubicBezTo>
                <a:cubicBezTo>
                  <a:pt x="79" y="94"/>
                  <a:pt x="79" y="94"/>
                  <a:pt x="79" y="94"/>
                </a:cubicBezTo>
                <a:cubicBezTo>
                  <a:pt x="79" y="94"/>
                  <a:pt x="79" y="94"/>
                  <a:pt x="79" y="94"/>
                </a:cubicBezTo>
                <a:cubicBezTo>
                  <a:pt x="80" y="94"/>
                  <a:pt x="80" y="94"/>
                  <a:pt x="80" y="93"/>
                </a:cubicBezTo>
                <a:cubicBezTo>
                  <a:pt x="82" y="81"/>
                  <a:pt x="84" y="69"/>
                  <a:pt x="86" y="56"/>
                </a:cubicBezTo>
                <a:cubicBezTo>
                  <a:pt x="94" y="50"/>
                  <a:pt x="100" y="48"/>
                  <a:pt x="109" y="43"/>
                </a:cubicBezTo>
                <a:cubicBezTo>
                  <a:pt x="109" y="43"/>
                  <a:pt x="109" y="43"/>
                  <a:pt x="109" y="42"/>
                </a:cubicBezTo>
                <a:cubicBezTo>
                  <a:pt x="109" y="42"/>
                  <a:pt x="109" y="41"/>
                  <a:pt x="109" y="41"/>
                </a:cubicBezTo>
                <a:cubicBezTo>
                  <a:pt x="87" y="32"/>
                  <a:pt x="61" y="21"/>
                  <a:pt x="36" y="11"/>
                </a:cubicBezTo>
                <a:cubicBezTo>
                  <a:pt x="21" y="5"/>
                  <a:pt x="20" y="4"/>
                  <a:pt x="3" y="0"/>
                </a:cubicBezTo>
                <a:cubicBezTo>
                  <a:pt x="3" y="0"/>
                  <a:pt x="3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62"/>
          <p:cNvSpPr/>
          <p:nvPr/>
        </p:nvSpPr>
        <p:spPr>
          <a:xfrm>
            <a:off x="2169360" y="2051280"/>
            <a:ext cx="112680" cy="96120"/>
          </a:xfrm>
          <a:custGeom>
            <a:avLst/>
            <a:gdLst/>
            <a:ahLst/>
            <a:rect l="l" t="t" r="r" b="b"/>
            <a:pathLst>
              <a:path w="111" h="95">
                <a:moveTo>
                  <a:pt x="78" y="89"/>
                </a:moveTo>
                <a:cubicBezTo>
                  <a:pt x="72" y="84"/>
                  <a:pt x="67" y="79"/>
                  <a:pt x="62" y="74"/>
                </a:cubicBezTo>
                <a:cubicBezTo>
                  <a:pt x="62" y="73"/>
                  <a:pt x="63" y="72"/>
                  <a:pt x="64" y="71"/>
                </a:cubicBezTo>
                <a:cubicBezTo>
                  <a:pt x="67" y="68"/>
                  <a:pt x="70" y="66"/>
                  <a:pt x="73" y="65"/>
                </a:cubicBezTo>
                <a:cubicBezTo>
                  <a:pt x="74" y="71"/>
                  <a:pt x="76" y="78"/>
                  <a:pt x="78" y="89"/>
                </a:cubicBezTo>
                <a:moveTo>
                  <a:pt x="80" y="82"/>
                </a:moveTo>
                <a:cubicBezTo>
                  <a:pt x="79" y="74"/>
                  <a:pt x="78" y="69"/>
                  <a:pt x="76" y="64"/>
                </a:cubicBezTo>
                <a:cubicBezTo>
                  <a:pt x="77" y="63"/>
                  <a:pt x="77" y="63"/>
                  <a:pt x="77" y="63"/>
                </a:cubicBezTo>
                <a:cubicBezTo>
                  <a:pt x="77" y="62"/>
                  <a:pt x="77" y="61"/>
                  <a:pt x="76" y="61"/>
                </a:cubicBezTo>
                <a:cubicBezTo>
                  <a:pt x="59" y="46"/>
                  <a:pt x="46" y="34"/>
                  <a:pt x="31" y="22"/>
                </a:cubicBezTo>
                <a:cubicBezTo>
                  <a:pt x="38" y="27"/>
                  <a:pt x="46" y="32"/>
                  <a:pt x="56" y="38"/>
                </a:cubicBezTo>
                <a:cubicBezTo>
                  <a:pt x="65" y="44"/>
                  <a:pt x="76" y="50"/>
                  <a:pt x="84" y="57"/>
                </a:cubicBezTo>
                <a:cubicBezTo>
                  <a:pt x="83" y="65"/>
                  <a:pt x="81" y="74"/>
                  <a:pt x="80" y="82"/>
                </a:cubicBezTo>
                <a:moveTo>
                  <a:pt x="45" y="81"/>
                </a:moveTo>
                <a:cubicBezTo>
                  <a:pt x="42" y="78"/>
                  <a:pt x="39" y="72"/>
                  <a:pt x="35" y="64"/>
                </a:cubicBezTo>
                <a:cubicBezTo>
                  <a:pt x="28" y="52"/>
                  <a:pt x="21" y="37"/>
                  <a:pt x="14" y="25"/>
                </a:cubicBezTo>
                <a:cubicBezTo>
                  <a:pt x="11" y="18"/>
                  <a:pt x="9" y="13"/>
                  <a:pt x="7" y="9"/>
                </a:cubicBezTo>
                <a:cubicBezTo>
                  <a:pt x="6" y="8"/>
                  <a:pt x="6" y="7"/>
                  <a:pt x="6" y="7"/>
                </a:cubicBezTo>
                <a:cubicBezTo>
                  <a:pt x="31" y="25"/>
                  <a:pt x="47" y="40"/>
                  <a:pt x="71" y="62"/>
                </a:cubicBezTo>
                <a:cubicBezTo>
                  <a:pt x="69" y="62"/>
                  <a:pt x="67" y="63"/>
                  <a:pt x="66" y="65"/>
                </a:cubicBezTo>
                <a:cubicBezTo>
                  <a:pt x="62" y="68"/>
                  <a:pt x="58" y="72"/>
                  <a:pt x="55" y="75"/>
                </a:cubicBezTo>
                <a:cubicBezTo>
                  <a:pt x="51" y="79"/>
                  <a:pt x="48" y="81"/>
                  <a:pt x="45" y="81"/>
                </a:cubicBezTo>
                <a:moveTo>
                  <a:pt x="86" y="54"/>
                </a:moveTo>
                <a:cubicBezTo>
                  <a:pt x="77" y="47"/>
                  <a:pt x="67" y="40"/>
                  <a:pt x="58" y="35"/>
                </a:cubicBezTo>
                <a:cubicBezTo>
                  <a:pt x="46" y="28"/>
                  <a:pt x="38" y="22"/>
                  <a:pt x="31" y="17"/>
                </a:cubicBezTo>
                <a:cubicBezTo>
                  <a:pt x="25" y="13"/>
                  <a:pt x="20" y="10"/>
                  <a:pt x="14" y="6"/>
                </a:cubicBezTo>
                <a:cubicBezTo>
                  <a:pt x="17" y="7"/>
                  <a:pt x="19" y="7"/>
                  <a:pt x="20" y="8"/>
                </a:cubicBezTo>
                <a:cubicBezTo>
                  <a:pt x="24" y="10"/>
                  <a:pt x="29" y="11"/>
                  <a:pt x="36" y="14"/>
                </a:cubicBezTo>
                <a:cubicBezTo>
                  <a:pt x="59" y="23"/>
                  <a:pt x="84" y="34"/>
                  <a:pt x="105" y="43"/>
                </a:cubicBezTo>
                <a:cubicBezTo>
                  <a:pt x="98" y="46"/>
                  <a:pt x="93" y="49"/>
                  <a:pt x="86" y="54"/>
                </a:cubicBezTo>
                <a:moveTo>
                  <a:pt x="4" y="0"/>
                </a:moveTo>
                <a:cubicBezTo>
                  <a:pt x="3" y="0"/>
                  <a:pt x="2" y="0"/>
                  <a:pt x="2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2"/>
                  <a:pt x="1" y="2"/>
                  <a:pt x="0" y="2"/>
                </a:cubicBezTo>
                <a:cubicBezTo>
                  <a:pt x="0" y="3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1" y="4"/>
                  <a:pt x="1" y="4"/>
                  <a:pt x="1" y="5"/>
                </a:cubicBezTo>
                <a:cubicBezTo>
                  <a:pt x="3" y="10"/>
                  <a:pt x="11" y="27"/>
                  <a:pt x="20" y="44"/>
                </a:cubicBezTo>
                <a:cubicBezTo>
                  <a:pt x="24" y="52"/>
                  <a:pt x="29" y="61"/>
                  <a:pt x="33" y="68"/>
                </a:cubicBezTo>
                <a:cubicBezTo>
                  <a:pt x="37" y="75"/>
                  <a:pt x="40" y="81"/>
                  <a:pt x="42" y="84"/>
                </a:cubicBezTo>
                <a:cubicBezTo>
                  <a:pt x="43" y="85"/>
                  <a:pt x="43" y="85"/>
                  <a:pt x="44" y="85"/>
                </a:cubicBezTo>
                <a:cubicBezTo>
                  <a:pt x="44" y="85"/>
                  <a:pt x="44" y="85"/>
                  <a:pt x="44" y="85"/>
                </a:cubicBezTo>
                <a:cubicBezTo>
                  <a:pt x="47" y="85"/>
                  <a:pt x="51" y="83"/>
                  <a:pt x="53" y="81"/>
                </a:cubicBezTo>
                <a:cubicBezTo>
                  <a:pt x="55" y="80"/>
                  <a:pt x="57" y="78"/>
                  <a:pt x="59" y="76"/>
                </a:cubicBezTo>
                <a:cubicBezTo>
                  <a:pt x="65" y="82"/>
                  <a:pt x="70" y="87"/>
                  <a:pt x="78" y="94"/>
                </a:cubicBezTo>
                <a:cubicBezTo>
                  <a:pt x="78" y="95"/>
                  <a:pt x="79" y="95"/>
                  <a:pt x="79" y="95"/>
                </a:cubicBezTo>
                <a:cubicBezTo>
                  <a:pt x="80" y="95"/>
                  <a:pt x="80" y="95"/>
                  <a:pt x="80" y="95"/>
                </a:cubicBezTo>
                <a:cubicBezTo>
                  <a:pt x="80" y="95"/>
                  <a:pt x="80" y="95"/>
                  <a:pt x="80" y="95"/>
                </a:cubicBezTo>
                <a:cubicBezTo>
                  <a:pt x="81" y="95"/>
                  <a:pt x="82" y="95"/>
                  <a:pt x="82" y="94"/>
                </a:cubicBezTo>
                <a:cubicBezTo>
                  <a:pt x="84" y="82"/>
                  <a:pt x="86" y="69"/>
                  <a:pt x="88" y="57"/>
                </a:cubicBezTo>
                <a:cubicBezTo>
                  <a:pt x="95" y="51"/>
                  <a:pt x="101" y="49"/>
                  <a:pt x="110" y="44"/>
                </a:cubicBezTo>
                <a:cubicBezTo>
                  <a:pt x="111" y="44"/>
                  <a:pt x="111" y="44"/>
                  <a:pt x="111" y="43"/>
                </a:cubicBezTo>
                <a:cubicBezTo>
                  <a:pt x="111" y="42"/>
                  <a:pt x="111" y="41"/>
                  <a:pt x="110" y="41"/>
                </a:cubicBezTo>
                <a:cubicBezTo>
                  <a:pt x="89" y="32"/>
                  <a:pt x="62" y="21"/>
                  <a:pt x="37" y="11"/>
                </a:cubicBezTo>
                <a:cubicBezTo>
                  <a:pt x="30" y="8"/>
                  <a:pt x="26" y="6"/>
                  <a:pt x="22" y="5"/>
                </a:cubicBezTo>
                <a:cubicBezTo>
                  <a:pt x="17" y="3"/>
                  <a:pt x="13" y="2"/>
                  <a:pt x="4" y="0"/>
                </a:cubicBezTo>
                <a:cubicBezTo>
                  <a:pt x="4" y="0"/>
                  <a:pt x="4" y="0"/>
                  <a:pt x="4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63"/>
          <p:cNvSpPr/>
          <p:nvPr/>
        </p:nvSpPr>
        <p:spPr>
          <a:xfrm>
            <a:off x="2330280" y="3194280"/>
            <a:ext cx="155160" cy="147240"/>
          </a:xfrm>
          <a:custGeom>
            <a:avLst/>
            <a:gdLst/>
            <a:ahLst/>
            <a:rect l="l" t="t" r="r" b="b"/>
            <a:pathLst>
              <a:path w="153" h="145">
                <a:moveTo>
                  <a:pt x="57" y="141"/>
                </a:moveTo>
                <a:cubicBezTo>
                  <a:pt x="57" y="141"/>
                  <a:pt x="57" y="141"/>
                  <a:pt x="57" y="141"/>
                </a:cubicBezTo>
                <a:cubicBezTo>
                  <a:pt x="53" y="141"/>
                  <a:pt x="48" y="141"/>
                  <a:pt x="43" y="141"/>
                </a:cubicBezTo>
                <a:cubicBezTo>
                  <a:pt x="38" y="140"/>
                  <a:pt x="31" y="139"/>
                  <a:pt x="25" y="137"/>
                </a:cubicBezTo>
                <a:cubicBezTo>
                  <a:pt x="20" y="135"/>
                  <a:pt x="16" y="132"/>
                  <a:pt x="14" y="130"/>
                </a:cubicBezTo>
                <a:cubicBezTo>
                  <a:pt x="13" y="129"/>
                  <a:pt x="13" y="128"/>
                  <a:pt x="13" y="127"/>
                </a:cubicBezTo>
                <a:cubicBezTo>
                  <a:pt x="20" y="133"/>
                  <a:pt x="32" y="138"/>
                  <a:pt x="51" y="139"/>
                </a:cubicBezTo>
                <a:cubicBezTo>
                  <a:pt x="53" y="140"/>
                  <a:pt x="55" y="140"/>
                  <a:pt x="56" y="140"/>
                </a:cubicBezTo>
                <a:cubicBezTo>
                  <a:pt x="67" y="140"/>
                  <a:pt x="77" y="138"/>
                  <a:pt x="85" y="135"/>
                </a:cubicBezTo>
                <a:cubicBezTo>
                  <a:pt x="89" y="133"/>
                  <a:pt x="92" y="132"/>
                  <a:pt x="95" y="130"/>
                </a:cubicBezTo>
                <a:cubicBezTo>
                  <a:pt x="95" y="131"/>
                  <a:pt x="95" y="131"/>
                  <a:pt x="95" y="132"/>
                </a:cubicBezTo>
                <a:cubicBezTo>
                  <a:pt x="94" y="132"/>
                  <a:pt x="94" y="133"/>
                  <a:pt x="93" y="134"/>
                </a:cubicBezTo>
                <a:cubicBezTo>
                  <a:pt x="88" y="137"/>
                  <a:pt x="76" y="141"/>
                  <a:pt x="57" y="141"/>
                </a:cubicBezTo>
                <a:moveTo>
                  <a:pt x="87" y="130"/>
                </a:moveTo>
                <a:cubicBezTo>
                  <a:pt x="91" y="125"/>
                  <a:pt x="96" y="119"/>
                  <a:pt x="101" y="114"/>
                </a:cubicBezTo>
                <a:cubicBezTo>
                  <a:pt x="101" y="117"/>
                  <a:pt x="100" y="119"/>
                  <a:pt x="100" y="121"/>
                </a:cubicBezTo>
                <a:cubicBezTo>
                  <a:pt x="97" y="125"/>
                  <a:pt x="93" y="128"/>
                  <a:pt x="87" y="130"/>
                </a:cubicBezTo>
                <a:moveTo>
                  <a:pt x="106" y="74"/>
                </a:moveTo>
                <a:cubicBezTo>
                  <a:pt x="106" y="68"/>
                  <a:pt x="106" y="62"/>
                  <a:pt x="106" y="56"/>
                </a:cubicBezTo>
                <a:cubicBezTo>
                  <a:pt x="107" y="56"/>
                  <a:pt x="107" y="56"/>
                  <a:pt x="107" y="56"/>
                </a:cubicBezTo>
                <a:cubicBezTo>
                  <a:pt x="107" y="55"/>
                  <a:pt x="108" y="54"/>
                  <a:pt x="108" y="53"/>
                </a:cubicBezTo>
                <a:cubicBezTo>
                  <a:pt x="109" y="50"/>
                  <a:pt x="111" y="48"/>
                  <a:pt x="114" y="46"/>
                </a:cubicBezTo>
                <a:cubicBezTo>
                  <a:pt x="117" y="44"/>
                  <a:pt x="121" y="42"/>
                  <a:pt x="125" y="42"/>
                </a:cubicBezTo>
                <a:cubicBezTo>
                  <a:pt x="126" y="42"/>
                  <a:pt x="126" y="42"/>
                  <a:pt x="126" y="42"/>
                </a:cubicBezTo>
                <a:cubicBezTo>
                  <a:pt x="126" y="42"/>
                  <a:pt x="126" y="42"/>
                  <a:pt x="126" y="42"/>
                </a:cubicBezTo>
                <a:cubicBezTo>
                  <a:pt x="128" y="43"/>
                  <a:pt x="131" y="43"/>
                  <a:pt x="132" y="44"/>
                </a:cubicBezTo>
                <a:cubicBezTo>
                  <a:pt x="134" y="45"/>
                  <a:pt x="136" y="47"/>
                  <a:pt x="137" y="49"/>
                </a:cubicBezTo>
                <a:cubicBezTo>
                  <a:pt x="138" y="52"/>
                  <a:pt x="139" y="54"/>
                  <a:pt x="139" y="57"/>
                </a:cubicBezTo>
                <a:cubicBezTo>
                  <a:pt x="139" y="63"/>
                  <a:pt x="136" y="68"/>
                  <a:pt x="133" y="72"/>
                </a:cubicBezTo>
                <a:cubicBezTo>
                  <a:pt x="129" y="76"/>
                  <a:pt x="124" y="78"/>
                  <a:pt x="118" y="78"/>
                </a:cubicBezTo>
                <a:cubicBezTo>
                  <a:pt x="114" y="78"/>
                  <a:pt x="110" y="77"/>
                  <a:pt x="106" y="74"/>
                </a:cubicBezTo>
                <a:cubicBezTo>
                  <a:pt x="106" y="74"/>
                  <a:pt x="106" y="74"/>
                  <a:pt x="106" y="74"/>
                </a:cubicBezTo>
                <a:moveTo>
                  <a:pt x="107" y="41"/>
                </a:moveTo>
                <a:cubicBezTo>
                  <a:pt x="109" y="36"/>
                  <a:pt x="111" y="33"/>
                  <a:pt x="115" y="31"/>
                </a:cubicBezTo>
                <a:cubicBezTo>
                  <a:pt x="118" y="29"/>
                  <a:pt x="121" y="29"/>
                  <a:pt x="124" y="29"/>
                </a:cubicBezTo>
                <a:cubicBezTo>
                  <a:pt x="124" y="29"/>
                  <a:pt x="124" y="29"/>
                  <a:pt x="124" y="29"/>
                </a:cubicBezTo>
                <a:cubicBezTo>
                  <a:pt x="125" y="29"/>
                  <a:pt x="126" y="29"/>
                  <a:pt x="126" y="29"/>
                </a:cubicBezTo>
                <a:cubicBezTo>
                  <a:pt x="126" y="29"/>
                  <a:pt x="126" y="29"/>
                  <a:pt x="126" y="29"/>
                </a:cubicBezTo>
                <a:cubicBezTo>
                  <a:pt x="130" y="29"/>
                  <a:pt x="133" y="30"/>
                  <a:pt x="137" y="32"/>
                </a:cubicBezTo>
                <a:cubicBezTo>
                  <a:pt x="140" y="33"/>
                  <a:pt x="143" y="36"/>
                  <a:pt x="145" y="40"/>
                </a:cubicBezTo>
                <a:cubicBezTo>
                  <a:pt x="148" y="47"/>
                  <a:pt x="150" y="53"/>
                  <a:pt x="150" y="58"/>
                </a:cubicBezTo>
                <a:cubicBezTo>
                  <a:pt x="150" y="68"/>
                  <a:pt x="146" y="77"/>
                  <a:pt x="140" y="83"/>
                </a:cubicBezTo>
                <a:cubicBezTo>
                  <a:pt x="135" y="89"/>
                  <a:pt x="127" y="92"/>
                  <a:pt x="119" y="92"/>
                </a:cubicBezTo>
                <a:cubicBezTo>
                  <a:pt x="119" y="92"/>
                  <a:pt x="119" y="92"/>
                  <a:pt x="119" y="92"/>
                </a:cubicBezTo>
                <a:cubicBezTo>
                  <a:pt x="115" y="92"/>
                  <a:pt x="110" y="91"/>
                  <a:pt x="106" y="89"/>
                </a:cubicBezTo>
                <a:cubicBezTo>
                  <a:pt x="105" y="90"/>
                  <a:pt x="105" y="90"/>
                  <a:pt x="105" y="90"/>
                </a:cubicBezTo>
                <a:cubicBezTo>
                  <a:pt x="105" y="86"/>
                  <a:pt x="105" y="82"/>
                  <a:pt x="105" y="78"/>
                </a:cubicBezTo>
                <a:cubicBezTo>
                  <a:pt x="110" y="81"/>
                  <a:pt x="114" y="82"/>
                  <a:pt x="118" y="82"/>
                </a:cubicBezTo>
                <a:cubicBezTo>
                  <a:pt x="118" y="82"/>
                  <a:pt x="118" y="82"/>
                  <a:pt x="118" y="82"/>
                </a:cubicBezTo>
                <a:cubicBezTo>
                  <a:pt x="131" y="82"/>
                  <a:pt x="142" y="71"/>
                  <a:pt x="142" y="57"/>
                </a:cubicBezTo>
                <a:cubicBezTo>
                  <a:pt x="142" y="54"/>
                  <a:pt x="142" y="50"/>
                  <a:pt x="140" y="47"/>
                </a:cubicBezTo>
                <a:cubicBezTo>
                  <a:pt x="139" y="44"/>
                  <a:pt x="137" y="42"/>
                  <a:pt x="134" y="41"/>
                </a:cubicBezTo>
                <a:cubicBezTo>
                  <a:pt x="132" y="40"/>
                  <a:pt x="129" y="39"/>
                  <a:pt x="126" y="39"/>
                </a:cubicBezTo>
                <a:cubicBezTo>
                  <a:pt x="126" y="39"/>
                  <a:pt x="126" y="39"/>
                  <a:pt x="126" y="39"/>
                </a:cubicBezTo>
                <a:cubicBezTo>
                  <a:pt x="126" y="39"/>
                  <a:pt x="126" y="39"/>
                  <a:pt x="126" y="39"/>
                </a:cubicBezTo>
                <a:cubicBezTo>
                  <a:pt x="126" y="39"/>
                  <a:pt x="126" y="39"/>
                  <a:pt x="126" y="39"/>
                </a:cubicBezTo>
                <a:cubicBezTo>
                  <a:pt x="126" y="39"/>
                  <a:pt x="126" y="39"/>
                  <a:pt x="126" y="39"/>
                </a:cubicBezTo>
                <a:cubicBezTo>
                  <a:pt x="126" y="39"/>
                  <a:pt x="126" y="39"/>
                  <a:pt x="126" y="39"/>
                </a:cubicBezTo>
                <a:cubicBezTo>
                  <a:pt x="126" y="39"/>
                  <a:pt x="126" y="39"/>
                  <a:pt x="126" y="39"/>
                </a:cubicBezTo>
                <a:cubicBezTo>
                  <a:pt x="126" y="39"/>
                  <a:pt x="125" y="39"/>
                  <a:pt x="125" y="39"/>
                </a:cubicBezTo>
                <a:cubicBezTo>
                  <a:pt x="125" y="39"/>
                  <a:pt x="125" y="39"/>
                  <a:pt x="125" y="39"/>
                </a:cubicBezTo>
                <a:cubicBezTo>
                  <a:pt x="118" y="39"/>
                  <a:pt x="113" y="42"/>
                  <a:pt x="109" y="45"/>
                </a:cubicBezTo>
                <a:cubicBezTo>
                  <a:pt x="108" y="46"/>
                  <a:pt x="107" y="47"/>
                  <a:pt x="107" y="48"/>
                </a:cubicBezTo>
                <a:cubicBezTo>
                  <a:pt x="107" y="46"/>
                  <a:pt x="107" y="43"/>
                  <a:pt x="107" y="40"/>
                </a:cubicBezTo>
                <a:cubicBezTo>
                  <a:pt x="107" y="41"/>
                  <a:pt x="107" y="41"/>
                  <a:pt x="107" y="41"/>
                </a:cubicBezTo>
                <a:moveTo>
                  <a:pt x="86" y="45"/>
                </a:moveTo>
                <a:cubicBezTo>
                  <a:pt x="86" y="45"/>
                  <a:pt x="86" y="45"/>
                  <a:pt x="86" y="45"/>
                </a:cubicBezTo>
                <a:cubicBezTo>
                  <a:pt x="92" y="40"/>
                  <a:pt x="98" y="34"/>
                  <a:pt x="104" y="28"/>
                </a:cubicBezTo>
                <a:cubicBezTo>
                  <a:pt x="104" y="28"/>
                  <a:pt x="104" y="28"/>
                  <a:pt x="104" y="28"/>
                </a:cubicBezTo>
                <a:cubicBezTo>
                  <a:pt x="104" y="30"/>
                  <a:pt x="104" y="33"/>
                  <a:pt x="104" y="35"/>
                </a:cubicBezTo>
                <a:cubicBezTo>
                  <a:pt x="98" y="41"/>
                  <a:pt x="92" y="48"/>
                  <a:pt x="86" y="54"/>
                </a:cubicBezTo>
                <a:cubicBezTo>
                  <a:pt x="86" y="56"/>
                  <a:pt x="86" y="56"/>
                  <a:pt x="86" y="56"/>
                </a:cubicBezTo>
                <a:cubicBezTo>
                  <a:pt x="87" y="56"/>
                  <a:pt x="87" y="56"/>
                  <a:pt x="87" y="56"/>
                </a:cubicBezTo>
                <a:cubicBezTo>
                  <a:pt x="88" y="55"/>
                  <a:pt x="89" y="54"/>
                  <a:pt x="90" y="53"/>
                </a:cubicBezTo>
                <a:cubicBezTo>
                  <a:pt x="90" y="52"/>
                  <a:pt x="90" y="52"/>
                  <a:pt x="90" y="52"/>
                </a:cubicBezTo>
                <a:cubicBezTo>
                  <a:pt x="95" y="47"/>
                  <a:pt x="99" y="43"/>
                  <a:pt x="104" y="38"/>
                </a:cubicBezTo>
                <a:cubicBezTo>
                  <a:pt x="103" y="45"/>
                  <a:pt x="103" y="52"/>
                  <a:pt x="103" y="59"/>
                </a:cubicBezTo>
                <a:cubicBezTo>
                  <a:pt x="102" y="60"/>
                  <a:pt x="102" y="60"/>
                  <a:pt x="102" y="60"/>
                </a:cubicBezTo>
                <a:cubicBezTo>
                  <a:pt x="97" y="66"/>
                  <a:pt x="93" y="72"/>
                  <a:pt x="88" y="79"/>
                </a:cubicBezTo>
                <a:cubicBezTo>
                  <a:pt x="88" y="79"/>
                  <a:pt x="88" y="80"/>
                  <a:pt x="88" y="80"/>
                </a:cubicBezTo>
                <a:cubicBezTo>
                  <a:pt x="88" y="80"/>
                  <a:pt x="88" y="80"/>
                  <a:pt x="89" y="80"/>
                </a:cubicBezTo>
                <a:cubicBezTo>
                  <a:pt x="89" y="80"/>
                  <a:pt x="89" y="80"/>
                  <a:pt x="89" y="80"/>
                </a:cubicBezTo>
                <a:cubicBezTo>
                  <a:pt x="94" y="74"/>
                  <a:pt x="98" y="68"/>
                  <a:pt x="102" y="62"/>
                </a:cubicBezTo>
                <a:cubicBezTo>
                  <a:pt x="102" y="66"/>
                  <a:pt x="102" y="70"/>
                  <a:pt x="102" y="74"/>
                </a:cubicBezTo>
                <a:cubicBezTo>
                  <a:pt x="102" y="74"/>
                  <a:pt x="102" y="74"/>
                  <a:pt x="101" y="74"/>
                </a:cubicBezTo>
                <a:cubicBezTo>
                  <a:pt x="101" y="74"/>
                  <a:pt x="101" y="74"/>
                  <a:pt x="101" y="74"/>
                </a:cubicBezTo>
                <a:cubicBezTo>
                  <a:pt x="96" y="80"/>
                  <a:pt x="91" y="86"/>
                  <a:pt x="87" y="92"/>
                </a:cubicBezTo>
                <a:cubicBezTo>
                  <a:pt x="86" y="93"/>
                  <a:pt x="87" y="93"/>
                  <a:pt x="87" y="93"/>
                </a:cubicBezTo>
                <a:cubicBezTo>
                  <a:pt x="87" y="94"/>
                  <a:pt x="87" y="94"/>
                  <a:pt x="87" y="94"/>
                </a:cubicBezTo>
                <a:cubicBezTo>
                  <a:pt x="88" y="94"/>
                  <a:pt x="88" y="93"/>
                  <a:pt x="88" y="93"/>
                </a:cubicBezTo>
                <a:cubicBezTo>
                  <a:pt x="93" y="87"/>
                  <a:pt x="97" y="81"/>
                  <a:pt x="102" y="75"/>
                </a:cubicBezTo>
                <a:cubicBezTo>
                  <a:pt x="101" y="88"/>
                  <a:pt x="101" y="101"/>
                  <a:pt x="101" y="113"/>
                </a:cubicBezTo>
                <a:cubicBezTo>
                  <a:pt x="99" y="113"/>
                  <a:pt x="99" y="113"/>
                  <a:pt x="99" y="113"/>
                </a:cubicBezTo>
                <a:cubicBezTo>
                  <a:pt x="94" y="118"/>
                  <a:pt x="89" y="124"/>
                  <a:pt x="84" y="131"/>
                </a:cubicBezTo>
                <a:cubicBezTo>
                  <a:pt x="84" y="131"/>
                  <a:pt x="84" y="131"/>
                  <a:pt x="84" y="131"/>
                </a:cubicBezTo>
                <a:cubicBezTo>
                  <a:pt x="84" y="131"/>
                  <a:pt x="84" y="131"/>
                  <a:pt x="84" y="131"/>
                </a:cubicBezTo>
                <a:cubicBezTo>
                  <a:pt x="76" y="134"/>
                  <a:pt x="67" y="136"/>
                  <a:pt x="56" y="136"/>
                </a:cubicBezTo>
                <a:cubicBezTo>
                  <a:pt x="56" y="136"/>
                  <a:pt x="56" y="136"/>
                  <a:pt x="56" y="136"/>
                </a:cubicBezTo>
                <a:cubicBezTo>
                  <a:pt x="55" y="136"/>
                  <a:pt x="53" y="136"/>
                  <a:pt x="51" y="136"/>
                </a:cubicBezTo>
                <a:cubicBezTo>
                  <a:pt x="22" y="134"/>
                  <a:pt x="12" y="122"/>
                  <a:pt x="8" y="115"/>
                </a:cubicBezTo>
                <a:cubicBezTo>
                  <a:pt x="7" y="90"/>
                  <a:pt x="7" y="55"/>
                  <a:pt x="4" y="28"/>
                </a:cubicBezTo>
                <a:cubicBezTo>
                  <a:pt x="5" y="29"/>
                  <a:pt x="5" y="29"/>
                  <a:pt x="6" y="29"/>
                </a:cubicBezTo>
                <a:cubicBezTo>
                  <a:pt x="8" y="31"/>
                  <a:pt x="12" y="32"/>
                  <a:pt x="18" y="34"/>
                </a:cubicBezTo>
                <a:cubicBezTo>
                  <a:pt x="29" y="36"/>
                  <a:pt x="41" y="38"/>
                  <a:pt x="56" y="38"/>
                </a:cubicBezTo>
                <a:cubicBezTo>
                  <a:pt x="64" y="38"/>
                  <a:pt x="72" y="37"/>
                  <a:pt x="81" y="36"/>
                </a:cubicBezTo>
                <a:cubicBezTo>
                  <a:pt x="83" y="36"/>
                  <a:pt x="87" y="35"/>
                  <a:pt x="90" y="34"/>
                </a:cubicBezTo>
                <a:cubicBezTo>
                  <a:pt x="93" y="34"/>
                  <a:pt x="95" y="33"/>
                  <a:pt x="97" y="32"/>
                </a:cubicBezTo>
                <a:cubicBezTo>
                  <a:pt x="93" y="36"/>
                  <a:pt x="89" y="40"/>
                  <a:pt x="85" y="43"/>
                </a:cubicBezTo>
                <a:cubicBezTo>
                  <a:pt x="85" y="44"/>
                  <a:pt x="85" y="44"/>
                  <a:pt x="85" y="45"/>
                </a:cubicBezTo>
                <a:cubicBezTo>
                  <a:pt x="85" y="45"/>
                  <a:pt x="85" y="45"/>
                  <a:pt x="86" y="45"/>
                </a:cubicBezTo>
                <a:moveTo>
                  <a:pt x="15" y="29"/>
                </a:moveTo>
                <a:cubicBezTo>
                  <a:pt x="12" y="28"/>
                  <a:pt x="9" y="27"/>
                  <a:pt x="8" y="26"/>
                </a:cubicBezTo>
                <a:cubicBezTo>
                  <a:pt x="6" y="25"/>
                  <a:pt x="5" y="24"/>
                  <a:pt x="5" y="23"/>
                </a:cubicBezTo>
                <a:cubicBezTo>
                  <a:pt x="5" y="23"/>
                  <a:pt x="5" y="22"/>
                  <a:pt x="5" y="22"/>
                </a:cubicBezTo>
                <a:cubicBezTo>
                  <a:pt x="4" y="21"/>
                  <a:pt x="5" y="19"/>
                  <a:pt x="7" y="17"/>
                </a:cubicBezTo>
                <a:cubicBezTo>
                  <a:pt x="10" y="15"/>
                  <a:pt x="15" y="12"/>
                  <a:pt x="20" y="10"/>
                </a:cubicBezTo>
                <a:cubicBezTo>
                  <a:pt x="24" y="8"/>
                  <a:pt x="29" y="6"/>
                  <a:pt x="33" y="6"/>
                </a:cubicBezTo>
                <a:cubicBezTo>
                  <a:pt x="40" y="4"/>
                  <a:pt x="49" y="4"/>
                  <a:pt x="57" y="4"/>
                </a:cubicBezTo>
                <a:cubicBezTo>
                  <a:pt x="65" y="4"/>
                  <a:pt x="72" y="4"/>
                  <a:pt x="79" y="5"/>
                </a:cubicBezTo>
                <a:cubicBezTo>
                  <a:pt x="85" y="6"/>
                  <a:pt x="90" y="6"/>
                  <a:pt x="91" y="7"/>
                </a:cubicBezTo>
                <a:cubicBezTo>
                  <a:pt x="97" y="9"/>
                  <a:pt x="100" y="11"/>
                  <a:pt x="102" y="13"/>
                </a:cubicBezTo>
                <a:cubicBezTo>
                  <a:pt x="104" y="15"/>
                  <a:pt x="104" y="17"/>
                  <a:pt x="104" y="19"/>
                </a:cubicBezTo>
                <a:cubicBezTo>
                  <a:pt x="104" y="19"/>
                  <a:pt x="104" y="20"/>
                  <a:pt x="104" y="20"/>
                </a:cubicBezTo>
                <a:cubicBezTo>
                  <a:pt x="104" y="22"/>
                  <a:pt x="103" y="23"/>
                  <a:pt x="102" y="25"/>
                </a:cubicBezTo>
                <a:cubicBezTo>
                  <a:pt x="101" y="26"/>
                  <a:pt x="100" y="27"/>
                  <a:pt x="98" y="28"/>
                </a:cubicBezTo>
                <a:cubicBezTo>
                  <a:pt x="93" y="20"/>
                  <a:pt x="78" y="17"/>
                  <a:pt x="58" y="17"/>
                </a:cubicBezTo>
                <a:cubicBezTo>
                  <a:pt x="55" y="17"/>
                  <a:pt x="51" y="17"/>
                  <a:pt x="47" y="17"/>
                </a:cubicBezTo>
                <a:cubicBezTo>
                  <a:pt x="29" y="18"/>
                  <a:pt x="14" y="25"/>
                  <a:pt x="15" y="29"/>
                </a:cubicBezTo>
                <a:moveTo>
                  <a:pt x="57" y="0"/>
                </a:moveTo>
                <a:cubicBezTo>
                  <a:pt x="48" y="0"/>
                  <a:pt x="40" y="1"/>
                  <a:pt x="32" y="2"/>
                </a:cubicBezTo>
                <a:cubicBezTo>
                  <a:pt x="27" y="3"/>
                  <a:pt x="20" y="6"/>
                  <a:pt x="13" y="9"/>
                </a:cubicBezTo>
                <a:cubicBezTo>
                  <a:pt x="10" y="11"/>
                  <a:pt x="7" y="13"/>
                  <a:pt x="5" y="15"/>
                </a:cubicBezTo>
                <a:cubicBezTo>
                  <a:pt x="3" y="17"/>
                  <a:pt x="1" y="19"/>
                  <a:pt x="1" y="22"/>
                </a:cubicBezTo>
                <a:cubicBezTo>
                  <a:pt x="1" y="23"/>
                  <a:pt x="1" y="23"/>
                  <a:pt x="1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4" y="50"/>
                  <a:pt x="3" y="90"/>
                  <a:pt x="5" y="117"/>
                </a:cubicBezTo>
                <a:cubicBezTo>
                  <a:pt x="5" y="117"/>
                  <a:pt x="5" y="117"/>
                  <a:pt x="5" y="117"/>
                </a:cubicBezTo>
                <a:cubicBezTo>
                  <a:pt x="6" y="119"/>
                  <a:pt x="8" y="122"/>
                  <a:pt x="10" y="124"/>
                </a:cubicBezTo>
                <a:cubicBezTo>
                  <a:pt x="10" y="124"/>
                  <a:pt x="10" y="124"/>
                  <a:pt x="10" y="124"/>
                </a:cubicBezTo>
                <a:cubicBezTo>
                  <a:pt x="9" y="125"/>
                  <a:pt x="9" y="125"/>
                  <a:pt x="9" y="126"/>
                </a:cubicBezTo>
                <a:cubicBezTo>
                  <a:pt x="9" y="128"/>
                  <a:pt x="10" y="130"/>
                  <a:pt x="10" y="131"/>
                </a:cubicBezTo>
                <a:cubicBezTo>
                  <a:pt x="10" y="131"/>
                  <a:pt x="10" y="131"/>
                  <a:pt x="10" y="131"/>
                </a:cubicBezTo>
                <a:cubicBezTo>
                  <a:pt x="10" y="132"/>
                  <a:pt x="10" y="132"/>
                  <a:pt x="10" y="132"/>
                </a:cubicBezTo>
                <a:cubicBezTo>
                  <a:pt x="11" y="133"/>
                  <a:pt x="11" y="133"/>
                  <a:pt x="11" y="133"/>
                </a:cubicBezTo>
                <a:cubicBezTo>
                  <a:pt x="11" y="133"/>
                  <a:pt x="11" y="133"/>
                  <a:pt x="11" y="133"/>
                </a:cubicBezTo>
                <a:cubicBezTo>
                  <a:pt x="14" y="136"/>
                  <a:pt x="19" y="138"/>
                  <a:pt x="24" y="140"/>
                </a:cubicBezTo>
                <a:cubicBezTo>
                  <a:pt x="30" y="142"/>
                  <a:pt x="37" y="144"/>
                  <a:pt x="43" y="144"/>
                </a:cubicBezTo>
                <a:cubicBezTo>
                  <a:pt x="48" y="145"/>
                  <a:pt x="53" y="145"/>
                  <a:pt x="57" y="145"/>
                </a:cubicBezTo>
                <a:cubicBezTo>
                  <a:pt x="70" y="145"/>
                  <a:pt x="80" y="143"/>
                  <a:pt x="87" y="140"/>
                </a:cubicBezTo>
                <a:cubicBezTo>
                  <a:pt x="90" y="139"/>
                  <a:pt x="93" y="138"/>
                  <a:pt x="95" y="137"/>
                </a:cubicBezTo>
                <a:cubicBezTo>
                  <a:pt x="97" y="135"/>
                  <a:pt x="98" y="134"/>
                  <a:pt x="99" y="132"/>
                </a:cubicBezTo>
                <a:cubicBezTo>
                  <a:pt x="98" y="132"/>
                  <a:pt x="98" y="132"/>
                  <a:pt x="98" y="132"/>
                </a:cubicBezTo>
                <a:cubicBezTo>
                  <a:pt x="98" y="132"/>
                  <a:pt x="98" y="132"/>
                  <a:pt x="98" y="132"/>
                </a:cubicBezTo>
                <a:cubicBezTo>
                  <a:pt x="98" y="131"/>
                  <a:pt x="98" y="129"/>
                  <a:pt x="98" y="128"/>
                </a:cubicBezTo>
                <a:cubicBezTo>
                  <a:pt x="101" y="126"/>
                  <a:pt x="102" y="125"/>
                  <a:pt x="104" y="123"/>
                </a:cubicBezTo>
                <a:cubicBezTo>
                  <a:pt x="104" y="123"/>
                  <a:pt x="104" y="123"/>
                  <a:pt x="104" y="123"/>
                </a:cubicBezTo>
                <a:cubicBezTo>
                  <a:pt x="104" y="123"/>
                  <a:pt x="104" y="123"/>
                  <a:pt x="104" y="123"/>
                </a:cubicBezTo>
                <a:cubicBezTo>
                  <a:pt x="104" y="123"/>
                  <a:pt x="104" y="123"/>
                  <a:pt x="104" y="123"/>
                </a:cubicBezTo>
                <a:cubicBezTo>
                  <a:pt x="104" y="122"/>
                  <a:pt x="104" y="122"/>
                  <a:pt x="104" y="122"/>
                </a:cubicBezTo>
                <a:cubicBezTo>
                  <a:pt x="104" y="113"/>
                  <a:pt x="105" y="103"/>
                  <a:pt x="105" y="92"/>
                </a:cubicBezTo>
                <a:cubicBezTo>
                  <a:pt x="109" y="95"/>
                  <a:pt x="114" y="96"/>
                  <a:pt x="119" y="96"/>
                </a:cubicBezTo>
                <a:cubicBezTo>
                  <a:pt x="119" y="96"/>
                  <a:pt x="119" y="96"/>
                  <a:pt x="119" y="96"/>
                </a:cubicBezTo>
                <a:cubicBezTo>
                  <a:pt x="137" y="96"/>
                  <a:pt x="153" y="80"/>
                  <a:pt x="153" y="58"/>
                </a:cubicBezTo>
                <a:cubicBezTo>
                  <a:pt x="153" y="52"/>
                  <a:pt x="152" y="46"/>
                  <a:pt x="149" y="39"/>
                </a:cubicBezTo>
                <a:cubicBezTo>
                  <a:pt x="146" y="34"/>
                  <a:pt x="142" y="30"/>
                  <a:pt x="138" y="28"/>
                </a:cubicBezTo>
                <a:cubicBezTo>
                  <a:pt x="134" y="26"/>
                  <a:pt x="130" y="25"/>
                  <a:pt x="127" y="25"/>
                </a:cubicBezTo>
                <a:cubicBezTo>
                  <a:pt x="126" y="25"/>
                  <a:pt x="125" y="25"/>
                  <a:pt x="124" y="25"/>
                </a:cubicBezTo>
                <a:cubicBezTo>
                  <a:pt x="121" y="25"/>
                  <a:pt x="116" y="26"/>
                  <a:pt x="113" y="28"/>
                </a:cubicBezTo>
                <a:cubicBezTo>
                  <a:pt x="111" y="29"/>
                  <a:pt x="109" y="31"/>
                  <a:pt x="108" y="32"/>
                </a:cubicBezTo>
                <a:cubicBezTo>
                  <a:pt x="108" y="32"/>
                  <a:pt x="108" y="32"/>
                  <a:pt x="108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108" y="27"/>
                  <a:pt x="108" y="23"/>
                  <a:pt x="108" y="19"/>
                </a:cubicBezTo>
                <a:cubicBezTo>
                  <a:pt x="108" y="19"/>
                  <a:pt x="108" y="19"/>
                  <a:pt x="108" y="19"/>
                </a:cubicBezTo>
                <a:cubicBezTo>
                  <a:pt x="108" y="19"/>
                  <a:pt x="108" y="19"/>
                  <a:pt x="108" y="19"/>
                </a:cubicBezTo>
                <a:cubicBezTo>
                  <a:pt x="108" y="16"/>
                  <a:pt x="107" y="13"/>
                  <a:pt x="104" y="10"/>
                </a:cubicBezTo>
                <a:cubicBezTo>
                  <a:pt x="102" y="7"/>
                  <a:pt x="98" y="5"/>
                  <a:pt x="92" y="3"/>
                </a:cubicBezTo>
                <a:cubicBezTo>
                  <a:pt x="90" y="3"/>
                  <a:pt x="85" y="2"/>
                  <a:pt x="79" y="1"/>
                </a:cubicBezTo>
                <a:cubicBezTo>
                  <a:pt x="73" y="1"/>
                  <a:pt x="65" y="0"/>
                  <a:pt x="57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64"/>
          <p:cNvSpPr/>
          <p:nvPr/>
        </p:nvSpPr>
        <p:spPr>
          <a:xfrm>
            <a:off x="2459520" y="321984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65"/>
          <p:cNvSpPr/>
          <p:nvPr/>
        </p:nvSpPr>
        <p:spPr>
          <a:xfrm>
            <a:off x="2459520" y="321984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66"/>
          <p:cNvSpPr/>
          <p:nvPr/>
        </p:nvSpPr>
        <p:spPr>
          <a:xfrm>
            <a:off x="2458080" y="3234240"/>
            <a:ext cx="360" cy="36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67"/>
          <p:cNvSpPr/>
          <p:nvPr/>
        </p:nvSpPr>
        <p:spPr>
          <a:xfrm>
            <a:off x="2458080" y="3234240"/>
            <a:ext cx="360" cy="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68"/>
          <p:cNvSpPr/>
          <p:nvPr/>
        </p:nvSpPr>
        <p:spPr>
          <a:xfrm>
            <a:off x="2458080" y="3234240"/>
            <a:ext cx="360" cy="36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69"/>
          <p:cNvSpPr/>
          <p:nvPr/>
        </p:nvSpPr>
        <p:spPr>
          <a:xfrm>
            <a:off x="2458080" y="323424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70"/>
          <p:cNvSpPr/>
          <p:nvPr/>
        </p:nvSpPr>
        <p:spPr>
          <a:xfrm>
            <a:off x="2419560" y="3242160"/>
            <a:ext cx="15120" cy="19080"/>
          </a:xfrm>
          <a:custGeom>
            <a:avLst/>
            <a:gdLst/>
            <a:ahLst/>
            <a:rect l="l" t="t" r="r" b="b"/>
            <a:pathLst>
              <a:path w="15" h="19">
                <a:moveTo>
                  <a:pt x="14" y="0"/>
                </a:moveTo>
                <a:cubicBezTo>
                  <a:pt x="14" y="0"/>
                  <a:pt x="13" y="0"/>
                  <a:pt x="13" y="0"/>
                </a:cubicBezTo>
                <a:cubicBezTo>
                  <a:pt x="9" y="6"/>
                  <a:pt x="5" y="12"/>
                  <a:pt x="1" y="17"/>
                </a:cubicBezTo>
                <a:cubicBezTo>
                  <a:pt x="0" y="18"/>
                  <a:pt x="0" y="18"/>
                  <a:pt x="1" y="19"/>
                </a:cubicBezTo>
                <a:cubicBezTo>
                  <a:pt x="1" y="19"/>
                  <a:pt x="1" y="19"/>
                  <a:pt x="1" y="19"/>
                </a:cubicBezTo>
                <a:cubicBezTo>
                  <a:pt x="2" y="19"/>
                  <a:pt x="2" y="19"/>
                  <a:pt x="2" y="18"/>
                </a:cubicBezTo>
                <a:cubicBezTo>
                  <a:pt x="6" y="13"/>
                  <a:pt x="10" y="7"/>
                  <a:pt x="15" y="1"/>
                </a:cubicBezTo>
                <a:cubicBezTo>
                  <a:pt x="15" y="1"/>
                  <a:pt x="15" y="0"/>
                  <a:pt x="14" y="0"/>
                </a:cubicBezTo>
                <a:cubicBezTo>
                  <a:pt x="14" y="0"/>
                  <a:pt x="14" y="0"/>
                  <a:pt x="14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71"/>
          <p:cNvSpPr/>
          <p:nvPr/>
        </p:nvSpPr>
        <p:spPr>
          <a:xfrm>
            <a:off x="2418480" y="3285720"/>
            <a:ext cx="12960" cy="15840"/>
          </a:xfrm>
          <a:custGeom>
            <a:avLst/>
            <a:gdLst/>
            <a:ahLst/>
            <a:rect l="l" t="t" r="r" b="b"/>
            <a:pathLst>
              <a:path w="13" h="16">
                <a:moveTo>
                  <a:pt x="12" y="0"/>
                </a:moveTo>
                <a:cubicBezTo>
                  <a:pt x="12" y="0"/>
                  <a:pt x="11" y="0"/>
                  <a:pt x="11" y="0"/>
                </a:cubicBezTo>
                <a:cubicBezTo>
                  <a:pt x="8" y="5"/>
                  <a:pt x="4" y="10"/>
                  <a:pt x="1" y="15"/>
                </a:cubicBezTo>
                <a:cubicBezTo>
                  <a:pt x="0" y="15"/>
                  <a:pt x="1" y="16"/>
                  <a:pt x="1" y="16"/>
                </a:cubicBezTo>
                <a:cubicBezTo>
                  <a:pt x="1" y="16"/>
                  <a:pt x="1" y="16"/>
                  <a:pt x="1" y="16"/>
                </a:cubicBezTo>
                <a:cubicBezTo>
                  <a:pt x="2" y="16"/>
                  <a:pt x="2" y="16"/>
                  <a:pt x="2" y="16"/>
                </a:cubicBezTo>
                <a:cubicBezTo>
                  <a:pt x="6" y="11"/>
                  <a:pt x="9" y="6"/>
                  <a:pt x="13" y="1"/>
                </a:cubicBezTo>
                <a:cubicBezTo>
                  <a:pt x="13" y="1"/>
                  <a:pt x="13" y="0"/>
                  <a:pt x="13" y="0"/>
                </a:cubicBezTo>
                <a:cubicBezTo>
                  <a:pt x="12" y="0"/>
                  <a:pt x="12" y="0"/>
                  <a:pt x="1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72"/>
          <p:cNvSpPr/>
          <p:nvPr/>
        </p:nvSpPr>
        <p:spPr>
          <a:xfrm>
            <a:off x="2417760" y="3299040"/>
            <a:ext cx="13680" cy="16920"/>
          </a:xfrm>
          <a:custGeom>
            <a:avLst/>
            <a:gdLst/>
            <a:ahLst/>
            <a:rect l="l" t="t" r="r" b="b"/>
            <a:pathLst>
              <a:path w="14" h="17">
                <a:moveTo>
                  <a:pt x="13" y="0"/>
                </a:moveTo>
                <a:cubicBezTo>
                  <a:pt x="13" y="0"/>
                  <a:pt x="13" y="0"/>
                  <a:pt x="13" y="0"/>
                </a:cubicBezTo>
                <a:cubicBezTo>
                  <a:pt x="8" y="5"/>
                  <a:pt x="4" y="10"/>
                  <a:pt x="0" y="1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7"/>
                  <a:pt x="0" y="17"/>
                  <a:pt x="1" y="17"/>
                </a:cubicBezTo>
                <a:cubicBezTo>
                  <a:pt x="1" y="17"/>
                  <a:pt x="1" y="16"/>
                  <a:pt x="1" y="16"/>
                </a:cubicBezTo>
                <a:cubicBezTo>
                  <a:pt x="5" y="11"/>
                  <a:pt x="10" y="6"/>
                  <a:pt x="14" y="1"/>
                </a:cubicBezTo>
                <a:cubicBezTo>
                  <a:pt x="14" y="1"/>
                  <a:pt x="14" y="0"/>
                  <a:pt x="14" y="0"/>
                </a:cubicBezTo>
                <a:cubicBezTo>
                  <a:pt x="14" y="0"/>
                  <a:pt x="13" y="0"/>
                  <a:pt x="1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73"/>
          <p:cNvSpPr/>
          <p:nvPr/>
        </p:nvSpPr>
        <p:spPr>
          <a:xfrm>
            <a:off x="2150280" y="3232800"/>
            <a:ext cx="167400" cy="132840"/>
          </a:xfrm>
          <a:custGeom>
            <a:avLst/>
            <a:gdLst/>
            <a:ahLst/>
            <a:rect l="l" t="t" r="r" b="b"/>
            <a:pathLst>
              <a:path w="165" h="131">
                <a:moveTo>
                  <a:pt x="15" y="0"/>
                </a:moveTo>
                <a:cubicBezTo>
                  <a:pt x="14" y="0"/>
                  <a:pt x="13" y="1"/>
                  <a:pt x="13" y="2"/>
                </a:cubicBezTo>
                <a:cubicBezTo>
                  <a:pt x="13" y="14"/>
                  <a:pt x="13" y="14"/>
                  <a:pt x="13" y="14"/>
                </a:cubicBezTo>
                <a:cubicBezTo>
                  <a:pt x="11" y="14"/>
                  <a:pt x="10" y="14"/>
                  <a:pt x="9" y="14"/>
                </a:cubicBezTo>
                <a:cubicBezTo>
                  <a:pt x="8" y="14"/>
                  <a:pt x="7" y="15"/>
                  <a:pt x="7" y="16"/>
                </a:cubicBezTo>
                <a:cubicBezTo>
                  <a:pt x="7" y="17"/>
                  <a:pt x="8" y="18"/>
                  <a:pt x="9" y="18"/>
                </a:cubicBezTo>
                <a:cubicBezTo>
                  <a:pt x="10" y="18"/>
                  <a:pt x="11" y="18"/>
                  <a:pt x="13" y="18"/>
                </a:cubicBezTo>
                <a:cubicBezTo>
                  <a:pt x="13" y="29"/>
                  <a:pt x="13" y="29"/>
                  <a:pt x="13" y="29"/>
                </a:cubicBezTo>
                <a:cubicBezTo>
                  <a:pt x="11" y="29"/>
                  <a:pt x="10" y="29"/>
                  <a:pt x="9" y="29"/>
                </a:cubicBezTo>
                <a:cubicBezTo>
                  <a:pt x="8" y="29"/>
                  <a:pt x="7" y="30"/>
                  <a:pt x="7" y="31"/>
                </a:cubicBezTo>
                <a:cubicBezTo>
                  <a:pt x="7" y="32"/>
                  <a:pt x="8" y="32"/>
                  <a:pt x="9" y="32"/>
                </a:cubicBezTo>
                <a:cubicBezTo>
                  <a:pt x="10" y="32"/>
                  <a:pt x="11" y="32"/>
                  <a:pt x="13" y="32"/>
                </a:cubicBezTo>
                <a:cubicBezTo>
                  <a:pt x="13" y="45"/>
                  <a:pt x="13" y="45"/>
                  <a:pt x="13" y="45"/>
                </a:cubicBezTo>
                <a:cubicBezTo>
                  <a:pt x="11" y="45"/>
                  <a:pt x="10" y="45"/>
                  <a:pt x="9" y="45"/>
                </a:cubicBezTo>
                <a:cubicBezTo>
                  <a:pt x="8" y="45"/>
                  <a:pt x="7" y="45"/>
                  <a:pt x="7" y="46"/>
                </a:cubicBezTo>
                <a:cubicBezTo>
                  <a:pt x="7" y="47"/>
                  <a:pt x="8" y="48"/>
                  <a:pt x="9" y="48"/>
                </a:cubicBezTo>
                <a:cubicBezTo>
                  <a:pt x="10" y="48"/>
                  <a:pt x="11" y="48"/>
                  <a:pt x="13" y="48"/>
                </a:cubicBezTo>
                <a:cubicBezTo>
                  <a:pt x="13" y="62"/>
                  <a:pt x="13" y="62"/>
                  <a:pt x="13" y="62"/>
                </a:cubicBezTo>
                <a:cubicBezTo>
                  <a:pt x="11" y="62"/>
                  <a:pt x="10" y="62"/>
                  <a:pt x="9" y="62"/>
                </a:cubicBezTo>
                <a:cubicBezTo>
                  <a:pt x="8" y="62"/>
                  <a:pt x="7" y="63"/>
                  <a:pt x="7" y="64"/>
                </a:cubicBezTo>
                <a:cubicBezTo>
                  <a:pt x="7" y="65"/>
                  <a:pt x="8" y="66"/>
                  <a:pt x="9" y="66"/>
                </a:cubicBezTo>
                <a:cubicBezTo>
                  <a:pt x="10" y="66"/>
                  <a:pt x="11" y="66"/>
                  <a:pt x="13" y="66"/>
                </a:cubicBezTo>
                <a:cubicBezTo>
                  <a:pt x="13" y="79"/>
                  <a:pt x="13" y="79"/>
                  <a:pt x="13" y="79"/>
                </a:cubicBezTo>
                <a:cubicBezTo>
                  <a:pt x="11" y="79"/>
                  <a:pt x="10" y="79"/>
                  <a:pt x="9" y="79"/>
                </a:cubicBezTo>
                <a:cubicBezTo>
                  <a:pt x="8" y="79"/>
                  <a:pt x="7" y="79"/>
                  <a:pt x="7" y="80"/>
                </a:cubicBezTo>
                <a:cubicBezTo>
                  <a:pt x="7" y="81"/>
                  <a:pt x="8" y="82"/>
                  <a:pt x="9" y="82"/>
                </a:cubicBezTo>
                <a:cubicBezTo>
                  <a:pt x="10" y="82"/>
                  <a:pt x="11" y="82"/>
                  <a:pt x="13" y="82"/>
                </a:cubicBezTo>
                <a:cubicBezTo>
                  <a:pt x="13" y="96"/>
                  <a:pt x="13" y="96"/>
                  <a:pt x="13" y="96"/>
                </a:cubicBezTo>
                <a:cubicBezTo>
                  <a:pt x="11" y="96"/>
                  <a:pt x="10" y="96"/>
                  <a:pt x="9" y="96"/>
                </a:cubicBezTo>
                <a:cubicBezTo>
                  <a:pt x="8" y="96"/>
                  <a:pt x="7" y="97"/>
                  <a:pt x="7" y="98"/>
                </a:cubicBezTo>
                <a:cubicBezTo>
                  <a:pt x="7" y="99"/>
                  <a:pt x="8" y="100"/>
                  <a:pt x="9" y="100"/>
                </a:cubicBezTo>
                <a:cubicBezTo>
                  <a:pt x="10" y="100"/>
                  <a:pt x="11" y="100"/>
                  <a:pt x="13" y="100"/>
                </a:cubicBezTo>
                <a:cubicBezTo>
                  <a:pt x="13" y="113"/>
                  <a:pt x="13" y="113"/>
                  <a:pt x="13" y="113"/>
                </a:cubicBezTo>
                <a:cubicBezTo>
                  <a:pt x="2" y="113"/>
                  <a:pt x="2" y="113"/>
                  <a:pt x="2" y="113"/>
                </a:cubicBezTo>
                <a:cubicBezTo>
                  <a:pt x="1" y="113"/>
                  <a:pt x="0" y="114"/>
                  <a:pt x="0" y="115"/>
                </a:cubicBezTo>
                <a:cubicBezTo>
                  <a:pt x="0" y="116"/>
                  <a:pt x="1" y="116"/>
                  <a:pt x="2" y="116"/>
                </a:cubicBezTo>
                <a:cubicBezTo>
                  <a:pt x="13" y="116"/>
                  <a:pt x="13" y="116"/>
                  <a:pt x="13" y="116"/>
                </a:cubicBezTo>
                <a:cubicBezTo>
                  <a:pt x="13" y="129"/>
                  <a:pt x="13" y="129"/>
                  <a:pt x="13" y="129"/>
                </a:cubicBezTo>
                <a:cubicBezTo>
                  <a:pt x="13" y="130"/>
                  <a:pt x="14" y="131"/>
                  <a:pt x="15" y="131"/>
                </a:cubicBezTo>
                <a:cubicBezTo>
                  <a:pt x="16" y="131"/>
                  <a:pt x="16" y="130"/>
                  <a:pt x="16" y="129"/>
                </a:cubicBezTo>
                <a:cubicBezTo>
                  <a:pt x="16" y="116"/>
                  <a:pt x="16" y="116"/>
                  <a:pt x="16" y="116"/>
                </a:cubicBezTo>
                <a:cubicBezTo>
                  <a:pt x="163" y="116"/>
                  <a:pt x="163" y="116"/>
                  <a:pt x="163" y="116"/>
                </a:cubicBezTo>
                <a:cubicBezTo>
                  <a:pt x="164" y="116"/>
                  <a:pt x="165" y="116"/>
                  <a:pt x="165" y="115"/>
                </a:cubicBezTo>
                <a:cubicBezTo>
                  <a:pt x="165" y="114"/>
                  <a:pt x="164" y="113"/>
                  <a:pt x="163" y="113"/>
                </a:cubicBezTo>
                <a:cubicBezTo>
                  <a:pt x="16" y="113"/>
                  <a:pt x="16" y="113"/>
                  <a:pt x="16" y="113"/>
                </a:cubicBezTo>
                <a:cubicBezTo>
                  <a:pt x="16" y="2"/>
                  <a:pt x="16" y="2"/>
                  <a:pt x="16" y="2"/>
                </a:cubicBezTo>
                <a:cubicBezTo>
                  <a:pt x="16" y="1"/>
                  <a:pt x="16" y="0"/>
                  <a:pt x="15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74"/>
          <p:cNvSpPr/>
          <p:nvPr/>
        </p:nvSpPr>
        <p:spPr>
          <a:xfrm>
            <a:off x="2211120" y="3243960"/>
            <a:ext cx="31320" cy="96120"/>
          </a:xfrm>
          <a:custGeom>
            <a:avLst/>
            <a:gdLst/>
            <a:ahLst/>
            <a:rect l="l" t="t" r="r" b="b"/>
            <a:pathLst>
              <a:path w="31" h="95">
                <a:moveTo>
                  <a:pt x="27" y="87"/>
                </a:moveTo>
                <a:cubicBezTo>
                  <a:pt x="27" y="86"/>
                  <a:pt x="27" y="86"/>
                  <a:pt x="28" y="85"/>
                </a:cubicBezTo>
                <a:cubicBezTo>
                  <a:pt x="28" y="86"/>
                  <a:pt x="28" y="86"/>
                  <a:pt x="28" y="86"/>
                </a:cubicBezTo>
                <a:cubicBezTo>
                  <a:pt x="27" y="87"/>
                  <a:pt x="27" y="87"/>
                  <a:pt x="27" y="87"/>
                </a:cubicBezTo>
                <a:moveTo>
                  <a:pt x="21" y="91"/>
                </a:moveTo>
                <a:cubicBezTo>
                  <a:pt x="21" y="90"/>
                  <a:pt x="21" y="89"/>
                  <a:pt x="21" y="88"/>
                </a:cubicBezTo>
                <a:cubicBezTo>
                  <a:pt x="22" y="84"/>
                  <a:pt x="25" y="81"/>
                  <a:pt x="28" y="78"/>
                </a:cubicBezTo>
                <a:cubicBezTo>
                  <a:pt x="28" y="79"/>
                  <a:pt x="28" y="81"/>
                  <a:pt x="28" y="82"/>
                </a:cubicBezTo>
                <a:cubicBezTo>
                  <a:pt x="27" y="82"/>
                  <a:pt x="27" y="82"/>
                  <a:pt x="27" y="82"/>
                </a:cubicBezTo>
                <a:cubicBezTo>
                  <a:pt x="27" y="82"/>
                  <a:pt x="27" y="83"/>
                  <a:pt x="27" y="83"/>
                </a:cubicBezTo>
                <a:cubicBezTo>
                  <a:pt x="26" y="85"/>
                  <a:pt x="24" y="87"/>
                  <a:pt x="23" y="89"/>
                </a:cubicBezTo>
                <a:cubicBezTo>
                  <a:pt x="22" y="90"/>
                  <a:pt x="21" y="90"/>
                  <a:pt x="21" y="91"/>
                </a:cubicBezTo>
                <a:moveTo>
                  <a:pt x="21" y="84"/>
                </a:moveTo>
                <a:cubicBezTo>
                  <a:pt x="21" y="83"/>
                  <a:pt x="21" y="82"/>
                  <a:pt x="21" y="80"/>
                </a:cubicBezTo>
                <a:cubicBezTo>
                  <a:pt x="21" y="80"/>
                  <a:pt x="21" y="80"/>
                  <a:pt x="21" y="80"/>
                </a:cubicBezTo>
                <a:cubicBezTo>
                  <a:pt x="23" y="76"/>
                  <a:pt x="25" y="73"/>
                  <a:pt x="28" y="70"/>
                </a:cubicBezTo>
                <a:cubicBezTo>
                  <a:pt x="28" y="72"/>
                  <a:pt x="28" y="74"/>
                  <a:pt x="28" y="75"/>
                </a:cubicBezTo>
                <a:cubicBezTo>
                  <a:pt x="25" y="78"/>
                  <a:pt x="23" y="81"/>
                  <a:pt x="21" y="84"/>
                </a:cubicBezTo>
                <a:moveTo>
                  <a:pt x="21" y="77"/>
                </a:moveTo>
                <a:cubicBezTo>
                  <a:pt x="21" y="75"/>
                  <a:pt x="21" y="73"/>
                  <a:pt x="21" y="72"/>
                </a:cubicBezTo>
                <a:cubicBezTo>
                  <a:pt x="23" y="68"/>
                  <a:pt x="25" y="65"/>
                  <a:pt x="27" y="61"/>
                </a:cubicBezTo>
                <a:cubicBezTo>
                  <a:pt x="27" y="63"/>
                  <a:pt x="27" y="66"/>
                  <a:pt x="27" y="68"/>
                </a:cubicBezTo>
                <a:cubicBezTo>
                  <a:pt x="27" y="68"/>
                  <a:pt x="27" y="68"/>
                  <a:pt x="27" y="68"/>
                </a:cubicBezTo>
                <a:cubicBezTo>
                  <a:pt x="25" y="71"/>
                  <a:pt x="23" y="74"/>
                  <a:pt x="21" y="77"/>
                </a:cubicBezTo>
                <a:moveTo>
                  <a:pt x="21" y="68"/>
                </a:moveTo>
                <a:cubicBezTo>
                  <a:pt x="21" y="67"/>
                  <a:pt x="21" y="65"/>
                  <a:pt x="21" y="64"/>
                </a:cubicBezTo>
                <a:cubicBezTo>
                  <a:pt x="21" y="64"/>
                  <a:pt x="21" y="64"/>
                  <a:pt x="21" y="64"/>
                </a:cubicBezTo>
                <a:cubicBezTo>
                  <a:pt x="23" y="60"/>
                  <a:pt x="25" y="57"/>
                  <a:pt x="27" y="53"/>
                </a:cubicBezTo>
                <a:cubicBezTo>
                  <a:pt x="27" y="55"/>
                  <a:pt x="27" y="57"/>
                  <a:pt x="27" y="59"/>
                </a:cubicBezTo>
                <a:cubicBezTo>
                  <a:pt x="27" y="59"/>
                  <a:pt x="27" y="59"/>
                  <a:pt x="27" y="59"/>
                </a:cubicBezTo>
                <a:cubicBezTo>
                  <a:pt x="25" y="62"/>
                  <a:pt x="23" y="65"/>
                  <a:pt x="21" y="68"/>
                </a:cubicBezTo>
                <a:moveTo>
                  <a:pt x="21" y="61"/>
                </a:moveTo>
                <a:cubicBezTo>
                  <a:pt x="21" y="58"/>
                  <a:pt x="21" y="55"/>
                  <a:pt x="21" y="52"/>
                </a:cubicBezTo>
                <a:cubicBezTo>
                  <a:pt x="23" y="48"/>
                  <a:pt x="25" y="45"/>
                  <a:pt x="27" y="42"/>
                </a:cubicBezTo>
                <a:cubicBezTo>
                  <a:pt x="27" y="45"/>
                  <a:pt x="27" y="47"/>
                  <a:pt x="27" y="50"/>
                </a:cubicBezTo>
                <a:cubicBezTo>
                  <a:pt x="25" y="53"/>
                  <a:pt x="23" y="57"/>
                  <a:pt x="21" y="61"/>
                </a:cubicBezTo>
                <a:moveTo>
                  <a:pt x="21" y="49"/>
                </a:moveTo>
                <a:cubicBezTo>
                  <a:pt x="20" y="47"/>
                  <a:pt x="20" y="45"/>
                  <a:pt x="20" y="43"/>
                </a:cubicBezTo>
                <a:cubicBezTo>
                  <a:pt x="23" y="40"/>
                  <a:pt x="25" y="37"/>
                  <a:pt x="27" y="34"/>
                </a:cubicBezTo>
                <a:cubicBezTo>
                  <a:pt x="27" y="36"/>
                  <a:pt x="27" y="37"/>
                  <a:pt x="27" y="39"/>
                </a:cubicBezTo>
                <a:cubicBezTo>
                  <a:pt x="27" y="39"/>
                  <a:pt x="27" y="39"/>
                  <a:pt x="27" y="39"/>
                </a:cubicBezTo>
                <a:cubicBezTo>
                  <a:pt x="25" y="42"/>
                  <a:pt x="22" y="45"/>
                  <a:pt x="21" y="49"/>
                </a:cubicBezTo>
                <a:moveTo>
                  <a:pt x="20" y="40"/>
                </a:moveTo>
                <a:cubicBezTo>
                  <a:pt x="20" y="39"/>
                  <a:pt x="20" y="38"/>
                  <a:pt x="20" y="38"/>
                </a:cubicBezTo>
                <a:cubicBezTo>
                  <a:pt x="21" y="38"/>
                  <a:pt x="21" y="38"/>
                  <a:pt x="21" y="38"/>
                </a:cubicBezTo>
                <a:cubicBezTo>
                  <a:pt x="21" y="37"/>
                  <a:pt x="21" y="37"/>
                  <a:pt x="21" y="36"/>
                </a:cubicBezTo>
                <a:cubicBezTo>
                  <a:pt x="21" y="36"/>
                  <a:pt x="21" y="36"/>
                  <a:pt x="21" y="36"/>
                </a:cubicBezTo>
                <a:cubicBezTo>
                  <a:pt x="23" y="33"/>
                  <a:pt x="25" y="29"/>
                  <a:pt x="27" y="26"/>
                </a:cubicBezTo>
                <a:cubicBezTo>
                  <a:pt x="27" y="28"/>
                  <a:pt x="27" y="30"/>
                  <a:pt x="27" y="32"/>
                </a:cubicBezTo>
                <a:cubicBezTo>
                  <a:pt x="26" y="32"/>
                  <a:pt x="26" y="32"/>
                  <a:pt x="26" y="32"/>
                </a:cubicBezTo>
                <a:cubicBezTo>
                  <a:pt x="24" y="35"/>
                  <a:pt x="22" y="37"/>
                  <a:pt x="20" y="40"/>
                </a:cubicBezTo>
                <a:moveTo>
                  <a:pt x="17" y="92"/>
                </a:moveTo>
                <a:cubicBezTo>
                  <a:pt x="12" y="91"/>
                  <a:pt x="9" y="91"/>
                  <a:pt x="4" y="91"/>
                </a:cubicBezTo>
                <a:cubicBezTo>
                  <a:pt x="4" y="82"/>
                  <a:pt x="4" y="70"/>
                  <a:pt x="4" y="57"/>
                </a:cubicBezTo>
                <a:cubicBezTo>
                  <a:pt x="4" y="40"/>
                  <a:pt x="4" y="22"/>
                  <a:pt x="4" y="13"/>
                </a:cubicBezTo>
                <a:cubicBezTo>
                  <a:pt x="7" y="13"/>
                  <a:pt x="10" y="13"/>
                  <a:pt x="12" y="13"/>
                </a:cubicBezTo>
                <a:cubicBezTo>
                  <a:pt x="14" y="13"/>
                  <a:pt x="16" y="13"/>
                  <a:pt x="17" y="13"/>
                </a:cubicBezTo>
                <a:cubicBezTo>
                  <a:pt x="17" y="17"/>
                  <a:pt x="17" y="26"/>
                  <a:pt x="17" y="36"/>
                </a:cubicBezTo>
                <a:cubicBezTo>
                  <a:pt x="17" y="50"/>
                  <a:pt x="17" y="67"/>
                  <a:pt x="17" y="79"/>
                </a:cubicBezTo>
                <a:cubicBezTo>
                  <a:pt x="17" y="84"/>
                  <a:pt x="17" y="88"/>
                  <a:pt x="17" y="92"/>
                </a:cubicBezTo>
                <a:moveTo>
                  <a:pt x="20" y="33"/>
                </a:moveTo>
                <a:cubicBezTo>
                  <a:pt x="20" y="30"/>
                  <a:pt x="20" y="27"/>
                  <a:pt x="20" y="25"/>
                </a:cubicBezTo>
                <a:cubicBezTo>
                  <a:pt x="23" y="21"/>
                  <a:pt x="25" y="17"/>
                  <a:pt x="27" y="13"/>
                </a:cubicBezTo>
                <a:cubicBezTo>
                  <a:pt x="27" y="16"/>
                  <a:pt x="27" y="19"/>
                  <a:pt x="27" y="23"/>
                </a:cubicBezTo>
                <a:cubicBezTo>
                  <a:pt x="25" y="26"/>
                  <a:pt x="23" y="30"/>
                  <a:pt x="20" y="33"/>
                </a:cubicBezTo>
                <a:moveTo>
                  <a:pt x="20" y="21"/>
                </a:moveTo>
                <a:cubicBezTo>
                  <a:pt x="20" y="18"/>
                  <a:pt x="20" y="15"/>
                  <a:pt x="20" y="13"/>
                </a:cubicBezTo>
                <a:cubicBezTo>
                  <a:pt x="20" y="13"/>
                  <a:pt x="20" y="13"/>
                  <a:pt x="20" y="13"/>
                </a:cubicBezTo>
                <a:cubicBezTo>
                  <a:pt x="23" y="10"/>
                  <a:pt x="25" y="8"/>
                  <a:pt x="27" y="6"/>
                </a:cubicBezTo>
                <a:cubicBezTo>
                  <a:pt x="27" y="6"/>
                  <a:pt x="27" y="7"/>
                  <a:pt x="27" y="7"/>
                </a:cubicBezTo>
                <a:cubicBezTo>
                  <a:pt x="27" y="8"/>
                  <a:pt x="27" y="9"/>
                  <a:pt x="27" y="10"/>
                </a:cubicBezTo>
                <a:cubicBezTo>
                  <a:pt x="27" y="10"/>
                  <a:pt x="27" y="10"/>
                  <a:pt x="27" y="10"/>
                </a:cubicBezTo>
                <a:cubicBezTo>
                  <a:pt x="25" y="14"/>
                  <a:pt x="22" y="18"/>
                  <a:pt x="20" y="21"/>
                </a:cubicBezTo>
                <a:moveTo>
                  <a:pt x="18" y="10"/>
                </a:moveTo>
                <a:cubicBezTo>
                  <a:pt x="17" y="10"/>
                  <a:pt x="12" y="10"/>
                  <a:pt x="7" y="10"/>
                </a:cubicBezTo>
                <a:cubicBezTo>
                  <a:pt x="10" y="7"/>
                  <a:pt x="13" y="5"/>
                  <a:pt x="14" y="4"/>
                </a:cubicBezTo>
                <a:cubicBezTo>
                  <a:pt x="15" y="4"/>
                  <a:pt x="19" y="4"/>
                  <a:pt x="23" y="4"/>
                </a:cubicBezTo>
                <a:cubicBezTo>
                  <a:pt x="23" y="4"/>
                  <a:pt x="24" y="4"/>
                  <a:pt x="25" y="4"/>
                </a:cubicBezTo>
                <a:cubicBezTo>
                  <a:pt x="23" y="6"/>
                  <a:pt x="21" y="8"/>
                  <a:pt x="18" y="10"/>
                </a:cubicBezTo>
                <a:moveTo>
                  <a:pt x="23" y="0"/>
                </a:moveTo>
                <a:cubicBezTo>
                  <a:pt x="18" y="0"/>
                  <a:pt x="13" y="0"/>
                  <a:pt x="13" y="0"/>
                </a:cubicBezTo>
                <a:cubicBezTo>
                  <a:pt x="13" y="0"/>
                  <a:pt x="12" y="0"/>
                  <a:pt x="12" y="1"/>
                </a:cubicBezTo>
                <a:cubicBezTo>
                  <a:pt x="12" y="1"/>
                  <a:pt x="11" y="2"/>
                  <a:pt x="9" y="3"/>
                </a:cubicBezTo>
                <a:cubicBezTo>
                  <a:pt x="7" y="5"/>
                  <a:pt x="4" y="7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20"/>
                  <a:pt x="0" y="39"/>
                  <a:pt x="0" y="57"/>
                </a:cubicBezTo>
                <a:cubicBezTo>
                  <a:pt x="0" y="71"/>
                  <a:pt x="0" y="84"/>
                  <a:pt x="0" y="93"/>
                </a:cubicBezTo>
                <a:cubicBezTo>
                  <a:pt x="1" y="93"/>
                  <a:pt x="1" y="93"/>
                  <a:pt x="1" y="93"/>
                </a:cubicBezTo>
                <a:cubicBezTo>
                  <a:pt x="1" y="94"/>
                  <a:pt x="2" y="94"/>
                  <a:pt x="2" y="95"/>
                </a:cubicBezTo>
                <a:cubicBezTo>
                  <a:pt x="9" y="95"/>
                  <a:pt x="12" y="95"/>
                  <a:pt x="18" y="95"/>
                </a:cubicBezTo>
                <a:cubicBezTo>
                  <a:pt x="18" y="95"/>
                  <a:pt x="19" y="95"/>
                  <a:pt x="19" y="95"/>
                </a:cubicBezTo>
                <a:cubicBezTo>
                  <a:pt x="19" y="95"/>
                  <a:pt x="19" y="95"/>
                  <a:pt x="20" y="95"/>
                </a:cubicBezTo>
                <a:cubicBezTo>
                  <a:pt x="20" y="95"/>
                  <a:pt x="20" y="95"/>
                  <a:pt x="20" y="95"/>
                </a:cubicBezTo>
                <a:cubicBezTo>
                  <a:pt x="23" y="93"/>
                  <a:pt x="27" y="91"/>
                  <a:pt x="30" y="89"/>
                </a:cubicBezTo>
                <a:cubicBezTo>
                  <a:pt x="31" y="88"/>
                  <a:pt x="31" y="88"/>
                  <a:pt x="31" y="88"/>
                </a:cubicBezTo>
                <a:cubicBezTo>
                  <a:pt x="31" y="88"/>
                  <a:pt x="31" y="88"/>
                  <a:pt x="31" y="88"/>
                </a:cubicBezTo>
                <a:cubicBezTo>
                  <a:pt x="31" y="88"/>
                  <a:pt x="31" y="88"/>
                  <a:pt x="31" y="88"/>
                </a:cubicBezTo>
                <a:cubicBezTo>
                  <a:pt x="31" y="88"/>
                  <a:pt x="31" y="88"/>
                  <a:pt x="31" y="87"/>
                </a:cubicBezTo>
                <a:cubicBezTo>
                  <a:pt x="31" y="72"/>
                  <a:pt x="31" y="23"/>
                  <a:pt x="31" y="7"/>
                </a:cubicBezTo>
                <a:cubicBezTo>
                  <a:pt x="31" y="5"/>
                  <a:pt x="31" y="4"/>
                  <a:pt x="31" y="3"/>
                </a:cubicBezTo>
                <a:cubicBezTo>
                  <a:pt x="31" y="3"/>
                  <a:pt x="31" y="3"/>
                  <a:pt x="31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1"/>
                  <a:pt x="31" y="1"/>
                  <a:pt x="31" y="1"/>
                </a:cubicBezTo>
                <a:cubicBezTo>
                  <a:pt x="31" y="1"/>
                  <a:pt x="31" y="1"/>
                  <a:pt x="31" y="1"/>
                </a:cubicBezTo>
                <a:cubicBezTo>
                  <a:pt x="31" y="1"/>
                  <a:pt x="31" y="1"/>
                  <a:pt x="31" y="1"/>
                </a:cubicBezTo>
                <a:cubicBezTo>
                  <a:pt x="30" y="1"/>
                  <a:pt x="30" y="1"/>
                  <a:pt x="30" y="1"/>
                </a:cubicBezTo>
                <a:cubicBezTo>
                  <a:pt x="30" y="0"/>
                  <a:pt x="30" y="0"/>
                  <a:pt x="29" y="0"/>
                </a:cubicBezTo>
                <a:cubicBezTo>
                  <a:pt x="27" y="0"/>
                  <a:pt x="25" y="0"/>
                  <a:pt x="2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75"/>
          <p:cNvSpPr/>
          <p:nvPr/>
        </p:nvSpPr>
        <p:spPr>
          <a:xfrm>
            <a:off x="2246040" y="3216960"/>
            <a:ext cx="30960" cy="123480"/>
          </a:xfrm>
          <a:custGeom>
            <a:avLst/>
            <a:gdLst/>
            <a:ahLst/>
            <a:rect l="l" t="t" r="r" b="b"/>
            <a:pathLst>
              <a:path w="31" h="122">
                <a:moveTo>
                  <a:pt x="22" y="117"/>
                </a:moveTo>
                <a:cubicBezTo>
                  <a:pt x="24" y="114"/>
                  <a:pt x="26" y="111"/>
                  <a:pt x="28" y="109"/>
                </a:cubicBezTo>
                <a:cubicBezTo>
                  <a:pt x="28" y="110"/>
                  <a:pt x="28" y="112"/>
                  <a:pt x="28" y="113"/>
                </a:cubicBezTo>
                <a:cubicBezTo>
                  <a:pt x="26" y="115"/>
                  <a:pt x="24" y="116"/>
                  <a:pt x="22" y="117"/>
                </a:cubicBezTo>
                <a:moveTo>
                  <a:pt x="21" y="115"/>
                </a:moveTo>
                <a:cubicBezTo>
                  <a:pt x="21" y="114"/>
                  <a:pt x="21" y="112"/>
                  <a:pt x="21" y="110"/>
                </a:cubicBezTo>
                <a:cubicBezTo>
                  <a:pt x="21" y="110"/>
                  <a:pt x="21" y="110"/>
                  <a:pt x="21" y="110"/>
                </a:cubicBezTo>
                <a:cubicBezTo>
                  <a:pt x="23" y="107"/>
                  <a:pt x="25" y="104"/>
                  <a:pt x="28" y="101"/>
                </a:cubicBezTo>
                <a:cubicBezTo>
                  <a:pt x="28" y="102"/>
                  <a:pt x="28" y="104"/>
                  <a:pt x="28" y="106"/>
                </a:cubicBezTo>
                <a:cubicBezTo>
                  <a:pt x="25" y="109"/>
                  <a:pt x="23" y="112"/>
                  <a:pt x="21" y="115"/>
                </a:cubicBezTo>
                <a:moveTo>
                  <a:pt x="21" y="107"/>
                </a:moveTo>
                <a:cubicBezTo>
                  <a:pt x="21" y="106"/>
                  <a:pt x="21" y="105"/>
                  <a:pt x="21" y="104"/>
                </a:cubicBezTo>
                <a:cubicBezTo>
                  <a:pt x="21" y="103"/>
                  <a:pt x="21" y="103"/>
                  <a:pt x="21" y="103"/>
                </a:cubicBezTo>
                <a:cubicBezTo>
                  <a:pt x="23" y="100"/>
                  <a:pt x="25" y="97"/>
                  <a:pt x="28" y="94"/>
                </a:cubicBezTo>
                <a:cubicBezTo>
                  <a:pt x="28" y="95"/>
                  <a:pt x="28" y="97"/>
                  <a:pt x="28" y="98"/>
                </a:cubicBezTo>
                <a:cubicBezTo>
                  <a:pt x="25" y="101"/>
                  <a:pt x="23" y="104"/>
                  <a:pt x="21" y="107"/>
                </a:cubicBezTo>
                <a:moveTo>
                  <a:pt x="21" y="100"/>
                </a:moveTo>
                <a:cubicBezTo>
                  <a:pt x="21" y="99"/>
                  <a:pt x="21" y="97"/>
                  <a:pt x="21" y="96"/>
                </a:cubicBezTo>
                <a:cubicBezTo>
                  <a:pt x="23" y="93"/>
                  <a:pt x="25" y="89"/>
                  <a:pt x="28" y="86"/>
                </a:cubicBezTo>
                <a:cubicBezTo>
                  <a:pt x="28" y="88"/>
                  <a:pt x="28" y="90"/>
                  <a:pt x="28" y="91"/>
                </a:cubicBezTo>
                <a:cubicBezTo>
                  <a:pt x="25" y="94"/>
                  <a:pt x="23" y="97"/>
                  <a:pt x="21" y="100"/>
                </a:cubicBezTo>
                <a:moveTo>
                  <a:pt x="21" y="93"/>
                </a:moveTo>
                <a:cubicBezTo>
                  <a:pt x="21" y="91"/>
                  <a:pt x="21" y="89"/>
                  <a:pt x="21" y="87"/>
                </a:cubicBezTo>
                <a:cubicBezTo>
                  <a:pt x="23" y="84"/>
                  <a:pt x="25" y="81"/>
                  <a:pt x="28" y="78"/>
                </a:cubicBezTo>
                <a:cubicBezTo>
                  <a:pt x="28" y="80"/>
                  <a:pt x="28" y="82"/>
                  <a:pt x="28" y="84"/>
                </a:cubicBezTo>
                <a:cubicBezTo>
                  <a:pt x="27" y="84"/>
                  <a:pt x="27" y="84"/>
                  <a:pt x="27" y="84"/>
                </a:cubicBezTo>
                <a:cubicBezTo>
                  <a:pt x="25" y="87"/>
                  <a:pt x="23" y="90"/>
                  <a:pt x="21" y="93"/>
                </a:cubicBezTo>
                <a:moveTo>
                  <a:pt x="21" y="84"/>
                </a:moveTo>
                <a:cubicBezTo>
                  <a:pt x="21" y="83"/>
                  <a:pt x="21" y="81"/>
                  <a:pt x="21" y="80"/>
                </a:cubicBezTo>
                <a:cubicBezTo>
                  <a:pt x="23" y="76"/>
                  <a:pt x="25" y="73"/>
                  <a:pt x="28" y="70"/>
                </a:cubicBezTo>
                <a:cubicBezTo>
                  <a:pt x="28" y="72"/>
                  <a:pt x="28" y="74"/>
                  <a:pt x="28" y="75"/>
                </a:cubicBezTo>
                <a:cubicBezTo>
                  <a:pt x="27" y="75"/>
                  <a:pt x="27" y="75"/>
                  <a:pt x="27" y="75"/>
                </a:cubicBezTo>
                <a:cubicBezTo>
                  <a:pt x="25" y="78"/>
                  <a:pt x="23" y="81"/>
                  <a:pt x="21" y="84"/>
                </a:cubicBezTo>
                <a:moveTo>
                  <a:pt x="21" y="77"/>
                </a:moveTo>
                <a:cubicBezTo>
                  <a:pt x="21" y="74"/>
                  <a:pt x="21" y="71"/>
                  <a:pt x="21" y="69"/>
                </a:cubicBezTo>
                <a:cubicBezTo>
                  <a:pt x="23" y="65"/>
                  <a:pt x="25" y="62"/>
                  <a:pt x="27" y="58"/>
                </a:cubicBezTo>
                <a:cubicBezTo>
                  <a:pt x="27" y="61"/>
                  <a:pt x="27" y="65"/>
                  <a:pt x="28" y="68"/>
                </a:cubicBezTo>
                <a:cubicBezTo>
                  <a:pt x="25" y="70"/>
                  <a:pt x="23" y="73"/>
                  <a:pt x="21" y="77"/>
                </a:cubicBezTo>
                <a:moveTo>
                  <a:pt x="21" y="65"/>
                </a:moveTo>
                <a:cubicBezTo>
                  <a:pt x="21" y="63"/>
                  <a:pt x="21" y="62"/>
                  <a:pt x="21" y="60"/>
                </a:cubicBezTo>
                <a:cubicBezTo>
                  <a:pt x="21" y="59"/>
                  <a:pt x="21" y="59"/>
                  <a:pt x="21" y="59"/>
                </a:cubicBezTo>
                <a:cubicBezTo>
                  <a:pt x="21" y="59"/>
                  <a:pt x="22" y="59"/>
                  <a:pt x="21" y="58"/>
                </a:cubicBezTo>
                <a:cubicBezTo>
                  <a:pt x="21" y="58"/>
                  <a:pt x="21" y="58"/>
                  <a:pt x="21" y="58"/>
                </a:cubicBezTo>
                <a:cubicBezTo>
                  <a:pt x="23" y="55"/>
                  <a:pt x="25" y="52"/>
                  <a:pt x="27" y="48"/>
                </a:cubicBezTo>
                <a:cubicBezTo>
                  <a:pt x="27" y="51"/>
                  <a:pt x="27" y="53"/>
                  <a:pt x="27" y="55"/>
                </a:cubicBezTo>
                <a:cubicBezTo>
                  <a:pt x="25" y="59"/>
                  <a:pt x="23" y="62"/>
                  <a:pt x="21" y="65"/>
                </a:cubicBezTo>
                <a:moveTo>
                  <a:pt x="21" y="56"/>
                </a:moveTo>
                <a:cubicBezTo>
                  <a:pt x="21" y="54"/>
                  <a:pt x="21" y="52"/>
                  <a:pt x="20" y="51"/>
                </a:cubicBezTo>
                <a:cubicBezTo>
                  <a:pt x="22" y="46"/>
                  <a:pt x="25" y="42"/>
                  <a:pt x="27" y="38"/>
                </a:cubicBezTo>
                <a:cubicBezTo>
                  <a:pt x="27" y="40"/>
                  <a:pt x="27" y="42"/>
                  <a:pt x="27" y="45"/>
                </a:cubicBezTo>
                <a:cubicBezTo>
                  <a:pt x="25" y="49"/>
                  <a:pt x="23" y="52"/>
                  <a:pt x="21" y="56"/>
                </a:cubicBezTo>
                <a:moveTo>
                  <a:pt x="20" y="46"/>
                </a:moveTo>
                <a:cubicBezTo>
                  <a:pt x="20" y="43"/>
                  <a:pt x="20" y="39"/>
                  <a:pt x="20" y="36"/>
                </a:cubicBezTo>
                <a:cubicBezTo>
                  <a:pt x="21" y="36"/>
                  <a:pt x="21" y="36"/>
                  <a:pt x="21" y="36"/>
                </a:cubicBezTo>
                <a:cubicBezTo>
                  <a:pt x="23" y="33"/>
                  <a:pt x="25" y="30"/>
                  <a:pt x="27" y="27"/>
                </a:cubicBezTo>
                <a:cubicBezTo>
                  <a:pt x="27" y="29"/>
                  <a:pt x="27" y="32"/>
                  <a:pt x="27" y="34"/>
                </a:cubicBezTo>
                <a:cubicBezTo>
                  <a:pt x="25" y="38"/>
                  <a:pt x="22" y="42"/>
                  <a:pt x="20" y="46"/>
                </a:cubicBezTo>
                <a:moveTo>
                  <a:pt x="20" y="33"/>
                </a:moveTo>
                <a:cubicBezTo>
                  <a:pt x="20" y="30"/>
                  <a:pt x="20" y="27"/>
                  <a:pt x="20" y="24"/>
                </a:cubicBezTo>
                <a:cubicBezTo>
                  <a:pt x="23" y="21"/>
                  <a:pt x="25" y="17"/>
                  <a:pt x="27" y="14"/>
                </a:cubicBezTo>
                <a:cubicBezTo>
                  <a:pt x="27" y="17"/>
                  <a:pt x="27" y="21"/>
                  <a:pt x="27" y="24"/>
                </a:cubicBezTo>
                <a:cubicBezTo>
                  <a:pt x="27" y="25"/>
                  <a:pt x="26" y="25"/>
                  <a:pt x="26" y="26"/>
                </a:cubicBezTo>
                <a:cubicBezTo>
                  <a:pt x="24" y="28"/>
                  <a:pt x="22" y="31"/>
                  <a:pt x="20" y="33"/>
                </a:cubicBezTo>
                <a:moveTo>
                  <a:pt x="17" y="119"/>
                </a:moveTo>
                <a:cubicBezTo>
                  <a:pt x="12" y="118"/>
                  <a:pt x="9" y="118"/>
                  <a:pt x="4" y="118"/>
                </a:cubicBezTo>
                <a:cubicBezTo>
                  <a:pt x="4" y="109"/>
                  <a:pt x="4" y="91"/>
                  <a:pt x="4" y="73"/>
                </a:cubicBezTo>
                <a:cubicBezTo>
                  <a:pt x="4" y="49"/>
                  <a:pt x="4" y="23"/>
                  <a:pt x="4" y="13"/>
                </a:cubicBezTo>
                <a:cubicBezTo>
                  <a:pt x="7" y="13"/>
                  <a:pt x="10" y="13"/>
                  <a:pt x="13" y="13"/>
                </a:cubicBezTo>
                <a:cubicBezTo>
                  <a:pt x="14" y="13"/>
                  <a:pt x="16" y="13"/>
                  <a:pt x="17" y="13"/>
                </a:cubicBezTo>
                <a:cubicBezTo>
                  <a:pt x="17" y="15"/>
                  <a:pt x="17" y="18"/>
                  <a:pt x="17" y="21"/>
                </a:cubicBezTo>
                <a:cubicBezTo>
                  <a:pt x="17" y="40"/>
                  <a:pt x="17" y="80"/>
                  <a:pt x="17" y="104"/>
                </a:cubicBezTo>
                <a:cubicBezTo>
                  <a:pt x="17" y="110"/>
                  <a:pt x="17" y="115"/>
                  <a:pt x="17" y="119"/>
                </a:cubicBezTo>
                <a:moveTo>
                  <a:pt x="20" y="21"/>
                </a:moveTo>
                <a:cubicBezTo>
                  <a:pt x="20" y="17"/>
                  <a:pt x="20" y="14"/>
                  <a:pt x="20" y="13"/>
                </a:cubicBezTo>
                <a:cubicBezTo>
                  <a:pt x="20" y="13"/>
                  <a:pt x="20" y="13"/>
                  <a:pt x="20" y="13"/>
                </a:cubicBezTo>
                <a:cubicBezTo>
                  <a:pt x="23" y="10"/>
                  <a:pt x="25" y="8"/>
                  <a:pt x="27" y="6"/>
                </a:cubicBezTo>
                <a:cubicBezTo>
                  <a:pt x="27" y="7"/>
                  <a:pt x="27" y="9"/>
                  <a:pt x="27" y="11"/>
                </a:cubicBezTo>
                <a:cubicBezTo>
                  <a:pt x="25" y="14"/>
                  <a:pt x="23" y="17"/>
                  <a:pt x="20" y="21"/>
                </a:cubicBezTo>
                <a:moveTo>
                  <a:pt x="18" y="10"/>
                </a:moveTo>
                <a:cubicBezTo>
                  <a:pt x="17" y="10"/>
                  <a:pt x="12" y="9"/>
                  <a:pt x="7" y="9"/>
                </a:cubicBezTo>
                <a:cubicBezTo>
                  <a:pt x="10" y="6"/>
                  <a:pt x="13" y="4"/>
                  <a:pt x="14" y="3"/>
                </a:cubicBezTo>
                <a:cubicBezTo>
                  <a:pt x="15" y="3"/>
                  <a:pt x="19" y="3"/>
                  <a:pt x="23" y="3"/>
                </a:cubicBezTo>
                <a:cubicBezTo>
                  <a:pt x="23" y="3"/>
                  <a:pt x="24" y="3"/>
                  <a:pt x="25" y="3"/>
                </a:cubicBezTo>
                <a:cubicBezTo>
                  <a:pt x="23" y="5"/>
                  <a:pt x="21" y="7"/>
                  <a:pt x="18" y="10"/>
                </a:cubicBezTo>
                <a:moveTo>
                  <a:pt x="29" y="0"/>
                </a:moveTo>
                <a:cubicBezTo>
                  <a:pt x="28" y="0"/>
                  <a:pt x="28" y="0"/>
                  <a:pt x="28" y="0"/>
                </a:cubicBezTo>
                <a:cubicBezTo>
                  <a:pt x="27" y="0"/>
                  <a:pt x="25" y="0"/>
                  <a:pt x="23" y="0"/>
                </a:cubicBezTo>
                <a:cubicBezTo>
                  <a:pt x="18" y="0"/>
                  <a:pt x="13" y="0"/>
                  <a:pt x="13" y="0"/>
                </a:cubicBezTo>
                <a:cubicBezTo>
                  <a:pt x="13" y="0"/>
                  <a:pt x="12" y="0"/>
                  <a:pt x="12" y="0"/>
                </a:cubicBezTo>
                <a:cubicBezTo>
                  <a:pt x="12" y="0"/>
                  <a:pt x="11" y="1"/>
                  <a:pt x="9" y="3"/>
                </a:cubicBezTo>
                <a:cubicBezTo>
                  <a:pt x="7" y="5"/>
                  <a:pt x="4" y="7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9"/>
                  <a:pt x="1" y="47"/>
                  <a:pt x="1" y="73"/>
                </a:cubicBezTo>
                <a:cubicBezTo>
                  <a:pt x="1" y="93"/>
                  <a:pt x="1" y="111"/>
                  <a:pt x="0" y="120"/>
                </a:cubicBezTo>
                <a:cubicBezTo>
                  <a:pt x="1" y="120"/>
                  <a:pt x="1" y="120"/>
                  <a:pt x="1" y="120"/>
                </a:cubicBezTo>
                <a:cubicBezTo>
                  <a:pt x="1" y="121"/>
                  <a:pt x="2" y="121"/>
                  <a:pt x="2" y="122"/>
                </a:cubicBezTo>
                <a:cubicBezTo>
                  <a:pt x="9" y="122"/>
                  <a:pt x="12" y="122"/>
                  <a:pt x="18" y="122"/>
                </a:cubicBezTo>
                <a:cubicBezTo>
                  <a:pt x="18" y="122"/>
                  <a:pt x="19" y="122"/>
                  <a:pt x="19" y="122"/>
                </a:cubicBezTo>
                <a:cubicBezTo>
                  <a:pt x="19" y="122"/>
                  <a:pt x="19" y="122"/>
                  <a:pt x="20" y="122"/>
                </a:cubicBezTo>
                <a:cubicBezTo>
                  <a:pt x="23" y="120"/>
                  <a:pt x="27" y="118"/>
                  <a:pt x="30" y="116"/>
                </a:cubicBezTo>
                <a:cubicBezTo>
                  <a:pt x="31" y="115"/>
                  <a:pt x="31" y="115"/>
                  <a:pt x="31" y="115"/>
                </a:cubicBezTo>
                <a:cubicBezTo>
                  <a:pt x="31" y="115"/>
                  <a:pt x="31" y="115"/>
                  <a:pt x="31" y="115"/>
                </a:cubicBezTo>
                <a:cubicBezTo>
                  <a:pt x="31" y="115"/>
                  <a:pt x="31" y="115"/>
                  <a:pt x="31" y="115"/>
                </a:cubicBezTo>
                <a:cubicBezTo>
                  <a:pt x="31" y="115"/>
                  <a:pt x="31" y="115"/>
                  <a:pt x="31" y="114"/>
                </a:cubicBezTo>
                <a:cubicBezTo>
                  <a:pt x="31" y="106"/>
                  <a:pt x="31" y="77"/>
                  <a:pt x="31" y="51"/>
                </a:cubicBezTo>
                <a:cubicBezTo>
                  <a:pt x="31" y="38"/>
                  <a:pt x="31" y="26"/>
                  <a:pt x="31" y="17"/>
                </a:cubicBezTo>
                <a:cubicBezTo>
                  <a:pt x="31" y="7"/>
                  <a:pt x="31" y="1"/>
                  <a:pt x="31" y="1"/>
                </a:cubicBezTo>
                <a:cubicBezTo>
                  <a:pt x="31" y="0"/>
                  <a:pt x="30" y="0"/>
                  <a:pt x="29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76"/>
          <p:cNvSpPr/>
          <p:nvPr/>
        </p:nvSpPr>
        <p:spPr>
          <a:xfrm>
            <a:off x="2177640" y="3271320"/>
            <a:ext cx="30960" cy="68760"/>
          </a:xfrm>
          <a:custGeom>
            <a:avLst/>
            <a:gdLst/>
            <a:ahLst/>
            <a:rect l="l" t="t" r="r" b="b"/>
            <a:pathLst>
              <a:path w="31" h="68">
                <a:moveTo>
                  <a:pt x="21" y="64"/>
                </a:moveTo>
                <a:cubicBezTo>
                  <a:pt x="21" y="63"/>
                  <a:pt x="21" y="62"/>
                  <a:pt x="21" y="61"/>
                </a:cubicBezTo>
                <a:cubicBezTo>
                  <a:pt x="23" y="58"/>
                  <a:pt x="25" y="54"/>
                  <a:pt x="28" y="51"/>
                </a:cubicBezTo>
                <a:cubicBezTo>
                  <a:pt x="28" y="53"/>
                  <a:pt x="28" y="55"/>
                  <a:pt x="28" y="56"/>
                </a:cubicBezTo>
                <a:cubicBezTo>
                  <a:pt x="27" y="58"/>
                  <a:pt x="25" y="60"/>
                  <a:pt x="24" y="62"/>
                </a:cubicBezTo>
                <a:cubicBezTo>
                  <a:pt x="23" y="62"/>
                  <a:pt x="22" y="63"/>
                  <a:pt x="21" y="64"/>
                </a:cubicBezTo>
                <a:moveTo>
                  <a:pt x="21" y="58"/>
                </a:moveTo>
                <a:cubicBezTo>
                  <a:pt x="21" y="57"/>
                  <a:pt x="21" y="56"/>
                  <a:pt x="21" y="55"/>
                </a:cubicBezTo>
                <a:cubicBezTo>
                  <a:pt x="21" y="54"/>
                  <a:pt x="21" y="54"/>
                  <a:pt x="21" y="54"/>
                </a:cubicBezTo>
                <a:cubicBezTo>
                  <a:pt x="23" y="50"/>
                  <a:pt x="25" y="46"/>
                  <a:pt x="28" y="43"/>
                </a:cubicBezTo>
                <a:cubicBezTo>
                  <a:pt x="28" y="45"/>
                  <a:pt x="28" y="47"/>
                  <a:pt x="28" y="48"/>
                </a:cubicBezTo>
                <a:cubicBezTo>
                  <a:pt x="27" y="49"/>
                  <a:pt x="27" y="49"/>
                  <a:pt x="27" y="49"/>
                </a:cubicBezTo>
                <a:cubicBezTo>
                  <a:pt x="25" y="52"/>
                  <a:pt x="23" y="55"/>
                  <a:pt x="21" y="58"/>
                </a:cubicBezTo>
                <a:moveTo>
                  <a:pt x="21" y="51"/>
                </a:moveTo>
                <a:cubicBezTo>
                  <a:pt x="21" y="49"/>
                  <a:pt x="21" y="47"/>
                  <a:pt x="21" y="46"/>
                </a:cubicBezTo>
                <a:cubicBezTo>
                  <a:pt x="23" y="42"/>
                  <a:pt x="25" y="38"/>
                  <a:pt x="28" y="34"/>
                </a:cubicBezTo>
                <a:cubicBezTo>
                  <a:pt x="28" y="37"/>
                  <a:pt x="28" y="39"/>
                  <a:pt x="28" y="41"/>
                </a:cubicBezTo>
                <a:cubicBezTo>
                  <a:pt x="28" y="41"/>
                  <a:pt x="28" y="41"/>
                  <a:pt x="28" y="41"/>
                </a:cubicBezTo>
                <a:cubicBezTo>
                  <a:pt x="27" y="41"/>
                  <a:pt x="27" y="41"/>
                  <a:pt x="27" y="41"/>
                </a:cubicBezTo>
                <a:cubicBezTo>
                  <a:pt x="27" y="41"/>
                  <a:pt x="27" y="41"/>
                  <a:pt x="26" y="41"/>
                </a:cubicBezTo>
                <a:cubicBezTo>
                  <a:pt x="24" y="44"/>
                  <a:pt x="23" y="48"/>
                  <a:pt x="21" y="51"/>
                </a:cubicBezTo>
                <a:moveTo>
                  <a:pt x="21" y="42"/>
                </a:moveTo>
                <a:cubicBezTo>
                  <a:pt x="21" y="40"/>
                  <a:pt x="21" y="37"/>
                  <a:pt x="21" y="35"/>
                </a:cubicBezTo>
                <a:cubicBezTo>
                  <a:pt x="23" y="31"/>
                  <a:pt x="25" y="28"/>
                  <a:pt x="28" y="24"/>
                </a:cubicBezTo>
                <a:cubicBezTo>
                  <a:pt x="28" y="26"/>
                  <a:pt x="28" y="29"/>
                  <a:pt x="28" y="31"/>
                </a:cubicBezTo>
                <a:cubicBezTo>
                  <a:pt x="27" y="32"/>
                  <a:pt x="27" y="32"/>
                  <a:pt x="26" y="33"/>
                </a:cubicBezTo>
                <a:cubicBezTo>
                  <a:pt x="24" y="36"/>
                  <a:pt x="23" y="39"/>
                  <a:pt x="21" y="42"/>
                </a:cubicBezTo>
                <a:moveTo>
                  <a:pt x="21" y="32"/>
                </a:moveTo>
                <a:cubicBezTo>
                  <a:pt x="21" y="30"/>
                  <a:pt x="21" y="28"/>
                  <a:pt x="21" y="26"/>
                </a:cubicBezTo>
                <a:cubicBezTo>
                  <a:pt x="23" y="22"/>
                  <a:pt x="25" y="19"/>
                  <a:pt x="28" y="16"/>
                </a:cubicBezTo>
                <a:cubicBezTo>
                  <a:pt x="28" y="18"/>
                  <a:pt x="28" y="19"/>
                  <a:pt x="28" y="21"/>
                </a:cubicBezTo>
                <a:cubicBezTo>
                  <a:pt x="27" y="21"/>
                  <a:pt x="27" y="21"/>
                  <a:pt x="27" y="21"/>
                </a:cubicBezTo>
                <a:cubicBezTo>
                  <a:pt x="25" y="25"/>
                  <a:pt x="23" y="28"/>
                  <a:pt x="21" y="32"/>
                </a:cubicBezTo>
                <a:moveTo>
                  <a:pt x="17" y="65"/>
                </a:moveTo>
                <a:cubicBezTo>
                  <a:pt x="12" y="64"/>
                  <a:pt x="9" y="64"/>
                  <a:pt x="4" y="64"/>
                </a:cubicBezTo>
                <a:cubicBezTo>
                  <a:pt x="4" y="56"/>
                  <a:pt x="4" y="48"/>
                  <a:pt x="4" y="41"/>
                </a:cubicBezTo>
                <a:cubicBezTo>
                  <a:pt x="4" y="31"/>
                  <a:pt x="4" y="21"/>
                  <a:pt x="4" y="13"/>
                </a:cubicBezTo>
                <a:cubicBezTo>
                  <a:pt x="7" y="13"/>
                  <a:pt x="10" y="13"/>
                  <a:pt x="13" y="14"/>
                </a:cubicBezTo>
                <a:cubicBezTo>
                  <a:pt x="14" y="14"/>
                  <a:pt x="16" y="14"/>
                  <a:pt x="17" y="14"/>
                </a:cubicBezTo>
                <a:cubicBezTo>
                  <a:pt x="17" y="16"/>
                  <a:pt x="17" y="21"/>
                  <a:pt x="17" y="26"/>
                </a:cubicBezTo>
                <a:cubicBezTo>
                  <a:pt x="17" y="35"/>
                  <a:pt x="17" y="45"/>
                  <a:pt x="17" y="55"/>
                </a:cubicBezTo>
                <a:cubicBezTo>
                  <a:pt x="17" y="58"/>
                  <a:pt x="17" y="62"/>
                  <a:pt x="17" y="65"/>
                </a:cubicBezTo>
                <a:moveTo>
                  <a:pt x="21" y="23"/>
                </a:moveTo>
                <a:cubicBezTo>
                  <a:pt x="21" y="22"/>
                  <a:pt x="21" y="21"/>
                  <a:pt x="21" y="20"/>
                </a:cubicBezTo>
                <a:cubicBezTo>
                  <a:pt x="23" y="16"/>
                  <a:pt x="25" y="13"/>
                  <a:pt x="27" y="10"/>
                </a:cubicBezTo>
                <a:cubicBezTo>
                  <a:pt x="27" y="11"/>
                  <a:pt x="27" y="12"/>
                  <a:pt x="28" y="13"/>
                </a:cubicBezTo>
                <a:cubicBezTo>
                  <a:pt x="27" y="14"/>
                  <a:pt x="27" y="14"/>
                  <a:pt x="27" y="14"/>
                </a:cubicBezTo>
                <a:cubicBezTo>
                  <a:pt x="25" y="16"/>
                  <a:pt x="23" y="20"/>
                  <a:pt x="21" y="23"/>
                </a:cubicBezTo>
                <a:moveTo>
                  <a:pt x="20" y="17"/>
                </a:moveTo>
                <a:cubicBezTo>
                  <a:pt x="20" y="15"/>
                  <a:pt x="20" y="14"/>
                  <a:pt x="20" y="13"/>
                </a:cubicBezTo>
                <a:cubicBezTo>
                  <a:pt x="23" y="10"/>
                  <a:pt x="25" y="8"/>
                  <a:pt x="27" y="6"/>
                </a:cubicBezTo>
                <a:cubicBezTo>
                  <a:pt x="27" y="7"/>
                  <a:pt x="27" y="7"/>
                  <a:pt x="27" y="8"/>
                </a:cubicBezTo>
                <a:cubicBezTo>
                  <a:pt x="25" y="10"/>
                  <a:pt x="23" y="13"/>
                  <a:pt x="20" y="17"/>
                </a:cubicBezTo>
                <a:moveTo>
                  <a:pt x="18" y="10"/>
                </a:moveTo>
                <a:cubicBezTo>
                  <a:pt x="17" y="10"/>
                  <a:pt x="12" y="10"/>
                  <a:pt x="7" y="10"/>
                </a:cubicBezTo>
                <a:cubicBezTo>
                  <a:pt x="11" y="7"/>
                  <a:pt x="13" y="5"/>
                  <a:pt x="14" y="4"/>
                </a:cubicBezTo>
                <a:cubicBezTo>
                  <a:pt x="15" y="4"/>
                  <a:pt x="19" y="4"/>
                  <a:pt x="23" y="4"/>
                </a:cubicBezTo>
                <a:cubicBezTo>
                  <a:pt x="23" y="4"/>
                  <a:pt x="24" y="4"/>
                  <a:pt x="25" y="4"/>
                </a:cubicBezTo>
                <a:cubicBezTo>
                  <a:pt x="23" y="6"/>
                  <a:pt x="21" y="8"/>
                  <a:pt x="18" y="10"/>
                </a:cubicBezTo>
                <a:moveTo>
                  <a:pt x="23" y="0"/>
                </a:moveTo>
                <a:cubicBezTo>
                  <a:pt x="18" y="0"/>
                  <a:pt x="13" y="0"/>
                  <a:pt x="13" y="0"/>
                </a:cubicBezTo>
                <a:cubicBezTo>
                  <a:pt x="13" y="0"/>
                  <a:pt x="12" y="0"/>
                  <a:pt x="12" y="1"/>
                </a:cubicBezTo>
                <a:cubicBezTo>
                  <a:pt x="12" y="1"/>
                  <a:pt x="11" y="2"/>
                  <a:pt x="9" y="3"/>
                </a:cubicBezTo>
                <a:cubicBezTo>
                  <a:pt x="7" y="5"/>
                  <a:pt x="4" y="7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1"/>
                  <a:pt x="1" y="11"/>
                  <a:pt x="1" y="11"/>
                </a:cubicBezTo>
                <a:cubicBezTo>
                  <a:pt x="1" y="11"/>
                  <a:pt x="1" y="11"/>
                  <a:pt x="1" y="1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2"/>
                  <a:pt x="0" y="12"/>
                </a:cubicBezTo>
                <a:cubicBezTo>
                  <a:pt x="1" y="20"/>
                  <a:pt x="1" y="30"/>
                  <a:pt x="1" y="41"/>
                </a:cubicBezTo>
                <a:cubicBezTo>
                  <a:pt x="1" y="49"/>
                  <a:pt x="1" y="57"/>
                  <a:pt x="1" y="66"/>
                </a:cubicBezTo>
                <a:cubicBezTo>
                  <a:pt x="1" y="66"/>
                  <a:pt x="1" y="66"/>
                  <a:pt x="1" y="66"/>
                </a:cubicBezTo>
                <a:cubicBezTo>
                  <a:pt x="1" y="67"/>
                  <a:pt x="2" y="67"/>
                  <a:pt x="3" y="68"/>
                </a:cubicBezTo>
                <a:cubicBezTo>
                  <a:pt x="9" y="68"/>
                  <a:pt x="12" y="68"/>
                  <a:pt x="18" y="68"/>
                </a:cubicBezTo>
                <a:cubicBezTo>
                  <a:pt x="19" y="68"/>
                  <a:pt x="19" y="68"/>
                  <a:pt x="19" y="68"/>
                </a:cubicBezTo>
                <a:cubicBezTo>
                  <a:pt x="19" y="68"/>
                  <a:pt x="20" y="68"/>
                  <a:pt x="20" y="68"/>
                </a:cubicBezTo>
                <a:cubicBezTo>
                  <a:pt x="21" y="68"/>
                  <a:pt x="22" y="67"/>
                  <a:pt x="23" y="67"/>
                </a:cubicBezTo>
                <a:cubicBezTo>
                  <a:pt x="23" y="67"/>
                  <a:pt x="23" y="67"/>
                  <a:pt x="23" y="67"/>
                </a:cubicBezTo>
                <a:cubicBezTo>
                  <a:pt x="23" y="67"/>
                  <a:pt x="23" y="67"/>
                  <a:pt x="23" y="67"/>
                </a:cubicBezTo>
                <a:cubicBezTo>
                  <a:pt x="24" y="66"/>
                  <a:pt x="24" y="66"/>
                  <a:pt x="24" y="66"/>
                </a:cubicBezTo>
                <a:cubicBezTo>
                  <a:pt x="26" y="65"/>
                  <a:pt x="28" y="63"/>
                  <a:pt x="31" y="62"/>
                </a:cubicBezTo>
                <a:cubicBezTo>
                  <a:pt x="31" y="61"/>
                  <a:pt x="31" y="61"/>
                  <a:pt x="31" y="61"/>
                </a:cubicBezTo>
                <a:cubicBezTo>
                  <a:pt x="31" y="61"/>
                  <a:pt x="31" y="61"/>
                  <a:pt x="31" y="61"/>
                </a:cubicBezTo>
                <a:cubicBezTo>
                  <a:pt x="31" y="61"/>
                  <a:pt x="31" y="61"/>
                  <a:pt x="31" y="61"/>
                </a:cubicBezTo>
                <a:cubicBezTo>
                  <a:pt x="31" y="61"/>
                  <a:pt x="31" y="61"/>
                  <a:pt x="31" y="60"/>
                </a:cubicBezTo>
                <a:cubicBezTo>
                  <a:pt x="31" y="45"/>
                  <a:pt x="31" y="15"/>
                  <a:pt x="31" y="5"/>
                </a:cubicBezTo>
                <a:cubicBezTo>
                  <a:pt x="31" y="4"/>
                  <a:pt x="31" y="4"/>
                  <a:pt x="31" y="3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1"/>
                  <a:pt x="31" y="1"/>
                  <a:pt x="31" y="1"/>
                </a:cubicBezTo>
                <a:cubicBezTo>
                  <a:pt x="31" y="1"/>
                  <a:pt x="31" y="1"/>
                  <a:pt x="31" y="1"/>
                </a:cubicBezTo>
                <a:cubicBezTo>
                  <a:pt x="30" y="1"/>
                  <a:pt x="30" y="0"/>
                  <a:pt x="29" y="0"/>
                </a:cubicBezTo>
                <a:cubicBezTo>
                  <a:pt x="28" y="0"/>
                  <a:pt x="25" y="0"/>
                  <a:pt x="2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77"/>
          <p:cNvSpPr/>
          <p:nvPr/>
        </p:nvSpPr>
        <p:spPr>
          <a:xfrm>
            <a:off x="2281320" y="3260160"/>
            <a:ext cx="31320" cy="79920"/>
          </a:xfrm>
          <a:custGeom>
            <a:avLst/>
            <a:gdLst/>
            <a:ahLst/>
            <a:rect l="l" t="t" r="r" b="b"/>
            <a:pathLst>
              <a:path w="31" h="79">
                <a:moveTo>
                  <a:pt x="23" y="73"/>
                </a:moveTo>
                <a:cubicBezTo>
                  <a:pt x="24" y="71"/>
                  <a:pt x="26" y="69"/>
                  <a:pt x="27" y="67"/>
                </a:cubicBezTo>
                <a:cubicBezTo>
                  <a:pt x="27" y="68"/>
                  <a:pt x="27" y="69"/>
                  <a:pt x="27" y="70"/>
                </a:cubicBezTo>
                <a:cubicBezTo>
                  <a:pt x="26" y="71"/>
                  <a:pt x="24" y="72"/>
                  <a:pt x="23" y="73"/>
                </a:cubicBezTo>
                <a:moveTo>
                  <a:pt x="20" y="74"/>
                </a:moveTo>
                <a:cubicBezTo>
                  <a:pt x="20" y="72"/>
                  <a:pt x="20" y="69"/>
                  <a:pt x="20" y="67"/>
                </a:cubicBezTo>
                <a:cubicBezTo>
                  <a:pt x="20" y="67"/>
                  <a:pt x="20" y="67"/>
                  <a:pt x="20" y="67"/>
                </a:cubicBezTo>
                <a:cubicBezTo>
                  <a:pt x="20" y="67"/>
                  <a:pt x="20" y="67"/>
                  <a:pt x="20" y="67"/>
                </a:cubicBezTo>
                <a:cubicBezTo>
                  <a:pt x="22" y="64"/>
                  <a:pt x="25" y="61"/>
                  <a:pt x="27" y="58"/>
                </a:cubicBezTo>
                <a:cubicBezTo>
                  <a:pt x="27" y="60"/>
                  <a:pt x="27" y="62"/>
                  <a:pt x="27" y="64"/>
                </a:cubicBezTo>
                <a:cubicBezTo>
                  <a:pt x="25" y="67"/>
                  <a:pt x="22" y="70"/>
                  <a:pt x="20" y="74"/>
                </a:cubicBezTo>
                <a:moveTo>
                  <a:pt x="20" y="64"/>
                </a:moveTo>
                <a:cubicBezTo>
                  <a:pt x="20" y="62"/>
                  <a:pt x="20" y="61"/>
                  <a:pt x="20" y="59"/>
                </a:cubicBezTo>
                <a:cubicBezTo>
                  <a:pt x="21" y="59"/>
                  <a:pt x="21" y="59"/>
                  <a:pt x="21" y="59"/>
                </a:cubicBezTo>
                <a:cubicBezTo>
                  <a:pt x="23" y="56"/>
                  <a:pt x="25" y="52"/>
                  <a:pt x="27" y="49"/>
                </a:cubicBezTo>
                <a:cubicBezTo>
                  <a:pt x="27" y="52"/>
                  <a:pt x="27" y="54"/>
                  <a:pt x="27" y="56"/>
                </a:cubicBezTo>
                <a:cubicBezTo>
                  <a:pt x="26" y="56"/>
                  <a:pt x="26" y="56"/>
                  <a:pt x="26" y="56"/>
                </a:cubicBezTo>
                <a:cubicBezTo>
                  <a:pt x="24" y="59"/>
                  <a:pt x="22" y="61"/>
                  <a:pt x="20" y="64"/>
                </a:cubicBezTo>
                <a:moveTo>
                  <a:pt x="20" y="56"/>
                </a:moveTo>
                <a:cubicBezTo>
                  <a:pt x="20" y="54"/>
                  <a:pt x="20" y="52"/>
                  <a:pt x="20" y="51"/>
                </a:cubicBezTo>
                <a:cubicBezTo>
                  <a:pt x="21" y="50"/>
                  <a:pt x="21" y="50"/>
                  <a:pt x="21" y="50"/>
                </a:cubicBezTo>
                <a:cubicBezTo>
                  <a:pt x="23" y="48"/>
                  <a:pt x="25" y="45"/>
                  <a:pt x="27" y="43"/>
                </a:cubicBezTo>
                <a:cubicBezTo>
                  <a:pt x="27" y="44"/>
                  <a:pt x="27" y="45"/>
                  <a:pt x="27" y="47"/>
                </a:cubicBezTo>
                <a:cubicBezTo>
                  <a:pt x="26" y="47"/>
                  <a:pt x="26" y="47"/>
                  <a:pt x="26" y="47"/>
                </a:cubicBezTo>
                <a:cubicBezTo>
                  <a:pt x="24" y="50"/>
                  <a:pt x="22" y="53"/>
                  <a:pt x="20" y="56"/>
                </a:cubicBezTo>
                <a:moveTo>
                  <a:pt x="20" y="48"/>
                </a:moveTo>
                <a:cubicBezTo>
                  <a:pt x="20" y="46"/>
                  <a:pt x="20" y="44"/>
                  <a:pt x="20" y="41"/>
                </a:cubicBezTo>
                <a:cubicBezTo>
                  <a:pt x="22" y="39"/>
                  <a:pt x="25" y="36"/>
                  <a:pt x="27" y="33"/>
                </a:cubicBezTo>
                <a:cubicBezTo>
                  <a:pt x="27" y="35"/>
                  <a:pt x="27" y="38"/>
                  <a:pt x="27" y="40"/>
                </a:cubicBezTo>
                <a:cubicBezTo>
                  <a:pt x="27" y="40"/>
                  <a:pt x="27" y="40"/>
                  <a:pt x="27" y="40"/>
                </a:cubicBezTo>
                <a:cubicBezTo>
                  <a:pt x="25" y="43"/>
                  <a:pt x="22" y="46"/>
                  <a:pt x="20" y="48"/>
                </a:cubicBezTo>
                <a:moveTo>
                  <a:pt x="20" y="39"/>
                </a:moveTo>
                <a:cubicBezTo>
                  <a:pt x="20" y="37"/>
                  <a:pt x="20" y="35"/>
                  <a:pt x="20" y="34"/>
                </a:cubicBezTo>
                <a:cubicBezTo>
                  <a:pt x="21" y="33"/>
                  <a:pt x="21" y="33"/>
                  <a:pt x="21" y="33"/>
                </a:cubicBezTo>
                <a:cubicBezTo>
                  <a:pt x="23" y="31"/>
                  <a:pt x="25" y="28"/>
                  <a:pt x="27" y="26"/>
                </a:cubicBezTo>
                <a:cubicBezTo>
                  <a:pt x="27" y="27"/>
                  <a:pt x="27" y="29"/>
                  <a:pt x="27" y="30"/>
                </a:cubicBezTo>
                <a:cubicBezTo>
                  <a:pt x="27" y="30"/>
                  <a:pt x="27" y="30"/>
                  <a:pt x="27" y="30"/>
                </a:cubicBezTo>
                <a:cubicBezTo>
                  <a:pt x="24" y="33"/>
                  <a:pt x="22" y="36"/>
                  <a:pt x="20" y="39"/>
                </a:cubicBezTo>
                <a:moveTo>
                  <a:pt x="20" y="32"/>
                </a:moveTo>
                <a:cubicBezTo>
                  <a:pt x="20" y="30"/>
                  <a:pt x="20" y="29"/>
                  <a:pt x="20" y="27"/>
                </a:cubicBezTo>
                <a:cubicBezTo>
                  <a:pt x="20" y="27"/>
                  <a:pt x="21" y="27"/>
                  <a:pt x="21" y="27"/>
                </a:cubicBezTo>
                <a:cubicBezTo>
                  <a:pt x="22" y="27"/>
                  <a:pt x="22" y="26"/>
                  <a:pt x="22" y="26"/>
                </a:cubicBezTo>
                <a:cubicBezTo>
                  <a:pt x="21" y="25"/>
                  <a:pt x="21" y="25"/>
                  <a:pt x="21" y="25"/>
                </a:cubicBezTo>
                <a:cubicBezTo>
                  <a:pt x="23" y="23"/>
                  <a:pt x="25" y="21"/>
                  <a:pt x="27" y="19"/>
                </a:cubicBezTo>
                <a:cubicBezTo>
                  <a:pt x="27" y="21"/>
                  <a:pt x="27" y="23"/>
                  <a:pt x="27" y="24"/>
                </a:cubicBezTo>
                <a:cubicBezTo>
                  <a:pt x="27" y="24"/>
                  <a:pt x="27" y="24"/>
                  <a:pt x="27" y="24"/>
                </a:cubicBezTo>
                <a:cubicBezTo>
                  <a:pt x="27" y="24"/>
                  <a:pt x="26" y="24"/>
                  <a:pt x="26" y="24"/>
                </a:cubicBezTo>
                <a:cubicBezTo>
                  <a:pt x="26" y="24"/>
                  <a:pt x="26" y="24"/>
                  <a:pt x="26" y="24"/>
                </a:cubicBezTo>
                <a:cubicBezTo>
                  <a:pt x="24" y="27"/>
                  <a:pt x="22" y="29"/>
                  <a:pt x="20" y="32"/>
                </a:cubicBezTo>
                <a:moveTo>
                  <a:pt x="17" y="76"/>
                </a:moveTo>
                <a:cubicBezTo>
                  <a:pt x="12" y="75"/>
                  <a:pt x="8" y="75"/>
                  <a:pt x="4" y="75"/>
                </a:cubicBezTo>
                <a:cubicBezTo>
                  <a:pt x="4" y="67"/>
                  <a:pt x="4" y="57"/>
                  <a:pt x="4" y="47"/>
                </a:cubicBezTo>
                <a:cubicBezTo>
                  <a:pt x="4" y="34"/>
                  <a:pt x="4" y="22"/>
                  <a:pt x="3" y="13"/>
                </a:cubicBezTo>
                <a:cubicBezTo>
                  <a:pt x="6" y="13"/>
                  <a:pt x="9" y="13"/>
                  <a:pt x="12" y="13"/>
                </a:cubicBezTo>
                <a:cubicBezTo>
                  <a:pt x="14" y="13"/>
                  <a:pt x="15" y="13"/>
                  <a:pt x="16" y="13"/>
                </a:cubicBezTo>
                <a:cubicBezTo>
                  <a:pt x="16" y="16"/>
                  <a:pt x="16" y="22"/>
                  <a:pt x="16" y="30"/>
                </a:cubicBezTo>
                <a:cubicBezTo>
                  <a:pt x="16" y="41"/>
                  <a:pt x="17" y="54"/>
                  <a:pt x="17" y="64"/>
                </a:cubicBezTo>
                <a:cubicBezTo>
                  <a:pt x="17" y="69"/>
                  <a:pt x="17" y="73"/>
                  <a:pt x="17" y="76"/>
                </a:cubicBezTo>
                <a:moveTo>
                  <a:pt x="20" y="24"/>
                </a:moveTo>
                <a:cubicBezTo>
                  <a:pt x="20" y="23"/>
                  <a:pt x="20" y="22"/>
                  <a:pt x="20" y="21"/>
                </a:cubicBezTo>
                <a:cubicBezTo>
                  <a:pt x="22" y="18"/>
                  <a:pt x="24" y="15"/>
                  <a:pt x="27" y="12"/>
                </a:cubicBezTo>
                <a:cubicBezTo>
                  <a:pt x="27" y="13"/>
                  <a:pt x="27" y="15"/>
                  <a:pt x="27" y="17"/>
                </a:cubicBezTo>
                <a:cubicBezTo>
                  <a:pt x="26" y="17"/>
                  <a:pt x="26" y="17"/>
                  <a:pt x="26" y="17"/>
                </a:cubicBezTo>
                <a:cubicBezTo>
                  <a:pt x="24" y="20"/>
                  <a:pt x="22" y="22"/>
                  <a:pt x="20" y="24"/>
                </a:cubicBezTo>
                <a:moveTo>
                  <a:pt x="20" y="18"/>
                </a:moveTo>
                <a:cubicBezTo>
                  <a:pt x="20" y="16"/>
                  <a:pt x="20" y="14"/>
                  <a:pt x="20" y="13"/>
                </a:cubicBezTo>
                <a:cubicBezTo>
                  <a:pt x="23" y="10"/>
                  <a:pt x="25" y="8"/>
                  <a:pt x="27" y="6"/>
                </a:cubicBezTo>
                <a:cubicBezTo>
                  <a:pt x="27" y="7"/>
                  <a:pt x="27" y="8"/>
                  <a:pt x="27" y="9"/>
                </a:cubicBezTo>
                <a:cubicBezTo>
                  <a:pt x="27" y="9"/>
                  <a:pt x="27" y="9"/>
                  <a:pt x="27" y="9"/>
                </a:cubicBezTo>
                <a:cubicBezTo>
                  <a:pt x="24" y="12"/>
                  <a:pt x="22" y="15"/>
                  <a:pt x="20" y="18"/>
                </a:cubicBezTo>
                <a:moveTo>
                  <a:pt x="18" y="10"/>
                </a:moveTo>
                <a:cubicBezTo>
                  <a:pt x="17" y="10"/>
                  <a:pt x="11" y="10"/>
                  <a:pt x="6" y="9"/>
                </a:cubicBezTo>
                <a:cubicBezTo>
                  <a:pt x="10" y="7"/>
                  <a:pt x="12" y="4"/>
                  <a:pt x="13" y="4"/>
                </a:cubicBezTo>
                <a:cubicBezTo>
                  <a:pt x="15" y="4"/>
                  <a:pt x="18" y="3"/>
                  <a:pt x="22" y="3"/>
                </a:cubicBezTo>
                <a:cubicBezTo>
                  <a:pt x="23" y="3"/>
                  <a:pt x="23" y="3"/>
                  <a:pt x="24" y="3"/>
                </a:cubicBezTo>
                <a:cubicBezTo>
                  <a:pt x="22" y="5"/>
                  <a:pt x="20" y="7"/>
                  <a:pt x="18" y="10"/>
                </a:cubicBezTo>
                <a:moveTo>
                  <a:pt x="22" y="0"/>
                </a:moveTo>
                <a:cubicBezTo>
                  <a:pt x="17" y="0"/>
                  <a:pt x="12" y="0"/>
                  <a:pt x="12" y="0"/>
                </a:cubicBezTo>
                <a:cubicBezTo>
                  <a:pt x="12" y="0"/>
                  <a:pt x="12" y="0"/>
                  <a:pt x="11" y="0"/>
                </a:cubicBezTo>
                <a:cubicBezTo>
                  <a:pt x="11" y="0"/>
                  <a:pt x="10" y="1"/>
                  <a:pt x="8" y="3"/>
                </a:cubicBezTo>
                <a:cubicBezTo>
                  <a:pt x="6" y="5"/>
                  <a:pt x="4" y="7"/>
                  <a:pt x="0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20"/>
                  <a:pt x="0" y="33"/>
                  <a:pt x="0" y="47"/>
                </a:cubicBezTo>
                <a:cubicBezTo>
                  <a:pt x="0" y="57"/>
                  <a:pt x="0" y="68"/>
                  <a:pt x="0" y="77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78"/>
                  <a:pt x="1" y="78"/>
                  <a:pt x="2" y="79"/>
                </a:cubicBezTo>
                <a:cubicBezTo>
                  <a:pt x="8" y="79"/>
                  <a:pt x="11" y="79"/>
                  <a:pt x="18" y="79"/>
                </a:cubicBezTo>
                <a:cubicBezTo>
                  <a:pt x="18" y="79"/>
                  <a:pt x="18" y="79"/>
                  <a:pt x="18" y="79"/>
                </a:cubicBezTo>
                <a:cubicBezTo>
                  <a:pt x="19" y="79"/>
                  <a:pt x="19" y="79"/>
                  <a:pt x="19" y="79"/>
                </a:cubicBezTo>
                <a:cubicBezTo>
                  <a:pt x="23" y="77"/>
                  <a:pt x="26" y="75"/>
                  <a:pt x="30" y="73"/>
                </a:cubicBezTo>
                <a:cubicBezTo>
                  <a:pt x="30" y="72"/>
                  <a:pt x="30" y="72"/>
                  <a:pt x="30" y="72"/>
                </a:cubicBezTo>
                <a:cubicBezTo>
                  <a:pt x="30" y="72"/>
                  <a:pt x="30" y="72"/>
                  <a:pt x="30" y="72"/>
                </a:cubicBezTo>
                <a:cubicBezTo>
                  <a:pt x="30" y="72"/>
                  <a:pt x="30" y="72"/>
                  <a:pt x="30" y="72"/>
                </a:cubicBezTo>
                <a:cubicBezTo>
                  <a:pt x="31" y="72"/>
                  <a:pt x="31" y="72"/>
                  <a:pt x="31" y="71"/>
                </a:cubicBezTo>
                <a:cubicBezTo>
                  <a:pt x="31" y="56"/>
                  <a:pt x="30" y="18"/>
                  <a:pt x="30" y="6"/>
                </a:cubicBezTo>
                <a:cubicBezTo>
                  <a:pt x="30" y="5"/>
                  <a:pt x="30" y="4"/>
                  <a:pt x="30" y="3"/>
                </a:cubicBezTo>
                <a:cubicBezTo>
                  <a:pt x="30" y="2"/>
                  <a:pt x="30" y="2"/>
                  <a:pt x="30" y="2"/>
                </a:cubicBezTo>
                <a:cubicBezTo>
                  <a:pt x="30" y="2"/>
                  <a:pt x="30" y="2"/>
                  <a:pt x="30" y="2"/>
                </a:cubicBezTo>
                <a:cubicBezTo>
                  <a:pt x="30" y="2"/>
                  <a:pt x="30" y="2"/>
                  <a:pt x="30" y="2"/>
                </a:cubicBezTo>
                <a:cubicBezTo>
                  <a:pt x="30" y="2"/>
                  <a:pt x="30" y="2"/>
                  <a:pt x="30" y="2"/>
                </a:cubicBezTo>
                <a:cubicBezTo>
                  <a:pt x="30" y="1"/>
                  <a:pt x="30" y="1"/>
                  <a:pt x="30" y="1"/>
                </a:cubicBezTo>
                <a:cubicBezTo>
                  <a:pt x="30" y="1"/>
                  <a:pt x="30" y="1"/>
                  <a:pt x="30" y="1"/>
                </a:cubicBezTo>
                <a:cubicBezTo>
                  <a:pt x="30" y="1"/>
                  <a:pt x="30" y="1"/>
                  <a:pt x="30" y="1"/>
                </a:cubicBezTo>
                <a:cubicBezTo>
                  <a:pt x="30" y="1"/>
                  <a:pt x="30" y="1"/>
                  <a:pt x="30" y="1"/>
                </a:cubicBezTo>
                <a:cubicBezTo>
                  <a:pt x="30" y="0"/>
                  <a:pt x="29" y="0"/>
                  <a:pt x="29" y="0"/>
                </a:cubicBezTo>
                <a:cubicBezTo>
                  <a:pt x="27" y="0"/>
                  <a:pt x="24" y="0"/>
                  <a:pt x="2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78"/>
          <p:cNvSpPr/>
          <p:nvPr/>
        </p:nvSpPr>
        <p:spPr>
          <a:xfrm>
            <a:off x="2999160" y="2130480"/>
            <a:ext cx="218160" cy="231120"/>
          </a:xfrm>
          <a:custGeom>
            <a:avLst/>
            <a:gdLst/>
            <a:ahLst/>
            <a:rect l="l" t="t" r="r" b="b"/>
            <a:pathLst>
              <a:path w="215" h="228">
                <a:moveTo>
                  <a:pt x="99" y="224"/>
                </a:moveTo>
                <a:cubicBezTo>
                  <a:pt x="98" y="221"/>
                  <a:pt x="97" y="218"/>
                  <a:pt x="96" y="216"/>
                </a:cubicBezTo>
                <a:cubicBezTo>
                  <a:pt x="109" y="208"/>
                  <a:pt x="122" y="200"/>
                  <a:pt x="135" y="192"/>
                </a:cubicBezTo>
                <a:cubicBezTo>
                  <a:pt x="142" y="188"/>
                  <a:pt x="148" y="183"/>
                  <a:pt x="155" y="179"/>
                </a:cubicBezTo>
                <a:cubicBezTo>
                  <a:pt x="170" y="168"/>
                  <a:pt x="183" y="154"/>
                  <a:pt x="200" y="147"/>
                </a:cubicBezTo>
                <a:cubicBezTo>
                  <a:pt x="200" y="147"/>
                  <a:pt x="200" y="147"/>
                  <a:pt x="200" y="146"/>
                </a:cubicBezTo>
                <a:cubicBezTo>
                  <a:pt x="201" y="146"/>
                  <a:pt x="201" y="146"/>
                  <a:pt x="200" y="145"/>
                </a:cubicBezTo>
                <a:cubicBezTo>
                  <a:pt x="198" y="141"/>
                  <a:pt x="195" y="137"/>
                  <a:pt x="192" y="133"/>
                </a:cubicBezTo>
                <a:cubicBezTo>
                  <a:pt x="194" y="132"/>
                  <a:pt x="196" y="130"/>
                  <a:pt x="199" y="129"/>
                </a:cubicBezTo>
                <a:cubicBezTo>
                  <a:pt x="203" y="135"/>
                  <a:pt x="207" y="142"/>
                  <a:pt x="212" y="149"/>
                </a:cubicBezTo>
                <a:cubicBezTo>
                  <a:pt x="195" y="156"/>
                  <a:pt x="182" y="169"/>
                  <a:pt x="168" y="180"/>
                </a:cubicBezTo>
                <a:cubicBezTo>
                  <a:pt x="162" y="185"/>
                  <a:pt x="155" y="189"/>
                  <a:pt x="148" y="193"/>
                </a:cubicBezTo>
                <a:cubicBezTo>
                  <a:pt x="132" y="204"/>
                  <a:pt x="116" y="214"/>
                  <a:pt x="99" y="224"/>
                </a:cubicBezTo>
                <a:moveTo>
                  <a:pt x="19" y="113"/>
                </a:moveTo>
                <a:cubicBezTo>
                  <a:pt x="12" y="103"/>
                  <a:pt x="11" y="102"/>
                  <a:pt x="3" y="91"/>
                </a:cubicBezTo>
                <a:cubicBezTo>
                  <a:pt x="4" y="91"/>
                  <a:pt x="5" y="90"/>
                  <a:pt x="6" y="89"/>
                </a:cubicBezTo>
                <a:cubicBezTo>
                  <a:pt x="7" y="89"/>
                  <a:pt x="8" y="88"/>
                  <a:pt x="8" y="88"/>
                </a:cubicBezTo>
                <a:cubicBezTo>
                  <a:pt x="13" y="93"/>
                  <a:pt x="15" y="95"/>
                  <a:pt x="22" y="104"/>
                </a:cubicBezTo>
                <a:cubicBezTo>
                  <a:pt x="22" y="105"/>
                  <a:pt x="23" y="105"/>
                  <a:pt x="23" y="105"/>
                </a:cubicBezTo>
                <a:cubicBezTo>
                  <a:pt x="23" y="105"/>
                  <a:pt x="24" y="105"/>
                  <a:pt x="24" y="105"/>
                </a:cubicBezTo>
                <a:cubicBezTo>
                  <a:pt x="24" y="105"/>
                  <a:pt x="25" y="104"/>
                  <a:pt x="25" y="103"/>
                </a:cubicBezTo>
                <a:cubicBezTo>
                  <a:pt x="25" y="103"/>
                  <a:pt x="25" y="103"/>
                  <a:pt x="25" y="103"/>
                </a:cubicBezTo>
                <a:cubicBezTo>
                  <a:pt x="25" y="103"/>
                  <a:pt x="25" y="102"/>
                  <a:pt x="25" y="102"/>
                </a:cubicBezTo>
                <a:cubicBezTo>
                  <a:pt x="26" y="101"/>
                  <a:pt x="27" y="101"/>
                  <a:pt x="28" y="101"/>
                </a:cubicBezTo>
                <a:cubicBezTo>
                  <a:pt x="28" y="101"/>
                  <a:pt x="28" y="101"/>
                  <a:pt x="28" y="101"/>
                </a:cubicBezTo>
                <a:cubicBezTo>
                  <a:pt x="28" y="101"/>
                  <a:pt x="29" y="101"/>
                  <a:pt x="29" y="102"/>
                </a:cubicBezTo>
                <a:cubicBezTo>
                  <a:pt x="30" y="102"/>
                  <a:pt x="30" y="103"/>
                  <a:pt x="30" y="104"/>
                </a:cubicBezTo>
                <a:cubicBezTo>
                  <a:pt x="30" y="105"/>
                  <a:pt x="29" y="107"/>
                  <a:pt x="27" y="108"/>
                </a:cubicBezTo>
                <a:cubicBezTo>
                  <a:pt x="27" y="108"/>
                  <a:pt x="27" y="108"/>
                  <a:pt x="26" y="109"/>
                </a:cubicBezTo>
                <a:cubicBezTo>
                  <a:pt x="26" y="109"/>
                  <a:pt x="26" y="110"/>
                  <a:pt x="27" y="110"/>
                </a:cubicBezTo>
                <a:cubicBezTo>
                  <a:pt x="29" y="114"/>
                  <a:pt x="35" y="122"/>
                  <a:pt x="37" y="126"/>
                </a:cubicBezTo>
                <a:cubicBezTo>
                  <a:pt x="38" y="126"/>
                  <a:pt x="38" y="126"/>
                  <a:pt x="39" y="126"/>
                </a:cubicBezTo>
                <a:cubicBezTo>
                  <a:pt x="39" y="126"/>
                  <a:pt x="39" y="126"/>
                  <a:pt x="39" y="126"/>
                </a:cubicBezTo>
                <a:cubicBezTo>
                  <a:pt x="39" y="126"/>
                  <a:pt x="40" y="126"/>
                  <a:pt x="40" y="125"/>
                </a:cubicBezTo>
                <a:cubicBezTo>
                  <a:pt x="40" y="124"/>
                  <a:pt x="42" y="123"/>
                  <a:pt x="44" y="123"/>
                </a:cubicBezTo>
                <a:cubicBezTo>
                  <a:pt x="44" y="123"/>
                  <a:pt x="44" y="123"/>
                  <a:pt x="44" y="123"/>
                </a:cubicBezTo>
                <a:cubicBezTo>
                  <a:pt x="45" y="123"/>
                  <a:pt x="47" y="123"/>
                  <a:pt x="47" y="124"/>
                </a:cubicBezTo>
                <a:cubicBezTo>
                  <a:pt x="48" y="125"/>
                  <a:pt x="48" y="126"/>
                  <a:pt x="48" y="127"/>
                </a:cubicBezTo>
                <a:cubicBezTo>
                  <a:pt x="48" y="128"/>
                  <a:pt x="48" y="129"/>
                  <a:pt x="47" y="130"/>
                </a:cubicBezTo>
                <a:cubicBezTo>
                  <a:pt x="46" y="131"/>
                  <a:pt x="45" y="131"/>
                  <a:pt x="45" y="131"/>
                </a:cubicBezTo>
                <a:cubicBezTo>
                  <a:pt x="44" y="131"/>
                  <a:pt x="44" y="132"/>
                  <a:pt x="43" y="132"/>
                </a:cubicBezTo>
                <a:cubicBezTo>
                  <a:pt x="43" y="133"/>
                  <a:pt x="43" y="133"/>
                  <a:pt x="44" y="134"/>
                </a:cubicBezTo>
                <a:cubicBezTo>
                  <a:pt x="47" y="137"/>
                  <a:pt x="52" y="144"/>
                  <a:pt x="54" y="149"/>
                </a:cubicBezTo>
                <a:cubicBezTo>
                  <a:pt x="54" y="149"/>
                  <a:pt x="55" y="149"/>
                  <a:pt x="55" y="149"/>
                </a:cubicBezTo>
                <a:cubicBezTo>
                  <a:pt x="55" y="149"/>
                  <a:pt x="55" y="149"/>
                  <a:pt x="55" y="149"/>
                </a:cubicBezTo>
                <a:cubicBezTo>
                  <a:pt x="56" y="149"/>
                  <a:pt x="56" y="149"/>
                  <a:pt x="56" y="148"/>
                </a:cubicBezTo>
                <a:cubicBezTo>
                  <a:pt x="57" y="148"/>
                  <a:pt x="57" y="147"/>
                  <a:pt x="57" y="147"/>
                </a:cubicBezTo>
                <a:cubicBezTo>
                  <a:pt x="58" y="147"/>
                  <a:pt x="59" y="146"/>
                  <a:pt x="60" y="146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61" y="146"/>
                  <a:pt x="62" y="147"/>
                  <a:pt x="63" y="148"/>
                </a:cubicBezTo>
                <a:cubicBezTo>
                  <a:pt x="63" y="148"/>
                  <a:pt x="63" y="149"/>
                  <a:pt x="63" y="150"/>
                </a:cubicBezTo>
                <a:cubicBezTo>
                  <a:pt x="63" y="152"/>
                  <a:pt x="62" y="154"/>
                  <a:pt x="61" y="155"/>
                </a:cubicBezTo>
                <a:cubicBezTo>
                  <a:pt x="60" y="156"/>
                  <a:pt x="60" y="156"/>
                  <a:pt x="60" y="157"/>
                </a:cubicBezTo>
                <a:cubicBezTo>
                  <a:pt x="64" y="162"/>
                  <a:pt x="65" y="165"/>
                  <a:pt x="69" y="170"/>
                </a:cubicBezTo>
                <a:cubicBezTo>
                  <a:pt x="69" y="171"/>
                  <a:pt x="70" y="171"/>
                  <a:pt x="70" y="171"/>
                </a:cubicBezTo>
                <a:cubicBezTo>
                  <a:pt x="70" y="171"/>
                  <a:pt x="70" y="171"/>
                  <a:pt x="70" y="171"/>
                </a:cubicBezTo>
                <a:cubicBezTo>
                  <a:pt x="70" y="171"/>
                  <a:pt x="71" y="171"/>
                  <a:pt x="71" y="171"/>
                </a:cubicBezTo>
                <a:cubicBezTo>
                  <a:pt x="72" y="169"/>
                  <a:pt x="74" y="169"/>
                  <a:pt x="75" y="169"/>
                </a:cubicBezTo>
                <a:cubicBezTo>
                  <a:pt x="75" y="169"/>
                  <a:pt x="75" y="169"/>
                  <a:pt x="75" y="169"/>
                </a:cubicBezTo>
                <a:cubicBezTo>
                  <a:pt x="77" y="169"/>
                  <a:pt x="79" y="170"/>
                  <a:pt x="80" y="171"/>
                </a:cubicBezTo>
                <a:cubicBezTo>
                  <a:pt x="80" y="172"/>
                  <a:pt x="80" y="173"/>
                  <a:pt x="80" y="174"/>
                </a:cubicBezTo>
                <a:cubicBezTo>
                  <a:pt x="80" y="176"/>
                  <a:pt x="79" y="179"/>
                  <a:pt x="76" y="179"/>
                </a:cubicBezTo>
                <a:cubicBezTo>
                  <a:pt x="76" y="179"/>
                  <a:pt x="75" y="180"/>
                  <a:pt x="75" y="180"/>
                </a:cubicBezTo>
                <a:cubicBezTo>
                  <a:pt x="75" y="180"/>
                  <a:pt x="75" y="181"/>
                  <a:pt x="75" y="181"/>
                </a:cubicBezTo>
                <a:cubicBezTo>
                  <a:pt x="80" y="188"/>
                  <a:pt x="83" y="191"/>
                  <a:pt x="85" y="193"/>
                </a:cubicBezTo>
                <a:cubicBezTo>
                  <a:pt x="86" y="196"/>
                  <a:pt x="88" y="200"/>
                  <a:pt x="91" y="207"/>
                </a:cubicBezTo>
                <a:cubicBezTo>
                  <a:pt x="91" y="207"/>
                  <a:pt x="92" y="208"/>
                  <a:pt x="92" y="208"/>
                </a:cubicBezTo>
                <a:cubicBezTo>
                  <a:pt x="92" y="208"/>
                  <a:pt x="92" y="208"/>
                  <a:pt x="92" y="208"/>
                </a:cubicBezTo>
                <a:cubicBezTo>
                  <a:pt x="93" y="208"/>
                  <a:pt x="93" y="208"/>
                  <a:pt x="93" y="208"/>
                </a:cubicBezTo>
                <a:cubicBezTo>
                  <a:pt x="110" y="196"/>
                  <a:pt x="126" y="185"/>
                  <a:pt x="142" y="174"/>
                </a:cubicBezTo>
                <a:cubicBezTo>
                  <a:pt x="149" y="169"/>
                  <a:pt x="155" y="165"/>
                  <a:pt x="161" y="160"/>
                </a:cubicBezTo>
                <a:cubicBezTo>
                  <a:pt x="171" y="152"/>
                  <a:pt x="180" y="142"/>
                  <a:pt x="190" y="135"/>
                </a:cubicBezTo>
                <a:cubicBezTo>
                  <a:pt x="192" y="138"/>
                  <a:pt x="195" y="142"/>
                  <a:pt x="197" y="145"/>
                </a:cubicBezTo>
                <a:cubicBezTo>
                  <a:pt x="180" y="152"/>
                  <a:pt x="167" y="166"/>
                  <a:pt x="153" y="177"/>
                </a:cubicBezTo>
                <a:cubicBezTo>
                  <a:pt x="147" y="181"/>
                  <a:pt x="140" y="185"/>
                  <a:pt x="133" y="190"/>
                </a:cubicBezTo>
                <a:cubicBezTo>
                  <a:pt x="117" y="200"/>
                  <a:pt x="101" y="210"/>
                  <a:pt x="84" y="220"/>
                </a:cubicBezTo>
                <a:cubicBezTo>
                  <a:pt x="82" y="214"/>
                  <a:pt x="80" y="210"/>
                  <a:pt x="79" y="207"/>
                </a:cubicBezTo>
                <a:cubicBezTo>
                  <a:pt x="77" y="204"/>
                  <a:pt x="75" y="202"/>
                  <a:pt x="71" y="196"/>
                </a:cubicBezTo>
                <a:cubicBezTo>
                  <a:pt x="74" y="195"/>
                  <a:pt x="76" y="192"/>
                  <a:pt x="76" y="188"/>
                </a:cubicBezTo>
                <a:cubicBezTo>
                  <a:pt x="76" y="187"/>
                  <a:pt x="75" y="186"/>
                  <a:pt x="75" y="185"/>
                </a:cubicBezTo>
                <a:cubicBezTo>
                  <a:pt x="73" y="182"/>
                  <a:pt x="71" y="181"/>
                  <a:pt x="68" y="181"/>
                </a:cubicBezTo>
                <a:cubicBezTo>
                  <a:pt x="68" y="181"/>
                  <a:pt x="68" y="181"/>
                  <a:pt x="68" y="181"/>
                </a:cubicBezTo>
                <a:cubicBezTo>
                  <a:pt x="66" y="181"/>
                  <a:pt x="65" y="181"/>
                  <a:pt x="63" y="182"/>
                </a:cubicBezTo>
                <a:cubicBezTo>
                  <a:pt x="61" y="178"/>
                  <a:pt x="59" y="175"/>
                  <a:pt x="57" y="171"/>
                </a:cubicBezTo>
                <a:cubicBezTo>
                  <a:pt x="59" y="169"/>
                  <a:pt x="60" y="167"/>
                  <a:pt x="60" y="164"/>
                </a:cubicBezTo>
                <a:cubicBezTo>
                  <a:pt x="60" y="163"/>
                  <a:pt x="59" y="161"/>
                  <a:pt x="59" y="160"/>
                </a:cubicBezTo>
                <a:cubicBezTo>
                  <a:pt x="57" y="158"/>
                  <a:pt x="55" y="158"/>
                  <a:pt x="53" y="158"/>
                </a:cubicBezTo>
                <a:cubicBezTo>
                  <a:pt x="52" y="158"/>
                  <a:pt x="51" y="158"/>
                  <a:pt x="50" y="159"/>
                </a:cubicBezTo>
                <a:cubicBezTo>
                  <a:pt x="49" y="159"/>
                  <a:pt x="49" y="159"/>
                  <a:pt x="49" y="159"/>
                </a:cubicBezTo>
                <a:cubicBezTo>
                  <a:pt x="47" y="155"/>
                  <a:pt x="44" y="150"/>
                  <a:pt x="42" y="147"/>
                </a:cubicBezTo>
                <a:cubicBezTo>
                  <a:pt x="43" y="146"/>
                  <a:pt x="43" y="146"/>
                  <a:pt x="44" y="145"/>
                </a:cubicBezTo>
                <a:cubicBezTo>
                  <a:pt x="45" y="143"/>
                  <a:pt x="46" y="142"/>
                  <a:pt x="46" y="140"/>
                </a:cubicBezTo>
                <a:cubicBezTo>
                  <a:pt x="46" y="139"/>
                  <a:pt x="45" y="137"/>
                  <a:pt x="45" y="136"/>
                </a:cubicBezTo>
                <a:cubicBezTo>
                  <a:pt x="43" y="134"/>
                  <a:pt x="41" y="134"/>
                  <a:pt x="39" y="134"/>
                </a:cubicBezTo>
                <a:cubicBezTo>
                  <a:pt x="39" y="134"/>
                  <a:pt x="39" y="134"/>
                  <a:pt x="39" y="134"/>
                </a:cubicBezTo>
                <a:cubicBezTo>
                  <a:pt x="37" y="134"/>
                  <a:pt x="35" y="134"/>
                  <a:pt x="34" y="136"/>
                </a:cubicBezTo>
                <a:cubicBezTo>
                  <a:pt x="31" y="132"/>
                  <a:pt x="28" y="126"/>
                  <a:pt x="26" y="122"/>
                </a:cubicBezTo>
                <a:cubicBezTo>
                  <a:pt x="27" y="121"/>
                  <a:pt x="28" y="120"/>
                  <a:pt x="29" y="118"/>
                </a:cubicBezTo>
                <a:cubicBezTo>
                  <a:pt x="29" y="118"/>
                  <a:pt x="29" y="117"/>
                  <a:pt x="29" y="117"/>
                </a:cubicBezTo>
                <a:cubicBezTo>
                  <a:pt x="29" y="115"/>
                  <a:pt x="28" y="113"/>
                  <a:pt x="27" y="112"/>
                </a:cubicBezTo>
                <a:cubicBezTo>
                  <a:pt x="26" y="112"/>
                  <a:pt x="25" y="111"/>
                  <a:pt x="25" y="111"/>
                </a:cubicBezTo>
                <a:cubicBezTo>
                  <a:pt x="24" y="111"/>
                  <a:pt x="24" y="111"/>
                  <a:pt x="24" y="111"/>
                </a:cubicBezTo>
                <a:cubicBezTo>
                  <a:pt x="24" y="111"/>
                  <a:pt x="24" y="111"/>
                  <a:pt x="24" y="111"/>
                </a:cubicBezTo>
                <a:cubicBezTo>
                  <a:pt x="22" y="111"/>
                  <a:pt x="21" y="111"/>
                  <a:pt x="20" y="112"/>
                </a:cubicBezTo>
                <a:cubicBezTo>
                  <a:pt x="19" y="113"/>
                  <a:pt x="19" y="113"/>
                  <a:pt x="19" y="113"/>
                </a:cubicBezTo>
                <a:moveTo>
                  <a:pt x="23" y="101"/>
                </a:moveTo>
                <a:cubicBezTo>
                  <a:pt x="17" y="93"/>
                  <a:pt x="15" y="91"/>
                  <a:pt x="10" y="85"/>
                </a:cubicBezTo>
                <a:cubicBezTo>
                  <a:pt x="10" y="85"/>
                  <a:pt x="10" y="85"/>
                  <a:pt x="10" y="85"/>
                </a:cubicBezTo>
                <a:cubicBezTo>
                  <a:pt x="9" y="84"/>
                  <a:pt x="9" y="84"/>
                  <a:pt x="9" y="84"/>
                </a:cubicBezTo>
                <a:cubicBezTo>
                  <a:pt x="8" y="83"/>
                  <a:pt x="7" y="82"/>
                  <a:pt x="6" y="80"/>
                </a:cubicBezTo>
                <a:cubicBezTo>
                  <a:pt x="36" y="52"/>
                  <a:pt x="69" y="27"/>
                  <a:pt x="103" y="3"/>
                </a:cubicBezTo>
                <a:cubicBezTo>
                  <a:pt x="106" y="9"/>
                  <a:pt x="109" y="12"/>
                  <a:pt x="111" y="15"/>
                </a:cubicBezTo>
                <a:cubicBezTo>
                  <a:pt x="114" y="17"/>
                  <a:pt x="117" y="20"/>
                  <a:pt x="122" y="26"/>
                </a:cubicBezTo>
                <a:cubicBezTo>
                  <a:pt x="153" y="62"/>
                  <a:pt x="174" y="86"/>
                  <a:pt x="202" y="124"/>
                </a:cubicBezTo>
                <a:cubicBezTo>
                  <a:pt x="186" y="132"/>
                  <a:pt x="173" y="146"/>
                  <a:pt x="160" y="158"/>
                </a:cubicBezTo>
                <a:cubicBezTo>
                  <a:pt x="154" y="163"/>
                  <a:pt x="147" y="167"/>
                  <a:pt x="141" y="171"/>
                </a:cubicBezTo>
                <a:cubicBezTo>
                  <a:pt x="125" y="182"/>
                  <a:pt x="109" y="193"/>
                  <a:pt x="93" y="204"/>
                </a:cubicBezTo>
                <a:cubicBezTo>
                  <a:pt x="90" y="198"/>
                  <a:pt x="89" y="195"/>
                  <a:pt x="87" y="192"/>
                </a:cubicBezTo>
                <a:cubicBezTo>
                  <a:pt x="85" y="189"/>
                  <a:pt x="83" y="187"/>
                  <a:pt x="79" y="181"/>
                </a:cubicBezTo>
                <a:cubicBezTo>
                  <a:pt x="81" y="180"/>
                  <a:pt x="83" y="177"/>
                  <a:pt x="83" y="174"/>
                </a:cubicBezTo>
                <a:cubicBezTo>
                  <a:pt x="83" y="172"/>
                  <a:pt x="83" y="171"/>
                  <a:pt x="82" y="170"/>
                </a:cubicBezTo>
                <a:cubicBezTo>
                  <a:pt x="81" y="167"/>
                  <a:pt x="78" y="166"/>
                  <a:pt x="75" y="166"/>
                </a:cubicBezTo>
                <a:cubicBezTo>
                  <a:pt x="73" y="166"/>
                  <a:pt x="72" y="167"/>
                  <a:pt x="70" y="168"/>
                </a:cubicBezTo>
                <a:cubicBezTo>
                  <a:pt x="68" y="164"/>
                  <a:pt x="66" y="161"/>
                  <a:pt x="63" y="156"/>
                </a:cubicBezTo>
                <a:cubicBezTo>
                  <a:pt x="65" y="155"/>
                  <a:pt x="66" y="152"/>
                  <a:pt x="66" y="150"/>
                </a:cubicBezTo>
                <a:cubicBezTo>
                  <a:pt x="66" y="149"/>
                  <a:pt x="66" y="147"/>
                  <a:pt x="65" y="146"/>
                </a:cubicBezTo>
                <a:cubicBezTo>
                  <a:pt x="63" y="144"/>
                  <a:pt x="61" y="144"/>
                  <a:pt x="60" y="144"/>
                </a:cubicBezTo>
                <a:cubicBezTo>
                  <a:pt x="58" y="144"/>
                  <a:pt x="57" y="144"/>
                  <a:pt x="56" y="145"/>
                </a:cubicBezTo>
                <a:cubicBezTo>
                  <a:pt x="55" y="145"/>
                  <a:pt x="55" y="145"/>
                  <a:pt x="55" y="145"/>
                </a:cubicBezTo>
                <a:cubicBezTo>
                  <a:pt x="53" y="141"/>
                  <a:pt x="50" y="137"/>
                  <a:pt x="47" y="133"/>
                </a:cubicBezTo>
                <a:cubicBezTo>
                  <a:pt x="48" y="133"/>
                  <a:pt x="49" y="132"/>
                  <a:pt x="49" y="131"/>
                </a:cubicBezTo>
                <a:cubicBezTo>
                  <a:pt x="50" y="130"/>
                  <a:pt x="51" y="128"/>
                  <a:pt x="51" y="127"/>
                </a:cubicBezTo>
                <a:cubicBezTo>
                  <a:pt x="51" y="125"/>
                  <a:pt x="50" y="124"/>
                  <a:pt x="49" y="123"/>
                </a:cubicBezTo>
                <a:cubicBezTo>
                  <a:pt x="48" y="121"/>
                  <a:pt x="46" y="120"/>
                  <a:pt x="44" y="120"/>
                </a:cubicBezTo>
                <a:cubicBezTo>
                  <a:pt x="44" y="120"/>
                  <a:pt x="44" y="120"/>
                  <a:pt x="44" y="120"/>
                </a:cubicBezTo>
                <a:cubicBezTo>
                  <a:pt x="42" y="120"/>
                  <a:pt x="40" y="121"/>
                  <a:pt x="39" y="123"/>
                </a:cubicBezTo>
                <a:cubicBezTo>
                  <a:pt x="36" y="119"/>
                  <a:pt x="32" y="113"/>
                  <a:pt x="30" y="110"/>
                </a:cubicBezTo>
                <a:cubicBezTo>
                  <a:pt x="32" y="108"/>
                  <a:pt x="33" y="106"/>
                  <a:pt x="33" y="104"/>
                </a:cubicBezTo>
                <a:cubicBezTo>
                  <a:pt x="33" y="102"/>
                  <a:pt x="32" y="101"/>
                  <a:pt x="31" y="100"/>
                </a:cubicBezTo>
                <a:cubicBezTo>
                  <a:pt x="30" y="99"/>
                  <a:pt x="29" y="98"/>
                  <a:pt x="28" y="98"/>
                </a:cubicBezTo>
                <a:cubicBezTo>
                  <a:pt x="28" y="98"/>
                  <a:pt x="28" y="98"/>
                  <a:pt x="28" y="98"/>
                </a:cubicBezTo>
                <a:cubicBezTo>
                  <a:pt x="26" y="98"/>
                  <a:pt x="25" y="99"/>
                  <a:pt x="24" y="100"/>
                </a:cubicBezTo>
                <a:cubicBezTo>
                  <a:pt x="23" y="100"/>
                  <a:pt x="23" y="100"/>
                  <a:pt x="23" y="101"/>
                </a:cubicBezTo>
                <a:moveTo>
                  <a:pt x="103" y="0"/>
                </a:moveTo>
                <a:cubicBezTo>
                  <a:pt x="102" y="0"/>
                  <a:pt x="102" y="0"/>
                  <a:pt x="102" y="0"/>
                </a:cubicBezTo>
                <a:cubicBezTo>
                  <a:pt x="67" y="24"/>
                  <a:pt x="34" y="50"/>
                  <a:pt x="3" y="79"/>
                </a:cubicBezTo>
                <a:cubicBezTo>
                  <a:pt x="3" y="79"/>
                  <a:pt x="2" y="80"/>
                  <a:pt x="3" y="81"/>
                </a:cubicBezTo>
                <a:cubicBezTo>
                  <a:pt x="4" y="83"/>
                  <a:pt x="6" y="84"/>
                  <a:pt x="7" y="85"/>
                </a:cubicBezTo>
                <a:cubicBezTo>
                  <a:pt x="6" y="86"/>
                  <a:pt x="5" y="87"/>
                  <a:pt x="4" y="87"/>
                </a:cubicBezTo>
                <a:cubicBezTo>
                  <a:pt x="3" y="88"/>
                  <a:pt x="1" y="90"/>
                  <a:pt x="0" y="90"/>
                </a:cubicBezTo>
                <a:cubicBezTo>
                  <a:pt x="0" y="91"/>
                  <a:pt x="0" y="91"/>
                  <a:pt x="0" y="92"/>
                </a:cubicBezTo>
                <a:cubicBezTo>
                  <a:pt x="9" y="105"/>
                  <a:pt x="9" y="104"/>
                  <a:pt x="18" y="117"/>
                </a:cubicBezTo>
                <a:cubicBezTo>
                  <a:pt x="18" y="117"/>
                  <a:pt x="19" y="117"/>
                  <a:pt x="19" y="117"/>
                </a:cubicBezTo>
                <a:cubicBezTo>
                  <a:pt x="19" y="117"/>
                  <a:pt x="20" y="117"/>
                  <a:pt x="20" y="117"/>
                </a:cubicBezTo>
                <a:cubicBezTo>
                  <a:pt x="20" y="117"/>
                  <a:pt x="21" y="116"/>
                  <a:pt x="21" y="116"/>
                </a:cubicBezTo>
                <a:cubicBezTo>
                  <a:pt x="21" y="116"/>
                  <a:pt x="21" y="116"/>
                  <a:pt x="21" y="116"/>
                </a:cubicBezTo>
                <a:cubicBezTo>
                  <a:pt x="21" y="115"/>
                  <a:pt x="21" y="115"/>
                  <a:pt x="22" y="114"/>
                </a:cubicBezTo>
                <a:cubicBezTo>
                  <a:pt x="22" y="114"/>
                  <a:pt x="23" y="114"/>
                  <a:pt x="24" y="114"/>
                </a:cubicBezTo>
                <a:cubicBezTo>
                  <a:pt x="24" y="114"/>
                  <a:pt x="25" y="114"/>
                  <a:pt x="25" y="115"/>
                </a:cubicBezTo>
                <a:cubicBezTo>
                  <a:pt x="26" y="115"/>
                  <a:pt x="26" y="116"/>
                  <a:pt x="26" y="117"/>
                </a:cubicBezTo>
                <a:cubicBezTo>
                  <a:pt x="26" y="117"/>
                  <a:pt x="26" y="117"/>
                  <a:pt x="26" y="117"/>
                </a:cubicBezTo>
                <a:cubicBezTo>
                  <a:pt x="26" y="119"/>
                  <a:pt x="25" y="120"/>
                  <a:pt x="23" y="120"/>
                </a:cubicBezTo>
                <a:cubicBezTo>
                  <a:pt x="23" y="120"/>
                  <a:pt x="22" y="121"/>
                  <a:pt x="22" y="121"/>
                </a:cubicBezTo>
                <a:cubicBezTo>
                  <a:pt x="22" y="122"/>
                  <a:pt x="22" y="122"/>
                  <a:pt x="22" y="122"/>
                </a:cubicBezTo>
                <a:cubicBezTo>
                  <a:pt x="25" y="126"/>
                  <a:pt x="30" y="135"/>
                  <a:pt x="33" y="139"/>
                </a:cubicBezTo>
                <a:cubicBezTo>
                  <a:pt x="33" y="139"/>
                  <a:pt x="33" y="139"/>
                  <a:pt x="34" y="139"/>
                </a:cubicBezTo>
                <a:cubicBezTo>
                  <a:pt x="34" y="139"/>
                  <a:pt x="34" y="139"/>
                  <a:pt x="34" y="139"/>
                </a:cubicBezTo>
                <a:cubicBezTo>
                  <a:pt x="34" y="139"/>
                  <a:pt x="35" y="139"/>
                  <a:pt x="35" y="139"/>
                </a:cubicBezTo>
                <a:cubicBezTo>
                  <a:pt x="36" y="137"/>
                  <a:pt x="37" y="136"/>
                  <a:pt x="39" y="136"/>
                </a:cubicBezTo>
                <a:cubicBezTo>
                  <a:pt x="39" y="136"/>
                  <a:pt x="39" y="136"/>
                  <a:pt x="39" y="136"/>
                </a:cubicBezTo>
                <a:cubicBezTo>
                  <a:pt x="40" y="136"/>
                  <a:pt x="42" y="137"/>
                  <a:pt x="42" y="138"/>
                </a:cubicBezTo>
                <a:cubicBezTo>
                  <a:pt x="43" y="138"/>
                  <a:pt x="43" y="139"/>
                  <a:pt x="43" y="140"/>
                </a:cubicBezTo>
                <a:cubicBezTo>
                  <a:pt x="43" y="141"/>
                  <a:pt x="43" y="142"/>
                  <a:pt x="42" y="143"/>
                </a:cubicBezTo>
                <a:cubicBezTo>
                  <a:pt x="41" y="144"/>
                  <a:pt x="40" y="145"/>
                  <a:pt x="39" y="145"/>
                </a:cubicBezTo>
                <a:cubicBezTo>
                  <a:pt x="39" y="145"/>
                  <a:pt x="38" y="145"/>
                  <a:pt x="38" y="145"/>
                </a:cubicBezTo>
                <a:cubicBezTo>
                  <a:pt x="38" y="146"/>
                  <a:pt x="38" y="146"/>
                  <a:pt x="38" y="147"/>
                </a:cubicBezTo>
                <a:cubicBezTo>
                  <a:pt x="41" y="151"/>
                  <a:pt x="46" y="158"/>
                  <a:pt x="48" y="163"/>
                </a:cubicBezTo>
                <a:cubicBezTo>
                  <a:pt x="48" y="163"/>
                  <a:pt x="49" y="163"/>
                  <a:pt x="49" y="163"/>
                </a:cubicBezTo>
                <a:cubicBezTo>
                  <a:pt x="49" y="163"/>
                  <a:pt x="49" y="163"/>
                  <a:pt x="49" y="163"/>
                </a:cubicBezTo>
                <a:cubicBezTo>
                  <a:pt x="50" y="163"/>
                  <a:pt x="50" y="163"/>
                  <a:pt x="50" y="162"/>
                </a:cubicBezTo>
                <a:cubicBezTo>
                  <a:pt x="51" y="162"/>
                  <a:pt x="51" y="161"/>
                  <a:pt x="51" y="161"/>
                </a:cubicBezTo>
                <a:cubicBezTo>
                  <a:pt x="52" y="161"/>
                  <a:pt x="53" y="160"/>
                  <a:pt x="53" y="160"/>
                </a:cubicBezTo>
                <a:cubicBezTo>
                  <a:pt x="53" y="160"/>
                  <a:pt x="53" y="160"/>
                  <a:pt x="53" y="160"/>
                </a:cubicBezTo>
                <a:cubicBezTo>
                  <a:pt x="53" y="160"/>
                  <a:pt x="53" y="160"/>
                  <a:pt x="53" y="160"/>
                </a:cubicBezTo>
                <a:cubicBezTo>
                  <a:pt x="55" y="160"/>
                  <a:pt x="56" y="161"/>
                  <a:pt x="56" y="162"/>
                </a:cubicBezTo>
                <a:cubicBezTo>
                  <a:pt x="57" y="162"/>
                  <a:pt x="57" y="163"/>
                  <a:pt x="57" y="164"/>
                </a:cubicBezTo>
                <a:cubicBezTo>
                  <a:pt x="57" y="166"/>
                  <a:pt x="56" y="168"/>
                  <a:pt x="54" y="169"/>
                </a:cubicBezTo>
                <a:cubicBezTo>
                  <a:pt x="54" y="170"/>
                  <a:pt x="53" y="170"/>
                  <a:pt x="54" y="171"/>
                </a:cubicBezTo>
                <a:cubicBezTo>
                  <a:pt x="57" y="177"/>
                  <a:pt x="59" y="180"/>
                  <a:pt x="62" y="185"/>
                </a:cubicBezTo>
                <a:cubicBezTo>
                  <a:pt x="62" y="185"/>
                  <a:pt x="62" y="186"/>
                  <a:pt x="63" y="186"/>
                </a:cubicBezTo>
                <a:cubicBezTo>
                  <a:pt x="63" y="186"/>
                  <a:pt x="63" y="186"/>
                  <a:pt x="63" y="186"/>
                </a:cubicBezTo>
                <a:cubicBezTo>
                  <a:pt x="63" y="186"/>
                  <a:pt x="64" y="185"/>
                  <a:pt x="64" y="185"/>
                </a:cubicBezTo>
                <a:cubicBezTo>
                  <a:pt x="65" y="184"/>
                  <a:pt x="66" y="184"/>
                  <a:pt x="68" y="184"/>
                </a:cubicBezTo>
                <a:cubicBezTo>
                  <a:pt x="68" y="184"/>
                  <a:pt x="68" y="184"/>
                  <a:pt x="68" y="184"/>
                </a:cubicBezTo>
                <a:cubicBezTo>
                  <a:pt x="70" y="184"/>
                  <a:pt x="72" y="185"/>
                  <a:pt x="73" y="186"/>
                </a:cubicBezTo>
                <a:cubicBezTo>
                  <a:pt x="73" y="187"/>
                  <a:pt x="73" y="188"/>
                  <a:pt x="73" y="188"/>
                </a:cubicBezTo>
                <a:cubicBezTo>
                  <a:pt x="73" y="191"/>
                  <a:pt x="71" y="194"/>
                  <a:pt x="69" y="194"/>
                </a:cubicBezTo>
                <a:cubicBezTo>
                  <a:pt x="68" y="194"/>
                  <a:pt x="68" y="194"/>
                  <a:pt x="68" y="195"/>
                </a:cubicBezTo>
                <a:cubicBezTo>
                  <a:pt x="67" y="195"/>
                  <a:pt x="67" y="196"/>
                  <a:pt x="68" y="196"/>
                </a:cubicBezTo>
                <a:cubicBezTo>
                  <a:pt x="72" y="203"/>
                  <a:pt x="75" y="206"/>
                  <a:pt x="76" y="209"/>
                </a:cubicBezTo>
                <a:cubicBezTo>
                  <a:pt x="78" y="212"/>
                  <a:pt x="79" y="215"/>
                  <a:pt x="82" y="223"/>
                </a:cubicBezTo>
                <a:cubicBezTo>
                  <a:pt x="82" y="223"/>
                  <a:pt x="83" y="223"/>
                  <a:pt x="83" y="223"/>
                </a:cubicBezTo>
                <a:cubicBezTo>
                  <a:pt x="83" y="223"/>
                  <a:pt x="83" y="223"/>
                  <a:pt x="83" y="223"/>
                </a:cubicBezTo>
                <a:cubicBezTo>
                  <a:pt x="84" y="223"/>
                  <a:pt x="84" y="223"/>
                  <a:pt x="84" y="223"/>
                </a:cubicBezTo>
                <a:cubicBezTo>
                  <a:pt x="87" y="221"/>
                  <a:pt x="90" y="219"/>
                  <a:pt x="94" y="217"/>
                </a:cubicBezTo>
                <a:cubicBezTo>
                  <a:pt x="95" y="220"/>
                  <a:pt x="96" y="222"/>
                  <a:pt x="98" y="227"/>
                </a:cubicBezTo>
                <a:cubicBezTo>
                  <a:pt x="98" y="227"/>
                  <a:pt x="98" y="227"/>
                  <a:pt x="98" y="228"/>
                </a:cubicBezTo>
                <a:cubicBezTo>
                  <a:pt x="99" y="228"/>
                  <a:pt x="99" y="228"/>
                  <a:pt x="99" y="228"/>
                </a:cubicBezTo>
                <a:cubicBezTo>
                  <a:pt x="99" y="228"/>
                  <a:pt x="99" y="228"/>
                  <a:pt x="100" y="227"/>
                </a:cubicBezTo>
                <a:cubicBezTo>
                  <a:pt x="116" y="217"/>
                  <a:pt x="133" y="206"/>
                  <a:pt x="150" y="195"/>
                </a:cubicBezTo>
                <a:cubicBezTo>
                  <a:pt x="157" y="191"/>
                  <a:pt x="163" y="187"/>
                  <a:pt x="170" y="182"/>
                </a:cubicBezTo>
                <a:cubicBezTo>
                  <a:pt x="184" y="171"/>
                  <a:pt x="197" y="157"/>
                  <a:pt x="214" y="150"/>
                </a:cubicBezTo>
                <a:cubicBezTo>
                  <a:pt x="215" y="150"/>
                  <a:pt x="215" y="150"/>
                  <a:pt x="215" y="150"/>
                </a:cubicBezTo>
                <a:cubicBezTo>
                  <a:pt x="215" y="149"/>
                  <a:pt x="215" y="149"/>
                  <a:pt x="215" y="148"/>
                </a:cubicBezTo>
                <a:cubicBezTo>
                  <a:pt x="210" y="141"/>
                  <a:pt x="205" y="134"/>
                  <a:pt x="201" y="128"/>
                </a:cubicBezTo>
                <a:cubicBezTo>
                  <a:pt x="202" y="127"/>
                  <a:pt x="203" y="127"/>
                  <a:pt x="205" y="126"/>
                </a:cubicBezTo>
                <a:cubicBezTo>
                  <a:pt x="205" y="126"/>
                  <a:pt x="205" y="126"/>
                  <a:pt x="206" y="125"/>
                </a:cubicBezTo>
                <a:cubicBezTo>
                  <a:pt x="206" y="125"/>
                  <a:pt x="206" y="124"/>
                  <a:pt x="205" y="124"/>
                </a:cubicBezTo>
                <a:cubicBezTo>
                  <a:pt x="177" y="85"/>
                  <a:pt x="156" y="60"/>
                  <a:pt x="124" y="24"/>
                </a:cubicBezTo>
                <a:cubicBezTo>
                  <a:pt x="119" y="18"/>
                  <a:pt x="116" y="16"/>
                  <a:pt x="113" y="13"/>
                </a:cubicBezTo>
                <a:cubicBezTo>
                  <a:pt x="111" y="10"/>
                  <a:pt x="108" y="7"/>
                  <a:pt x="104" y="1"/>
                </a:cubicBezTo>
                <a:cubicBezTo>
                  <a:pt x="103" y="0"/>
                  <a:pt x="103" y="0"/>
                  <a:pt x="10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79"/>
          <p:cNvSpPr/>
          <p:nvPr/>
        </p:nvSpPr>
        <p:spPr>
          <a:xfrm>
            <a:off x="3043800" y="2172240"/>
            <a:ext cx="73080" cy="51120"/>
          </a:xfrm>
          <a:custGeom>
            <a:avLst/>
            <a:gdLst/>
            <a:ahLst/>
            <a:rect l="l" t="t" r="r" b="b"/>
            <a:pathLst>
              <a:path w="72" h="51">
                <a:moveTo>
                  <a:pt x="71" y="0"/>
                </a:moveTo>
                <a:cubicBezTo>
                  <a:pt x="71" y="0"/>
                  <a:pt x="70" y="0"/>
                  <a:pt x="70" y="0"/>
                </a:cubicBezTo>
                <a:cubicBezTo>
                  <a:pt x="52" y="9"/>
                  <a:pt x="36" y="21"/>
                  <a:pt x="20" y="34"/>
                </a:cubicBezTo>
                <a:cubicBezTo>
                  <a:pt x="13" y="39"/>
                  <a:pt x="7" y="44"/>
                  <a:pt x="1" y="49"/>
                </a:cubicBezTo>
                <a:cubicBezTo>
                  <a:pt x="0" y="49"/>
                  <a:pt x="0" y="50"/>
                  <a:pt x="1" y="50"/>
                </a:cubicBezTo>
                <a:cubicBezTo>
                  <a:pt x="1" y="51"/>
                  <a:pt x="1" y="51"/>
                  <a:pt x="2" y="51"/>
                </a:cubicBezTo>
                <a:cubicBezTo>
                  <a:pt x="2" y="51"/>
                  <a:pt x="2" y="51"/>
                  <a:pt x="3" y="51"/>
                </a:cubicBezTo>
                <a:cubicBezTo>
                  <a:pt x="9" y="46"/>
                  <a:pt x="15" y="41"/>
                  <a:pt x="21" y="36"/>
                </a:cubicBezTo>
                <a:cubicBezTo>
                  <a:pt x="37" y="24"/>
                  <a:pt x="53" y="11"/>
                  <a:pt x="71" y="3"/>
                </a:cubicBezTo>
                <a:cubicBezTo>
                  <a:pt x="72" y="2"/>
                  <a:pt x="72" y="1"/>
                  <a:pt x="72" y="1"/>
                </a:cubicBezTo>
                <a:cubicBezTo>
                  <a:pt x="72" y="0"/>
                  <a:pt x="71" y="0"/>
                  <a:pt x="71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80"/>
          <p:cNvSpPr/>
          <p:nvPr/>
        </p:nvSpPr>
        <p:spPr>
          <a:xfrm>
            <a:off x="3057120" y="2191680"/>
            <a:ext cx="66600" cy="46080"/>
          </a:xfrm>
          <a:custGeom>
            <a:avLst/>
            <a:gdLst/>
            <a:ahLst/>
            <a:rect l="l" t="t" r="r" b="b"/>
            <a:pathLst>
              <a:path w="66" h="46">
                <a:moveTo>
                  <a:pt x="65" y="0"/>
                </a:moveTo>
                <a:cubicBezTo>
                  <a:pt x="64" y="0"/>
                  <a:pt x="64" y="0"/>
                  <a:pt x="64" y="0"/>
                </a:cubicBezTo>
                <a:cubicBezTo>
                  <a:pt x="43" y="14"/>
                  <a:pt x="21" y="28"/>
                  <a:pt x="1" y="43"/>
                </a:cubicBezTo>
                <a:cubicBezTo>
                  <a:pt x="0" y="44"/>
                  <a:pt x="0" y="44"/>
                  <a:pt x="0" y="45"/>
                </a:cubicBezTo>
                <a:cubicBezTo>
                  <a:pt x="1" y="45"/>
                  <a:pt x="1" y="46"/>
                  <a:pt x="1" y="46"/>
                </a:cubicBezTo>
                <a:cubicBezTo>
                  <a:pt x="2" y="46"/>
                  <a:pt x="2" y="46"/>
                  <a:pt x="2" y="45"/>
                </a:cubicBezTo>
                <a:cubicBezTo>
                  <a:pt x="23" y="31"/>
                  <a:pt x="44" y="16"/>
                  <a:pt x="65" y="2"/>
                </a:cubicBezTo>
                <a:cubicBezTo>
                  <a:pt x="66" y="2"/>
                  <a:pt x="66" y="1"/>
                  <a:pt x="66" y="0"/>
                </a:cubicBezTo>
                <a:cubicBezTo>
                  <a:pt x="65" y="0"/>
                  <a:pt x="65" y="0"/>
                  <a:pt x="65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81"/>
          <p:cNvSpPr/>
          <p:nvPr/>
        </p:nvSpPr>
        <p:spPr>
          <a:xfrm>
            <a:off x="3068280" y="2201400"/>
            <a:ext cx="68760" cy="53640"/>
          </a:xfrm>
          <a:custGeom>
            <a:avLst/>
            <a:gdLst/>
            <a:ahLst/>
            <a:rect l="l" t="t" r="r" b="b"/>
            <a:pathLst>
              <a:path w="68" h="53">
                <a:moveTo>
                  <a:pt x="67" y="0"/>
                </a:moveTo>
                <a:cubicBezTo>
                  <a:pt x="67" y="0"/>
                  <a:pt x="66" y="0"/>
                  <a:pt x="66" y="0"/>
                </a:cubicBezTo>
                <a:cubicBezTo>
                  <a:pt x="59" y="6"/>
                  <a:pt x="52" y="12"/>
                  <a:pt x="46" y="18"/>
                </a:cubicBezTo>
                <a:cubicBezTo>
                  <a:pt x="31" y="30"/>
                  <a:pt x="17" y="42"/>
                  <a:pt x="1" y="50"/>
                </a:cubicBezTo>
                <a:cubicBezTo>
                  <a:pt x="0" y="51"/>
                  <a:pt x="0" y="51"/>
                  <a:pt x="0" y="52"/>
                </a:cubicBezTo>
                <a:cubicBezTo>
                  <a:pt x="0" y="53"/>
                  <a:pt x="1" y="53"/>
                  <a:pt x="1" y="53"/>
                </a:cubicBezTo>
                <a:cubicBezTo>
                  <a:pt x="2" y="53"/>
                  <a:pt x="2" y="53"/>
                  <a:pt x="2" y="53"/>
                </a:cubicBezTo>
                <a:cubicBezTo>
                  <a:pt x="19" y="44"/>
                  <a:pt x="33" y="32"/>
                  <a:pt x="47" y="20"/>
                </a:cubicBezTo>
                <a:cubicBezTo>
                  <a:pt x="54" y="14"/>
                  <a:pt x="61" y="8"/>
                  <a:pt x="68" y="2"/>
                </a:cubicBezTo>
                <a:cubicBezTo>
                  <a:pt x="68" y="2"/>
                  <a:pt x="68" y="1"/>
                  <a:pt x="68" y="0"/>
                </a:cubicBezTo>
                <a:cubicBezTo>
                  <a:pt x="68" y="0"/>
                  <a:pt x="67" y="0"/>
                  <a:pt x="67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82"/>
          <p:cNvSpPr/>
          <p:nvPr/>
        </p:nvSpPr>
        <p:spPr>
          <a:xfrm>
            <a:off x="3083400" y="2219760"/>
            <a:ext cx="65880" cy="54720"/>
          </a:xfrm>
          <a:custGeom>
            <a:avLst/>
            <a:gdLst/>
            <a:ahLst/>
            <a:rect l="l" t="t" r="r" b="b"/>
            <a:pathLst>
              <a:path w="65" h="54">
                <a:moveTo>
                  <a:pt x="63" y="0"/>
                </a:moveTo>
                <a:cubicBezTo>
                  <a:pt x="63" y="0"/>
                  <a:pt x="63" y="0"/>
                  <a:pt x="62" y="0"/>
                </a:cubicBezTo>
                <a:cubicBezTo>
                  <a:pt x="42" y="17"/>
                  <a:pt x="21" y="34"/>
                  <a:pt x="1" y="52"/>
                </a:cubicBezTo>
                <a:cubicBezTo>
                  <a:pt x="0" y="52"/>
                  <a:pt x="0" y="53"/>
                  <a:pt x="1" y="54"/>
                </a:cubicBezTo>
                <a:cubicBezTo>
                  <a:pt x="1" y="54"/>
                  <a:pt x="1" y="54"/>
                  <a:pt x="2" y="54"/>
                </a:cubicBezTo>
                <a:cubicBezTo>
                  <a:pt x="2" y="54"/>
                  <a:pt x="2" y="54"/>
                  <a:pt x="3" y="54"/>
                </a:cubicBezTo>
                <a:cubicBezTo>
                  <a:pt x="23" y="37"/>
                  <a:pt x="44" y="19"/>
                  <a:pt x="64" y="2"/>
                </a:cubicBezTo>
                <a:cubicBezTo>
                  <a:pt x="65" y="2"/>
                  <a:pt x="65" y="1"/>
                  <a:pt x="64" y="0"/>
                </a:cubicBezTo>
                <a:cubicBezTo>
                  <a:pt x="64" y="0"/>
                  <a:pt x="64" y="0"/>
                  <a:pt x="6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83"/>
          <p:cNvSpPr/>
          <p:nvPr/>
        </p:nvSpPr>
        <p:spPr>
          <a:xfrm>
            <a:off x="3094560" y="2234880"/>
            <a:ext cx="68040" cy="55800"/>
          </a:xfrm>
          <a:custGeom>
            <a:avLst/>
            <a:gdLst/>
            <a:ahLst/>
            <a:rect l="l" t="t" r="r" b="b"/>
            <a:pathLst>
              <a:path w="67" h="55">
                <a:moveTo>
                  <a:pt x="66" y="0"/>
                </a:moveTo>
                <a:cubicBezTo>
                  <a:pt x="66" y="0"/>
                  <a:pt x="65" y="0"/>
                  <a:pt x="65" y="0"/>
                </a:cubicBezTo>
                <a:cubicBezTo>
                  <a:pt x="44" y="17"/>
                  <a:pt x="22" y="35"/>
                  <a:pt x="1" y="52"/>
                </a:cubicBezTo>
                <a:cubicBezTo>
                  <a:pt x="0" y="53"/>
                  <a:pt x="0" y="53"/>
                  <a:pt x="1" y="54"/>
                </a:cubicBezTo>
                <a:cubicBezTo>
                  <a:pt x="1" y="54"/>
                  <a:pt x="1" y="55"/>
                  <a:pt x="2" y="55"/>
                </a:cubicBezTo>
                <a:cubicBezTo>
                  <a:pt x="2" y="55"/>
                  <a:pt x="2" y="54"/>
                  <a:pt x="3" y="54"/>
                </a:cubicBezTo>
                <a:cubicBezTo>
                  <a:pt x="24" y="37"/>
                  <a:pt x="45" y="19"/>
                  <a:pt x="67" y="2"/>
                </a:cubicBezTo>
                <a:cubicBezTo>
                  <a:pt x="67" y="2"/>
                  <a:pt x="67" y="1"/>
                  <a:pt x="67" y="0"/>
                </a:cubicBezTo>
                <a:cubicBezTo>
                  <a:pt x="67" y="0"/>
                  <a:pt x="66" y="0"/>
                  <a:pt x="66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84"/>
          <p:cNvSpPr/>
          <p:nvPr/>
        </p:nvSpPr>
        <p:spPr>
          <a:xfrm>
            <a:off x="3106080" y="2251080"/>
            <a:ext cx="67320" cy="52560"/>
          </a:xfrm>
          <a:custGeom>
            <a:avLst/>
            <a:gdLst/>
            <a:ahLst/>
            <a:rect l="l" t="t" r="r" b="b"/>
            <a:pathLst>
              <a:path w="67" h="52">
                <a:moveTo>
                  <a:pt x="65" y="0"/>
                </a:moveTo>
                <a:cubicBezTo>
                  <a:pt x="65" y="0"/>
                  <a:pt x="64" y="0"/>
                  <a:pt x="64" y="0"/>
                </a:cubicBezTo>
                <a:cubicBezTo>
                  <a:pt x="43" y="17"/>
                  <a:pt x="22" y="33"/>
                  <a:pt x="1" y="50"/>
                </a:cubicBezTo>
                <a:cubicBezTo>
                  <a:pt x="0" y="50"/>
                  <a:pt x="0" y="51"/>
                  <a:pt x="1" y="52"/>
                </a:cubicBezTo>
                <a:cubicBezTo>
                  <a:pt x="1" y="52"/>
                  <a:pt x="1" y="52"/>
                  <a:pt x="2" y="52"/>
                </a:cubicBezTo>
                <a:cubicBezTo>
                  <a:pt x="2" y="52"/>
                  <a:pt x="2" y="52"/>
                  <a:pt x="3" y="52"/>
                </a:cubicBezTo>
                <a:cubicBezTo>
                  <a:pt x="24" y="35"/>
                  <a:pt x="45" y="19"/>
                  <a:pt x="66" y="2"/>
                </a:cubicBezTo>
                <a:cubicBezTo>
                  <a:pt x="66" y="2"/>
                  <a:pt x="67" y="1"/>
                  <a:pt x="66" y="0"/>
                </a:cubicBezTo>
                <a:cubicBezTo>
                  <a:pt x="66" y="0"/>
                  <a:pt x="65" y="0"/>
                  <a:pt x="65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85"/>
          <p:cNvSpPr/>
          <p:nvPr/>
        </p:nvSpPr>
        <p:spPr>
          <a:xfrm>
            <a:off x="2149200" y="2404800"/>
            <a:ext cx="80640" cy="79920"/>
          </a:xfrm>
          <a:custGeom>
            <a:avLst/>
            <a:gdLst/>
            <a:ahLst/>
            <a:rect l="l" t="t" r="r" b="b"/>
            <a:pathLst>
              <a:path w="80" h="79">
                <a:moveTo>
                  <a:pt x="6" y="69"/>
                </a:moveTo>
                <a:cubicBezTo>
                  <a:pt x="16" y="52"/>
                  <a:pt x="18" y="30"/>
                  <a:pt x="21" y="14"/>
                </a:cubicBezTo>
                <a:cubicBezTo>
                  <a:pt x="27" y="16"/>
                  <a:pt x="32" y="17"/>
                  <a:pt x="38" y="17"/>
                </a:cubicBezTo>
                <a:cubicBezTo>
                  <a:pt x="37" y="19"/>
                  <a:pt x="36" y="21"/>
                  <a:pt x="35" y="23"/>
                </a:cubicBezTo>
                <a:cubicBezTo>
                  <a:pt x="34" y="24"/>
                  <a:pt x="34" y="24"/>
                  <a:pt x="34" y="25"/>
                </a:cubicBezTo>
                <a:cubicBezTo>
                  <a:pt x="35" y="25"/>
                  <a:pt x="35" y="26"/>
                  <a:pt x="36" y="26"/>
                </a:cubicBezTo>
                <a:cubicBezTo>
                  <a:pt x="40" y="27"/>
                  <a:pt x="44" y="27"/>
                  <a:pt x="48" y="28"/>
                </a:cubicBezTo>
                <a:cubicBezTo>
                  <a:pt x="48" y="28"/>
                  <a:pt x="49" y="28"/>
                  <a:pt x="49" y="28"/>
                </a:cubicBezTo>
                <a:cubicBezTo>
                  <a:pt x="50" y="28"/>
                  <a:pt x="50" y="28"/>
                  <a:pt x="51" y="28"/>
                </a:cubicBezTo>
                <a:cubicBezTo>
                  <a:pt x="51" y="28"/>
                  <a:pt x="51" y="28"/>
                  <a:pt x="51" y="28"/>
                </a:cubicBezTo>
                <a:cubicBezTo>
                  <a:pt x="52" y="27"/>
                  <a:pt x="53" y="26"/>
                  <a:pt x="53" y="25"/>
                </a:cubicBezTo>
                <a:cubicBezTo>
                  <a:pt x="54" y="22"/>
                  <a:pt x="56" y="20"/>
                  <a:pt x="57" y="17"/>
                </a:cubicBezTo>
                <a:cubicBezTo>
                  <a:pt x="63" y="17"/>
                  <a:pt x="70" y="17"/>
                  <a:pt x="76" y="18"/>
                </a:cubicBezTo>
                <a:cubicBezTo>
                  <a:pt x="74" y="26"/>
                  <a:pt x="74" y="35"/>
                  <a:pt x="72" y="45"/>
                </a:cubicBezTo>
                <a:cubicBezTo>
                  <a:pt x="70" y="55"/>
                  <a:pt x="68" y="65"/>
                  <a:pt x="62" y="73"/>
                </a:cubicBezTo>
                <a:cubicBezTo>
                  <a:pt x="62" y="74"/>
                  <a:pt x="62" y="75"/>
                  <a:pt x="62" y="75"/>
                </a:cubicBezTo>
                <a:cubicBezTo>
                  <a:pt x="61" y="76"/>
                  <a:pt x="61" y="76"/>
                  <a:pt x="61" y="76"/>
                </a:cubicBezTo>
                <a:cubicBezTo>
                  <a:pt x="61" y="76"/>
                  <a:pt x="61" y="76"/>
                  <a:pt x="61" y="76"/>
                </a:cubicBezTo>
                <a:cubicBezTo>
                  <a:pt x="61" y="76"/>
                  <a:pt x="61" y="76"/>
                  <a:pt x="61" y="76"/>
                </a:cubicBezTo>
                <a:cubicBezTo>
                  <a:pt x="61" y="76"/>
                  <a:pt x="60" y="76"/>
                  <a:pt x="60" y="76"/>
                </a:cubicBezTo>
                <a:cubicBezTo>
                  <a:pt x="48" y="74"/>
                  <a:pt x="36" y="72"/>
                  <a:pt x="25" y="71"/>
                </a:cubicBezTo>
                <a:cubicBezTo>
                  <a:pt x="19" y="70"/>
                  <a:pt x="13" y="69"/>
                  <a:pt x="7" y="69"/>
                </a:cubicBezTo>
                <a:cubicBezTo>
                  <a:pt x="7" y="69"/>
                  <a:pt x="6" y="69"/>
                  <a:pt x="6" y="69"/>
                </a:cubicBezTo>
                <a:moveTo>
                  <a:pt x="49" y="24"/>
                </a:moveTo>
                <a:cubicBezTo>
                  <a:pt x="48" y="24"/>
                  <a:pt x="48" y="24"/>
                  <a:pt x="48" y="24"/>
                </a:cubicBezTo>
                <a:cubicBezTo>
                  <a:pt x="45" y="24"/>
                  <a:pt x="42" y="23"/>
                  <a:pt x="39" y="23"/>
                </a:cubicBezTo>
                <a:cubicBezTo>
                  <a:pt x="43" y="17"/>
                  <a:pt x="46" y="10"/>
                  <a:pt x="48" y="3"/>
                </a:cubicBezTo>
                <a:cubicBezTo>
                  <a:pt x="51" y="4"/>
                  <a:pt x="55" y="4"/>
                  <a:pt x="58" y="6"/>
                </a:cubicBezTo>
                <a:cubicBezTo>
                  <a:pt x="55" y="11"/>
                  <a:pt x="53" y="17"/>
                  <a:pt x="50" y="23"/>
                </a:cubicBezTo>
                <a:cubicBezTo>
                  <a:pt x="50" y="24"/>
                  <a:pt x="50" y="24"/>
                  <a:pt x="50" y="24"/>
                </a:cubicBezTo>
                <a:cubicBezTo>
                  <a:pt x="49" y="24"/>
                  <a:pt x="49" y="24"/>
                  <a:pt x="49" y="24"/>
                </a:cubicBezTo>
                <a:cubicBezTo>
                  <a:pt x="49" y="24"/>
                  <a:pt x="49" y="24"/>
                  <a:pt x="49" y="24"/>
                </a:cubicBezTo>
                <a:moveTo>
                  <a:pt x="47" y="0"/>
                </a:moveTo>
                <a:cubicBezTo>
                  <a:pt x="46" y="0"/>
                  <a:pt x="45" y="0"/>
                  <a:pt x="45" y="1"/>
                </a:cubicBezTo>
                <a:cubicBezTo>
                  <a:pt x="44" y="5"/>
                  <a:pt x="42" y="9"/>
                  <a:pt x="40" y="13"/>
                </a:cubicBezTo>
                <a:cubicBezTo>
                  <a:pt x="33" y="13"/>
                  <a:pt x="26" y="13"/>
                  <a:pt x="21" y="10"/>
                </a:cubicBezTo>
                <a:cubicBezTo>
                  <a:pt x="20" y="10"/>
                  <a:pt x="20" y="9"/>
                  <a:pt x="20" y="9"/>
                </a:cubicBezTo>
                <a:cubicBezTo>
                  <a:pt x="20" y="9"/>
                  <a:pt x="19" y="9"/>
                  <a:pt x="19" y="10"/>
                </a:cubicBezTo>
                <a:cubicBezTo>
                  <a:pt x="18" y="10"/>
                  <a:pt x="18" y="10"/>
                  <a:pt x="18" y="11"/>
                </a:cubicBezTo>
                <a:cubicBezTo>
                  <a:pt x="15" y="28"/>
                  <a:pt x="13" y="53"/>
                  <a:pt x="1" y="70"/>
                </a:cubicBezTo>
                <a:cubicBezTo>
                  <a:pt x="0" y="70"/>
                  <a:pt x="0" y="71"/>
                  <a:pt x="1" y="72"/>
                </a:cubicBezTo>
                <a:cubicBezTo>
                  <a:pt x="1" y="72"/>
                  <a:pt x="2" y="73"/>
                  <a:pt x="2" y="73"/>
                </a:cubicBezTo>
                <a:cubicBezTo>
                  <a:pt x="2" y="73"/>
                  <a:pt x="2" y="73"/>
                  <a:pt x="2" y="73"/>
                </a:cubicBezTo>
                <a:cubicBezTo>
                  <a:pt x="4" y="73"/>
                  <a:pt x="6" y="72"/>
                  <a:pt x="7" y="72"/>
                </a:cubicBezTo>
                <a:cubicBezTo>
                  <a:pt x="7" y="72"/>
                  <a:pt x="7" y="72"/>
                  <a:pt x="7" y="72"/>
                </a:cubicBezTo>
                <a:cubicBezTo>
                  <a:pt x="13" y="72"/>
                  <a:pt x="18" y="73"/>
                  <a:pt x="24" y="74"/>
                </a:cubicBezTo>
                <a:cubicBezTo>
                  <a:pt x="36" y="76"/>
                  <a:pt x="48" y="78"/>
                  <a:pt x="59" y="79"/>
                </a:cubicBezTo>
                <a:cubicBezTo>
                  <a:pt x="59" y="79"/>
                  <a:pt x="59" y="79"/>
                  <a:pt x="59" y="79"/>
                </a:cubicBezTo>
                <a:cubicBezTo>
                  <a:pt x="60" y="79"/>
                  <a:pt x="60" y="79"/>
                  <a:pt x="61" y="79"/>
                </a:cubicBezTo>
                <a:cubicBezTo>
                  <a:pt x="61" y="79"/>
                  <a:pt x="62" y="79"/>
                  <a:pt x="63" y="79"/>
                </a:cubicBezTo>
                <a:cubicBezTo>
                  <a:pt x="63" y="79"/>
                  <a:pt x="64" y="78"/>
                  <a:pt x="64" y="78"/>
                </a:cubicBezTo>
                <a:cubicBezTo>
                  <a:pt x="65" y="77"/>
                  <a:pt x="65" y="77"/>
                  <a:pt x="65" y="76"/>
                </a:cubicBezTo>
                <a:cubicBezTo>
                  <a:pt x="65" y="76"/>
                  <a:pt x="65" y="75"/>
                  <a:pt x="65" y="75"/>
                </a:cubicBezTo>
                <a:cubicBezTo>
                  <a:pt x="71" y="66"/>
                  <a:pt x="74" y="56"/>
                  <a:pt x="76" y="45"/>
                </a:cubicBezTo>
                <a:cubicBezTo>
                  <a:pt x="77" y="35"/>
                  <a:pt x="78" y="25"/>
                  <a:pt x="80" y="17"/>
                </a:cubicBezTo>
                <a:cubicBezTo>
                  <a:pt x="80" y="17"/>
                  <a:pt x="80" y="16"/>
                  <a:pt x="80" y="16"/>
                </a:cubicBezTo>
                <a:cubicBezTo>
                  <a:pt x="79" y="15"/>
                  <a:pt x="79" y="15"/>
                  <a:pt x="79" y="15"/>
                </a:cubicBezTo>
                <a:cubicBezTo>
                  <a:pt x="71" y="14"/>
                  <a:pt x="65" y="14"/>
                  <a:pt x="58" y="13"/>
                </a:cubicBezTo>
                <a:cubicBezTo>
                  <a:pt x="60" y="11"/>
                  <a:pt x="61" y="8"/>
                  <a:pt x="62" y="5"/>
                </a:cubicBezTo>
                <a:cubicBezTo>
                  <a:pt x="62" y="5"/>
                  <a:pt x="62" y="4"/>
                  <a:pt x="62" y="4"/>
                </a:cubicBezTo>
                <a:cubicBezTo>
                  <a:pt x="62" y="3"/>
                  <a:pt x="61" y="3"/>
                  <a:pt x="61" y="3"/>
                </a:cubicBezTo>
                <a:cubicBezTo>
                  <a:pt x="56" y="1"/>
                  <a:pt x="52" y="0"/>
                  <a:pt x="47" y="0"/>
                </a:cubicBezTo>
                <a:cubicBezTo>
                  <a:pt x="47" y="0"/>
                  <a:pt x="47" y="0"/>
                  <a:pt x="47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86"/>
          <p:cNvSpPr/>
          <p:nvPr/>
        </p:nvSpPr>
        <p:spPr>
          <a:xfrm>
            <a:off x="2174760" y="2438280"/>
            <a:ext cx="39240" cy="6480"/>
          </a:xfrm>
          <a:custGeom>
            <a:avLst/>
            <a:gdLst/>
            <a:ahLst/>
            <a:rect l="l" t="t" r="r" b="b"/>
            <a:pathLst>
              <a:path w="39" h="7">
                <a:moveTo>
                  <a:pt x="2" y="0"/>
                </a:moveTo>
                <a:cubicBezTo>
                  <a:pt x="1" y="0"/>
                  <a:pt x="1" y="1"/>
                  <a:pt x="1" y="1"/>
                </a:cubicBezTo>
                <a:cubicBezTo>
                  <a:pt x="0" y="2"/>
                  <a:pt x="1" y="3"/>
                  <a:pt x="2" y="4"/>
                </a:cubicBezTo>
                <a:cubicBezTo>
                  <a:pt x="13" y="6"/>
                  <a:pt x="25" y="7"/>
                  <a:pt x="37" y="7"/>
                </a:cubicBezTo>
                <a:cubicBezTo>
                  <a:pt x="37" y="7"/>
                  <a:pt x="37" y="7"/>
                  <a:pt x="37" y="7"/>
                </a:cubicBezTo>
                <a:cubicBezTo>
                  <a:pt x="38" y="7"/>
                  <a:pt x="39" y="7"/>
                  <a:pt x="39" y="6"/>
                </a:cubicBezTo>
                <a:cubicBezTo>
                  <a:pt x="39" y="5"/>
                  <a:pt x="38" y="4"/>
                  <a:pt x="37" y="4"/>
                </a:cubicBezTo>
                <a:cubicBezTo>
                  <a:pt x="26" y="4"/>
                  <a:pt x="14" y="2"/>
                  <a:pt x="3" y="0"/>
                </a:cubicBezTo>
                <a:cubicBezTo>
                  <a:pt x="3" y="0"/>
                  <a:pt x="2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CustomShape 87"/>
          <p:cNvSpPr/>
          <p:nvPr/>
        </p:nvSpPr>
        <p:spPr>
          <a:xfrm>
            <a:off x="2170440" y="2449440"/>
            <a:ext cx="39600" cy="7920"/>
          </a:xfrm>
          <a:custGeom>
            <a:avLst/>
            <a:gdLst/>
            <a:ahLst/>
            <a:rect l="l" t="t" r="r" b="b"/>
            <a:pathLst>
              <a:path w="39" h="8">
                <a:moveTo>
                  <a:pt x="2" y="0"/>
                </a:moveTo>
                <a:cubicBezTo>
                  <a:pt x="1" y="0"/>
                  <a:pt x="1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3" y="6"/>
                  <a:pt x="25" y="8"/>
                  <a:pt x="37" y="8"/>
                </a:cubicBezTo>
                <a:cubicBezTo>
                  <a:pt x="37" y="8"/>
                  <a:pt x="37" y="8"/>
                  <a:pt x="37" y="8"/>
                </a:cubicBezTo>
                <a:cubicBezTo>
                  <a:pt x="38" y="8"/>
                  <a:pt x="39" y="7"/>
                  <a:pt x="39" y="6"/>
                </a:cubicBezTo>
                <a:cubicBezTo>
                  <a:pt x="39" y="5"/>
                  <a:pt x="38" y="4"/>
                  <a:pt x="37" y="4"/>
                </a:cubicBezTo>
                <a:cubicBezTo>
                  <a:pt x="25" y="4"/>
                  <a:pt x="14" y="3"/>
                  <a:pt x="3" y="0"/>
                </a:cubicBezTo>
                <a:cubicBezTo>
                  <a:pt x="2" y="0"/>
                  <a:pt x="2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88"/>
          <p:cNvSpPr/>
          <p:nvPr/>
        </p:nvSpPr>
        <p:spPr>
          <a:xfrm>
            <a:off x="2169360" y="2459520"/>
            <a:ext cx="13680" cy="6120"/>
          </a:xfrm>
          <a:custGeom>
            <a:avLst/>
            <a:gdLst/>
            <a:ahLst/>
            <a:rect l="l" t="t" r="r" b="b"/>
            <a:pathLst>
              <a:path w="14" h="6">
                <a:moveTo>
                  <a:pt x="4" y="0"/>
                </a:moveTo>
                <a:cubicBezTo>
                  <a:pt x="3" y="0"/>
                  <a:pt x="2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3"/>
                  <a:pt x="1" y="4"/>
                  <a:pt x="1" y="4"/>
                </a:cubicBezTo>
                <a:cubicBezTo>
                  <a:pt x="2" y="4"/>
                  <a:pt x="2" y="4"/>
                  <a:pt x="2" y="4"/>
                </a:cubicBezTo>
                <a:cubicBezTo>
                  <a:pt x="3" y="4"/>
                  <a:pt x="3" y="3"/>
                  <a:pt x="4" y="3"/>
                </a:cubicBezTo>
                <a:cubicBezTo>
                  <a:pt x="4" y="3"/>
                  <a:pt x="4" y="3"/>
                  <a:pt x="4" y="3"/>
                </a:cubicBezTo>
                <a:cubicBezTo>
                  <a:pt x="7" y="3"/>
                  <a:pt x="9" y="4"/>
                  <a:pt x="11" y="5"/>
                </a:cubicBezTo>
                <a:cubicBezTo>
                  <a:pt x="12" y="6"/>
                  <a:pt x="12" y="6"/>
                  <a:pt x="12" y="6"/>
                </a:cubicBezTo>
                <a:cubicBezTo>
                  <a:pt x="13" y="6"/>
                  <a:pt x="13" y="5"/>
                  <a:pt x="14" y="5"/>
                </a:cubicBezTo>
                <a:cubicBezTo>
                  <a:pt x="14" y="4"/>
                  <a:pt x="14" y="3"/>
                  <a:pt x="13" y="2"/>
                </a:cubicBezTo>
                <a:cubicBezTo>
                  <a:pt x="10" y="1"/>
                  <a:pt x="7" y="0"/>
                  <a:pt x="4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89"/>
          <p:cNvSpPr/>
          <p:nvPr/>
        </p:nvSpPr>
        <p:spPr>
          <a:xfrm>
            <a:off x="2021040" y="2312280"/>
            <a:ext cx="95400" cy="114840"/>
          </a:xfrm>
          <a:custGeom>
            <a:avLst/>
            <a:gdLst/>
            <a:ahLst/>
            <a:rect l="l" t="t" r="r" b="b"/>
            <a:pathLst>
              <a:path w="94" h="113">
                <a:moveTo>
                  <a:pt x="24" y="107"/>
                </a:moveTo>
                <a:cubicBezTo>
                  <a:pt x="24" y="105"/>
                  <a:pt x="24" y="102"/>
                  <a:pt x="24" y="100"/>
                </a:cubicBezTo>
                <a:cubicBezTo>
                  <a:pt x="45" y="93"/>
                  <a:pt x="67" y="88"/>
                  <a:pt x="90" y="85"/>
                </a:cubicBezTo>
                <a:cubicBezTo>
                  <a:pt x="90" y="88"/>
                  <a:pt x="90" y="91"/>
                  <a:pt x="91" y="94"/>
                </a:cubicBezTo>
                <a:cubicBezTo>
                  <a:pt x="90" y="94"/>
                  <a:pt x="90" y="94"/>
                  <a:pt x="90" y="94"/>
                </a:cubicBezTo>
                <a:cubicBezTo>
                  <a:pt x="89" y="94"/>
                  <a:pt x="89" y="93"/>
                  <a:pt x="88" y="93"/>
                </a:cubicBezTo>
                <a:cubicBezTo>
                  <a:pt x="88" y="93"/>
                  <a:pt x="88" y="93"/>
                  <a:pt x="88" y="93"/>
                </a:cubicBezTo>
                <a:cubicBezTo>
                  <a:pt x="88" y="93"/>
                  <a:pt x="87" y="94"/>
                  <a:pt x="86" y="94"/>
                </a:cubicBezTo>
                <a:cubicBezTo>
                  <a:pt x="86" y="93"/>
                  <a:pt x="86" y="93"/>
                  <a:pt x="86" y="93"/>
                </a:cubicBezTo>
                <a:cubicBezTo>
                  <a:pt x="86" y="93"/>
                  <a:pt x="85" y="93"/>
                  <a:pt x="85" y="93"/>
                </a:cubicBezTo>
                <a:cubicBezTo>
                  <a:pt x="84" y="93"/>
                  <a:pt x="84" y="93"/>
                  <a:pt x="84" y="94"/>
                </a:cubicBezTo>
                <a:cubicBezTo>
                  <a:pt x="83" y="94"/>
                  <a:pt x="83" y="94"/>
                  <a:pt x="83" y="94"/>
                </a:cubicBezTo>
                <a:cubicBezTo>
                  <a:pt x="68" y="97"/>
                  <a:pt x="53" y="100"/>
                  <a:pt x="38" y="103"/>
                </a:cubicBezTo>
                <a:cubicBezTo>
                  <a:pt x="34" y="104"/>
                  <a:pt x="29" y="105"/>
                  <a:pt x="24" y="107"/>
                </a:cubicBezTo>
                <a:moveTo>
                  <a:pt x="88" y="72"/>
                </a:moveTo>
                <a:cubicBezTo>
                  <a:pt x="81" y="54"/>
                  <a:pt x="77" y="35"/>
                  <a:pt x="74" y="15"/>
                </a:cubicBezTo>
                <a:cubicBezTo>
                  <a:pt x="77" y="15"/>
                  <a:pt x="80" y="15"/>
                  <a:pt x="83" y="14"/>
                </a:cubicBezTo>
                <a:cubicBezTo>
                  <a:pt x="82" y="16"/>
                  <a:pt x="82" y="19"/>
                  <a:pt x="82" y="21"/>
                </a:cubicBezTo>
                <a:cubicBezTo>
                  <a:pt x="82" y="26"/>
                  <a:pt x="83" y="32"/>
                  <a:pt x="83" y="37"/>
                </a:cubicBezTo>
                <a:cubicBezTo>
                  <a:pt x="85" y="49"/>
                  <a:pt x="86" y="60"/>
                  <a:pt x="88" y="72"/>
                </a:cubicBezTo>
                <a:moveTo>
                  <a:pt x="28" y="34"/>
                </a:moveTo>
                <a:cubicBezTo>
                  <a:pt x="28" y="26"/>
                  <a:pt x="25" y="18"/>
                  <a:pt x="24" y="13"/>
                </a:cubicBezTo>
                <a:cubicBezTo>
                  <a:pt x="24" y="13"/>
                  <a:pt x="24" y="13"/>
                  <a:pt x="24" y="13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11"/>
                  <a:pt x="24" y="11"/>
                  <a:pt x="25" y="11"/>
                </a:cubicBezTo>
                <a:cubicBezTo>
                  <a:pt x="25" y="11"/>
                  <a:pt x="26" y="10"/>
                  <a:pt x="26" y="10"/>
                </a:cubicBezTo>
                <a:cubicBezTo>
                  <a:pt x="30" y="9"/>
                  <a:pt x="33" y="7"/>
                  <a:pt x="36" y="6"/>
                </a:cubicBezTo>
                <a:cubicBezTo>
                  <a:pt x="36" y="7"/>
                  <a:pt x="37" y="8"/>
                  <a:pt x="37" y="9"/>
                </a:cubicBezTo>
                <a:cubicBezTo>
                  <a:pt x="38" y="13"/>
                  <a:pt x="39" y="17"/>
                  <a:pt x="41" y="20"/>
                </a:cubicBezTo>
                <a:cubicBezTo>
                  <a:pt x="41" y="22"/>
                  <a:pt x="42" y="23"/>
                  <a:pt x="42" y="25"/>
                </a:cubicBezTo>
                <a:cubicBezTo>
                  <a:pt x="43" y="26"/>
                  <a:pt x="43" y="27"/>
                  <a:pt x="43" y="28"/>
                </a:cubicBezTo>
                <a:cubicBezTo>
                  <a:pt x="43" y="28"/>
                  <a:pt x="43" y="28"/>
                  <a:pt x="43" y="28"/>
                </a:cubicBezTo>
                <a:cubicBezTo>
                  <a:pt x="42" y="28"/>
                  <a:pt x="42" y="28"/>
                  <a:pt x="42" y="28"/>
                </a:cubicBezTo>
                <a:cubicBezTo>
                  <a:pt x="42" y="30"/>
                  <a:pt x="39" y="31"/>
                  <a:pt x="36" y="32"/>
                </a:cubicBezTo>
                <a:cubicBezTo>
                  <a:pt x="33" y="33"/>
                  <a:pt x="30" y="34"/>
                  <a:pt x="28" y="34"/>
                </a:cubicBezTo>
                <a:moveTo>
                  <a:pt x="27" y="38"/>
                </a:moveTo>
                <a:cubicBezTo>
                  <a:pt x="30" y="38"/>
                  <a:pt x="35" y="37"/>
                  <a:pt x="38" y="35"/>
                </a:cubicBezTo>
                <a:cubicBezTo>
                  <a:pt x="40" y="34"/>
                  <a:pt x="42" y="33"/>
                  <a:pt x="43" y="32"/>
                </a:cubicBezTo>
                <a:cubicBezTo>
                  <a:pt x="44" y="32"/>
                  <a:pt x="45" y="31"/>
                  <a:pt x="45" y="31"/>
                </a:cubicBezTo>
                <a:cubicBezTo>
                  <a:pt x="46" y="30"/>
                  <a:pt x="46" y="29"/>
                  <a:pt x="46" y="28"/>
                </a:cubicBezTo>
                <a:cubicBezTo>
                  <a:pt x="46" y="28"/>
                  <a:pt x="46" y="28"/>
                  <a:pt x="46" y="28"/>
                </a:cubicBezTo>
                <a:cubicBezTo>
                  <a:pt x="46" y="26"/>
                  <a:pt x="46" y="24"/>
                  <a:pt x="45" y="22"/>
                </a:cubicBezTo>
                <a:cubicBezTo>
                  <a:pt x="45" y="21"/>
                  <a:pt x="44" y="19"/>
                  <a:pt x="44" y="17"/>
                </a:cubicBezTo>
                <a:cubicBezTo>
                  <a:pt x="52" y="14"/>
                  <a:pt x="60" y="10"/>
                  <a:pt x="67" y="6"/>
                </a:cubicBezTo>
                <a:cubicBezTo>
                  <a:pt x="68" y="6"/>
                  <a:pt x="68" y="6"/>
                  <a:pt x="69" y="5"/>
                </a:cubicBezTo>
                <a:cubicBezTo>
                  <a:pt x="72" y="31"/>
                  <a:pt x="78" y="57"/>
                  <a:pt x="88" y="81"/>
                </a:cubicBezTo>
                <a:cubicBezTo>
                  <a:pt x="66" y="84"/>
                  <a:pt x="44" y="89"/>
                  <a:pt x="24" y="96"/>
                </a:cubicBezTo>
                <a:cubicBezTo>
                  <a:pt x="23" y="96"/>
                  <a:pt x="23" y="96"/>
                  <a:pt x="23" y="96"/>
                </a:cubicBezTo>
                <a:cubicBezTo>
                  <a:pt x="22" y="96"/>
                  <a:pt x="21" y="96"/>
                  <a:pt x="21" y="97"/>
                </a:cubicBezTo>
                <a:cubicBezTo>
                  <a:pt x="17" y="99"/>
                  <a:pt x="13" y="100"/>
                  <a:pt x="9" y="102"/>
                </a:cubicBezTo>
                <a:cubicBezTo>
                  <a:pt x="9" y="96"/>
                  <a:pt x="9" y="91"/>
                  <a:pt x="9" y="86"/>
                </a:cubicBezTo>
                <a:cubicBezTo>
                  <a:pt x="9" y="67"/>
                  <a:pt x="7" y="49"/>
                  <a:pt x="4" y="30"/>
                </a:cubicBezTo>
                <a:cubicBezTo>
                  <a:pt x="5" y="30"/>
                  <a:pt x="5" y="30"/>
                  <a:pt x="5" y="30"/>
                </a:cubicBezTo>
                <a:cubicBezTo>
                  <a:pt x="11" y="29"/>
                  <a:pt x="17" y="27"/>
                  <a:pt x="23" y="25"/>
                </a:cubicBezTo>
                <a:cubicBezTo>
                  <a:pt x="24" y="29"/>
                  <a:pt x="25" y="32"/>
                  <a:pt x="25" y="36"/>
                </a:cubicBezTo>
                <a:cubicBezTo>
                  <a:pt x="25" y="37"/>
                  <a:pt x="26" y="38"/>
                  <a:pt x="26" y="38"/>
                </a:cubicBezTo>
                <a:cubicBezTo>
                  <a:pt x="27" y="38"/>
                  <a:pt x="27" y="38"/>
                  <a:pt x="27" y="38"/>
                </a:cubicBezTo>
                <a:moveTo>
                  <a:pt x="71" y="0"/>
                </a:moveTo>
                <a:cubicBezTo>
                  <a:pt x="70" y="0"/>
                  <a:pt x="70" y="1"/>
                  <a:pt x="69" y="1"/>
                </a:cubicBezTo>
                <a:cubicBezTo>
                  <a:pt x="69" y="2"/>
                  <a:pt x="69" y="2"/>
                  <a:pt x="69" y="2"/>
                </a:cubicBezTo>
                <a:cubicBezTo>
                  <a:pt x="68" y="2"/>
                  <a:pt x="68" y="2"/>
                  <a:pt x="68" y="2"/>
                </a:cubicBezTo>
                <a:cubicBezTo>
                  <a:pt x="67" y="2"/>
                  <a:pt x="67" y="2"/>
                  <a:pt x="66" y="3"/>
                </a:cubicBezTo>
                <a:cubicBezTo>
                  <a:pt x="58" y="7"/>
                  <a:pt x="50" y="11"/>
                  <a:pt x="42" y="14"/>
                </a:cubicBezTo>
                <a:cubicBezTo>
                  <a:pt x="42" y="13"/>
                  <a:pt x="42" y="12"/>
                  <a:pt x="42" y="12"/>
                </a:cubicBezTo>
                <a:cubicBezTo>
                  <a:pt x="41" y="10"/>
                  <a:pt x="40" y="8"/>
                  <a:pt x="40" y="7"/>
                </a:cubicBezTo>
                <a:cubicBezTo>
                  <a:pt x="40" y="5"/>
                  <a:pt x="39" y="4"/>
                  <a:pt x="39" y="4"/>
                </a:cubicBezTo>
                <a:cubicBezTo>
                  <a:pt x="39" y="3"/>
                  <a:pt x="39" y="3"/>
                  <a:pt x="38" y="2"/>
                </a:cubicBezTo>
                <a:cubicBezTo>
                  <a:pt x="38" y="2"/>
                  <a:pt x="38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3" y="4"/>
                  <a:pt x="29" y="5"/>
                  <a:pt x="25" y="7"/>
                </a:cubicBezTo>
                <a:cubicBezTo>
                  <a:pt x="24" y="7"/>
                  <a:pt x="24" y="7"/>
                  <a:pt x="23" y="8"/>
                </a:cubicBezTo>
                <a:cubicBezTo>
                  <a:pt x="22" y="8"/>
                  <a:pt x="21" y="9"/>
                  <a:pt x="21" y="10"/>
                </a:cubicBezTo>
                <a:cubicBezTo>
                  <a:pt x="20" y="11"/>
                  <a:pt x="20" y="12"/>
                  <a:pt x="20" y="13"/>
                </a:cubicBezTo>
                <a:cubicBezTo>
                  <a:pt x="20" y="13"/>
                  <a:pt x="20" y="14"/>
                  <a:pt x="20" y="14"/>
                </a:cubicBezTo>
                <a:cubicBezTo>
                  <a:pt x="21" y="16"/>
                  <a:pt x="22" y="19"/>
                  <a:pt x="22" y="21"/>
                </a:cubicBezTo>
                <a:cubicBezTo>
                  <a:pt x="16" y="23"/>
                  <a:pt x="10" y="25"/>
                  <a:pt x="4" y="27"/>
                </a:cubicBezTo>
                <a:cubicBezTo>
                  <a:pt x="3" y="27"/>
                  <a:pt x="3" y="27"/>
                  <a:pt x="3" y="27"/>
                </a:cubicBezTo>
                <a:cubicBezTo>
                  <a:pt x="3" y="27"/>
                  <a:pt x="3" y="26"/>
                  <a:pt x="2" y="26"/>
                </a:cubicBezTo>
                <a:cubicBezTo>
                  <a:pt x="2" y="26"/>
                  <a:pt x="2" y="27"/>
                  <a:pt x="2" y="27"/>
                </a:cubicBezTo>
                <a:cubicBezTo>
                  <a:pt x="1" y="27"/>
                  <a:pt x="0" y="28"/>
                  <a:pt x="0" y="29"/>
                </a:cubicBezTo>
                <a:cubicBezTo>
                  <a:pt x="4" y="47"/>
                  <a:pt x="6" y="66"/>
                  <a:pt x="6" y="86"/>
                </a:cubicBezTo>
                <a:cubicBezTo>
                  <a:pt x="6" y="92"/>
                  <a:pt x="5" y="98"/>
                  <a:pt x="5" y="104"/>
                </a:cubicBezTo>
                <a:cubicBezTo>
                  <a:pt x="5" y="105"/>
                  <a:pt x="5" y="105"/>
                  <a:pt x="6" y="106"/>
                </a:cubicBezTo>
                <a:cubicBezTo>
                  <a:pt x="6" y="106"/>
                  <a:pt x="6" y="106"/>
                  <a:pt x="7" y="106"/>
                </a:cubicBezTo>
                <a:cubicBezTo>
                  <a:pt x="7" y="106"/>
                  <a:pt x="7" y="106"/>
                  <a:pt x="7" y="106"/>
                </a:cubicBezTo>
                <a:cubicBezTo>
                  <a:pt x="12" y="104"/>
                  <a:pt x="16" y="103"/>
                  <a:pt x="21" y="101"/>
                </a:cubicBezTo>
                <a:cubicBezTo>
                  <a:pt x="21" y="104"/>
                  <a:pt x="21" y="108"/>
                  <a:pt x="21" y="111"/>
                </a:cubicBezTo>
                <a:cubicBezTo>
                  <a:pt x="21" y="112"/>
                  <a:pt x="21" y="112"/>
                  <a:pt x="22" y="112"/>
                </a:cubicBezTo>
                <a:cubicBezTo>
                  <a:pt x="22" y="113"/>
                  <a:pt x="22" y="113"/>
                  <a:pt x="23" y="113"/>
                </a:cubicBezTo>
                <a:cubicBezTo>
                  <a:pt x="23" y="113"/>
                  <a:pt x="23" y="112"/>
                  <a:pt x="24" y="112"/>
                </a:cubicBezTo>
                <a:cubicBezTo>
                  <a:pt x="28" y="109"/>
                  <a:pt x="33" y="107"/>
                  <a:pt x="39" y="106"/>
                </a:cubicBezTo>
                <a:cubicBezTo>
                  <a:pt x="55" y="103"/>
                  <a:pt x="70" y="100"/>
                  <a:pt x="86" y="97"/>
                </a:cubicBezTo>
                <a:cubicBezTo>
                  <a:pt x="87" y="98"/>
                  <a:pt x="87" y="98"/>
                  <a:pt x="88" y="98"/>
                </a:cubicBezTo>
                <a:cubicBezTo>
                  <a:pt x="88" y="98"/>
                  <a:pt x="88" y="98"/>
                  <a:pt x="88" y="98"/>
                </a:cubicBezTo>
                <a:cubicBezTo>
                  <a:pt x="90" y="98"/>
                  <a:pt x="92" y="97"/>
                  <a:pt x="93" y="97"/>
                </a:cubicBezTo>
                <a:cubicBezTo>
                  <a:pt x="94" y="96"/>
                  <a:pt x="94" y="96"/>
                  <a:pt x="94" y="95"/>
                </a:cubicBezTo>
                <a:cubicBezTo>
                  <a:pt x="92" y="75"/>
                  <a:pt x="89" y="56"/>
                  <a:pt x="87" y="36"/>
                </a:cubicBezTo>
                <a:cubicBezTo>
                  <a:pt x="86" y="31"/>
                  <a:pt x="86" y="26"/>
                  <a:pt x="86" y="21"/>
                </a:cubicBezTo>
                <a:cubicBezTo>
                  <a:pt x="86" y="18"/>
                  <a:pt x="86" y="15"/>
                  <a:pt x="87" y="12"/>
                </a:cubicBezTo>
                <a:cubicBezTo>
                  <a:pt x="87" y="11"/>
                  <a:pt x="86" y="10"/>
                  <a:pt x="86" y="10"/>
                </a:cubicBezTo>
                <a:cubicBezTo>
                  <a:pt x="86" y="9"/>
                  <a:pt x="85" y="9"/>
                  <a:pt x="85" y="9"/>
                </a:cubicBezTo>
                <a:cubicBezTo>
                  <a:pt x="85" y="9"/>
                  <a:pt x="84" y="9"/>
                  <a:pt x="84" y="10"/>
                </a:cubicBezTo>
                <a:cubicBezTo>
                  <a:pt x="81" y="11"/>
                  <a:pt x="77" y="12"/>
                  <a:pt x="73" y="12"/>
                </a:cubicBezTo>
                <a:cubicBezTo>
                  <a:pt x="73" y="12"/>
                  <a:pt x="73" y="12"/>
                  <a:pt x="73" y="12"/>
                </a:cubicBezTo>
                <a:cubicBezTo>
                  <a:pt x="73" y="12"/>
                  <a:pt x="73" y="12"/>
                  <a:pt x="73" y="12"/>
                </a:cubicBezTo>
                <a:cubicBezTo>
                  <a:pt x="73" y="10"/>
                  <a:pt x="73" y="7"/>
                  <a:pt x="73" y="5"/>
                </a:cubicBezTo>
                <a:cubicBezTo>
                  <a:pt x="72" y="4"/>
                  <a:pt x="72" y="4"/>
                  <a:pt x="72" y="4"/>
                </a:cubicBezTo>
                <a:cubicBezTo>
                  <a:pt x="72" y="4"/>
                  <a:pt x="73" y="3"/>
                  <a:pt x="73" y="3"/>
                </a:cubicBezTo>
                <a:cubicBezTo>
                  <a:pt x="73" y="2"/>
                  <a:pt x="73" y="2"/>
                  <a:pt x="72" y="1"/>
                </a:cubicBezTo>
                <a:cubicBezTo>
                  <a:pt x="72" y="1"/>
                  <a:pt x="72" y="1"/>
                  <a:pt x="72" y="1"/>
                </a:cubicBezTo>
                <a:cubicBezTo>
                  <a:pt x="71" y="1"/>
                  <a:pt x="71" y="0"/>
                  <a:pt x="71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90"/>
          <p:cNvSpPr/>
          <p:nvPr/>
        </p:nvSpPr>
        <p:spPr>
          <a:xfrm>
            <a:off x="2035440" y="2353680"/>
            <a:ext cx="50400" cy="20160"/>
          </a:xfrm>
          <a:custGeom>
            <a:avLst/>
            <a:gdLst/>
            <a:ahLst/>
            <a:rect l="l" t="t" r="r" b="b"/>
            <a:pathLst>
              <a:path w="50" h="20">
                <a:moveTo>
                  <a:pt x="48" y="0"/>
                </a:moveTo>
                <a:cubicBezTo>
                  <a:pt x="47" y="0"/>
                  <a:pt x="47" y="1"/>
                  <a:pt x="47" y="1"/>
                </a:cubicBezTo>
                <a:cubicBezTo>
                  <a:pt x="46" y="1"/>
                  <a:pt x="45" y="1"/>
                  <a:pt x="44" y="2"/>
                </a:cubicBezTo>
                <a:cubicBezTo>
                  <a:pt x="40" y="4"/>
                  <a:pt x="31" y="7"/>
                  <a:pt x="23" y="11"/>
                </a:cubicBezTo>
                <a:cubicBezTo>
                  <a:pt x="19" y="12"/>
                  <a:pt x="14" y="14"/>
                  <a:pt x="11" y="15"/>
                </a:cubicBezTo>
                <a:cubicBezTo>
                  <a:pt x="7" y="16"/>
                  <a:pt x="4" y="17"/>
                  <a:pt x="2" y="17"/>
                </a:cubicBezTo>
                <a:cubicBezTo>
                  <a:pt x="1" y="17"/>
                  <a:pt x="0" y="18"/>
                  <a:pt x="0" y="19"/>
                </a:cubicBezTo>
                <a:cubicBezTo>
                  <a:pt x="0" y="20"/>
                  <a:pt x="1" y="20"/>
                  <a:pt x="2" y="20"/>
                </a:cubicBezTo>
                <a:cubicBezTo>
                  <a:pt x="2" y="20"/>
                  <a:pt x="2" y="20"/>
                  <a:pt x="2" y="20"/>
                </a:cubicBezTo>
                <a:cubicBezTo>
                  <a:pt x="5" y="20"/>
                  <a:pt x="9" y="19"/>
                  <a:pt x="13" y="18"/>
                </a:cubicBezTo>
                <a:cubicBezTo>
                  <a:pt x="20" y="16"/>
                  <a:pt x="28" y="13"/>
                  <a:pt x="35" y="10"/>
                </a:cubicBezTo>
                <a:cubicBezTo>
                  <a:pt x="38" y="8"/>
                  <a:pt x="41" y="7"/>
                  <a:pt x="44" y="6"/>
                </a:cubicBezTo>
                <a:cubicBezTo>
                  <a:pt x="45" y="6"/>
                  <a:pt x="46" y="5"/>
                  <a:pt x="47" y="5"/>
                </a:cubicBezTo>
                <a:cubicBezTo>
                  <a:pt x="47" y="4"/>
                  <a:pt x="48" y="4"/>
                  <a:pt x="48" y="4"/>
                </a:cubicBezTo>
                <a:cubicBezTo>
                  <a:pt x="49" y="3"/>
                  <a:pt x="50" y="2"/>
                  <a:pt x="49" y="1"/>
                </a:cubicBezTo>
                <a:cubicBezTo>
                  <a:pt x="49" y="1"/>
                  <a:pt x="48" y="0"/>
                  <a:pt x="48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91"/>
          <p:cNvSpPr/>
          <p:nvPr/>
        </p:nvSpPr>
        <p:spPr>
          <a:xfrm>
            <a:off x="2039400" y="2368080"/>
            <a:ext cx="46440" cy="15840"/>
          </a:xfrm>
          <a:custGeom>
            <a:avLst/>
            <a:gdLst/>
            <a:ahLst/>
            <a:rect l="l" t="t" r="r" b="b"/>
            <a:pathLst>
              <a:path w="46" h="16">
                <a:moveTo>
                  <a:pt x="43" y="0"/>
                </a:moveTo>
                <a:cubicBezTo>
                  <a:pt x="42" y="0"/>
                  <a:pt x="42" y="0"/>
                  <a:pt x="40" y="1"/>
                </a:cubicBezTo>
                <a:cubicBezTo>
                  <a:pt x="36" y="2"/>
                  <a:pt x="28" y="4"/>
                  <a:pt x="20" y="7"/>
                </a:cubicBezTo>
                <a:cubicBezTo>
                  <a:pt x="12" y="9"/>
                  <a:pt x="4" y="11"/>
                  <a:pt x="1" y="12"/>
                </a:cubicBezTo>
                <a:cubicBezTo>
                  <a:pt x="0" y="12"/>
                  <a:pt x="0" y="13"/>
                  <a:pt x="0" y="14"/>
                </a:cubicBezTo>
                <a:cubicBezTo>
                  <a:pt x="0" y="15"/>
                  <a:pt x="1" y="16"/>
                  <a:pt x="2" y="16"/>
                </a:cubicBezTo>
                <a:cubicBezTo>
                  <a:pt x="2" y="16"/>
                  <a:pt x="2" y="16"/>
                  <a:pt x="2" y="16"/>
                </a:cubicBezTo>
                <a:cubicBezTo>
                  <a:pt x="6" y="15"/>
                  <a:pt x="15" y="12"/>
                  <a:pt x="24" y="9"/>
                </a:cubicBezTo>
                <a:cubicBezTo>
                  <a:pt x="29" y="8"/>
                  <a:pt x="33" y="6"/>
                  <a:pt x="37" y="5"/>
                </a:cubicBezTo>
                <a:cubicBezTo>
                  <a:pt x="38" y="5"/>
                  <a:pt x="40" y="4"/>
                  <a:pt x="41" y="4"/>
                </a:cubicBezTo>
                <a:cubicBezTo>
                  <a:pt x="42" y="4"/>
                  <a:pt x="43" y="4"/>
                  <a:pt x="43" y="4"/>
                </a:cubicBezTo>
                <a:cubicBezTo>
                  <a:pt x="43" y="4"/>
                  <a:pt x="43" y="4"/>
                  <a:pt x="43" y="4"/>
                </a:cubicBezTo>
                <a:cubicBezTo>
                  <a:pt x="43" y="4"/>
                  <a:pt x="43" y="4"/>
                  <a:pt x="43" y="4"/>
                </a:cubicBezTo>
                <a:cubicBezTo>
                  <a:pt x="43" y="4"/>
                  <a:pt x="44" y="4"/>
                  <a:pt x="44" y="4"/>
                </a:cubicBezTo>
                <a:cubicBezTo>
                  <a:pt x="44" y="4"/>
                  <a:pt x="45" y="3"/>
                  <a:pt x="45" y="3"/>
                </a:cubicBezTo>
                <a:cubicBezTo>
                  <a:pt x="46" y="2"/>
                  <a:pt x="45" y="1"/>
                  <a:pt x="44" y="0"/>
                </a:cubicBezTo>
                <a:cubicBezTo>
                  <a:pt x="44" y="0"/>
                  <a:pt x="44" y="0"/>
                  <a:pt x="4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92"/>
          <p:cNvSpPr/>
          <p:nvPr/>
        </p:nvSpPr>
        <p:spPr>
          <a:xfrm>
            <a:off x="2040120" y="2388600"/>
            <a:ext cx="12960" cy="5760"/>
          </a:xfrm>
          <a:custGeom>
            <a:avLst/>
            <a:gdLst/>
            <a:ahLst/>
            <a:rect l="l" t="t" r="r" b="b"/>
            <a:pathLst>
              <a:path w="13" h="6">
                <a:moveTo>
                  <a:pt x="10" y="0"/>
                </a:moveTo>
                <a:cubicBezTo>
                  <a:pt x="10" y="0"/>
                  <a:pt x="10" y="0"/>
                  <a:pt x="10" y="0"/>
                </a:cubicBezTo>
                <a:cubicBezTo>
                  <a:pt x="8" y="0"/>
                  <a:pt x="7" y="0"/>
                  <a:pt x="6" y="1"/>
                </a:cubicBezTo>
                <a:cubicBezTo>
                  <a:pt x="5" y="2"/>
                  <a:pt x="4" y="2"/>
                  <a:pt x="3" y="2"/>
                </a:cubicBezTo>
                <a:cubicBezTo>
                  <a:pt x="3" y="2"/>
                  <a:pt x="3" y="2"/>
                  <a:pt x="3" y="2"/>
                </a:cubicBezTo>
                <a:cubicBezTo>
                  <a:pt x="3" y="2"/>
                  <a:pt x="3" y="2"/>
                  <a:pt x="3" y="2"/>
                </a:cubicBezTo>
                <a:cubicBezTo>
                  <a:pt x="2" y="2"/>
                  <a:pt x="2" y="2"/>
                  <a:pt x="2" y="2"/>
                </a:cubicBezTo>
                <a:cubicBezTo>
                  <a:pt x="1" y="2"/>
                  <a:pt x="1" y="2"/>
                  <a:pt x="0" y="3"/>
                </a:cubicBezTo>
                <a:cubicBezTo>
                  <a:pt x="0" y="4"/>
                  <a:pt x="0" y="5"/>
                  <a:pt x="1" y="5"/>
                </a:cubicBezTo>
                <a:cubicBezTo>
                  <a:pt x="2" y="5"/>
                  <a:pt x="2" y="6"/>
                  <a:pt x="3" y="6"/>
                </a:cubicBezTo>
                <a:cubicBezTo>
                  <a:pt x="3" y="6"/>
                  <a:pt x="3" y="6"/>
                  <a:pt x="3" y="6"/>
                </a:cubicBezTo>
                <a:cubicBezTo>
                  <a:pt x="5" y="6"/>
                  <a:pt x="6" y="5"/>
                  <a:pt x="7" y="4"/>
                </a:cubicBezTo>
                <a:cubicBezTo>
                  <a:pt x="9" y="4"/>
                  <a:pt x="10" y="3"/>
                  <a:pt x="10" y="3"/>
                </a:cubicBezTo>
                <a:cubicBezTo>
                  <a:pt x="10" y="3"/>
                  <a:pt x="10" y="3"/>
                  <a:pt x="10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11" y="3"/>
                  <a:pt x="11" y="4"/>
                  <a:pt x="11" y="4"/>
                </a:cubicBezTo>
                <a:cubicBezTo>
                  <a:pt x="12" y="4"/>
                  <a:pt x="13" y="3"/>
                  <a:pt x="13" y="3"/>
                </a:cubicBezTo>
                <a:cubicBezTo>
                  <a:pt x="13" y="2"/>
                  <a:pt x="13" y="1"/>
                  <a:pt x="12" y="0"/>
                </a:cubicBezTo>
                <a:cubicBezTo>
                  <a:pt x="12" y="0"/>
                  <a:pt x="11" y="0"/>
                  <a:pt x="10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93"/>
          <p:cNvSpPr/>
          <p:nvPr/>
        </p:nvSpPr>
        <p:spPr>
          <a:xfrm>
            <a:off x="2952360" y="3215520"/>
            <a:ext cx="58320" cy="13680"/>
          </a:xfrm>
          <a:custGeom>
            <a:avLst/>
            <a:gdLst/>
            <a:ahLst/>
            <a:rect l="l" t="t" r="r" b="b"/>
            <a:pathLst>
              <a:path w="58" h="14">
                <a:moveTo>
                  <a:pt x="2" y="0"/>
                </a:moveTo>
                <a:cubicBezTo>
                  <a:pt x="1" y="0"/>
                  <a:pt x="0" y="0"/>
                  <a:pt x="0" y="1"/>
                </a:cubicBezTo>
                <a:cubicBezTo>
                  <a:pt x="0" y="2"/>
                  <a:pt x="0" y="3"/>
                  <a:pt x="1" y="4"/>
                </a:cubicBezTo>
                <a:cubicBezTo>
                  <a:pt x="4" y="5"/>
                  <a:pt x="8" y="6"/>
                  <a:pt x="13" y="8"/>
                </a:cubicBezTo>
                <a:cubicBezTo>
                  <a:pt x="21" y="9"/>
                  <a:pt x="31" y="11"/>
                  <a:pt x="39" y="12"/>
                </a:cubicBezTo>
                <a:cubicBezTo>
                  <a:pt x="43" y="13"/>
                  <a:pt x="47" y="13"/>
                  <a:pt x="50" y="14"/>
                </a:cubicBezTo>
                <a:cubicBezTo>
                  <a:pt x="53" y="14"/>
                  <a:pt x="55" y="14"/>
                  <a:pt x="56" y="14"/>
                </a:cubicBezTo>
                <a:cubicBezTo>
                  <a:pt x="56" y="14"/>
                  <a:pt x="56" y="14"/>
                  <a:pt x="56" y="14"/>
                </a:cubicBezTo>
                <a:cubicBezTo>
                  <a:pt x="57" y="14"/>
                  <a:pt x="58" y="13"/>
                  <a:pt x="58" y="12"/>
                </a:cubicBezTo>
                <a:cubicBezTo>
                  <a:pt x="58" y="11"/>
                  <a:pt x="57" y="10"/>
                  <a:pt x="56" y="10"/>
                </a:cubicBezTo>
                <a:cubicBezTo>
                  <a:pt x="56" y="10"/>
                  <a:pt x="56" y="10"/>
                  <a:pt x="56" y="10"/>
                </a:cubicBezTo>
                <a:cubicBezTo>
                  <a:pt x="56" y="10"/>
                  <a:pt x="56" y="10"/>
                  <a:pt x="56" y="10"/>
                </a:cubicBezTo>
                <a:cubicBezTo>
                  <a:pt x="56" y="10"/>
                  <a:pt x="56" y="10"/>
                  <a:pt x="56" y="10"/>
                </a:cubicBezTo>
                <a:cubicBezTo>
                  <a:pt x="55" y="10"/>
                  <a:pt x="51" y="10"/>
                  <a:pt x="47" y="9"/>
                </a:cubicBezTo>
                <a:cubicBezTo>
                  <a:pt x="40" y="8"/>
                  <a:pt x="31" y="7"/>
                  <a:pt x="22" y="5"/>
                </a:cubicBezTo>
                <a:cubicBezTo>
                  <a:pt x="18" y="4"/>
                  <a:pt x="14" y="4"/>
                  <a:pt x="10" y="3"/>
                </a:cubicBezTo>
                <a:cubicBezTo>
                  <a:pt x="7" y="2"/>
                  <a:pt x="4" y="1"/>
                  <a:pt x="3" y="0"/>
                </a:cubicBezTo>
                <a:cubicBezTo>
                  <a:pt x="3" y="0"/>
                  <a:pt x="2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94"/>
          <p:cNvSpPr/>
          <p:nvPr/>
        </p:nvSpPr>
        <p:spPr>
          <a:xfrm>
            <a:off x="2950200" y="3226680"/>
            <a:ext cx="52560" cy="16920"/>
          </a:xfrm>
          <a:custGeom>
            <a:avLst/>
            <a:gdLst/>
            <a:ahLst/>
            <a:rect l="l" t="t" r="r" b="b"/>
            <a:pathLst>
              <a:path w="52" h="17">
                <a:moveTo>
                  <a:pt x="2" y="0"/>
                </a:moveTo>
                <a:cubicBezTo>
                  <a:pt x="1" y="0"/>
                  <a:pt x="0" y="0"/>
                  <a:pt x="0" y="1"/>
                </a:cubicBezTo>
                <a:cubicBezTo>
                  <a:pt x="0" y="2"/>
                  <a:pt x="0" y="4"/>
                  <a:pt x="1" y="4"/>
                </a:cubicBezTo>
                <a:cubicBezTo>
                  <a:pt x="3" y="5"/>
                  <a:pt x="7" y="6"/>
                  <a:pt x="12" y="7"/>
                </a:cubicBezTo>
                <a:cubicBezTo>
                  <a:pt x="19" y="9"/>
                  <a:pt x="28" y="11"/>
                  <a:pt x="36" y="12"/>
                </a:cubicBezTo>
                <a:cubicBezTo>
                  <a:pt x="39" y="13"/>
                  <a:pt x="43" y="14"/>
                  <a:pt x="45" y="15"/>
                </a:cubicBezTo>
                <a:cubicBezTo>
                  <a:pt x="46" y="15"/>
                  <a:pt x="47" y="16"/>
                  <a:pt x="48" y="16"/>
                </a:cubicBezTo>
                <a:cubicBezTo>
                  <a:pt x="49" y="16"/>
                  <a:pt x="49" y="16"/>
                  <a:pt x="49" y="16"/>
                </a:cubicBezTo>
                <a:cubicBezTo>
                  <a:pt x="49" y="16"/>
                  <a:pt x="49" y="16"/>
                  <a:pt x="49" y="16"/>
                </a:cubicBezTo>
                <a:cubicBezTo>
                  <a:pt x="49" y="16"/>
                  <a:pt x="49" y="16"/>
                  <a:pt x="49" y="16"/>
                </a:cubicBezTo>
                <a:cubicBezTo>
                  <a:pt x="49" y="16"/>
                  <a:pt x="50" y="17"/>
                  <a:pt x="50" y="17"/>
                </a:cubicBezTo>
                <a:cubicBezTo>
                  <a:pt x="51" y="17"/>
                  <a:pt x="51" y="16"/>
                  <a:pt x="52" y="16"/>
                </a:cubicBezTo>
                <a:cubicBezTo>
                  <a:pt x="52" y="15"/>
                  <a:pt x="52" y="14"/>
                  <a:pt x="52" y="13"/>
                </a:cubicBezTo>
                <a:cubicBezTo>
                  <a:pt x="51" y="13"/>
                  <a:pt x="51" y="13"/>
                  <a:pt x="50" y="12"/>
                </a:cubicBezTo>
                <a:cubicBezTo>
                  <a:pt x="49" y="12"/>
                  <a:pt x="45" y="11"/>
                  <a:pt x="41" y="10"/>
                </a:cubicBezTo>
                <a:cubicBezTo>
                  <a:pt x="35" y="8"/>
                  <a:pt x="27" y="6"/>
                  <a:pt x="19" y="4"/>
                </a:cubicBezTo>
                <a:cubicBezTo>
                  <a:pt x="12" y="3"/>
                  <a:pt x="5" y="1"/>
                  <a:pt x="3" y="0"/>
                </a:cubicBezTo>
                <a:cubicBezTo>
                  <a:pt x="2" y="0"/>
                  <a:pt x="2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95"/>
          <p:cNvSpPr/>
          <p:nvPr/>
        </p:nvSpPr>
        <p:spPr>
          <a:xfrm>
            <a:off x="2945160" y="3237120"/>
            <a:ext cx="15120" cy="7920"/>
          </a:xfrm>
          <a:custGeom>
            <a:avLst/>
            <a:gdLst/>
            <a:ahLst/>
            <a:rect l="l" t="t" r="r" b="b"/>
            <a:pathLst>
              <a:path w="15" h="8">
                <a:moveTo>
                  <a:pt x="2" y="0"/>
                </a:moveTo>
                <a:cubicBezTo>
                  <a:pt x="2" y="0"/>
                  <a:pt x="2" y="0"/>
                  <a:pt x="1" y="1"/>
                </a:cubicBezTo>
                <a:cubicBezTo>
                  <a:pt x="0" y="1"/>
                  <a:pt x="0" y="2"/>
                  <a:pt x="1" y="3"/>
                </a:cubicBezTo>
                <a:cubicBezTo>
                  <a:pt x="2" y="5"/>
                  <a:pt x="3" y="5"/>
                  <a:pt x="4" y="6"/>
                </a:cubicBezTo>
                <a:cubicBezTo>
                  <a:pt x="6" y="6"/>
                  <a:pt x="8" y="6"/>
                  <a:pt x="9" y="6"/>
                </a:cubicBezTo>
                <a:cubicBezTo>
                  <a:pt x="10" y="6"/>
                  <a:pt x="10" y="7"/>
                  <a:pt x="11" y="7"/>
                </a:cubicBezTo>
                <a:cubicBezTo>
                  <a:pt x="11" y="7"/>
                  <a:pt x="11" y="7"/>
                  <a:pt x="11" y="7"/>
                </a:cubicBezTo>
                <a:cubicBezTo>
                  <a:pt x="12" y="8"/>
                  <a:pt x="12" y="8"/>
                  <a:pt x="13" y="8"/>
                </a:cubicBezTo>
                <a:cubicBezTo>
                  <a:pt x="13" y="8"/>
                  <a:pt x="14" y="8"/>
                  <a:pt x="14" y="8"/>
                </a:cubicBezTo>
                <a:cubicBezTo>
                  <a:pt x="15" y="7"/>
                  <a:pt x="15" y="6"/>
                  <a:pt x="15" y="5"/>
                </a:cubicBezTo>
                <a:cubicBezTo>
                  <a:pt x="14" y="4"/>
                  <a:pt x="12" y="3"/>
                  <a:pt x="11" y="3"/>
                </a:cubicBezTo>
                <a:cubicBezTo>
                  <a:pt x="9" y="2"/>
                  <a:pt x="8" y="2"/>
                  <a:pt x="6" y="2"/>
                </a:cubicBezTo>
                <a:cubicBezTo>
                  <a:pt x="6" y="2"/>
                  <a:pt x="5" y="2"/>
                  <a:pt x="5" y="2"/>
                </a:cubicBezTo>
                <a:cubicBezTo>
                  <a:pt x="4" y="1"/>
                  <a:pt x="4" y="1"/>
                  <a:pt x="4" y="1"/>
                </a:cubicBezTo>
                <a:cubicBezTo>
                  <a:pt x="4" y="1"/>
                  <a:pt x="3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96"/>
          <p:cNvSpPr/>
          <p:nvPr/>
        </p:nvSpPr>
        <p:spPr>
          <a:xfrm>
            <a:off x="2916720" y="3170160"/>
            <a:ext cx="137160" cy="129600"/>
          </a:xfrm>
          <a:custGeom>
            <a:avLst/>
            <a:gdLst/>
            <a:ahLst/>
            <a:rect l="l" t="t" r="r" b="b"/>
            <a:pathLst>
              <a:path w="135" h="128">
                <a:moveTo>
                  <a:pt x="17" y="99"/>
                </a:moveTo>
                <a:cubicBezTo>
                  <a:pt x="19" y="96"/>
                  <a:pt x="20" y="94"/>
                  <a:pt x="22" y="91"/>
                </a:cubicBezTo>
                <a:cubicBezTo>
                  <a:pt x="47" y="96"/>
                  <a:pt x="71" y="104"/>
                  <a:pt x="95" y="114"/>
                </a:cubicBezTo>
                <a:cubicBezTo>
                  <a:pt x="93" y="117"/>
                  <a:pt x="92" y="120"/>
                  <a:pt x="91" y="124"/>
                </a:cubicBezTo>
                <a:cubicBezTo>
                  <a:pt x="90" y="123"/>
                  <a:pt x="90" y="123"/>
                  <a:pt x="89" y="123"/>
                </a:cubicBezTo>
                <a:cubicBezTo>
                  <a:pt x="89" y="123"/>
                  <a:pt x="89" y="122"/>
                  <a:pt x="88" y="122"/>
                </a:cubicBezTo>
                <a:cubicBezTo>
                  <a:pt x="88" y="122"/>
                  <a:pt x="87" y="121"/>
                  <a:pt x="86" y="121"/>
                </a:cubicBezTo>
                <a:cubicBezTo>
                  <a:pt x="86" y="121"/>
                  <a:pt x="86" y="121"/>
                  <a:pt x="86" y="121"/>
                </a:cubicBezTo>
                <a:cubicBezTo>
                  <a:pt x="86" y="120"/>
                  <a:pt x="85" y="119"/>
                  <a:pt x="84" y="119"/>
                </a:cubicBezTo>
                <a:cubicBezTo>
                  <a:pt x="84" y="119"/>
                  <a:pt x="84" y="119"/>
                  <a:pt x="84" y="119"/>
                </a:cubicBezTo>
                <a:cubicBezTo>
                  <a:pt x="83" y="120"/>
                  <a:pt x="83" y="120"/>
                  <a:pt x="83" y="120"/>
                </a:cubicBezTo>
                <a:cubicBezTo>
                  <a:pt x="67" y="114"/>
                  <a:pt x="50" y="108"/>
                  <a:pt x="34" y="102"/>
                </a:cubicBezTo>
                <a:cubicBezTo>
                  <a:pt x="29" y="101"/>
                  <a:pt x="23" y="99"/>
                  <a:pt x="17" y="99"/>
                </a:cubicBezTo>
                <a:cubicBezTo>
                  <a:pt x="17" y="99"/>
                  <a:pt x="17" y="99"/>
                  <a:pt x="17" y="99"/>
                </a:cubicBezTo>
                <a:moveTo>
                  <a:pt x="100" y="101"/>
                </a:moveTo>
                <a:cubicBezTo>
                  <a:pt x="104" y="79"/>
                  <a:pt x="111" y="57"/>
                  <a:pt x="119" y="37"/>
                </a:cubicBezTo>
                <a:cubicBezTo>
                  <a:pt x="122" y="38"/>
                  <a:pt x="125" y="40"/>
                  <a:pt x="129" y="40"/>
                </a:cubicBezTo>
                <a:cubicBezTo>
                  <a:pt x="123" y="47"/>
                  <a:pt x="120" y="55"/>
                  <a:pt x="116" y="63"/>
                </a:cubicBezTo>
                <a:cubicBezTo>
                  <a:pt x="111" y="76"/>
                  <a:pt x="106" y="88"/>
                  <a:pt x="100" y="101"/>
                </a:cubicBezTo>
                <a:moveTo>
                  <a:pt x="20" y="87"/>
                </a:moveTo>
                <a:cubicBezTo>
                  <a:pt x="15" y="86"/>
                  <a:pt x="10" y="85"/>
                  <a:pt x="5" y="84"/>
                </a:cubicBezTo>
                <a:cubicBezTo>
                  <a:pt x="20" y="61"/>
                  <a:pt x="33" y="37"/>
                  <a:pt x="42" y="11"/>
                </a:cubicBezTo>
                <a:cubicBezTo>
                  <a:pt x="42" y="11"/>
                  <a:pt x="42" y="11"/>
                  <a:pt x="42" y="11"/>
                </a:cubicBezTo>
                <a:cubicBezTo>
                  <a:pt x="50" y="13"/>
                  <a:pt x="57" y="15"/>
                  <a:pt x="64" y="17"/>
                </a:cubicBezTo>
                <a:cubicBezTo>
                  <a:pt x="63" y="21"/>
                  <a:pt x="61" y="25"/>
                  <a:pt x="59" y="29"/>
                </a:cubicBezTo>
                <a:cubicBezTo>
                  <a:pt x="59" y="30"/>
                  <a:pt x="59" y="31"/>
                  <a:pt x="60" y="31"/>
                </a:cubicBezTo>
                <a:cubicBezTo>
                  <a:pt x="61" y="33"/>
                  <a:pt x="64" y="34"/>
                  <a:pt x="67" y="35"/>
                </a:cubicBezTo>
                <a:cubicBezTo>
                  <a:pt x="71" y="35"/>
                  <a:pt x="74" y="36"/>
                  <a:pt x="77" y="36"/>
                </a:cubicBezTo>
                <a:cubicBezTo>
                  <a:pt x="79" y="36"/>
                  <a:pt x="80" y="36"/>
                  <a:pt x="81" y="36"/>
                </a:cubicBezTo>
                <a:cubicBezTo>
                  <a:pt x="83" y="35"/>
                  <a:pt x="84" y="35"/>
                  <a:pt x="85" y="33"/>
                </a:cubicBezTo>
                <a:cubicBezTo>
                  <a:pt x="85" y="33"/>
                  <a:pt x="86" y="32"/>
                  <a:pt x="86" y="31"/>
                </a:cubicBezTo>
                <a:cubicBezTo>
                  <a:pt x="87" y="28"/>
                  <a:pt x="88" y="25"/>
                  <a:pt x="88" y="21"/>
                </a:cubicBezTo>
                <a:cubicBezTo>
                  <a:pt x="98" y="23"/>
                  <a:pt x="108" y="23"/>
                  <a:pt x="118" y="24"/>
                </a:cubicBezTo>
                <a:cubicBezTo>
                  <a:pt x="118" y="24"/>
                  <a:pt x="118" y="24"/>
                  <a:pt x="118" y="24"/>
                </a:cubicBezTo>
                <a:cubicBezTo>
                  <a:pt x="119" y="24"/>
                  <a:pt x="119" y="24"/>
                  <a:pt x="120" y="24"/>
                </a:cubicBezTo>
                <a:cubicBezTo>
                  <a:pt x="108" y="51"/>
                  <a:pt x="99" y="80"/>
                  <a:pt x="95" y="110"/>
                </a:cubicBezTo>
                <a:cubicBezTo>
                  <a:pt x="71" y="100"/>
                  <a:pt x="47" y="92"/>
                  <a:pt x="23" y="87"/>
                </a:cubicBezTo>
                <a:cubicBezTo>
                  <a:pt x="23" y="87"/>
                  <a:pt x="23" y="87"/>
                  <a:pt x="22" y="86"/>
                </a:cubicBezTo>
                <a:cubicBezTo>
                  <a:pt x="22" y="86"/>
                  <a:pt x="21" y="86"/>
                  <a:pt x="21" y="86"/>
                </a:cubicBezTo>
                <a:cubicBezTo>
                  <a:pt x="21" y="86"/>
                  <a:pt x="20" y="86"/>
                  <a:pt x="20" y="87"/>
                </a:cubicBezTo>
                <a:moveTo>
                  <a:pt x="72" y="4"/>
                </a:moveTo>
                <a:cubicBezTo>
                  <a:pt x="73" y="4"/>
                  <a:pt x="73" y="4"/>
                  <a:pt x="74" y="4"/>
                </a:cubicBezTo>
                <a:cubicBezTo>
                  <a:pt x="74" y="4"/>
                  <a:pt x="75" y="4"/>
                  <a:pt x="76" y="4"/>
                </a:cubicBezTo>
                <a:cubicBezTo>
                  <a:pt x="80" y="5"/>
                  <a:pt x="83" y="5"/>
                  <a:pt x="87" y="6"/>
                </a:cubicBezTo>
                <a:cubicBezTo>
                  <a:pt x="87" y="7"/>
                  <a:pt x="87" y="8"/>
                  <a:pt x="86" y="10"/>
                </a:cubicBezTo>
                <a:cubicBezTo>
                  <a:pt x="85" y="14"/>
                  <a:pt x="85" y="18"/>
                  <a:pt x="84" y="23"/>
                </a:cubicBezTo>
                <a:cubicBezTo>
                  <a:pt x="83" y="25"/>
                  <a:pt x="83" y="27"/>
                  <a:pt x="82" y="28"/>
                </a:cubicBezTo>
                <a:cubicBezTo>
                  <a:pt x="82" y="30"/>
                  <a:pt x="82" y="31"/>
                  <a:pt x="81" y="31"/>
                </a:cubicBezTo>
                <a:cubicBezTo>
                  <a:pt x="81" y="31"/>
                  <a:pt x="81" y="31"/>
                  <a:pt x="80" y="32"/>
                </a:cubicBezTo>
                <a:cubicBezTo>
                  <a:pt x="80" y="32"/>
                  <a:pt x="79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5" y="32"/>
                  <a:pt x="71" y="31"/>
                  <a:pt x="69" y="31"/>
                </a:cubicBezTo>
                <a:cubicBezTo>
                  <a:pt x="67" y="30"/>
                  <a:pt x="65" y="29"/>
                  <a:pt x="64" y="29"/>
                </a:cubicBezTo>
                <a:cubicBezTo>
                  <a:pt x="67" y="21"/>
                  <a:pt x="70" y="11"/>
                  <a:pt x="71" y="5"/>
                </a:cubicBezTo>
                <a:cubicBezTo>
                  <a:pt x="71" y="5"/>
                  <a:pt x="72" y="5"/>
                  <a:pt x="72" y="4"/>
                </a:cubicBezTo>
                <a:cubicBezTo>
                  <a:pt x="72" y="4"/>
                  <a:pt x="72" y="4"/>
                  <a:pt x="72" y="4"/>
                </a:cubicBezTo>
                <a:moveTo>
                  <a:pt x="74" y="0"/>
                </a:moveTo>
                <a:cubicBezTo>
                  <a:pt x="73" y="0"/>
                  <a:pt x="71" y="0"/>
                  <a:pt x="70" y="1"/>
                </a:cubicBezTo>
                <a:cubicBezTo>
                  <a:pt x="69" y="2"/>
                  <a:pt x="68" y="3"/>
                  <a:pt x="67" y="5"/>
                </a:cubicBezTo>
                <a:cubicBezTo>
                  <a:pt x="67" y="7"/>
                  <a:pt x="66" y="10"/>
                  <a:pt x="65" y="13"/>
                </a:cubicBezTo>
                <a:cubicBezTo>
                  <a:pt x="58" y="11"/>
                  <a:pt x="51" y="9"/>
                  <a:pt x="44" y="7"/>
                </a:cubicBezTo>
                <a:cubicBezTo>
                  <a:pt x="43" y="7"/>
                  <a:pt x="43" y="7"/>
                  <a:pt x="43" y="7"/>
                </a:cubicBezTo>
                <a:cubicBezTo>
                  <a:pt x="43" y="7"/>
                  <a:pt x="42" y="6"/>
                  <a:pt x="42" y="6"/>
                </a:cubicBezTo>
                <a:cubicBezTo>
                  <a:pt x="42" y="6"/>
                  <a:pt x="41" y="6"/>
                  <a:pt x="41" y="6"/>
                </a:cubicBezTo>
                <a:cubicBezTo>
                  <a:pt x="40" y="6"/>
                  <a:pt x="39" y="6"/>
                  <a:pt x="39" y="7"/>
                </a:cubicBezTo>
                <a:cubicBezTo>
                  <a:pt x="29" y="34"/>
                  <a:pt x="16" y="60"/>
                  <a:pt x="0" y="84"/>
                </a:cubicBezTo>
                <a:cubicBezTo>
                  <a:pt x="0" y="85"/>
                  <a:pt x="0" y="86"/>
                  <a:pt x="0" y="86"/>
                </a:cubicBezTo>
                <a:cubicBezTo>
                  <a:pt x="0" y="87"/>
                  <a:pt x="1" y="88"/>
                  <a:pt x="1" y="88"/>
                </a:cubicBezTo>
                <a:cubicBezTo>
                  <a:pt x="7" y="88"/>
                  <a:pt x="12" y="89"/>
                  <a:pt x="17" y="90"/>
                </a:cubicBezTo>
                <a:cubicBezTo>
                  <a:pt x="15" y="94"/>
                  <a:pt x="14" y="97"/>
                  <a:pt x="12" y="100"/>
                </a:cubicBezTo>
                <a:cubicBezTo>
                  <a:pt x="11" y="101"/>
                  <a:pt x="11" y="102"/>
                  <a:pt x="12" y="102"/>
                </a:cubicBezTo>
                <a:cubicBezTo>
                  <a:pt x="12" y="103"/>
                  <a:pt x="13" y="103"/>
                  <a:pt x="13" y="103"/>
                </a:cubicBezTo>
                <a:cubicBezTo>
                  <a:pt x="14" y="103"/>
                  <a:pt x="14" y="103"/>
                  <a:pt x="14" y="103"/>
                </a:cubicBezTo>
                <a:cubicBezTo>
                  <a:pt x="15" y="103"/>
                  <a:pt x="16" y="103"/>
                  <a:pt x="17" y="103"/>
                </a:cubicBezTo>
                <a:cubicBezTo>
                  <a:pt x="17" y="103"/>
                  <a:pt x="17" y="103"/>
                  <a:pt x="17" y="103"/>
                </a:cubicBezTo>
                <a:cubicBezTo>
                  <a:pt x="22" y="103"/>
                  <a:pt x="27" y="105"/>
                  <a:pt x="32" y="106"/>
                </a:cubicBezTo>
                <a:cubicBezTo>
                  <a:pt x="50" y="112"/>
                  <a:pt x="67" y="118"/>
                  <a:pt x="84" y="125"/>
                </a:cubicBezTo>
                <a:cubicBezTo>
                  <a:pt x="85" y="125"/>
                  <a:pt x="85" y="126"/>
                  <a:pt x="86" y="126"/>
                </a:cubicBezTo>
                <a:cubicBezTo>
                  <a:pt x="88" y="127"/>
                  <a:pt x="90" y="128"/>
                  <a:pt x="91" y="128"/>
                </a:cubicBezTo>
                <a:cubicBezTo>
                  <a:pt x="91" y="128"/>
                  <a:pt x="92" y="128"/>
                  <a:pt x="92" y="128"/>
                </a:cubicBezTo>
                <a:cubicBezTo>
                  <a:pt x="93" y="128"/>
                  <a:pt x="93" y="128"/>
                  <a:pt x="94" y="127"/>
                </a:cubicBezTo>
                <a:cubicBezTo>
                  <a:pt x="102" y="106"/>
                  <a:pt x="111" y="86"/>
                  <a:pt x="120" y="65"/>
                </a:cubicBezTo>
                <a:cubicBezTo>
                  <a:pt x="124" y="56"/>
                  <a:pt x="128" y="47"/>
                  <a:pt x="134" y="40"/>
                </a:cubicBezTo>
                <a:cubicBezTo>
                  <a:pt x="135" y="40"/>
                  <a:pt x="135" y="39"/>
                  <a:pt x="134" y="38"/>
                </a:cubicBezTo>
                <a:cubicBezTo>
                  <a:pt x="134" y="37"/>
                  <a:pt x="133" y="37"/>
                  <a:pt x="133" y="37"/>
                </a:cubicBezTo>
                <a:cubicBezTo>
                  <a:pt x="129" y="36"/>
                  <a:pt x="125" y="35"/>
                  <a:pt x="121" y="33"/>
                </a:cubicBezTo>
                <a:cubicBezTo>
                  <a:pt x="122" y="30"/>
                  <a:pt x="123" y="28"/>
                  <a:pt x="124" y="26"/>
                </a:cubicBezTo>
                <a:cubicBezTo>
                  <a:pt x="124" y="25"/>
                  <a:pt x="124" y="25"/>
                  <a:pt x="124" y="25"/>
                </a:cubicBezTo>
                <a:cubicBezTo>
                  <a:pt x="125" y="24"/>
                  <a:pt x="125" y="24"/>
                  <a:pt x="125" y="24"/>
                </a:cubicBezTo>
                <a:cubicBezTo>
                  <a:pt x="125" y="24"/>
                  <a:pt x="125" y="24"/>
                  <a:pt x="126" y="23"/>
                </a:cubicBezTo>
                <a:cubicBezTo>
                  <a:pt x="126" y="23"/>
                  <a:pt x="126" y="23"/>
                  <a:pt x="126" y="22"/>
                </a:cubicBezTo>
                <a:cubicBezTo>
                  <a:pt x="126" y="22"/>
                  <a:pt x="126" y="21"/>
                  <a:pt x="126" y="21"/>
                </a:cubicBezTo>
                <a:cubicBezTo>
                  <a:pt x="125" y="20"/>
                  <a:pt x="124" y="20"/>
                  <a:pt x="124" y="20"/>
                </a:cubicBezTo>
                <a:cubicBezTo>
                  <a:pt x="123" y="20"/>
                  <a:pt x="123" y="20"/>
                  <a:pt x="123" y="20"/>
                </a:cubicBezTo>
                <a:cubicBezTo>
                  <a:pt x="122" y="20"/>
                  <a:pt x="122" y="20"/>
                  <a:pt x="122" y="20"/>
                </a:cubicBezTo>
                <a:cubicBezTo>
                  <a:pt x="122" y="20"/>
                  <a:pt x="122" y="20"/>
                  <a:pt x="121" y="20"/>
                </a:cubicBezTo>
                <a:cubicBezTo>
                  <a:pt x="120" y="20"/>
                  <a:pt x="120" y="20"/>
                  <a:pt x="119" y="20"/>
                </a:cubicBezTo>
                <a:cubicBezTo>
                  <a:pt x="108" y="19"/>
                  <a:pt x="99" y="19"/>
                  <a:pt x="89" y="17"/>
                </a:cubicBezTo>
                <a:cubicBezTo>
                  <a:pt x="89" y="17"/>
                  <a:pt x="89" y="17"/>
                  <a:pt x="89" y="17"/>
                </a:cubicBezTo>
                <a:cubicBezTo>
                  <a:pt x="90" y="14"/>
                  <a:pt x="90" y="12"/>
                  <a:pt x="91" y="10"/>
                </a:cubicBezTo>
                <a:cubicBezTo>
                  <a:pt x="91" y="8"/>
                  <a:pt x="92" y="6"/>
                  <a:pt x="92" y="5"/>
                </a:cubicBezTo>
                <a:cubicBezTo>
                  <a:pt x="92" y="4"/>
                  <a:pt x="92" y="4"/>
                  <a:pt x="92" y="3"/>
                </a:cubicBezTo>
                <a:cubicBezTo>
                  <a:pt x="92" y="3"/>
                  <a:pt x="91" y="2"/>
                  <a:pt x="90" y="2"/>
                </a:cubicBezTo>
                <a:cubicBezTo>
                  <a:pt x="86" y="1"/>
                  <a:pt x="81" y="1"/>
                  <a:pt x="76" y="0"/>
                </a:cubicBezTo>
                <a:cubicBezTo>
                  <a:pt x="76" y="0"/>
                  <a:pt x="75" y="0"/>
                  <a:pt x="74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97"/>
          <p:cNvSpPr/>
          <p:nvPr/>
        </p:nvSpPr>
        <p:spPr>
          <a:xfrm>
            <a:off x="2250720" y="2891520"/>
            <a:ext cx="174960" cy="161640"/>
          </a:xfrm>
          <a:custGeom>
            <a:avLst/>
            <a:gdLst/>
            <a:ahLst/>
            <a:rect l="l" t="t" r="r" b="b"/>
            <a:pathLst>
              <a:path w="172" h="159">
                <a:moveTo>
                  <a:pt x="152" y="152"/>
                </a:moveTo>
                <a:cubicBezTo>
                  <a:pt x="151" y="141"/>
                  <a:pt x="150" y="130"/>
                  <a:pt x="150" y="119"/>
                </a:cubicBezTo>
                <a:cubicBezTo>
                  <a:pt x="156" y="113"/>
                  <a:pt x="161" y="108"/>
                  <a:pt x="168" y="103"/>
                </a:cubicBezTo>
                <a:cubicBezTo>
                  <a:pt x="168" y="106"/>
                  <a:pt x="167" y="110"/>
                  <a:pt x="167" y="113"/>
                </a:cubicBezTo>
                <a:cubicBezTo>
                  <a:pt x="167" y="116"/>
                  <a:pt x="167" y="118"/>
                  <a:pt x="167" y="120"/>
                </a:cubicBezTo>
                <a:cubicBezTo>
                  <a:pt x="167" y="124"/>
                  <a:pt x="167" y="128"/>
                  <a:pt x="167" y="131"/>
                </a:cubicBezTo>
                <a:cubicBezTo>
                  <a:pt x="167" y="131"/>
                  <a:pt x="168" y="132"/>
                  <a:pt x="168" y="132"/>
                </a:cubicBezTo>
                <a:cubicBezTo>
                  <a:pt x="163" y="139"/>
                  <a:pt x="158" y="146"/>
                  <a:pt x="152" y="152"/>
                </a:cubicBezTo>
                <a:moveTo>
                  <a:pt x="152" y="102"/>
                </a:moveTo>
                <a:cubicBezTo>
                  <a:pt x="156" y="102"/>
                  <a:pt x="159" y="102"/>
                  <a:pt x="163" y="102"/>
                </a:cubicBezTo>
                <a:cubicBezTo>
                  <a:pt x="157" y="106"/>
                  <a:pt x="152" y="112"/>
                  <a:pt x="147" y="117"/>
                </a:cubicBezTo>
                <a:cubicBezTo>
                  <a:pt x="139" y="117"/>
                  <a:pt x="136" y="117"/>
                  <a:pt x="130" y="117"/>
                </a:cubicBezTo>
                <a:cubicBezTo>
                  <a:pt x="129" y="117"/>
                  <a:pt x="128" y="117"/>
                  <a:pt x="126" y="117"/>
                </a:cubicBezTo>
                <a:cubicBezTo>
                  <a:pt x="128" y="116"/>
                  <a:pt x="131" y="113"/>
                  <a:pt x="133" y="111"/>
                </a:cubicBezTo>
                <a:cubicBezTo>
                  <a:pt x="136" y="108"/>
                  <a:pt x="139" y="105"/>
                  <a:pt x="141" y="103"/>
                </a:cubicBezTo>
                <a:cubicBezTo>
                  <a:pt x="142" y="102"/>
                  <a:pt x="142" y="102"/>
                  <a:pt x="142" y="102"/>
                </a:cubicBezTo>
                <a:cubicBezTo>
                  <a:pt x="142" y="102"/>
                  <a:pt x="142" y="102"/>
                  <a:pt x="143" y="102"/>
                </a:cubicBezTo>
                <a:cubicBezTo>
                  <a:pt x="143" y="102"/>
                  <a:pt x="143" y="102"/>
                  <a:pt x="143" y="102"/>
                </a:cubicBezTo>
                <a:cubicBezTo>
                  <a:pt x="144" y="102"/>
                  <a:pt x="144" y="102"/>
                  <a:pt x="144" y="102"/>
                </a:cubicBezTo>
                <a:cubicBezTo>
                  <a:pt x="144" y="102"/>
                  <a:pt x="145" y="102"/>
                  <a:pt x="146" y="102"/>
                </a:cubicBezTo>
                <a:cubicBezTo>
                  <a:pt x="148" y="102"/>
                  <a:pt x="150" y="102"/>
                  <a:pt x="152" y="102"/>
                </a:cubicBezTo>
                <a:moveTo>
                  <a:pt x="123" y="115"/>
                </a:moveTo>
                <a:cubicBezTo>
                  <a:pt x="123" y="107"/>
                  <a:pt x="123" y="104"/>
                  <a:pt x="122" y="94"/>
                </a:cubicBezTo>
                <a:cubicBezTo>
                  <a:pt x="128" y="88"/>
                  <a:pt x="133" y="83"/>
                  <a:pt x="140" y="78"/>
                </a:cubicBezTo>
                <a:cubicBezTo>
                  <a:pt x="140" y="80"/>
                  <a:pt x="140" y="83"/>
                  <a:pt x="140" y="86"/>
                </a:cubicBezTo>
                <a:cubicBezTo>
                  <a:pt x="140" y="87"/>
                  <a:pt x="140" y="89"/>
                  <a:pt x="140" y="91"/>
                </a:cubicBezTo>
                <a:cubicBezTo>
                  <a:pt x="140" y="93"/>
                  <a:pt x="140" y="96"/>
                  <a:pt x="140" y="99"/>
                </a:cubicBezTo>
                <a:cubicBezTo>
                  <a:pt x="140" y="100"/>
                  <a:pt x="140" y="100"/>
                  <a:pt x="140" y="100"/>
                </a:cubicBezTo>
                <a:cubicBezTo>
                  <a:pt x="139" y="100"/>
                  <a:pt x="139" y="100"/>
                  <a:pt x="139" y="100"/>
                </a:cubicBezTo>
                <a:cubicBezTo>
                  <a:pt x="137" y="102"/>
                  <a:pt x="134" y="105"/>
                  <a:pt x="130" y="109"/>
                </a:cubicBezTo>
                <a:cubicBezTo>
                  <a:pt x="128" y="111"/>
                  <a:pt x="126" y="113"/>
                  <a:pt x="123" y="115"/>
                </a:cubicBezTo>
                <a:moveTo>
                  <a:pt x="97" y="91"/>
                </a:moveTo>
                <a:cubicBezTo>
                  <a:pt x="100" y="89"/>
                  <a:pt x="103" y="87"/>
                  <a:pt x="106" y="84"/>
                </a:cubicBezTo>
                <a:cubicBezTo>
                  <a:pt x="108" y="83"/>
                  <a:pt x="110" y="81"/>
                  <a:pt x="111" y="80"/>
                </a:cubicBezTo>
                <a:cubicBezTo>
                  <a:pt x="112" y="79"/>
                  <a:pt x="113" y="78"/>
                  <a:pt x="113" y="78"/>
                </a:cubicBezTo>
                <a:cubicBezTo>
                  <a:pt x="114" y="77"/>
                  <a:pt x="114" y="77"/>
                  <a:pt x="114" y="77"/>
                </a:cubicBezTo>
                <a:cubicBezTo>
                  <a:pt x="114" y="77"/>
                  <a:pt x="114" y="77"/>
                  <a:pt x="114" y="77"/>
                </a:cubicBezTo>
                <a:cubicBezTo>
                  <a:pt x="117" y="77"/>
                  <a:pt x="121" y="77"/>
                  <a:pt x="126" y="77"/>
                </a:cubicBezTo>
                <a:cubicBezTo>
                  <a:pt x="129" y="77"/>
                  <a:pt x="133" y="77"/>
                  <a:pt x="136" y="77"/>
                </a:cubicBezTo>
                <a:cubicBezTo>
                  <a:pt x="130" y="81"/>
                  <a:pt x="125" y="87"/>
                  <a:pt x="119" y="92"/>
                </a:cubicBezTo>
                <a:cubicBezTo>
                  <a:pt x="114" y="91"/>
                  <a:pt x="110" y="91"/>
                  <a:pt x="106" y="91"/>
                </a:cubicBezTo>
                <a:cubicBezTo>
                  <a:pt x="103" y="91"/>
                  <a:pt x="101" y="91"/>
                  <a:pt x="97" y="91"/>
                </a:cubicBezTo>
                <a:moveTo>
                  <a:pt x="93" y="90"/>
                </a:moveTo>
                <a:cubicBezTo>
                  <a:pt x="93" y="81"/>
                  <a:pt x="92" y="77"/>
                  <a:pt x="92" y="68"/>
                </a:cubicBezTo>
                <a:cubicBezTo>
                  <a:pt x="98" y="62"/>
                  <a:pt x="103" y="56"/>
                  <a:pt x="110" y="52"/>
                </a:cubicBezTo>
                <a:cubicBezTo>
                  <a:pt x="110" y="52"/>
                  <a:pt x="110" y="53"/>
                  <a:pt x="110" y="54"/>
                </a:cubicBezTo>
                <a:cubicBezTo>
                  <a:pt x="110" y="59"/>
                  <a:pt x="110" y="66"/>
                  <a:pt x="110" y="72"/>
                </a:cubicBezTo>
                <a:cubicBezTo>
                  <a:pt x="110" y="73"/>
                  <a:pt x="110" y="74"/>
                  <a:pt x="110" y="76"/>
                </a:cubicBezTo>
                <a:cubicBezTo>
                  <a:pt x="108" y="77"/>
                  <a:pt x="105" y="80"/>
                  <a:pt x="102" y="83"/>
                </a:cubicBezTo>
                <a:cubicBezTo>
                  <a:pt x="99" y="86"/>
                  <a:pt x="96" y="88"/>
                  <a:pt x="93" y="90"/>
                </a:cubicBezTo>
                <a:moveTo>
                  <a:pt x="70" y="65"/>
                </a:moveTo>
                <a:cubicBezTo>
                  <a:pt x="75" y="62"/>
                  <a:pt x="80" y="58"/>
                  <a:pt x="83" y="55"/>
                </a:cubicBezTo>
                <a:cubicBezTo>
                  <a:pt x="85" y="53"/>
                  <a:pt x="85" y="53"/>
                  <a:pt x="87" y="52"/>
                </a:cubicBezTo>
                <a:cubicBezTo>
                  <a:pt x="91" y="51"/>
                  <a:pt x="98" y="51"/>
                  <a:pt x="105" y="51"/>
                </a:cubicBezTo>
                <a:cubicBezTo>
                  <a:pt x="100" y="55"/>
                  <a:pt x="95" y="60"/>
                  <a:pt x="89" y="65"/>
                </a:cubicBezTo>
                <a:cubicBezTo>
                  <a:pt x="85" y="65"/>
                  <a:pt x="82" y="65"/>
                  <a:pt x="79" y="65"/>
                </a:cubicBezTo>
                <a:cubicBezTo>
                  <a:pt x="76" y="65"/>
                  <a:pt x="73" y="65"/>
                  <a:pt x="70" y="65"/>
                </a:cubicBezTo>
                <a:moveTo>
                  <a:pt x="65" y="65"/>
                </a:moveTo>
                <a:cubicBezTo>
                  <a:pt x="64" y="59"/>
                  <a:pt x="63" y="57"/>
                  <a:pt x="63" y="53"/>
                </a:cubicBezTo>
                <a:cubicBezTo>
                  <a:pt x="63" y="51"/>
                  <a:pt x="64" y="49"/>
                  <a:pt x="64" y="46"/>
                </a:cubicBezTo>
                <a:cubicBezTo>
                  <a:pt x="64" y="46"/>
                  <a:pt x="64" y="46"/>
                  <a:pt x="64" y="46"/>
                </a:cubicBezTo>
                <a:cubicBezTo>
                  <a:pt x="71" y="40"/>
                  <a:pt x="76" y="34"/>
                  <a:pt x="83" y="29"/>
                </a:cubicBezTo>
                <a:cubicBezTo>
                  <a:pt x="83" y="32"/>
                  <a:pt x="83" y="34"/>
                  <a:pt x="83" y="37"/>
                </a:cubicBezTo>
                <a:cubicBezTo>
                  <a:pt x="83" y="39"/>
                  <a:pt x="83" y="40"/>
                  <a:pt x="83" y="42"/>
                </a:cubicBezTo>
                <a:cubicBezTo>
                  <a:pt x="83" y="45"/>
                  <a:pt x="83" y="47"/>
                  <a:pt x="83" y="50"/>
                </a:cubicBezTo>
                <a:cubicBezTo>
                  <a:pt x="82" y="51"/>
                  <a:pt x="81" y="51"/>
                  <a:pt x="80" y="52"/>
                </a:cubicBezTo>
                <a:cubicBezTo>
                  <a:pt x="77" y="56"/>
                  <a:pt x="70" y="61"/>
                  <a:pt x="65" y="65"/>
                </a:cubicBezTo>
                <a:moveTo>
                  <a:pt x="61" y="29"/>
                </a:moveTo>
                <a:cubicBezTo>
                  <a:pt x="66" y="29"/>
                  <a:pt x="72" y="28"/>
                  <a:pt x="79" y="28"/>
                </a:cubicBezTo>
                <a:cubicBezTo>
                  <a:pt x="72" y="33"/>
                  <a:pt x="68" y="38"/>
                  <a:pt x="62" y="43"/>
                </a:cubicBezTo>
                <a:cubicBezTo>
                  <a:pt x="62" y="43"/>
                  <a:pt x="62" y="43"/>
                  <a:pt x="62" y="43"/>
                </a:cubicBezTo>
                <a:cubicBezTo>
                  <a:pt x="56" y="42"/>
                  <a:pt x="51" y="41"/>
                  <a:pt x="45" y="41"/>
                </a:cubicBezTo>
                <a:cubicBezTo>
                  <a:pt x="44" y="41"/>
                  <a:pt x="42" y="41"/>
                  <a:pt x="41" y="41"/>
                </a:cubicBezTo>
                <a:cubicBezTo>
                  <a:pt x="46" y="37"/>
                  <a:pt x="52" y="33"/>
                  <a:pt x="58" y="29"/>
                </a:cubicBezTo>
                <a:cubicBezTo>
                  <a:pt x="59" y="29"/>
                  <a:pt x="60" y="29"/>
                  <a:pt x="61" y="29"/>
                </a:cubicBezTo>
                <a:moveTo>
                  <a:pt x="5" y="155"/>
                </a:moveTo>
                <a:cubicBezTo>
                  <a:pt x="5" y="143"/>
                  <a:pt x="6" y="133"/>
                  <a:pt x="6" y="124"/>
                </a:cubicBezTo>
                <a:cubicBezTo>
                  <a:pt x="6" y="98"/>
                  <a:pt x="5" y="78"/>
                  <a:pt x="5" y="52"/>
                </a:cubicBezTo>
                <a:cubicBezTo>
                  <a:pt x="5" y="43"/>
                  <a:pt x="5" y="34"/>
                  <a:pt x="5" y="23"/>
                </a:cubicBezTo>
                <a:cubicBezTo>
                  <a:pt x="12" y="23"/>
                  <a:pt x="18" y="23"/>
                  <a:pt x="24" y="23"/>
                </a:cubicBezTo>
                <a:cubicBezTo>
                  <a:pt x="27" y="23"/>
                  <a:pt x="29" y="23"/>
                  <a:pt x="32" y="23"/>
                </a:cubicBezTo>
                <a:cubicBezTo>
                  <a:pt x="33" y="31"/>
                  <a:pt x="33" y="35"/>
                  <a:pt x="34" y="43"/>
                </a:cubicBezTo>
                <a:cubicBezTo>
                  <a:pt x="34" y="44"/>
                  <a:pt x="34" y="45"/>
                  <a:pt x="34" y="45"/>
                </a:cubicBezTo>
                <a:cubicBezTo>
                  <a:pt x="35" y="45"/>
                  <a:pt x="35" y="46"/>
                  <a:pt x="35" y="46"/>
                </a:cubicBezTo>
                <a:cubicBezTo>
                  <a:pt x="36" y="46"/>
                  <a:pt x="36" y="46"/>
                  <a:pt x="36" y="46"/>
                </a:cubicBezTo>
                <a:cubicBezTo>
                  <a:pt x="36" y="46"/>
                  <a:pt x="36" y="46"/>
                  <a:pt x="36" y="46"/>
                </a:cubicBezTo>
                <a:cubicBezTo>
                  <a:pt x="39" y="45"/>
                  <a:pt x="42" y="45"/>
                  <a:pt x="45" y="45"/>
                </a:cubicBezTo>
                <a:cubicBezTo>
                  <a:pt x="50" y="45"/>
                  <a:pt x="55" y="45"/>
                  <a:pt x="60" y="47"/>
                </a:cubicBezTo>
                <a:cubicBezTo>
                  <a:pt x="60" y="49"/>
                  <a:pt x="60" y="51"/>
                  <a:pt x="60" y="53"/>
                </a:cubicBezTo>
                <a:cubicBezTo>
                  <a:pt x="60" y="58"/>
                  <a:pt x="60" y="61"/>
                  <a:pt x="61" y="68"/>
                </a:cubicBezTo>
                <a:cubicBezTo>
                  <a:pt x="61" y="68"/>
                  <a:pt x="61" y="68"/>
                  <a:pt x="61" y="68"/>
                </a:cubicBezTo>
                <a:cubicBezTo>
                  <a:pt x="62" y="69"/>
                  <a:pt x="62" y="69"/>
                  <a:pt x="62" y="69"/>
                </a:cubicBezTo>
                <a:cubicBezTo>
                  <a:pt x="62" y="69"/>
                  <a:pt x="62" y="69"/>
                  <a:pt x="62" y="69"/>
                </a:cubicBezTo>
                <a:cubicBezTo>
                  <a:pt x="62" y="69"/>
                  <a:pt x="62" y="69"/>
                  <a:pt x="62" y="69"/>
                </a:cubicBezTo>
                <a:cubicBezTo>
                  <a:pt x="62" y="69"/>
                  <a:pt x="62" y="69"/>
                  <a:pt x="62" y="69"/>
                </a:cubicBezTo>
                <a:cubicBezTo>
                  <a:pt x="62" y="70"/>
                  <a:pt x="62" y="70"/>
                  <a:pt x="62" y="70"/>
                </a:cubicBezTo>
                <a:cubicBezTo>
                  <a:pt x="62" y="70"/>
                  <a:pt x="62" y="70"/>
                  <a:pt x="62" y="70"/>
                </a:cubicBezTo>
                <a:cubicBezTo>
                  <a:pt x="63" y="70"/>
                  <a:pt x="63" y="70"/>
                  <a:pt x="63" y="70"/>
                </a:cubicBezTo>
                <a:cubicBezTo>
                  <a:pt x="63" y="70"/>
                  <a:pt x="63" y="70"/>
                  <a:pt x="63" y="70"/>
                </a:cubicBezTo>
                <a:cubicBezTo>
                  <a:pt x="63" y="70"/>
                  <a:pt x="63" y="70"/>
                  <a:pt x="63" y="70"/>
                </a:cubicBezTo>
                <a:cubicBezTo>
                  <a:pt x="63" y="70"/>
                  <a:pt x="63" y="70"/>
                  <a:pt x="63" y="70"/>
                </a:cubicBezTo>
                <a:cubicBezTo>
                  <a:pt x="63" y="70"/>
                  <a:pt x="63" y="70"/>
                  <a:pt x="63" y="70"/>
                </a:cubicBezTo>
                <a:cubicBezTo>
                  <a:pt x="63" y="70"/>
                  <a:pt x="63" y="70"/>
                  <a:pt x="63" y="70"/>
                </a:cubicBezTo>
                <a:cubicBezTo>
                  <a:pt x="70" y="69"/>
                  <a:pt x="74" y="69"/>
                  <a:pt x="79" y="69"/>
                </a:cubicBezTo>
                <a:cubicBezTo>
                  <a:pt x="82" y="69"/>
                  <a:pt x="85" y="69"/>
                  <a:pt x="88" y="69"/>
                </a:cubicBezTo>
                <a:cubicBezTo>
                  <a:pt x="89" y="79"/>
                  <a:pt x="89" y="83"/>
                  <a:pt x="90" y="94"/>
                </a:cubicBezTo>
                <a:cubicBezTo>
                  <a:pt x="90" y="94"/>
                  <a:pt x="90" y="95"/>
                  <a:pt x="91" y="95"/>
                </a:cubicBezTo>
                <a:cubicBezTo>
                  <a:pt x="91" y="95"/>
                  <a:pt x="91" y="95"/>
                  <a:pt x="92" y="95"/>
                </a:cubicBezTo>
                <a:cubicBezTo>
                  <a:pt x="92" y="95"/>
                  <a:pt x="92" y="95"/>
                  <a:pt x="92" y="95"/>
                </a:cubicBezTo>
                <a:cubicBezTo>
                  <a:pt x="98" y="95"/>
                  <a:pt x="102" y="95"/>
                  <a:pt x="106" y="95"/>
                </a:cubicBezTo>
                <a:cubicBezTo>
                  <a:pt x="110" y="95"/>
                  <a:pt x="113" y="95"/>
                  <a:pt x="118" y="95"/>
                </a:cubicBezTo>
                <a:cubicBezTo>
                  <a:pt x="119" y="105"/>
                  <a:pt x="120" y="108"/>
                  <a:pt x="120" y="118"/>
                </a:cubicBezTo>
                <a:cubicBezTo>
                  <a:pt x="120" y="118"/>
                  <a:pt x="120" y="119"/>
                  <a:pt x="120" y="119"/>
                </a:cubicBezTo>
                <a:cubicBezTo>
                  <a:pt x="120" y="120"/>
                  <a:pt x="120" y="120"/>
                  <a:pt x="120" y="120"/>
                </a:cubicBezTo>
                <a:cubicBezTo>
                  <a:pt x="120" y="120"/>
                  <a:pt x="121" y="121"/>
                  <a:pt x="122" y="121"/>
                </a:cubicBezTo>
                <a:cubicBezTo>
                  <a:pt x="125" y="121"/>
                  <a:pt x="128" y="121"/>
                  <a:pt x="130" y="121"/>
                </a:cubicBezTo>
                <a:cubicBezTo>
                  <a:pt x="135" y="121"/>
                  <a:pt x="139" y="121"/>
                  <a:pt x="146" y="120"/>
                </a:cubicBezTo>
                <a:cubicBezTo>
                  <a:pt x="147" y="132"/>
                  <a:pt x="148" y="143"/>
                  <a:pt x="148" y="154"/>
                </a:cubicBezTo>
                <a:cubicBezTo>
                  <a:pt x="124" y="153"/>
                  <a:pt x="104" y="152"/>
                  <a:pt x="84" y="152"/>
                </a:cubicBezTo>
                <a:cubicBezTo>
                  <a:pt x="59" y="152"/>
                  <a:pt x="35" y="153"/>
                  <a:pt x="5" y="155"/>
                </a:cubicBezTo>
                <a:moveTo>
                  <a:pt x="37" y="40"/>
                </a:moveTo>
                <a:cubicBezTo>
                  <a:pt x="37" y="33"/>
                  <a:pt x="36" y="29"/>
                  <a:pt x="35" y="21"/>
                </a:cubicBezTo>
                <a:cubicBezTo>
                  <a:pt x="42" y="15"/>
                  <a:pt x="49" y="10"/>
                  <a:pt x="56" y="6"/>
                </a:cubicBezTo>
                <a:cubicBezTo>
                  <a:pt x="56" y="8"/>
                  <a:pt x="56" y="10"/>
                  <a:pt x="56" y="13"/>
                </a:cubicBezTo>
                <a:cubicBezTo>
                  <a:pt x="56" y="15"/>
                  <a:pt x="56" y="16"/>
                  <a:pt x="56" y="18"/>
                </a:cubicBezTo>
                <a:cubicBezTo>
                  <a:pt x="56" y="21"/>
                  <a:pt x="55" y="23"/>
                  <a:pt x="55" y="26"/>
                </a:cubicBezTo>
                <a:cubicBezTo>
                  <a:pt x="49" y="30"/>
                  <a:pt x="43" y="35"/>
                  <a:pt x="37" y="40"/>
                </a:cubicBezTo>
                <a:moveTo>
                  <a:pt x="8" y="19"/>
                </a:moveTo>
                <a:cubicBezTo>
                  <a:pt x="13" y="16"/>
                  <a:pt x="18" y="13"/>
                  <a:pt x="24" y="9"/>
                </a:cubicBezTo>
                <a:cubicBezTo>
                  <a:pt x="26" y="8"/>
                  <a:pt x="28" y="7"/>
                  <a:pt x="30" y="6"/>
                </a:cubicBezTo>
                <a:cubicBezTo>
                  <a:pt x="32" y="5"/>
                  <a:pt x="37" y="5"/>
                  <a:pt x="42" y="5"/>
                </a:cubicBezTo>
                <a:cubicBezTo>
                  <a:pt x="45" y="5"/>
                  <a:pt x="48" y="4"/>
                  <a:pt x="51" y="4"/>
                </a:cubicBezTo>
                <a:cubicBezTo>
                  <a:pt x="44" y="9"/>
                  <a:pt x="37" y="14"/>
                  <a:pt x="32" y="19"/>
                </a:cubicBezTo>
                <a:cubicBezTo>
                  <a:pt x="29" y="19"/>
                  <a:pt x="27" y="19"/>
                  <a:pt x="24" y="19"/>
                </a:cubicBezTo>
                <a:cubicBezTo>
                  <a:pt x="19" y="19"/>
                  <a:pt x="14" y="19"/>
                  <a:pt x="8" y="19"/>
                </a:cubicBezTo>
                <a:moveTo>
                  <a:pt x="58" y="0"/>
                </a:moveTo>
                <a:cubicBezTo>
                  <a:pt x="58" y="0"/>
                  <a:pt x="58" y="0"/>
                  <a:pt x="58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53" y="1"/>
                  <a:pt x="47" y="1"/>
                  <a:pt x="42" y="1"/>
                </a:cubicBezTo>
                <a:cubicBezTo>
                  <a:pt x="37" y="1"/>
                  <a:pt x="32" y="2"/>
                  <a:pt x="29" y="2"/>
                </a:cubicBezTo>
                <a:cubicBezTo>
                  <a:pt x="28" y="2"/>
                  <a:pt x="28" y="2"/>
                  <a:pt x="28" y="2"/>
                </a:cubicBezTo>
                <a:cubicBezTo>
                  <a:pt x="26" y="3"/>
                  <a:pt x="24" y="5"/>
                  <a:pt x="22" y="6"/>
                </a:cubicBezTo>
                <a:cubicBezTo>
                  <a:pt x="15" y="10"/>
                  <a:pt x="9" y="14"/>
                  <a:pt x="3" y="18"/>
                </a:cubicBezTo>
                <a:cubicBezTo>
                  <a:pt x="2" y="18"/>
                  <a:pt x="2" y="19"/>
                  <a:pt x="2" y="20"/>
                </a:cubicBezTo>
                <a:cubicBezTo>
                  <a:pt x="2" y="20"/>
                  <a:pt x="2" y="20"/>
                  <a:pt x="2" y="20"/>
                </a:cubicBezTo>
                <a:cubicBezTo>
                  <a:pt x="2" y="20"/>
                  <a:pt x="2" y="20"/>
                  <a:pt x="2" y="20"/>
                </a:cubicBezTo>
                <a:cubicBezTo>
                  <a:pt x="2" y="21"/>
                  <a:pt x="2" y="21"/>
                  <a:pt x="2" y="21"/>
                </a:cubicBezTo>
                <a:cubicBezTo>
                  <a:pt x="1" y="21"/>
                  <a:pt x="1" y="21"/>
                  <a:pt x="1" y="21"/>
                </a:cubicBezTo>
                <a:cubicBezTo>
                  <a:pt x="1" y="33"/>
                  <a:pt x="1" y="43"/>
                  <a:pt x="1" y="52"/>
                </a:cubicBezTo>
                <a:cubicBezTo>
                  <a:pt x="1" y="78"/>
                  <a:pt x="2" y="98"/>
                  <a:pt x="2" y="124"/>
                </a:cubicBezTo>
                <a:cubicBezTo>
                  <a:pt x="2" y="133"/>
                  <a:pt x="2" y="143"/>
                  <a:pt x="2" y="155"/>
                </a:cubicBezTo>
                <a:cubicBezTo>
                  <a:pt x="1" y="155"/>
                  <a:pt x="0" y="156"/>
                  <a:pt x="0" y="157"/>
                </a:cubicBezTo>
                <a:cubicBezTo>
                  <a:pt x="0" y="158"/>
                  <a:pt x="1" y="158"/>
                  <a:pt x="2" y="158"/>
                </a:cubicBezTo>
                <a:cubicBezTo>
                  <a:pt x="2" y="158"/>
                  <a:pt x="2" y="158"/>
                  <a:pt x="2" y="158"/>
                </a:cubicBezTo>
                <a:cubicBezTo>
                  <a:pt x="33" y="157"/>
                  <a:pt x="58" y="156"/>
                  <a:pt x="84" y="156"/>
                </a:cubicBezTo>
                <a:cubicBezTo>
                  <a:pt x="104" y="156"/>
                  <a:pt x="125" y="157"/>
                  <a:pt x="149" y="157"/>
                </a:cubicBezTo>
                <a:cubicBezTo>
                  <a:pt x="149" y="158"/>
                  <a:pt x="150" y="159"/>
                  <a:pt x="150" y="159"/>
                </a:cubicBezTo>
                <a:cubicBezTo>
                  <a:pt x="150" y="159"/>
                  <a:pt x="150" y="159"/>
                  <a:pt x="150" y="159"/>
                </a:cubicBezTo>
                <a:cubicBezTo>
                  <a:pt x="151" y="159"/>
                  <a:pt x="152" y="158"/>
                  <a:pt x="152" y="158"/>
                </a:cubicBezTo>
                <a:cubicBezTo>
                  <a:pt x="152" y="158"/>
                  <a:pt x="152" y="158"/>
                  <a:pt x="152" y="158"/>
                </a:cubicBezTo>
                <a:cubicBezTo>
                  <a:pt x="153" y="158"/>
                  <a:pt x="153" y="158"/>
                  <a:pt x="154" y="158"/>
                </a:cubicBezTo>
                <a:cubicBezTo>
                  <a:pt x="154" y="158"/>
                  <a:pt x="154" y="158"/>
                  <a:pt x="154" y="158"/>
                </a:cubicBezTo>
                <a:cubicBezTo>
                  <a:pt x="155" y="158"/>
                  <a:pt x="156" y="157"/>
                  <a:pt x="156" y="156"/>
                </a:cubicBezTo>
                <a:cubicBezTo>
                  <a:pt x="156" y="155"/>
                  <a:pt x="155" y="155"/>
                  <a:pt x="155" y="154"/>
                </a:cubicBezTo>
                <a:cubicBezTo>
                  <a:pt x="161" y="148"/>
                  <a:pt x="167" y="141"/>
                  <a:pt x="172" y="133"/>
                </a:cubicBezTo>
                <a:cubicBezTo>
                  <a:pt x="172" y="133"/>
                  <a:pt x="172" y="132"/>
                  <a:pt x="171" y="131"/>
                </a:cubicBezTo>
                <a:cubicBezTo>
                  <a:pt x="171" y="131"/>
                  <a:pt x="171" y="131"/>
                  <a:pt x="171" y="131"/>
                </a:cubicBezTo>
                <a:cubicBezTo>
                  <a:pt x="171" y="131"/>
                  <a:pt x="171" y="131"/>
                  <a:pt x="171" y="131"/>
                </a:cubicBezTo>
                <a:cubicBezTo>
                  <a:pt x="171" y="128"/>
                  <a:pt x="171" y="124"/>
                  <a:pt x="171" y="120"/>
                </a:cubicBezTo>
                <a:cubicBezTo>
                  <a:pt x="171" y="118"/>
                  <a:pt x="171" y="116"/>
                  <a:pt x="171" y="113"/>
                </a:cubicBezTo>
                <a:cubicBezTo>
                  <a:pt x="171" y="108"/>
                  <a:pt x="171" y="103"/>
                  <a:pt x="171" y="100"/>
                </a:cubicBezTo>
                <a:cubicBezTo>
                  <a:pt x="171" y="99"/>
                  <a:pt x="171" y="99"/>
                  <a:pt x="171" y="99"/>
                </a:cubicBezTo>
                <a:cubicBezTo>
                  <a:pt x="171" y="99"/>
                  <a:pt x="171" y="99"/>
                  <a:pt x="171" y="99"/>
                </a:cubicBezTo>
                <a:cubicBezTo>
                  <a:pt x="171" y="99"/>
                  <a:pt x="171" y="99"/>
                  <a:pt x="171" y="99"/>
                </a:cubicBezTo>
                <a:cubicBezTo>
                  <a:pt x="171" y="98"/>
                  <a:pt x="171" y="98"/>
                  <a:pt x="171" y="98"/>
                </a:cubicBezTo>
                <a:cubicBezTo>
                  <a:pt x="171" y="98"/>
                  <a:pt x="171" y="98"/>
                  <a:pt x="171" y="98"/>
                </a:cubicBezTo>
                <a:cubicBezTo>
                  <a:pt x="170" y="98"/>
                  <a:pt x="170" y="98"/>
                  <a:pt x="170" y="98"/>
                </a:cubicBezTo>
                <a:cubicBezTo>
                  <a:pt x="170" y="98"/>
                  <a:pt x="170" y="98"/>
                  <a:pt x="170" y="98"/>
                </a:cubicBezTo>
                <a:cubicBezTo>
                  <a:pt x="170" y="98"/>
                  <a:pt x="170" y="98"/>
                  <a:pt x="170" y="98"/>
                </a:cubicBezTo>
                <a:cubicBezTo>
                  <a:pt x="163" y="98"/>
                  <a:pt x="157" y="98"/>
                  <a:pt x="152" y="98"/>
                </a:cubicBezTo>
                <a:cubicBezTo>
                  <a:pt x="150" y="98"/>
                  <a:pt x="148" y="98"/>
                  <a:pt x="146" y="98"/>
                </a:cubicBezTo>
                <a:cubicBezTo>
                  <a:pt x="145" y="98"/>
                  <a:pt x="145" y="98"/>
                  <a:pt x="145" y="98"/>
                </a:cubicBezTo>
                <a:cubicBezTo>
                  <a:pt x="144" y="99"/>
                  <a:pt x="144" y="99"/>
                  <a:pt x="143" y="99"/>
                </a:cubicBezTo>
                <a:cubicBezTo>
                  <a:pt x="143" y="99"/>
                  <a:pt x="143" y="99"/>
                  <a:pt x="143" y="99"/>
                </a:cubicBezTo>
                <a:cubicBezTo>
                  <a:pt x="143" y="96"/>
                  <a:pt x="143" y="93"/>
                  <a:pt x="143" y="91"/>
                </a:cubicBezTo>
                <a:cubicBezTo>
                  <a:pt x="143" y="89"/>
                  <a:pt x="143" y="87"/>
                  <a:pt x="143" y="86"/>
                </a:cubicBezTo>
                <a:cubicBezTo>
                  <a:pt x="143" y="82"/>
                  <a:pt x="143" y="78"/>
                  <a:pt x="144" y="75"/>
                </a:cubicBezTo>
                <a:cubicBezTo>
                  <a:pt x="144" y="74"/>
                  <a:pt x="144" y="74"/>
                  <a:pt x="144" y="74"/>
                </a:cubicBezTo>
                <a:cubicBezTo>
                  <a:pt x="144" y="74"/>
                  <a:pt x="144" y="74"/>
                  <a:pt x="144" y="74"/>
                </a:cubicBezTo>
                <a:cubicBezTo>
                  <a:pt x="144" y="74"/>
                  <a:pt x="144" y="74"/>
                  <a:pt x="144" y="74"/>
                </a:cubicBezTo>
                <a:cubicBezTo>
                  <a:pt x="143" y="73"/>
                  <a:pt x="143" y="73"/>
                  <a:pt x="143" y="73"/>
                </a:cubicBezTo>
                <a:cubicBezTo>
                  <a:pt x="143" y="73"/>
                  <a:pt x="143" y="73"/>
                  <a:pt x="143" y="73"/>
                </a:cubicBezTo>
                <a:cubicBezTo>
                  <a:pt x="142" y="73"/>
                  <a:pt x="142" y="73"/>
                  <a:pt x="142" y="73"/>
                </a:cubicBezTo>
                <a:cubicBezTo>
                  <a:pt x="142" y="73"/>
                  <a:pt x="142" y="73"/>
                  <a:pt x="142" y="73"/>
                </a:cubicBezTo>
                <a:cubicBezTo>
                  <a:pt x="142" y="73"/>
                  <a:pt x="142" y="73"/>
                  <a:pt x="142" y="73"/>
                </a:cubicBezTo>
                <a:cubicBezTo>
                  <a:pt x="137" y="73"/>
                  <a:pt x="131" y="73"/>
                  <a:pt x="126" y="73"/>
                </a:cubicBezTo>
                <a:cubicBezTo>
                  <a:pt x="121" y="73"/>
                  <a:pt x="117" y="73"/>
                  <a:pt x="114" y="74"/>
                </a:cubicBezTo>
                <a:cubicBezTo>
                  <a:pt x="114" y="73"/>
                  <a:pt x="114" y="73"/>
                  <a:pt x="114" y="72"/>
                </a:cubicBezTo>
                <a:cubicBezTo>
                  <a:pt x="114" y="66"/>
                  <a:pt x="114" y="59"/>
                  <a:pt x="114" y="54"/>
                </a:cubicBezTo>
                <a:cubicBezTo>
                  <a:pt x="114" y="52"/>
                  <a:pt x="114" y="50"/>
                  <a:pt x="114" y="48"/>
                </a:cubicBezTo>
                <a:cubicBezTo>
                  <a:pt x="114" y="48"/>
                  <a:pt x="114" y="48"/>
                  <a:pt x="114" y="48"/>
                </a:cubicBezTo>
                <a:cubicBezTo>
                  <a:pt x="114" y="48"/>
                  <a:pt x="114" y="48"/>
                  <a:pt x="114" y="48"/>
                </a:cubicBezTo>
                <a:cubicBezTo>
                  <a:pt x="114" y="48"/>
                  <a:pt x="114" y="48"/>
                  <a:pt x="114" y="48"/>
                </a:cubicBezTo>
                <a:cubicBezTo>
                  <a:pt x="113" y="47"/>
                  <a:pt x="113" y="47"/>
                  <a:pt x="113" y="47"/>
                </a:cubicBezTo>
                <a:cubicBezTo>
                  <a:pt x="113" y="47"/>
                  <a:pt x="113" y="47"/>
                  <a:pt x="113" y="47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03" y="47"/>
                  <a:pt x="92" y="47"/>
                  <a:pt x="86" y="49"/>
                </a:cubicBezTo>
                <a:cubicBezTo>
                  <a:pt x="86" y="46"/>
                  <a:pt x="86" y="44"/>
                  <a:pt x="86" y="42"/>
                </a:cubicBezTo>
                <a:cubicBezTo>
                  <a:pt x="86" y="40"/>
                  <a:pt x="86" y="39"/>
                  <a:pt x="86" y="37"/>
                </a:cubicBezTo>
                <a:cubicBezTo>
                  <a:pt x="86" y="33"/>
                  <a:pt x="86" y="29"/>
                  <a:pt x="87" y="26"/>
                </a:cubicBezTo>
                <a:cubicBezTo>
                  <a:pt x="87" y="25"/>
                  <a:pt x="87" y="25"/>
                  <a:pt x="87" y="25"/>
                </a:cubicBezTo>
                <a:cubicBezTo>
                  <a:pt x="87" y="25"/>
                  <a:pt x="87" y="25"/>
                  <a:pt x="87" y="25"/>
                </a:cubicBezTo>
                <a:cubicBezTo>
                  <a:pt x="87" y="25"/>
                  <a:pt x="87" y="25"/>
                  <a:pt x="87" y="25"/>
                </a:cubicBezTo>
                <a:cubicBezTo>
                  <a:pt x="86" y="25"/>
                  <a:pt x="86" y="25"/>
                  <a:pt x="86" y="25"/>
                </a:cubicBezTo>
                <a:cubicBezTo>
                  <a:pt x="86" y="24"/>
                  <a:pt x="86" y="24"/>
                  <a:pt x="86" y="24"/>
                </a:cubicBezTo>
                <a:cubicBezTo>
                  <a:pt x="85" y="24"/>
                  <a:pt x="85" y="24"/>
                  <a:pt x="85" y="24"/>
                </a:cubicBezTo>
                <a:cubicBezTo>
                  <a:pt x="85" y="24"/>
                  <a:pt x="85" y="24"/>
                  <a:pt x="85" y="24"/>
                </a:cubicBezTo>
                <a:cubicBezTo>
                  <a:pt x="85" y="24"/>
                  <a:pt x="85" y="24"/>
                  <a:pt x="85" y="24"/>
                </a:cubicBezTo>
                <a:cubicBezTo>
                  <a:pt x="77" y="25"/>
                  <a:pt x="67" y="25"/>
                  <a:pt x="61" y="25"/>
                </a:cubicBezTo>
                <a:cubicBezTo>
                  <a:pt x="60" y="25"/>
                  <a:pt x="60" y="25"/>
                  <a:pt x="59" y="25"/>
                </a:cubicBezTo>
                <a:cubicBezTo>
                  <a:pt x="59" y="23"/>
                  <a:pt x="59" y="20"/>
                  <a:pt x="59" y="18"/>
                </a:cubicBezTo>
                <a:cubicBezTo>
                  <a:pt x="59" y="16"/>
                  <a:pt x="59" y="15"/>
                  <a:pt x="59" y="13"/>
                </a:cubicBezTo>
                <a:cubicBezTo>
                  <a:pt x="59" y="9"/>
                  <a:pt x="59" y="6"/>
                  <a:pt x="59" y="2"/>
                </a:cubicBezTo>
                <a:cubicBezTo>
                  <a:pt x="59" y="2"/>
                  <a:pt x="59" y="2"/>
                  <a:pt x="59" y="2"/>
                </a:cubicBezTo>
                <a:cubicBezTo>
                  <a:pt x="59" y="2"/>
                  <a:pt x="59" y="2"/>
                  <a:pt x="59" y="2"/>
                </a:cubicBezTo>
                <a:cubicBezTo>
                  <a:pt x="59" y="2"/>
                  <a:pt x="59" y="2"/>
                  <a:pt x="59" y="2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1"/>
                  <a:pt x="59" y="1"/>
                </a:cubicBezTo>
                <a:cubicBezTo>
                  <a:pt x="58" y="0"/>
                  <a:pt x="58" y="0"/>
                  <a:pt x="58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98"/>
          <p:cNvSpPr/>
          <p:nvPr/>
        </p:nvSpPr>
        <p:spPr>
          <a:xfrm>
            <a:off x="2374920" y="3016440"/>
            <a:ext cx="21960" cy="27000"/>
          </a:xfrm>
          <a:custGeom>
            <a:avLst/>
            <a:gdLst/>
            <a:ahLst/>
            <a:rect l="l" t="t" r="r" b="b"/>
            <a:pathLst>
              <a:path w="22" h="27">
                <a:moveTo>
                  <a:pt x="6" y="14"/>
                </a:moveTo>
                <a:cubicBezTo>
                  <a:pt x="6" y="11"/>
                  <a:pt x="6" y="7"/>
                  <a:pt x="6" y="4"/>
                </a:cubicBezTo>
                <a:cubicBezTo>
                  <a:pt x="6" y="3"/>
                  <a:pt x="7" y="3"/>
                  <a:pt x="10" y="3"/>
                </a:cubicBezTo>
                <a:cubicBezTo>
                  <a:pt x="12" y="3"/>
                  <a:pt x="14" y="3"/>
                  <a:pt x="16" y="3"/>
                </a:cubicBezTo>
                <a:cubicBezTo>
                  <a:pt x="16" y="3"/>
                  <a:pt x="17" y="3"/>
                  <a:pt x="17" y="3"/>
                </a:cubicBezTo>
                <a:cubicBezTo>
                  <a:pt x="18" y="3"/>
                  <a:pt x="18" y="3"/>
                  <a:pt x="18" y="4"/>
                </a:cubicBezTo>
                <a:cubicBezTo>
                  <a:pt x="18" y="6"/>
                  <a:pt x="19" y="7"/>
                  <a:pt x="16" y="7"/>
                </a:cubicBezTo>
                <a:cubicBezTo>
                  <a:pt x="15" y="7"/>
                  <a:pt x="13" y="7"/>
                  <a:pt x="12" y="7"/>
                </a:cubicBezTo>
                <a:cubicBezTo>
                  <a:pt x="10" y="7"/>
                  <a:pt x="10" y="7"/>
                  <a:pt x="10" y="11"/>
                </a:cubicBezTo>
                <a:cubicBezTo>
                  <a:pt x="10" y="11"/>
                  <a:pt x="11" y="11"/>
                  <a:pt x="11" y="11"/>
                </a:cubicBezTo>
                <a:cubicBezTo>
                  <a:pt x="19" y="11"/>
                  <a:pt x="22" y="20"/>
                  <a:pt x="15" y="23"/>
                </a:cubicBezTo>
                <a:cubicBezTo>
                  <a:pt x="13" y="24"/>
                  <a:pt x="11" y="24"/>
                  <a:pt x="9" y="24"/>
                </a:cubicBezTo>
                <a:cubicBezTo>
                  <a:pt x="7" y="24"/>
                  <a:pt x="5" y="24"/>
                  <a:pt x="4" y="24"/>
                </a:cubicBezTo>
                <a:cubicBezTo>
                  <a:pt x="4" y="23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6" y="21"/>
                  <a:pt x="8" y="21"/>
                  <a:pt x="9" y="21"/>
                </a:cubicBezTo>
                <a:cubicBezTo>
                  <a:pt x="13" y="21"/>
                  <a:pt x="17" y="17"/>
                  <a:pt x="13" y="15"/>
                </a:cubicBezTo>
                <a:cubicBezTo>
                  <a:pt x="11" y="14"/>
                  <a:pt x="10" y="14"/>
                  <a:pt x="8" y="14"/>
                </a:cubicBezTo>
                <a:cubicBezTo>
                  <a:pt x="7" y="14"/>
                  <a:pt x="6" y="14"/>
                  <a:pt x="6" y="14"/>
                </a:cubicBezTo>
                <a:moveTo>
                  <a:pt x="10" y="0"/>
                </a:moveTo>
                <a:cubicBezTo>
                  <a:pt x="4" y="0"/>
                  <a:pt x="3" y="2"/>
                  <a:pt x="3" y="4"/>
                </a:cubicBezTo>
                <a:cubicBezTo>
                  <a:pt x="3" y="14"/>
                  <a:pt x="3" y="14"/>
                  <a:pt x="3" y="14"/>
                </a:cubicBezTo>
                <a:cubicBezTo>
                  <a:pt x="3" y="15"/>
                  <a:pt x="3" y="16"/>
                  <a:pt x="4" y="16"/>
                </a:cubicBezTo>
                <a:cubicBezTo>
                  <a:pt x="4" y="17"/>
                  <a:pt x="5" y="17"/>
                  <a:pt x="6" y="17"/>
                </a:cubicBezTo>
                <a:cubicBezTo>
                  <a:pt x="6" y="17"/>
                  <a:pt x="6" y="17"/>
                  <a:pt x="6" y="17"/>
                </a:cubicBezTo>
                <a:cubicBezTo>
                  <a:pt x="7" y="17"/>
                  <a:pt x="8" y="17"/>
                  <a:pt x="8" y="17"/>
                </a:cubicBezTo>
                <a:cubicBezTo>
                  <a:pt x="10" y="17"/>
                  <a:pt x="11" y="17"/>
                  <a:pt x="11" y="17"/>
                </a:cubicBezTo>
                <a:cubicBezTo>
                  <a:pt x="11" y="18"/>
                  <a:pt x="10" y="18"/>
                  <a:pt x="9" y="18"/>
                </a:cubicBezTo>
                <a:cubicBezTo>
                  <a:pt x="9" y="18"/>
                  <a:pt x="8" y="18"/>
                  <a:pt x="8" y="18"/>
                </a:cubicBezTo>
                <a:cubicBezTo>
                  <a:pt x="7" y="18"/>
                  <a:pt x="6" y="18"/>
                  <a:pt x="5" y="18"/>
                </a:cubicBezTo>
                <a:cubicBezTo>
                  <a:pt x="3" y="18"/>
                  <a:pt x="2" y="19"/>
                  <a:pt x="2" y="20"/>
                </a:cubicBezTo>
                <a:cubicBezTo>
                  <a:pt x="2" y="20"/>
                  <a:pt x="2" y="20"/>
                  <a:pt x="2" y="20"/>
                </a:cubicBezTo>
                <a:cubicBezTo>
                  <a:pt x="1" y="22"/>
                  <a:pt x="0" y="23"/>
                  <a:pt x="1" y="25"/>
                </a:cubicBezTo>
                <a:cubicBezTo>
                  <a:pt x="2" y="26"/>
                  <a:pt x="2" y="26"/>
                  <a:pt x="3" y="26"/>
                </a:cubicBezTo>
                <a:cubicBezTo>
                  <a:pt x="5" y="27"/>
                  <a:pt x="7" y="27"/>
                  <a:pt x="9" y="27"/>
                </a:cubicBezTo>
                <a:cubicBezTo>
                  <a:pt x="12" y="27"/>
                  <a:pt x="14" y="27"/>
                  <a:pt x="16" y="26"/>
                </a:cubicBezTo>
                <a:cubicBezTo>
                  <a:pt x="20" y="24"/>
                  <a:pt x="22" y="20"/>
                  <a:pt x="22" y="16"/>
                </a:cubicBezTo>
                <a:cubicBezTo>
                  <a:pt x="21" y="13"/>
                  <a:pt x="19" y="11"/>
                  <a:pt x="17" y="10"/>
                </a:cubicBezTo>
                <a:cubicBezTo>
                  <a:pt x="18" y="9"/>
                  <a:pt x="19" y="9"/>
                  <a:pt x="20" y="8"/>
                </a:cubicBezTo>
                <a:cubicBezTo>
                  <a:pt x="21" y="7"/>
                  <a:pt x="21" y="6"/>
                  <a:pt x="21" y="5"/>
                </a:cubicBezTo>
                <a:cubicBezTo>
                  <a:pt x="21" y="4"/>
                  <a:pt x="21" y="4"/>
                  <a:pt x="21" y="4"/>
                </a:cubicBezTo>
                <a:cubicBezTo>
                  <a:pt x="21" y="0"/>
                  <a:pt x="18" y="0"/>
                  <a:pt x="17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5" y="0"/>
                  <a:pt x="14" y="0"/>
                  <a:pt x="14" y="0"/>
                </a:cubicBezTo>
                <a:cubicBezTo>
                  <a:pt x="12" y="0"/>
                  <a:pt x="11" y="0"/>
                  <a:pt x="10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CustomShape 99"/>
          <p:cNvSpPr/>
          <p:nvPr/>
        </p:nvSpPr>
        <p:spPr>
          <a:xfrm>
            <a:off x="2260800" y="2926080"/>
            <a:ext cx="24120" cy="31680"/>
          </a:xfrm>
          <a:custGeom>
            <a:avLst/>
            <a:gdLst/>
            <a:ahLst/>
            <a:rect l="l" t="t" r="r" b="b"/>
            <a:pathLst>
              <a:path w="24" h="32">
                <a:moveTo>
                  <a:pt x="5" y="14"/>
                </a:moveTo>
                <a:cubicBezTo>
                  <a:pt x="5" y="14"/>
                  <a:pt x="5" y="14"/>
                  <a:pt x="5" y="14"/>
                </a:cubicBezTo>
                <a:cubicBezTo>
                  <a:pt x="5" y="14"/>
                  <a:pt x="5" y="14"/>
                  <a:pt x="5" y="14"/>
                </a:cubicBezTo>
                <a:cubicBezTo>
                  <a:pt x="4" y="13"/>
                  <a:pt x="3" y="11"/>
                  <a:pt x="3" y="10"/>
                </a:cubicBezTo>
                <a:cubicBezTo>
                  <a:pt x="6" y="8"/>
                  <a:pt x="13" y="3"/>
                  <a:pt x="13" y="3"/>
                </a:cubicBezTo>
                <a:cubicBezTo>
                  <a:pt x="13" y="3"/>
                  <a:pt x="13" y="3"/>
                  <a:pt x="13" y="3"/>
                </a:cubicBezTo>
                <a:cubicBezTo>
                  <a:pt x="14" y="4"/>
                  <a:pt x="14" y="4"/>
                  <a:pt x="14" y="4"/>
                </a:cubicBezTo>
                <a:cubicBezTo>
                  <a:pt x="14" y="4"/>
                  <a:pt x="15" y="5"/>
                  <a:pt x="15" y="5"/>
                </a:cubicBezTo>
                <a:cubicBezTo>
                  <a:pt x="15" y="12"/>
                  <a:pt x="15" y="18"/>
                  <a:pt x="15" y="24"/>
                </a:cubicBezTo>
                <a:cubicBezTo>
                  <a:pt x="16" y="24"/>
                  <a:pt x="17" y="24"/>
                  <a:pt x="18" y="24"/>
                </a:cubicBezTo>
                <a:cubicBezTo>
                  <a:pt x="19" y="24"/>
                  <a:pt x="20" y="24"/>
                  <a:pt x="21" y="25"/>
                </a:cubicBezTo>
                <a:cubicBezTo>
                  <a:pt x="21" y="26"/>
                  <a:pt x="21" y="27"/>
                  <a:pt x="21" y="29"/>
                </a:cubicBezTo>
                <a:cubicBezTo>
                  <a:pt x="21" y="29"/>
                  <a:pt x="21" y="29"/>
                  <a:pt x="21" y="29"/>
                </a:cubicBezTo>
                <a:cubicBezTo>
                  <a:pt x="21" y="29"/>
                  <a:pt x="21" y="29"/>
                  <a:pt x="21" y="29"/>
                </a:cubicBezTo>
                <a:cubicBezTo>
                  <a:pt x="21" y="29"/>
                  <a:pt x="21" y="29"/>
                  <a:pt x="21" y="29"/>
                </a:cubicBezTo>
                <a:cubicBezTo>
                  <a:pt x="15" y="29"/>
                  <a:pt x="10" y="29"/>
                  <a:pt x="4" y="29"/>
                </a:cubicBezTo>
                <a:cubicBezTo>
                  <a:pt x="4" y="27"/>
                  <a:pt x="4" y="26"/>
                  <a:pt x="4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7" y="25"/>
                  <a:pt x="9" y="25"/>
                  <a:pt x="10" y="25"/>
                </a:cubicBezTo>
                <a:cubicBezTo>
                  <a:pt x="10" y="20"/>
                  <a:pt x="11" y="15"/>
                  <a:pt x="11" y="11"/>
                </a:cubicBezTo>
                <a:cubicBezTo>
                  <a:pt x="9" y="12"/>
                  <a:pt x="7" y="13"/>
                  <a:pt x="5" y="14"/>
                </a:cubicBezTo>
                <a:cubicBezTo>
                  <a:pt x="5" y="14"/>
                  <a:pt x="5" y="14"/>
                  <a:pt x="5" y="14"/>
                </a:cubicBezTo>
                <a:moveTo>
                  <a:pt x="13" y="0"/>
                </a:moveTo>
                <a:cubicBezTo>
                  <a:pt x="12" y="0"/>
                  <a:pt x="12" y="1"/>
                  <a:pt x="10" y="2"/>
                </a:cubicBezTo>
                <a:cubicBezTo>
                  <a:pt x="8" y="3"/>
                  <a:pt x="4" y="6"/>
                  <a:pt x="2" y="7"/>
                </a:cubicBezTo>
                <a:cubicBezTo>
                  <a:pt x="1" y="7"/>
                  <a:pt x="0" y="8"/>
                  <a:pt x="0" y="8"/>
                </a:cubicBezTo>
                <a:cubicBezTo>
                  <a:pt x="0" y="9"/>
                  <a:pt x="0" y="10"/>
                  <a:pt x="0" y="11"/>
                </a:cubicBezTo>
                <a:cubicBezTo>
                  <a:pt x="1" y="12"/>
                  <a:pt x="2" y="14"/>
                  <a:pt x="2" y="15"/>
                </a:cubicBezTo>
                <a:cubicBezTo>
                  <a:pt x="3" y="16"/>
                  <a:pt x="3" y="17"/>
                  <a:pt x="4" y="17"/>
                </a:cubicBezTo>
                <a:cubicBezTo>
                  <a:pt x="4" y="17"/>
                  <a:pt x="5" y="17"/>
                  <a:pt x="5" y="17"/>
                </a:cubicBezTo>
                <a:cubicBezTo>
                  <a:pt x="6" y="17"/>
                  <a:pt x="6" y="17"/>
                  <a:pt x="7" y="17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7"/>
                  <a:pt x="8" y="17"/>
                  <a:pt x="8" y="18"/>
                </a:cubicBezTo>
                <a:cubicBezTo>
                  <a:pt x="7" y="19"/>
                  <a:pt x="7" y="20"/>
                  <a:pt x="7" y="22"/>
                </a:cubicBezTo>
                <a:cubicBezTo>
                  <a:pt x="7" y="22"/>
                  <a:pt x="6" y="22"/>
                  <a:pt x="5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3" y="22"/>
                  <a:pt x="2" y="23"/>
                  <a:pt x="2" y="25"/>
                </a:cubicBezTo>
                <a:cubicBezTo>
                  <a:pt x="2" y="27"/>
                  <a:pt x="2" y="27"/>
                  <a:pt x="2" y="27"/>
                </a:cubicBezTo>
                <a:cubicBezTo>
                  <a:pt x="2" y="29"/>
                  <a:pt x="2" y="29"/>
                  <a:pt x="2" y="29"/>
                </a:cubicBezTo>
                <a:cubicBezTo>
                  <a:pt x="2" y="30"/>
                  <a:pt x="3" y="31"/>
                  <a:pt x="4" y="31"/>
                </a:cubicBezTo>
                <a:cubicBezTo>
                  <a:pt x="7" y="31"/>
                  <a:pt x="10" y="32"/>
                  <a:pt x="12" y="32"/>
                </a:cubicBezTo>
                <a:cubicBezTo>
                  <a:pt x="15" y="32"/>
                  <a:pt x="18" y="32"/>
                  <a:pt x="21" y="32"/>
                </a:cubicBezTo>
                <a:cubicBezTo>
                  <a:pt x="22" y="32"/>
                  <a:pt x="22" y="32"/>
                  <a:pt x="23" y="31"/>
                </a:cubicBezTo>
                <a:cubicBezTo>
                  <a:pt x="23" y="31"/>
                  <a:pt x="24" y="30"/>
                  <a:pt x="24" y="29"/>
                </a:cubicBezTo>
                <a:cubicBezTo>
                  <a:pt x="24" y="25"/>
                  <a:pt x="24" y="25"/>
                  <a:pt x="24" y="25"/>
                </a:cubicBezTo>
                <a:cubicBezTo>
                  <a:pt x="24" y="23"/>
                  <a:pt x="23" y="22"/>
                  <a:pt x="21" y="22"/>
                </a:cubicBezTo>
                <a:cubicBezTo>
                  <a:pt x="21" y="21"/>
                  <a:pt x="20" y="21"/>
                  <a:pt x="18" y="21"/>
                </a:cubicBezTo>
                <a:cubicBezTo>
                  <a:pt x="18" y="21"/>
                  <a:pt x="18" y="21"/>
                  <a:pt x="18" y="21"/>
                </a:cubicBezTo>
                <a:cubicBezTo>
                  <a:pt x="18" y="16"/>
                  <a:pt x="18" y="11"/>
                  <a:pt x="18" y="6"/>
                </a:cubicBezTo>
                <a:cubicBezTo>
                  <a:pt x="18" y="5"/>
                  <a:pt x="18" y="4"/>
                  <a:pt x="18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6" y="2"/>
                  <a:pt x="16" y="2"/>
                  <a:pt x="16" y="2"/>
                </a:cubicBezTo>
                <a:cubicBezTo>
                  <a:pt x="16" y="1"/>
                  <a:pt x="15" y="1"/>
                  <a:pt x="14" y="1"/>
                </a:cubicBezTo>
                <a:cubicBezTo>
                  <a:pt x="13" y="0"/>
                  <a:pt x="13" y="0"/>
                  <a:pt x="1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100"/>
          <p:cNvSpPr/>
          <p:nvPr/>
        </p:nvSpPr>
        <p:spPr>
          <a:xfrm>
            <a:off x="2288520" y="2946600"/>
            <a:ext cx="21960" cy="30960"/>
          </a:xfrm>
          <a:custGeom>
            <a:avLst/>
            <a:gdLst/>
            <a:ahLst/>
            <a:rect l="l" t="t" r="r" b="b"/>
            <a:pathLst>
              <a:path w="22" h="31">
                <a:moveTo>
                  <a:pt x="4" y="8"/>
                </a:moveTo>
                <a:cubicBezTo>
                  <a:pt x="4" y="7"/>
                  <a:pt x="3" y="6"/>
                  <a:pt x="3" y="4"/>
                </a:cubicBezTo>
                <a:cubicBezTo>
                  <a:pt x="5" y="3"/>
                  <a:pt x="8" y="3"/>
                  <a:pt x="10" y="2"/>
                </a:cubicBezTo>
                <a:cubicBezTo>
                  <a:pt x="10" y="2"/>
                  <a:pt x="10" y="2"/>
                  <a:pt x="10" y="2"/>
                </a:cubicBezTo>
                <a:cubicBezTo>
                  <a:pt x="10" y="2"/>
                  <a:pt x="10" y="2"/>
                  <a:pt x="10" y="2"/>
                </a:cubicBezTo>
                <a:cubicBezTo>
                  <a:pt x="10" y="2"/>
                  <a:pt x="10" y="2"/>
                  <a:pt x="10" y="2"/>
                </a:cubicBezTo>
                <a:cubicBezTo>
                  <a:pt x="13" y="2"/>
                  <a:pt x="15" y="4"/>
                  <a:pt x="16" y="6"/>
                </a:cubicBezTo>
                <a:cubicBezTo>
                  <a:pt x="17" y="7"/>
                  <a:pt x="17" y="8"/>
                  <a:pt x="17" y="9"/>
                </a:cubicBezTo>
                <a:cubicBezTo>
                  <a:pt x="17" y="11"/>
                  <a:pt x="16" y="14"/>
                  <a:pt x="15" y="16"/>
                </a:cubicBezTo>
                <a:cubicBezTo>
                  <a:pt x="13" y="19"/>
                  <a:pt x="11" y="21"/>
                  <a:pt x="10" y="22"/>
                </a:cubicBezTo>
                <a:cubicBezTo>
                  <a:pt x="10" y="22"/>
                  <a:pt x="10" y="23"/>
                  <a:pt x="10" y="23"/>
                </a:cubicBezTo>
                <a:cubicBezTo>
                  <a:pt x="10" y="24"/>
                  <a:pt x="11" y="24"/>
                  <a:pt x="11" y="24"/>
                </a:cubicBezTo>
                <a:cubicBezTo>
                  <a:pt x="14" y="24"/>
                  <a:pt x="17" y="24"/>
                  <a:pt x="19" y="24"/>
                </a:cubicBezTo>
                <a:cubicBezTo>
                  <a:pt x="19" y="25"/>
                  <a:pt x="19" y="26"/>
                  <a:pt x="19" y="27"/>
                </a:cubicBezTo>
                <a:cubicBezTo>
                  <a:pt x="19" y="28"/>
                  <a:pt x="19" y="28"/>
                  <a:pt x="19" y="28"/>
                </a:cubicBezTo>
                <a:cubicBezTo>
                  <a:pt x="16" y="28"/>
                  <a:pt x="12" y="27"/>
                  <a:pt x="9" y="27"/>
                </a:cubicBezTo>
                <a:cubicBezTo>
                  <a:pt x="7" y="27"/>
                  <a:pt x="6" y="28"/>
                  <a:pt x="4" y="28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3"/>
                  <a:pt x="4" y="23"/>
                  <a:pt x="4" y="23"/>
                </a:cubicBezTo>
                <a:cubicBezTo>
                  <a:pt x="8" y="22"/>
                  <a:pt x="10" y="19"/>
                  <a:pt x="12" y="16"/>
                </a:cubicBezTo>
                <a:cubicBezTo>
                  <a:pt x="13" y="15"/>
                  <a:pt x="13" y="14"/>
                  <a:pt x="13" y="12"/>
                </a:cubicBezTo>
                <a:cubicBezTo>
                  <a:pt x="13" y="12"/>
                  <a:pt x="13" y="12"/>
                  <a:pt x="13" y="12"/>
                </a:cubicBezTo>
                <a:cubicBezTo>
                  <a:pt x="13" y="10"/>
                  <a:pt x="13" y="8"/>
                  <a:pt x="11" y="8"/>
                </a:cubicBezTo>
                <a:cubicBezTo>
                  <a:pt x="11" y="8"/>
                  <a:pt x="11" y="8"/>
                  <a:pt x="11" y="8"/>
                </a:cubicBezTo>
                <a:cubicBezTo>
                  <a:pt x="11" y="8"/>
                  <a:pt x="11" y="8"/>
                  <a:pt x="11" y="8"/>
                </a:cubicBezTo>
                <a:cubicBezTo>
                  <a:pt x="11" y="8"/>
                  <a:pt x="11" y="8"/>
                  <a:pt x="11" y="8"/>
                </a:cubicBezTo>
                <a:cubicBezTo>
                  <a:pt x="10" y="7"/>
                  <a:pt x="9" y="7"/>
                  <a:pt x="8" y="7"/>
                </a:cubicBezTo>
                <a:cubicBezTo>
                  <a:pt x="8" y="7"/>
                  <a:pt x="8" y="7"/>
                  <a:pt x="8" y="7"/>
                </a:cubicBezTo>
                <a:cubicBezTo>
                  <a:pt x="8" y="7"/>
                  <a:pt x="8" y="7"/>
                  <a:pt x="8" y="7"/>
                </a:cubicBezTo>
                <a:cubicBezTo>
                  <a:pt x="7" y="7"/>
                  <a:pt x="5" y="7"/>
                  <a:pt x="4" y="8"/>
                </a:cubicBezTo>
                <a:moveTo>
                  <a:pt x="10" y="0"/>
                </a:moveTo>
                <a:cubicBezTo>
                  <a:pt x="10" y="0"/>
                  <a:pt x="10" y="0"/>
                  <a:pt x="10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7" y="0"/>
                  <a:pt x="3" y="1"/>
                  <a:pt x="1" y="2"/>
                </a:cubicBezTo>
                <a:cubicBezTo>
                  <a:pt x="0" y="3"/>
                  <a:pt x="0" y="3"/>
                  <a:pt x="0" y="4"/>
                </a:cubicBezTo>
                <a:cubicBezTo>
                  <a:pt x="0" y="6"/>
                  <a:pt x="1" y="8"/>
                  <a:pt x="1" y="10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3" y="11"/>
                  <a:pt x="3" y="11"/>
                </a:cubicBezTo>
                <a:cubicBezTo>
                  <a:pt x="3" y="11"/>
                  <a:pt x="3" y="11"/>
                  <a:pt x="4" y="11"/>
                </a:cubicBezTo>
                <a:cubicBezTo>
                  <a:pt x="5" y="10"/>
                  <a:pt x="7" y="10"/>
                  <a:pt x="8" y="10"/>
                </a:cubicBezTo>
                <a:cubicBezTo>
                  <a:pt x="8" y="10"/>
                  <a:pt x="8" y="10"/>
                  <a:pt x="8" y="10"/>
                </a:cubicBezTo>
                <a:cubicBezTo>
                  <a:pt x="8" y="10"/>
                  <a:pt x="8" y="10"/>
                  <a:pt x="8" y="10"/>
                </a:cubicBezTo>
                <a:cubicBezTo>
                  <a:pt x="9" y="10"/>
                  <a:pt x="9" y="10"/>
                  <a:pt x="10" y="10"/>
                </a:cubicBezTo>
                <a:cubicBezTo>
                  <a:pt x="10" y="10"/>
                  <a:pt x="10" y="11"/>
                  <a:pt x="10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10" y="13"/>
                  <a:pt x="10" y="14"/>
                  <a:pt x="9" y="15"/>
                </a:cubicBezTo>
                <a:cubicBezTo>
                  <a:pt x="8" y="17"/>
                  <a:pt x="6" y="19"/>
                  <a:pt x="3" y="21"/>
                </a:cubicBezTo>
                <a:cubicBezTo>
                  <a:pt x="3" y="21"/>
                  <a:pt x="2" y="21"/>
                  <a:pt x="1" y="22"/>
                </a:cubicBezTo>
                <a:cubicBezTo>
                  <a:pt x="1" y="23"/>
                  <a:pt x="1" y="24"/>
                  <a:pt x="1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6"/>
                  <a:pt x="1" y="27"/>
                  <a:pt x="1" y="29"/>
                </a:cubicBezTo>
                <a:cubicBezTo>
                  <a:pt x="1" y="29"/>
                  <a:pt x="1" y="30"/>
                  <a:pt x="1" y="30"/>
                </a:cubicBezTo>
                <a:cubicBezTo>
                  <a:pt x="2" y="30"/>
                  <a:pt x="2" y="31"/>
                  <a:pt x="2" y="31"/>
                </a:cubicBezTo>
                <a:cubicBezTo>
                  <a:pt x="3" y="31"/>
                  <a:pt x="3" y="31"/>
                  <a:pt x="3" y="31"/>
                </a:cubicBezTo>
                <a:cubicBezTo>
                  <a:pt x="5" y="30"/>
                  <a:pt x="7" y="30"/>
                  <a:pt x="9" y="30"/>
                </a:cubicBezTo>
                <a:cubicBezTo>
                  <a:pt x="13" y="30"/>
                  <a:pt x="17" y="31"/>
                  <a:pt x="21" y="31"/>
                </a:cubicBezTo>
                <a:cubicBezTo>
                  <a:pt x="21" y="31"/>
                  <a:pt x="21" y="31"/>
                  <a:pt x="21" y="31"/>
                </a:cubicBezTo>
                <a:cubicBezTo>
                  <a:pt x="21" y="31"/>
                  <a:pt x="21" y="31"/>
                  <a:pt x="22" y="30"/>
                </a:cubicBezTo>
                <a:cubicBezTo>
                  <a:pt x="22" y="30"/>
                  <a:pt x="22" y="30"/>
                  <a:pt x="22" y="29"/>
                </a:cubicBezTo>
                <a:cubicBezTo>
                  <a:pt x="22" y="29"/>
                  <a:pt x="22" y="28"/>
                  <a:pt x="22" y="27"/>
                </a:cubicBezTo>
                <a:cubicBezTo>
                  <a:pt x="22" y="26"/>
                  <a:pt x="22" y="24"/>
                  <a:pt x="22" y="23"/>
                </a:cubicBezTo>
                <a:cubicBezTo>
                  <a:pt x="22" y="23"/>
                  <a:pt x="22" y="22"/>
                  <a:pt x="22" y="22"/>
                </a:cubicBezTo>
                <a:cubicBezTo>
                  <a:pt x="22" y="22"/>
                  <a:pt x="21" y="22"/>
                  <a:pt x="21" y="22"/>
                </a:cubicBezTo>
                <a:cubicBezTo>
                  <a:pt x="19" y="22"/>
                  <a:pt x="17" y="21"/>
                  <a:pt x="15" y="21"/>
                </a:cubicBezTo>
                <a:cubicBezTo>
                  <a:pt x="15" y="20"/>
                  <a:pt x="16" y="19"/>
                  <a:pt x="17" y="18"/>
                </a:cubicBezTo>
                <a:cubicBezTo>
                  <a:pt x="19" y="15"/>
                  <a:pt x="20" y="12"/>
                  <a:pt x="20" y="9"/>
                </a:cubicBezTo>
                <a:cubicBezTo>
                  <a:pt x="20" y="7"/>
                  <a:pt x="20" y="6"/>
                  <a:pt x="19" y="4"/>
                </a:cubicBezTo>
                <a:cubicBezTo>
                  <a:pt x="17" y="1"/>
                  <a:pt x="14" y="0"/>
                  <a:pt x="10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101"/>
          <p:cNvSpPr/>
          <p:nvPr/>
        </p:nvSpPr>
        <p:spPr>
          <a:xfrm>
            <a:off x="2299680" y="2954520"/>
            <a:ext cx="360" cy="36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CustomShape 102"/>
          <p:cNvSpPr/>
          <p:nvPr/>
        </p:nvSpPr>
        <p:spPr>
          <a:xfrm>
            <a:off x="2299680" y="2954520"/>
            <a:ext cx="360" cy="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103"/>
          <p:cNvSpPr/>
          <p:nvPr/>
        </p:nvSpPr>
        <p:spPr>
          <a:xfrm>
            <a:off x="2316960" y="2968920"/>
            <a:ext cx="23400" cy="32400"/>
          </a:xfrm>
          <a:custGeom>
            <a:avLst/>
            <a:gdLst/>
            <a:ahLst/>
            <a:rect l="l" t="t" r="r" b="b"/>
            <a:pathLst>
              <a:path w="23" h="32">
                <a:moveTo>
                  <a:pt x="5" y="6"/>
                </a:moveTo>
                <a:cubicBezTo>
                  <a:pt x="5" y="5"/>
                  <a:pt x="5" y="5"/>
                  <a:pt x="5" y="4"/>
                </a:cubicBezTo>
                <a:cubicBezTo>
                  <a:pt x="5" y="4"/>
                  <a:pt x="5" y="4"/>
                  <a:pt x="5" y="4"/>
                </a:cubicBezTo>
                <a:cubicBezTo>
                  <a:pt x="5" y="4"/>
                  <a:pt x="5" y="4"/>
                  <a:pt x="5" y="4"/>
                </a:cubicBezTo>
                <a:cubicBezTo>
                  <a:pt x="7" y="3"/>
                  <a:pt x="9" y="3"/>
                  <a:pt x="11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13" y="3"/>
                  <a:pt x="15" y="3"/>
                  <a:pt x="16" y="4"/>
                </a:cubicBezTo>
                <a:cubicBezTo>
                  <a:pt x="17" y="6"/>
                  <a:pt x="17" y="7"/>
                  <a:pt x="17" y="8"/>
                </a:cubicBezTo>
                <a:cubicBezTo>
                  <a:pt x="17" y="9"/>
                  <a:pt x="17" y="10"/>
                  <a:pt x="16" y="11"/>
                </a:cubicBezTo>
                <a:cubicBezTo>
                  <a:pt x="15" y="12"/>
                  <a:pt x="14" y="13"/>
                  <a:pt x="13" y="13"/>
                </a:cubicBezTo>
                <a:cubicBezTo>
                  <a:pt x="13" y="14"/>
                  <a:pt x="13" y="14"/>
                  <a:pt x="13" y="15"/>
                </a:cubicBezTo>
                <a:cubicBezTo>
                  <a:pt x="13" y="15"/>
                  <a:pt x="13" y="16"/>
                  <a:pt x="14" y="16"/>
                </a:cubicBezTo>
                <a:cubicBezTo>
                  <a:pt x="18" y="17"/>
                  <a:pt x="20" y="20"/>
                  <a:pt x="20" y="23"/>
                </a:cubicBezTo>
                <a:cubicBezTo>
                  <a:pt x="20" y="23"/>
                  <a:pt x="20" y="23"/>
                  <a:pt x="20" y="23"/>
                </a:cubicBezTo>
                <a:cubicBezTo>
                  <a:pt x="19" y="25"/>
                  <a:pt x="19" y="26"/>
                  <a:pt x="18" y="27"/>
                </a:cubicBezTo>
                <a:cubicBezTo>
                  <a:pt x="17" y="28"/>
                  <a:pt x="15" y="29"/>
                  <a:pt x="13" y="29"/>
                </a:cubicBezTo>
                <a:cubicBezTo>
                  <a:pt x="13" y="29"/>
                  <a:pt x="12" y="29"/>
                  <a:pt x="11" y="29"/>
                </a:cubicBezTo>
                <a:cubicBezTo>
                  <a:pt x="11" y="29"/>
                  <a:pt x="11" y="29"/>
                  <a:pt x="11" y="29"/>
                </a:cubicBezTo>
                <a:cubicBezTo>
                  <a:pt x="11" y="29"/>
                  <a:pt x="11" y="29"/>
                  <a:pt x="11" y="29"/>
                </a:cubicBezTo>
                <a:cubicBezTo>
                  <a:pt x="8" y="29"/>
                  <a:pt x="5" y="29"/>
                  <a:pt x="4" y="28"/>
                </a:cubicBezTo>
                <a:cubicBezTo>
                  <a:pt x="4" y="27"/>
                  <a:pt x="4" y="26"/>
                  <a:pt x="5" y="25"/>
                </a:cubicBezTo>
                <a:cubicBezTo>
                  <a:pt x="6" y="26"/>
                  <a:pt x="7" y="26"/>
                  <a:pt x="9" y="26"/>
                </a:cubicBezTo>
                <a:cubicBezTo>
                  <a:pt x="10" y="26"/>
                  <a:pt x="11" y="26"/>
                  <a:pt x="12" y="25"/>
                </a:cubicBezTo>
                <a:cubicBezTo>
                  <a:pt x="13" y="25"/>
                  <a:pt x="14" y="25"/>
                  <a:pt x="15" y="24"/>
                </a:cubicBezTo>
                <a:cubicBezTo>
                  <a:pt x="15" y="23"/>
                  <a:pt x="15" y="22"/>
                  <a:pt x="15" y="22"/>
                </a:cubicBezTo>
                <a:cubicBezTo>
                  <a:pt x="15" y="20"/>
                  <a:pt x="14" y="18"/>
                  <a:pt x="12" y="17"/>
                </a:cubicBezTo>
                <a:cubicBezTo>
                  <a:pt x="11" y="17"/>
                  <a:pt x="10" y="16"/>
                  <a:pt x="9" y="16"/>
                </a:cubicBezTo>
                <a:cubicBezTo>
                  <a:pt x="9" y="16"/>
                  <a:pt x="8" y="16"/>
                  <a:pt x="8" y="17"/>
                </a:cubicBezTo>
                <a:cubicBezTo>
                  <a:pt x="8" y="16"/>
                  <a:pt x="8" y="15"/>
                  <a:pt x="8" y="14"/>
                </a:cubicBezTo>
                <a:cubicBezTo>
                  <a:pt x="9" y="14"/>
                  <a:pt x="10" y="14"/>
                  <a:pt x="11" y="14"/>
                </a:cubicBezTo>
                <a:cubicBezTo>
                  <a:pt x="12" y="13"/>
                  <a:pt x="13" y="12"/>
                  <a:pt x="13" y="10"/>
                </a:cubicBezTo>
                <a:cubicBezTo>
                  <a:pt x="13" y="9"/>
                  <a:pt x="13" y="9"/>
                  <a:pt x="13" y="9"/>
                </a:cubicBezTo>
                <a:cubicBezTo>
                  <a:pt x="13" y="8"/>
                  <a:pt x="12" y="7"/>
                  <a:pt x="11" y="6"/>
                </a:cubicBezTo>
                <a:cubicBezTo>
                  <a:pt x="10" y="6"/>
                  <a:pt x="9" y="6"/>
                  <a:pt x="8" y="6"/>
                </a:cubicBezTo>
                <a:cubicBezTo>
                  <a:pt x="7" y="6"/>
                  <a:pt x="6" y="6"/>
                  <a:pt x="5" y="6"/>
                </a:cubicBezTo>
                <a:cubicBezTo>
                  <a:pt x="5" y="6"/>
                  <a:pt x="5" y="6"/>
                  <a:pt x="5" y="6"/>
                </a:cubicBezTo>
                <a:moveTo>
                  <a:pt x="11" y="0"/>
                </a:moveTo>
                <a:cubicBezTo>
                  <a:pt x="11" y="0"/>
                  <a:pt x="11" y="0"/>
                  <a:pt x="11" y="0"/>
                </a:cubicBezTo>
                <a:cubicBezTo>
                  <a:pt x="9" y="0"/>
                  <a:pt x="6" y="0"/>
                  <a:pt x="4" y="1"/>
                </a:cubicBezTo>
                <a:cubicBezTo>
                  <a:pt x="4" y="1"/>
                  <a:pt x="3" y="1"/>
                  <a:pt x="2" y="2"/>
                </a:cubicBezTo>
                <a:cubicBezTo>
                  <a:pt x="2" y="3"/>
                  <a:pt x="2" y="3"/>
                  <a:pt x="2" y="3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2" y="5"/>
                  <a:pt x="2" y="7"/>
                  <a:pt x="2" y="8"/>
                </a:cubicBezTo>
                <a:cubicBezTo>
                  <a:pt x="2" y="8"/>
                  <a:pt x="2" y="9"/>
                  <a:pt x="2" y="9"/>
                </a:cubicBezTo>
                <a:cubicBezTo>
                  <a:pt x="2" y="9"/>
                  <a:pt x="3" y="9"/>
                  <a:pt x="3" y="9"/>
                </a:cubicBezTo>
                <a:cubicBezTo>
                  <a:pt x="3" y="9"/>
                  <a:pt x="3" y="9"/>
                  <a:pt x="3" y="9"/>
                </a:cubicBezTo>
                <a:cubicBezTo>
                  <a:pt x="4" y="9"/>
                  <a:pt x="4" y="9"/>
                  <a:pt x="5" y="9"/>
                </a:cubicBezTo>
                <a:cubicBezTo>
                  <a:pt x="6" y="9"/>
                  <a:pt x="7" y="9"/>
                  <a:pt x="8" y="9"/>
                </a:cubicBezTo>
                <a:cubicBezTo>
                  <a:pt x="8" y="9"/>
                  <a:pt x="8" y="9"/>
                  <a:pt x="8" y="9"/>
                </a:cubicBezTo>
                <a:cubicBezTo>
                  <a:pt x="9" y="9"/>
                  <a:pt x="9" y="9"/>
                  <a:pt x="10" y="9"/>
                </a:cubicBezTo>
                <a:cubicBezTo>
                  <a:pt x="10" y="9"/>
                  <a:pt x="10" y="9"/>
                  <a:pt x="10" y="10"/>
                </a:cubicBezTo>
                <a:cubicBezTo>
                  <a:pt x="10" y="10"/>
                  <a:pt x="10" y="10"/>
                  <a:pt x="10" y="10"/>
                </a:cubicBezTo>
                <a:cubicBezTo>
                  <a:pt x="10" y="11"/>
                  <a:pt x="10" y="11"/>
                  <a:pt x="10" y="11"/>
                </a:cubicBezTo>
                <a:cubicBezTo>
                  <a:pt x="9" y="11"/>
                  <a:pt x="8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1"/>
                  <a:pt x="6" y="11"/>
                  <a:pt x="6" y="11"/>
                </a:cubicBezTo>
                <a:cubicBezTo>
                  <a:pt x="6" y="11"/>
                  <a:pt x="6" y="11"/>
                  <a:pt x="5" y="12"/>
                </a:cubicBezTo>
                <a:cubicBezTo>
                  <a:pt x="5" y="12"/>
                  <a:pt x="5" y="12"/>
                  <a:pt x="5" y="13"/>
                </a:cubicBezTo>
                <a:cubicBezTo>
                  <a:pt x="5" y="13"/>
                  <a:pt x="5" y="13"/>
                  <a:pt x="5" y="13"/>
                </a:cubicBezTo>
                <a:cubicBezTo>
                  <a:pt x="5" y="14"/>
                  <a:pt x="5" y="17"/>
                  <a:pt x="5" y="18"/>
                </a:cubicBezTo>
                <a:cubicBezTo>
                  <a:pt x="5" y="18"/>
                  <a:pt x="5" y="18"/>
                  <a:pt x="5" y="18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20"/>
                  <a:pt x="6" y="20"/>
                  <a:pt x="6" y="20"/>
                </a:cubicBezTo>
                <a:cubicBezTo>
                  <a:pt x="6" y="20"/>
                  <a:pt x="6" y="20"/>
                  <a:pt x="6" y="20"/>
                </a:cubicBezTo>
                <a:cubicBezTo>
                  <a:pt x="7" y="20"/>
                  <a:pt x="8" y="19"/>
                  <a:pt x="9" y="19"/>
                </a:cubicBezTo>
                <a:cubicBezTo>
                  <a:pt x="10" y="19"/>
                  <a:pt x="11" y="19"/>
                  <a:pt x="11" y="20"/>
                </a:cubicBezTo>
                <a:cubicBezTo>
                  <a:pt x="12" y="20"/>
                  <a:pt x="12" y="21"/>
                  <a:pt x="12" y="22"/>
                </a:cubicBezTo>
                <a:cubicBezTo>
                  <a:pt x="12" y="22"/>
                  <a:pt x="12" y="22"/>
                  <a:pt x="12" y="22"/>
                </a:cubicBezTo>
                <a:cubicBezTo>
                  <a:pt x="12" y="22"/>
                  <a:pt x="12" y="22"/>
                  <a:pt x="11" y="23"/>
                </a:cubicBezTo>
                <a:cubicBezTo>
                  <a:pt x="10" y="23"/>
                  <a:pt x="10" y="23"/>
                  <a:pt x="9" y="23"/>
                </a:cubicBezTo>
                <a:cubicBezTo>
                  <a:pt x="7" y="23"/>
                  <a:pt x="6" y="23"/>
                  <a:pt x="5" y="22"/>
                </a:cubicBezTo>
                <a:cubicBezTo>
                  <a:pt x="5" y="22"/>
                  <a:pt x="4" y="22"/>
                  <a:pt x="4" y="22"/>
                </a:cubicBezTo>
                <a:cubicBezTo>
                  <a:pt x="4" y="22"/>
                  <a:pt x="3" y="22"/>
                  <a:pt x="3" y="22"/>
                </a:cubicBezTo>
                <a:cubicBezTo>
                  <a:pt x="2" y="24"/>
                  <a:pt x="1" y="26"/>
                  <a:pt x="0" y="29"/>
                </a:cubicBezTo>
                <a:cubicBezTo>
                  <a:pt x="0" y="29"/>
                  <a:pt x="1" y="30"/>
                  <a:pt x="1" y="30"/>
                </a:cubicBezTo>
                <a:cubicBezTo>
                  <a:pt x="4" y="32"/>
                  <a:pt x="8" y="32"/>
                  <a:pt x="11" y="32"/>
                </a:cubicBezTo>
                <a:cubicBezTo>
                  <a:pt x="12" y="32"/>
                  <a:pt x="13" y="32"/>
                  <a:pt x="14" y="32"/>
                </a:cubicBezTo>
                <a:cubicBezTo>
                  <a:pt x="16" y="31"/>
                  <a:pt x="18" y="31"/>
                  <a:pt x="20" y="29"/>
                </a:cubicBezTo>
                <a:cubicBezTo>
                  <a:pt x="21" y="28"/>
                  <a:pt x="22" y="26"/>
                  <a:pt x="22" y="23"/>
                </a:cubicBezTo>
                <a:cubicBezTo>
                  <a:pt x="23" y="23"/>
                  <a:pt x="23" y="23"/>
                  <a:pt x="23" y="23"/>
                </a:cubicBezTo>
                <a:cubicBezTo>
                  <a:pt x="23" y="19"/>
                  <a:pt x="21" y="16"/>
                  <a:pt x="17" y="14"/>
                </a:cubicBezTo>
                <a:cubicBezTo>
                  <a:pt x="17" y="13"/>
                  <a:pt x="18" y="13"/>
                  <a:pt x="18" y="12"/>
                </a:cubicBezTo>
                <a:cubicBezTo>
                  <a:pt x="19" y="11"/>
                  <a:pt x="20" y="9"/>
                  <a:pt x="20" y="8"/>
                </a:cubicBezTo>
                <a:cubicBezTo>
                  <a:pt x="20" y="6"/>
                  <a:pt x="19" y="4"/>
                  <a:pt x="18" y="2"/>
                </a:cubicBezTo>
                <a:cubicBezTo>
                  <a:pt x="16" y="0"/>
                  <a:pt x="13" y="0"/>
                  <a:pt x="11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104"/>
          <p:cNvSpPr/>
          <p:nvPr/>
        </p:nvSpPr>
        <p:spPr>
          <a:xfrm>
            <a:off x="2349360" y="2999160"/>
            <a:ext cx="10080" cy="10800"/>
          </a:xfrm>
          <a:custGeom>
            <a:avLst/>
            <a:gdLst/>
            <a:ahLst/>
            <a:rect l="l" t="t" r="r" b="b"/>
            <a:pathLst>
              <a:path w="10" h="11">
                <a:moveTo>
                  <a:pt x="7" y="8"/>
                </a:moveTo>
                <a:cubicBezTo>
                  <a:pt x="6" y="8"/>
                  <a:pt x="5" y="7"/>
                  <a:pt x="5" y="7"/>
                </a:cubicBezTo>
                <a:cubicBezTo>
                  <a:pt x="5" y="7"/>
                  <a:pt x="6" y="6"/>
                  <a:pt x="7" y="5"/>
                </a:cubicBezTo>
                <a:cubicBezTo>
                  <a:pt x="7" y="6"/>
                  <a:pt x="7" y="7"/>
                  <a:pt x="7" y="8"/>
                </a:cubicBezTo>
                <a:moveTo>
                  <a:pt x="9" y="0"/>
                </a:moveTo>
                <a:cubicBezTo>
                  <a:pt x="8" y="0"/>
                  <a:pt x="8" y="0"/>
                  <a:pt x="8" y="0"/>
                </a:cubicBezTo>
                <a:cubicBezTo>
                  <a:pt x="8" y="0"/>
                  <a:pt x="8" y="0"/>
                  <a:pt x="8" y="0"/>
                </a:cubicBezTo>
                <a:cubicBezTo>
                  <a:pt x="7" y="1"/>
                  <a:pt x="7" y="1"/>
                  <a:pt x="7" y="1"/>
                </a:cubicBezTo>
                <a:cubicBezTo>
                  <a:pt x="5" y="3"/>
                  <a:pt x="2" y="5"/>
                  <a:pt x="0" y="8"/>
                </a:cubicBezTo>
                <a:cubicBezTo>
                  <a:pt x="0" y="9"/>
                  <a:pt x="0" y="9"/>
                  <a:pt x="0" y="10"/>
                </a:cubicBezTo>
                <a:cubicBezTo>
                  <a:pt x="0" y="10"/>
                  <a:pt x="1" y="11"/>
                  <a:pt x="1" y="11"/>
                </a:cubicBezTo>
                <a:cubicBezTo>
                  <a:pt x="1" y="11"/>
                  <a:pt x="1" y="11"/>
                  <a:pt x="1" y="11"/>
                </a:cubicBezTo>
                <a:cubicBezTo>
                  <a:pt x="2" y="10"/>
                  <a:pt x="3" y="10"/>
                  <a:pt x="4" y="10"/>
                </a:cubicBezTo>
                <a:cubicBezTo>
                  <a:pt x="5" y="10"/>
                  <a:pt x="7" y="10"/>
                  <a:pt x="8" y="11"/>
                </a:cubicBezTo>
                <a:cubicBezTo>
                  <a:pt x="8" y="11"/>
                  <a:pt x="8" y="11"/>
                  <a:pt x="8" y="11"/>
                </a:cubicBezTo>
                <a:cubicBezTo>
                  <a:pt x="9" y="11"/>
                  <a:pt x="9" y="10"/>
                  <a:pt x="9" y="9"/>
                </a:cubicBezTo>
                <a:cubicBezTo>
                  <a:pt x="10" y="7"/>
                  <a:pt x="10" y="4"/>
                  <a:pt x="10" y="2"/>
                </a:cubicBezTo>
                <a:cubicBezTo>
                  <a:pt x="10" y="1"/>
                  <a:pt x="10" y="1"/>
                  <a:pt x="9" y="0"/>
                </a:cubicBezTo>
                <a:cubicBezTo>
                  <a:pt x="9" y="0"/>
                  <a:pt x="9" y="0"/>
                  <a:pt x="9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105"/>
          <p:cNvSpPr/>
          <p:nvPr/>
        </p:nvSpPr>
        <p:spPr>
          <a:xfrm>
            <a:off x="2343600" y="2992320"/>
            <a:ext cx="25920" cy="31680"/>
          </a:xfrm>
          <a:custGeom>
            <a:avLst/>
            <a:gdLst/>
            <a:ahLst/>
            <a:rect l="l" t="t" r="r" b="b"/>
            <a:pathLst>
              <a:path w="26" h="32">
                <a:moveTo>
                  <a:pt x="17" y="3"/>
                </a:moveTo>
                <a:cubicBezTo>
                  <a:pt x="17" y="3"/>
                  <a:pt x="18" y="3"/>
                  <a:pt x="19" y="3"/>
                </a:cubicBezTo>
                <a:cubicBezTo>
                  <a:pt x="18" y="7"/>
                  <a:pt x="18" y="9"/>
                  <a:pt x="18" y="13"/>
                </a:cubicBezTo>
                <a:cubicBezTo>
                  <a:pt x="18" y="14"/>
                  <a:pt x="18" y="15"/>
                  <a:pt x="18" y="15"/>
                </a:cubicBezTo>
                <a:cubicBezTo>
                  <a:pt x="18" y="16"/>
                  <a:pt x="18" y="16"/>
                  <a:pt x="18" y="16"/>
                </a:cubicBezTo>
                <a:cubicBezTo>
                  <a:pt x="18" y="17"/>
                  <a:pt x="18" y="17"/>
                  <a:pt x="18" y="17"/>
                </a:cubicBezTo>
                <a:cubicBezTo>
                  <a:pt x="18" y="17"/>
                  <a:pt x="19" y="17"/>
                  <a:pt x="19" y="18"/>
                </a:cubicBezTo>
                <a:cubicBezTo>
                  <a:pt x="20" y="18"/>
                  <a:pt x="20" y="18"/>
                  <a:pt x="20" y="18"/>
                </a:cubicBezTo>
                <a:cubicBezTo>
                  <a:pt x="20" y="18"/>
                  <a:pt x="20" y="18"/>
                  <a:pt x="20" y="18"/>
                </a:cubicBezTo>
                <a:cubicBezTo>
                  <a:pt x="21" y="18"/>
                  <a:pt x="22" y="18"/>
                  <a:pt x="23" y="18"/>
                </a:cubicBezTo>
                <a:cubicBezTo>
                  <a:pt x="23" y="18"/>
                  <a:pt x="23" y="18"/>
                  <a:pt x="23" y="18"/>
                </a:cubicBezTo>
                <a:cubicBezTo>
                  <a:pt x="23" y="19"/>
                  <a:pt x="23" y="19"/>
                  <a:pt x="23" y="20"/>
                </a:cubicBezTo>
                <a:cubicBezTo>
                  <a:pt x="23" y="20"/>
                  <a:pt x="23" y="20"/>
                  <a:pt x="23" y="20"/>
                </a:cubicBezTo>
                <a:cubicBezTo>
                  <a:pt x="22" y="20"/>
                  <a:pt x="21" y="20"/>
                  <a:pt x="19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19" y="20"/>
                  <a:pt x="19" y="20"/>
                  <a:pt x="18" y="21"/>
                </a:cubicBezTo>
                <a:cubicBezTo>
                  <a:pt x="18" y="21"/>
                  <a:pt x="18" y="21"/>
                  <a:pt x="18" y="22"/>
                </a:cubicBezTo>
                <a:cubicBezTo>
                  <a:pt x="18" y="24"/>
                  <a:pt x="18" y="26"/>
                  <a:pt x="17" y="27"/>
                </a:cubicBezTo>
                <a:cubicBezTo>
                  <a:pt x="17" y="28"/>
                  <a:pt x="17" y="29"/>
                  <a:pt x="17" y="29"/>
                </a:cubicBezTo>
                <a:cubicBezTo>
                  <a:pt x="16" y="29"/>
                  <a:pt x="16" y="29"/>
                  <a:pt x="15" y="29"/>
                </a:cubicBezTo>
                <a:cubicBezTo>
                  <a:pt x="15" y="27"/>
                  <a:pt x="15" y="25"/>
                  <a:pt x="15" y="22"/>
                </a:cubicBezTo>
                <a:cubicBezTo>
                  <a:pt x="15" y="21"/>
                  <a:pt x="15" y="20"/>
                  <a:pt x="14" y="20"/>
                </a:cubicBezTo>
                <a:cubicBezTo>
                  <a:pt x="13" y="20"/>
                  <a:pt x="13" y="20"/>
                  <a:pt x="13" y="20"/>
                </a:cubicBezTo>
                <a:cubicBezTo>
                  <a:pt x="13" y="20"/>
                  <a:pt x="13" y="20"/>
                  <a:pt x="13" y="20"/>
                </a:cubicBezTo>
                <a:cubicBezTo>
                  <a:pt x="13" y="20"/>
                  <a:pt x="13" y="20"/>
                  <a:pt x="13" y="20"/>
                </a:cubicBezTo>
                <a:cubicBezTo>
                  <a:pt x="10" y="20"/>
                  <a:pt x="8" y="20"/>
                  <a:pt x="5" y="20"/>
                </a:cubicBezTo>
                <a:cubicBezTo>
                  <a:pt x="4" y="20"/>
                  <a:pt x="4" y="20"/>
                  <a:pt x="3" y="20"/>
                </a:cubicBezTo>
                <a:cubicBezTo>
                  <a:pt x="3" y="20"/>
                  <a:pt x="3" y="20"/>
                  <a:pt x="3" y="20"/>
                </a:cubicBezTo>
                <a:cubicBezTo>
                  <a:pt x="3" y="19"/>
                  <a:pt x="3" y="19"/>
                  <a:pt x="3" y="18"/>
                </a:cubicBezTo>
                <a:cubicBezTo>
                  <a:pt x="3" y="18"/>
                  <a:pt x="3" y="18"/>
                  <a:pt x="3" y="17"/>
                </a:cubicBezTo>
                <a:cubicBezTo>
                  <a:pt x="5" y="14"/>
                  <a:pt x="11" y="7"/>
                  <a:pt x="14" y="3"/>
                </a:cubicBezTo>
                <a:cubicBezTo>
                  <a:pt x="15" y="3"/>
                  <a:pt x="15" y="3"/>
                  <a:pt x="15" y="3"/>
                </a:cubicBezTo>
                <a:cubicBezTo>
                  <a:pt x="15" y="3"/>
                  <a:pt x="16" y="3"/>
                  <a:pt x="17" y="3"/>
                </a:cubicBezTo>
                <a:moveTo>
                  <a:pt x="20" y="0"/>
                </a:moveTo>
                <a:cubicBezTo>
                  <a:pt x="20" y="0"/>
                  <a:pt x="20" y="0"/>
                  <a:pt x="20" y="0"/>
                </a:cubicBezTo>
                <a:cubicBezTo>
                  <a:pt x="19" y="0"/>
                  <a:pt x="18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6" y="0"/>
                  <a:pt x="15" y="0"/>
                  <a:pt x="15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3" y="1"/>
                  <a:pt x="13" y="1"/>
                  <a:pt x="13" y="1"/>
                </a:cubicBezTo>
                <a:cubicBezTo>
                  <a:pt x="13" y="1"/>
                  <a:pt x="13" y="1"/>
                  <a:pt x="13" y="1"/>
                </a:cubicBezTo>
                <a:cubicBezTo>
                  <a:pt x="10" y="3"/>
                  <a:pt x="7" y="7"/>
                  <a:pt x="5" y="10"/>
                </a:cubicBezTo>
                <a:cubicBezTo>
                  <a:pt x="4" y="11"/>
                  <a:pt x="2" y="13"/>
                  <a:pt x="2" y="14"/>
                </a:cubicBezTo>
                <a:cubicBezTo>
                  <a:pt x="1" y="15"/>
                  <a:pt x="1" y="16"/>
                  <a:pt x="1" y="16"/>
                </a:cubicBezTo>
                <a:cubicBezTo>
                  <a:pt x="0" y="17"/>
                  <a:pt x="0" y="17"/>
                  <a:pt x="0" y="18"/>
                </a:cubicBezTo>
                <a:cubicBezTo>
                  <a:pt x="0" y="18"/>
                  <a:pt x="0" y="19"/>
                  <a:pt x="0" y="20"/>
                </a:cubicBezTo>
                <a:cubicBezTo>
                  <a:pt x="0" y="20"/>
                  <a:pt x="0" y="21"/>
                  <a:pt x="0" y="22"/>
                </a:cubicBezTo>
                <a:cubicBezTo>
                  <a:pt x="0" y="23"/>
                  <a:pt x="1" y="23"/>
                  <a:pt x="2" y="23"/>
                </a:cubicBezTo>
                <a:cubicBezTo>
                  <a:pt x="3" y="23"/>
                  <a:pt x="4" y="23"/>
                  <a:pt x="5" y="23"/>
                </a:cubicBezTo>
                <a:cubicBezTo>
                  <a:pt x="7" y="23"/>
                  <a:pt x="10" y="23"/>
                  <a:pt x="12" y="23"/>
                </a:cubicBezTo>
                <a:cubicBezTo>
                  <a:pt x="12" y="25"/>
                  <a:pt x="12" y="27"/>
                  <a:pt x="12" y="30"/>
                </a:cubicBezTo>
                <a:cubicBezTo>
                  <a:pt x="12" y="30"/>
                  <a:pt x="12" y="30"/>
                  <a:pt x="12" y="31"/>
                </a:cubicBezTo>
                <a:cubicBezTo>
                  <a:pt x="12" y="31"/>
                  <a:pt x="12" y="32"/>
                  <a:pt x="12" y="32"/>
                </a:cubicBezTo>
                <a:cubicBezTo>
                  <a:pt x="13" y="32"/>
                  <a:pt x="13" y="32"/>
                  <a:pt x="13" y="32"/>
                </a:cubicBezTo>
                <a:cubicBezTo>
                  <a:pt x="13" y="32"/>
                  <a:pt x="13" y="32"/>
                  <a:pt x="13" y="32"/>
                </a:cubicBezTo>
                <a:cubicBezTo>
                  <a:pt x="15" y="32"/>
                  <a:pt x="17" y="32"/>
                  <a:pt x="19" y="32"/>
                </a:cubicBezTo>
                <a:cubicBezTo>
                  <a:pt x="20" y="32"/>
                  <a:pt x="20" y="31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30"/>
                  <a:pt x="20" y="29"/>
                  <a:pt x="20" y="27"/>
                </a:cubicBezTo>
                <a:cubicBezTo>
                  <a:pt x="21" y="26"/>
                  <a:pt x="21" y="25"/>
                  <a:pt x="21" y="23"/>
                </a:cubicBezTo>
                <a:cubicBezTo>
                  <a:pt x="21" y="23"/>
                  <a:pt x="22" y="23"/>
                  <a:pt x="23" y="23"/>
                </a:cubicBezTo>
                <a:cubicBezTo>
                  <a:pt x="24" y="23"/>
                  <a:pt x="24" y="23"/>
                  <a:pt x="25" y="23"/>
                </a:cubicBezTo>
                <a:cubicBezTo>
                  <a:pt x="26" y="23"/>
                  <a:pt x="26" y="23"/>
                  <a:pt x="26" y="22"/>
                </a:cubicBezTo>
                <a:cubicBezTo>
                  <a:pt x="26" y="21"/>
                  <a:pt x="26" y="18"/>
                  <a:pt x="26" y="16"/>
                </a:cubicBezTo>
                <a:cubicBezTo>
                  <a:pt x="26" y="16"/>
                  <a:pt x="26" y="16"/>
                  <a:pt x="26" y="15"/>
                </a:cubicBezTo>
                <a:cubicBezTo>
                  <a:pt x="26" y="15"/>
                  <a:pt x="25" y="15"/>
                  <a:pt x="25" y="15"/>
                </a:cubicBezTo>
                <a:cubicBezTo>
                  <a:pt x="25" y="15"/>
                  <a:pt x="25" y="15"/>
                  <a:pt x="25" y="15"/>
                </a:cubicBezTo>
                <a:cubicBezTo>
                  <a:pt x="24" y="15"/>
                  <a:pt x="24" y="15"/>
                  <a:pt x="23" y="15"/>
                </a:cubicBezTo>
                <a:cubicBezTo>
                  <a:pt x="22" y="15"/>
                  <a:pt x="22" y="15"/>
                  <a:pt x="21" y="15"/>
                </a:cubicBezTo>
                <a:cubicBezTo>
                  <a:pt x="21" y="14"/>
                  <a:pt x="21" y="14"/>
                  <a:pt x="21" y="13"/>
                </a:cubicBezTo>
                <a:cubicBezTo>
                  <a:pt x="21" y="9"/>
                  <a:pt x="21" y="6"/>
                  <a:pt x="22" y="2"/>
                </a:cubicBezTo>
                <a:cubicBezTo>
                  <a:pt x="22" y="1"/>
                  <a:pt x="21" y="1"/>
                  <a:pt x="21" y="0"/>
                </a:cubicBezTo>
                <a:cubicBezTo>
                  <a:pt x="21" y="0"/>
                  <a:pt x="20" y="0"/>
                  <a:pt x="20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106"/>
          <p:cNvSpPr/>
          <p:nvPr/>
        </p:nvSpPr>
        <p:spPr>
          <a:xfrm>
            <a:off x="1927800" y="2854800"/>
            <a:ext cx="360" cy="36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107"/>
          <p:cNvSpPr/>
          <p:nvPr/>
        </p:nvSpPr>
        <p:spPr>
          <a:xfrm>
            <a:off x="1927800" y="285480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CustomShape 108"/>
          <p:cNvSpPr/>
          <p:nvPr/>
        </p:nvSpPr>
        <p:spPr>
          <a:xfrm>
            <a:off x="1945080" y="2918160"/>
            <a:ext cx="360" cy="36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109"/>
          <p:cNvSpPr/>
          <p:nvPr/>
        </p:nvSpPr>
        <p:spPr>
          <a:xfrm>
            <a:off x="1945080" y="2918160"/>
            <a:ext cx="360" cy="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110"/>
          <p:cNvSpPr/>
          <p:nvPr/>
        </p:nvSpPr>
        <p:spPr>
          <a:xfrm>
            <a:off x="1865520" y="2827440"/>
            <a:ext cx="266040" cy="148320"/>
          </a:xfrm>
          <a:custGeom>
            <a:avLst/>
            <a:gdLst/>
            <a:ahLst/>
            <a:rect l="l" t="t" r="r" b="b"/>
            <a:pathLst>
              <a:path w="262" h="146">
                <a:moveTo>
                  <a:pt x="116" y="139"/>
                </a:moveTo>
                <a:cubicBezTo>
                  <a:pt x="114" y="139"/>
                  <a:pt x="114" y="139"/>
                  <a:pt x="113" y="139"/>
                </a:cubicBezTo>
                <a:cubicBezTo>
                  <a:pt x="112" y="138"/>
                  <a:pt x="111" y="135"/>
                  <a:pt x="111" y="133"/>
                </a:cubicBezTo>
                <a:cubicBezTo>
                  <a:pt x="111" y="133"/>
                  <a:pt x="112" y="132"/>
                  <a:pt x="112" y="131"/>
                </a:cubicBezTo>
                <a:cubicBezTo>
                  <a:pt x="113" y="129"/>
                  <a:pt x="114" y="125"/>
                  <a:pt x="115" y="123"/>
                </a:cubicBezTo>
                <a:cubicBezTo>
                  <a:pt x="115" y="122"/>
                  <a:pt x="115" y="122"/>
                  <a:pt x="116" y="122"/>
                </a:cubicBezTo>
                <a:cubicBezTo>
                  <a:pt x="116" y="122"/>
                  <a:pt x="116" y="122"/>
                  <a:pt x="116" y="122"/>
                </a:cubicBezTo>
                <a:cubicBezTo>
                  <a:pt x="116" y="121"/>
                  <a:pt x="116" y="121"/>
                  <a:pt x="117" y="120"/>
                </a:cubicBezTo>
                <a:cubicBezTo>
                  <a:pt x="118" y="120"/>
                  <a:pt x="118" y="120"/>
                  <a:pt x="119" y="120"/>
                </a:cubicBezTo>
                <a:cubicBezTo>
                  <a:pt x="119" y="120"/>
                  <a:pt x="119" y="120"/>
                  <a:pt x="119" y="120"/>
                </a:cubicBezTo>
                <a:cubicBezTo>
                  <a:pt x="119" y="120"/>
                  <a:pt x="120" y="120"/>
                  <a:pt x="121" y="120"/>
                </a:cubicBezTo>
                <a:cubicBezTo>
                  <a:pt x="122" y="121"/>
                  <a:pt x="123" y="122"/>
                  <a:pt x="123" y="122"/>
                </a:cubicBezTo>
                <a:cubicBezTo>
                  <a:pt x="124" y="123"/>
                  <a:pt x="124" y="124"/>
                  <a:pt x="124" y="125"/>
                </a:cubicBezTo>
                <a:cubicBezTo>
                  <a:pt x="124" y="125"/>
                  <a:pt x="124" y="125"/>
                  <a:pt x="124" y="125"/>
                </a:cubicBezTo>
                <a:cubicBezTo>
                  <a:pt x="124" y="125"/>
                  <a:pt x="124" y="126"/>
                  <a:pt x="123" y="128"/>
                </a:cubicBezTo>
                <a:cubicBezTo>
                  <a:pt x="122" y="131"/>
                  <a:pt x="120" y="135"/>
                  <a:pt x="118" y="138"/>
                </a:cubicBezTo>
                <a:cubicBezTo>
                  <a:pt x="118" y="139"/>
                  <a:pt x="117" y="139"/>
                  <a:pt x="116" y="139"/>
                </a:cubicBezTo>
                <a:cubicBezTo>
                  <a:pt x="116" y="139"/>
                  <a:pt x="116" y="139"/>
                  <a:pt x="116" y="139"/>
                </a:cubicBezTo>
                <a:cubicBezTo>
                  <a:pt x="116" y="139"/>
                  <a:pt x="116" y="139"/>
                  <a:pt x="116" y="139"/>
                </a:cubicBezTo>
                <a:moveTo>
                  <a:pt x="104" y="133"/>
                </a:moveTo>
                <a:cubicBezTo>
                  <a:pt x="102" y="133"/>
                  <a:pt x="100" y="131"/>
                  <a:pt x="99" y="130"/>
                </a:cubicBezTo>
                <a:cubicBezTo>
                  <a:pt x="98" y="129"/>
                  <a:pt x="98" y="127"/>
                  <a:pt x="98" y="126"/>
                </a:cubicBezTo>
                <a:cubicBezTo>
                  <a:pt x="98" y="125"/>
                  <a:pt x="98" y="124"/>
                  <a:pt x="99" y="122"/>
                </a:cubicBezTo>
                <a:cubicBezTo>
                  <a:pt x="99" y="122"/>
                  <a:pt x="99" y="122"/>
                  <a:pt x="99" y="122"/>
                </a:cubicBezTo>
                <a:cubicBezTo>
                  <a:pt x="99" y="121"/>
                  <a:pt x="100" y="120"/>
                  <a:pt x="100" y="119"/>
                </a:cubicBezTo>
                <a:cubicBezTo>
                  <a:pt x="102" y="116"/>
                  <a:pt x="103" y="113"/>
                  <a:pt x="104" y="110"/>
                </a:cubicBezTo>
                <a:cubicBezTo>
                  <a:pt x="104" y="109"/>
                  <a:pt x="104" y="108"/>
                  <a:pt x="105" y="107"/>
                </a:cubicBezTo>
                <a:cubicBezTo>
                  <a:pt x="105" y="106"/>
                  <a:pt x="107" y="105"/>
                  <a:pt x="109" y="105"/>
                </a:cubicBezTo>
                <a:cubicBezTo>
                  <a:pt x="109" y="105"/>
                  <a:pt x="109" y="105"/>
                  <a:pt x="109" y="105"/>
                </a:cubicBezTo>
                <a:cubicBezTo>
                  <a:pt x="109" y="105"/>
                  <a:pt x="109" y="105"/>
                  <a:pt x="109" y="105"/>
                </a:cubicBezTo>
                <a:cubicBezTo>
                  <a:pt x="109" y="105"/>
                  <a:pt x="109" y="105"/>
                  <a:pt x="109" y="105"/>
                </a:cubicBezTo>
                <a:cubicBezTo>
                  <a:pt x="111" y="105"/>
                  <a:pt x="113" y="107"/>
                  <a:pt x="113" y="109"/>
                </a:cubicBezTo>
                <a:cubicBezTo>
                  <a:pt x="113" y="109"/>
                  <a:pt x="113" y="109"/>
                  <a:pt x="113" y="110"/>
                </a:cubicBezTo>
                <a:cubicBezTo>
                  <a:pt x="113" y="111"/>
                  <a:pt x="113" y="112"/>
                  <a:pt x="112" y="114"/>
                </a:cubicBezTo>
                <a:cubicBezTo>
                  <a:pt x="111" y="119"/>
                  <a:pt x="109" y="125"/>
                  <a:pt x="107" y="130"/>
                </a:cubicBezTo>
                <a:cubicBezTo>
                  <a:pt x="107" y="132"/>
                  <a:pt x="106" y="132"/>
                  <a:pt x="106" y="132"/>
                </a:cubicBezTo>
                <a:cubicBezTo>
                  <a:pt x="105" y="133"/>
                  <a:pt x="105" y="133"/>
                  <a:pt x="105" y="133"/>
                </a:cubicBezTo>
                <a:cubicBezTo>
                  <a:pt x="104" y="133"/>
                  <a:pt x="104" y="133"/>
                  <a:pt x="104" y="133"/>
                </a:cubicBezTo>
                <a:cubicBezTo>
                  <a:pt x="104" y="133"/>
                  <a:pt x="104" y="133"/>
                  <a:pt x="104" y="133"/>
                </a:cubicBezTo>
                <a:moveTo>
                  <a:pt x="89" y="124"/>
                </a:moveTo>
                <a:cubicBezTo>
                  <a:pt x="89" y="124"/>
                  <a:pt x="89" y="124"/>
                  <a:pt x="89" y="124"/>
                </a:cubicBezTo>
                <a:cubicBezTo>
                  <a:pt x="88" y="124"/>
                  <a:pt x="86" y="124"/>
                  <a:pt x="86" y="123"/>
                </a:cubicBezTo>
                <a:cubicBezTo>
                  <a:pt x="85" y="123"/>
                  <a:pt x="84" y="123"/>
                  <a:pt x="84" y="122"/>
                </a:cubicBezTo>
                <a:cubicBezTo>
                  <a:pt x="84" y="122"/>
                  <a:pt x="84" y="121"/>
                  <a:pt x="83" y="121"/>
                </a:cubicBezTo>
                <a:cubicBezTo>
                  <a:pt x="83" y="119"/>
                  <a:pt x="83" y="117"/>
                  <a:pt x="83" y="116"/>
                </a:cubicBezTo>
                <a:cubicBezTo>
                  <a:pt x="83" y="116"/>
                  <a:pt x="83" y="116"/>
                  <a:pt x="83" y="116"/>
                </a:cubicBezTo>
                <a:cubicBezTo>
                  <a:pt x="83" y="113"/>
                  <a:pt x="84" y="110"/>
                  <a:pt x="86" y="106"/>
                </a:cubicBezTo>
                <a:cubicBezTo>
                  <a:pt x="87" y="105"/>
                  <a:pt x="87" y="104"/>
                  <a:pt x="87" y="104"/>
                </a:cubicBezTo>
                <a:cubicBezTo>
                  <a:pt x="88" y="103"/>
                  <a:pt x="88" y="103"/>
                  <a:pt x="88" y="103"/>
                </a:cubicBezTo>
                <a:cubicBezTo>
                  <a:pt x="88" y="102"/>
                  <a:pt x="88" y="102"/>
                  <a:pt x="88" y="102"/>
                </a:cubicBezTo>
                <a:cubicBezTo>
                  <a:pt x="89" y="101"/>
                  <a:pt x="89" y="100"/>
                  <a:pt x="90" y="99"/>
                </a:cubicBezTo>
                <a:cubicBezTo>
                  <a:pt x="91" y="98"/>
                  <a:pt x="93" y="97"/>
                  <a:pt x="94" y="97"/>
                </a:cubicBezTo>
                <a:cubicBezTo>
                  <a:pt x="94" y="97"/>
                  <a:pt x="94" y="97"/>
                  <a:pt x="94" y="97"/>
                </a:cubicBezTo>
                <a:cubicBezTo>
                  <a:pt x="95" y="97"/>
                  <a:pt x="96" y="97"/>
                  <a:pt x="96" y="97"/>
                </a:cubicBezTo>
                <a:cubicBezTo>
                  <a:pt x="97" y="97"/>
                  <a:pt x="98" y="98"/>
                  <a:pt x="99" y="99"/>
                </a:cubicBezTo>
                <a:cubicBezTo>
                  <a:pt x="99" y="101"/>
                  <a:pt x="100" y="102"/>
                  <a:pt x="100" y="104"/>
                </a:cubicBezTo>
                <a:cubicBezTo>
                  <a:pt x="100" y="104"/>
                  <a:pt x="100" y="105"/>
                  <a:pt x="100" y="106"/>
                </a:cubicBezTo>
                <a:cubicBezTo>
                  <a:pt x="100" y="106"/>
                  <a:pt x="100" y="106"/>
                  <a:pt x="100" y="106"/>
                </a:cubicBezTo>
                <a:cubicBezTo>
                  <a:pt x="100" y="107"/>
                  <a:pt x="100" y="107"/>
                  <a:pt x="99" y="108"/>
                </a:cubicBezTo>
                <a:cubicBezTo>
                  <a:pt x="98" y="111"/>
                  <a:pt x="97" y="114"/>
                  <a:pt x="96" y="117"/>
                </a:cubicBezTo>
                <a:cubicBezTo>
                  <a:pt x="94" y="120"/>
                  <a:pt x="93" y="122"/>
                  <a:pt x="91" y="123"/>
                </a:cubicBezTo>
                <a:cubicBezTo>
                  <a:pt x="90" y="124"/>
                  <a:pt x="90" y="124"/>
                  <a:pt x="89" y="124"/>
                </a:cubicBezTo>
                <a:moveTo>
                  <a:pt x="75" y="112"/>
                </a:moveTo>
                <a:cubicBezTo>
                  <a:pt x="75" y="112"/>
                  <a:pt x="75" y="112"/>
                  <a:pt x="75" y="112"/>
                </a:cubicBezTo>
                <a:cubicBezTo>
                  <a:pt x="74" y="112"/>
                  <a:pt x="74" y="112"/>
                  <a:pt x="74" y="112"/>
                </a:cubicBezTo>
                <a:cubicBezTo>
                  <a:pt x="74" y="112"/>
                  <a:pt x="73" y="112"/>
                  <a:pt x="72" y="111"/>
                </a:cubicBezTo>
                <a:cubicBezTo>
                  <a:pt x="72" y="110"/>
                  <a:pt x="72" y="110"/>
                  <a:pt x="72" y="109"/>
                </a:cubicBezTo>
                <a:cubicBezTo>
                  <a:pt x="72" y="109"/>
                  <a:pt x="72" y="109"/>
                  <a:pt x="72" y="109"/>
                </a:cubicBezTo>
                <a:cubicBezTo>
                  <a:pt x="72" y="108"/>
                  <a:pt x="72" y="108"/>
                  <a:pt x="72" y="107"/>
                </a:cubicBezTo>
                <a:cubicBezTo>
                  <a:pt x="73" y="103"/>
                  <a:pt x="74" y="100"/>
                  <a:pt x="76" y="97"/>
                </a:cubicBezTo>
                <a:cubicBezTo>
                  <a:pt x="76" y="96"/>
                  <a:pt x="77" y="95"/>
                  <a:pt x="77" y="94"/>
                </a:cubicBezTo>
                <a:cubicBezTo>
                  <a:pt x="78" y="94"/>
                  <a:pt x="78" y="93"/>
                  <a:pt x="79" y="93"/>
                </a:cubicBezTo>
                <a:cubicBezTo>
                  <a:pt x="79" y="93"/>
                  <a:pt x="79" y="93"/>
                  <a:pt x="79" y="93"/>
                </a:cubicBezTo>
                <a:cubicBezTo>
                  <a:pt x="79" y="93"/>
                  <a:pt x="79" y="93"/>
                  <a:pt x="79" y="93"/>
                </a:cubicBezTo>
                <a:cubicBezTo>
                  <a:pt x="79" y="93"/>
                  <a:pt x="79" y="93"/>
                  <a:pt x="79" y="93"/>
                </a:cubicBezTo>
                <a:cubicBezTo>
                  <a:pt x="80" y="93"/>
                  <a:pt x="81" y="94"/>
                  <a:pt x="82" y="94"/>
                </a:cubicBezTo>
                <a:cubicBezTo>
                  <a:pt x="83" y="95"/>
                  <a:pt x="84" y="96"/>
                  <a:pt x="84" y="98"/>
                </a:cubicBezTo>
                <a:cubicBezTo>
                  <a:pt x="84" y="99"/>
                  <a:pt x="84" y="100"/>
                  <a:pt x="83" y="101"/>
                </a:cubicBezTo>
                <a:cubicBezTo>
                  <a:pt x="83" y="102"/>
                  <a:pt x="82" y="103"/>
                  <a:pt x="82" y="104"/>
                </a:cubicBezTo>
                <a:cubicBezTo>
                  <a:pt x="81" y="106"/>
                  <a:pt x="80" y="107"/>
                  <a:pt x="79" y="109"/>
                </a:cubicBezTo>
                <a:cubicBezTo>
                  <a:pt x="79" y="109"/>
                  <a:pt x="78" y="110"/>
                  <a:pt x="78" y="110"/>
                </a:cubicBezTo>
                <a:cubicBezTo>
                  <a:pt x="78" y="111"/>
                  <a:pt x="76" y="112"/>
                  <a:pt x="75" y="112"/>
                </a:cubicBezTo>
                <a:moveTo>
                  <a:pt x="36" y="90"/>
                </a:moveTo>
                <a:cubicBezTo>
                  <a:pt x="36" y="90"/>
                  <a:pt x="35" y="90"/>
                  <a:pt x="34" y="90"/>
                </a:cubicBezTo>
                <a:cubicBezTo>
                  <a:pt x="34" y="90"/>
                  <a:pt x="34" y="90"/>
                  <a:pt x="33" y="89"/>
                </a:cubicBezTo>
                <a:cubicBezTo>
                  <a:pt x="34" y="89"/>
                  <a:pt x="34" y="88"/>
                  <a:pt x="34" y="88"/>
                </a:cubicBezTo>
                <a:cubicBezTo>
                  <a:pt x="35" y="88"/>
                  <a:pt x="35" y="88"/>
                  <a:pt x="35" y="88"/>
                </a:cubicBezTo>
                <a:cubicBezTo>
                  <a:pt x="35" y="89"/>
                  <a:pt x="36" y="89"/>
                  <a:pt x="36" y="89"/>
                </a:cubicBezTo>
                <a:cubicBezTo>
                  <a:pt x="36" y="90"/>
                  <a:pt x="36" y="90"/>
                  <a:pt x="36" y="90"/>
                </a:cubicBezTo>
                <a:cubicBezTo>
                  <a:pt x="36" y="90"/>
                  <a:pt x="36" y="90"/>
                  <a:pt x="36" y="90"/>
                </a:cubicBezTo>
                <a:cubicBezTo>
                  <a:pt x="36" y="90"/>
                  <a:pt x="36" y="90"/>
                  <a:pt x="36" y="90"/>
                </a:cubicBezTo>
                <a:cubicBezTo>
                  <a:pt x="36" y="90"/>
                  <a:pt x="36" y="90"/>
                  <a:pt x="36" y="90"/>
                </a:cubicBezTo>
                <a:cubicBezTo>
                  <a:pt x="36" y="90"/>
                  <a:pt x="36" y="90"/>
                  <a:pt x="36" y="90"/>
                </a:cubicBezTo>
                <a:moveTo>
                  <a:pt x="213" y="87"/>
                </a:moveTo>
                <a:cubicBezTo>
                  <a:pt x="212" y="87"/>
                  <a:pt x="212" y="87"/>
                  <a:pt x="211" y="87"/>
                </a:cubicBezTo>
                <a:cubicBezTo>
                  <a:pt x="212" y="86"/>
                  <a:pt x="212" y="86"/>
                  <a:pt x="212" y="86"/>
                </a:cubicBezTo>
                <a:cubicBezTo>
                  <a:pt x="213" y="86"/>
                  <a:pt x="213" y="86"/>
                  <a:pt x="214" y="86"/>
                </a:cubicBezTo>
                <a:cubicBezTo>
                  <a:pt x="214" y="86"/>
                  <a:pt x="214" y="86"/>
                  <a:pt x="214" y="86"/>
                </a:cubicBezTo>
                <a:cubicBezTo>
                  <a:pt x="214" y="86"/>
                  <a:pt x="213" y="87"/>
                  <a:pt x="213" y="87"/>
                </a:cubicBezTo>
                <a:moveTo>
                  <a:pt x="209" y="85"/>
                </a:moveTo>
                <a:cubicBezTo>
                  <a:pt x="208" y="85"/>
                  <a:pt x="208" y="85"/>
                  <a:pt x="208" y="85"/>
                </a:cubicBezTo>
                <a:cubicBezTo>
                  <a:pt x="208" y="85"/>
                  <a:pt x="208" y="85"/>
                  <a:pt x="208" y="85"/>
                </a:cubicBezTo>
                <a:cubicBezTo>
                  <a:pt x="208" y="84"/>
                  <a:pt x="208" y="84"/>
                  <a:pt x="208" y="84"/>
                </a:cubicBezTo>
                <a:cubicBezTo>
                  <a:pt x="209" y="84"/>
                  <a:pt x="209" y="85"/>
                  <a:pt x="210" y="85"/>
                </a:cubicBezTo>
                <a:cubicBezTo>
                  <a:pt x="210" y="85"/>
                  <a:pt x="210" y="85"/>
                  <a:pt x="210" y="85"/>
                </a:cubicBezTo>
                <a:cubicBezTo>
                  <a:pt x="210" y="85"/>
                  <a:pt x="210" y="85"/>
                  <a:pt x="210" y="85"/>
                </a:cubicBezTo>
                <a:cubicBezTo>
                  <a:pt x="209" y="85"/>
                  <a:pt x="209" y="85"/>
                  <a:pt x="209" y="85"/>
                </a:cubicBezTo>
                <a:moveTo>
                  <a:pt x="31" y="88"/>
                </a:moveTo>
                <a:cubicBezTo>
                  <a:pt x="31" y="88"/>
                  <a:pt x="31" y="88"/>
                  <a:pt x="31" y="88"/>
                </a:cubicBezTo>
                <a:cubicBezTo>
                  <a:pt x="31" y="88"/>
                  <a:pt x="30" y="88"/>
                  <a:pt x="30" y="87"/>
                </a:cubicBezTo>
                <a:cubicBezTo>
                  <a:pt x="30" y="87"/>
                  <a:pt x="30" y="87"/>
                  <a:pt x="30" y="87"/>
                </a:cubicBezTo>
                <a:cubicBezTo>
                  <a:pt x="31" y="85"/>
                  <a:pt x="32" y="83"/>
                  <a:pt x="33" y="82"/>
                </a:cubicBezTo>
                <a:cubicBezTo>
                  <a:pt x="33" y="82"/>
                  <a:pt x="33" y="83"/>
                  <a:pt x="33" y="83"/>
                </a:cubicBezTo>
                <a:cubicBezTo>
                  <a:pt x="33" y="84"/>
                  <a:pt x="33" y="84"/>
                  <a:pt x="33" y="85"/>
                </a:cubicBezTo>
                <a:cubicBezTo>
                  <a:pt x="32" y="86"/>
                  <a:pt x="32" y="87"/>
                  <a:pt x="31" y="88"/>
                </a:cubicBezTo>
                <a:moveTo>
                  <a:pt x="206" y="83"/>
                </a:moveTo>
                <a:cubicBezTo>
                  <a:pt x="206" y="82"/>
                  <a:pt x="205" y="82"/>
                  <a:pt x="205" y="82"/>
                </a:cubicBezTo>
                <a:cubicBezTo>
                  <a:pt x="206" y="81"/>
                  <a:pt x="206" y="81"/>
                  <a:pt x="206" y="81"/>
                </a:cubicBezTo>
                <a:cubicBezTo>
                  <a:pt x="206" y="82"/>
                  <a:pt x="206" y="82"/>
                  <a:pt x="206" y="82"/>
                </a:cubicBezTo>
                <a:cubicBezTo>
                  <a:pt x="206" y="83"/>
                  <a:pt x="206" y="83"/>
                  <a:pt x="206" y="83"/>
                </a:cubicBezTo>
                <a:moveTo>
                  <a:pt x="27" y="86"/>
                </a:moveTo>
                <a:cubicBezTo>
                  <a:pt x="27" y="86"/>
                  <a:pt x="26" y="86"/>
                  <a:pt x="26" y="85"/>
                </a:cubicBezTo>
                <a:cubicBezTo>
                  <a:pt x="28" y="82"/>
                  <a:pt x="30" y="78"/>
                  <a:pt x="33" y="75"/>
                </a:cubicBezTo>
                <a:cubicBezTo>
                  <a:pt x="33" y="76"/>
                  <a:pt x="33" y="77"/>
                  <a:pt x="33" y="79"/>
                </a:cubicBezTo>
                <a:cubicBezTo>
                  <a:pt x="33" y="79"/>
                  <a:pt x="33" y="79"/>
                  <a:pt x="33" y="79"/>
                </a:cubicBezTo>
                <a:cubicBezTo>
                  <a:pt x="32" y="79"/>
                  <a:pt x="32" y="79"/>
                  <a:pt x="32" y="79"/>
                </a:cubicBezTo>
                <a:cubicBezTo>
                  <a:pt x="30" y="81"/>
                  <a:pt x="29" y="84"/>
                  <a:pt x="27" y="86"/>
                </a:cubicBezTo>
                <a:moveTo>
                  <a:pt x="71" y="95"/>
                </a:moveTo>
                <a:cubicBezTo>
                  <a:pt x="65" y="86"/>
                  <a:pt x="56" y="80"/>
                  <a:pt x="45" y="76"/>
                </a:cubicBezTo>
                <a:cubicBezTo>
                  <a:pt x="46" y="61"/>
                  <a:pt x="51" y="45"/>
                  <a:pt x="61" y="33"/>
                </a:cubicBezTo>
                <a:cubicBezTo>
                  <a:pt x="61" y="32"/>
                  <a:pt x="62" y="32"/>
                  <a:pt x="62" y="32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32"/>
                  <a:pt x="62" y="32"/>
                  <a:pt x="62" y="32"/>
                </a:cubicBezTo>
                <a:cubicBezTo>
                  <a:pt x="63" y="32"/>
                  <a:pt x="63" y="32"/>
                  <a:pt x="63" y="32"/>
                </a:cubicBezTo>
                <a:cubicBezTo>
                  <a:pt x="63" y="32"/>
                  <a:pt x="63" y="32"/>
                  <a:pt x="63" y="32"/>
                </a:cubicBezTo>
                <a:cubicBezTo>
                  <a:pt x="63" y="32"/>
                  <a:pt x="63" y="32"/>
                  <a:pt x="64" y="32"/>
                </a:cubicBezTo>
                <a:cubicBezTo>
                  <a:pt x="69" y="33"/>
                  <a:pt x="74" y="34"/>
                  <a:pt x="80" y="36"/>
                </a:cubicBezTo>
                <a:cubicBezTo>
                  <a:pt x="78" y="38"/>
                  <a:pt x="76" y="39"/>
                  <a:pt x="73" y="41"/>
                </a:cubicBezTo>
                <a:cubicBezTo>
                  <a:pt x="71" y="43"/>
                  <a:pt x="70" y="45"/>
                  <a:pt x="70" y="48"/>
                </a:cubicBezTo>
                <a:cubicBezTo>
                  <a:pt x="70" y="50"/>
                  <a:pt x="70" y="51"/>
                  <a:pt x="71" y="53"/>
                </a:cubicBezTo>
                <a:cubicBezTo>
                  <a:pt x="72" y="54"/>
                  <a:pt x="74" y="56"/>
                  <a:pt x="76" y="56"/>
                </a:cubicBezTo>
                <a:cubicBezTo>
                  <a:pt x="78" y="57"/>
                  <a:pt x="81" y="57"/>
                  <a:pt x="83" y="57"/>
                </a:cubicBezTo>
                <a:cubicBezTo>
                  <a:pt x="85" y="57"/>
                  <a:pt x="87" y="57"/>
                  <a:pt x="88" y="57"/>
                </a:cubicBezTo>
                <a:cubicBezTo>
                  <a:pt x="96" y="55"/>
                  <a:pt x="102" y="50"/>
                  <a:pt x="108" y="47"/>
                </a:cubicBezTo>
                <a:cubicBezTo>
                  <a:pt x="112" y="44"/>
                  <a:pt x="118" y="42"/>
                  <a:pt x="122" y="42"/>
                </a:cubicBezTo>
                <a:cubicBezTo>
                  <a:pt x="123" y="42"/>
                  <a:pt x="123" y="42"/>
                  <a:pt x="123" y="42"/>
                </a:cubicBezTo>
                <a:cubicBezTo>
                  <a:pt x="125" y="42"/>
                  <a:pt x="127" y="43"/>
                  <a:pt x="128" y="44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31" y="48"/>
                  <a:pt x="134" y="52"/>
                  <a:pt x="138" y="55"/>
                </a:cubicBezTo>
                <a:cubicBezTo>
                  <a:pt x="142" y="57"/>
                  <a:pt x="146" y="59"/>
                  <a:pt x="149" y="61"/>
                </a:cubicBezTo>
                <a:cubicBezTo>
                  <a:pt x="164" y="68"/>
                  <a:pt x="177" y="76"/>
                  <a:pt x="190" y="86"/>
                </a:cubicBezTo>
                <a:cubicBezTo>
                  <a:pt x="190" y="86"/>
                  <a:pt x="191" y="86"/>
                  <a:pt x="191" y="87"/>
                </a:cubicBezTo>
                <a:cubicBezTo>
                  <a:pt x="193" y="88"/>
                  <a:pt x="194" y="89"/>
                  <a:pt x="196" y="90"/>
                </a:cubicBezTo>
                <a:cubicBezTo>
                  <a:pt x="197" y="91"/>
                  <a:pt x="198" y="92"/>
                  <a:pt x="199" y="93"/>
                </a:cubicBezTo>
                <a:cubicBezTo>
                  <a:pt x="200" y="95"/>
                  <a:pt x="200" y="96"/>
                  <a:pt x="200" y="97"/>
                </a:cubicBezTo>
                <a:cubicBezTo>
                  <a:pt x="200" y="99"/>
                  <a:pt x="200" y="100"/>
                  <a:pt x="199" y="101"/>
                </a:cubicBezTo>
                <a:cubicBezTo>
                  <a:pt x="198" y="103"/>
                  <a:pt x="195" y="105"/>
                  <a:pt x="193" y="105"/>
                </a:cubicBezTo>
                <a:cubicBezTo>
                  <a:pt x="193" y="105"/>
                  <a:pt x="193" y="105"/>
                  <a:pt x="193" y="105"/>
                </a:cubicBezTo>
                <a:cubicBezTo>
                  <a:pt x="192" y="105"/>
                  <a:pt x="192" y="105"/>
                  <a:pt x="192" y="105"/>
                </a:cubicBezTo>
                <a:cubicBezTo>
                  <a:pt x="191" y="105"/>
                  <a:pt x="189" y="104"/>
                  <a:pt x="188" y="103"/>
                </a:cubicBezTo>
                <a:cubicBezTo>
                  <a:pt x="174" y="98"/>
                  <a:pt x="161" y="91"/>
                  <a:pt x="148" y="84"/>
                </a:cubicBezTo>
                <a:cubicBezTo>
                  <a:pt x="147" y="83"/>
                  <a:pt x="147" y="83"/>
                  <a:pt x="147" y="83"/>
                </a:cubicBezTo>
                <a:cubicBezTo>
                  <a:pt x="146" y="83"/>
                  <a:pt x="145" y="84"/>
                  <a:pt x="145" y="84"/>
                </a:cubicBezTo>
                <a:cubicBezTo>
                  <a:pt x="144" y="86"/>
                  <a:pt x="144" y="87"/>
                  <a:pt x="145" y="88"/>
                </a:cubicBezTo>
                <a:cubicBezTo>
                  <a:pt x="158" y="95"/>
                  <a:pt x="171" y="102"/>
                  <a:pt x="185" y="107"/>
                </a:cubicBezTo>
                <a:cubicBezTo>
                  <a:pt x="185" y="108"/>
                  <a:pt x="185" y="109"/>
                  <a:pt x="185" y="109"/>
                </a:cubicBezTo>
                <a:cubicBezTo>
                  <a:pt x="185" y="112"/>
                  <a:pt x="183" y="115"/>
                  <a:pt x="180" y="116"/>
                </a:cubicBezTo>
                <a:cubicBezTo>
                  <a:pt x="179" y="117"/>
                  <a:pt x="177" y="118"/>
                  <a:pt x="175" y="118"/>
                </a:cubicBezTo>
                <a:cubicBezTo>
                  <a:pt x="173" y="118"/>
                  <a:pt x="172" y="117"/>
                  <a:pt x="170" y="117"/>
                </a:cubicBezTo>
                <a:cubicBezTo>
                  <a:pt x="167" y="116"/>
                  <a:pt x="163" y="114"/>
                  <a:pt x="160" y="112"/>
                </a:cubicBezTo>
                <a:cubicBezTo>
                  <a:pt x="155" y="109"/>
                  <a:pt x="150" y="105"/>
                  <a:pt x="145" y="102"/>
                </a:cubicBezTo>
                <a:cubicBezTo>
                  <a:pt x="146" y="101"/>
                  <a:pt x="146" y="100"/>
                  <a:pt x="145" y="100"/>
                </a:cubicBezTo>
                <a:cubicBezTo>
                  <a:pt x="145" y="99"/>
                  <a:pt x="144" y="99"/>
                  <a:pt x="143" y="99"/>
                </a:cubicBezTo>
                <a:cubicBezTo>
                  <a:pt x="143" y="99"/>
                  <a:pt x="142" y="99"/>
                  <a:pt x="142" y="99"/>
                </a:cubicBezTo>
                <a:cubicBezTo>
                  <a:pt x="141" y="99"/>
                  <a:pt x="140" y="100"/>
                  <a:pt x="140" y="100"/>
                </a:cubicBezTo>
                <a:cubicBezTo>
                  <a:pt x="139" y="101"/>
                  <a:pt x="139" y="102"/>
                  <a:pt x="139" y="102"/>
                </a:cubicBezTo>
                <a:cubicBezTo>
                  <a:pt x="139" y="103"/>
                  <a:pt x="139" y="104"/>
                  <a:pt x="140" y="104"/>
                </a:cubicBezTo>
                <a:cubicBezTo>
                  <a:pt x="146" y="108"/>
                  <a:pt x="151" y="112"/>
                  <a:pt x="157" y="116"/>
                </a:cubicBezTo>
                <a:cubicBezTo>
                  <a:pt x="160" y="118"/>
                  <a:pt x="164" y="120"/>
                  <a:pt x="167" y="121"/>
                </a:cubicBezTo>
                <a:cubicBezTo>
                  <a:pt x="167" y="122"/>
                  <a:pt x="167" y="122"/>
                  <a:pt x="167" y="122"/>
                </a:cubicBezTo>
                <a:cubicBezTo>
                  <a:pt x="167" y="123"/>
                  <a:pt x="167" y="124"/>
                  <a:pt x="167" y="125"/>
                </a:cubicBezTo>
                <a:cubicBezTo>
                  <a:pt x="167" y="126"/>
                  <a:pt x="166" y="126"/>
                  <a:pt x="165" y="127"/>
                </a:cubicBezTo>
                <a:cubicBezTo>
                  <a:pt x="164" y="129"/>
                  <a:pt x="162" y="130"/>
                  <a:pt x="159" y="130"/>
                </a:cubicBezTo>
                <a:cubicBezTo>
                  <a:pt x="158" y="130"/>
                  <a:pt x="157" y="130"/>
                  <a:pt x="157" y="129"/>
                </a:cubicBezTo>
                <a:cubicBezTo>
                  <a:pt x="153" y="129"/>
                  <a:pt x="150" y="126"/>
                  <a:pt x="147" y="124"/>
                </a:cubicBezTo>
                <a:cubicBezTo>
                  <a:pt x="143" y="121"/>
                  <a:pt x="139" y="119"/>
                  <a:pt x="136" y="116"/>
                </a:cubicBezTo>
                <a:cubicBezTo>
                  <a:pt x="135" y="116"/>
                  <a:pt x="135" y="116"/>
                  <a:pt x="134" y="116"/>
                </a:cubicBezTo>
                <a:cubicBezTo>
                  <a:pt x="134" y="116"/>
                  <a:pt x="133" y="116"/>
                  <a:pt x="132" y="117"/>
                </a:cubicBezTo>
                <a:cubicBezTo>
                  <a:pt x="132" y="118"/>
                  <a:pt x="132" y="119"/>
                  <a:pt x="133" y="120"/>
                </a:cubicBezTo>
                <a:cubicBezTo>
                  <a:pt x="137" y="123"/>
                  <a:pt x="140" y="125"/>
                  <a:pt x="144" y="128"/>
                </a:cubicBezTo>
                <a:cubicBezTo>
                  <a:pt x="145" y="129"/>
                  <a:pt x="146" y="129"/>
                  <a:pt x="147" y="130"/>
                </a:cubicBezTo>
                <a:cubicBezTo>
                  <a:pt x="148" y="131"/>
                  <a:pt x="148" y="132"/>
                  <a:pt x="149" y="133"/>
                </a:cubicBezTo>
                <a:cubicBezTo>
                  <a:pt x="149" y="134"/>
                  <a:pt x="149" y="135"/>
                  <a:pt x="149" y="135"/>
                </a:cubicBezTo>
                <a:cubicBezTo>
                  <a:pt x="149" y="136"/>
                  <a:pt x="149" y="136"/>
                  <a:pt x="149" y="136"/>
                </a:cubicBezTo>
                <a:cubicBezTo>
                  <a:pt x="149" y="138"/>
                  <a:pt x="148" y="139"/>
                  <a:pt x="147" y="140"/>
                </a:cubicBezTo>
                <a:cubicBezTo>
                  <a:pt x="146" y="140"/>
                  <a:pt x="145" y="141"/>
                  <a:pt x="144" y="141"/>
                </a:cubicBezTo>
                <a:cubicBezTo>
                  <a:pt x="143" y="141"/>
                  <a:pt x="143" y="141"/>
                  <a:pt x="143" y="141"/>
                </a:cubicBezTo>
                <a:cubicBezTo>
                  <a:pt x="143" y="141"/>
                  <a:pt x="143" y="141"/>
                  <a:pt x="143" y="141"/>
                </a:cubicBezTo>
                <a:cubicBezTo>
                  <a:pt x="142" y="141"/>
                  <a:pt x="141" y="141"/>
                  <a:pt x="140" y="140"/>
                </a:cubicBezTo>
                <a:cubicBezTo>
                  <a:pt x="140" y="140"/>
                  <a:pt x="140" y="140"/>
                  <a:pt x="140" y="140"/>
                </a:cubicBezTo>
                <a:cubicBezTo>
                  <a:pt x="134" y="138"/>
                  <a:pt x="132" y="136"/>
                  <a:pt x="126" y="133"/>
                </a:cubicBezTo>
                <a:cubicBezTo>
                  <a:pt x="126" y="133"/>
                  <a:pt x="126" y="133"/>
                  <a:pt x="126" y="133"/>
                </a:cubicBezTo>
                <a:cubicBezTo>
                  <a:pt x="127" y="132"/>
                  <a:pt x="127" y="131"/>
                  <a:pt x="128" y="129"/>
                </a:cubicBezTo>
                <a:cubicBezTo>
                  <a:pt x="128" y="128"/>
                  <a:pt x="129" y="126"/>
                  <a:pt x="129" y="125"/>
                </a:cubicBezTo>
                <a:cubicBezTo>
                  <a:pt x="129" y="125"/>
                  <a:pt x="129" y="125"/>
                  <a:pt x="129" y="125"/>
                </a:cubicBezTo>
                <a:cubicBezTo>
                  <a:pt x="129" y="123"/>
                  <a:pt x="128" y="121"/>
                  <a:pt x="127" y="119"/>
                </a:cubicBezTo>
                <a:cubicBezTo>
                  <a:pt x="126" y="118"/>
                  <a:pt x="125" y="117"/>
                  <a:pt x="123" y="116"/>
                </a:cubicBezTo>
                <a:cubicBezTo>
                  <a:pt x="122" y="115"/>
                  <a:pt x="120" y="115"/>
                  <a:pt x="119" y="115"/>
                </a:cubicBezTo>
                <a:cubicBezTo>
                  <a:pt x="119" y="115"/>
                  <a:pt x="119" y="115"/>
                  <a:pt x="119" y="115"/>
                </a:cubicBezTo>
                <a:cubicBezTo>
                  <a:pt x="118" y="115"/>
                  <a:pt x="118" y="115"/>
                  <a:pt x="117" y="115"/>
                </a:cubicBezTo>
                <a:cubicBezTo>
                  <a:pt x="118" y="113"/>
                  <a:pt x="118" y="112"/>
                  <a:pt x="118" y="110"/>
                </a:cubicBezTo>
                <a:cubicBezTo>
                  <a:pt x="118" y="109"/>
                  <a:pt x="118" y="108"/>
                  <a:pt x="118" y="108"/>
                </a:cubicBezTo>
                <a:cubicBezTo>
                  <a:pt x="117" y="104"/>
                  <a:pt x="114" y="101"/>
                  <a:pt x="110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09" y="100"/>
                  <a:pt x="109" y="100"/>
                  <a:pt x="109" y="100"/>
                </a:cubicBezTo>
                <a:cubicBezTo>
                  <a:pt x="107" y="100"/>
                  <a:pt x="106" y="100"/>
                  <a:pt x="105" y="101"/>
                </a:cubicBezTo>
                <a:cubicBezTo>
                  <a:pt x="104" y="99"/>
                  <a:pt x="103" y="98"/>
                  <a:pt x="102" y="96"/>
                </a:cubicBezTo>
                <a:cubicBezTo>
                  <a:pt x="101" y="95"/>
                  <a:pt x="99" y="94"/>
                  <a:pt x="98" y="93"/>
                </a:cubicBezTo>
                <a:cubicBezTo>
                  <a:pt x="97" y="92"/>
                  <a:pt x="96" y="92"/>
                  <a:pt x="94" y="92"/>
                </a:cubicBezTo>
                <a:cubicBezTo>
                  <a:pt x="92" y="92"/>
                  <a:pt x="90" y="93"/>
                  <a:pt x="88" y="95"/>
                </a:cubicBezTo>
                <a:cubicBezTo>
                  <a:pt x="87" y="93"/>
                  <a:pt x="86" y="91"/>
                  <a:pt x="85" y="90"/>
                </a:cubicBezTo>
                <a:cubicBezTo>
                  <a:pt x="83" y="89"/>
                  <a:pt x="81" y="88"/>
                  <a:pt x="79" y="88"/>
                </a:cubicBezTo>
                <a:cubicBezTo>
                  <a:pt x="79" y="88"/>
                  <a:pt x="78" y="88"/>
                  <a:pt x="78" y="89"/>
                </a:cubicBezTo>
                <a:cubicBezTo>
                  <a:pt x="78" y="89"/>
                  <a:pt x="78" y="89"/>
                  <a:pt x="78" y="89"/>
                </a:cubicBezTo>
                <a:cubicBezTo>
                  <a:pt x="78" y="89"/>
                  <a:pt x="78" y="89"/>
                  <a:pt x="78" y="89"/>
                </a:cubicBezTo>
                <a:cubicBezTo>
                  <a:pt x="76" y="89"/>
                  <a:pt x="75" y="90"/>
                  <a:pt x="74" y="91"/>
                </a:cubicBezTo>
                <a:cubicBezTo>
                  <a:pt x="73" y="92"/>
                  <a:pt x="72" y="94"/>
                  <a:pt x="71" y="95"/>
                </a:cubicBezTo>
                <a:cubicBezTo>
                  <a:pt x="71" y="95"/>
                  <a:pt x="71" y="95"/>
                  <a:pt x="71" y="95"/>
                </a:cubicBezTo>
                <a:moveTo>
                  <a:pt x="83" y="53"/>
                </a:moveTo>
                <a:cubicBezTo>
                  <a:pt x="81" y="53"/>
                  <a:pt x="79" y="52"/>
                  <a:pt x="77" y="52"/>
                </a:cubicBezTo>
                <a:cubicBezTo>
                  <a:pt x="76" y="51"/>
                  <a:pt x="76" y="51"/>
                  <a:pt x="75" y="50"/>
                </a:cubicBezTo>
                <a:cubicBezTo>
                  <a:pt x="75" y="50"/>
                  <a:pt x="75" y="49"/>
                  <a:pt x="75" y="48"/>
                </a:cubicBezTo>
                <a:cubicBezTo>
                  <a:pt x="75" y="47"/>
                  <a:pt x="75" y="46"/>
                  <a:pt x="76" y="45"/>
                </a:cubicBezTo>
                <a:cubicBezTo>
                  <a:pt x="81" y="41"/>
                  <a:pt x="85" y="38"/>
                  <a:pt x="88" y="34"/>
                </a:cubicBezTo>
                <a:cubicBezTo>
                  <a:pt x="90" y="32"/>
                  <a:pt x="92" y="30"/>
                  <a:pt x="94" y="29"/>
                </a:cubicBezTo>
                <a:cubicBezTo>
                  <a:pt x="95" y="28"/>
                  <a:pt x="97" y="27"/>
                  <a:pt x="99" y="26"/>
                </a:cubicBezTo>
                <a:cubicBezTo>
                  <a:pt x="108" y="24"/>
                  <a:pt x="117" y="22"/>
                  <a:pt x="125" y="22"/>
                </a:cubicBezTo>
                <a:cubicBezTo>
                  <a:pt x="136" y="22"/>
                  <a:pt x="147" y="24"/>
                  <a:pt x="157" y="28"/>
                </a:cubicBezTo>
                <a:cubicBezTo>
                  <a:pt x="162" y="31"/>
                  <a:pt x="168" y="33"/>
                  <a:pt x="174" y="34"/>
                </a:cubicBezTo>
                <a:cubicBezTo>
                  <a:pt x="174" y="34"/>
                  <a:pt x="174" y="34"/>
                  <a:pt x="174" y="34"/>
                </a:cubicBezTo>
                <a:cubicBezTo>
                  <a:pt x="175" y="34"/>
                  <a:pt x="176" y="34"/>
                  <a:pt x="176" y="34"/>
                </a:cubicBezTo>
                <a:cubicBezTo>
                  <a:pt x="182" y="34"/>
                  <a:pt x="188" y="32"/>
                  <a:pt x="192" y="28"/>
                </a:cubicBezTo>
                <a:cubicBezTo>
                  <a:pt x="192" y="28"/>
                  <a:pt x="192" y="28"/>
                  <a:pt x="192" y="28"/>
                </a:cubicBezTo>
                <a:cubicBezTo>
                  <a:pt x="197" y="34"/>
                  <a:pt x="201" y="41"/>
                  <a:pt x="204" y="48"/>
                </a:cubicBezTo>
                <a:cubicBezTo>
                  <a:pt x="207" y="56"/>
                  <a:pt x="209" y="65"/>
                  <a:pt x="210" y="74"/>
                </a:cubicBezTo>
                <a:cubicBezTo>
                  <a:pt x="204" y="77"/>
                  <a:pt x="198" y="79"/>
                  <a:pt x="193" y="82"/>
                </a:cubicBezTo>
                <a:cubicBezTo>
                  <a:pt x="180" y="72"/>
                  <a:pt x="166" y="63"/>
                  <a:pt x="151" y="56"/>
                </a:cubicBezTo>
                <a:cubicBezTo>
                  <a:pt x="148" y="55"/>
                  <a:pt x="144" y="53"/>
                  <a:pt x="141" y="51"/>
                </a:cubicBezTo>
                <a:cubicBezTo>
                  <a:pt x="137" y="48"/>
                  <a:pt x="134" y="44"/>
                  <a:pt x="131" y="40"/>
                </a:cubicBezTo>
                <a:cubicBezTo>
                  <a:pt x="131" y="39"/>
                  <a:pt x="130" y="39"/>
                  <a:pt x="129" y="39"/>
                </a:cubicBezTo>
                <a:cubicBezTo>
                  <a:pt x="127" y="38"/>
                  <a:pt x="125" y="37"/>
                  <a:pt x="123" y="37"/>
                </a:cubicBezTo>
                <a:cubicBezTo>
                  <a:pt x="123" y="37"/>
                  <a:pt x="123" y="37"/>
                  <a:pt x="123" y="37"/>
                </a:cubicBezTo>
                <a:cubicBezTo>
                  <a:pt x="117" y="37"/>
                  <a:pt x="111" y="40"/>
                  <a:pt x="106" y="42"/>
                </a:cubicBezTo>
                <a:cubicBezTo>
                  <a:pt x="99" y="46"/>
                  <a:pt x="93" y="51"/>
                  <a:pt x="87" y="52"/>
                </a:cubicBezTo>
                <a:cubicBezTo>
                  <a:pt x="86" y="53"/>
                  <a:pt x="85" y="53"/>
                  <a:pt x="83" y="53"/>
                </a:cubicBezTo>
                <a:moveTo>
                  <a:pt x="38" y="85"/>
                </a:move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3"/>
                  <a:pt x="38" y="83"/>
                </a:cubicBezTo>
                <a:cubicBezTo>
                  <a:pt x="38" y="81"/>
                  <a:pt x="38" y="80"/>
                  <a:pt x="38" y="79"/>
                </a:cubicBezTo>
                <a:cubicBezTo>
                  <a:pt x="38" y="60"/>
                  <a:pt x="44" y="42"/>
                  <a:pt x="54" y="27"/>
                </a:cubicBezTo>
                <a:cubicBezTo>
                  <a:pt x="56" y="25"/>
                  <a:pt x="57" y="23"/>
                  <a:pt x="59" y="23"/>
                </a:cubicBezTo>
                <a:cubicBezTo>
                  <a:pt x="59" y="22"/>
                  <a:pt x="60" y="22"/>
                  <a:pt x="61" y="22"/>
                </a:cubicBezTo>
                <a:cubicBezTo>
                  <a:pt x="62" y="22"/>
                  <a:pt x="63" y="23"/>
                  <a:pt x="63" y="23"/>
                </a:cubicBezTo>
                <a:cubicBezTo>
                  <a:pt x="63" y="24"/>
                  <a:pt x="64" y="24"/>
                  <a:pt x="64" y="26"/>
                </a:cubicBezTo>
                <a:cubicBezTo>
                  <a:pt x="64" y="26"/>
                  <a:pt x="64" y="26"/>
                  <a:pt x="64" y="27"/>
                </a:cubicBezTo>
                <a:cubicBezTo>
                  <a:pt x="63" y="27"/>
                  <a:pt x="63" y="27"/>
                  <a:pt x="63" y="27"/>
                </a:cubicBezTo>
                <a:cubicBezTo>
                  <a:pt x="62" y="27"/>
                  <a:pt x="62" y="27"/>
                  <a:pt x="61" y="27"/>
                </a:cubicBezTo>
                <a:cubicBezTo>
                  <a:pt x="61" y="27"/>
                  <a:pt x="61" y="27"/>
                  <a:pt x="61" y="27"/>
                </a:cubicBezTo>
                <a:cubicBezTo>
                  <a:pt x="61" y="27"/>
                  <a:pt x="61" y="27"/>
                  <a:pt x="61" y="27"/>
                </a:cubicBezTo>
                <a:cubicBezTo>
                  <a:pt x="60" y="27"/>
                  <a:pt x="59" y="28"/>
                  <a:pt x="59" y="28"/>
                </a:cubicBezTo>
                <a:cubicBezTo>
                  <a:pt x="58" y="29"/>
                  <a:pt x="58" y="29"/>
                  <a:pt x="57" y="30"/>
                </a:cubicBezTo>
                <a:cubicBezTo>
                  <a:pt x="46" y="43"/>
                  <a:pt x="40" y="61"/>
                  <a:pt x="40" y="78"/>
                </a:cubicBezTo>
                <a:cubicBezTo>
                  <a:pt x="40" y="78"/>
                  <a:pt x="40" y="78"/>
                  <a:pt x="40" y="78"/>
                </a:cubicBezTo>
                <a:cubicBezTo>
                  <a:pt x="40" y="79"/>
                  <a:pt x="41" y="80"/>
                  <a:pt x="42" y="81"/>
                </a:cubicBezTo>
                <a:cubicBezTo>
                  <a:pt x="43" y="81"/>
                  <a:pt x="43" y="81"/>
                  <a:pt x="43" y="81"/>
                </a:cubicBezTo>
                <a:cubicBezTo>
                  <a:pt x="42" y="82"/>
                  <a:pt x="41" y="83"/>
                  <a:pt x="40" y="84"/>
                </a:cubicBezTo>
                <a:cubicBezTo>
                  <a:pt x="39" y="85"/>
                  <a:pt x="39" y="85"/>
                  <a:pt x="39" y="85"/>
                </a:cubicBezTo>
                <a:cubicBezTo>
                  <a:pt x="38" y="85"/>
                  <a:pt x="38" y="85"/>
                  <a:pt x="38" y="85"/>
                </a:cubicBezTo>
                <a:moveTo>
                  <a:pt x="189" y="24"/>
                </a:moveTo>
                <a:cubicBezTo>
                  <a:pt x="189" y="24"/>
                  <a:pt x="189" y="24"/>
                  <a:pt x="189" y="23"/>
                </a:cubicBezTo>
                <a:cubicBezTo>
                  <a:pt x="189" y="22"/>
                  <a:pt x="189" y="21"/>
                  <a:pt x="190" y="20"/>
                </a:cubicBezTo>
                <a:cubicBezTo>
                  <a:pt x="190" y="19"/>
                  <a:pt x="191" y="18"/>
                  <a:pt x="191" y="18"/>
                </a:cubicBezTo>
                <a:cubicBezTo>
                  <a:pt x="191" y="18"/>
                  <a:pt x="191" y="18"/>
                  <a:pt x="191" y="18"/>
                </a:cubicBezTo>
                <a:cubicBezTo>
                  <a:pt x="192" y="18"/>
                  <a:pt x="193" y="18"/>
                  <a:pt x="195" y="19"/>
                </a:cubicBezTo>
                <a:cubicBezTo>
                  <a:pt x="201" y="22"/>
                  <a:pt x="211" y="34"/>
                  <a:pt x="218" y="65"/>
                </a:cubicBezTo>
                <a:cubicBezTo>
                  <a:pt x="219" y="67"/>
                  <a:pt x="219" y="69"/>
                  <a:pt x="219" y="71"/>
                </a:cubicBezTo>
                <a:cubicBezTo>
                  <a:pt x="219" y="74"/>
                  <a:pt x="219" y="77"/>
                  <a:pt x="218" y="79"/>
                </a:cubicBezTo>
                <a:cubicBezTo>
                  <a:pt x="217" y="80"/>
                  <a:pt x="217" y="80"/>
                  <a:pt x="217" y="80"/>
                </a:cubicBezTo>
                <a:cubicBezTo>
                  <a:pt x="217" y="80"/>
                  <a:pt x="216" y="81"/>
                  <a:pt x="216" y="81"/>
                </a:cubicBezTo>
                <a:cubicBezTo>
                  <a:pt x="215" y="81"/>
                  <a:pt x="214" y="81"/>
                  <a:pt x="214" y="81"/>
                </a:cubicBezTo>
                <a:cubicBezTo>
                  <a:pt x="213" y="81"/>
                  <a:pt x="213" y="81"/>
                  <a:pt x="212" y="81"/>
                </a:cubicBezTo>
                <a:cubicBezTo>
                  <a:pt x="212" y="81"/>
                  <a:pt x="212" y="81"/>
                  <a:pt x="212" y="81"/>
                </a:cubicBezTo>
                <a:cubicBezTo>
                  <a:pt x="212" y="81"/>
                  <a:pt x="212" y="81"/>
                  <a:pt x="212" y="81"/>
                </a:cubicBezTo>
                <a:cubicBezTo>
                  <a:pt x="211" y="80"/>
                  <a:pt x="211" y="80"/>
                  <a:pt x="210" y="79"/>
                </a:cubicBezTo>
                <a:cubicBezTo>
                  <a:pt x="211" y="79"/>
                  <a:pt x="212" y="79"/>
                  <a:pt x="213" y="78"/>
                </a:cubicBezTo>
                <a:cubicBezTo>
                  <a:pt x="213" y="78"/>
                  <a:pt x="213" y="78"/>
                  <a:pt x="213" y="78"/>
                </a:cubicBezTo>
                <a:cubicBezTo>
                  <a:pt x="214" y="78"/>
                  <a:pt x="215" y="77"/>
                  <a:pt x="215" y="76"/>
                </a:cubicBezTo>
                <a:cubicBezTo>
                  <a:pt x="214" y="66"/>
                  <a:pt x="212" y="56"/>
                  <a:pt x="208" y="46"/>
                </a:cubicBezTo>
                <a:cubicBezTo>
                  <a:pt x="205" y="38"/>
                  <a:pt x="201" y="30"/>
                  <a:pt x="194" y="24"/>
                </a:cubicBezTo>
                <a:cubicBezTo>
                  <a:pt x="194" y="23"/>
                  <a:pt x="193" y="23"/>
                  <a:pt x="193" y="23"/>
                </a:cubicBezTo>
                <a:cubicBezTo>
                  <a:pt x="193" y="23"/>
                  <a:pt x="193" y="23"/>
                  <a:pt x="193" y="23"/>
                </a:cubicBezTo>
                <a:cubicBezTo>
                  <a:pt x="192" y="23"/>
                  <a:pt x="192" y="23"/>
                  <a:pt x="192" y="23"/>
                </a:cubicBezTo>
                <a:cubicBezTo>
                  <a:pt x="192" y="23"/>
                  <a:pt x="192" y="23"/>
                  <a:pt x="192" y="23"/>
                </a:cubicBezTo>
                <a:cubicBezTo>
                  <a:pt x="191" y="23"/>
                  <a:pt x="190" y="23"/>
                  <a:pt x="190" y="24"/>
                </a:cubicBezTo>
                <a:cubicBezTo>
                  <a:pt x="190" y="24"/>
                  <a:pt x="190" y="24"/>
                  <a:pt x="190" y="24"/>
                </a:cubicBezTo>
                <a:cubicBezTo>
                  <a:pt x="189" y="24"/>
                  <a:pt x="189" y="24"/>
                  <a:pt x="189" y="24"/>
                </a:cubicBezTo>
                <a:moveTo>
                  <a:pt x="192" y="13"/>
                </a:moveTo>
                <a:cubicBezTo>
                  <a:pt x="192" y="12"/>
                  <a:pt x="192" y="12"/>
                  <a:pt x="192" y="12"/>
                </a:cubicBezTo>
                <a:cubicBezTo>
                  <a:pt x="192" y="13"/>
                  <a:pt x="192" y="13"/>
                  <a:pt x="192" y="13"/>
                </a:cubicBezTo>
                <a:moveTo>
                  <a:pt x="219" y="0"/>
                </a:moveTo>
                <a:cubicBezTo>
                  <a:pt x="219" y="0"/>
                  <a:pt x="218" y="0"/>
                  <a:pt x="218" y="0"/>
                </a:cubicBezTo>
                <a:cubicBezTo>
                  <a:pt x="217" y="1"/>
                  <a:pt x="215" y="2"/>
                  <a:pt x="212" y="3"/>
                </a:cubicBezTo>
                <a:cubicBezTo>
                  <a:pt x="208" y="5"/>
                  <a:pt x="202" y="8"/>
                  <a:pt x="198" y="9"/>
                </a:cubicBezTo>
                <a:cubicBezTo>
                  <a:pt x="196" y="10"/>
                  <a:pt x="194" y="11"/>
                  <a:pt x="193" y="12"/>
                </a:cubicBezTo>
                <a:cubicBezTo>
                  <a:pt x="192" y="12"/>
                  <a:pt x="191" y="12"/>
                  <a:pt x="191" y="12"/>
                </a:cubicBezTo>
                <a:cubicBezTo>
                  <a:pt x="190" y="12"/>
                  <a:pt x="190" y="12"/>
                  <a:pt x="190" y="12"/>
                </a:cubicBezTo>
                <a:cubicBezTo>
                  <a:pt x="190" y="13"/>
                  <a:pt x="190" y="13"/>
                  <a:pt x="190" y="13"/>
                </a:cubicBezTo>
                <a:cubicBezTo>
                  <a:pt x="190" y="13"/>
                  <a:pt x="190" y="13"/>
                  <a:pt x="190" y="13"/>
                </a:cubicBezTo>
                <a:cubicBezTo>
                  <a:pt x="189" y="13"/>
                  <a:pt x="189" y="13"/>
                  <a:pt x="189" y="13"/>
                </a:cubicBezTo>
                <a:cubicBezTo>
                  <a:pt x="189" y="13"/>
                  <a:pt x="189" y="13"/>
                  <a:pt x="189" y="13"/>
                </a:cubicBezTo>
                <a:cubicBezTo>
                  <a:pt x="187" y="14"/>
                  <a:pt x="186" y="16"/>
                  <a:pt x="185" y="18"/>
                </a:cubicBezTo>
                <a:cubicBezTo>
                  <a:pt x="185" y="19"/>
                  <a:pt x="184" y="21"/>
                  <a:pt x="184" y="23"/>
                </a:cubicBezTo>
                <a:cubicBezTo>
                  <a:pt x="184" y="24"/>
                  <a:pt x="185" y="25"/>
                  <a:pt x="185" y="26"/>
                </a:cubicBezTo>
                <a:cubicBezTo>
                  <a:pt x="185" y="27"/>
                  <a:pt x="185" y="27"/>
                  <a:pt x="185" y="27"/>
                </a:cubicBezTo>
                <a:cubicBezTo>
                  <a:pt x="182" y="28"/>
                  <a:pt x="179" y="29"/>
                  <a:pt x="176" y="29"/>
                </a:cubicBezTo>
                <a:cubicBezTo>
                  <a:pt x="176" y="29"/>
                  <a:pt x="176" y="29"/>
                  <a:pt x="176" y="29"/>
                </a:cubicBezTo>
                <a:cubicBezTo>
                  <a:pt x="176" y="29"/>
                  <a:pt x="175" y="29"/>
                  <a:pt x="175" y="29"/>
                </a:cubicBezTo>
                <a:cubicBezTo>
                  <a:pt x="175" y="29"/>
                  <a:pt x="175" y="29"/>
                  <a:pt x="175" y="29"/>
                </a:cubicBezTo>
                <a:cubicBezTo>
                  <a:pt x="169" y="29"/>
                  <a:pt x="164" y="26"/>
                  <a:pt x="159" y="24"/>
                </a:cubicBezTo>
                <a:cubicBezTo>
                  <a:pt x="148" y="20"/>
                  <a:pt x="137" y="18"/>
                  <a:pt x="125" y="18"/>
                </a:cubicBezTo>
                <a:cubicBezTo>
                  <a:pt x="116" y="18"/>
                  <a:pt x="107" y="19"/>
                  <a:pt x="98" y="22"/>
                </a:cubicBezTo>
                <a:cubicBezTo>
                  <a:pt x="96" y="23"/>
                  <a:pt x="93" y="23"/>
                  <a:pt x="91" y="25"/>
                </a:cubicBezTo>
                <a:cubicBezTo>
                  <a:pt x="89" y="27"/>
                  <a:pt x="87" y="29"/>
                  <a:pt x="85" y="31"/>
                </a:cubicBezTo>
                <a:cubicBezTo>
                  <a:pt x="84" y="31"/>
                  <a:pt x="84" y="31"/>
                  <a:pt x="84" y="32"/>
                </a:cubicBezTo>
                <a:cubicBezTo>
                  <a:pt x="83" y="32"/>
                  <a:pt x="83" y="32"/>
                  <a:pt x="83" y="32"/>
                </a:cubicBezTo>
                <a:cubicBezTo>
                  <a:pt x="78" y="30"/>
                  <a:pt x="73" y="29"/>
                  <a:pt x="68" y="28"/>
                </a:cubicBezTo>
                <a:cubicBezTo>
                  <a:pt x="68" y="27"/>
                  <a:pt x="68" y="26"/>
                  <a:pt x="68" y="26"/>
                </a:cubicBezTo>
                <a:cubicBezTo>
                  <a:pt x="68" y="24"/>
                  <a:pt x="68" y="22"/>
                  <a:pt x="67" y="20"/>
                </a:cubicBezTo>
                <a:cubicBezTo>
                  <a:pt x="66" y="20"/>
                  <a:pt x="66" y="19"/>
                  <a:pt x="65" y="19"/>
                </a:cubicBezTo>
                <a:cubicBezTo>
                  <a:pt x="65" y="18"/>
                  <a:pt x="65" y="18"/>
                  <a:pt x="64" y="17"/>
                </a:cubicBezTo>
                <a:cubicBezTo>
                  <a:pt x="64" y="17"/>
                  <a:pt x="62" y="16"/>
                  <a:pt x="61" y="15"/>
                </a:cubicBezTo>
                <a:cubicBezTo>
                  <a:pt x="55" y="12"/>
                  <a:pt x="46" y="7"/>
                  <a:pt x="40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40" y="4"/>
                  <a:pt x="39" y="4"/>
                  <a:pt x="39" y="4"/>
                </a:cubicBezTo>
                <a:cubicBezTo>
                  <a:pt x="38" y="4"/>
                  <a:pt x="37" y="4"/>
                  <a:pt x="37" y="5"/>
                </a:cubicBezTo>
                <a:cubicBezTo>
                  <a:pt x="36" y="6"/>
                  <a:pt x="36" y="7"/>
                  <a:pt x="38" y="8"/>
                </a:cubicBezTo>
                <a:cubicBezTo>
                  <a:pt x="38" y="8"/>
                  <a:pt x="38" y="8"/>
                  <a:pt x="38" y="8"/>
                </a:cubicBezTo>
                <a:cubicBezTo>
                  <a:pt x="38" y="8"/>
                  <a:pt x="38" y="8"/>
                  <a:pt x="38" y="8"/>
                </a:cubicBezTo>
                <a:cubicBezTo>
                  <a:pt x="41" y="10"/>
                  <a:pt x="47" y="13"/>
                  <a:pt x="52" y="16"/>
                </a:cubicBezTo>
                <a:cubicBezTo>
                  <a:pt x="53" y="17"/>
                  <a:pt x="55" y="18"/>
                  <a:pt x="56" y="18"/>
                </a:cubicBezTo>
                <a:cubicBezTo>
                  <a:pt x="53" y="20"/>
                  <a:pt x="52" y="22"/>
                  <a:pt x="50" y="24"/>
                </a:cubicBezTo>
                <a:cubicBezTo>
                  <a:pt x="40" y="39"/>
                  <a:pt x="34" y="56"/>
                  <a:pt x="33" y="73"/>
                </a:cubicBezTo>
                <a:cubicBezTo>
                  <a:pt x="33" y="73"/>
                  <a:pt x="33" y="73"/>
                  <a:pt x="33" y="73"/>
                </a:cubicBezTo>
                <a:cubicBezTo>
                  <a:pt x="33" y="73"/>
                  <a:pt x="33" y="73"/>
                  <a:pt x="32" y="73"/>
                </a:cubicBezTo>
                <a:cubicBezTo>
                  <a:pt x="32" y="73"/>
                  <a:pt x="32" y="73"/>
                  <a:pt x="31" y="73"/>
                </a:cubicBezTo>
                <a:cubicBezTo>
                  <a:pt x="28" y="76"/>
                  <a:pt x="26" y="80"/>
                  <a:pt x="23" y="84"/>
                </a:cubicBezTo>
                <a:cubicBezTo>
                  <a:pt x="22" y="84"/>
                  <a:pt x="21" y="83"/>
                  <a:pt x="20" y="83"/>
                </a:cubicBezTo>
                <a:cubicBezTo>
                  <a:pt x="23" y="78"/>
                  <a:pt x="26" y="74"/>
                  <a:pt x="30" y="70"/>
                </a:cubicBezTo>
                <a:cubicBezTo>
                  <a:pt x="30" y="70"/>
                  <a:pt x="30" y="69"/>
                  <a:pt x="29" y="69"/>
                </a:cubicBezTo>
                <a:cubicBezTo>
                  <a:pt x="29" y="68"/>
                  <a:pt x="29" y="68"/>
                  <a:pt x="29" y="68"/>
                </a:cubicBezTo>
                <a:cubicBezTo>
                  <a:pt x="28" y="68"/>
                  <a:pt x="28" y="68"/>
                  <a:pt x="28" y="69"/>
                </a:cubicBezTo>
                <a:cubicBezTo>
                  <a:pt x="24" y="73"/>
                  <a:pt x="21" y="77"/>
                  <a:pt x="18" y="81"/>
                </a:cubicBezTo>
                <a:cubicBezTo>
                  <a:pt x="17" y="81"/>
                  <a:pt x="16" y="81"/>
                  <a:pt x="16" y="80"/>
                </a:cubicBezTo>
                <a:cubicBezTo>
                  <a:pt x="18" y="77"/>
                  <a:pt x="21" y="73"/>
                  <a:pt x="24" y="69"/>
                </a:cubicBezTo>
                <a:cubicBezTo>
                  <a:pt x="24" y="68"/>
                  <a:pt x="24" y="68"/>
                  <a:pt x="23" y="67"/>
                </a:cubicBezTo>
                <a:cubicBezTo>
                  <a:pt x="23" y="67"/>
                  <a:pt x="23" y="67"/>
                  <a:pt x="23" y="67"/>
                </a:cubicBezTo>
                <a:cubicBezTo>
                  <a:pt x="22" y="67"/>
                  <a:pt x="22" y="67"/>
                  <a:pt x="22" y="68"/>
                </a:cubicBezTo>
                <a:cubicBezTo>
                  <a:pt x="19" y="72"/>
                  <a:pt x="16" y="75"/>
                  <a:pt x="13" y="79"/>
                </a:cubicBezTo>
                <a:cubicBezTo>
                  <a:pt x="12" y="79"/>
                  <a:pt x="12" y="79"/>
                  <a:pt x="12" y="79"/>
                </a:cubicBezTo>
                <a:cubicBezTo>
                  <a:pt x="13" y="78"/>
                  <a:pt x="13" y="78"/>
                  <a:pt x="12" y="77"/>
                </a:cubicBezTo>
                <a:cubicBezTo>
                  <a:pt x="12" y="77"/>
                  <a:pt x="12" y="77"/>
                  <a:pt x="12" y="77"/>
                </a:cubicBezTo>
                <a:cubicBezTo>
                  <a:pt x="12" y="77"/>
                  <a:pt x="12" y="77"/>
                  <a:pt x="12" y="77"/>
                </a:cubicBezTo>
                <a:cubicBezTo>
                  <a:pt x="15" y="72"/>
                  <a:pt x="18" y="68"/>
                  <a:pt x="21" y="63"/>
                </a:cubicBezTo>
                <a:cubicBezTo>
                  <a:pt x="22" y="63"/>
                  <a:pt x="22" y="62"/>
                  <a:pt x="21" y="62"/>
                </a:cubicBezTo>
                <a:cubicBezTo>
                  <a:pt x="21" y="62"/>
                  <a:pt x="21" y="61"/>
                  <a:pt x="20" y="61"/>
                </a:cubicBezTo>
                <a:cubicBezTo>
                  <a:pt x="20" y="61"/>
                  <a:pt x="20" y="62"/>
                  <a:pt x="19" y="62"/>
                </a:cubicBezTo>
                <a:cubicBezTo>
                  <a:pt x="16" y="66"/>
                  <a:pt x="13" y="71"/>
                  <a:pt x="10" y="75"/>
                </a:cubicBezTo>
                <a:cubicBezTo>
                  <a:pt x="10" y="76"/>
                  <a:pt x="10" y="76"/>
                  <a:pt x="9" y="77"/>
                </a:cubicBezTo>
                <a:cubicBezTo>
                  <a:pt x="8" y="76"/>
                  <a:pt x="7" y="76"/>
                  <a:pt x="6" y="75"/>
                </a:cubicBezTo>
                <a:cubicBezTo>
                  <a:pt x="9" y="71"/>
                  <a:pt x="12" y="66"/>
                  <a:pt x="15" y="62"/>
                </a:cubicBezTo>
                <a:cubicBezTo>
                  <a:pt x="16" y="61"/>
                  <a:pt x="16" y="61"/>
                  <a:pt x="16" y="60"/>
                </a:cubicBezTo>
                <a:cubicBezTo>
                  <a:pt x="17" y="60"/>
                  <a:pt x="16" y="59"/>
                  <a:pt x="16" y="59"/>
                </a:cubicBezTo>
                <a:cubicBezTo>
                  <a:pt x="16" y="58"/>
                  <a:pt x="15" y="58"/>
                  <a:pt x="15" y="58"/>
                </a:cubicBezTo>
                <a:cubicBezTo>
                  <a:pt x="15" y="58"/>
                  <a:pt x="14" y="59"/>
                  <a:pt x="14" y="59"/>
                </a:cubicBezTo>
                <a:cubicBezTo>
                  <a:pt x="14" y="59"/>
                  <a:pt x="14" y="60"/>
                  <a:pt x="13" y="60"/>
                </a:cubicBezTo>
                <a:cubicBezTo>
                  <a:pt x="10" y="65"/>
                  <a:pt x="7" y="69"/>
                  <a:pt x="4" y="73"/>
                </a:cubicBezTo>
                <a:cubicBezTo>
                  <a:pt x="4" y="73"/>
                  <a:pt x="4" y="73"/>
                  <a:pt x="4" y="73"/>
                </a:cubicBezTo>
                <a:cubicBezTo>
                  <a:pt x="4" y="73"/>
                  <a:pt x="4" y="73"/>
                  <a:pt x="4" y="73"/>
                </a:cubicBezTo>
                <a:cubicBezTo>
                  <a:pt x="4" y="72"/>
                  <a:pt x="4" y="72"/>
                  <a:pt x="4" y="72"/>
                </a:cubicBezTo>
                <a:cubicBezTo>
                  <a:pt x="7" y="67"/>
                  <a:pt x="9" y="62"/>
                  <a:pt x="11" y="57"/>
                </a:cubicBezTo>
                <a:cubicBezTo>
                  <a:pt x="11" y="57"/>
                  <a:pt x="11" y="56"/>
                  <a:pt x="11" y="56"/>
                </a:cubicBezTo>
                <a:cubicBezTo>
                  <a:pt x="11" y="55"/>
                  <a:pt x="11" y="55"/>
                  <a:pt x="11" y="55"/>
                </a:cubicBezTo>
                <a:cubicBezTo>
                  <a:pt x="11" y="55"/>
                  <a:pt x="10" y="55"/>
                  <a:pt x="10" y="55"/>
                </a:cubicBezTo>
                <a:cubicBezTo>
                  <a:pt x="10" y="55"/>
                  <a:pt x="9" y="55"/>
                  <a:pt x="9" y="55"/>
                </a:cubicBezTo>
                <a:cubicBezTo>
                  <a:pt x="9" y="55"/>
                  <a:pt x="9" y="56"/>
                  <a:pt x="9" y="57"/>
                </a:cubicBezTo>
                <a:cubicBezTo>
                  <a:pt x="6" y="62"/>
                  <a:pt x="4" y="67"/>
                  <a:pt x="1" y="72"/>
                </a:cubicBezTo>
                <a:cubicBezTo>
                  <a:pt x="1" y="73"/>
                  <a:pt x="1" y="73"/>
                  <a:pt x="1" y="73"/>
                </a:cubicBezTo>
                <a:cubicBezTo>
                  <a:pt x="1" y="74"/>
                  <a:pt x="1" y="74"/>
                  <a:pt x="1" y="74"/>
                </a:cubicBezTo>
                <a:cubicBezTo>
                  <a:pt x="0" y="74"/>
                  <a:pt x="0" y="75"/>
                  <a:pt x="0" y="76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77"/>
                  <a:pt x="1" y="78"/>
                  <a:pt x="1" y="78"/>
                </a:cubicBezTo>
                <a:cubicBezTo>
                  <a:pt x="2" y="79"/>
                  <a:pt x="2" y="79"/>
                  <a:pt x="2" y="79"/>
                </a:cubicBezTo>
                <a:cubicBezTo>
                  <a:pt x="2" y="79"/>
                  <a:pt x="2" y="79"/>
                  <a:pt x="2" y="79"/>
                </a:cubicBezTo>
                <a:cubicBezTo>
                  <a:pt x="3" y="79"/>
                  <a:pt x="3" y="79"/>
                  <a:pt x="3" y="79"/>
                </a:cubicBezTo>
                <a:cubicBezTo>
                  <a:pt x="11" y="83"/>
                  <a:pt x="17" y="87"/>
                  <a:pt x="26" y="91"/>
                </a:cubicBezTo>
                <a:cubicBezTo>
                  <a:pt x="27" y="91"/>
                  <a:pt x="28" y="92"/>
                  <a:pt x="30" y="93"/>
                </a:cubicBezTo>
                <a:cubicBezTo>
                  <a:pt x="31" y="94"/>
                  <a:pt x="32" y="94"/>
                  <a:pt x="33" y="94"/>
                </a:cubicBezTo>
                <a:cubicBezTo>
                  <a:pt x="34" y="95"/>
                  <a:pt x="35" y="95"/>
                  <a:pt x="36" y="95"/>
                </a:cubicBezTo>
                <a:cubicBezTo>
                  <a:pt x="36" y="95"/>
                  <a:pt x="36" y="95"/>
                  <a:pt x="36" y="95"/>
                </a:cubicBezTo>
                <a:cubicBezTo>
                  <a:pt x="36" y="95"/>
                  <a:pt x="36" y="95"/>
                  <a:pt x="36" y="95"/>
                </a:cubicBezTo>
                <a:cubicBezTo>
                  <a:pt x="38" y="95"/>
                  <a:pt x="41" y="94"/>
                  <a:pt x="44" y="92"/>
                </a:cubicBezTo>
                <a:cubicBezTo>
                  <a:pt x="46" y="91"/>
                  <a:pt x="49" y="88"/>
                  <a:pt x="52" y="84"/>
                </a:cubicBezTo>
                <a:cubicBezTo>
                  <a:pt x="59" y="88"/>
                  <a:pt x="65" y="94"/>
                  <a:pt x="69" y="100"/>
                </a:cubicBezTo>
                <a:cubicBezTo>
                  <a:pt x="69" y="101"/>
                  <a:pt x="69" y="101"/>
                  <a:pt x="69" y="101"/>
                </a:cubicBezTo>
                <a:cubicBezTo>
                  <a:pt x="69" y="102"/>
                  <a:pt x="68" y="104"/>
                  <a:pt x="68" y="105"/>
                </a:cubicBezTo>
                <a:cubicBezTo>
                  <a:pt x="67" y="106"/>
                  <a:pt x="67" y="107"/>
                  <a:pt x="67" y="109"/>
                </a:cubicBezTo>
                <a:cubicBezTo>
                  <a:pt x="67" y="109"/>
                  <a:pt x="67" y="109"/>
                  <a:pt x="67" y="109"/>
                </a:cubicBezTo>
                <a:cubicBezTo>
                  <a:pt x="67" y="111"/>
                  <a:pt x="68" y="113"/>
                  <a:pt x="69" y="114"/>
                </a:cubicBezTo>
                <a:cubicBezTo>
                  <a:pt x="70" y="116"/>
                  <a:pt x="71" y="117"/>
                  <a:pt x="73" y="117"/>
                </a:cubicBezTo>
                <a:cubicBezTo>
                  <a:pt x="74" y="117"/>
                  <a:pt x="74" y="117"/>
                  <a:pt x="75" y="117"/>
                </a:cubicBezTo>
                <a:cubicBezTo>
                  <a:pt x="76" y="117"/>
                  <a:pt x="77" y="117"/>
                  <a:pt x="78" y="117"/>
                </a:cubicBezTo>
                <a:cubicBezTo>
                  <a:pt x="78" y="119"/>
                  <a:pt x="78" y="120"/>
                  <a:pt x="79" y="122"/>
                </a:cubicBezTo>
                <a:cubicBezTo>
                  <a:pt x="79" y="123"/>
                  <a:pt x="79" y="124"/>
                  <a:pt x="80" y="125"/>
                </a:cubicBezTo>
                <a:cubicBezTo>
                  <a:pt x="82" y="124"/>
                  <a:pt x="82" y="124"/>
                  <a:pt x="82" y="124"/>
                </a:cubicBezTo>
                <a:cubicBezTo>
                  <a:pt x="80" y="125"/>
                  <a:pt x="80" y="125"/>
                  <a:pt x="80" y="125"/>
                </a:cubicBezTo>
                <a:cubicBezTo>
                  <a:pt x="81" y="126"/>
                  <a:pt x="83" y="127"/>
                  <a:pt x="84" y="128"/>
                </a:cubicBezTo>
                <a:cubicBezTo>
                  <a:pt x="85" y="128"/>
                  <a:pt x="87" y="129"/>
                  <a:pt x="89" y="129"/>
                </a:cubicBezTo>
                <a:cubicBezTo>
                  <a:pt x="90" y="129"/>
                  <a:pt x="92" y="128"/>
                  <a:pt x="93" y="128"/>
                </a:cubicBezTo>
                <a:cubicBezTo>
                  <a:pt x="93" y="127"/>
                  <a:pt x="93" y="127"/>
                  <a:pt x="93" y="127"/>
                </a:cubicBezTo>
                <a:cubicBezTo>
                  <a:pt x="93" y="129"/>
                  <a:pt x="94" y="131"/>
                  <a:pt x="95" y="132"/>
                </a:cubicBezTo>
                <a:cubicBezTo>
                  <a:pt x="97" y="135"/>
                  <a:pt x="100" y="138"/>
                  <a:pt x="104" y="138"/>
                </a:cubicBezTo>
                <a:cubicBezTo>
                  <a:pt x="104" y="138"/>
                  <a:pt x="105" y="138"/>
                  <a:pt x="105" y="138"/>
                </a:cubicBezTo>
                <a:cubicBezTo>
                  <a:pt x="105" y="138"/>
                  <a:pt x="106" y="137"/>
                  <a:pt x="107" y="137"/>
                </a:cubicBezTo>
                <a:cubicBezTo>
                  <a:pt x="107" y="139"/>
                  <a:pt x="108" y="141"/>
                  <a:pt x="110" y="142"/>
                </a:cubicBezTo>
                <a:cubicBezTo>
                  <a:pt x="112" y="144"/>
                  <a:pt x="114" y="144"/>
                  <a:pt x="116" y="144"/>
                </a:cubicBezTo>
                <a:cubicBezTo>
                  <a:pt x="116" y="144"/>
                  <a:pt x="116" y="144"/>
                  <a:pt x="116" y="144"/>
                </a:cubicBezTo>
                <a:cubicBezTo>
                  <a:pt x="116" y="144"/>
                  <a:pt x="116" y="144"/>
                  <a:pt x="116" y="144"/>
                </a:cubicBezTo>
                <a:cubicBezTo>
                  <a:pt x="118" y="144"/>
                  <a:pt x="121" y="143"/>
                  <a:pt x="122" y="140"/>
                </a:cubicBezTo>
                <a:cubicBezTo>
                  <a:pt x="123" y="139"/>
                  <a:pt x="124" y="138"/>
                  <a:pt x="124" y="137"/>
                </a:cubicBezTo>
                <a:cubicBezTo>
                  <a:pt x="129" y="141"/>
                  <a:pt x="132" y="143"/>
                  <a:pt x="138" y="145"/>
                </a:cubicBezTo>
                <a:cubicBezTo>
                  <a:pt x="140" y="145"/>
                  <a:pt x="141" y="146"/>
                  <a:pt x="143" y="146"/>
                </a:cubicBezTo>
                <a:cubicBezTo>
                  <a:pt x="144" y="146"/>
                  <a:pt x="144" y="146"/>
                  <a:pt x="144" y="146"/>
                </a:cubicBezTo>
                <a:cubicBezTo>
                  <a:pt x="144" y="146"/>
                  <a:pt x="144" y="146"/>
                  <a:pt x="144" y="146"/>
                </a:cubicBezTo>
                <a:cubicBezTo>
                  <a:pt x="146" y="145"/>
                  <a:pt x="148" y="145"/>
                  <a:pt x="150" y="144"/>
                </a:cubicBezTo>
                <a:cubicBezTo>
                  <a:pt x="152" y="142"/>
                  <a:pt x="153" y="140"/>
                  <a:pt x="154" y="138"/>
                </a:cubicBezTo>
                <a:cubicBezTo>
                  <a:pt x="154" y="137"/>
                  <a:pt x="154" y="136"/>
                  <a:pt x="154" y="135"/>
                </a:cubicBezTo>
                <a:cubicBezTo>
                  <a:pt x="154" y="135"/>
                  <a:pt x="154" y="134"/>
                  <a:pt x="154" y="134"/>
                </a:cubicBezTo>
                <a:cubicBezTo>
                  <a:pt x="154" y="134"/>
                  <a:pt x="155" y="134"/>
                  <a:pt x="155" y="134"/>
                </a:cubicBezTo>
                <a:cubicBezTo>
                  <a:pt x="155" y="134"/>
                  <a:pt x="155" y="134"/>
                  <a:pt x="155" y="134"/>
                </a:cubicBezTo>
                <a:cubicBezTo>
                  <a:pt x="157" y="134"/>
                  <a:pt x="158" y="135"/>
                  <a:pt x="159" y="135"/>
                </a:cubicBezTo>
                <a:cubicBezTo>
                  <a:pt x="163" y="135"/>
                  <a:pt x="167" y="133"/>
                  <a:pt x="169" y="130"/>
                </a:cubicBezTo>
                <a:cubicBezTo>
                  <a:pt x="170" y="129"/>
                  <a:pt x="171" y="128"/>
                  <a:pt x="172" y="126"/>
                </a:cubicBezTo>
                <a:cubicBezTo>
                  <a:pt x="172" y="125"/>
                  <a:pt x="172" y="124"/>
                  <a:pt x="172" y="122"/>
                </a:cubicBezTo>
                <a:cubicBezTo>
                  <a:pt x="173" y="122"/>
                  <a:pt x="174" y="123"/>
                  <a:pt x="175" y="123"/>
                </a:cubicBezTo>
                <a:cubicBezTo>
                  <a:pt x="178" y="123"/>
                  <a:pt x="180" y="122"/>
                  <a:pt x="183" y="120"/>
                </a:cubicBezTo>
                <a:cubicBezTo>
                  <a:pt x="187" y="118"/>
                  <a:pt x="190" y="114"/>
                  <a:pt x="190" y="109"/>
                </a:cubicBezTo>
                <a:cubicBezTo>
                  <a:pt x="190" y="109"/>
                  <a:pt x="191" y="110"/>
                  <a:pt x="192" y="110"/>
                </a:cubicBezTo>
                <a:cubicBezTo>
                  <a:pt x="192" y="110"/>
                  <a:pt x="192" y="110"/>
                  <a:pt x="192" y="110"/>
                </a:cubicBezTo>
                <a:cubicBezTo>
                  <a:pt x="192" y="110"/>
                  <a:pt x="193" y="110"/>
                  <a:pt x="193" y="110"/>
                </a:cubicBezTo>
                <a:cubicBezTo>
                  <a:pt x="197" y="110"/>
                  <a:pt x="201" y="107"/>
                  <a:pt x="203" y="104"/>
                </a:cubicBezTo>
                <a:cubicBezTo>
                  <a:pt x="205" y="102"/>
                  <a:pt x="205" y="100"/>
                  <a:pt x="205" y="97"/>
                </a:cubicBezTo>
                <a:cubicBezTo>
                  <a:pt x="205" y="95"/>
                  <a:pt x="205" y="93"/>
                  <a:pt x="203" y="91"/>
                </a:cubicBezTo>
                <a:cubicBezTo>
                  <a:pt x="202" y="89"/>
                  <a:pt x="200" y="87"/>
                  <a:pt x="199" y="86"/>
                </a:cubicBezTo>
                <a:cubicBezTo>
                  <a:pt x="198" y="86"/>
                  <a:pt x="198" y="85"/>
                  <a:pt x="197" y="85"/>
                </a:cubicBezTo>
                <a:cubicBezTo>
                  <a:pt x="198" y="84"/>
                  <a:pt x="199" y="84"/>
                  <a:pt x="200" y="84"/>
                </a:cubicBezTo>
                <a:cubicBezTo>
                  <a:pt x="201" y="85"/>
                  <a:pt x="203" y="87"/>
                  <a:pt x="206" y="89"/>
                </a:cubicBezTo>
                <a:cubicBezTo>
                  <a:pt x="209" y="91"/>
                  <a:pt x="212" y="93"/>
                  <a:pt x="215" y="93"/>
                </a:cubicBezTo>
                <a:cubicBezTo>
                  <a:pt x="215" y="93"/>
                  <a:pt x="215" y="93"/>
                  <a:pt x="215" y="93"/>
                </a:cubicBezTo>
                <a:cubicBezTo>
                  <a:pt x="216" y="93"/>
                  <a:pt x="216" y="93"/>
                  <a:pt x="216" y="93"/>
                </a:cubicBezTo>
                <a:cubicBezTo>
                  <a:pt x="216" y="93"/>
                  <a:pt x="217" y="93"/>
                  <a:pt x="217" y="93"/>
                </a:cubicBezTo>
                <a:cubicBezTo>
                  <a:pt x="218" y="93"/>
                  <a:pt x="220" y="92"/>
                  <a:pt x="221" y="91"/>
                </a:cubicBezTo>
                <a:cubicBezTo>
                  <a:pt x="223" y="90"/>
                  <a:pt x="224" y="90"/>
                  <a:pt x="224" y="90"/>
                </a:cubicBezTo>
                <a:cubicBezTo>
                  <a:pt x="234" y="85"/>
                  <a:pt x="241" y="81"/>
                  <a:pt x="251" y="76"/>
                </a:cubicBezTo>
                <a:cubicBezTo>
                  <a:pt x="251" y="76"/>
                  <a:pt x="252" y="75"/>
                  <a:pt x="252" y="74"/>
                </a:cubicBezTo>
                <a:cubicBezTo>
                  <a:pt x="255" y="68"/>
                  <a:pt x="259" y="62"/>
                  <a:pt x="262" y="55"/>
                </a:cubicBezTo>
                <a:cubicBezTo>
                  <a:pt x="262" y="55"/>
                  <a:pt x="262" y="54"/>
                  <a:pt x="261" y="54"/>
                </a:cubicBezTo>
                <a:cubicBezTo>
                  <a:pt x="261" y="53"/>
                  <a:pt x="261" y="53"/>
                  <a:pt x="261" y="53"/>
                </a:cubicBezTo>
                <a:cubicBezTo>
                  <a:pt x="260" y="53"/>
                  <a:pt x="260" y="54"/>
                  <a:pt x="260" y="54"/>
                </a:cubicBezTo>
                <a:cubicBezTo>
                  <a:pt x="257" y="60"/>
                  <a:pt x="254" y="66"/>
                  <a:pt x="251" y="72"/>
                </a:cubicBezTo>
                <a:cubicBezTo>
                  <a:pt x="250" y="71"/>
                  <a:pt x="250" y="71"/>
                  <a:pt x="250" y="71"/>
                </a:cubicBezTo>
                <a:cubicBezTo>
                  <a:pt x="249" y="71"/>
                  <a:pt x="249" y="71"/>
                  <a:pt x="249" y="72"/>
                </a:cubicBezTo>
                <a:cubicBezTo>
                  <a:pt x="248" y="72"/>
                  <a:pt x="248" y="72"/>
                  <a:pt x="248" y="72"/>
                </a:cubicBezTo>
                <a:cubicBezTo>
                  <a:pt x="250" y="67"/>
                  <a:pt x="253" y="63"/>
                  <a:pt x="255" y="58"/>
                </a:cubicBezTo>
                <a:cubicBezTo>
                  <a:pt x="255" y="57"/>
                  <a:pt x="255" y="57"/>
                  <a:pt x="254" y="56"/>
                </a:cubicBezTo>
                <a:cubicBezTo>
                  <a:pt x="254" y="56"/>
                  <a:pt x="254" y="56"/>
                  <a:pt x="254" y="56"/>
                </a:cubicBezTo>
                <a:cubicBezTo>
                  <a:pt x="254" y="56"/>
                  <a:pt x="253" y="57"/>
                  <a:pt x="253" y="57"/>
                </a:cubicBezTo>
                <a:cubicBezTo>
                  <a:pt x="250" y="63"/>
                  <a:pt x="247" y="68"/>
                  <a:pt x="244" y="74"/>
                </a:cubicBezTo>
                <a:cubicBezTo>
                  <a:pt x="244" y="74"/>
                  <a:pt x="243" y="74"/>
                  <a:pt x="242" y="75"/>
                </a:cubicBezTo>
                <a:cubicBezTo>
                  <a:pt x="246" y="69"/>
                  <a:pt x="248" y="63"/>
                  <a:pt x="251" y="56"/>
                </a:cubicBezTo>
                <a:cubicBezTo>
                  <a:pt x="251" y="55"/>
                  <a:pt x="251" y="55"/>
                  <a:pt x="250" y="54"/>
                </a:cubicBezTo>
                <a:cubicBezTo>
                  <a:pt x="250" y="54"/>
                  <a:pt x="250" y="54"/>
                  <a:pt x="250" y="54"/>
                </a:cubicBezTo>
                <a:cubicBezTo>
                  <a:pt x="249" y="54"/>
                  <a:pt x="249" y="55"/>
                  <a:pt x="249" y="55"/>
                </a:cubicBezTo>
                <a:cubicBezTo>
                  <a:pt x="246" y="63"/>
                  <a:pt x="242" y="70"/>
                  <a:pt x="238" y="77"/>
                </a:cubicBezTo>
                <a:cubicBezTo>
                  <a:pt x="237" y="77"/>
                  <a:pt x="236" y="78"/>
                  <a:pt x="235" y="78"/>
                </a:cubicBezTo>
                <a:cubicBezTo>
                  <a:pt x="240" y="72"/>
                  <a:pt x="243" y="64"/>
                  <a:pt x="246" y="57"/>
                </a:cubicBezTo>
                <a:cubicBezTo>
                  <a:pt x="246" y="56"/>
                  <a:pt x="246" y="55"/>
                  <a:pt x="245" y="55"/>
                </a:cubicBezTo>
                <a:cubicBezTo>
                  <a:pt x="245" y="55"/>
                  <a:pt x="245" y="55"/>
                  <a:pt x="245" y="55"/>
                </a:cubicBezTo>
                <a:cubicBezTo>
                  <a:pt x="244" y="55"/>
                  <a:pt x="244" y="55"/>
                  <a:pt x="244" y="56"/>
                </a:cubicBezTo>
                <a:cubicBezTo>
                  <a:pt x="241" y="64"/>
                  <a:pt x="237" y="72"/>
                  <a:pt x="232" y="80"/>
                </a:cubicBezTo>
                <a:cubicBezTo>
                  <a:pt x="232" y="80"/>
                  <a:pt x="232" y="80"/>
                  <a:pt x="232" y="80"/>
                </a:cubicBezTo>
                <a:cubicBezTo>
                  <a:pt x="231" y="81"/>
                  <a:pt x="230" y="81"/>
                  <a:pt x="230" y="81"/>
                </a:cubicBezTo>
                <a:cubicBezTo>
                  <a:pt x="234" y="74"/>
                  <a:pt x="238" y="67"/>
                  <a:pt x="241" y="59"/>
                </a:cubicBezTo>
                <a:cubicBezTo>
                  <a:pt x="241" y="58"/>
                  <a:pt x="241" y="57"/>
                  <a:pt x="240" y="57"/>
                </a:cubicBezTo>
                <a:cubicBezTo>
                  <a:pt x="240" y="57"/>
                  <a:pt x="240" y="57"/>
                  <a:pt x="240" y="57"/>
                </a:cubicBezTo>
                <a:cubicBezTo>
                  <a:pt x="239" y="57"/>
                  <a:pt x="239" y="57"/>
                  <a:pt x="239" y="58"/>
                </a:cubicBezTo>
                <a:cubicBezTo>
                  <a:pt x="235" y="67"/>
                  <a:pt x="231" y="75"/>
                  <a:pt x="226" y="83"/>
                </a:cubicBezTo>
                <a:cubicBezTo>
                  <a:pt x="225" y="84"/>
                  <a:pt x="224" y="84"/>
                  <a:pt x="223" y="85"/>
                </a:cubicBezTo>
                <a:cubicBezTo>
                  <a:pt x="227" y="77"/>
                  <a:pt x="232" y="70"/>
                  <a:pt x="235" y="62"/>
                </a:cubicBezTo>
                <a:cubicBezTo>
                  <a:pt x="235" y="61"/>
                  <a:pt x="234" y="60"/>
                  <a:pt x="234" y="60"/>
                </a:cubicBezTo>
                <a:cubicBezTo>
                  <a:pt x="234" y="60"/>
                  <a:pt x="233" y="60"/>
                  <a:pt x="233" y="60"/>
                </a:cubicBezTo>
                <a:cubicBezTo>
                  <a:pt x="233" y="60"/>
                  <a:pt x="232" y="60"/>
                  <a:pt x="232" y="61"/>
                </a:cubicBezTo>
                <a:cubicBezTo>
                  <a:pt x="230" y="70"/>
                  <a:pt x="224" y="77"/>
                  <a:pt x="220" y="86"/>
                </a:cubicBezTo>
                <a:cubicBezTo>
                  <a:pt x="220" y="87"/>
                  <a:pt x="219" y="87"/>
                  <a:pt x="219" y="87"/>
                </a:cubicBezTo>
                <a:cubicBezTo>
                  <a:pt x="218" y="87"/>
                  <a:pt x="217" y="88"/>
                  <a:pt x="216" y="88"/>
                </a:cubicBezTo>
                <a:cubicBezTo>
                  <a:pt x="216" y="88"/>
                  <a:pt x="216" y="88"/>
                  <a:pt x="216" y="88"/>
                </a:cubicBezTo>
                <a:cubicBezTo>
                  <a:pt x="215" y="88"/>
                  <a:pt x="215" y="88"/>
                  <a:pt x="215" y="88"/>
                </a:cubicBezTo>
                <a:cubicBezTo>
                  <a:pt x="216" y="87"/>
                  <a:pt x="217" y="86"/>
                  <a:pt x="218" y="85"/>
                </a:cubicBezTo>
                <a:cubicBezTo>
                  <a:pt x="218" y="85"/>
                  <a:pt x="219" y="85"/>
                  <a:pt x="220" y="84"/>
                </a:cubicBezTo>
                <a:cubicBezTo>
                  <a:pt x="221" y="83"/>
                  <a:pt x="222" y="82"/>
                  <a:pt x="222" y="81"/>
                </a:cubicBezTo>
                <a:cubicBezTo>
                  <a:pt x="223" y="78"/>
                  <a:pt x="224" y="75"/>
                  <a:pt x="224" y="72"/>
                </a:cubicBezTo>
                <a:cubicBezTo>
                  <a:pt x="224" y="72"/>
                  <a:pt x="224" y="72"/>
                  <a:pt x="224" y="72"/>
                </a:cubicBezTo>
                <a:cubicBezTo>
                  <a:pt x="225" y="70"/>
                  <a:pt x="226" y="67"/>
                  <a:pt x="227" y="64"/>
                </a:cubicBezTo>
                <a:cubicBezTo>
                  <a:pt x="227" y="64"/>
                  <a:pt x="227" y="63"/>
                  <a:pt x="226" y="63"/>
                </a:cubicBezTo>
                <a:cubicBezTo>
                  <a:pt x="226" y="63"/>
                  <a:pt x="226" y="63"/>
                  <a:pt x="226" y="63"/>
                </a:cubicBezTo>
                <a:cubicBezTo>
                  <a:pt x="226" y="63"/>
                  <a:pt x="225" y="63"/>
                  <a:pt x="225" y="64"/>
                </a:cubicBezTo>
                <a:cubicBezTo>
                  <a:pt x="225" y="65"/>
                  <a:pt x="224" y="66"/>
                  <a:pt x="224" y="67"/>
                </a:cubicBezTo>
                <a:cubicBezTo>
                  <a:pt x="224" y="66"/>
                  <a:pt x="223" y="65"/>
                  <a:pt x="223" y="64"/>
                </a:cubicBezTo>
                <a:cubicBezTo>
                  <a:pt x="218" y="43"/>
                  <a:pt x="212" y="30"/>
                  <a:pt x="206" y="22"/>
                </a:cubicBezTo>
                <a:cubicBezTo>
                  <a:pt x="203" y="19"/>
                  <a:pt x="200" y="16"/>
                  <a:pt x="197" y="15"/>
                </a:cubicBezTo>
                <a:cubicBezTo>
                  <a:pt x="197" y="15"/>
                  <a:pt x="197" y="15"/>
                  <a:pt x="197" y="15"/>
                </a:cubicBezTo>
                <a:cubicBezTo>
                  <a:pt x="200" y="14"/>
                  <a:pt x="203" y="13"/>
                  <a:pt x="206" y="11"/>
                </a:cubicBezTo>
                <a:cubicBezTo>
                  <a:pt x="209" y="10"/>
                  <a:pt x="212" y="9"/>
                  <a:pt x="215" y="7"/>
                </a:cubicBezTo>
                <a:cubicBezTo>
                  <a:pt x="217" y="6"/>
                  <a:pt x="219" y="5"/>
                  <a:pt x="220" y="4"/>
                </a:cubicBezTo>
                <a:cubicBezTo>
                  <a:pt x="222" y="4"/>
                  <a:pt x="222" y="2"/>
                  <a:pt x="221" y="1"/>
                </a:cubicBezTo>
                <a:cubicBezTo>
                  <a:pt x="221" y="0"/>
                  <a:pt x="220" y="0"/>
                  <a:pt x="219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111"/>
          <p:cNvSpPr/>
          <p:nvPr/>
        </p:nvSpPr>
        <p:spPr>
          <a:xfrm>
            <a:off x="1977480" y="2929320"/>
            <a:ext cx="360" cy="36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112"/>
          <p:cNvSpPr/>
          <p:nvPr/>
        </p:nvSpPr>
        <p:spPr>
          <a:xfrm>
            <a:off x="1977480" y="2929320"/>
            <a:ext cx="360" cy="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113"/>
          <p:cNvSpPr/>
          <p:nvPr/>
        </p:nvSpPr>
        <p:spPr>
          <a:xfrm>
            <a:off x="2057760" y="284076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114"/>
          <p:cNvSpPr/>
          <p:nvPr/>
        </p:nvSpPr>
        <p:spPr>
          <a:xfrm>
            <a:off x="2057760" y="284076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115"/>
          <p:cNvSpPr/>
          <p:nvPr/>
        </p:nvSpPr>
        <p:spPr>
          <a:xfrm>
            <a:off x="2990880" y="2680920"/>
            <a:ext cx="168480" cy="228600"/>
          </a:xfrm>
          <a:custGeom>
            <a:avLst/>
            <a:gdLst/>
            <a:ahLst/>
            <a:rect l="l" t="t" r="r" b="b"/>
            <a:pathLst>
              <a:path w="166" h="225">
                <a:moveTo>
                  <a:pt x="63" y="206"/>
                </a:moveTo>
                <a:cubicBezTo>
                  <a:pt x="62" y="171"/>
                  <a:pt x="61" y="140"/>
                  <a:pt x="59" y="107"/>
                </a:cubicBezTo>
                <a:cubicBezTo>
                  <a:pt x="64" y="138"/>
                  <a:pt x="66" y="169"/>
                  <a:pt x="67" y="200"/>
                </a:cubicBezTo>
                <a:cubicBezTo>
                  <a:pt x="67" y="201"/>
                  <a:pt x="67" y="201"/>
                  <a:pt x="67" y="201"/>
                </a:cubicBezTo>
                <a:cubicBezTo>
                  <a:pt x="66" y="202"/>
                  <a:pt x="64" y="204"/>
                  <a:pt x="63" y="206"/>
                </a:cubicBezTo>
                <a:moveTo>
                  <a:pt x="22" y="87"/>
                </a:moveTo>
                <a:cubicBezTo>
                  <a:pt x="27" y="87"/>
                  <a:pt x="33" y="86"/>
                  <a:pt x="38" y="85"/>
                </a:cubicBezTo>
                <a:cubicBezTo>
                  <a:pt x="42" y="84"/>
                  <a:pt x="46" y="83"/>
                  <a:pt x="50" y="81"/>
                </a:cubicBezTo>
                <a:cubicBezTo>
                  <a:pt x="51" y="80"/>
                  <a:pt x="53" y="79"/>
                  <a:pt x="54" y="77"/>
                </a:cubicBezTo>
                <a:cubicBezTo>
                  <a:pt x="54" y="78"/>
                  <a:pt x="54" y="78"/>
                  <a:pt x="54" y="79"/>
                </a:cubicBezTo>
                <a:cubicBezTo>
                  <a:pt x="56" y="124"/>
                  <a:pt x="57" y="164"/>
                  <a:pt x="59" y="210"/>
                </a:cubicBezTo>
                <a:cubicBezTo>
                  <a:pt x="60" y="211"/>
                  <a:pt x="60" y="211"/>
                  <a:pt x="60" y="211"/>
                </a:cubicBezTo>
                <a:cubicBezTo>
                  <a:pt x="59" y="211"/>
                  <a:pt x="59" y="212"/>
                  <a:pt x="59" y="212"/>
                </a:cubicBezTo>
                <a:cubicBezTo>
                  <a:pt x="59" y="212"/>
                  <a:pt x="59" y="212"/>
                  <a:pt x="59" y="212"/>
                </a:cubicBezTo>
                <a:cubicBezTo>
                  <a:pt x="59" y="212"/>
                  <a:pt x="59" y="212"/>
                  <a:pt x="59" y="212"/>
                </a:cubicBezTo>
                <a:cubicBezTo>
                  <a:pt x="57" y="215"/>
                  <a:pt x="54" y="218"/>
                  <a:pt x="51" y="219"/>
                </a:cubicBezTo>
                <a:cubicBezTo>
                  <a:pt x="48" y="221"/>
                  <a:pt x="44" y="221"/>
                  <a:pt x="40" y="221"/>
                </a:cubicBezTo>
                <a:cubicBezTo>
                  <a:pt x="40" y="221"/>
                  <a:pt x="40" y="221"/>
                  <a:pt x="40" y="221"/>
                </a:cubicBezTo>
                <a:cubicBezTo>
                  <a:pt x="40" y="221"/>
                  <a:pt x="40" y="221"/>
                  <a:pt x="40" y="221"/>
                </a:cubicBezTo>
                <a:cubicBezTo>
                  <a:pt x="32" y="221"/>
                  <a:pt x="24" y="219"/>
                  <a:pt x="18" y="215"/>
                </a:cubicBezTo>
                <a:cubicBezTo>
                  <a:pt x="18" y="171"/>
                  <a:pt x="14" y="127"/>
                  <a:pt x="6" y="84"/>
                </a:cubicBezTo>
                <a:cubicBezTo>
                  <a:pt x="11" y="86"/>
                  <a:pt x="16" y="87"/>
                  <a:pt x="22" y="87"/>
                </a:cubicBezTo>
                <a:moveTo>
                  <a:pt x="75" y="87"/>
                </a:moveTo>
                <a:cubicBezTo>
                  <a:pt x="80" y="87"/>
                  <a:pt x="86" y="86"/>
                  <a:pt x="91" y="85"/>
                </a:cubicBezTo>
                <a:cubicBezTo>
                  <a:pt x="95" y="84"/>
                  <a:pt x="99" y="83"/>
                  <a:pt x="103" y="81"/>
                </a:cubicBezTo>
                <a:cubicBezTo>
                  <a:pt x="104" y="80"/>
                  <a:pt x="106" y="79"/>
                  <a:pt x="107" y="77"/>
                </a:cubicBezTo>
                <a:cubicBezTo>
                  <a:pt x="109" y="124"/>
                  <a:pt x="111" y="163"/>
                  <a:pt x="113" y="210"/>
                </a:cubicBezTo>
                <a:cubicBezTo>
                  <a:pt x="113" y="211"/>
                  <a:pt x="113" y="211"/>
                  <a:pt x="113" y="211"/>
                </a:cubicBezTo>
                <a:cubicBezTo>
                  <a:pt x="113" y="211"/>
                  <a:pt x="112" y="212"/>
                  <a:pt x="112" y="212"/>
                </a:cubicBezTo>
                <a:cubicBezTo>
                  <a:pt x="112" y="212"/>
                  <a:pt x="112" y="212"/>
                  <a:pt x="112" y="212"/>
                </a:cubicBezTo>
                <a:cubicBezTo>
                  <a:pt x="112" y="212"/>
                  <a:pt x="112" y="212"/>
                  <a:pt x="112" y="212"/>
                </a:cubicBezTo>
                <a:cubicBezTo>
                  <a:pt x="110" y="215"/>
                  <a:pt x="108" y="218"/>
                  <a:pt x="104" y="219"/>
                </a:cubicBezTo>
                <a:cubicBezTo>
                  <a:pt x="101" y="221"/>
                  <a:pt x="97" y="221"/>
                  <a:pt x="93" y="221"/>
                </a:cubicBezTo>
                <a:cubicBezTo>
                  <a:pt x="93" y="221"/>
                  <a:pt x="93" y="221"/>
                  <a:pt x="93" y="221"/>
                </a:cubicBezTo>
                <a:cubicBezTo>
                  <a:pt x="93" y="221"/>
                  <a:pt x="93" y="221"/>
                  <a:pt x="93" y="221"/>
                </a:cubicBezTo>
                <a:cubicBezTo>
                  <a:pt x="85" y="221"/>
                  <a:pt x="77" y="219"/>
                  <a:pt x="72" y="215"/>
                </a:cubicBezTo>
                <a:cubicBezTo>
                  <a:pt x="71" y="171"/>
                  <a:pt x="67" y="127"/>
                  <a:pt x="60" y="84"/>
                </a:cubicBezTo>
                <a:cubicBezTo>
                  <a:pt x="64" y="86"/>
                  <a:pt x="70" y="87"/>
                  <a:pt x="75" y="87"/>
                </a:cubicBezTo>
                <a:moveTo>
                  <a:pt x="117" y="206"/>
                </a:moveTo>
                <a:cubicBezTo>
                  <a:pt x="115" y="159"/>
                  <a:pt x="113" y="120"/>
                  <a:pt x="111" y="73"/>
                </a:cubicBezTo>
                <a:cubicBezTo>
                  <a:pt x="112" y="72"/>
                  <a:pt x="112" y="72"/>
                  <a:pt x="112" y="72"/>
                </a:cubicBezTo>
                <a:cubicBezTo>
                  <a:pt x="114" y="116"/>
                  <a:pt x="116" y="158"/>
                  <a:pt x="119" y="202"/>
                </a:cubicBezTo>
                <a:cubicBezTo>
                  <a:pt x="119" y="202"/>
                  <a:pt x="119" y="202"/>
                  <a:pt x="119" y="202"/>
                </a:cubicBezTo>
                <a:cubicBezTo>
                  <a:pt x="118" y="204"/>
                  <a:pt x="117" y="205"/>
                  <a:pt x="117" y="206"/>
                </a:cubicBezTo>
                <a:moveTo>
                  <a:pt x="66" y="82"/>
                </a:moveTo>
                <a:cubicBezTo>
                  <a:pt x="65" y="82"/>
                  <a:pt x="64" y="80"/>
                  <a:pt x="64" y="79"/>
                </a:cubicBezTo>
                <a:cubicBezTo>
                  <a:pt x="64" y="78"/>
                  <a:pt x="64" y="78"/>
                  <a:pt x="64" y="78"/>
                </a:cubicBezTo>
                <a:cubicBezTo>
                  <a:pt x="65" y="77"/>
                  <a:pt x="65" y="76"/>
                  <a:pt x="66" y="75"/>
                </a:cubicBezTo>
                <a:cubicBezTo>
                  <a:pt x="74" y="67"/>
                  <a:pt x="81" y="58"/>
                  <a:pt x="89" y="50"/>
                </a:cubicBezTo>
                <a:cubicBezTo>
                  <a:pt x="83" y="57"/>
                  <a:pt x="76" y="64"/>
                  <a:pt x="70" y="72"/>
                </a:cubicBezTo>
                <a:cubicBezTo>
                  <a:pt x="69" y="74"/>
                  <a:pt x="67" y="77"/>
                  <a:pt x="67" y="81"/>
                </a:cubicBezTo>
                <a:cubicBezTo>
                  <a:pt x="67" y="81"/>
                  <a:pt x="67" y="82"/>
                  <a:pt x="67" y="82"/>
                </a:cubicBezTo>
                <a:cubicBezTo>
                  <a:pt x="67" y="82"/>
                  <a:pt x="66" y="82"/>
                  <a:pt x="66" y="82"/>
                </a:cubicBezTo>
                <a:cubicBezTo>
                  <a:pt x="66" y="82"/>
                  <a:pt x="66" y="82"/>
                  <a:pt x="66" y="82"/>
                </a:cubicBezTo>
                <a:cubicBezTo>
                  <a:pt x="66" y="82"/>
                  <a:pt x="66" y="82"/>
                  <a:pt x="66" y="82"/>
                </a:cubicBezTo>
                <a:moveTo>
                  <a:pt x="14" y="82"/>
                </a:moveTo>
                <a:cubicBezTo>
                  <a:pt x="13" y="82"/>
                  <a:pt x="13" y="82"/>
                  <a:pt x="12" y="82"/>
                </a:cubicBezTo>
                <a:cubicBezTo>
                  <a:pt x="12" y="82"/>
                  <a:pt x="12" y="82"/>
                  <a:pt x="12" y="82"/>
                </a:cubicBezTo>
                <a:cubicBezTo>
                  <a:pt x="11" y="82"/>
                  <a:pt x="11" y="80"/>
                  <a:pt x="11" y="79"/>
                </a:cubicBezTo>
                <a:cubicBezTo>
                  <a:pt x="11" y="78"/>
                  <a:pt x="11" y="78"/>
                  <a:pt x="11" y="78"/>
                </a:cubicBezTo>
                <a:cubicBezTo>
                  <a:pt x="11" y="77"/>
                  <a:pt x="12" y="76"/>
                  <a:pt x="13" y="75"/>
                </a:cubicBezTo>
                <a:cubicBezTo>
                  <a:pt x="20" y="67"/>
                  <a:pt x="28" y="58"/>
                  <a:pt x="36" y="50"/>
                </a:cubicBezTo>
                <a:cubicBezTo>
                  <a:pt x="29" y="57"/>
                  <a:pt x="23" y="64"/>
                  <a:pt x="17" y="72"/>
                </a:cubicBezTo>
                <a:cubicBezTo>
                  <a:pt x="15" y="74"/>
                  <a:pt x="14" y="77"/>
                  <a:pt x="14" y="81"/>
                </a:cubicBezTo>
                <a:cubicBezTo>
                  <a:pt x="13" y="81"/>
                  <a:pt x="14" y="82"/>
                  <a:pt x="14" y="82"/>
                </a:cubicBezTo>
                <a:moveTo>
                  <a:pt x="75" y="83"/>
                </a:moveTo>
                <a:cubicBezTo>
                  <a:pt x="75" y="83"/>
                  <a:pt x="75" y="83"/>
                  <a:pt x="75" y="83"/>
                </a:cubicBezTo>
                <a:cubicBezTo>
                  <a:pt x="74" y="83"/>
                  <a:pt x="73" y="83"/>
                  <a:pt x="72" y="83"/>
                </a:cubicBezTo>
                <a:cubicBezTo>
                  <a:pt x="72" y="83"/>
                  <a:pt x="72" y="83"/>
                  <a:pt x="72" y="83"/>
                </a:cubicBezTo>
                <a:cubicBezTo>
                  <a:pt x="71" y="82"/>
                  <a:pt x="71" y="82"/>
                  <a:pt x="71" y="81"/>
                </a:cubicBezTo>
                <a:cubicBezTo>
                  <a:pt x="71" y="79"/>
                  <a:pt x="72" y="76"/>
                  <a:pt x="74" y="75"/>
                </a:cubicBezTo>
                <a:cubicBezTo>
                  <a:pt x="88" y="55"/>
                  <a:pt x="105" y="37"/>
                  <a:pt x="123" y="20"/>
                </a:cubicBezTo>
                <a:cubicBezTo>
                  <a:pt x="124" y="21"/>
                  <a:pt x="124" y="21"/>
                  <a:pt x="125" y="21"/>
                </a:cubicBezTo>
                <a:cubicBezTo>
                  <a:pt x="109" y="38"/>
                  <a:pt x="93" y="56"/>
                  <a:pt x="79" y="74"/>
                </a:cubicBezTo>
                <a:cubicBezTo>
                  <a:pt x="78" y="75"/>
                  <a:pt x="78" y="76"/>
                  <a:pt x="79" y="77"/>
                </a:cubicBezTo>
                <a:cubicBezTo>
                  <a:pt x="80" y="77"/>
                  <a:pt x="80" y="78"/>
                  <a:pt x="80" y="78"/>
                </a:cubicBezTo>
                <a:cubicBezTo>
                  <a:pt x="81" y="78"/>
                  <a:pt x="82" y="77"/>
                  <a:pt x="82" y="77"/>
                </a:cubicBezTo>
                <a:cubicBezTo>
                  <a:pt x="97" y="57"/>
                  <a:pt x="113" y="39"/>
                  <a:pt x="130" y="21"/>
                </a:cubicBezTo>
                <a:cubicBezTo>
                  <a:pt x="131" y="21"/>
                  <a:pt x="131" y="22"/>
                  <a:pt x="132" y="22"/>
                </a:cubicBezTo>
                <a:cubicBezTo>
                  <a:pt x="133" y="22"/>
                  <a:pt x="133" y="22"/>
                  <a:pt x="133" y="22"/>
                </a:cubicBezTo>
                <a:cubicBezTo>
                  <a:pt x="119" y="38"/>
                  <a:pt x="105" y="55"/>
                  <a:pt x="92" y="72"/>
                </a:cubicBezTo>
                <a:cubicBezTo>
                  <a:pt x="91" y="72"/>
                  <a:pt x="91" y="74"/>
                  <a:pt x="92" y="74"/>
                </a:cubicBezTo>
                <a:cubicBezTo>
                  <a:pt x="92" y="75"/>
                  <a:pt x="93" y="75"/>
                  <a:pt x="93" y="75"/>
                </a:cubicBezTo>
                <a:cubicBezTo>
                  <a:pt x="94" y="75"/>
                  <a:pt x="95" y="75"/>
                  <a:pt x="95" y="74"/>
                </a:cubicBezTo>
                <a:cubicBezTo>
                  <a:pt x="109" y="56"/>
                  <a:pt x="124" y="39"/>
                  <a:pt x="138" y="21"/>
                </a:cubicBezTo>
                <a:cubicBezTo>
                  <a:pt x="138" y="21"/>
                  <a:pt x="138" y="21"/>
                  <a:pt x="138" y="21"/>
                </a:cubicBezTo>
                <a:cubicBezTo>
                  <a:pt x="139" y="21"/>
                  <a:pt x="140" y="21"/>
                  <a:pt x="140" y="21"/>
                </a:cubicBezTo>
                <a:cubicBezTo>
                  <a:pt x="133" y="35"/>
                  <a:pt x="124" y="49"/>
                  <a:pt x="115" y="62"/>
                </a:cubicBezTo>
                <a:cubicBezTo>
                  <a:pt x="113" y="64"/>
                  <a:pt x="111" y="66"/>
                  <a:pt x="110" y="68"/>
                </a:cubicBezTo>
                <a:cubicBezTo>
                  <a:pt x="109" y="68"/>
                  <a:pt x="109" y="68"/>
                  <a:pt x="109" y="68"/>
                </a:cubicBezTo>
                <a:cubicBezTo>
                  <a:pt x="109" y="68"/>
                  <a:pt x="109" y="68"/>
                  <a:pt x="109" y="68"/>
                </a:cubicBezTo>
                <a:cubicBezTo>
                  <a:pt x="108" y="68"/>
                  <a:pt x="107" y="69"/>
                  <a:pt x="107" y="70"/>
                </a:cubicBezTo>
                <a:cubicBezTo>
                  <a:pt x="106" y="73"/>
                  <a:pt x="104" y="76"/>
                  <a:pt x="101" y="78"/>
                </a:cubicBezTo>
                <a:cubicBezTo>
                  <a:pt x="98" y="80"/>
                  <a:pt x="94" y="81"/>
                  <a:pt x="90" y="81"/>
                </a:cubicBezTo>
                <a:cubicBezTo>
                  <a:pt x="85" y="82"/>
                  <a:pt x="80" y="83"/>
                  <a:pt x="75" y="83"/>
                </a:cubicBezTo>
                <a:moveTo>
                  <a:pt x="40" y="75"/>
                </a:moveTo>
                <a:cubicBezTo>
                  <a:pt x="41" y="75"/>
                  <a:pt x="41" y="75"/>
                  <a:pt x="42" y="74"/>
                </a:cubicBezTo>
                <a:cubicBezTo>
                  <a:pt x="56" y="56"/>
                  <a:pt x="70" y="39"/>
                  <a:pt x="85" y="21"/>
                </a:cubicBezTo>
                <a:cubicBezTo>
                  <a:pt x="85" y="21"/>
                  <a:pt x="85" y="21"/>
                  <a:pt x="85" y="21"/>
                </a:cubicBezTo>
                <a:cubicBezTo>
                  <a:pt x="86" y="21"/>
                  <a:pt x="88" y="20"/>
                  <a:pt x="89" y="20"/>
                </a:cubicBezTo>
                <a:cubicBezTo>
                  <a:pt x="84" y="30"/>
                  <a:pt x="78" y="39"/>
                  <a:pt x="72" y="48"/>
                </a:cubicBezTo>
                <a:cubicBezTo>
                  <a:pt x="72" y="49"/>
                  <a:pt x="72" y="49"/>
                  <a:pt x="72" y="50"/>
                </a:cubicBezTo>
                <a:cubicBezTo>
                  <a:pt x="67" y="56"/>
                  <a:pt x="62" y="63"/>
                  <a:pt x="57" y="70"/>
                </a:cubicBezTo>
                <a:cubicBezTo>
                  <a:pt x="57" y="70"/>
                  <a:pt x="57" y="70"/>
                  <a:pt x="57" y="70"/>
                </a:cubicBezTo>
                <a:cubicBezTo>
                  <a:pt x="57" y="69"/>
                  <a:pt x="56" y="68"/>
                  <a:pt x="56" y="68"/>
                </a:cubicBezTo>
                <a:cubicBezTo>
                  <a:pt x="55" y="68"/>
                  <a:pt x="55" y="68"/>
                  <a:pt x="55" y="68"/>
                </a:cubicBezTo>
                <a:cubicBezTo>
                  <a:pt x="54" y="68"/>
                  <a:pt x="53" y="69"/>
                  <a:pt x="53" y="70"/>
                </a:cubicBezTo>
                <a:cubicBezTo>
                  <a:pt x="53" y="73"/>
                  <a:pt x="50" y="76"/>
                  <a:pt x="47" y="78"/>
                </a:cubicBezTo>
                <a:cubicBezTo>
                  <a:pt x="44" y="80"/>
                  <a:pt x="41" y="81"/>
                  <a:pt x="37" y="81"/>
                </a:cubicBezTo>
                <a:cubicBezTo>
                  <a:pt x="32" y="82"/>
                  <a:pt x="27" y="83"/>
                  <a:pt x="22" y="83"/>
                </a:cubicBezTo>
                <a:cubicBezTo>
                  <a:pt x="22" y="83"/>
                  <a:pt x="22" y="83"/>
                  <a:pt x="22" y="83"/>
                </a:cubicBezTo>
                <a:cubicBezTo>
                  <a:pt x="21" y="83"/>
                  <a:pt x="20" y="83"/>
                  <a:pt x="19" y="83"/>
                </a:cubicBezTo>
                <a:cubicBezTo>
                  <a:pt x="18" y="83"/>
                  <a:pt x="18" y="83"/>
                  <a:pt x="18" y="83"/>
                </a:cubicBezTo>
                <a:cubicBezTo>
                  <a:pt x="18" y="82"/>
                  <a:pt x="18" y="82"/>
                  <a:pt x="18" y="81"/>
                </a:cubicBezTo>
                <a:cubicBezTo>
                  <a:pt x="17" y="79"/>
                  <a:pt x="19" y="76"/>
                  <a:pt x="20" y="75"/>
                </a:cubicBezTo>
                <a:cubicBezTo>
                  <a:pt x="35" y="55"/>
                  <a:pt x="52" y="37"/>
                  <a:pt x="70" y="20"/>
                </a:cubicBezTo>
                <a:cubicBezTo>
                  <a:pt x="70" y="21"/>
                  <a:pt x="71" y="21"/>
                  <a:pt x="72" y="21"/>
                </a:cubicBezTo>
                <a:cubicBezTo>
                  <a:pt x="55" y="38"/>
                  <a:pt x="40" y="56"/>
                  <a:pt x="26" y="74"/>
                </a:cubicBezTo>
                <a:cubicBezTo>
                  <a:pt x="25" y="75"/>
                  <a:pt x="25" y="76"/>
                  <a:pt x="26" y="77"/>
                </a:cubicBezTo>
                <a:cubicBezTo>
                  <a:pt x="26" y="77"/>
                  <a:pt x="27" y="78"/>
                  <a:pt x="27" y="78"/>
                </a:cubicBezTo>
                <a:cubicBezTo>
                  <a:pt x="28" y="78"/>
                  <a:pt x="28" y="77"/>
                  <a:pt x="29" y="77"/>
                </a:cubicBezTo>
                <a:cubicBezTo>
                  <a:pt x="44" y="57"/>
                  <a:pt x="60" y="39"/>
                  <a:pt x="77" y="21"/>
                </a:cubicBezTo>
                <a:cubicBezTo>
                  <a:pt x="77" y="21"/>
                  <a:pt x="78" y="22"/>
                  <a:pt x="79" y="22"/>
                </a:cubicBezTo>
                <a:cubicBezTo>
                  <a:pt x="79" y="22"/>
                  <a:pt x="79" y="22"/>
                  <a:pt x="79" y="22"/>
                </a:cubicBezTo>
                <a:cubicBezTo>
                  <a:pt x="66" y="38"/>
                  <a:pt x="52" y="55"/>
                  <a:pt x="38" y="72"/>
                </a:cubicBezTo>
                <a:cubicBezTo>
                  <a:pt x="38" y="72"/>
                  <a:pt x="38" y="74"/>
                  <a:pt x="39" y="74"/>
                </a:cubicBezTo>
                <a:cubicBezTo>
                  <a:pt x="39" y="75"/>
                  <a:pt x="40" y="75"/>
                  <a:pt x="40" y="75"/>
                </a:cubicBezTo>
                <a:moveTo>
                  <a:pt x="45" y="40"/>
                </a:moveTo>
                <a:cubicBezTo>
                  <a:pt x="52" y="32"/>
                  <a:pt x="59" y="24"/>
                  <a:pt x="66" y="17"/>
                </a:cubicBezTo>
                <a:cubicBezTo>
                  <a:pt x="66" y="17"/>
                  <a:pt x="66" y="17"/>
                  <a:pt x="66" y="17"/>
                </a:cubicBezTo>
                <a:cubicBezTo>
                  <a:pt x="66" y="18"/>
                  <a:pt x="66" y="18"/>
                  <a:pt x="66" y="18"/>
                </a:cubicBezTo>
                <a:cubicBezTo>
                  <a:pt x="59" y="25"/>
                  <a:pt x="52" y="32"/>
                  <a:pt x="45" y="40"/>
                </a:cubicBezTo>
                <a:moveTo>
                  <a:pt x="98" y="40"/>
                </a:moveTo>
                <a:cubicBezTo>
                  <a:pt x="105" y="32"/>
                  <a:pt x="112" y="24"/>
                  <a:pt x="119" y="17"/>
                </a:cubicBezTo>
                <a:cubicBezTo>
                  <a:pt x="120" y="17"/>
                  <a:pt x="120" y="17"/>
                  <a:pt x="120" y="17"/>
                </a:cubicBezTo>
                <a:cubicBezTo>
                  <a:pt x="120" y="18"/>
                  <a:pt x="120" y="18"/>
                  <a:pt x="120" y="18"/>
                </a:cubicBezTo>
                <a:cubicBezTo>
                  <a:pt x="112" y="25"/>
                  <a:pt x="105" y="32"/>
                  <a:pt x="98" y="40"/>
                </a:cubicBezTo>
                <a:moveTo>
                  <a:pt x="123" y="197"/>
                </a:moveTo>
                <a:cubicBezTo>
                  <a:pt x="120" y="153"/>
                  <a:pt x="118" y="112"/>
                  <a:pt x="116" y="67"/>
                </a:cubicBezTo>
                <a:cubicBezTo>
                  <a:pt x="116" y="66"/>
                  <a:pt x="117" y="65"/>
                  <a:pt x="118" y="64"/>
                </a:cubicBezTo>
                <a:cubicBezTo>
                  <a:pt x="130" y="49"/>
                  <a:pt x="139" y="32"/>
                  <a:pt x="148" y="15"/>
                </a:cubicBezTo>
                <a:cubicBezTo>
                  <a:pt x="155" y="60"/>
                  <a:pt x="161" y="105"/>
                  <a:pt x="162" y="150"/>
                </a:cubicBezTo>
                <a:cubicBezTo>
                  <a:pt x="161" y="150"/>
                  <a:pt x="161" y="150"/>
                  <a:pt x="161" y="150"/>
                </a:cubicBezTo>
                <a:cubicBezTo>
                  <a:pt x="148" y="165"/>
                  <a:pt x="135" y="181"/>
                  <a:pt x="123" y="197"/>
                </a:cubicBezTo>
                <a:moveTo>
                  <a:pt x="87" y="32"/>
                </a:moveTo>
                <a:cubicBezTo>
                  <a:pt x="90" y="27"/>
                  <a:pt x="93" y="21"/>
                  <a:pt x="96" y="15"/>
                </a:cubicBezTo>
                <a:cubicBezTo>
                  <a:pt x="96" y="17"/>
                  <a:pt x="97" y="19"/>
                  <a:pt x="97" y="21"/>
                </a:cubicBezTo>
                <a:cubicBezTo>
                  <a:pt x="93" y="24"/>
                  <a:pt x="90" y="28"/>
                  <a:pt x="87" y="32"/>
                </a:cubicBezTo>
                <a:moveTo>
                  <a:pt x="9" y="80"/>
                </a:moveTo>
                <a:cubicBezTo>
                  <a:pt x="8" y="80"/>
                  <a:pt x="8" y="80"/>
                  <a:pt x="8" y="80"/>
                </a:cubicBezTo>
                <a:cubicBezTo>
                  <a:pt x="7" y="80"/>
                  <a:pt x="6" y="79"/>
                  <a:pt x="5" y="78"/>
                </a:cubicBezTo>
                <a:cubicBezTo>
                  <a:pt x="5" y="78"/>
                  <a:pt x="5" y="78"/>
                  <a:pt x="5" y="78"/>
                </a:cubicBezTo>
                <a:cubicBezTo>
                  <a:pt x="4" y="77"/>
                  <a:pt x="4" y="77"/>
                  <a:pt x="4" y="77"/>
                </a:cubicBezTo>
                <a:cubicBezTo>
                  <a:pt x="4" y="77"/>
                  <a:pt x="4" y="77"/>
                  <a:pt x="4" y="77"/>
                </a:cubicBezTo>
                <a:cubicBezTo>
                  <a:pt x="5" y="77"/>
                  <a:pt x="5" y="76"/>
                  <a:pt x="5" y="76"/>
                </a:cubicBezTo>
                <a:cubicBezTo>
                  <a:pt x="22" y="50"/>
                  <a:pt x="42" y="27"/>
                  <a:pt x="64" y="6"/>
                </a:cubicBezTo>
                <a:cubicBezTo>
                  <a:pt x="64" y="9"/>
                  <a:pt x="65" y="11"/>
                  <a:pt x="66" y="14"/>
                </a:cubicBezTo>
                <a:cubicBezTo>
                  <a:pt x="47" y="34"/>
                  <a:pt x="29" y="54"/>
                  <a:pt x="11" y="74"/>
                </a:cubicBezTo>
                <a:cubicBezTo>
                  <a:pt x="10" y="75"/>
                  <a:pt x="9" y="76"/>
                  <a:pt x="9" y="78"/>
                </a:cubicBezTo>
                <a:cubicBezTo>
                  <a:pt x="9" y="78"/>
                  <a:pt x="9" y="79"/>
                  <a:pt x="9" y="79"/>
                </a:cubicBezTo>
                <a:cubicBezTo>
                  <a:pt x="9" y="80"/>
                  <a:pt x="9" y="80"/>
                  <a:pt x="9" y="80"/>
                </a:cubicBezTo>
                <a:moveTo>
                  <a:pt x="62" y="80"/>
                </a:moveTo>
                <a:cubicBezTo>
                  <a:pt x="62" y="80"/>
                  <a:pt x="62" y="80"/>
                  <a:pt x="62" y="80"/>
                </a:cubicBezTo>
                <a:cubicBezTo>
                  <a:pt x="61" y="80"/>
                  <a:pt x="59" y="79"/>
                  <a:pt x="59" y="78"/>
                </a:cubicBezTo>
                <a:cubicBezTo>
                  <a:pt x="58" y="78"/>
                  <a:pt x="58" y="78"/>
                  <a:pt x="58" y="78"/>
                </a:cubicBezTo>
                <a:cubicBezTo>
                  <a:pt x="58" y="77"/>
                  <a:pt x="58" y="77"/>
                  <a:pt x="58" y="77"/>
                </a:cubicBezTo>
                <a:cubicBezTo>
                  <a:pt x="58" y="76"/>
                  <a:pt x="58" y="76"/>
                  <a:pt x="58" y="76"/>
                </a:cubicBezTo>
                <a:cubicBezTo>
                  <a:pt x="71" y="57"/>
                  <a:pt x="85" y="40"/>
                  <a:pt x="100" y="23"/>
                </a:cubicBezTo>
                <a:cubicBezTo>
                  <a:pt x="101" y="23"/>
                  <a:pt x="101" y="23"/>
                  <a:pt x="101" y="22"/>
                </a:cubicBezTo>
                <a:cubicBezTo>
                  <a:pt x="106" y="17"/>
                  <a:pt x="112" y="11"/>
                  <a:pt x="117" y="6"/>
                </a:cubicBezTo>
                <a:cubicBezTo>
                  <a:pt x="118" y="9"/>
                  <a:pt x="118" y="11"/>
                  <a:pt x="119" y="14"/>
                </a:cubicBezTo>
                <a:cubicBezTo>
                  <a:pt x="100" y="34"/>
                  <a:pt x="82" y="54"/>
                  <a:pt x="65" y="74"/>
                </a:cubicBezTo>
                <a:cubicBezTo>
                  <a:pt x="64" y="75"/>
                  <a:pt x="63" y="76"/>
                  <a:pt x="62" y="78"/>
                </a:cubicBezTo>
                <a:cubicBezTo>
                  <a:pt x="62" y="78"/>
                  <a:pt x="62" y="79"/>
                  <a:pt x="62" y="79"/>
                </a:cubicBezTo>
                <a:cubicBezTo>
                  <a:pt x="62" y="80"/>
                  <a:pt x="62" y="80"/>
                  <a:pt x="62" y="80"/>
                </a:cubicBezTo>
                <a:moveTo>
                  <a:pt x="118" y="0"/>
                </a:moveTo>
                <a:cubicBezTo>
                  <a:pt x="118" y="0"/>
                  <a:pt x="117" y="0"/>
                  <a:pt x="117" y="0"/>
                </a:cubicBezTo>
                <a:cubicBezTo>
                  <a:pt x="111" y="6"/>
                  <a:pt x="106" y="11"/>
                  <a:pt x="100" y="17"/>
                </a:cubicBezTo>
                <a:cubicBezTo>
                  <a:pt x="100" y="14"/>
                  <a:pt x="100" y="11"/>
                  <a:pt x="99" y="9"/>
                </a:cubicBezTo>
                <a:cubicBezTo>
                  <a:pt x="99" y="8"/>
                  <a:pt x="98" y="7"/>
                  <a:pt x="98" y="7"/>
                </a:cubicBezTo>
                <a:cubicBezTo>
                  <a:pt x="97" y="7"/>
                  <a:pt x="97" y="7"/>
                  <a:pt x="97" y="7"/>
                </a:cubicBezTo>
                <a:cubicBezTo>
                  <a:pt x="96" y="7"/>
                  <a:pt x="96" y="7"/>
                  <a:pt x="95" y="8"/>
                </a:cubicBezTo>
                <a:cubicBezTo>
                  <a:pt x="94" y="10"/>
                  <a:pt x="93" y="13"/>
                  <a:pt x="91" y="15"/>
                </a:cubicBezTo>
                <a:cubicBezTo>
                  <a:pt x="91" y="15"/>
                  <a:pt x="91" y="15"/>
                  <a:pt x="91" y="15"/>
                </a:cubicBezTo>
                <a:cubicBezTo>
                  <a:pt x="91" y="15"/>
                  <a:pt x="90" y="15"/>
                  <a:pt x="90" y="15"/>
                </a:cubicBezTo>
                <a:cubicBezTo>
                  <a:pt x="87" y="17"/>
                  <a:pt x="83" y="18"/>
                  <a:pt x="79" y="18"/>
                </a:cubicBezTo>
                <a:cubicBezTo>
                  <a:pt x="79" y="18"/>
                  <a:pt x="79" y="18"/>
                  <a:pt x="79" y="18"/>
                </a:cubicBezTo>
                <a:cubicBezTo>
                  <a:pt x="79" y="18"/>
                  <a:pt x="79" y="18"/>
                  <a:pt x="79" y="18"/>
                </a:cubicBezTo>
                <a:cubicBezTo>
                  <a:pt x="78" y="17"/>
                  <a:pt x="78" y="17"/>
                  <a:pt x="78" y="17"/>
                </a:cubicBezTo>
                <a:cubicBezTo>
                  <a:pt x="78" y="17"/>
                  <a:pt x="77" y="16"/>
                  <a:pt x="77" y="16"/>
                </a:cubicBezTo>
                <a:cubicBezTo>
                  <a:pt x="76" y="16"/>
                  <a:pt x="76" y="17"/>
                  <a:pt x="75" y="17"/>
                </a:cubicBezTo>
                <a:cubicBezTo>
                  <a:pt x="75" y="17"/>
                  <a:pt x="75" y="17"/>
                  <a:pt x="75" y="17"/>
                </a:cubicBezTo>
                <a:cubicBezTo>
                  <a:pt x="73" y="17"/>
                  <a:pt x="72" y="17"/>
                  <a:pt x="70" y="16"/>
                </a:cubicBezTo>
                <a:cubicBezTo>
                  <a:pt x="70" y="15"/>
                  <a:pt x="70" y="14"/>
                  <a:pt x="69" y="13"/>
                </a:cubicBezTo>
                <a:cubicBezTo>
                  <a:pt x="69" y="12"/>
                  <a:pt x="69" y="12"/>
                  <a:pt x="69" y="12"/>
                </a:cubicBezTo>
                <a:cubicBezTo>
                  <a:pt x="68" y="9"/>
                  <a:pt x="68" y="5"/>
                  <a:pt x="67" y="1"/>
                </a:cubicBezTo>
                <a:cubicBezTo>
                  <a:pt x="67" y="1"/>
                  <a:pt x="66" y="0"/>
                  <a:pt x="66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40" y="22"/>
                  <a:pt x="20" y="47"/>
                  <a:pt x="2" y="74"/>
                </a:cubicBezTo>
                <a:cubicBezTo>
                  <a:pt x="1" y="74"/>
                  <a:pt x="1" y="75"/>
                  <a:pt x="1" y="76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78"/>
                  <a:pt x="1" y="79"/>
                  <a:pt x="1" y="80"/>
                </a:cubicBezTo>
                <a:cubicBezTo>
                  <a:pt x="2" y="80"/>
                  <a:pt x="2" y="81"/>
                  <a:pt x="3" y="81"/>
                </a:cubicBezTo>
                <a:cubicBezTo>
                  <a:pt x="3" y="81"/>
                  <a:pt x="3" y="81"/>
                  <a:pt x="3" y="81"/>
                </a:cubicBezTo>
                <a:cubicBezTo>
                  <a:pt x="2" y="82"/>
                  <a:pt x="2" y="83"/>
                  <a:pt x="2" y="83"/>
                </a:cubicBezTo>
                <a:cubicBezTo>
                  <a:pt x="10" y="127"/>
                  <a:pt x="14" y="171"/>
                  <a:pt x="14" y="216"/>
                </a:cubicBezTo>
                <a:cubicBezTo>
                  <a:pt x="14" y="216"/>
                  <a:pt x="14" y="216"/>
                  <a:pt x="14" y="216"/>
                </a:cubicBezTo>
                <a:cubicBezTo>
                  <a:pt x="14" y="216"/>
                  <a:pt x="14" y="216"/>
                  <a:pt x="14" y="216"/>
                </a:cubicBezTo>
                <a:cubicBezTo>
                  <a:pt x="14" y="216"/>
                  <a:pt x="14" y="216"/>
                  <a:pt x="14" y="216"/>
                </a:cubicBezTo>
                <a:cubicBezTo>
                  <a:pt x="15" y="217"/>
                  <a:pt x="15" y="217"/>
                  <a:pt x="15" y="217"/>
                </a:cubicBezTo>
                <a:cubicBezTo>
                  <a:pt x="22" y="223"/>
                  <a:pt x="31" y="225"/>
                  <a:pt x="40" y="225"/>
                </a:cubicBezTo>
                <a:cubicBezTo>
                  <a:pt x="44" y="225"/>
                  <a:pt x="49" y="225"/>
                  <a:pt x="53" y="223"/>
                </a:cubicBezTo>
                <a:cubicBezTo>
                  <a:pt x="56" y="221"/>
                  <a:pt x="58" y="219"/>
                  <a:pt x="60" y="217"/>
                </a:cubicBezTo>
                <a:cubicBezTo>
                  <a:pt x="61" y="217"/>
                  <a:pt x="61" y="217"/>
                  <a:pt x="61" y="217"/>
                </a:cubicBezTo>
                <a:cubicBezTo>
                  <a:pt x="61" y="217"/>
                  <a:pt x="61" y="217"/>
                  <a:pt x="62" y="217"/>
                </a:cubicBezTo>
                <a:cubicBezTo>
                  <a:pt x="63" y="216"/>
                  <a:pt x="63" y="215"/>
                  <a:pt x="63" y="214"/>
                </a:cubicBezTo>
                <a:cubicBezTo>
                  <a:pt x="62" y="214"/>
                  <a:pt x="62" y="214"/>
                  <a:pt x="62" y="214"/>
                </a:cubicBezTo>
                <a:cubicBezTo>
                  <a:pt x="64" y="211"/>
                  <a:pt x="66" y="209"/>
                  <a:pt x="67" y="207"/>
                </a:cubicBezTo>
                <a:cubicBezTo>
                  <a:pt x="68" y="210"/>
                  <a:pt x="68" y="213"/>
                  <a:pt x="68" y="216"/>
                </a:cubicBezTo>
                <a:cubicBezTo>
                  <a:pt x="68" y="216"/>
                  <a:pt x="68" y="216"/>
                  <a:pt x="68" y="216"/>
                </a:cubicBezTo>
                <a:cubicBezTo>
                  <a:pt x="68" y="216"/>
                  <a:pt x="68" y="216"/>
                  <a:pt x="68" y="216"/>
                </a:cubicBezTo>
                <a:cubicBezTo>
                  <a:pt x="68" y="216"/>
                  <a:pt x="68" y="216"/>
                  <a:pt x="68" y="216"/>
                </a:cubicBezTo>
                <a:cubicBezTo>
                  <a:pt x="68" y="217"/>
                  <a:pt x="68" y="217"/>
                  <a:pt x="68" y="217"/>
                </a:cubicBezTo>
                <a:cubicBezTo>
                  <a:pt x="75" y="223"/>
                  <a:pt x="84" y="225"/>
                  <a:pt x="93" y="225"/>
                </a:cubicBezTo>
                <a:cubicBezTo>
                  <a:pt x="98" y="225"/>
                  <a:pt x="102" y="225"/>
                  <a:pt x="106" y="223"/>
                </a:cubicBezTo>
                <a:cubicBezTo>
                  <a:pt x="109" y="221"/>
                  <a:pt x="112" y="219"/>
                  <a:pt x="114" y="217"/>
                </a:cubicBezTo>
                <a:cubicBezTo>
                  <a:pt x="114" y="217"/>
                  <a:pt x="114" y="217"/>
                  <a:pt x="114" y="217"/>
                </a:cubicBezTo>
                <a:cubicBezTo>
                  <a:pt x="114" y="217"/>
                  <a:pt x="115" y="217"/>
                  <a:pt x="115" y="217"/>
                </a:cubicBezTo>
                <a:cubicBezTo>
                  <a:pt x="116" y="216"/>
                  <a:pt x="116" y="215"/>
                  <a:pt x="116" y="214"/>
                </a:cubicBezTo>
                <a:cubicBezTo>
                  <a:pt x="116" y="214"/>
                  <a:pt x="116" y="214"/>
                  <a:pt x="116" y="214"/>
                </a:cubicBezTo>
                <a:cubicBezTo>
                  <a:pt x="130" y="193"/>
                  <a:pt x="146" y="173"/>
                  <a:pt x="163" y="154"/>
                </a:cubicBezTo>
                <a:cubicBezTo>
                  <a:pt x="164" y="155"/>
                  <a:pt x="164" y="155"/>
                  <a:pt x="164" y="155"/>
                </a:cubicBezTo>
                <a:cubicBezTo>
                  <a:pt x="165" y="155"/>
                  <a:pt x="166" y="154"/>
                  <a:pt x="166" y="153"/>
                </a:cubicBezTo>
                <a:cubicBezTo>
                  <a:pt x="165" y="105"/>
                  <a:pt x="159" y="56"/>
                  <a:pt x="151" y="9"/>
                </a:cubicBezTo>
                <a:cubicBezTo>
                  <a:pt x="151" y="8"/>
                  <a:pt x="150" y="7"/>
                  <a:pt x="149" y="7"/>
                </a:cubicBezTo>
                <a:cubicBezTo>
                  <a:pt x="149" y="7"/>
                  <a:pt x="149" y="7"/>
                  <a:pt x="149" y="7"/>
                </a:cubicBezTo>
                <a:cubicBezTo>
                  <a:pt x="148" y="7"/>
                  <a:pt x="148" y="7"/>
                  <a:pt x="147" y="8"/>
                </a:cubicBezTo>
                <a:cubicBezTo>
                  <a:pt x="146" y="10"/>
                  <a:pt x="145" y="13"/>
                  <a:pt x="143" y="15"/>
                </a:cubicBezTo>
                <a:cubicBezTo>
                  <a:pt x="140" y="17"/>
                  <a:pt x="136" y="18"/>
                  <a:pt x="132" y="18"/>
                </a:cubicBezTo>
                <a:cubicBezTo>
                  <a:pt x="132" y="18"/>
                  <a:pt x="132" y="18"/>
                  <a:pt x="132" y="18"/>
                </a:cubicBezTo>
                <a:cubicBezTo>
                  <a:pt x="132" y="18"/>
                  <a:pt x="132" y="18"/>
                  <a:pt x="132" y="18"/>
                </a:cubicBezTo>
                <a:cubicBezTo>
                  <a:pt x="131" y="17"/>
                  <a:pt x="131" y="17"/>
                  <a:pt x="131" y="17"/>
                </a:cubicBezTo>
                <a:cubicBezTo>
                  <a:pt x="131" y="17"/>
                  <a:pt x="131" y="16"/>
                  <a:pt x="130" y="16"/>
                </a:cubicBezTo>
                <a:cubicBezTo>
                  <a:pt x="130" y="16"/>
                  <a:pt x="129" y="17"/>
                  <a:pt x="129" y="17"/>
                </a:cubicBezTo>
                <a:cubicBezTo>
                  <a:pt x="128" y="17"/>
                  <a:pt x="128" y="17"/>
                  <a:pt x="128" y="17"/>
                </a:cubicBezTo>
                <a:cubicBezTo>
                  <a:pt x="127" y="17"/>
                  <a:pt x="125" y="17"/>
                  <a:pt x="123" y="16"/>
                </a:cubicBezTo>
                <a:cubicBezTo>
                  <a:pt x="123" y="15"/>
                  <a:pt x="123" y="14"/>
                  <a:pt x="123" y="13"/>
                </a:cubicBezTo>
                <a:cubicBezTo>
                  <a:pt x="122" y="12"/>
                  <a:pt x="122" y="12"/>
                  <a:pt x="122" y="12"/>
                </a:cubicBezTo>
                <a:cubicBezTo>
                  <a:pt x="122" y="9"/>
                  <a:pt x="121" y="5"/>
                  <a:pt x="120" y="1"/>
                </a:cubicBezTo>
                <a:cubicBezTo>
                  <a:pt x="120" y="1"/>
                  <a:pt x="120" y="0"/>
                  <a:pt x="119" y="0"/>
                </a:cubicBezTo>
                <a:cubicBezTo>
                  <a:pt x="119" y="0"/>
                  <a:pt x="118" y="0"/>
                  <a:pt x="118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116"/>
          <p:cNvSpPr/>
          <p:nvPr/>
        </p:nvSpPr>
        <p:spPr>
          <a:xfrm>
            <a:off x="3115080" y="2740320"/>
            <a:ext cx="35280" cy="68760"/>
          </a:xfrm>
          <a:custGeom>
            <a:avLst/>
            <a:gdLst/>
            <a:ahLst/>
            <a:rect l="l" t="t" r="r" b="b"/>
            <a:pathLst>
              <a:path w="35" h="68">
                <a:moveTo>
                  <a:pt x="5" y="30"/>
                </a:moveTo>
                <a:cubicBezTo>
                  <a:pt x="5" y="29"/>
                  <a:pt x="7" y="27"/>
                  <a:pt x="8" y="26"/>
                </a:cubicBezTo>
                <a:cubicBezTo>
                  <a:pt x="15" y="20"/>
                  <a:pt x="21" y="14"/>
                  <a:pt x="27" y="7"/>
                </a:cubicBezTo>
                <a:cubicBezTo>
                  <a:pt x="27" y="16"/>
                  <a:pt x="29" y="25"/>
                  <a:pt x="31" y="34"/>
                </a:cubicBezTo>
                <a:cubicBezTo>
                  <a:pt x="22" y="42"/>
                  <a:pt x="13" y="51"/>
                  <a:pt x="6" y="61"/>
                </a:cubicBezTo>
                <a:cubicBezTo>
                  <a:pt x="5" y="52"/>
                  <a:pt x="5" y="43"/>
                  <a:pt x="4" y="34"/>
                </a:cubicBezTo>
                <a:cubicBezTo>
                  <a:pt x="4" y="34"/>
                  <a:pt x="4" y="33"/>
                  <a:pt x="4" y="33"/>
                </a:cubicBezTo>
                <a:cubicBezTo>
                  <a:pt x="4" y="32"/>
                  <a:pt x="4" y="31"/>
                  <a:pt x="5" y="30"/>
                </a:cubicBezTo>
                <a:cubicBezTo>
                  <a:pt x="3" y="29"/>
                  <a:pt x="3" y="29"/>
                  <a:pt x="3" y="29"/>
                </a:cubicBezTo>
                <a:cubicBezTo>
                  <a:pt x="5" y="30"/>
                  <a:pt x="5" y="30"/>
                  <a:pt x="5" y="30"/>
                </a:cubicBezTo>
                <a:moveTo>
                  <a:pt x="28" y="0"/>
                </a:moveTo>
                <a:cubicBezTo>
                  <a:pt x="28" y="0"/>
                  <a:pt x="27" y="0"/>
                  <a:pt x="27" y="1"/>
                </a:cubicBezTo>
                <a:cubicBezTo>
                  <a:pt x="21" y="9"/>
                  <a:pt x="14" y="16"/>
                  <a:pt x="6" y="23"/>
                </a:cubicBezTo>
                <a:cubicBezTo>
                  <a:pt x="4" y="24"/>
                  <a:pt x="2" y="26"/>
                  <a:pt x="1" y="28"/>
                </a:cubicBezTo>
                <a:cubicBezTo>
                  <a:pt x="0" y="30"/>
                  <a:pt x="0" y="32"/>
                  <a:pt x="0" y="33"/>
                </a:cubicBezTo>
                <a:cubicBezTo>
                  <a:pt x="0" y="34"/>
                  <a:pt x="0" y="34"/>
                  <a:pt x="0" y="34"/>
                </a:cubicBezTo>
                <a:cubicBezTo>
                  <a:pt x="1" y="45"/>
                  <a:pt x="1" y="56"/>
                  <a:pt x="2" y="66"/>
                </a:cubicBezTo>
                <a:cubicBezTo>
                  <a:pt x="2" y="67"/>
                  <a:pt x="3" y="68"/>
                  <a:pt x="4" y="68"/>
                </a:cubicBezTo>
                <a:cubicBezTo>
                  <a:pt x="4" y="68"/>
                  <a:pt x="4" y="68"/>
                  <a:pt x="4" y="68"/>
                </a:cubicBezTo>
                <a:cubicBezTo>
                  <a:pt x="5" y="68"/>
                  <a:pt x="6" y="68"/>
                  <a:pt x="6" y="67"/>
                </a:cubicBezTo>
                <a:cubicBezTo>
                  <a:pt x="14" y="56"/>
                  <a:pt x="24" y="46"/>
                  <a:pt x="34" y="36"/>
                </a:cubicBezTo>
                <a:cubicBezTo>
                  <a:pt x="35" y="36"/>
                  <a:pt x="35" y="35"/>
                  <a:pt x="35" y="34"/>
                </a:cubicBezTo>
                <a:cubicBezTo>
                  <a:pt x="32" y="24"/>
                  <a:pt x="31" y="13"/>
                  <a:pt x="30" y="2"/>
                </a:cubicBezTo>
                <a:cubicBezTo>
                  <a:pt x="30" y="1"/>
                  <a:pt x="30" y="0"/>
                  <a:pt x="29" y="0"/>
                </a:cubicBezTo>
                <a:cubicBezTo>
                  <a:pt x="29" y="0"/>
                  <a:pt x="28" y="0"/>
                  <a:pt x="28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117"/>
          <p:cNvSpPr/>
          <p:nvPr/>
        </p:nvSpPr>
        <p:spPr>
          <a:xfrm>
            <a:off x="3068280" y="2823480"/>
            <a:ext cx="24840" cy="68760"/>
          </a:xfrm>
          <a:custGeom>
            <a:avLst/>
            <a:gdLst/>
            <a:ahLst/>
            <a:rect l="l" t="t" r="r" b="b"/>
            <a:pathLst>
              <a:path w="25" h="68">
                <a:moveTo>
                  <a:pt x="8" y="0"/>
                </a:moveTo>
                <a:cubicBezTo>
                  <a:pt x="8" y="0"/>
                  <a:pt x="7" y="0"/>
                  <a:pt x="7" y="0"/>
                </a:cubicBezTo>
                <a:cubicBezTo>
                  <a:pt x="4" y="4"/>
                  <a:pt x="1" y="8"/>
                  <a:pt x="0" y="12"/>
                </a:cubicBezTo>
                <a:cubicBezTo>
                  <a:pt x="0" y="13"/>
                  <a:pt x="0" y="14"/>
                  <a:pt x="0" y="15"/>
                </a:cubicBezTo>
                <a:cubicBezTo>
                  <a:pt x="0" y="17"/>
                  <a:pt x="0" y="18"/>
                  <a:pt x="1" y="20"/>
                </a:cubicBezTo>
                <a:cubicBezTo>
                  <a:pt x="1" y="21"/>
                  <a:pt x="3" y="23"/>
                  <a:pt x="5" y="23"/>
                </a:cubicBezTo>
                <a:cubicBezTo>
                  <a:pt x="5" y="23"/>
                  <a:pt x="5" y="23"/>
                  <a:pt x="5" y="23"/>
                </a:cubicBezTo>
                <a:cubicBezTo>
                  <a:pt x="7" y="23"/>
                  <a:pt x="9" y="22"/>
                  <a:pt x="10" y="21"/>
                </a:cubicBezTo>
                <a:cubicBezTo>
                  <a:pt x="11" y="21"/>
                  <a:pt x="12" y="20"/>
                  <a:pt x="12" y="20"/>
                </a:cubicBezTo>
                <a:cubicBezTo>
                  <a:pt x="10" y="23"/>
                  <a:pt x="8" y="26"/>
                  <a:pt x="5" y="29"/>
                </a:cubicBezTo>
                <a:cubicBezTo>
                  <a:pt x="4" y="30"/>
                  <a:pt x="3" y="32"/>
                  <a:pt x="3" y="34"/>
                </a:cubicBezTo>
                <a:cubicBezTo>
                  <a:pt x="3" y="35"/>
                  <a:pt x="3" y="35"/>
                  <a:pt x="3" y="36"/>
                </a:cubicBezTo>
                <a:cubicBezTo>
                  <a:pt x="4" y="37"/>
                  <a:pt x="5" y="38"/>
                  <a:pt x="6" y="38"/>
                </a:cubicBezTo>
                <a:cubicBezTo>
                  <a:pt x="7" y="39"/>
                  <a:pt x="8" y="39"/>
                  <a:pt x="8" y="39"/>
                </a:cubicBezTo>
                <a:cubicBezTo>
                  <a:pt x="7" y="41"/>
                  <a:pt x="6" y="44"/>
                  <a:pt x="5" y="47"/>
                </a:cubicBezTo>
                <a:cubicBezTo>
                  <a:pt x="5" y="48"/>
                  <a:pt x="5" y="49"/>
                  <a:pt x="6" y="49"/>
                </a:cubicBezTo>
                <a:cubicBezTo>
                  <a:pt x="8" y="50"/>
                  <a:pt x="10" y="50"/>
                  <a:pt x="12" y="50"/>
                </a:cubicBezTo>
                <a:cubicBezTo>
                  <a:pt x="13" y="50"/>
                  <a:pt x="15" y="50"/>
                  <a:pt x="17" y="49"/>
                </a:cubicBezTo>
                <a:cubicBezTo>
                  <a:pt x="15" y="53"/>
                  <a:pt x="12" y="56"/>
                  <a:pt x="9" y="60"/>
                </a:cubicBezTo>
                <a:cubicBezTo>
                  <a:pt x="9" y="60"/>
                  <a:pt x="9" y="61"/>
                  <a:pt x="8" y="63"/>
                </a:cubicBezTo>
                <a:cubicBezTo>
                  <a:pt x="8" y="63"/>
                  <a:pt x="8" y="63"/>
                  <a:pt x="8" y="63"/>
                </a:cubicBezTo>
                <a:cubicBezTo>
                  <a:pt x="8" y="65"/>
                  <a:pt x="9" y="66"/>
                  <a:pt x="10" y="67"/>
                </a:cubicBezTo>
                <a:cubicBezTo>
                  <a:pt x="11" y="67"/>
                  <a:pt x="13" y="68"/>
                  <a:pt x="14" y="68"/>
                </a:cubicBezTo>
                <a:cubicBezTo>
                  <a:pt x="15" y="68"/>
                  <a:pt x="15" y="68"/>
                  <a:pt x="15" y="68"/>
                </a:cubicBezTo>
                <a:cubicBezTo>
                  <a:pt x="17" y="67"/>
                  <a:pt x="19" y="66"/>
                  <a:pt x="20" y="66"/>
                </a:cubicBezTo>
                <a:cubicBezTo>
                  <a:pt x="20" y="66"/>
                  <a:pt x="20" y="66"/>
                  <a:pt x="20" y="66"/>
                </a:cubicBezTo>
                <a:cubicBezTo>
                  <a:pt x="20" y="66"/>
                  <a:pt x="20" y="66"/>
                  <a:pt x="20" y="66"/>
                </a:cubicBezTo>
                <a:cubicBezTo>
                  <a:pt x="20" y="66"/>
                  <a:pt x="20" y="66"/>
                  <a:pt x="20" y="66"/>
                </a:cubicBezTo>
                <a:cubicBezTo>
                  <a:pt x="21" y="66"/>
                  <a:pt x="22" y="66"/>
                  <a:pt x="22" y="65"/>
                </a:cubicBezTo>
                <a:cubicBezTo>
                  <a:pt x="23" y="64"/>
                  <a:pt x="22" y="63"/>
                  <a:pt x="21" y="63"/>
                </a:cubicBezTo>
                <a:cubicBezTo>
                  <a:pt x="20" y="62"/>
                  <a:pt x="20" y="62"/>
                  <a:pt x="20" y="62"/>
                </a:cubicBezTo>
                <a:cubicBezTo>
                  <a:pt x="17" y="62"/>
                  <a:pt x="16" y="63"/>
                  <a:pt x="14" y="64"/>
                </a:cubicBezTo>
                <a:cubicBezTo>
                  <a:pt x="14" y="64"/>
                  <a:pt x="14" y="64"/>
                  <a:pt x="14" y="64"/>
                </a:cubicBezTo>
                <a:cubicBezTo>
                  <a:pt x="14" y="64"/>
                  <a:pt x="14" y="64"/>
                  <a:pt x="14" y="64"/>
                </a:cubicBezTo>
                <a:cubicBezTo>
                  <a:pt x="13" y="64"/>
                  <a:pt x="13" y="63"/>
                  <a:pt x="13" y="63"/>
                </a:cubicBezTo>
                <a:cubicBezTo>
                  <a:pt x="12" y="63"/>
                  <a:pt x="12" y="63"/>
                  <a:pt x="12" y="63"/>
                </a:cubicBezTo>
                <a:cubicBezTo>
                  <a:pt x="12" y="63"/>
                  <a:pt x="12" y="63"/>
                  <a:pt x="13" y="62"/>
                </a:cubicBezTo>
                <a:cubicBezTo>
                  <a:pt x="17" y="57"/>
                  <a:pt x="20" y="51"/>
                  <a:pt x="24" y="46"/>
                </a:cubicBezTo>
                <a:cubicBezTo>
                  <a:pt x="25" y="45"/>
                  <a:pt x="25" y="44"/>
                  <a:pt x="24" y="43"/>
                </a:cubicBezTo>
                <a:cubicBezTo>
                  <a:pt x="24" y="43"/>
                  <a:pt x="23" y="43"/>
                  <a:pt x="23" y="43"/>
                </a:cubicBezTo>
                <a:cubicBezTo>
                  <a:pt x="22" y="43"/>
                  <a:pt x="22" y="43"/>
                  <a:pt x="22" y="43"/>
                </a:cubicBezTo>
                <a:cubicBezTo>
                  <a:pt x="19" y="45"/>
                  <a:pt x="15" y="46"/>
                  <a:pt x="12" y="46"/>
                </a:cubicBezTo>
                <a:cubicBezTo>
                  <a:pt x="11" y="46"/>
                  <a:pt x="10" y="46"/>
                  <a:pt x="9" y="46"/>
                </a:cubicBezTo>
                <a:cubicBezTo>
                  <a:pt x="10" y="43"/>
                  <a:pt x="12" y="41"/>
                  <a:pt x="14" y="39"/>
                </a:cubicBezTo>
                <a:cubicBezTo>
                  <a:pt x="17" y="38"/>
                  <a:pt x="20" y="37"/>
                  <a:pt x="23" y="34"/>
                </a:cubicBezTo>
                <a:cubicBezTo>
                  <a:pt x="23" y="33"/>
                  <a:pt x="23" y="32"/>
                  <a:pt x="23" y="32"/>
                </a:cubicBezTo>
                <a:cubicBezTo>
                  <a:pt x="22" y="31"/>
                  <a:pt x="22" y="31"/>
                  <a:pt x="21" y="31"/>
                </a:cubicBezTo>
                <a:cubicBezTo>
                  <a:pt x="21" y="31"/>
                  <a:pt x="21" y="31"/>
                  <a:pt x="21" y="31"/>
                </a:cubicBezTo>
                <a:cubicBezTo>
                  <a:pt x="17" y="32"/>
                  <a:pt x="15" y="33"/>
                  <a:pt x="12" y="35"/>
                </a:cubicBezTo>
                <a:cubicBezTo>
                  <a:pt x="12" y="35"/>
                  <a:pt x="11" y="35"/>
                  <a:pt x="11" y="35"/>
                </a:cubicBezTo>
                <a:cubicBezTo>
                  <a:pt x="11" y="35"/>
                  <a:pt x="11" y="35"/>
                  <a:pt x="11" y="35"/>
                </a:cubicBezTo>
                <a:cubicBezTo>
                  <a:pt x="10" y="35"/>
                  <a:pt x="9" y="35"/>
                  <a:pt x="9" y="35"/>
                </a:cubicBezTo>
                <a:cubicBezTo>
                  <a:pt x="8" y="35"/>
                  <a:pt x="8" y="35"/>
                  <a:pt x="8" y="35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3"/>
                  <a:pt x="8" y="32"/>
                </a:cubicBezTo>
                <a:cubicBezTo>
                  <a:pt x="13" y="26"/>
                  <a:pt x="17" y="20"/>
                  <a:pt x="22" y="14"/>
                </a:cubicBezTo>
                <a:cubicBezTo>
                  <a:pt x="22" y="13"/>
                  <a:pt x="22" y="12"/>
                  <a:pt x="22" y="12"/>
                </a:cubicBezTo>
                <a:cubicBezTo>
                  <a:pt x="21" y="11"/>
                  <a:pt x="21" y="11"/>
                  <a:pt x="20" y="11"/>
                </a:cubicBezTo>
                <a:cubicBezTo>
                  <a:pt x="20" y="11"/>
                  <a:pt x="20" y="11"/>
                  <a:pt x="19" y="11"/>
                </a:cubicBezTo>
                <a:cubicBezTo>
                  <a:pt x="16" y="13"/>
                  <a:pt x="12" y="16"/>
                  <a:pt x="8" y="18"/>
                </a:cubicBezTo>
                <a:cubicBezTo>
                  <a:pt x="7" y="18"/>
                  <a:pt x="6" y="19"/>
                  <a:pt x="6" y="19"/>
                </a:cubicBezTo>
                <a:cubicBezTo>
                  <a:pt x="6" y="19"/>
                  <a:pt x="6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4" y="18"/>
                </a:cubicBezTo>
                <a:cubicBezTo>
                  <a:pt x="4" y="17"/>
                  <a:pt x="4" y="16"/>
                  <a:pt x="4" y="15"/>
                </a:cubicBezTo>
                <a:cubicBezTo>
                  <a:pt x="4" y="15"/>
                  <a:pt x="4" y="14"/>
                  <a:pt x="4" y="13"/>
                </a:cubicBezTo>
                <a:cubicBezTo>
                  <a:pt x="5" y="10"/>
                  <a:pt x="7" y="6"/>
                  <a:pt x="10" y="3"/>
                </a:cubicBezTo>
                <a:cubicBezTo>
                  <a:pt x="10" y="2"/>
                  <a:pt x="10" y="1"/>
                  <a:pt x="10" y="0"/>
                </a:cubicBezTo>
                <a:cubicBezTo>
                  <a:pt x="9" y="0"/>
                  <a:pt x="9" y="0"/>
                  <a:pt x="8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118"/>
          <p:cNvSpPr/>
          <p:nvPr/>
        </p:nvSpPr>
        <p:spPr>
          <a:xfrm>
            <a:off x="3013200" y="2823480"/>
            <a:ext cx="24840" cy="68760"/>
          </a:xfrm>
          <a:custGeom>
            <a:avLst/>
            <a:gdLst/>
            <a:ahLst/>
            <a:rect l="l" t="t" r="r" b="b"/>
            <a:pathLst>
              <a:path w="25" h="68">
                <a:moveTo>
                  <a:pt x="9" y="0"/>
                </a:moveTo>
                <a:cubicBezTo>
                  <a:pt x="8" y="0"/>
                  <a:pt x="8" y="0"/>
                  <a:pt x="7" y="0"/>
                </a:cubicBezTo>
                <a:cubicBezTo>
                  <a:pt x="4" y="4"/>
                  <a:pt x="2" y="8"/>
                  <a:pt x="1" y="12"/>
                </a:cubicBezTo>
                <a:cubicBezTo>
                  <a:pt x="0" y="13"/>
                  <a:pt x="0" y="14"/>
                  <a:pt x="0" y="15"/>
                </a:cubicBezTo>
                <a:cubicBezTo>
                  <a:pt x="0" y="17"/>
                  <a:pt x="1" y="18"/>
                  <a:pt x="1" y="20"/>
                </a:cubicBezTo>
                <a:cubicBezTo>
                  <a:pt x="2" y="21"/>
                  <a:pt x="4" y="23"/>
                  <a:pt x="5" y="23"/>
                </a:cubicBezTo>
                <a:cubicBezTo>
                  <a:pt x="6" y="23"/>
                  <a:pt x="6" y="23"/>
                  <a:pt x="6" y="23"/>
                </a:cubicBezTo>
                <a:cubicBezTo>
                  <a:pt x="8" y="23"/>
                  <a:pt x="10" y="22"/>
                  <a:pt x="11" y="21"/>
                </a:cubicBezTo>
                <a:cubicBezTo>
                  <a:pt x="12" y="21"/>
                  <a:pt x="12" y="20"/>
                  <a:pt x="13" y="20"/>
                </a:cubicBezTo>
                <a:cubicBezTo>
                  <a:pt x="11" y="23"/>
                  <a:pt x="8" y="26"/>
                  <a:pt x="6" y="29"/>
                </a:cubicBezTo>
                <a:cubicBezTo>
                  <a:pt x="5" y="30"/>
                  <a:pt x="4" y="32"/>
                  <a:pt x="4" y="34"/>
                </a:cubicBezTo>
                <a:cubicBezTo>
                  <a:pt x="4" y="35"/>
                  <a:pt x="4" y="35"/>
                  <a:pt x="4" y="36"/>
                </a:cubicBezTo>
                <a:cubicBezTo>
                  <a:pt x="5" y="37"/>
                  <a:pt x="6" y="38"/>
                  <a:pt x="6" y="38"/>
                </a:cubicBezTo>
                <a:cubicBezTo>
                  <a:pt x="7" y="39"/>
                  <a:pt x="8" y="39"/>
                  <a:pt x="9" y="39"/>
                </a:cubicBezTo>
                <a:cubicBezTo>
                  <a:pt x="7" y="41"/>
                  <a:pt x="6" y="44"/>
                  <a:pt x="6" y="47"/>
                </a:cubicBezTo>
                <a:cubicBezTo>
                  <a:pt x="5" y="48"/>
                  <a:pt x="6" y="49"/>
                  <a:pt x="7" y="49"/>
                </a:cubicBezTo>
                <a:cubicBezTo>
                  <a:pt x="9" y="50"/>
                  <a:pt x="11" y="50"/>
                  <a:pt x="12" y="50"/>
                </a:cubicBezTo>
                <a:cubicBezTo>
                  <a:pt x="14" y="50"/>
                  <a:pt x="16" y="50"/>
                  <a:pt x="18" y="49"/>
                </a:cubicBezTo>
                <a:cubicBezTo>
                  <a:pt x="15" y="53"/>
                  <a:pt x="13" y="56"/>
                  <a:pt x="10" y="60"/>
                </a:cubicBezTo>
                <a:cubicBezTo>
                  <a:pt x="10" y="60"/>
                  <a:pt x="9" y="61"/>
                  <a:pt x="9" y="63"/>
                </a:cubicBezTo>
                <a:cubicBezTo>
                  <a:pt x="9" y="63"/>
                  <a:pt x="9" y="63"/>
                  <a:pt x="9" y="63"/>
                </a:cubicBezTo>
                <a:cubicBezTo>
                  <a:pt x="9" y="65"/>
                  <a:pt x="10" y="66"/>
                  <a:pt x="11" y="67"/>
                </a:cubicBezTo>
                <a:cubicBezTo>
                  <a:pt x="12" y="67"/>
                  <a:pt x="13" y="68"/>
                  <a:pt x="15" y="68"/>
                </a:cubicBezTo>
                <a:cubicBezTo>
                  <a:pt x="16" y="68"/>
                  <a:pt x="16" y="68"/>
                  <a:pt x="16" y="68"/>
                </a:cubicBezTo>
                <a:cubicBezTo>
                  <a:pt x="18" y="67"/>
                  <a:pt x="19" y="66"/>
                  <a:pt x="20" y="66"/>
                </a:cubicBezTo>
                <a:cubicBezTo>
                  <a:pt x="20" y="66"/>
                  <a:pt x="20" y="66"/>
                  <a:pt x="20" y="66"/>
                </a:cubicBezTo>
                <a:cubicBezTo>
                  <a:pt x="21" y="66"/>
                  <a:pt x="21" y="66"/>
                  <a:pt x="21" y="66"/>
                </a:cubicBezTo>
                <a:cubicBezTo>
                  <a:pt x="21" y="66"/>
                  <a:pt x="21" y="66"/>
                  <a:pt x="21" y="66"/>
                </a:cubicBezTo>
                <a:cubicBezTo>
                  <a:pt x="22" y="66"/>
                  <a:pt x="23" y="66"/>
                  <a:pt x="23" y="65"/>
                </a:cubicBezTo>
                <a:cubicBezTo>
                  <a:pt x="23" y="64"/>
                  <a:pt x="23" y="63"/>
                  <a:pt x="21" y="63"/>
                </a:cubicBezTo>
                <a:cubicBezTo>
                  <a:pt x="21" y="62"/>
                  <a:pt x="21" y="62"/>
                  <a:pt x="20" y="62"/>
                </a:cubicBezTo>
                <a:cubicBezTo>
                  <a:pt x="18" y="62"/>
                  <a:pt x="16" y="63"/>
                  <a:pt x="15" y="64"/>
                </a:cubicBezTo>
                <a:cubicBezTo>
                  <a:pt x="15" y="64"/>
                  <a:pt x="15" y="64"/>
                  <a:pt x="15" y="64"/>
                </a:cubicBezTo>
                <a:cubicBezTo>
                  <a:pt x="15" y="64"/>
                  <a:pt x="15" y="64"/>
                  <a:pt x="15" y="64"/>
                </a:cubicBezTo>
                <a:cubicBezTo>
                  <a:pt x="14" y="64"/>
                  <a:pt x="13" y="63"/>
                  <a:pt x="13" y="63"/>
                </a:cubicBezTo>
                <a:cubicBezTo>
                  <a:pt x="13" y="63"/>
                  <a:pt x="13" y="63"/>
                  <a:pt x="13" y="63"/>
                </a:cubicBezTo>
                <a:cubicBezTo>
                  <a:pt x="13" y="63"/>
                  <a:pt x="13" y="63"/>
                  <a:pt x="13" y="62"/>
                </a:cubicBezTo>
                <a:cubicBezTo>
                  <a:pt x="17" y="57"/>
                  <a:pt x="21" y="51"/>
                  <a:pt x="25" y="46"/>
                </a:cubicBezTo>
                <a:cubicBezTo>
                  <a:pt x="25" y="45"/>
                  <a:pt x="25" y="44"/>
                  <a:pt x="25" y="43"/>
                </a:cubicBezTo>
                <a:cubicBezTo>
                  <a:pt x="24" y="43"/>
                  <a:pt x="24" y="43"/>
                  <a:pt x="23" y="43"/>
                </a:cubicBezTo>
                <a:cubicBezTo>
                  <a:pt x="23" y="43"/>
                  <a:pt x="23" y="43"/>
                  <a:pt x="22" y="43"/>
                </a:cubicBezTo>
                <a:cubicBezTo>
                  <a:pt x="19" y="45"/>
                  <a:pt x="16" y="46"/>
                  <a:pt x="12" y="46"/>
                </a:cubicBezTo>
                <a:cubicBezTo>
                  <a:pt x="12" y="46"/>
                  <a:pt x="11" y="46"/>
                  <a:pt x="10" y="46"/>
                </a:cubicBezTo>
                <a:cubicBezTo>
                  <a:pt x="11" y="43"/>
                  <a:pt x="13" y="41"/>
                  <a:pt x="14" y="39"/>
                </a:cubicBezTo>
                <a:cubicBezTo>
                  <a:pt x="18" y="38"/>
                  <a:pt x="21" y="37"/>
                  <a:pt x="23" y="34"/>
                </a:cubicBezTo>
                <a:cubicBezTo>
                  <a:pt x="24" y="33"/>
                  <a:pt x="24" y="32"/>
                  <a:pt x="23" y="32"/>
                </a:cubicBezTo>
                <a:cubicBezTo>
                  <a:pt x="23" y="31"/>
                  <a:pt x="22" y="31"/>
                  <a:pt x="22" y="31"/>
                </a:cubicBezTo>
                <a:cubicBezTo>
                  <a:pt x="22" y="31"/>
                  <a:pt x="21" y="31"/>
                  <a:pt x="21" y="31"/>
                </a:cubicBezTo>
                <a:cubicBezTo>
                  <a:pt x="18" y="32"/>
                  <a:pt x="15" y="33"/>
                  <a:pt x="13" y="35"/>
                </a:cubicBezTo>
                <a:cubicBezTo>
                  <a:pt x="12" y="35"/>
                  <a:pt x="12" y="35"/>
                  <a:pt x="11" y="35"/>
                </a:cubicBezTo>
                <a:cubicBezTo>
                  <a:pt x="11" y="35"/>
                  <a:pt x="11" y="35"/>
                  <a:pt x="11" y="35"/>
                </a:cubicBezTo>
                <a:cubicBezTo>
                  <a:pt x="11" y="35"/>
                  <a:pt x="10" y="35"/>
                  <a:pt x="10" y="35"/>
                </a:cubicBezTo>
                <a:cubicBezTo>
                  <a:pt x="9" y="35"/>
                  <a:pt x="9" y="35"/>
                  <a:pt x="8" y="35"/>
                </a:cubicBezTo>
                <a:cubicBezTo>
                  <a:pt x="8" y="34"/>
                  <a:pt x="8" y="34"/>
                  <a:pt x="8" y="34"/>
                </a:cubicBezTo>
                <a:cubicBezTo>
                  <a:pt x="8" y="34"/>
                  <a:pt x="8" y="34"/>
                  <a:pt x="8" y="34"/>
                </a:cubicBezTo>
                <a:cubicBezTo>
                  <a:pt x="8" y="34"/>
                  <a:pt x="8" y="33"/>
                  <a:pt x="9" y="32"/>
                </a:cubicBezTo>
                <a:cubicBezTo>
                  <a:pt x="13" y="26"/>
                  <a:pt x="18" y="20"/>
                  <a:pt x="23" y="14"/>
                </a:cubicBezTo>
                <a:cubicBezTo>
                  <a:pt x="23" y="13"/>
                  <a:pt x="23" y="12"/>
                  <a:pt x="22" y="12"/>
                </a:cubicBezTo>
                <a:cubicBezTo>
                  <a:pt x="22" y="11"/>
                  <a:pt x="21" y="11"/>
                  <a:pt x="21" y="11"/>
                </a:cubicBezTo>
                <a:cubicBezTo>
                  <a:pt x="21" y="11"/>
                  <a:pt x="20" y="11"/>
                  <a:pt x="20" y="11"/>
                </a:cubicBezTo>
                <a:cubicBezTo>
                  <a:pt x="16" y="13"/>
                  <a:pt x="12" y="16"/>
                  <a:pt x="9" y="18"/>
                </a:cubicBezTo>
                <a:cubicBezTo>
                  <a:pt x="8" y="18"/>
                  <a:pt x="7" y="19"/>
                  <a:pt x="6" y="19"/>
                </a:cubicBezTo>
                <a:cubicBezTo>
                  <a:pt x="6" y="19"/>
                  <a:pt x="6" y="19"/>
                  <a:pt x="6" y="19"/>
                </a:cubicBezTo>
                <a:cubicBezTo>
                  <a:pt x="6" y="19"/>
                  <a:pt x="6" y="19"/>
                  <a:pt x="6" y="19"/>
                </a:cubicBezTo>
                <a:cubicBezTo>
                  <a:pt x="5" y="19"/>
                  <a:pt x="5" y="19"/>
                  <a:pt x="5" y="18"/>
                </a:cubicBezTo>
                <a:cubicBezTo>
                  <a:pt x="5" y="17"/>
                  <a:pt x="4" y="16"/>
                  <a:pt x="4" y="15"/>
                </a:cubicBezTo>
                <a:cubicBezTo>
                  <a:pt x="4" y="15"/>
                  <a:pt x="4" y="14"/>
                  <a:pt x="5" y="13"/>
                </a:cubicBezTo>
                <a:cubicBezTo>
                  <a:pt x="6" y="10"/>
                  <a:pt x="8" y="6"/>
                  <a:pt x="10" y="3"/>
                </a:cubicBezTo>
                <a:cubicBezTo>
                  <a:pt x="11" y="2"/>
                  <a:pt x="11" y="1"/>
                  <a:pt x="10" y="0"/>
                </a:cubicBezTo>
                <a:cubicBezTo>
                  <a:pt x="10" y="0"/>
                  <a:pt x="9" y="0"/>
                  <a:pt x="9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119"/>
          <p:cNvSpPr/>
          <p:nvPr/>
        </p:nvSpPr>
        <p:spPr>
          <a:xfrm>
            <a:off x="2024280" y="2987280"/>
            <a:ext cx="101160" cy="96120"/>
          </a:xfrm>
          <a:custGeom>
            <a:avLst/>
            <a:gdLst/>
            <a:ahLst/>
            <a:rect l="l" t="t" r="r" b="b"/>
            <a:pathLst>
              <a:path w="100" h="95">
                <a:moveTo>
                  <a:pt x="51" y="88"/>
                </a:moveTo>
                <a:cubicBezTo>
                  <a:pt x="26" y="88"/>
                  <a:pt x="1" y="67"/>
                  <a:pt x="11" y="35"/>
                </a:cubicBezTo>
                <a:cubicBezTo>
                  <a:pt x="17" y="14"/>
                  <a:pt x="33" y="6"/>
                  <a:pt x="49" y="6"/>
                </a:cubicBezTo>
                <a:cubicBezTo>
                  <a:pt x="74" y="6"/>
                  <a:pt x="99" y="27"/>
                  <a:pt x="89" y="59"/>
                </a:cubicBezTo>
                <a:cubicBezTo>
                  <a:pt x="83" y="80"/>
                  <a:pt x="67" y="88"/>
                  <a:pt x="51" y="88"/>
                </a:cubicBezTo>
                <a:moveTo>
                  <a:pt x="49" y="0"/>
                </a:moveTo>
                <a:cubicBezTo>
                  <a:pt x="28" y="0"/>
                  <a:pt x="11" y="12"/>
                  <a:pt x="5" y="33"/>
                </a:cubicBezTo>
                <a:cubicBezTo>
                  <a:pt x="0" y="48"/>
                  <a:pt x="2" y="63"/>
                  <a:pt x="11" y="75"/>
                </a:cubicBezTo>
                <a:cubicBezTo>
                  <a:pt x="20" y="87"/>
                  <a:pt x="35" y="95"/>
                  <a:pt x="51" y="95"/>
                </a:cubicBezTo>
                <a:cubicBezTo>
                  <a:pt x="72" y="95"/>
                  <a:pt x="88" y="82"/>
                  <a:pt x="95" y="61"/>
                </a:cubicBezTo>
                <a:cubicBezTo>
                  <a:pt x="100" y="46"/>
                  <a:pt x="98" y="31"/>
                  <a:pt x="89" y="19"/>
                </a:cubicBezTo>
                <a:cubicBezTo>
                  <a:pt x="80" y="7"/>
                  <a:pt x="65" y="0"/>
                  <a:pt x="49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120"/>
          <p:cNvSpPr/>
          <p:nvPr/>
        </p:nvSpPr>
        <p:spPr>
          <a:xfrm>
            <a:off x="1989720" y="2971080"/>
            <a:ext cx="158040" cy="202680"/>
          </a:xfrm>
          <a:custGeom>
            <a:avLst/>
            <a:gdLst/>
            <a:ahLst/>
            <a:rect l="l" t="t" r="r" b="b"/>
            <a:pathLst>
              <a:path w="156" h="200">
                <a:moveTo>
                  <a:pt x="21" y="194"/>
                </a:moveTo>
                <a:cubicBezTo>
                  <a:pt x="18" y="194"/>
                  <a:pt x="15" y="193"/>
                  <a:pt x="13" y="191"/>
                </a:cubicBezTo>
                <a:cubicBezTo>
                  <a:pt x="12" y="191"/>
                  <a:pt x="11" y="190"/>
                  <a:pt x="10" y="190"/>
                </a:cubicBezTo>
                <a:cubicBezTo>
                  <a:pt x="12" y="190"/>
                  <a:pt x="13" y="190"/>
                  <a:pt x="15" y="191"/>
                </a:cubicBezTo>
                <a:cubicBezTo>
                  <a:pt x="16" y="191"/>
                  <a:pt x="17" y="191"/>
                  <a:pt x="18" y="191"/>
                </a:cubicBezTo>
                <a:cubicBezTo>
                  <a:pt x="19" y="192"/>
                  <a:pt x="20" y="193"/>
                  <a:pt x="21" y="194"/>
                </a:cubicBezTo>
                <a:moveTo>
                  <a:pt x="7" y="185"/>
                </a:moveTo>
                <a:cubicBezTo>
                  <a:pt x="13" y="175"/>
                  <a:pt x="17" y="169"/>
                  <a:pt x="21" y="162"/>
                </a:cubicBezTo>
                <a:cubicBezTo>
                  <a:pt x="25" y="156"/>
                  <a:pt x="28" y="150"/>
                  <a:pt x="32" y="141"/>
                </a:cubicBezTo>
                <a:cubicBezTo>
                  <a:pt x="32" y="141"/>
                  <a:pt x="33" y="141"/>
                  <a:pt x="33" y="141"/>
                </a:cubicBezTo>
                <a:cubicBezTo>
                  <a:pt x="33" y="141"/>
                  <a:pt x="33" y="141"/>
                  <a:pt x="33" y="141"/>
                </a:cubicBezTo>
                <a:cubicBezTo>
                  <a:pt x="36" y="141"/>
                  <a:pt x="40" y="142"/>
                  <a:pt x="44" y="144"/>
                </a:cubicBezTo>
                <a:cubicBezTo>
                  <a:pt x="44" y="144"/>
                  <a:pt x="44" y="144"/>
                  <a:pt x="44" y="144"/>
                </a:cubicBezTo>
                <a:cubicBezTo>
                  <a:pt x="43" y="145"/>
                  <a:pt x="41" y="146"/>
                  <a:pt x="40" y="146"/>
                </a:cubicBezTo>
                <a:cubicBezTo>
                  <a:pt x="41" y="149"/>
                  <a:pt x="41" y="149"/>
                  <a:pt x="41" y="149"/>
                </a:cubicBezTo>
                <a:cubicBezTo>
                  <a:pt x="43" y="148"/>
                  <a:pt x="45" y="147"/>
                  <a:pt x="47" y="146"/>
                </a:cubicBezTo>
                <a:cubicBezTo>
                  <a:pt x="48" y="147"/>
                  <a:pt x="48" y="147"/>
                  <a:pt x="48" y="147"/>
                </a:cubicBezTo>
                <a:cubicBezTo>
                  <a:pt x="48" y="147"/>
                  <a:pt x="49" y="148"/>
                  <a:pt x="49" y="148"/>
                </a:cubicBezTo>
                <a:cubicBezTo>
                  <a:pt x="48" y="149"/>
                  <a:pt x="48" y="149"/>
                  <a:pt x="48" y="149"/>
                </a:cubicBezTo>
                <a:cubicBezTo>
                  <a:pt x="48" y="148"/>
                  <a:pt x="48" y="148"/>
                  <a:pt x="48" y="148"/>
                </a:cubicBezTo>
                <a:cubicBezTo>
                  <a:pt x="44" y="149"/>
                  <a:pt x="41" y="151"/>
                  <a:pt x="37" y="152"/>
                </a:cubicBezTo>
                <a:cubicBezTo>
                  <a:pt x="39" y="155"/>
                  <a:pt x="39" y="155"/>
                  <a:pt x="39" y="155"/>
                </a:cubicBezTo>
                <a:cubicBezTo>
                  <a:pt x="41" y="154"/>
                  <a:pt x="44" y="153"/>
                  <a:pt x="47" y="151"/>
                </a:cubicBezTo>
                <a:cubicBezTo>
                  <a:pt x="46" y="153"/>
                  <a:pt x="45" y="154"/>
                  <a:pt x="45" y="156"/>
                </a:cubicBezTo>
                <a:cubicBezTo>
                  <a:pt x="44" y="155"/>
                  <a:pt x="44" y="155"/>
                  <a:pt x="44" y="155"/>
                </a:cubicBezTo>
                <a:cubicBezTo>
                  <a:pt x="41" y="156"/>
                  <a:pt x="38" y="158"/>
                  <a:pt x="35" y="159"/>
                </a:cubicBezTo>
                <a:cubicBezTo>
                  <a:pt x="36" y="162"/>
                  <a:pt x="36" y="162"/>
                  <a:pt x="36" y="162"/>
                </a:cubicBezTo>
                <a:cubicBezTo>
                  <a:pt x="38" y="161"/>
                  <a:pt x="41" y="160"/>
                  <a:pt x="43" y="159"/>
                </a:cubicBezTo>
                <a:cubicBezTo>
                  <a:pt x="42" y="160"/>
                  <a:pt x="42" y="162"/>
                  <a:pt x="41" y="163"/>
                </a:cubicBezTo>
                <a:cubicBezTo>
                  <a:pt x="40" y="161"/>
                  <a:pt x="40" y="161"/>
                  <a:pt x="40" y="161"/>
                </a:cubicBezTo>
                <a:cubicBezTo>
                  <a:pt x="37" y="163"/>
                  <a:pt x="33" y="164"/>
                  <a:pt x="30" y="166"/>
                </a:cubicBezTo>
                <a:cubicBezTo>
                  <a:pt x="32" y="169"/>
                  <a:pt x="32" y="169"/>
                  <a:pt x="32" y="169"/>
                </a:cubicBezTo>
                <a:cubicBezTo>
                  <a:pt x="34" y="167"/>
                  <a:pt x="37" y="166"/>
                  <a:pt x="40" y="165"/>
                </a:cubicBezTo>
                <a:cubicBezTo>
                  <a:pt x="40" y="166"/>
                  <a:pt x="39" y="167"/>
                  <a:pt x="38" y="169"/>
                </a:cubicBezTo>
                <a:cubicBezTo>
                  <a:pt x="38" y="167"/>
                  <a:pt x="38" y="167"/>
                  <a:pt x="38" y="167"/>
                </a:cubicBezTo>
                <a:cubicBezTo>
                  <a:pt x="34" y="168"/>
                  <a:pt x="30" y="170"/>
                  <a:pt x="27" y="173"/>
                </a:cubicBezTo>
                <a:cubicBezTo>
                  <a:pt x="29" y="175"/>
                  <a:pt x="29" y="175"/>
                  <a:pt x="29" y="175"/>
                </a:cubicBezTo>
                <a:cubicBezTo>
                  <a:pt x="31" y="173"/>
                  <a:pt x="34" y="172"/>
                  <a:pt x="37" y="171"/>
                </a:cubicBezTo>
                <a:cubicBezTo>
                  <a:pt x="36" y="172"/>
                  <a:pt x="36" y="174"/>
                  <a:pt x="35" y="175"/>
                </a:cubicBezTo>
                <a:cubicBezTo>
                  <a:pt x="35" y="176"/>
                  <a:pt x="34" y="176"/>
                  <a:pt x="34" y="177"/>
                </a:cubicBezTo>
                <a:cubicBezTo>
                  <a:pt x="34" y="175"/>
                  <a:pt x="34" y="175"/>
                  <a:pt x="34" y="175"/>
                </a:cubicBezTo>
                <a:cubicBezTo>
                  <a:pt x="30" y="177"/>
                  <a:pt x="27" y="178"/>
                  <a:pt x="24" y="180"/>
                </a:cubicBezTo>
                <a:cubicBezTo>
                  <a:pt x="26" y="183"/>
                  <a:pt x="26" y="183"/>
                  <a:pt x="26" y="183"/>
                </a:cubicBezTo>
                <a:cubicBezTo>
                  <a:pt x="28" y="181"/>
                  <a:pt x="31" y="180"/>
                  <a:pt x="33" y="179"/>
                </a:cubicBezTo>
                <a:cubicBezTo>
                  <a:pt x="32" y="181"/>
                  <a:pt x="31" y="183"/>
                  <a:pt x="30" y="185"/>
                </a:cubicBezTo>
                <a:cubicBezTo>
                  <a:pt x="30" y="183"/>
                  <a:pt x="30" y="183"/>
                  <a:pt x="30" y="183"/>
                </a:cubicBezTo>
                <a:cubicBezTo>
                  <a:pt x="26" y="184"/>
                  <a:pt x="23" y="185"/>
                  <a:pt x="20" y="186"/>
                </a:cubicBezTo>
                <a:cubicBezTo>
                  <a:pt x="21" y="189"/>
                  <a:pt x="21" y="189"/>
                  <a:pt x="21" y="189"/>
                </a:cubicBezTo>
                <a:cubicBezTo>
                  <a:pt x="24" y="188"/>
                  <a:pt x="27" y="187"/>
                  <a:pt x="29" y="186"/>
                </a:cubicBezTo>
                <a:cubicBezTo>
                  <a:pt x="29" y="187"/>
                  <a:pt x="28" y="187"/>
                  <a:pt x="28" y="188"/>
                </a:cubicBezTo>
                <a:cubicBezTo>
                  <a:pt x="27" y="190"/>
                  <a:pt x="26" y="191"/>
                  <a:pt x="26" y="192"/>
                </a:cubicBezTo>
                <a:cubicBezTo>
                  <a:pt x="25" y="193"/>
                  <a:pt x="25" y="193"/>
                  <a:pt x="25" y="193"/>
                </a:cubicBezTo>
                <a:cubicBezTo>
                  <a:pt x="25" y="193"/>
                  <a:pt x="25" y="193"/>
                  <a:pt x="25" y="193"/>
                </a:cubicBezTo>
                <a:cubicBezTo>
                  <a:pt x="24" y="193"/>
                  <a:pt x="24" y="193"/>
                  <a:pt x="24" y="193"/>
                </a:cubicBezTo>
                <a:cubicBezTo>
                  <a:pt x="23" y="192"/>
                  <a:pt x="22" y="190"/>
                  <a:pt x="20" y="188"/>
                </a:cubicBezTo>
                <a:cubicBezTo>
                  <a:pt x="18" y="188"/>
                  <a:pt x="16" y="188"/>
                  <a:pt x="15" y="187"/>
                </a:cubicBezTo>
                <a:cubicBezTo>
                  <a:pt x="13" y="187"/>
                  <a:pt x="11" y="187"/>
                  <a:pt x="8" y="187"/>
                </a:cubicBezTo>
                <a:cubicBezTo>
                  <a:pt x="7" y="187"/>
                  <a:pt x="7" y="187"/>
                  <a:pt x="7" y="187"/>
                </a:cubicBezTo>
                <a:cubicBezTo>
                  <a:pt x="7" y="187"/>
                  <a:pt x="7" y="187"/>
                  <a:pt x="7" y="187"/>
                </a:cubicBezTo>
                <a:cubicBezTo>
                  <a:pt x="7" y="188"/>
                  <a:pt x="7" y="188"/>
                  <a:pt x="7" y="188"/>
                </a:cubicBezTo>
                <a:cubicBezTo>
                  <a:pt x="7" y="187"/>
                  <a:pt x="7" y="187"/>
                  <a:pt x="7" y="187"/>
                </a:cubicBezTo>
                <a:cubicBezTo>
                  <a:pt x="7" y="187"/>
                  <a:pt x="7" y="186"/>
                  <a:pt x="7" y="185"/>
                </a:cubicBezTo>
                <a:cubicBezTo>
                  <a:pt x="7" y="185"/>
                  <a:pt x="7" y="185"/>
                  <a:pt x="7" y="185"/>
                </a:cubicBezTo>
                <a:cubicBezTo>
                  <a:pt x="7" y="185"/>
                  <a:pt x="7" y="185"/>
                  <a:pt x="7" y="185"/>
                </a:cubicBezTo>
                <a:moveTo>
                  <a:pt x="49" y="140"/>
                </a:moveTo>
                <a:cubicBezTo>
                  <a:pt x="47" y="139"/>
                  <a:pt x="45" y="138"/>
                  <a:pt x="43" y="137"/>
                </a:cubicBezTo>
                <a:cubicBezTo>
                  <a:pt x="42" y="136"/>
                  <a:pt x="41" y="136"/>
                  <a:pt x="40" y="136"/>
                </a:cubicBezTo>
                <a:cubicBezTo>
                  <a:pt x="42" y="132"/>
                  <a:pt x="44" y="127"/>
                  <a:pt x="46" y="123"/>
                </a:cubicBezTo>
                <a:cubicBezTo>
                  <a:pt x="47" y="120"/>
                  <a:pt x="49" y="117"/>
                  <a:pt x="49" y="115"/>
                </a:cubicBezTo>
                <a:cubicBezTo>
                  <a:pt x="49" y="115"/>
                  <a:pt x="49" y="115"/>
                  <a:pt x="49" y="115"/>
                </a:cubicBezTo>
                <a:cubicBezTo>
                  <a:pt x="53" y="117"/>
                  <a:pt x="56" y="119"/>
                  <a:pt x="60" y="121"/>
                </a:cubicBezTo>
                <a:cubicBezTo>
                  <a:pt x="56" y="127"/>
                  <a:pt x="52" y="133"/>
                  <a:pt x="49" y="140"/>
                </a:cubicBezTo>
                <a:moveTo>
                  <a:pt x="86" y="120"/>
                </a:moveTo>
                <a:cubicBezTo>
                  <a:pt x="73" y="120"/>
                  <a:pt x="61" y="115"/>
                  <a:pt x="50" y="108"/>
                </a:cubicBezTo>
                <a:cubicBezTo>
                  <a:pt x="50" y="108"/>
                  <a:pt x="50" y="108"/>
                  <a:pt x="50" y="108"/>
                </a:cubicBezTo>
                <a:cubicBezTo>
                  <a:pt x="50" y="108"/>
                  <a:pt x="50" y="108"/>
                  <a:pt x="50" y="108"/>
                </a:cubicBezTo>
                <a:cubicBezTo>
                  <a:pt x="30" y="94"/>
                  <a:pt x="19" y="67"/>
                  <a:pt x="34" y="38"/>
                </a:cubicBezTo>
                <a:cubicBezTo>
                  <a:pt x="45" y="16"/>
                  <a:pt x="63" y="6"/>
                  <a:pt x="82" y="6"/>
                </a:cubicBezTo>
                <a:cubicBezTo>
                  <a:pt x="119" y="6"/>
                  <a:pt x="156" y="43"/>
                  <a:pt x="134" y="88"/>
                </a:cubicBezTo>
                <a:cubicBezTo>
                  <a:pt x="123" y="110"/>
                  <a:pt x="104" y="120"/>
                  <a:pt x="86" y="120"/>
                </a:cubicBezTo>
                <a:moveTo>
                  <a:pt x="82" y="0"/>
                </a:moveTo>
                <a:cubicBezTo>
                  <a:pt x="59" y="0"/>
                  <a:pt x="39" y="13"/>
                  <a:pt x="28" y="35"/>
                </a:cubicBezTo>
                <a:cubicBezTo>
                  <a:pt x="18" y="56"/>
                  <a:pt x="18" y="77"/>
                  <a:pt x="29" y="95"/>
                </a:cubicBezTo>
                <a:cubicBezTo>
                  <a:pt x="33" y="101"/>
                  <a:pt x="38" y="107"/>
                  <a:pt x="44" y="111"/>
                </a:cubicBezTo>
                <a:cubicBezTo>
                  <a:pt x="43" y="114"/>
                  <a:pt x="42" y="117"/>
                  <a:pt x="40" y="121"/>
                </a:cubicBezTo>
                <a:cubicBezTo>
                  <a:pt x="38" y="126"/>
                  <a:pt x="35" y="131"/>
                  <a:pt x="33" y="135"/>
                </a:cubicBezTo>
                <a:cubicBezTo>
                  <a:pt x="32" y="135"/>
                  <a:pt x="31" y="135"/>
                  <a:pt x="30" y="135"/>
                </a:cubicBezTo>
                <a:cubicBezTo>
                  <a:pt x="29" y="135"/>
                  <a:pt x="28" y="136"/>
                  <a:pt x="27" y="136"/>
                </a:cubicBezTo>
                <a:cubicBezTo>
                  <a:pt x="27" y="136"/>
                  <a:pt x="27" y="136"/>
                  <a:pt x="27" y="136"/>
                </a:cubicBezTo>
                <a:cubicBezTo>
                  <a:pt x="27" y="136"/>
                  <a:pt x="27" y="136"/>
                  <a:pt x="27" y="136"/>
                </a:cubicBezTo>
                <a:cubicBezTo>
                  <a:pt x="27" y="137"/>
                  <a:pt x="27" y="137"/>
                  <a:pt x="27" y="137"/>
                </a:cubicBezTo>
                <a:cubicBezTo>
                  <a:pt x="27" y="137"/>
                  <a:pt x="27" y="137"/>
                  <a:pt x="27" y="137"/>
                </a:cubicBezTo>
                <a:cubicBezTo>
                  <a:pt x="23" y="147"/>
                  <a:pt x="19" y="153"/>
                  <a:pt x="16" y="159"/>
                </a:cubicBezTo>
                <a:cubicBezTo>
                  <a:pt x="12" y="165"/>
                  <a:pt x="8" y="171"/>
                  <a:pt x="3" y="179"/>
                </a:cubicBezTo>
                <a:cubicBezTo>
                  <a:pt x="3" y="180"/>
                  <a:pt x="3" y="180"/>
                  <a:pt x="3" y="180"/>
                </a:cubicBezTo>
                <a:cubicBezTo>
                  <a:pt x="2" y="180"/>
                  <a:pt x="2" y="181"/>
                  <a:pt x="2" y="182"/>
                </a:cubicBezTo>
                <a:cubicBezTo>
                  <a:pt x="1" y="182"/>
                  <a:pt x="1" y="184"/>
                  <a:pt x="1" y="185"/>
                </a:cubicBezTo>
                <a:cubicBezTo>
                  <a:pt x="0" y="186"/>
                  <a:pt x="0" y="187"/>
                  <a:pt x="0" y="188"/>
                </a:cubicBezTo>
                <a:cubicBezTo>
                  <a:pt x="0" y="188"/>
                  <a:pt x="0" y="188"/>
                  <a:pt x="0" y="189"/>
                </a:cubicBezTo>
                <a:cubicBezTo>
                  <a:pt x="1" y="189"/>
                  <a:pt x="1" y="190"/>
                  <a:pt x="1" y="190"/>
                </a:cubicBezTo>
                <a:cubicBezTo>
                  <a:pt x="2" y="192"/>
                  <a:pt x="3" y="193"/>
                  <a:pt x="5" y="194"/>
                </a:cubicBezTo>
                <a:cubicBezTo>
                  <a:pt x="7" y="196"/>
                  <a:pt x="10" y="197"/>
                  <a:pt x="13" y="198"/>
                </a:cubicBezTo>
                <a:cubicBezTo>
                  <a:pt x="16" y="199"/>
                  <a:pt x="19" y="200"/>
                  <a:pt x="22" y="200"/>
                </a:cubicBezTo>
                <a:cubicBezTo>
                  <a:pt x="24" y="200"/>
                  <a:pt x="26" y="200"/>
                  <a:pt x="28" y="199"/>
                </a:cubicBezTo>
                <a:cubicBezTo>
                  <a:pt x="29" y="198"/>
                  <a:pt x="29" y="198"/>
                  <a:pt x="29" y="197"/>
                </a:cubicBezTo>
                <a:cubicBezTo>
                  <a:pt x="30" y="196"/>
                  <a:pt x="31" y="195"/>
                  <a:pt x="32" y="194"/>
                </a:cubicBezTo>
                <a:cubicBezTo>
                  <a:pt x="35" y="189"/>
                  <a:pt x="39" y="181"/>
                  <a:pt x="43" y="172"/>
                </a:cubicBezTo>
                <a:cubicBezTo>
                  <a:pt x="48" y="164"/>
                  <a:pt x="52" y="155"/>
                  <a:pt x="56" y="148"/>
                </a:cubicBezTo>
                <a:cubicBezTo>
                  <a:pt x="56" y="148"/>
                  <a:pt x="56" y="148"/>
                  <a:pt x="56" y="148"/>
                </a:cubicBezTo>
                <a:cubicBezTo>
                  <a:pt x="56" y="148"/>
                  <a:pt x="56" y="148"/>
                  <a:pt x="56" y="148"/>
                </a:cubicBezTo>
                <a:cubicBezTo>
                  <a:pt x="56" y="148"/>
                  <a:pt x="56" y="148"/>
                  <a:pt x="56" y="148"/>
                </a:cubicBezTo>
                <a:cubicBezTo>
                  <a:pt x="56" y="148"/>
                  <a:pt x="56" y="148"/>
                  <a:pt x="56" y="148"/>
                </a:cubicBezTo>
                <a:cubicBezTo>
                  <a:pt x="55" y="147"/>
                  <a:pt x="55" y="145"/>
                  <a:pt x="54" y="144"/>
                </a:cubicBezTo>
                <a:cubicBezTo>
                  <a:pt x="58" y="136"/>
                  <a:pt x="61" y="130"/>
                  <a:pt x="66" y="123"/>
                </a:cubicBezTo>
                <a:cubicBezTo>
                  <a:pt x="72" y="125"/>
                  <a:pt x="79" y="126"/>
                  <a:pt x="86" y="126"/>
                </a:cubicBezTo>
                <a:cubicBezTo>
                  <a:pt x="109" y="126"/>
                  <a:pt x="129" y="113"/>
                  <a:pt x="140" y="91"/>
                </a:cubicBezTo>
                <a:cubicBezTo>
                  <a:pt x="150" y="70"/>
                  <a:pt x="149" y="49"/>
                  <a:pt x="138" y="31"/>
                </a:cubicBezTo>
                <a:cubicBezTo>
                  <a:pt x="127" y="12"/>
                  <a:pt x="105" y="0"/>
                  <a:pt x="8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121"/>
          <p:cNvSpPr/>
          <p:nvPr/>
        </p:nvSpPr>
        <p:spPr>
          <a:xfrm>
            <a:off x="2044440" y="3001320"/>
            <a:ext cx="47160" cy="27000"/>
          </a:xfrm>
          <a:custGeom>
            <a:avLst/>
            <a:gdLst/>
            <a:ahLst/>
            <a:rect l="l" t="t" r="r" b="b"/>
            <a:pathLst>
              <a:path w="47" h="27">
                <a:moveTo>
                  <a:pt x="7" y="24"/>
                </a:moveTo>
                <a:cubicBezTo>
                  <a:pt x="7" y="24"/>
                  <a:pt x="7" y="24"/>
                  <a:pt x="7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5" y="24"/>
                  <a:pt x="4" y="23"/>
                  <a:pt x="4" y="23"/>
                </a:cubicBezTo>
                <a:cubicBezTo>
                  <a:pt x="4" y="22"/>
                  <a:pt x="4" y="22"/>
                  <a:pt x="4" y="21"/>
                </a:cubicBezTo>
                <a:cubicBezTo>
                  <a:pt x="4" y="19"/>
                  <a:pt x="6" y="15"/>
                  <a:pt x="8" y="13"/>
                </a:cubicBezTo>
                <a:cubicBezTo>
                  <a:pt x="11" y="10"/>
                  <a:pt x="14" y="8"/>
                  <a:pt x="15" y="7"/>
                </a:cubicBezTo>
                <a:cubicBezTo>
                  <a:pt x="19" y="5"/>
                  <a:pt x="24" y="3"/>
                  <a:pt x="29" y="3"/>
                </a:cubicBezTo>
                <a:cubicBezTo>
                  <a:pt x="29" y="3"/>
                  <a:pt x="29" y="3"/>
                  <a:pt x="29" y="3"/>
                </a:cubicBezTo>
                <a:cubicBezTo>
                  <a:pt x="29" y="3"/>
                  <a:pt x="29" y="3"/>
                  <a:pt x="29" y="3"/>
                </a:cubicBezTo>
                <a:cubicBezTo>
                  <a:pt x="33" y="3"/>
                  <a:pt x="38" y="5"/>
                  <a:pt x="41" y="8"/>
                </a:cubicBezTo>
                <a:cubicBezTo>
                  <a:pt x="43" y="9"/>
                  <a:pt x="44" y="10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3" y="13"/>
                  <a:pt x="43" y="13"/>
                </a:cubicBezTo>
                <a:cubicBezTo>
                  <a:pt x="43" y="14"/>
                  <a:pt x="42" y="14"/>
                  <a:pt x="42" y="14"/>
                </a:cubicBezTo>
                <a:cubicBezTo>
                  <a:pt x="42" y="14"/>
                  <a:pt x="42" y="14"/>
                  <a:pt x="42" y="14"/>
                </a:cubicBezTo>
                <a:cubicBezTo>
                  <a:pt x="42" y="14"/>
                  <a:pt x="42" y="14"/>
                  <a:pt x="42" y="14"/>
                </a:cubicBezTo>
                <a:cubicBezTo>
                  <a:pt x="41" y="14"/>
                  <a:pt x="41" y="14"/>
                  <a:pt x="40" y="13"/>
                </a:cubicBezTo>
                <a:cubicBezTo>
                  <a:pt x="39" y="15"/>
                  <a:pt x="39" y="15"/>
                  <a:pt x="39" y="15"/>
                </a:cubicBezTo>
                <a:cubicBezTo>
                  <a:pt x="40" y="13"/>
                  <a:pt x="40" y="13"/>
                  <a:pt x="40" y="13"/>
                </a:cubicBezTo>
                <a:cubicBezTo>
                  <a:pt x="37" y="12"/>
                  <a:pt x="34" y="11"/>
                  <a:pt x="31" y="11"/>
                </a:cubicBezTo>
                <a:cubicBezTo>
                  <a:pt x="26" y="11"/>
                  <a:pt x="21" y="13"/>
                  <a:pt x="18" y="16"/>
                </a:cubicBezTo>
                <a:cubicBezTo>
                  <a:pt x="16" y="18"/>
                  <a:pt x="14" y="21"/>
                  <a:pt x="12" y="22"/>
                </a:cubicBezTo>
                <a:cubicBezTo>
                  <a:pt x="10" y="23"/>
                  <a:pt x="8" y="24"/>
                  <a:pt x="7" y="24"/>
                </a:cubicBezTo>
                <a:moveTo>
                  <a:pt x="29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3" y="0"/>
                  <a:pt x="18" y="2"/>
                  <a:pt x="14" y="4"/>
                </a:cubicBezTo>
                <a:cubicBezTo>
                  <a:pt x="12" y="5"/>
                  <a:pt x="9" y="8"/>
                  <a:pt x="6" y="11"/>
                </a:cubicBezTo>
                <a:cubicBezTo>
                  <a:pt x="3" y="14"/>
                  <a:pt x="1" y="17"/>
                  <a:pt x="1" y="21"/>
                </a:cubicBezTo>
                <a:cubicBezTo>
                  <a:pt x="0" y="22"/>
                  <a:pt x="1" y="23"/>
                  <a:pt x="1" y="24"/>
                </a:cubicBezTo>
                <a:cubicBezTo>
                  <a:pt x="2" y="25"/>
                  <a:pt x="3" y="26"/>
                  <a:pt x="4" y="27"/>
                </a:cubicBezTo>
                <a:cubicBezTo>
                  <a:pt x="5" y="27"/>
                  <a:pt x="6" y="27"/>
                  <a:pt x="7" y="27"/>
                </a:cubicBezTo>
                <a:cubicBezTo>
                  <a:pt x="10" y="27"/>
                  <a:pt x="12" y="26"/>
                  <a:pt x="14" y="25"/>
                </a:cubicBezTo>
                <a:cubicBezTo>
                  <a:pt x="16" y="23"/>
                  <a:pt x="18" y="20"/>
                  <a:pt x="20" y="19"/>
                </a:cubicBezTo>
                <a:cubicBezTo>
                  <a:pt x="23" y="16"/>
                  <a:pt x="27" y="14"/>
                  <a:pt x="31" y="14"/>
                </a:cubicBezTo>
                <a:cubicBezTo>
                  <a:pt x="31" y="14"/>
                  <a:pt x="31" y="14"/>
                  <a:pt x="31" y="14"/>
                </a:cubicBezTo>
                <a:cubicBezTo>
                  <a:pt x="34" y="14"/>
                  <a:pt x="36" y="15"/>
                  <a:pt x="39" y="16"/>
                </a:cubicBezTo>
                <a:cubicBezTo>
                  <a:pt x="39" y="16"/>
                  <a:pt x="40" y="17"/>
                  <a:pt x="41" y="17"/>
                </a:cubicBezTo>
                <a:cubicBezTo>
                  <a:pt x="41" y="17"/>
                  <a:pt x="41" y="17"/>
                  <a:pt x="41" y="17"/>
                </a:cubicBezTo>
                <a:cubicBezTo>
                  <a:pt x="42" y="17"/>
                  <a:pt x="42" y="17"/>
                  <a:pt x="42" y="17"/>
                </a:cubicBezTo>
                <a:cubicBezTo>
                  <a:pt x="43" y="17"/>
                  <a:pt x="45" y="16"/>
                  <a:pt x="45" y="15"/>
                </a:cubicBezTo>
                <a:cubicBezTo>
                  <a:pt x="46" y="14"/>
                  <a:pt x="47" y="13"/>
                  <a:pt x="47" y="12"/>
                </a:cubicBezTo>
                <a:cubicBezTo>
                  <a:pt x="47" y="12"/>
                  <a:pt x="47" y="12"/>
                  <a:pt x="47" y="12"/>
                </a:cubicBezTo>
                <a:cubicBezTo>
                  <a:pt x="47" y="9"/>
                  <a:pt x="45" y="7"/>
                  <a:pt x="43" y="5"/>
                </a:cubicBezTo>
                <a:cubicBezTo>
                  <a:pt x="39" y="2"/>
                  <a:pt x="34" y="0"/>
                  <a:pt x="29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122"/>
          <p:cNvSpPr/>
          <p:nvPr/>
        </p:nvSpPr>
        <p:spPr>
          <a:xfrm>
            <a:off x="2099520" y="3015720"/>
            <a:ext cx="360" cy="36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123"/>
          <p:cNvSpPr/>
          <p:nvPr/>
        </p:nvSpPr>
        <p:spPr>
          <a:xfrm>
            <a:off x="2099520" y="301572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124"/>
          <p:cNvSpPr/>
          <p:nvPr/>
        </p:nvSpPr>
        <p:spPr>
          <a:xfrm>
            <a:off x="2092320" y="3015720"/>
            <a:ext cx="12960" cy="12960"/>
          </a:xfrm>
          <a:custGeom>
            <a:avLst/>
            <a:gdLst/>
            <a:ahLst/>
            <a:rect l="l" t="t" r="r" b="b"/>
            <a:pathLst>
              <a:path w="13" h="13">
                <a:moveTo>
                  <a:pt x="6" y="10"/>
                </a:moveTo>
                <a:cubicBezTo>
                  <a:pt x="6" y="10"/>
                  <a:pt x="6" y="10"/>
                  <a:pt x="6" y="10"/>
                </a:cubicBezTo>
                <a:cubicBezTo>
                  <a:pt x="6" y="10"/>
                  <a:pt x="5" y="10"/>
                  <a:pt x="5" y="10"/>
                </a:cubicBezTo>
                <a:cubicBezTo>
                  <a:pt x="4" y="9"/>
                  <a:pt x="3" y="8"/>
                  <a:pt x="3" y="7"/>
                </a:cubicBezTo>
                <a:cubicBezTo>
                  <a:pt x="3" y="6"/>
                  <a:pt x="3" y="6"/>
                  <a:pt x="4" y="5"/>
                </a:cubicBezTo>
                <a:cubicBezTo>
                  <a:pt x="4" y="4"/>
                  <a:pt x="6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8" y="3"/>
                  <a:pt x="9" y="4"/>
                  <a:pt x="10" y="5"/>
                </a:cubicBezTo>
                <a:cubicBezTo>
                  <a:pt x="10" y="5"/>
                  <a:pt x="10" y="5"/>
                  <a:pt x="10" y="5"/>
                </a:cubicBezTo>
                <a:cubicBezTo>
                  <a:pt x="10" y="6"/>
                  <a:pt x="10" y="6"/>
                  <a:pt x="10" y="6"/>
                </a:cubicBezTo>
                <a:cubicBezTo>
                  <a:pt x="10" y="6"/>
                  <a:pt x="10" y="6"/>
                  <a:pt x="10" y="6"/>
                </a:cubicBezTo>
                <a:cubicBezTo>
                  <a:pt x="10" y="8"/>
                  <a:pt x="9" y="9"/>
                  <a:pt x="8" y="9"/>
                </a:cubicBezTo>
                <a:cubicBezTo>
                  <a:pt x="8" y="10"/>
                  <a:pt x="7" y="10"/>
                  <a:pt x="6" y="10"/>
                </a:cubicBezTo>
                <a:moveTo>
                  <a:pt x="7" y="0"/>
                </a:moveTo>
                <a:cubicBezTo>
                  <a:pt x="7" y="0"/>
                  <a:pt x="7" y="0"/>
                  <a:pt x="7" y="0"/>
                </a:cubicBezTo>
                <a:cubicBezTo>
                  <a:pt x="7" y="0"/>
                  <a:pt x="7" y="0"/>
                  <a:pt x="7" y="0"/>
                </a:cubicBezTo>
                <a:cubicBezTo>
                  <a:pt x="7" y="0"/>
                  <a:pt x="7" y="0"/>
                  <a:pt x="7" y="0"/>
                </a:cubicBezTo>
                <a:cubicBezTo>
                  <a:pt x="4" y="0"/>
                  <a:pt x="2" y="2"/>
                  <a:pt x="1" y="4"/>
                </a:cubicBezTo>
                <a:cubicBezTo>
                  <a:pt x="0" y="5"/>
                  <a:pt x="0" y="6"/>
                  <a:pt x="0" y="7"/>
                </a:cubicBezTo>
                <a:cubicBezTo>
                  <a:pt x="0" y="9"/>
                  <a:pt x="1" y="11"/>
                  <a:pt x="3" y="12"/>
                </a:cubicBezTo>
                <a:cubicBezTo>
                  <a:pt x="4" y="13"/>
                  <a:pt x="5" y="13"/>
                  <a:pt x="6" y="13"/>
                </a:cubicBezTo>
                <a:cubicBezTo>
                  <a:pt x="7" y="13"/>
                  <a:pt x="9" y="13"/>
                  <a:pt x="10" y="12"/>
                </a:cubicBezTo>
                <a:cubicBezTo>
                  <a:pt x="12" y="11"/>
                  <a:pt x="13" y="9"/>
                  <a:pt x="13" y="7"/>
                </a:cubicBezTo>
                <a:cubicBezTo>
                  <a:pt x="13" y="6"/>
                  <a:pt x="13" y="6"/>
                  <a:pt x="13" y="6"/>
                </a:cubicBezTo>
                <a:cubicBezTo>
                  <a:pt x="13" y="5"/>
                  <a:pt x="13" y="5"/>
                  <a:pt x="13" y="4"/>
                </a:cubicBezTo>
                <a:cubicBezTo>
                  <a:pt x="12" y="2"/>
                  <a:pt x="9" y="0"/>
                  <a:pt x="7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125"/>
          <p:cNvSpPr/>
          <p:nvPr/>
        </p:nvSpPr>
        <p:spPr>
          <a:xfrm>
            <a:off x="3157560" y="2791080"/>
            <a:ext cx="81360" cy="93240"/>
          </a:xfrm>
          <a:custGeom>
            <a:avLst/>
            <a:gdLst/>
            <a:ahLst/>
            <a:rect l="l" t="t" r="r" b="b"/>
            <a:pathLst>
              <a:path w="80" h="92">
                <a:moveTo>
                  <a:pt x="50" y="58"/>
                </a:moveTo>
                <a:cubicBezTo>
                  <a:pt x="50" y="58"/>
                  <a:pt x="50" y="58"/>
                  <a:pt x="50" y="58"/>
                </a:cubicBezTo>
                <a:cubicBezTo>
                  <a:pt x="53" y="57"/>
                  <a:pt x="56" y="57"/>
                  <a:pt x="59" y="56"/>
                </a:cubicBezTo>
                <a:cubicBezTo>
                  <a:pt x="58" y="57"/>
                  <a:pt x="56" y="57"/>
                  <a:pt x="55" y="58"/>
                </a:cubicBezTo>
                <a:cubicBezTo>
                  <a:pt x="54" y="57"/>
                  <a:pt x="54" y="57"/>
                  <a:pt x="54" y="57"/>
                </a:cubicBezTo>
                <a:cubicBezTo>
                  <a:pt x="53" y="57"/>
                  <a:pt x="51" y="57"/>
                  <a:pt x="50" y="58"/>
                </a:cubicBezTo>
                <a:moveTo>
                  <a:pt x="6" y="86"/>
                </a:moveTo>
                <a:cubicBezTo>
                  <a:pt x="6" y="86"/>
                  <a:pt x="6" y="86"/>
                  <a:pt x="6" y="86"/>
                </a:cubicBezTo>
                <a:cubicBezTo>
                  <a:pt x="7" y="83"/>
                  <a:pt x="8" y="80"/>
                  <a:pt x="9" y="78"/>
                </a:cubicBezTo>
                <a:cubicBezTo>
                  <a:pt x="11" y="76"/>
                  <a:pt x="22" y="63"/>
                  <a:pt x="30" y="53"/>
                </a:cubicBezTo>
                <a:cubicBezTo>
                  <a:pt x="32" y="54"/>
                  <a:pt x="33" y="55"/>
                  <a:pt x="35" y="56"/>
                </a:cubicBezTo>
                <a:cubicBezTo>
                  <a:pt x="13" y="82"/>
                  <a:pt x="13" y="82"/>
                  <a:pt x="13" y="82"/>
                </a:cubicBezTo>
                <a:cubicBezTo>
                  <a:pt x="6" y="86"/>
                  <a:pt x="6" y="86"/>
                  <a:pt x="6" y="86"/>
                </a:cubicBezTo>
                <a:moveTo>
                  <a:pt x="64" y="42"/>
                </a:moveTo>
                <a:cubicBezTo>
                  <a:pt x="65" y="41"/>
                  <a:pt x="66" y="41"/>
                  <a:pt x="67" y="40"/>
                </a:cubicBezTo>
                <a:cubicBezTo>
                  <a:pt x="67" y="41"/>
                  <a:pt x="67" y="41"/>
                  <a:pt x="67" y="41"/>
                </a:cubicBezTo>
                <a:cubicBezTo>
                  <a:pt x="67" y="41"/>
                  <a:pt x="67" y="41"/>
                  <a:pt x="67" y="41"/>
                </a:cubicBezTo>
                <a:cubicBezTo>
                  <a:pt x="66" y="41"/>
                  <a:pt x="65" y="41"/>
                  <a:pt x="64" y="42"/>
                </a:cubicBezTo>
                <a:moveTo>
                  <a:pt x="65" y="39"/>
                </a:moveTo>
                <a:cubicBezTo>
                  <a:pt x="65" y="39"/>
                  <a:pt x="66" y="38"/>
                  <a:pt x="66" y="38"/>
                </a:cubicBezTo>
                <a:cubicBezTo>
                  <a:pt x="66" y="38"/>
                  <a:pt x="66" y="38"/>
                  <a:pt x="66" y="38"/>
                </a:cubicBezTo>
                <a:cubicBezTo>
                  <a:pt x="66" y="39"/>
                  <a:pt x="65" y="39"/>
                  <a:pt x="65" y="39"/>
                </a:cubicBezTo>
                <a:moveTo>
                  <a:pt x="48" y="57"/>
                </a:moveTo>
                <a:cubicBezTo>
                  <a:pt x="47" y="57"/>
                  <a:pt x="47" y="57"/>
                  <a:pt x="47" y="57"/>
                </a:cubicBezTo>
                <a:cubicBezTo>
                  <a:pt x="41" y="56"/>
                  <a:pt x="34" y="52"/>
                  <a:pt x="31" y="48"/>
                </a:cubicBezTo>
                <a:cubicBezTo>
                  <a:pt x="27" y="44"/>
                  <a:pt x="25" y="39"/>
                  <a:pt x="25" y="34"/>
                </a:cubicBezTo>
                <a:cubicBezTo>
                  <a:pt x="25" y="34"/>
                  <a:pt x="25" y="34"/>
                  <a:pt x="25" y="34"/>
                </a:cubicBezTo>
                <a:cubicBezTo>
                  <a:pt x="25" y="29"/>
                  <a:pt x="27" y="24"/>
                  <a:pt x="31" y="22"/>
                </a:cubicBezTo>
                <a:cubicBezTo>
                  <a:pt x="33" y="20"/>
                  <a:pt x="36" y="19"/>
                  <a:pt x="39" y="19"/>
                </a:cubicBezTo>
                <a:cubicBezTo>
                  <a:pt x="39" y="19"/>
                  <a:pt x="39" y="19"/>
                  <a:pt x="39" y="19"/>
                </a:cubicBezTo>
                <a:cubicBezTo>
                  <a:pt x="39" y="19"/>
                  <a:pt x="40" y="19"/>
                  <a:pt x="40" y="19"/>
                </a:cubicBezTo>
                <a:cubicBezTo>
                  <a:pt x="40" y="20"/>
                  <a:pt x="39" y="22"/>
                  <a:pt x="38" y="23"/>
                </a:cubicBezTo>
                <a:cubicBezTo>
                  <a:pt x="37" y="23"/>
                  <a:pt x="37" y="23"/>
                  <a:pt x="37" y="24"/>
                </a:cubicBezTo>
                <a:cubicBezTo>
                  <a:pt x="37" y="24"/>
                  <a:pt x="36" y="25"/>
                  <a:pt x="36" y="25"/>
                </a:cubicBezTo>
                <a:cubicBezTo>
                  <a:pt x="36" y="26"/>
                  <a:pt x="36" y="26"/>
                  <a:pt x="36" y="26"/>
                </a:cubicBezTo>
                <a:cubicBezTo>
                  <a:pt x="35" y="27"/>
                  <a:pt x="35" y="29"/>
                  <a:pt x="35" y="31"/>
                </a:cubicBezTo>
                <a:cubicBezTo>
                  <a:pt x="35" y="35"/>
                  <a:pt x="37" y="40"/>
                  <a:pt x="40" y="43"/>
                </a:cubicBezTo>
                <a:cubicBezTo>
                  <a:pt x="43" y="46"/>
                  <a:pt x="47" y="47"/>
                  <a:pt x="51" y="47"/>
                </a:cubicBezTo>
                <a:cubicBezTo>
                  <a:pt x="53" y="47"/>
                  <a:pt x="54" y="47"/>
                  <a:pt x="56" y="46"/>
                </a:cubicBezTo>
                <a:cubicBezTo>
                  <a:pt x="56" y="46"/>
                  <a:pt x="56" y="46"/>
                  <a:pt x="56" y="46"/>
                </a:cubicBezTo>
                <a:cubicBezTo>
                  <a:pt x="57" y="46"/>
                  <a:pt x="57" y="46"/>
                  <a:pt x="57" y="46"/>
                </a:cubicBezTo>
                <a:cubicBezTo>
                  <a:pt x="57" y="46"/>
                  <a:pt x="57" y="46"/>
                  <a:pt x="57" y="46"/>
                </a:cubicBezTo>
                <a:cubicBezTo>
                  <a:pt x="61" y="45"/>
                  <a:pt x="64" y="44"/>
                  <a:pt x="67" y="42"/>
                </a:cubicBezTo>
                <a:cubicBezTo>
                  <a:pt x="68" y="42"/>
                  <a:pt x="68" y="42"/>
                  <a:pt x="68" y="42"/>
                </a:cubicBezTo>
                <a:cubicBezTo>
                  <a:pt x="68" y="43"/>
                  <a:pt x="68" y="43"/>
                  <a:pt x="68" y="44"/>
                </a:cubicBezTo>
                <a:cubicBezTo>
                  <a:pt x="68" y="48"/>
                  <a:pt x="66" y="52"/>
                  <a:pt x="63" y="54"/>
                </a:cubicBezTo>
                <a:cubicBezTo>
                  <a:pt x="63" y="54"/>
                  <a:pt x="63" y="54"/>
                  <a:pt x="62" y="55"/>
                </a:cubicBezTo>
                <a:cubicBezTo>
                  <a:pt x="62" y="54"/>
                  <a:pt x="62" y="54"/>
                  <a:pt x="62" y="54"/>
                </a:cubicBezTo>
                <a:cubicBezTo>
                  <a:pt x="62" y="54"/>
                  <a:pt x="62" y="54"/>
                  <a:pt x="61" y="54"/>
                </a:cubicBezTo>
                <a:cubicBezTo>
                  <a:pt x="61" y="54"/>
                  <a:pt x="61" y="54"/>
                  <a:pt x="61" y="54"/>
                </a:cubicBezTo>
                <a:cubicBezTo>
                  <a:pt x="60" y="54"/>
                  <a:pt x="60" y="54"/>
                  <a:pt x="59" y="54"/>
                </a:cubicBezTo>
                <a:cubicBezTo>
                  <a:pt x="56" y="55"/>
                  <a:pt x="52" y="56"/>
                  <a:pt x="48" y="56"/>
                </a:cubicBezTo>
                <a:cubicBezTo>
                  <a:pt x="48" y="56"/>
                  <a:pt x="47" y="57"/>
                  <a:pt x="48" y="57"/>
                </a:cubicBezTo>
                <a:cubicBezTo>
                  <a:pt x="48" y="57"/>
                  <a:pt x="48" y="57"/>
                  <a:pt x="48" y="57"/>
                </a:cubicBezTo>
                <a:moveTo>
                  <a:pt x="51" y="43"/>
                </a:moveTo>
                <a:cubicBezTo>
                  <a:pt x="48" y="43"/>
                  <a:pt x="45" y="42"/>
                  <a:pt x="42" y="40"/>
                </a:cubicBezTo>
                <a:cubicBezTo>
                  <a:pt x="40" y="38"/>
                  <a:pt x="39" y="34"/>
                  <a:pt x="39" y="31"/>
                </a:cubicBezTo>
                <a:cubicBezTo>
                  <a:pt x="39" y="30"/>
                  <a:pt x="39" y="28"/>
                  <a:pt x="40" y="27"/>
                </a:cubicBezTo>
                <a:cubicBezTo>
                  <a:pt x="44" y="21"/>
                  <a:pt x="47" y="16"/>
                  <a:pt x="51" y="10"/>
                </a:cubicBezTo>
                <a:cubicBezTo>
                  <a:pt x="51" y="14"/>
                  <a:pt x="54" y="17"/>
                  <a:pt x="57" y="20"/>
                </a:cubicBezTo>
                <a:cubicBezTo>
                  <a:pt x="61" y="23"/>
                  <a:pt x="66" y="24"/>
                  <a:pt x="70" y="24"/>
                </a:cubicBezTo>
                <a:cubicBezTo>
                  <a:pt x="70" y="24"/>
                  <a:pt x="71" y="24"/>
                  <a:pt x="72" y="24"/>
                </a:cubicBezTo>
                <a:cubicBezTo>
                  <a:pt x="71" y="24"/>
                  <a:pt x="71" y="25"/>
                  <a:pt x="71" y="25"/>
                </a:cubicBezTo>
                <a:cubicBezTo>
                  <a:pt x="70" y="25"/>
                  <a:pt x="70" y="25"/>
                  <a:pt x="70" y="25"/>
                </a:cubicBezTo>
                <a:cubicBezTo>
                  <a:pt x="69" y="25"/>
                  <a:pt x="69" y="25"/>
                  <a:pt x="68" y="25"/>
                </a:cubicBezTo>
                <a:cubicBezTo>
                  <a:pt x="66" y="25"/>
                  <a:pt x="65" y="25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2" y="24"/>
                  <a:pt x="62" y="25"/>
                  <a:pt x="62" y="25"/>
                </a:cubicBezTo>
                <a:cubicBezTo>
                  <a:pt x="62" y="25"/>
                  <a:pt x="62" y="26"/>
                  <a:pt x="62" y="26"/>
                </a:cubicBezTo>
                <a:cubicBezTo>
                  <a:pt x="64" y="26"/>
                  <a:pt x="66" y="27"/>
                  <a:pt x="68" y="27"/>
                </a:cubicBezTo>
                <a:cubicBezTo>
                  <a:pt x="69" y="27"/>
                  <a:pt x="69" y="27"/>
                  <a:pt x="70" y="27"/>
                </a:cubicBezTo>
                <a:cubicBezTo>
                  <a:pt x="69" y="27"/>
                  <a:pt x="69" y="28"/>
                  <a:pt x="68" y="28"/>
                </a:cubicBezTo>
                <a:cubicBezTo>
                  <a:pt x="66" y="28"/>
                  <a:pt x="64" y="28"/>
                  <a:pt x="62" y="27"/>
                </a:cubicBezTo>
                <a:cubicBezTo>
                  <a:pt x="62" y="27"/>
                  <a:pt x="62" y="27"/>
                  <a:pt x="62" y="27"/>
                </a:cubicBezTo>
                <a:cubicBezTo>
                  <a:pt x="61" y="27"/>
                  <a:pt x="61" y="27"/>
                  <a:pt x="61" y="28"/>
                </a:cubicBezTo>
                <a:cubicBezTo>
                  <a:pt x="61" y="28"/>
                  <a:pt x="61" y="29"/>
                  <a:pt x="61" y="29"/>
                </a:cubicBezTo>
                <a:cubicBezTo>
                  <a:pt x="63" y="29"/>
                  <a:pt x="65" y="30"/>
                  <a:pt x="67" y="30"/>
                </a:cubicBezTo>
                <a:cubicBezTo>
                  <a:pt x="67" y="30"/>
                  <a:pt x="67" y="31"/>
                  <a:pt x="66" y="31"/>
                </a:cubicBezTo>
                <a:cubicBezTo>
                  <a:pt x="66" y="31"/>
                  <a:pt x="66" y="31"/>
                  <a:pt x="66" y="31"/>
                </a:cubicBezTo>
                <a:cubicBezTo>
                  <a:pt x="65" y="31"/>
                  <a:pt x="64" y="31"/>
                  <a:pt x="63" y="31"/>
                </a:cubicBezTo>
                <a:cubicBezTo>
                  <a:pt x="62" y="31"/>
                  <a:pt x="60" y="31"/>
                  <a:pt x="59" y="31"/>
                </a:cubicBezTo>
                <a:cubicBezTo>
                  <a:pt x="59" y="31"/>
                  <a:pt x="59" y="31"/>
                  <a:pt x="59" y="31"/>
                </a:cubicBezTo>
                <a:cubicBezTo>
                  <a:pt x="58" y="31"/>
                  <a:pt x="58" y="31"/>
                  <a:pt x="58" y="32"/>
                </a:cubicBezTo>
                <a:cubicBezTo>
                  <a:pt x="58" y="32"/>
                  <a:pt x="58" y="33"/>
                  <a:pt x="58" y="33"/>
                </a:cubicBezTo>
                <a:cubicBezTo>
                  <a:pt x="58" y="33"/>
                  <a:pt x="58" y="33"/>
                  <a:pt x="58" y="33"/>
                </a:cubicBezTo>
                <a:cubicBezTo>
                  <a:pt x="60" y="33"/>
                  <a:pt x="62" y="33"/>
                  <a:pt x="63" y="33"/>
                </a:cubicBezTo>
                <a:cubicBezTo>
                  <a:pt x="64" y="33"/>
                  <a:pt x="64" y="33"/>
                  <a:pt x="65" y="33"/>
                </a:cubicBezTo>
                <a:cubicBezTo>
                  <a:pt x="64" y="34"/>
                  <a:pt x="64" y="35"/>
                  <a:pt x="63" y="35"/>
                </a:cubicBezTo>
                <a:cubicBezTo>
                  <a:pt x="61" y="35"/>
                  <a:pt x="59" y="35"/>
                  <a:pt x="56" y="35"/>
                </a:cubicBezTo>
                <a:cubicBezTo>
                  <a:pt x="56" y="35"/>
                  <a:pt x="56" y="35"/>
                  <a:pt x="56" y="35"/>
                </a:cubicBezTo>
                <a:cubicBezTo>
                  <a:pt x="56" y="35"/>
                  <a:pt x="55" y="35"/>
                  <a:pt x="55" y="36"/>
                </a:cubicBezTo>
                <a:cubicBezTo>
                  <a:pt x="55" y="36"/>
                  <a:pt x="55" y="36"/>
                  <a:pt x="56" y="37"/>
                </a:cubicBezTo>
                <a:cubicBezTo>
                  <a:pt x="58" y="37"/>
                  <a:pt x="60" y="37"/>
                  <a:pt x="62" y="37"/>
                </a:cubicBezTo>
                <a:cubicBezTo>
                  <a:pt x="61" y="38"/>
                  <a:pt x="61" y="38"/>
                  <a:pt x="60" y="39"/>
                </a:cubicBezTo>
                <a:cubicBezTo>
                  <a:pt x="60" y="39"/>
                  <a:pt x="60" y="39"/>
                  <a:pt x="60" y="39"/>
                </a:cubicBezTo>
                <a:cubicBezTo>
                  <a:pt x="59" y="39"/>
                  <a:pt x="57" y="39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4" y="38"/>
                  <a:pt x="54" y="38"/>
                </a:cubicBezTo>
                <a:cubicBezTo>
                  <a:pt x="54" y="38"/>
                  <a:pt x="54" y="39"/>
                  <a:pt x="54" y="39"/>
                </a:cubicBezTo>
                <a:cubicBezTo>
                  <a:pt x="54" y="39"/>
                  <a:pt x="54" y="39"/>
                  <a:pt x="54" y="39"/>
                </a:cubicBezTo>
                <a:cubicBezTo>
                  <a:pt x="55" y="40"/>
                  <a:pt x="55" y="40"/>
                  <a:pt x="55" y="40"/>
                </a:cubicBezTo>
                <a:cubicBezTo>
                  <a:pt x="56" y="40"/>
                  <a:pt x="57" y="40"/>
                  <a:pt x="59" y="40"/>
                </a:cubicBezTo>
                <a:cubicBezTo>
                  <a:pt x="58" y="41"/>
                  <a:pt x="58" y="41"/>
                  <a:pt x="58" y="41"/>
                </a:cubicBezTo>
                <a:cubicBezTo>
                  <a:pt x="57" y="42"/>
                  <a:pt x="57" y="42"/>
                  <a:pt x="57" y="42"/>
                </a:cubicBezTo>
                <a:cubicBezTo>
                  <a:pt x="55" y="42"/>
                  <a:pt x="53" y="41"/>
                  <a:pt x="52" y="41"/>
                </a:cubicBezTo>
                <a:cubicBezTo>
                  <a:pt x="52" y="41"/>
                  <a:pt x="52" y="41"/>
                  <a:pt x="52" y="41"/>
                </a:cubicBezTo>
                <a:cubicBezTo>
                  <a:pt x="51" y="41"/>
                  <a:pt x="51" y="41"/>
                  <a:pt x="51" y="41"/>
                </a:cubicBezTo>
                <a:cubicBezTo>
                  <a:pt x="51" y="42"/>
                  <a:pt x="51" y="42"/>
                  <a:pt x="51" y="42"/>
                </a:cubicBezTo>
                <a:cubicBezTo>
                  <a:pt x="52" y="43"/>
                  <a:pt x="53" y="43"/>
                  <a:pt x="54" y="43"/>
                </a:cubicBezTo>
                <a:cubicBezTo>
                  <a:pt x="53" y="43"/>
                  <a:pt x="52" y="43"/>
                  <a:pt x="51" y="43"/>
                </a:cubicBezTo>
                <a:cubicBezTo>
                  <a:pt x="51" y="43"/>
                  <a:pt x="51" y="43"/>
                  <a:pt x="51" y="43"/>
                </a:cubicBezTo>
                <a:moveTo>
                  <a:pt x="70" y="20"/>
                </a:moveTo>
                <a:cubicBezTo>
                  <a:pt x="67" y="20"/>
                  <a:pt x="63" y="19"/>
                  <a:pt x="59" y="17"/>
                </a:cubicBezTo>
                <a:cubicBezTo>
                  <a:pt x="56" y="15"/>
                  <a:pt x="54" y="12"/>
                  <a:pt x="54" y="9"/>
                </a:cubicBezTo>
                <a:cubicBezTo>
                  <a:pt x="54" y="7"/>
                  <a:pt x="55" y="6"/>
                  <a:pt x="55" y="5"/>
                </a:cubicBezTo>
                <a:cubicBezTo>
                  <a:pt x="57" y="4"/>
                  <a:pt x="59" y="4"/>
                  <a:pt x="60" y="4"/>
                </a:cubicBezTo>
                <a:cubicBezTo>
                  <a:pt x="60" y="4"/>
                  <a:pt x="61" y="4"/>
                  <a:pt x="61" y="4"/>
                </a:cubicBezTo>
                <a:cubicBezTo>
                  <a:pt x="65" y="4"/>
                  <a:pt x="69" y="5"/>
                  <a:pt x="72" y="8"/>
                </a:cubicBezTo>
                <a:cubicBezTo>
                  <a:pt x="73" y="7"/>
                  <a:pt x="73" y="7"/>
                  <a:pt x="73" y="7"/>
                </a:cubicBezTo>
                <a:cubicBezTo>
                  <a:pt x="72" y="8"/>
                  <a:pt x="72" y="8"/>
                  <a:pt x="72" y="8"/>
                </a:cubicBezTo>
                <a:cubicBezTo>
                  <a:pt x="75" y="11"/>
                  <a:pt x="76" y="14"/>
                  <a:pt x="76" y="15"/>
                </a:cubicBezTo>
                <a:cubicBezTo>
                  <a:pt x="76" y="17"/>
                  <a:pt x="75" y="19"/>
                  <a:pt x="74" y="19"/>
                </a:cubicBezTo>
                <a:cubicBezTo>
                  <a:pt x="73" y="20"/>
                  <a:pt x="72" y="20"/>
                  <a:pt x="70" y="20"/>
                </a:cubicBezTo>
                <a:cubicBezTo>
                  <a:pt x="70" y="20"/>
                  <a:pt x="70" y="20"/>
                  <a:pt x="70" y="20"/>
                </a:cubicBezTo>
                <a:cubicBezTo>
                  <a:pt x="70" y="20"/>
                  <a:pt x="70" y="20"/>
                  <a:pt x="70" y="20"/>
                </a:cubicBezTo>
                <a:moveTo>
                  <a:pt x="60" y="0"/>
                </a:moveTo>
                <a:cubicBezTo>
                  <a:pt x="58" y="0"/>
                  <a:pt x="56" y="0"/>
                  <a:pt x="53" y="1"/>
                </a:cubicBezTo>
                <a:cubicBezTo>
                  <a:pt x="53" y="2"/>
                  <a:pt x="53" y="2"/>
                  <a:pt x="53" y="2"/>
                </a:cubicBezTo>
                <a:cubicBezTo>
                  <a:pt x="52" y="3"/>
                  <a:pt x="52" y="3"/>
                  <a:pt x="52" y="3"/>
                </a:cubicBezTo>
                <a:cubicBezTo>
                  <a:pt x="52" y="3"/>
                  <a:pt x="52" y="3"/>
                  <a:pt x="52" y="3"/>
                </a:cubicBezTo>
                <a:cubicBezTo>
                  <a:pt x="48" y="8"/>
                  <a:pt x="45" y="12"/>
                  <a:pt x="43" y="16"/>
                </a:cubicBezTo>
                <a:cubicBezTo>
                  <a:pt x="41" y="16"/>
                  <a:pt x="40" y="15"/>
                  <a:pt x="39" y="15"/>
                </a:cubicBezTo>
                <a:cubicBezTo>
                  <a:pt x="35" y="15"/>
                  <a:pt x="32" y="17"/>
                  <a:pt x="29" y="19"/>
                </a:cubicBezTo>
                <a:cubicBezTo>
                  <a:pt x="24" y="22"/>
                  <a:pt x="22" y="28"/>
                  <a:pt x="22" y="34"/>
                </a:cubicBezTo>
                <a:cubicBezTo>
                  <a:pt x="22" y="34"/>
                  <a:pt x="22" y="34"/>
                  <a:pt x="22" y="34"/>
                </a:cubicBezTo>
                <a:cubicBezTo>
                  <a:pt x="22" y="40"/>
                  <a:pt x="24" y="45"/>
                  <a:pt x="28" y="50"/>
                </a:cubicBezTo>
                <a:cubicBezTo>
                  <a:pt x="23" y="55"/>
                  <a:pt x="18" y="61"/>
                  <a:pt x="14" y="66"/>
                </a:cubicBezTo>
                <a:cubicBezTo>
                  <a:pt x="10" y="72"/>
                  <a:pt x="6" y="76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5" y="78"/>
                  <a:pt x="4" y="81"/>
                  <a:pt x="3" y="84"/>
                </a:cubicBezTo>
                <a:cubicBezTo>
                  <a:pt x="1" y="87"/>
                  <a:pt x="1" y="90"/>
                  <a:pt x="1" y="90"/>
                </a:cubicBezTo>
                <a:cubicBezTo>
                  <a:pt x="0" y="90"/>
                  <a:pt x="1" y="91"/>
                  <a:pt x="1" y="92"/>
                </a:cubicBezTo>
                <a:cubicBezTo>
                  <a:pt x="2" y="92"/>
                  <a:pt x="2" y="92"/>
                  <a:pt x="2" y="92"/>
                </a:cubicBezTo>
                <a:cubicBezTo>
                  <a:pt x="3" y="92"/>
                  <a:pt x="3" y="92"/>
                  <a:pt x="3" y="92"/>
                </a:cubicBezTo>
                <a:cubicBezTo>
                  <a:pt x="15" y="85"/>
                  <a:pt x="15" y="85"/>
                  <a:pt x="15" y="85"/>
                </a:cubicBezTo>
                <a:cubicBezTo>
                  <a:pt x="16" y="85"/>
                  <a:pt x="16" y="85"/>
                  <a:pt x="16" y="85"/>
                </a:cubicBezTo>
                <a:cubicBezTo>
                  <a:pt x="38" y="58"/>
                  <a:pt x="38" y="58"/>
                  <a:pt x="38" y="58"/>
                </a:cubicBezTo>
                <a:cubicBezTo>
                  <a:pt x="41" y="59"/>
                  <a:pt x="44" y="60"/>
                  <a:pt x="46" y="61"/>
                </a:cubicBezTo>
                <a:cubicBezTo>
                  <a:pt x="48" y="61"/>
                  <a:pt x="50" y="61"/>
                  <a:pt x="52" y="61"/>
                </a:cubicBezTo>
                <a:cubicBezTo>
                  <a:pt x="52" y="61"/>
                  <a:pt x="52" y="61"/>
                  <a:pt x="52" y="61"/>
                </a:cubicBezTo>
                <a:cubicBezTo>
                  <a:pt x="57" y="61"/>
                  <a:pt x="62" y="60"/>
                  <a:pt x="66" y="57"/>
                </a:cubicBezTo>
                <a:cubicBezTo>
                  <a:pt x="69" y="53"/>
                  <a:pt x="71" y="49"/>
                  <a:pt x="71" y="44"/>
                </a:cubicBezTo>
                <a:cubicBezTo>
                  <a:pt x="71" y="41"/>
                  <a:pt x="70" y="37"/>
                  <a:pt x="68" y="35"/>
                </a:cubicBezTo>
                <a:cubicBezTo>
                  <a:pt x="72" y="30"/>
                  <a:pt x="75" y="25"/>
                  <a:pt x="79" y="20"/>
                </a:cubicBezTo>
                <a:cubicBezTo>
                  <a:pt x="79" y="20"/>
                  <a:pt x="79" y="19"/>
                  <a:pt x="79" y="18"/>
                </a:cubicBezTo>
                <a:cubicBezTo>
                  <a:pt x="79" y="17"/>
                  <a:pt x="80" y="16"/>
                  <a:pt x="80" y="15"/>
                </a:cubicBezTo>
                <a:cubicBezTo>
                  <a:pt x="80" y="12"/>
                  <a:pt x="78" y="9"/>
                  <a:pt x="74" y="6"/>
                </a:cubicBezTo>
                <a:cubicBezTo>
                  <a:pt x="71" y="2"/>
                  <a:pt x="66" y="0"/>
                  <a:pt x="60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126"/>
          <p:cNvSpPr/>
          <p:nvPr/>
        </p:nvSpPr>
        <p:spPr>
          <a:xfrm>
            <a:off x="3211560" y="2836440"/>
            <a:ext cx="14760" cy="3960"/>
          </a:xfrm>
          <a:custGeom>
            <a:avLst/>
            <a:gdLst/>
            <a:ahLst/>
            <a:rect l="l" t="t" r="r" b="b"/>
            <a:pathLst>
              <a:path w="15" h="4">
                <a:moveTo>
                  <a:pt x="14" y="0"/>
                </a:moveTo>
                <a:cubicBezTo>
                  <a:pt x="13" y="0"/>
                  <a:pt x="13" y="0"/>
                  <a:pt x="13" y="0"/>
                </a:cubicBezTo>
                <a:cubicBezTo>
                  <a:pt x="9" y="1"/>
                  <a:pt x="5" y="2"/>
                  <a:pt x="1" y="3"/>
                </a:cubicBezTo>
                <a:cubicBezTo>
                  <a:pt x="1" y="3"/>
                  <a:pt x="0" y="3"/>
                  <a:pt x="0" y="4"/>
                </a:cubicBezTo>
                <a:cubicBezTo>
                  <a:pt x="0" y="4"/>
                  <a:pt x="1" y="4"/>
                  <a:pt x="1" y="4"/>
                </a:cubicBezTo>
                <a:cubicBezTo>
                  <a:pt x="1" y="4"/>
                  <a:pt x="1" y="4"/>
                  <a:pt x="1" y="4"/>
                </a:cubicBezTo>
                <a:cubicBezTo>
                  <a:pt x="6" y="4"/>
                  <a:pt x="10" y="3"/>
                  <a:pt x="14" y="1"/>
                </a:cubicBezTo>
                <a:cubicBezTo>
                  <a:pt x="14" y="1"/>
                  <a:pt x="15" y="0"/>
                  <a:pt x="14" y="0"/>
                </a:cubicBezTo>
                <a:cubicBezTo>
                  <a:pt x="14" y="0"/>
                  <a:pt x="14" y="0"/>
                  <a:pt x="14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127"/>
          <p:cNvSpPr/>
          <p:nvPr/>
        </p:nvSpPr>
        <p:spPr>
          <a:xfrm>
            <a:off x="3210480" y="2840760"/>
            <a:ext cx="14400" cy="3600"/>
          </a:xfrm>
          <a:custGeom>
            <a:avLst/>
            <a:gdLst/>
            <a:ahLst/>
            <a:rect l="l" t="t" r="r" b="b"/>
            <a:pathLst>
              <a:path w="14" h="4">
                <a:moveTo>
                  <a:pt x="13" y="0"/>
                </a:moveTo>
                <a:cubicBezTo>
                  <a:pt x="13" y="0"/>
                  <a:pt x="13" y="0"/>
                  <a:pt x="13" y="0"/>
                </a:cubicBezTo>
                <a:cubicBezTo>
                  <a:pt x="9" y="2"/>
                  <a:pt x="5" y="2"/>
                  <a:pt x="1" y="3"/>
                </a:cubicBezTo>
                <a:cubicBezTo>
                  <a:pt x="1" y="3"/>
                  <a:pt x="0" y="3"/>
                  <a:pt x="0" y="4"/>
                </a:cubicBezTo>
                <a:cubicBezTo>
                  <a:pt x="0" y="4"/>
                  <a:pt x="1" y="4"/>
                  <a:pt x="1" y="4"/>
                </a:cubicBezTo>
                <a:cubicBezTo>
                  <a:pt x="1" y="4"/>
                  <a:pt x="1" y="4"/>
                  <a:pt x="1" y="4"/>
                </a:cubicBezTo>
                <a:cubicBezTo>
                  <a:pt x="5" y="4"/>
                  <a:pt x="9" y="3"/>
                  <a:pt x="13" y="2"/>
                </a:cubicBezTo>
                <a:cubicBezTo>
                  <a:pt x="14" y="2"/>
                  <a:pt x="14" y="1"/>
                  <a:pt x="14" y="1"/>
                </a:cubicBezTo>
                <a:cubicBezTo>
                  <a:pt x="14" y="0"/>
                  <a:pt x="13" y="0"/>
                  <a:pt x="1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128"/>
          <p:cNvSpPr/>
          <p:nvPr/>
        </p:nvSpPr>
        <p:spPr>
          <a:xfrm>
            <a:off x="3184920" y="248904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129"/>
          <p:cNvSpPr/>
          <p:nvPr/>
        </p:nvSpPr>
        <p:spPr>
          <a:xfrm>
            <a:off x="3184920" y="248904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130"/>
          <p:cNvSpPr/>
          <p:nvPr/>
        </p:nvSpPr>
        <p:spPr>
          <a:xfrm>
            <a:off x="3072240" y="2444400"/>
            <a:ext cx="126720" cy="84960"/>
          </a:xfrm>
          <a:custGeom>
            <a:avLst/>
            <a:gdLst/>
            <a:ahLst/>
            <a:rect l="l" t="t" r="r" b="b"/>
            <a:pathLst>
              <a:path w="125" h="84">
                <a:moveTo>
                  <a:pt x="27" y="78"/>
                </a:moveTo>
                <a:cubicBezTo>
                  <a:pt x="20" y="74"/>
                  <a:pt x="10" y="62"/>
                  <a:pt x="20" y="58"/>
                </a:cubicBezTo>
                <a:cubicBezTo>
                  <a:pt x="25" y="56"/>
                  <a:pt x="30" y="54"/>
                  <a:pt x="36" y="51"/>
                </a:cubicBezTo>
                <a:cubicBezTo>
                  <a:pt x="33" y="60"/>
                  <a:pt x="30" y="69"/>
                  <a:pt x="27" y="78"/>
                </a:cubicBezTo>
                <a:moveTo>
                  <a:pt x="46" y="75"/>
                </a:moveTo>
                <a:cubicBezTo>
                  <a:pt x="48" y="65"/>
                  <a:pt x="50" y="56"/>
                  <a:pt x="53" y="46"/>
                </a:cubicBezTo>
                <a:cubicBezTo>
                  <a:pt x="58" y="50"/>
                  <a:pt x="59" y="64"/>
                  <a:pt x="55" y="68"/>
                </a:cubicBezTo>
                <a:cubicBezTo>
                  <a:pt x="53" y="70"/>
                  <a:pt x="50" y="73"/>
                  <a:pt x="46" y="75"/>
                </a:cubicBezTo>
                <a:moveTo>
                  <a:pt x="31" y="79"/>
                </a:moveTo>
                <a:cubicBezTo>
                  <a:pt x="30" y="79"/>
                  <a:pt x="29" y="79"/>
                  <a:pt x="29" y="79"/>
                </a:cubicBezTo>
                <a:cubicBezTo>
                  <a:pt x="28" y="79"/>
                  <a:pt x="28" y="79"/>
                  <a:pt x="28" y="79"/>
                </a:cubicBezTo>
                <a:cubicBezTo>
                  <a:pt x="31" y="70"/>
                  <a:pt x="34" y="60"/>
                  <a:pt x="37" y="51"/>
                </a:cubicBezTo>
                <a:cubicBezTo>
                  <a:pt x="37" y="51"/>
                  <a:pt x="37" y="51"/>
                  <a:pt x="37" y="51"/>
                </a:cubicBezTo>
                <a:cubicBezTo>
                  <a:pt x="40" y="49"/>
                  <a:pt x="44" y="48"/>
                  <a:pt x="48" y="46"/>
                </a:cubicBezTo>
                <a:cubicBezTo>
                  <a:pt x="49" y="46"/>
                  <a:pt x="49" y="46"/>
                  <a:pt x="50" y="46"/>
                </a:cubicBezTo>
                <a:cubicBezTo>
                  <a:pt x="51" y="46"/>
                  <a:pt x="51" y="46"/>
                  <a:pt x="51" y="46"/>
                </a:cubicBezTo>
                <a:cubicBezTo>
                  <a:pt x="49" y="56"/>
                  <a:pt x="46" y="66"/>
                  <a:pt x="43" y="76"/>
                </a:cubicBezTo>
                <a:cubicBezTo>
                  <a:pt x="39" y="78"/>
                  <a:pt x="35" y="79"/>
                  <a:pt x="31" y="79"/>
                </a:cubicBezTo>
                <a:moveTo>
                  <a:pt x="89" y="55"/>
                </a:moveTo>
                <a:cubicBezTo>
                  <a:pt x="92" y="45"/>
                  <a:pt x="95" y="35"/>
                  <a:pt x="97" y="25"/>
                </a:cubicBezTo>
                <a:cubicBezTo>
                  <a:pt x="99" y="25"/>
                  <a:pt x="100" y="24"/>
                  <a:pt x="101" y="23"/>
                </a:cubicBezTo>
                <a:cubicBezTo>
                  <a:pt x="102" y="23"/>
                  <a:pt x="103" y="23"/>
                  <a:pt x="104" y="23"/>
                </a:cubicBezTo>
                <a:cubicBezTo>
                  <a:pt x="105" y="23"/>
                  <a:pt x="106" y="23"/>
                  <a:pt x="106" y="23"/>
                </a:cubicBezTo>
                <a:cubicBezTo>
                  <a:pt x="104" y="32"/>
                  <a:pt x="103" y="41"/>
                  <a:pt x="101" y="50"/>
                </a:cubicBezTo>
                <a:cubicBezTo>
                  <a:pt x="103" y="50"/>
                  <a:pt x="103" y="50"/>
                  <a:pt x="103" y="50"/>
                </a:cubicBezTo>
                <a:cubicBezTo>
                  <a:pt x="104" y="41"/>
                  <a:pt x="106" y="33"/>
                  <a:pt x="108" y="24"/>
                </a:cubicBezTo>
                <a:cubicBezTo>
                  <a:pt x="113" y="27"/>
                  <a:pt x="113" y="39"/>
                  <a:pt x="111" y="44"/>
                </a:cubicBezTo>
                <a:cubicBezTo>
                  <a:pt x="111" y="43"/>
                  <a:pt x="111" y="43"/>
                  <a:pt x="111" y="43"/>
                </a:cubicBezTo>
                <a:cubicBezTo>
                  <a:pt x="111" y="43"/>
                  <a:pt x="111" y="43"/>
                  <a:pt x="111" y="44"/>
                </a:cubicBezTo>
                <a:cubicBezTo>
                  <a:pt x="111" y="44"/>
                  <a:pt x="111" y="44"/>
                  <a:pt x="111" y="44"/>
                </a:cubicBezTo>
                <a:cubicBezTo>
                  <a:pt x="111" y="44"/>
                  <a:pt x="111" y="44"/>
                  <a:pt x="111" y="44"/>
                </a:cubicBezTo>
                <a:cubicBezTo>
                  <a:pt x="110" y="44"/>
                  <a:pt x="110" y="44"/>
                  <a:pt x="110" y="44"/>
                </a:cubicBezTo>
                <a:cubicBezTo>
                  <a:pt x="110" y="44"/>
                  <a:pt x="110" y="44"/>
                  <a:pt x="111" y="44"/>
                </a:cubicBezTo>
                <a:cubicBezTo>
                  <a:pt x="107" y="50"/>
                  <a:pt x="92" y="56"/>
                  <a:pt x="85" y="56"/>
                </a:cubicBezTo>
                <a:cubicBezTo>
                  <a:pt x="85" y="56"/>
                  <a:pt x="85" y="56"/>
                  <a:pt x="85" y="55"/>
                </a:cubicBezTo>
                <a:cubicBezTo>
                  <a:pt x="78" y="55"/>
                  <a:pt x="63" y="40"/>
                  <a:pt x="74" y="35"/>
                </a:cubicBezTo>
                <a:cubicBezTo>
                  <a:pt x="81" y="32"/>
                  <a:pt x="88" y="29"/>
                  <a:pt x="95" y="26"/>
                </a:cubicBezTo>
                <a:cubicBezTo>
                  <a:pt x="93" y="35"/>
                  <a:pt x="90" y="45"/>
                  <a:pt x="88" y="54"/>
                </a:cubicBezTo>
                <a:cubicBezTo>
                  <a:pt x="89" y="55"/>
                  <a:pt x="89" y="55"/>
                  <a:pt x="89" y="55"/>
                </a:cubicBezTo>
                <a:moveTo>
                  <a:pt x="82" y="0"/>
                </a:moveTo>
                <a:cubicBezTo>
                  <a:pt x="78" y="0"/>
                  <a:pt x="75" y="3"/>
                  <a:pt x="77" y="12"/>
                </a:cubicBezTo>
                <a:cubicBezTo>
                  <a:pt x="78" y="14"/>
                  <a:pt x="79" y="19"/>
                  <a:pt x="82" y="19"/>
                </a:cubicBezTo>
                <a:cubicBezTo>
                  <a:pt x="82" y="19"/>
                  <a:pt x="82" y="19"/>
                  <a:pt x="83" y="18"/>
                </a:cubicBezTo>
                <a:cubicBezTo>
                  <a:pt x="86" y="17"/>
                  <a:pt x="83" y="13"/>
                  <a:pt x="83" y="11"/>
                </a:cubicBezTo>
                <a:cubicBezTo>
                  <a:pt x="82" y="7"/>
                  <a:pt x="82" y="6"/>
                  <a:pt x="84" y="6"/>
                </a:cubicBezTo>
                <a:cubicBezTo>
                  <a:pt x="85" y="6"/>
                  <a:pt x="86" y="6"/>
                  <a:pt x="87" y="6"/>
                </a:cubicBezTo>
                <a:cubicBezTo>
                  <a:pt x="95" y="11"/>
                  <a:pt x="104" y="15"/>
                  <a:pt x="112" y="19"/>
                </a:cubicBezTo>
                <a:cubicBezTo>
                  <a:pt x="110" y="18"/>
                  <a:pt x="107" y="17"/>
                  <a:pt x="105" y="17"/>
                </a:cubicBezTo>
                <a:cubicBezTo>
                  <a:pt x="99" y="17"/>
                  <a:pt x="93" y="21"/>
                  <a:pt x="86" y="23"/>
                </a:cubicBezTo>
                <a:cubicBezTo>
                  <a:pt x="82" y="25"/>
                  <a:pt x="77" y="28"/>
                  <a:pt x="72" y="30"/>
                </a:cubicBezTo>
                <a:cubicBezTo>
                  <a:pt x="66" y="32"/>
                  <a:pt x="66" y="39"/>
                  <a:pt x="62" y="40"/>
                </a:cubicBezTo>
                <a:cubicBezTo>
                  <a:pt x="61" y="41"/>
                  <a:pt x="60" y="41"/>
                  <a:pt x="59" y="41"/>
                </a:cubicBezTo>
                <a:cubicBezTo>
                  <a:pt x="57" y="41"/>
                  <a:pt x="56" y="41"/>
                  <a:pt x="55" y="40"/>
                </a:cubicBezTo>
                <a:cubicBezTo>
                  <a:pt x="53" y="40"/>
                  <a:pt x="52" y="40"/>
                  <a:pt x="50" y="40"/>
                </a:cubicBezTo>
                <a:cubicBezTo>
                  <a:pt x="49" y="40"/>
                  <a:pt x="48" y="40"/>
                  <a:pt x="47" y="40"/>
                </a:cubicBezTo>
                <a:cubicBezTo>
                  <a:pt x="42" y="42"/>
                  <a:pt x="37" y="44"/>
                  <a:pt x="33" y="46"/>
                </a:cubicBezTo>
                <a:cubicBezTo>
                  <a:pt x="23" y="50"/>
                  <a:pt x="13" y="53"/>
                  <a:pt x="9" y="63"/>
                </a:cubicBezTo>
                <a:cubicBezTo>
                  <a:pt x="12" y="53"/>
                  <a:pt x="16" y="43"/>
                  <a:pt x="19" y="34"/>
                </a:cubicBezTo>
                <a:cubicBezTo>
                  <a:pt x="19" y="33"/>
                  <a:pt x="19" y="33"/>
                  <a:pt x="20" y="33"/>
                </a:cubicBezTo>
                <a:cubicBezTo>
                  <a:pt x="21" y="33"/>
                  <a:pt x="22" y="35"/>
                  <a:pt x="24" y="37"/>
                </a:cubicBezTo>
                <a:cubicBezTo>
                  <a:pt x="26" y="39"/>
                  <a:pt x="28" y="41"/>
                  <a:pt x="29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34" y="40"/>
                  <a:pt x="27" y="27"/>
                  <a:pt x="19" y="27"/>
                </a:cubicBezTo>
                <a:cubicBezTo>
                  <a:pt x="18" y="27"/>
                  <a:pt x="16" y="27"/>
                  <a:pt x="15" y="28"/>
                </a:cubicBezTo>
                <a:cubicBezTo>
                  <a:pt x="12" y="30"/>
                  <a:pt x="12" y="37"/>
                  <a:pt x="11" y="39"/>
                </a:cubicBezTo>
                <a:cubicBezTo>
                  <a:pt x="9" y="46"/>
                  <a:pt x="6" y="53"/>
                  <a:pt x="4" y="60"/>
                </a:cubicBezTo>
                <a:cubicBezTo>
                  <a:pt x="3" y="63"/>
                  <a:pt x="0" y="69"/>
                  <a:pt x="4" y="71"/>
                </a:cubicBezTo>
                <a:cubicBezTo>
                  <a:pt x="4" y="71"/>
                  <a:pt x="4" y="71"/>
                  <a:pt x="5" y="71"/>
                </a:cubicBezTo>
                <a:cubicBezTo>
                  <a:pt x="6" y="71"/>
                  <a:pt x="7" y="70"/>
                  <a:pt x="8" y="70"/>
                </a:cubicBezTo>
                <a:cubicBezTo>
                  <a:pt x="9" y="69"/>
                  <a:pt x="10" y="68"/>
                  <a:pt x="11" y="68"/>
                </a:cubicBezTo>
                <a:cubicBezTo>
                  <a:pt x="11" y="68"/>
                  <a:pt x="11" y="68"/>
                  <a:pt x="11" y="68"/>
                </a:cubicBezTo>
                <a:cubicBezTo>
                  <a:pt x="13" y="72"/>
                  <a:pt x="16" y="75"/>
                  <a:pt x="18" y="79"/>
                </a:cubicBezTo>
                <a:cubicBezTo>
                  <a:pt x="22" y="83"/>
                  <a:pt x="27" y="84"/>
                  <a:pt x="32" y="84"/>
                </a:cubicBezTo>
                <a:cubicBezTo>
                  <a:pt x="40" y="84"/>
                  <a:pt x="48" y="80"/>
                  <a:pt x="55" y="76"/>
                </a:cubicBezTo>
                <a:cubicBezTo>
                  <a:pt x="64" y="70"/>
                  <a:pt x="64" y="62"/>
                  <a:pt x="62" y="52"/>
                </a:cubicBezTo>
                <a:cubicBezTo>
                  <a:pt x="61" y="47"/>
                  <a:pt x="60" y="47"/>
                  <a:pt x="65" y="45"/>
                </a:cubicBezTo>
                <a:cubicBezTo>
                  <a:pt x="65" y="45"/>
                  <a:pt x="65" y="45"/>
                  <a:pt x="65" y="45"/>
                </a:cubicBezTo>
                <a:cubicBezTo>
                  <a:pt x="67" y="45"/>
                  <a:pt x="71" y="53"/>
                  <a:pt x="72" y="55"/>
                </a:cubicBezTo>
                <a:cubicBezTo>
                  <a:pt x="76" y="59"/>
                  <a:pt x="81" y="61"/>
                  <a:pt x="86" y="61"/>
                </a:cubicBezTo>
                <a:cubicBezTo>
                  <a:pt x="94" y="61"/>
                  <a:pt x="104" y="56"/>
                  <a:pt x="110" y="52"/>
                </a:cubicBezTo>
                <a:cubicBezTo>
                  <a:pt x="118" y="47"/>
                  <a:pt x="118" y="39"/>
                  <a:pt x="117" y="31"/>
                </a:cubicBezTo>
                <a:cubicBezTo>
                  <a:pt x="116" y="27"/>
                  <a:pt x="114" y="24"/>
                  <a:pt x="118" y="23"/>
                </a:cubicBezTo>
                <a:cubicBezTo>
                  <a:pt x="120" y="22"/>
                  <a:pt x="125" y="19"/>
                  <a:pt x="120" y="17"/>
                </a:cubicBezTo>
                <a:cubicBezTo>
                  <a:pt x="116" y="11"/>
                  <a:pt x="102" y="7"/>
                  <a:pt x="96" y="4"/>
                </a:cubicBezTo>
                <a:cubicBezTo>
                  <a:pt x="92" y="3"/>
                  <a:pt x="87" y="0"/>
                  <a:pt x="8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CustomShape 131"/>
          <p:cNvSpPr/>
          <p:nvPr/>
        </p:nvSpPr>
        <p:spPr>
          <a:xfrm>
            <a:off x="3193920" y="2460600"/>
            <a:ext cx="1080" cy="360"/>
          </a:xfrm>
          <a:custGeom>
            <a:avLst/>
            <a:gdLst/>
            <a:ahLst/>
            <a:rect l="l" t="t" r="r" b="b"/>
            <a:pathLst>
              <a:path w="1" h="1">
                <a:moveTo>
                  <a:pt x="0" y="0"/>
                </a:moveTo>
                <a:cubicBezTo>
                  <a:pt x="0" y="0"/>
                  <a:pt x="0" y="1"/>
                  <a:pt x="0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0" y="0"/>
                  <a:pt x="0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132"/>
          <p:cNvSpPr/>
          <p:nvPr/>
        </p:nvSpPr>
        <p:spPr>
          <a:xfrm>
            <a:off x="1872720" y="2111400"/>
            <a:ext cx="110520" cy="352080"/>
          </a:xfrm>
          <a:custGeom>
            <a:avLst/>
            <a:gdLst/>
            <a:ahLst/>
            <a:rect l="l" t="t" r="r" b="b"/>
            <a:pathLst>
              <a:path w="109" h="347">
                <a:moveTo>
                  <a:pt x="32" y="305"/>
                </a:moveTo>
                <a:cubicBezTo>
                  <a:pt x="32" y="305"/>
                  <a:pt x="32" y="305"/>
                  <a:pt x="32" y="305"/>
                </a:cubicBezTo>
                <a:cubicBezTo>
                  <a:pt x="31" y="305"/>
                  <a:pt x="31" y="305"/>
                  <a:pt x="30" y="304"/>
                </a:cubicBezTo>
                <a:cubicBezTo>
                  <a:pt x="30" y="304"/>
                  <a:pt x="29" y="304"/>
                  <a:pt x="29" y="304"/>
                </a:cubicBezTo>
                <a:cubicBezTo>
                  <a:pt x="29" y="303"/>
                  <a:pt x="29" y="303"/>
                  <a:pt x="29" y="303"/>
                </a:cubicBezTo>
                <a:cubicBezTo>
                  <a:pt x="29" y="303"/>
                  <a:pt x="30" y="302"/>
                  <a:pt x="30" y="302"/>
                </a:cubicBezTo>
                <a:cubicBezTo>
                  <a:pt x="31" y="301"/>
                  <a:pt x="31" y="301"/>
                  <a:pt x="32" y="301"/>
                </a:cubicBezTo>
                <a:cubicBezTo>
                  <a:pt x="32" y="302"/>
                  <a:pt x="32" y="304"/>
                  <a:pt x="32" y="305"/>
                </a:cubicBezTo>
                <a:moveTo>
                  <a:pt x="103" y="301"/>
                </a:moveTo>
                <a:cubicBezTo>
                  <a:pt x="103" y="301"/>
                  <a:pt x="103" y="300"/>
                  <a:pt x="103" y="299"/>
                </a:cubicBezTo>
                <a:cubicBezTo>
                  <a:pt x="103" y="299"/>
                  <a:pt x="103" y="299"/>
                  <a:pt x="103" y="299"/>
                </a:cubicBezTo>
                <a:cubicBezTo>
                  <a:pt x="103" y="299"/>
                  <a:pt x="103" y="299"/>
                  <a:pt x="103" y="299"/>
                </a:cubicBezTo>
                <a:cubicBezTo>
                  <a:pt x="103" y="300"/>
                  <a:pt x="103" y="300"/>
                  <a:pt x="103" y="300"/>
                </a:cubicBezTo>
                <a:cubicBezTo>
                  <a:pt x="103" y="300"/>
                  <a:pt x="103" y="301"/>
                  <a:pt x="103" y="301"/>
                </a:cubicBezTo>
                <a:cubicBezTo>
                  <a:pt x="103" y="301"/>
                  <a:pt x="103" y="301"/>
                  <a:pt x="103" y="301"/>
                </a:cubicBezTo>
                <a:moveTo>
                  <a:pt x="60" y="310"/>
                </a:moveTo>
                <a:cubicBezTo>
                  <a:pt x="51" y="310"/>
                  <a:pt x="43" y="310"/>
                  <a:pt x="36" y="307"/>
                </a:cubicBezTo>
                <a:cubicBezTo>
                  <a:pt x="36" y="303"/>
                  <a:pt x="36" y="299"/>
                  <a:pt x="36" y="295"/>
                </a:cubicBezTo>
                <a:cubicBezTo>
                  <a:pt x="39" y="298"/>
                  <a:pt x="47" y="300"/>
                  <a:pt x="61" y="302"/>
                </a:cubicBezTo>
                <a:cubicBezTo>
                  <a:pt x="65" y="302"/>
                  <a:pt x="70" y="302"/>
                  <a:pt x="74" y="302"/>
                </a:cubicBezTo>
                <a:cubicBezTo>
                  <a:pt x="77" y="302"/>
                  <a:pt x="80" y="302"/>
                  <a:pt x="83" y="302"/>
                </a:cubicBezTo>
                <a:cubicBezTo>
                  <a:pt x="85" y="301"/>
                  <a:pt x="90" y="300"/>
                  <a:pt x="95" y="298"/>
                </a:cubicBezTo>
                <a:cubicBezTo>
                  <a:pt x="96" y="298"/>
                  <a:pt x="98" y="297"/>
                  <a:pt x="99" y="296"/>
                </a:cubicBezTo>
                <a:cubicBezTo>
                  <a:pt x="99" y="298"/>
                  <a:pt x="99" y="301"/>
                  <a:pt x="99" y="304"/>
                </a:cubicBezTo>
                <a:cubicBezTo>
                  <a:pt x="92" y="308"/>
                  <a:pt x="82" y="309"/>
                  <a:pt x="73" y="310"/>
                </a:cubicBezTo>
                <a:cubicBezTo>
                  <a:pt x="69" y="310"/>
                  <a:pt x="64" y="310"/>
                  <a:pt x="60" y="310"/>
                </a:cubicBezTo>
                <a:cubicBezTo>
                  <a:pt x="60" y="310"/>
                  <a:pt x="60" y="310"/>
                  <a:pt x="60" y="310"/>
                </a:cubicBezTo>
                <a:moveTo>
                  <a:pt x="53" y="212"/>
                </a:moveTo>
                <a:cubicBezTo>
                  <a:pt x="53" y="212"/>
                  <a:pt x="52" y="212"/>
                  <a:pt x="51" y="212"/>
                </a:cubicBezTo>
                <a:cubicBezTo>
                  <a:pt x="51" y="211"/>
                  <a:pt x="52" y="210"/>
                  <a:pt x="52" y="209"/>
                </a:cubicBezTo>
                <a:cubicBezTo>
                  <a:pt x="53" y="210"/>
                  <a:pt x="53" y="211"/>
                  <a:pt x="54" y="212"/>
                </a:cubicBezTo>
                <a:cubicBezTo>
                  <a:pt x="53" y="212"/>
                  <a:pt x="53" y="212"/>
                  <a:pt x="53" y="212"/>
                </a:cubicBezTo>
                <a:moveTo>
                  <a:pt x="50" y="210"/>
                </a:moveTo>
                <a:cubicBezTo>
                  <a:pt x="50" y="209"/>
                  <a:pt x="50" y="208"/>
                  <a:pt x="49" y="208"/>
                </a:cubicBezTo>
                <a:cubicBezTo>
                  <a:pt x="49" y="208"/>
                  <a:pt x="49" y="208"/>
                  <a:pt x="49" y="208"/>
                </a:cubicBezTo>
                <a:cubicBezTo>
                  <a:pt x="49" y="208"/>
                  <a:pt x="49" y="208"/>
                  <a:pt x="49" y="208"/>
                </a:cubicBezTo>
                <a:cubicBezTo>
                  <a:pt x="49" y="207"/>
                  <a:pt x="49" y="207"/>
                  <a:pt x="50" y="206"/>
                </a:cubicBezTo>
                <a:cubicBezTo>
                  <a:pt x="50" y="206"/>
                  <a:pt x="50" y="206"/>
                  <a:pt x="50" y="206"/>
                </a:cubicBezTo>
                <a:cubicBezTo>
                  <a:pt x="50" y="207"/>
                  <a:pt x="51" y="207"/>
                  <a:pt x="51" y="208"/>
                </a:cubicBezTo>
                <a:cubicBezTo>
                  <a:pt x="51" y="208"/>
                  <a:pt x="50" y="209"/>
                  <a:pt x="50" y="210"/>
                </a:cubicBezTo>
                <a:moveTo>
                  <a:pt x="59" y="211"/>
                </a:moveTo>
                <a:cubicBezTo>
                  <a:pt x="59" y="210"/>
                  <a:pt x="59" y="210"/>
                  <a:pt x="59" y="210"/>
                </a:cubicBezTo>
                <a:cubicBezTo>
                  <a:pt x="58" y="210"/>
                  <a:pt x="57" y="210"/>
                  <a:pt x="57" y="209"/>
                </a:cubicBezTo>
                <a:cubicBezTo>
                  <a:pt x="56" y="208"/>
                  <a:pt x="55" y="208"/>
                  <a:pt x="55" y="207"/>
                </a:cubicBezTo>
                <a:cubicBezTo>
                  <a:pt x="54" y="206"/>
                  <a:pt x="53" y="205"/>
                  <a:pt x="53" y="204"/>
                </a:cubicBezTo>
                <a:cubicBezTo>
                  <a:pt x="52" y="204"/>
                  <a:pt x="52" y="204"/>
                  <a:pt x="52" y="204"/>
                </a:cubicBezTo>
                <a:cubicBezTo>
                  <a:pt x="53" y="204"/>
                  <a:pt x="53" y="204"/>
                  <a:pt x="53" y="204"/>
                </a:cubicBezTo>
                <a:cubicBezTo>
                  <a:pt x="55" y="197"/>
                  <a:pt x="60" y="192"/>
                  <a:pt x="65" y="189"/>
                </a:cubicBezTo>
                <a:cubicBezTo>
                  <a:pt x="66" y="192"/>
                  <a:pt x="67" y="196"/>
                  <a:pt x="68" y="199"/>
                </a:cubicBezTo>
                <a:cubicBezTo>
                  <a:pt x="68" y="201"/>
                  <a:pt x="69" y="203"/>
                  <a:pt x="69" y="204"/>
                </a:cubicBezTo>
                <a:cubicBezTo>
                  <a:pt x="69" y="206"/>
                  <a:pt x="68" y="207"/>
                  <a:pt x="67" y="208"/>
                </a:cubicBezTo>
                <a:cubicBezTo>
                  <a:pt x="67" y="209"/>
                  <a:pt x="65" y="210"/>
                  <a:pt x="64" y="210"/>
                </a:cubicBezTo>
                <a:cubicBezTo>
                  <a:pt x="62" y="211"/>
                  <a:pt x="60" y="211"/>
                  <a:pt x="59" y="211"/>
                </a:cubicBezTo>
                <a:moveTo>
                  <a:pt x="62" y="187"/>
                </a:moveTo>
                <a:cubicBezTo>
                  <a:pt x="63" y="185"/>
                  <a:pt x="64" y="183"/>
                  <a:pt x="64" y="181"/>
                </a:cubicBezTo>
                <a:cubicBezTo>
                  <a:pt x="64" y="183"/>
                  <a:pt x="64" y="184"/>
                  <a:pt x="65" y="185"/>
                </a:cubicBezTo>
                <a:cubicBezTo>
                  <a:pt x="64" y="186"/>
                  <a:pt x="63" y="186"/>
                  <a:pt x="62" y="187"/>
                </a:cubicBezTo>
                <a:moveTo>
                  <a:pt x="48" y="206"/>
                </a:moveTo>
                <a:cubicBezTo>
                  <a:pt x="47" y="205"/>
                  <a:pt x="47" y="204"/>
                  <a:pt x="46" y="204"/>
                </a:cubicBezTo>
                <a:cubicBezTo>
                  <a:pt x="45" y="202"/>
                  <a:pt x="43" y="201"/>
                  <a:pt x="41" y="200"/>
                </a:cubicBezTo>
                <a:cubicBezTo>
                  <a:pt x="42" y="194"/>
                  <a:pt x="43" y="189"/>
                  <a:pt x="45" y="184"/>
                </a:cubicBezTo>
                <a:cubicBezTo>
                  <a:pt x="47" y="184"/>
                  <a:pt x="48" y="183"/>
                  <a:pt x="49" y="183"/>
                </a:cubicBezTo>
                <a:cubicBezTo>
                  <a:pt x="53" y="182"/>
                  <a:pt x="56" y="180"/>
                  <a:pt x="60" y="179"/>
                </a:cubicBezTo>
                <a:cubicBezTo>
                  <a:pt x="58" y="183"/>
                  <a:pt x="56" y="187"/>
                  <a:pt x="55" y="192"/>
                </a:cubicBezTo>
                <a:cubicBezTo>
                  <a:pt x="56" y="192"/>
                  <a:pt x="56" y="192"/>
                  <a:pt x="56" y="192"/>
                </a:cubicBezTo>
                <a:cubicBezTo>
                  <a:pt x="53" y="195"/>
                  <a:pt x="51" y="199"/>
                  <a:pt x="49" y="203"/>
                </a:cubicBezTo>
                <a:cubicBezTo>
                  <a:pt x="49" y="203"/>
                  <a:pt x="49" y="203"/>
                  <a:pt x="49" y="203"/>
                </a:cubicBezTo>
                <a:cubicBezTo>
                  <a:pt x="49" y="204"/>
                  <a:pt x="49" y="204"/>
                  <a:pt x="49" y="204"/>
                </a:cubicBezTo>
                <a:cubicBezTo>
                  <a:pt x="49" y="204"/>
                  <a:pt x="49" y="204"/>
                  <a:pt x="49" y="204"/>
                </a:cubicBezTo>
                <a:cubicBezTo>
                  <a:pt x="49" y="204"/>
                  <a:pt x="49" y="204"/>
                  <a:pt x="49" y="204"/>
                </a:cubicBezTo>
                <a:cubicBezTo>
                  <a:pt x="48" y="205"/>
                  <a:pt x="48" y="205"/>
                  <a:pt x="48" y="206"/>
                </a:cubicBezTo>
                <a:moveTo>
                  <a:pt x="57" y="190"/>
                </a:moveTo>
                <a:cubicBezTo>
                  <a:pt x="59" y="186"/>
                  <a:pt x="60" y="182"/>
                  <a:pt x="62" y="178"/>
                </a:cubicBezTo>
                <a:cubicBezTo>
                  <a:pt x="63" y="178"/>
                  <a:pt x="63" y="177"/>
                  <a:pt x="64" y="177"/>
                </a:cubicBezTo>
                <a:cubicBezTo>
                  <a:pt x="64" y="177"/>
                  <a:pt x="64" y="177"/>
                  <a:pt x="64" y="177"/>
                </a:cubicBezTo>
                <a:cubicBezTo>
                  <a:pt x="64" y="178"/>
                  <a:pt x="64" y="178"/>
                  <a:pt x="64" y="178"/>
                </a:cubicBezTo>
                <a:cubicBezTo>
                  <a:pt x="63" y="178"/>
                  <a:pt x="63" y="178"/>
                  <a:pt x="63" y="178"/>
                </a:cubicBezTo>
                <a:cubicBezTo>
                  <a:pt x="63" y="181"/>
                  <a:pt x="61" y="185"/>
                  <a:pt x="59" y="188"/>
                </a:cubicBezTo>
                <a:cubicBezTo>
                  <a:pt x="59" y="189"/>
                  <a:pt x="59" y="189"/>
                  <a:pt x="59" y="189"/>
                </a:cubicBezTo>
                <a:cubicBezTo>
                  <a:pt x="59" y="189"/>
                  <a:pt x="58" y="190"/>
                  <a:pt x="57" y="190"/>
                </a:cubicBezTo>
                <a:moveTo>
                  <a:pt x="62" y="149"/>
                </a:moveTo>
                <a:cubicBezTo>
                  <a:pt x="68" y="149"/>
                  <a:pt x="74" y="148"/>
                  <a:pt x="78" y="147"/>
                </a:cubicBezTo>
                <a:cubicBezTo>
                  <a:pt x="78" y="147"/>
                  <a:pt x="78" y="147"/>
                  <a:pt x="78" y="147"/>
                </a:cubicBezTo>
                <a:cubicBezTo>
                  <a:pt x="77" y="149"/>
                  <a:pt x="74" y="153"/>
                  <a:pt x="72" y="154"/>
                </a:cubicBezTo>
                <a:cubicBezTo>
                  <a:pt x="70" y="156"/>
                  <a:pt x="66" y="157"/>
                  <a:pt x="62" y="157"/>
                </a:cubicBezTo>
                <a:cubicBezTo>
                  <a:pt x="62" y="157"/>
                  <a:pt x="62" y="157"/>
                  <a:pt x="62" y="157"/>
                </a:cubicBezTo>
                <a:cubicBezTo>
                  <a:pt x="62" y="157"/>
                  <a:pt x="62" y="157"/>
                  <a:pt x="62" y="157"/>
                </a:cubicBezTo>
                <a:cubicBezTo>
                  <a:pt x="62" y="157"/>
                  <a:pt x="61" y="157"/>
                  <a:pt x="61" y="156"/>
                </a:cubicBezTo>
                <a:cubicBezTo>
                  <a:pt x="57" y="156"/>
                  <a:pt x="54" y="155"/>
                  <a:pt x="51" y="153"/>
                </a:cubicBezTo>
                <a:cubicBezTo>
                  <a:pt x="48" y="151"/>
                  <a:pt x="46" y="149"/>
                  <a:pt x="45" y="147"/>
                </a:cubicBezTo>
                <a:cubicBezTo>
                  <a:pt x="46" y="147"/>
                  <a:pt x="47" y="147"/>
                  <a:pt x="48" y="148"/>
                </a:cubicBezTo>
                <a:cubicBezTo>
                  <a:pt x="53" y="148"/>
                  <a:pt x="58" y="149"/>
                  <a:pt x="62" y="149"/>
                </a:cubicBezTo>
                <a:moveTo>
                  <a:pt x="30" y="181"/>
                </a:moveTo>
                <a:cubicBezTo>
                  <a:pt x="30" y="180"/>
                  <a:pt x="29" y="179"/>
                  <a:pt x="29" y="179"/>
                </a:cubicBezTo>
                <a:cubicBezTo>
                  <a:pt x="32" y="174"/>
                  <a:pt x="34" y="166"/>
                  <a:pt x="37" y="159"/>
                </a:cubicBezTo>
                <a:cubicBezTo>
                  <a:pt x="38" y="155"/>
                  <a:pt x="39" y="151"/>
                  <a:pt x="40" y="148"/>
                </a:cubicBezTo>
                <a:cubicBezTo>
                  <a:pt x="40" y="147"/>
                  <a:pt x="40" y="145"/>
                  <a:pt x="40" y="144"/>
                </a:cubicBezTo>
                <a:cubicBezTo>
                  <a:pt x="40" y="144"/>
                  <a:pt x="40" y="144"/>
                  <a:pt x="40" y="144"/>
                </a:cubicBezTo>
                <a:cubicBezTo>
                  <a:pt x="41" y="144"/>
                  <a:pt x="41" y="144"/>
                  <a:pt x="41" y="144"/>
                </a:cubicBezTo>
                <a:cubicBezTo>
                  <a:pt x="41" y="145"/>
                  <a:pt x="41" y="145"/>
                  <a:pt x="41" y="145"/>
                </a:cubicBezTo>
                <a:cubicBezTo>
                  <a:pt x="41" y="150"/>
                  <a:pt x="45" y="153"/>
                  <a:pt x="49" y="156"/>
                </a:cubicBezTo>
                <a:cubicBezTo>
                  <a:pt x="52" y="158"/>
                  <a:pt x="56" y="160"/>
                  <a:pt x="60" y="160"/>
                </a:cubicBezTo>
                <a:cubicBezTo>
                  <a:pt x="61" y="160"/>
                  <a:pt x="62" y="160"/>
                  <a:pt x="62" y="160"/>
                </a:cubicBezTo>
                <a:cubicBezTo>
                  <a:pt x="65" y="160"/>
                  <a:pt x="67" y="160"/>
                  <a:pt x="70" y="159"/>
                </a:cubicBezTo>
                <a:cubicBezTo>
                  <a:pt x="68" y="161"/>
                  <a:pt x="66" y="164"/>
                  <a:pt x="65" y="168"/>
                </a:cubicBezTo>
                <a:cubicBezTo>
                  <a:pt x="65" y="170"/>
                  <a:pt x="64" y="171"/>
                  <a:pt x="64" y="173"/>
                </a:cubicBezTo>
                <a:cubicBezTo>
                  <a:pt x="64" y="173"/>
                  <a:pt x="64" y="173"/>
                  <a:pt x="64" y="173"/>
                </a:cubicBezTo>
                <a:cubicBezTo>
                  <a:pt x="59" y="175"/>
                  <a:pt x="53" y="177"/>
                  <a:pt x="48" y="180"/>
                </a:cubicBezTo>
                <a:cubicBezTo>
                  <a:pt x="47" y="180"/>
                  <a:pt x="46" y="180"/>
                  <a:pt x="45" y="180"/>
                </a:cubicBezTo>
                <a:cubicBezTo>
                  <a:pt x="45" y="180"/>
                  <a:pt x="45" y="180"/>
                  <a:pt x="45" y="180"/>
                </a:cubicBezTo>
                <a:cubicBezTo>
                  <a:pt x="44" y="180"/>
                  <a:pt x="44" y="180"/>
                  <a:pt x="44" y="180"/>
                </a:cubicBezTo>
                <a:cubicBezTo>
                  <a:pt x="43" y="180"/>
                  <a:pt x="43" y="180"/>
                  <a:pt x="43" y="180"/>
                </a:cubicBezTo>
                <a:cubicBezTo>
                  <a:pt x="42" y="182"/>
                  <a:pt x="42" y="182"/>
                  <a:pt x="42" y="182"/>
                </a:cubicBezTo>
                <a:cubicBezTo>
                  <a:pt x="40" y="187"/>
                  <a:pt x="39" y="193"/>
                  <a:pt x="38" y="198"/>
                </a:cubicBezTo>
                <a:cubicBezTo>
                  <a:pt x="37" y="198"/>
                  <a:pt x="37" y="198"/>
                  <a:pt x="37" y="198"/>
                </a:cubicBezTo>
                <a:cubicBezTo>
                  <a:pt x="36" y="198"/>
                  <a:pt x="35" y="197"/>
                  <a:pt x="35" y="197"/>
                </a:cubicBezTo>
                <a:cubicBezTo>
                  <a:pt x="34" y="196"/>
                  <a:pt x="34" y="195"/>
                  <a:pt x="34" y="194"/>
                </a:cubicBezTo>
                <a:cubicBezTo>
                  <a:pt x="33" y="191"/>
                  <a:pt x="32" y="189"/>
                  <a:pt x="32" y="186"/>
                </a:cubicBezTo>
                <a:cubicBezTo>
                  <a:pt x="32" y="185"/>
                  <a:pt x="32" y="185"/>
                  <a:pt x="32" y="185"/>
                </a:cubicBezTo>
                <a:cubicBezTo>
                  <a:pt x="32" y="185"/>
                  <a:pt x="32" y="185"/>
                  <a:pt x="32" y="185"/>
                </a:cubicBezTo>
                <a:cubicBezTo>
                  <a:pt x="33" y="183"/>
                  <a:pt x="36" y="177"/>
                  <a:pt x="37" y="174"/>
                </a:cubicBezTo>
                <a:cubicBezTo>
                  <a:pt x="37" y="173"/>
                  <a:pt x="37" y="173"/>
                  <a:pt x="37" y="173"/>
                </a:cubicBezTo>
                <a:cubicBezTo>
                  <a:pt x="38" y="173"/>
                  <a:pt x="38" y="172"/>
                  <a:pt x="39" y="172"/>
                </a:cubicBezTo>
                <a:cubicBezTo>
                  <a:pt x="42" y="170"/>
                  <a:pt x="45" y="169"/>
                  <a:pt x="47" y="167"/>
                </a:cubicBezTo>
                <a:cubicBezTo>
                  <a:pt x="50" y="166"/>
                  <a:pt x="53" y="164"/>
                  <a:pt x="56" y="162"/>
                </a:cubicBezTo>
                <a:cubicBezTo>
                  <a:pt x="54" y="159"/>
                  <a:pt x="54" y="159"/>
                  <a:pt x="54" y="159"/>
                </a:cubicBezTo>
                <a:cubicBezTo>
                  <a:pt x="51" y="161"/>
                  <a:pt x="49" y="163"/>
                  <a:pt x="46" y="164"/>
                </a:cubicBezTo>
                <a:cubicBezTo>
                  <a:pt x="43" y="165"/>
                  <a:pt x="40" y="167"/>
                  <a:pt x="37" y="169"/>
                </a:cubicBezTo>
                <a:cubicBezTo>
                  <a:pt x="36" y="169"/>
                  <a:pt x="35" y="170"/>
                  <a:pt x="35" y="171"/>
                </a:cubicBezTo>
                <a:cubicBezTo>
                  <a:pt x="34" y="171"/>
                  <a:pt x="34" y="172"/>
                  <a:pt x="34" y="173"/>
                </a:cubicBezTo>
                <a:cubicBezTo>
                  <a:pt x="33" y="174"/>
                  <a:pt x="31" y="178"/>
                  <a:pt x="30" y="181"/>
                </a:cubicBezTo>
                <a:moveTo>
                  <a:pt x="62" y="145"/>
                </a:moveTo>
                <a:cubicBezTo>
                  <a:pt x="61" y="145"/>
                  <a:pt x="60" y="145"/>
                  <a:pt x="59" y="145"/>
                </a:cubicBezTo>
                <a:cubicBezTo>
                  <a:pt x="66" y="144"/>
                  <a:pt x="72" y="143"/>
                  <a:pt x="79" y="141"/>
                </a:cubicBezTo>
                <a:cubicBezTo>
                  <a:pt x="79" y="141"/>
                  <a:pt x="79" y="141"/>
                  <a:pt x="79" y="141"/>
                </a:cubicBezTo>
                <a:cubicBezTo>
                  <a:pt x="80" y="141"/>
                  <a:pt x="80" y="141"/>
                  <a:pt x="80" y="141"/>
                </a:cubicBezTo>
                <a:cubicBezTo>
                  <a:pt x="80" y="142"/>
                  <a:pt x="80" y="142"/>
                  <a:pt x="80" y="142"/>
                </a:cubicBezTo>
                <a:cubicBezTo>
                  <a:pt x="80" y="142"/>
                  <a:pt x="80" y="142"/>
                  <a:pt x="80" y="142"/>
                </a:cubicBezTo>
                <a:cubicBezTo>
                  <a:pt x="80" y="142"/>
                  <a:pt x="80" y="142"/>
                  <a:pt x="79" y="143"/>
                </a:cubicBezTo>
                <a:cubicBezTo>
                  <a:pt x="79" y="143"/>
                  <a:pt x="78" y="143"/>
                  <a:pt x="77" y="143"/>
                </a:cubicBezTo>
                <a:cubicBezTo>
                  <a:pt x="73" y="145"/>
                  <a:pt x="68" y="145"/>
                  <a:pt x="62" y="145"/>
                </a:cubicBezTo>
                <a:moveTo>
                  <a:pt x="40" y="138"/>
                </a:moveTo>
                <a:cubicBezTo>
                  <a:pt x="40" y="137"/>
                  <a:pt x="40" y="137"/>
                  <a:pt x="40" y="137"/>
                </a:cubicBezTo>
                <a:cubicBezTo>
                  <a:pt x="40" y="138"/>
                  <a:pt x="40" y="138"/>
                  <a:pt x="40" y="138"/>
                </a:cubicBezTo>
                <a:cubicBezTo>
                  <a:pt x="40" y="138"/>
                  <a:pt x="40" y="138"/>
                  <a:pt x="40" y="138"/>
                </a:cubicBezTo>
                <a:moveTo>
                  <a:pt x="52" y="140"/>
                </a:moveTo>
                <a:cubicBezTo>
                  <a:pt x="56" y="140"/>
                  <a:pt x="61" y="139"/>
                  <a:pt x="66" y="139"/>
                </a:cubicBezTo>
                <a:cubicBezTo>
                  <a:pt x="70" y="138"/>
                  <a:pt x="75" y="138"/>
                  <a:pt x="79" y="137"/>
                </a:cubicBezTo>
                <a:cubicBezTo>
                  <a:pt x="79" y="137"/>
                  <a:pt x="79" y="137"/>
                  <a:pt x="79" y="137"/>
                </a:cubicBezTo>
                <a:cubicBezTo>
                  <a:pt x="70" y="140"/>
                  <a:pt x="61" y="142"/>
                  <a:pt x="52" y="142"/>
                </a:cubicBezTo>
                <a:cubicBezTo>
                  <a:pt x="52" y="142"/>
                  <a:pt x="52" y="142"/>
                  <a:pt x="52" y="142"/>
                </a:cubicBezTo>
                <a:cubicBezTo>
                  <a:pt x="49" y="142"/>
                  <a:pt x="47" y="142"/>
                  <a:pt x="44" y="141"/>
                </a:cubicBezTo>
                <a:cubicBezTo>
                  <a:pt x="43" y="141"/>
                  <a:pt x="43" y="141"/>
                  <a:pt x="43" y="141"/>
                </a:cubicBezTo>
                <a:cubicBezTo>
                  <a:pt x="43" y="141"/>
                  <a:pt x="43" y="141"/>
                  <a:pt x="43" y="141"/>
                </a:cubicBezTo>
                <a:cubicBezTo>
                  <a:pt x="43" y="141"/>
                  <a:pt x="43" y="141"/>
                  <a:pt x="43" y="141"/>
                </a:cubicBezTo>
                <a:cubicBezTo>
                  <a:pt x="43" y="140"/>
                  <a:pt x="43" y="139"/>
                  <a:pt x="43" y="139"/>
                </a:cubicBezTo>
                <a:cubicBezTo>
                  <a:pt x="46" y="140"/>
                  <a:pt x="49" y="140"/>
                  <a:pt x="52" y="140"/>
                </a:cubicBezTo>
                <a:moveTo>
                  <a:pt x="15" y="213"/>
                </a:moveTo>
                <a:cubicBezTo>
                  <a:pt x="14" y="210"/>
                  <a:pt x="12" y="206"/>
                  <a:pt x="10" y="202"/>
                </a:cubicBezTo>
                <a:cubicBezTo>
                  <a:pt x="8" y="198"/>
                  <a:pt x="6" y="194"/>
                  <a:pt x="5" y="190"/>
                </a:cubicBezTo>
                <a:cubicBezTo>
                  <a:pt x="4" y="188"/>
                  <a:pt x="4" y="186"/>
                  <a:pt x="4" y="185"/>
                </a:cubicBezTo>
                <a:cubicBezTo>
                  <a:pt x="4" y="184"/>
                  <a:pt x="4" y="183"/>
                  <a:pt x="4" y="183"/>
                </a:cubicBezTo>
                <a:cubicBezTo>
                  <a:pt x="4" y="182"/>
                  <a:pt x="5" y="181"/>
                  <a:pt x="5" y="180"/>
                </a:cubicBezTo>
                <a:cubicBezTo>
                  <a:pt x="6" y="179"/>
                  <a:pt x="7" y="178"/>
                  <a:pt x="7" y="177"/>
                </a:cubicBezTo>
                <a:cubicBezTo>
                  <a:pt x="14" y="163"/>
                  <a:pt x="18" y="152"/>
                  <a:pt x="25" y="138"/>
                </a:cubicBezTo>
                <a:cubicBezTo>
                  <a:pt x="25" y="137"/>
                  <a:pt x="27" y="136"/>
                  <a:pt x="28" y="135"/>
                </a:cubicBezTo>
                <a:cubicBezTo>
                  <a:pt x="29" y="134"/>
                  <a:pt x="31" y="134"/>
                  <a:pt x="32" y="134"/>
                </a:cubicBezTo>
                <a:cubicBezTo>
                  <a:pt x="32" y="134"/>
                  <a:pt x="32" y="134"/>
                  <a:pt x="32" y="134"/>
                </a:cubicBezTo>
                <a:cubicBezTo>
                  <a:pt x="33" y="134"/>
                  <a:pt x="33" y="134"/>
                  <a:pt x="33" y="134"/>
                </a:cubicBezTo>
                <a:cubicBezTo>
                  <a:pt x="34" y="134"/>
                  <a:pt x="35" y="136"/>
                  <a:pt x="36" y="137"/>
                </a:cubicBezTo>
                <a:cubicBezTo>
                  <a:pt x="37" y="138"/>
                  <a:pt x="37" y="140"/>
                  <a:pt x="37" y="142"/>
                </a:cubicBezTo>
                <a:cubicBezTo>
                  <a:pt x="37" y="142"/>
                  <a:pt x="37" y="142"/>
                  <a:pt x="37" y="142"/>
                </a:cubicBezTo>
                <a:cubicBezTo>
                  <a:pt x="37" y="142"/>
                  <a:pt x="37" y="143"/>
                  <a:pt x="37" y="144"/>
                </a:cubicBezTo>
                <a:cubicBezTo>
                  <a:pt x="36" y="147"/>
                  <a:pt x="35" y="154"/>
                  <a:pt x="32" y="161"/>
                </a:cubicBezTo>
                <a:cubicBezTo>
                  <a:pt x="30" y="168"/>
                  <a:pt x="28" y="174"/>
                  <a:pt x="25" y="178"/>
                </a:cubicBezTo>
                <a:cubicBezTo>
                  <a:pt x="25" y="179"/>
                  <a:pt x="25" y="179"/>
                  <a:pt x="25" y="179"/>
                </a:cubicBezTo>
                <a:cubicBezTo>
                  <a:pt x="25" y="180"/>
                  <a:pt x="25" y="180"/>
                  <a:pt x="25" y="180"/>
                </a:cubicBezTo>
                <a:cubicBezTo>
                  <a:pt x="27" y="182"/>
                  <a:pt x="28" y="184"/>
                  <a:pt x="28" y="187"/>
                </a:cubicBezTo>
                <a:cubicBezTo>
                  <a:pt x="29" y="189"/>
                  <a:pt x="29" y="192"/>
                  <a:pt x="30" y="195"/>
                </a:cubicBezTo>
                <a:cubicBezTo>
                  <a:pt x="30" y="196"/>
                  <a:pt x="31" y="198"/>
                  <a:pt x="32" y="199"/>
                </a:cubicBezTo>
                <a:cubicBezTo>
                  <a:pt x="33" y="201"/>
                  <a:pt x="35" y="201"/>
                  <a:pt x="36" y="202"/>
                </a:cubicBezTo>
                <a:cubicBezTo>
                  <a:pt x="39" y="202"/>
                  <a:pt x="42" y="204"/>
                  <a:pt x="44" y="206"/>
                </a:cubicBezTo>
                <a:cubicBezTo>
                  <a:pt x="46" y="208"/>
                  <a:pt x="47" y="211"/>
                  <a:pt x="47" y="213"/>
                </a:cubicBezTo>
                <a:cubicBezTo>
                  <a:pt x="47" y="215"/>
                  <a:pt x="47" y="215"/>
                  <a:pt x="47" y="215"/>
                </a:cubicBezTo>
                <a:cubicBezTo>
                  <a:pt x="49" y="215"/>
                  <a:pt x="49" y="215"/>
                  <a:pt x="49" y="215"/>
                </a:cubicBezTo>
                <a:cubicBezTo>
                  <a:pt x="50" y="215"/>
                  <a:pt x="52" y="215"/>
                  <a:pt x="53" y="215"/>
                </a:cubicBezTo>
                <a:cubicBezTo>
                  <a:pt x="57" y="215"/>
                  <a:pt x="61" y="215"/>
                  <a:pt x="65" y="213"/>
                </a:cubicBezTo>
                <a:cubicBezTo>
                  <a:pt x="67" y="213"/>
                  <a:pt x="68" y="212"/>
                  <a:pt x="70" y="211"/>
                </a:cubicBezTo>
                <a:cubicBezTo>
                  <a:pt x="72" y="209"/>
                  <a:pt x="72" y="207"/>
                  <a:pt x="72" y="204"/>
                </a:cubicBezTo>
                <a:cubicBezTo>
                  <a:pt x="72" y="202"/>
                  <a:pt x="72" y="200"/>
                  <a:pt x="71" y="198"/>
                </a:cubicBezTo>
                <a:cubicBezTo>
                  <a:pt x="70" y="191"/>
                  <a:pt x="67" y="184"/>
                  <a:pt x="67" y="177"/>
                </a:cubicBezTo>
                <a:cubicBezTo>
                  <a:pt x="67" y="175"/>
                  <a:pt x="68" y="172"/>
                  <a:pt x="69" y="169"/>
                </a:cubicBezTo>
                <a:cubicBezTo>
                  <a:pt x="70" y="165"/>
                  <a:pt x="72" y="162"/>
                  <a:pt x="74" y="160"/>
                </a:cubicBezTo>
                <a:cubicBezTo>
                  <a:pt x="76" y="158"/>
                  <a:pt x="77" y="158"/>
                  <a:pt x="79" y="158"/>
                </a:cubicBezTo>
                <a:cubicBezTo>
                  <a:pt x="79" y="158"/>
                  <a:pt x="79" y="158"/>
                  <a:pt x="79" y="158"/>
                </a:cubicBezTo>
                <a:cubicBezTo>
                  <a:pt x="81" y="158"/>
                  <a:pt x="82" y="158"/>
                  <a:pt x="83" y="159"/>
                </a:cubicBezTo>
                <a:cubicBezTo>
                  <a:pt x="84" y="160"/>
                  <a:pt x="85" y="161"/>
                  <a:pt x="85" y="162"/>
                </a:cubicBezTo>
                <a:cubicBezTo>
                  <a:pt x="85" y="162"/>
                  <a:pt x="85" y="162"/>
                  <a:pt x="85" y="162"/>
                </a:cubicBezTo>
                <a:cubicBezTo>
                  <a:pt x="85" y="164"/>
                  <a:pt x="85" y="166"/>
                  <a:pt x="85" y="169"/>
                </a:cubicBezTo>
                <a:cubicBezTo>
                  <a:pt x="85" y="178"/>
                  <a:pt x="86" y="188"/>
                  <a:pt x="89" y="197"/>
                </a:cubicBezTo>
                <a:cubicBezTo>
                  <a:pt x="94" y="213"/>
                  <a:pt x="98" y="220"/>
                  <a:pt x="102" y="235"/>
                </a:cubicBezTo>
                <a:cubicBezTo>
                  <a:pt x="102" y="239"/>
                  <a:pt x="103" y="241"/>
                  <a:pt x="103" y="244"/>
                </a:cubicBezTo>
                <a:cubicBezTo>
                  <a:pt x="103" y="250"/>
                  <a:pt x="101" y="255"/>
                  <a:pt x="98" y="259"/>
                </a:cubicBezTo>
                <a:cubicBezTo>
                  <a:pt x="96" y="263"/>
                  <a:pt x="93" y="267"/>
                  <a:pt x="92" y="272"/>
                </a:cubicBezTo>
                <a:cubicBezTo>
                  <a:pt x="92" y="272"/>
                  <a:pt x="92" y="272"/>
                  <a:pt x="92" y="272"/>
                </a:cubicBezTo>
                <a:cubicBezTo>
                  <a:pt x="92" y="275"/>
                  <a:pt x="92" y="278"/>
                  <a:pt x="92" y="281"/>
                </a:cubicBezTo>
                <a:cubicBezTo>
                  <a:pt x="91" y="281"/>
                  <a:pt x="91" y="282"/>
                  <a:pt x="91" y="283"/>
                </a:cubicBezTo>
                <a:cubicBezTo>
                  <a:pt x="92" y="283"/>
                  <a:pt x="92" y="283"/>
                  <a:pt x="92" y="283"/>
                </a:cubicBezTo>
                <a:cubicBezTo>
                  <a:pt x="91" y="286"/>
                  <a:pt x="91" y="288"/>
                  <a:pt x="91" y="291"/>
                </a:cubicBezTo>
                <a:cubicBezTo>
                  <a:pt x="95" y="291"/>
                  <a:pt x="95" y="291"/>
                  <a:pt x="95" y="291"/>
                </a:cubicBezTo>
                <a:cubicBezTo>
                  <a:pt x="95" y="289"/>
                  <a:pt x="95" y="286"/>
                  <a:pt x="95" y="284"/>
                </a:cubicBezTo>
                <a:cubicBezTo>
                  <a:pt x="97" y="284"/>
                  <a:pt x="98" y="285"/>
                  <a:pt x="99" y="286"/>
                </a:cubicBezTo>
                <a:cubicBezTo>
                  <a:pt x="100" y="287"/>
                  <a:pt x="100" y="288"/>
                  <a:pt x="100" y="289"/>
                </a:cubicBezTo>
                <a:cubicBezTo>
                  <a:pt x="100" y="290"/>
                  <a:pt x="99" y="291"/>
                  <a:pt x="98" y="292"/>
                </a:cubicBezTo>
                <a:cubicBezTo>
                  <a:pt x="96" y="294"/>
                  <a:pt x="93" y="295"/>
                  <a:pt x="90" y="296"/>
                </a:cubicBezTo>
                <a:cubicBezTo>
                  <a:pt x="87" y="297"/>
                  <a:pt x="84" y="298"/>
                  <a:pt x="82" y="298"/>
                </a:cubicBezTo>
                <a:cubicBezTo>
                  <a:pt x="79" y="299"/>
                  <a:pt x="77" y="299"/>
                  <a:pt x="74" y="299"/>
                </a:cubicBezTo>
                <a:cubicBezTo>
                  <a:pt x="74" y="299"/>
                  <a:pt x="74" y="299"/>
                  <a:pt x="74" y="299"/>
                </a:cubicBezTo>
                <a:cubicBezTo>
                  <a:pt x="70" y="299"/>
                  <a:pt x="66" y="298"/>
                  <a:pt x="61" y="298"/>
                </a:cubicBezTo>
                <a:cubicBezTo>
                  <a:pt x="48" y="297"/>
                  <a:pt x="41" y="294"/>
                  <a:pt x="38" y="292"/>
                </a:cubicBezTo>
                <a:cubicBezTo>
                  <a:pt x="37" y="292"/>
                  <a:pt x="36" y="291"/>
                  <a:pt x="36" y="290"/>
                </a:cubicBezTo>
                <a:cubicBezTo>
                  <a:pt x="36" y="290"/>
                  <a:pt x="36" y="289"/>
                  <a:pt x="36" y="288"/>
                </a:cubicBezTo>
                <a:cubicBezTo>
                  <a:pt x="36" y="288"/>
                  <a:pt x="36" y="288"/>
                  <a:pt x="36" y="288"/>
                </a:cubicBezTo>
                <a:cubicBezTo>
                  <a:pt x="36" y="287"/>
                  <a:pt x="36" y="287"/>
                  <a:pt x="36" y="287"/>
                </a:cubicBezTo>
                <a:cubicBezTo>
                  <a:pt x="37" y="287"/>
                  <a:pt x="38" y="286"/>
                  <a:pt x="40" y="285"/>
                </a:cubicBezTo>
                <a:cubicBezTo>
                  <a:pt x="40" y="286"/>
                  <a:pt x="40" y="286"/>
                  <a:pt x="40" y="286"/>
                </a:cubicBezTo>
                <a:cubicBezTo>
                  <a:pt x="40" y="288"/>
                  <a:pt x="40" y="289"/>
                  <a:pt x="40" y="291"/>
                </a:cubicBezTo>
                <a:cubicBezTo>
                  <a:pt x="44" y="291"/>
                  <a:pt x="44" y="291"/>
                  <a:pt x="44" y="291"/>
                </a:cubicBezTo>
                <a:cubicBezTo>
                  <a:pt x="44" y="290"/>
                  <a:pt x="44" y="288"/>
                  <a:pt x="44" y="286"/>
                </a:cubicBezTo>
                <a:cubicBezTo>
                  <a:pt x="44" y="281"/>
                  <a:pt x="44" y="276"/>
                  <a:pt x="43" y="271"/>
                </a:cubicBezTo>
                <a:cubicBezTo>
                  <a:pt x="43" y="271"/>
                  <a:pt x="43" y="271"/>
                  <a:pt x="43" y="271"/>
                </a:cubicBezTo>
                <a:cubicBezTo>
                  <a:pt x="40" y="272"/>
                  <a:pt x="40" y="272"/>
                  <a:pt x="40" y="272"/>
                </a:cubicBezTo>
                <a:cubicBezTo>
                  <a:pt x="43" y="271"/>
                  <a:pt x="43" y="271"/>
                  <a:pt x="43" y="271"/>
                </a:cubicBezTo>
                <a:cubicBezTo>
                  <a:pt x="43" y="271"/>
                  <a:pt x="43" y="271"/>
                  <a:pt x="43" y="271"/>
                </a:cubicBezTo>
                <a:cubicBezTo>
                  <a:pt x="38" y="264"/>
                  <a:pt x="34" y="257"/>
                  <a:pt x="30" y="251"/>
                </a:cubicBezTo>
                <a:cubicBezTo>
                  <a:pt x="26" y="245"/>
                  <a:pt x="24" y="241"/>
                  <a:pt x="23" y="239"/>
                </a:cubicBezTo>
                <a:cubicBezTo>
                  <a:pt x="21" y="237"/>
                  <a:pt x="21" y="235"/>
                  <a:pt x="20" y="232"/>
                </a:cubicBezTo>
                <a:cubicBezTo>
                  <a:pt x="20" y="233"/>
                  <a:pt x="21" y="234"/>
                  <a:pt x="21" y="235"/>
                </a:cubicBezTo>
                <a:cubicBezTo>
                  <a:pt x="21" y="235"/>
                  <a:pt x="21" y="235"/>
                  <a:pt x="21" y="235"/>
                </a:cubicBezTo>
                <a:cubicBezTo>
                  <a:pt x="22" y="235"/>
                  <a:pt x="22" y="235"/>
                  <a:pt x="22" y="235"/>
                </a:cubicBezTo>
                <a:cubicBezTo>
                  <a:pt x="25" y="238"/>
                  <a:pt x="25" y="238"/>
                  <a:pt x="25" y="238"/>
                </a:cubicBezTo>
                <a:cubicBezTo>
                  <a:pt x="25" y="234"/>
                  <a:pt x="25" y="234"/>
                  <a:pt x="25" y="234"/>
                </a:cubicBezTo>
                <a:cubicBezTo>
                  <a:pt x="24" y="234"/>
                  <a:pt x="24" y="234"/>
                  <a:pt x="24" y="234"/>
                </a:cubicBezTo>
                <a:cubicBezTo>
                  <a:pt x="24" y="233"/>
                  <a:pt x="24" y="233"/>
                  <a:pt x="24" y="233"/>
                </a:cubicBezTo>
                <a:cubicBezTo>
                  <a:pt x="24" y="233"/>
                  <a:pt x="24" y="233"/>
                  <a:pt x="24" y="233"/>
                </a:cubicBezTo>
                <a:cubicBezTo>
                  <a:pt x="24" y="233"/>
                  <a:pt x="24" y="233"/>
                  <a:pt x="24" y="233"/>
                </a:cubicBezTo>
                <a:cubicBezTo>
                  <a:pt x="24" y="233"/>
                  <a:pt x="24" y="233"/>
                  <a:pt x="24" y="233"/>
                </a:cubicBezTo>
                <a:cubicBezTo>
                  <a:pt x="24" y="233"/>
                  <a:pt x="24" y="233"/>
                  <a:pt x="24" y="233"/>
                </a:cubicBezTo>
                <a:cubicBezTo>
                  <a:pt x="21" y="226"/>
                  <a:pt x="18" y="220"/>
                  <a:pt x="15" y="214"/>
                </a:cubicBezTo>
                <a:cubicBezTo>
                  <a:pt x="15" y="213"/>
                  <a:pt x="15" y="213"/>
                  <a:pt x="15" y="213"/>
                </a:cubicBezTo>
                <a:cubicBezTo>
                  <a:pt x="15" y="213"/>
                  <a:pt x="15" y="213"/>
                  <a:pt x="15" y="213"/>
                </a:cubicBezTo>
                <a:moveTo>
                  <a:pt x="44" y="133"/>
                </a:moveTo>
                <a:cubicBezTo>
                  <a:pt x="45" y="133"/>
                  <a:pt x="45" y="133"/>
                  <a:pt x="45" y="133"/>
                </a:cubicBezTo>
                <a:cubicBezTo>
                  <a:pt x="45" y="133"/>
                  <a:pt x="45" y="133"/>
                  <a:pt x="45" y="133"/>
                </a:cubicBezTo>
                <a:cubicBezTo>
                  <a:pt x="57" y="133"/>
                  <a:pt x="68" y="131"/>
                  <a:pt x="80" y="129"/>
                </a:cubicBezTo>
                <a:cubicBezTo>
                  <a:pt x="79" y="130"/>
                  <a:pt x="79" y="130"/>
                  <a:pt x="79" y="130"/>
                </a:cubicBezTo>
                <a:cubicBezTo>
                  <a:pt x="79" y="131"/>
                  <a:pt x="78" y="132"/>
                  <a:pt x="78" y="133"/>
                </a:cubicBezTo>
                <a:cubicBezTo>
                  <a:pt x="78" y="133"/>
                  <a:pt x="78" y="133"/>
                  <a:pt x="78" y="133"/>
                </a:cubicBezTo>
                <a:cubicBezTo>
                  <a:pt x="74" y="134"/>
                  <a:pt x="70" y="135"/>
                  <a:pt x="65" y="135"/>
                </a:cubicBezTo>
                <a:cubicBezTo>
                  <a:pt x="61" y="136"/>
                  <a:pt x="56" y="136"/>
                  <a:pt x="52" y="136"/>
                </a:cubicBezTo>
                <a:cubicBezTo>
                  <a:pt x="52" y="136"/>
                  <a:pt x="52" y="136"/>
                  <a:pt x="52" y="136"/>
                </a:cubicBezTo>
                <a:cubicBezTo>
                  <a:pt x="52" y="136"/>
                  <a:pt x="52" y="136"/>
                  <a:pt x="52" y="136"/>
                </a:cubicBezTo>
                <a:cubicBezTo>
                  <a:pt x="49" y="136"/>
                  <a:pt x="46" y="136"/>
                  <a:pt x="44" y="135"/>
                </a:cubicBezTo>
                <a:cubicBezTo>
                  <a:pt x="44" y="135"/>
                  <a:pt x="44" y="135"/>
                  <a:pt x="44" y="135"/>
                </a:cubicBezTo>
                <a:cubicBezTo>
                  <a:pt x="43" y="135"/>
                  <a:pt x="43" y="135"/>
                  <a:pt x="43" y="135"/>
                </a:cubicBezTo>
                <a:cubicBezTo>
                  <a:pt x="43" y="134"/>
                  <a:pt x="43" y="134"/>
                  <a:pt x="43" y="133"/>
                </a:cubicBezTo>
                <a:cubicBezTo>
                  <a:pt x="44" y="133"/>
                  <a:pt x="44" y="133"/>
                  <a:pt x="44" y="133"/>
                </a:cubicBezTo>
                <a:moveTo>
                  <a:pt x="48" y="126"/>
                </a:moveTo>
                <a:cubicBezTo>
                  <a:pt x="49" y="126"/>
                  <a:pt x="50" y="126"/>
                  <a:pt x="51" y="125"/>
                </a:cubicBezTo>
                <a:cubicBezTo>
                  <a:pt x="60" y="125"/>
                  <a:pt x="70" y="124"/>
                  <a:pt x="79" y="124"/>
                </a:cubicBezTo>
                <a:cubicBezTo>
                  <a:pt x="79" y="124"/>
                  <a:pt x="79" y="124"/>
                  <a:pt x="79" y="124"/>
                </a:cubicBezTo>
                <a:cubicBezTo>
                  <a:pt x="79" y="125"/>
                  <a:pt x="79" y="125"/>
                  <a:pt x="78" y="125"/>
                </a:cubicBezTo>
                <a:cubicBezTo>
                  <a:pt x="78" y="126"/>
                  <a:pt x="78" y="126"/>
                  <a:pt x="78" y="126"/>
                </a:cubicBezTo>
                <a:cubicBezTo>
                  <a:pt x="78" y="126"/>
                  <a:pt x="78" y="126"/>
                  <a:pt x="78" y="126"/>
                </a:cubicBezTo>
                <a:cubicBezTo>
                  <a:pt x="67" y="127"/>
                  <a:pt x="56" y="129"/>
                  <a:pt x="45" y="130"/>
                </a:cubicBezTo>
                <a:cubicBezTo>
                  <a:pt x="45" y="130"/>
                  <a:pt x="45" y="130"/>
                  <a:pt x="45" y="130"/>
                </a:cubicBezTo>
                <a:cubicBezTo>
                  <a:pt x="44" y="130"/>
                  <a:pt x="44" y="130"/>
                  <a:pt x="44" y="130"/>
                </a:cubicBezTo>
                <a:cubicBezTo>
                  <a:pt x="44" y="130"/>
                  <a:pt x="44" y="130"/>
                  <a:pt x="44" y="130"/>
                </a:cubicBezTo>
                <a:cubicBezTo>
                  <a:pt x="43" y="129"/>
                  <a:pt x="43" y="129"/>
                  <a:pt x="43" y="129"/>
                </a:cubicBezTo>
                <a:cubicBezTo>
                  <a:pt x="43" y="129"/>
                  <a:pt x="43" y="129"/>
                  <a:pt x="43" y="129"/>
                </a:cubicBezTo>
                <a:cubicBezTo>
                  <a:pt x="43" y="129"/>
                  <a:pt x="43" y="129"/>
                  <a:pt x="43" y="129"/>
                </a:cubicBezTo>
                <a:cubicBezTo>
                  <a:pt x="43" y="129"/>
                  <a:pt x="43" y="128"/>
                  <a:pt x="43" y="128"/>
                </a:cubicBezTo>
                <a:cubicBezTo>
                  <a:pt x="43" y="127"/>
                  <a:pt x="43" y="126"/>
                  <a:pt x="43" y="125"/>
                </a:cubicBezTo>
                <a:cubicBezTo>
                  <a:pt x="44" y="125"/>
                  <a:pt x="46" y="126"/>
                  <a:pt x="48" y="126"/>
                </a:cubicBezTo>
                <a:moveTo>
                  <a:pt x="62" y="119"/>
                </a:moveTo>
                <a:cubicBezTo>
                  <a:pt x="66" y="119"/>
                  <a:pt x="69" y="119"/>
                  <a:pt x="73" y="118"/>
                </a:cubicBezTo>
                <a:cubicBezTo>
                  <a:pt x="75" y="118"/>
                  <a:pt x="77" y="118"/>
                  <a:pt x="79" y="117"/>
                </a:cubicBezTo>
                <a:cubicBezTo>
                  <a:pt x="79" y="118"/>
                  <a:pt x="79" y="119"/>
                  <a:pt x="79" y="120"/>
                </a:cubicBezTo>
                <a:cubicBezTo>
                  <a:pt x="79" y="120"/>
                  <a:pt x="79" y="120"/>
                  <a:pt x="79" y="120"/>
                </a:cubicBezTo>
                <a:cubicBezTo>
                  <a:pt x="70" y="121"/>
                  <a:pt x="60" y="121"/>
                  <a:pt x="51" y="122"/>
                </a:cubicBezTo>
                <a:cubicBezTo>
                  <a:pt x="50" y="122"/>
                  <a:pt x="49" y="122"/>
                  <a:pt x="48" y="122"/>
                </a:cubicBezTo>
                <a:cubicBezTo>
                  <a:pt x="48" y="122"/>
                  <a:pt x="48" y="122"/>
                  <a:pt x="48" y="122"/>
                </a:cubicBezTo>
                <a:cubicBezTo>
                  <a:pt x="46" y="122"/>
                  <a:pt x="44" y="122"/>
                  <a:pt x="42" y="121"/>
                </a:cubicBezTo>
                <a:cubicBezTo>
                  <a:pt x="42" y="121"/>
                  <a:pt x="42" y="120"/>
                  <a:pt x="42" y="120"/>
                </a:cubicBezTo>
                <a:cubicBezTo>
                  <a:pt x="42" y="119"/>
                  <a:pt x="42" y="119"/>
                  <a:pt x="42" y="118"/>
                </a:cubicBezTo>
                <a:cubicBezTo>
                  <a:pt x="43" y="118"/>
                  <a:pt x="43" y="118"/>
                  <a:pt x="43" y="118"/>
                </a:cubicBezTo>
                <a:cubicBezTo>
                  <a:pt x="43" y="118"/>
                  <a:pt x="43" y="118"/>
                  <a:pt x="43" y="118"/>
                </a:cubicBezTo>
                <a:cubicBezTo>
                  <a:pt x="49" y="118"/>
                  <a:pt x="56" y="119"/>
                  <a:pt x="62" y="119"/>
                </a:cubicBezTo>
                <a:moveTo>
                  <a:pt x="57" y="115"/>
                </a:moveTo>
                <a:cubicBezTo>
                  <a:pt x="55" y="115"/>
                  <a:pt x="53" y="115"/>
                  <a:pt x="51" y="115"/>
                </a:cubicBezTo>
                <a:cubicBezTo>
                  <a:pt x="53" y="114"/>
                  <a:pt x="55" y="114"/>
                  <a:pt x="57" y="114"/>
                </a:cubicBezTo>
                <a:cubicBezTo>
                  <a:pt x="57" y="115"/>
                  <a:pt x="57" y="115"/>
                  <a:pt x="57" y="115"/>
                </a:cubicBezTo>
                <a:cubicBezTo>
                  <a:pt x="57" y="115"/>
                  <a:pt x="57" y="115"/>
                  <a:pt x="57" y="115"/>
                </a:cubicBezTo>
                <a:moveTo>
                  <a:pt x="70" y="115"/>
                </a:moveTo>
                <a:cubicBezTo>
                  <a:pt x="70" y="114"/>
                  <a:pt x="70" y="114"/>
                  <a:pt x="70" y="114"/>
                </a:cubicBezTo>
                <a:cubicBezTo>
                  <a:pt x="70" y="114"/>
                  <a:pt x="70" y="114"/>
                  <a:pt x="70" y="114"/>
                </a:cubicBezTo>
                <a:cubicBezTo>
                  <a:pt x="73" y="114"/>
                  <a:pt x="75" y="114"/>
                  <a:pt x="77" y="114"/>
                </a:cubicBezTo>
                <a:cubicBezTo>
                  <a:pt x="75" y="115"/>
                  <a:pt x="74" y="115"/>
                  <a:pt x="72" y="115"/>
                </a:cubicBezTo>
                <a:cubicBezTo>
                  <a:pt x="72" y="115"/>
                  <a:pt x="71" y="115"/>
                  <a:pt x="70" y="115"/>
                </a:cubicBezTo>
                <a:moveTo>
                  <a:pt x="62" y="115"/>
                </a:moveTo>
                <a:cubicBezTo>
                  <a:pt x="62" y="115"/>
                  <a:pt x="61" y="115"/>
                  <a:pt x="60" y="115"/>
                </a:cubicBezTo>
                <a:cubicBezTo>
                  <a:pt x="60" y="115"/>
                  <a:pt x="60" y="115"/>
                  <a:pt x="60" y="115"/>
                </a:cubicBezTo>
                <a:cubicBezTo>
                  <a:pt x="60" y="114"/>
                  <a:pt x="60" y="114"/>
                  <a:pt x="60" y="114"/>
                </a:cubicBezTo>
                <a:cubicBezTo>
                  <a:pt x="61" y="113"/>
                  <a:pt x="62" y="113"/>
                  <a:pt x="63" y="113"/>
                </a:cubicBezTo>
                <a:cubicBezTo>
                  <a:pt x="63" y="113"/>
                  <a:pt x="63" y="113"/>
                  <a:pt x="63" y="113"/>
                </a:cubicBezTo>
                <a:cubicBezTo>
                  <a:pt x="65" y="113"/>
                  <a:pt x="66" y="114"/>
                  <a:pt x="67" y="114"/>
                </a:cubicBezTo>
                <a:cubicBezTo>
                  <a:pt x="67" y="114"/>
                  <a:pt x="67" y="114"/>
                  <a:pt x="67" y="114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66" y="115"/>
                  <a:pt x="64" y="115"/>
                  <a:pt x="62" y="115"/>
                </a:cubicBezTo>
                <a:moveTo>
                  <a:pt x="60" y="110"/>
                </a:moveTo>
                <a:cubicBezTo>
                  <a:pt x="60" y="99"/>
                  <a:pt x="59" y="88"/>
                  <a:pt x="58" y="77"/>
                </a:cubicBezTo>
                <a:cubicBezTo>
                  <a:pt x="58" y="77"/>
                  <a:pt x="58" y="77"/>
                  <a:pt x="58" y="77"/>
                </a:cubicBezTo>
                <a:cubicBezTo>
                  <a:pt x="60" y="76"/>
                  <a:pt x="62" y="75"/>
                  <a:pt x="63" y="74"/>
                </a:cubicBezTo>
                <a:cubicBezTo>
                  <a:pt x="63" y="73"/>
                  <a:pt x="63" y="73"/>
                  <a:pt x="64" y="72"/>
                </a:cubicBezTo>
                <a:cubicBezTo>
                  <a:pt x="64" y="72"/>
                  <a:pt x="64" y="72"/>
                  <a:pt x="64" y="72"/>
                </a:cubicBezTo>
                <a:cubicBezTo>
                  <a:pt x="65" y="74"/>
                  <a:pt x="67" y="74"/>
                  <a:pt x="69" y="75"/>
                </a:cubicBezTo>
                <a:cubicBezTo>
                  <a:pt x="67" y="84"/>
                  <a:pt x="67" y="94"/>
                  <a:pt x="67" y="103"/>
                </a:cubicBezTo>
                <a:cubicBezTo>
                  <a:pt x="67" y="105"/>
                  <a:pt x="67" y="108"/>
                  <a:pt x="67" y="110"/>
                </a:cubicBezTo>
                <a:cubicBezTo>
                  <a:pt x="66" y="110"/>
                  <a:pt x="65" y="110"/>
                  <a:pt x="63" y="110"/>
                </a:cubicBezTo>
                <a:cubicBezTo>
                  <a:pt x="62" y="110"/>
                  <a:pt x="61" y="110"/>
                  <a:pt x="60" y="110"/>
                </a:cubicBezTo>
                <a:moveTo>
                  <a:pt x="74" y="70"/>
                </a:moveTo>
                <a:cubicBezTo>
                  <a:pt x="75" y="62"/>
                  <a:pt x="77" y="55"/>
                  <a:pt x="80" y="47"/>
                </a:cubicBezTo>
                <a:cubicBezTo>
                  <a:pt x="80" y="46"/>
                  <a:pt x="81" y="45"/>
                  <a:pt x="81" y="44"/>
                </a:cubicBezTo>
                <a:cubicBezTo>
                  <a:pt x="82" y="44"/>
                  <a:pt x="82" y="44"/>
                  <a:pt x="82" y="44"/>
                </a:cubicBezTo>
                <a:cubicBezTo>
                  <a:pt x="83" y="44"/>
                  <a:pt x="83" y="44"/>
                  <a:pt x="83" y="44"/>
                </a:cubicBezTo>
                <a:cubicBezTo>
                  <a:pt x="83" y="44"/>
                  <a:pt x="83" y="45"/>
                  <a:pt x="83" y="46"/>
                </a:cubicBezTo>
                <a:cubicBezTo>
                  <a:pt x="83" y="46"/>
                  <a:pt x="83" y="46"/>
                  <a:pt x="83" y="46"/>
                </a:cubicBezTo>
                <a:cubicBezTo>
                  <a:pt x="83" y="52"/>
                  <a:pt x="81" y="59"/>
                  <a:pt x="78" y="65"/>
                </a:cubicBezTo>
                <a:cubicBezTo>
                  <a:pt x="77" y="67"/>
                  <a:pt x="75" y="69"/>
                  <a:pt x="74" y="70"/>
                </a:cubicBezTo>
                <a:moveTo>
                  <a:pt x="53" y="72"/>
                </a:moveTo>
                <a:cubicBezTo>
                  <a:pt x="53" y="71"/>
                  <a:pt x="52" y="71"/>
                  <a:pt x="51" y="71"/>
                </a:cubicBezTo>
                <a:cubicBezTo>
                  <a:pt x="46" y="66"/>
                  <a:pt x="42" y="60"/>
                  <a:pt x="38" y="54"/>
                </a:cubicBezTo>
                <a:cubicBezTo>
                  <a:pt x="37" y="52"/>
                  <a:pt x="36" y="50"/>
                  <a:pt x="36" y="48"/>
                </a:cubicBezTo>
                <a:cubicBezTo>
                  <a:pt x="36" y="48"/>
                  <a:pt x="36" y="48"/>
                  <a:pt x="36" y="48"/>
                </a:cubicBezTo>
                <a:cubicBezTo>
                  <a:pt x="36" y="46"/>
                  <a:pt x="37" y="44"/>
                  <a:pt x="39" y="43"/>
                </a:cubicBezTo>
                <a:cubicBezTo>
                  <a:pt x="40" y="43"/>
                  <a:pt x="41" y="42"/>
                  <a:pt x="42" y="42"/>
                </a:cubicBezTo>
                <a:cubicBezTo>
                  <a:pt x="42" y="42"/>
                  <a:pt x="42" y="42"/>
                  <a:pt x="42" y="42"/>
                </a:cubicBezTo>
                <a:cubicBezTo>
                  <a:pt x="42" y="42"/>
                  <a:pt x="42" y="42"/>
                  <a:pt x="42" y="42"/>
                </a:cubicBezTo>
                <a:cubicBezTo>
                  <a:pt x="43" y="42"/>
                  <a:pt x="43" y="43"/>
                  <a:pt x="44" y="43"/>
                </a:cubicBezTo>
                <a:cubicBezTo>
                  <a:pt x="46" y="44"/>
                  <a:pt x="47" y="46"/>
                  <a:pt x="48" y="49"/>
                </a:cubicBezTo>
                <a:cubicBezTo>
                  <a:pt x="50" y="57"/>
                  <a:pt x="52" y="64"/>
                  <a:pt x="53" y="72"/>
                </a:cubicBezTo>
                <a:moveTo>
                  <a:pt x="64" y="63"/>
                </a:moveTo>
                <a:cubicBezTo>
                  <a:pt x="63" y="60"/>
                  <a:pt x="63" y="57"/>
                  <a:pt x="63" y="54"/>
                </a:cubicBezTo>
                <a:cubicBezTo>
                  <a:pt x="63" y="51"/>
                  <a:pt x="64" y="47"/>
                  <a:pt x="64" y="43"/>
                </a:cubicBezTo>
                <a:cubicBezTo>
                  <a:pt x="65" y="43"/>
                  <a:pt x="65" y="42"/>
                  <a:pt x="65" y="42"/>
                </a:cubicBezTo>
                <a:cubicBezTo>
                  <a:pt x="65" y="41"/>
                  <a:pt x="66" y="41"/>
                  <a:pt x="66" y="41"/>
                </a:cubicBezTo>
                <a:cubicBezTo>
                  <a:pt x="66" y="41"/>
                  <a:pt x="66" y="41"/>
                  <a:pt x="66" y="41"/>
                </a:cubicBezTo>
                <a:cubicBezTo>
                  <a:pt x="66" y="41"/>
                  <a:pt x="66" y="41"/>
                  <a:pt x="66" y="41"/>
                </a:cubicBezTo>
                <a:cubicBezTo>
                  <a:pt x="67" y="41"/>
                  <a:pt x="68" y="41"/>
                  <a:pt x="68" y="42"/>
                </a:cubicBezTo>
                <a:cubicBezTo>
                  <a:pt x="68" y="43"/>
                  <a:pt x="69" y="43"/>
                  <a:pt x="69" y="44"/>
                </a:cubicBezTo>
                <a:cubicBezTo>
                  <a:pt x="69" y="45"/>
                  <a:pt x="68" y="46"/>
                  <a:pt x="68" y="47"/>
                </a:cubicBezTo>
                <a:cubicBezTo>
                  <a:pt x="68" y="52"/>
                  <a:pt x="66" y="58"/>
                  <a:pt x="64" y="63"/>
                </a:cubicBezTo>
                <a:moveTo>
                  <a:pt x="41" y="114"/>
                </a:moveTo>
                <a:cubicBezTo>
                  <a:pt x="41" y="113"/>
                  <a:pt x="41" y="113"/>
                  <a:pt x="41" y="113"/>
                </a:cubicBezTo>
                <a:cubicBezTo>
                  <a:pt x="38" y="110"/>
                  <a:pt x="37" y="107"/>
                  <a:pt x="36" y="104"/>
                </a:cubicBezTo>
                <a:cubicBezTo>
                  <a:pt x="36" y="102"/>
                  <a:pt x="36" y="100"/>
                  <a:pt x="36" y="98"/>
                </a:cubicBezTo>
                <a:cubicBezTo>
                  <a:pt x="35" y="93"/>
                  <a:pt x="33" y="89"/>
                  <a:pt x="30" y="85"/>
                </a:cubicBezTo>
                <a:cubicBezTo>
                  <a:pt x="28" y="81"/>
                  <a:pt x="25" y="78"/>
                  <a:pt x="23" y="73"/>
                </a:cubicBezTo>
                <a:cubicBezTo>
                  <a:pt x="20" y="66"/>
                  <a:pt x="18" y="59"/>
                  <a:pt x="18" y="51"/>
                </a:cubicBezTo>
                <a:cubicBezTo>
                  <a:pt x="18" y="39"/>
                  <a:pt x="22" y="27"/>
                  <a:pt x="29" y="18"/>
                </a:cubicBezTo>
                <a:cubicBezTo>
                  <a:pt x="36" y="10"/>
                  <a:pt x="47" y="4"/>
                  <a:pt x="60" y="4"/>
                </a:cubicBezTo>
                <a:cubicBezTo>
                  <a:pt x="61" y="4"/>
                  <a:pt x="61" y="4"/>
                  <a:pt x="62" y="4"/>
                </a:cubicBezTo>
                <a:cubicBezTo>
                  <a:pt x="79" y="5"/>
                  <a:pt x="89" y="10"/>
                  <a:pt x="96" y="18"/>
                </a:cubicBezTo>
                <a:cubicBezTo>
                  <a:pt x="103" y="26"/>
                  <a:pt x="105" y="37"/>
                  <a:pt x="105" y="47"/>
                </a:cubicBezTo>
                <a:cubicBezTo>
                  <a:pt x="105" y="59"/>
                  <a:pt x="101" y="72"/>
                  <a:pt x="96" y="78"/>
                </a:cubicBezTo>
                <a:cubicBezTo>
                  <a:pt x="90" y="86"/>
                  <a:pt x="89" y="91"/>
                  <a:pt x="88" y="97"/>
                </a:cubicBezTo>
                <a:cubicBezTo>
                  <a:pt x="86" y="100"/>
                  <a:pt x="86" y="103"/>
                  <a:pt x="85" y="106"/>
                </a:cubicBezTo>
                <a:cubicBezTo>
                  <a:pt x="85" y="108"/>
                  <a:pt x="84" y="110"/>
                  <a:pt x="82" y="112"/>
                </a:cubicBezTo>
                <a:cubicBezTo>
                  <a:pt x="82" y="112"/>
                  <a:pt x="82" y="112"/>
                  <a:pt x="81" y="111"/>
                </a:cubicBezTo>
                <a:cubicBezTo>
                  <a:pt x="81" y="111"/>
                  <a:pt x="81" y="111"/>
                  <a:pt x="80" y="111"/>
                </a:cubicBezTo>
                <a:cubicBezTo>
                  <a:pt x="77" y="111"/>
                  <a:pt x="74" y="110"/>
                  <a:pt x="70" y="110"/>
                </a:cubicBezTo>
                <a:cubicBezTo>
                  <a:pt x="70" y="108"/>
                  <a:pt x="70" y="106"/>
                  <a:pt x="70" y="103"/>
                </a:cubicBezTo>
                <a:cubicBezTo>
                  <a:pt x="70" y="93"/>
                  <a:pt x="71" y="84"/>
                  <a:pt x="73" y="74"/>
                </a:cubicBezTo>
                <a:cubicBezTo>
                  <a:pt x="73" y="74"/>
                  <a:pt x="74" y="74"/>
                  <a:pt x="74" y="73"/>
                </a:cubicBezTo>
                <a:cubicBezTo>
                  <a:pt x="77" y="72"/>
                  <a:pt x="79" y="69"/>
                  <a:pt x="81" y="67"/>
                </a:cubicBezTo>
                <a:cubicBezTo>
                  <a:pt x="85" y="60"/>
                  <a:pt x="87" y="53"/>
                  <a:pt x="87" y="46"/>
                </a:cubicBezTo>
                <a:cubicBezTo>
                  <a:pt x="87" y="46"/>
                  <a:pt x="87" y="46"/>
                  <a:pt x="87" y="46"/>
                </a:cubicBezTo>
                <a:cubicBezTo>
                  <a:pt x="86" y="45"/>
                  <a:pt x="87" y="43"/>
                  <a:pt x="85" y="42"/>
                </a:cubicBezTo>
                <a:cubicBezTo>
                  <a:pt x="85" y="41"/>
                  <a:pt x="83" y="41"/>
                  <a:pt x="82" y="41"/>
                </a:cubicBezTo>
                <a:cubicBezTo>
                  <a:pt x="82" y="41"/>
                  <a:pt x="82" y="41"/>
                  <a:pt x="82" y="41"/>
                </a:cubicBezTo>
                <a:cubicBezTo>
                  <a:pt x="81" y="41"/>
                  <a:pt x="80" y="41"/>
                  <a:pt x="79" y="42"/>
                </a:cubicBezTo>
                <a:cubicBezTo>
                  <a:pt x="77" y="43"/>
                  <a:pt x="77" y="45"/>
                  <a:pt x="76" y="46"/>
                </a:cubicBezTo>
                <a:cubicBezTo>
                  <a:pt x="73" y="54"/>
                  <a:pt x="71" y="63"/>
                  <a:pt x="70" y="71"/>
                </a:cubicBezTo>
                <a:cubicBezTo>
                  <a:pt x="70" y="71"/>
                  <a:pt x="70" y="71"/>
                  <a:pt x="70" y="71"/>
                </a:cubicBezTo>
                <a:cubicBezTo>
                  <a:pt x="70" y="71"/>
                  <a:pt x="70" y="71"/>
                  <a:pt x="70" y="71"/>
                </a:cubicBezTo>
                <a:cubicBezTo>
                  <a:pt x="68" y="71"/>
                  <a:pt x="67" y="71"/>
                  <a:pt x="66" y="70"/>
                </a:cubicBezTo>
                <a:cubicBezTo>
                  <a:pt x="66" y="70"/>
                  <a:pt x="66" y="69"/>
                  <a:pt x="66" y="69"/>
                </a:cubicBezTo>
                <a:cubicBezTo>
                  <a:pt x="69" y="62"/>
                  <a:pt x="71" y="55"/>
                  <a:pt x="72" y="47"/>
                </a:cubicBezTo>
                <a:cubicBezTo>
                  <a:pt x="72" y="46"/>
                  <a:pt x="72" y="45"/>
                  <a:pt x="72" y="44"/>
                </a:cubicBezTo>
                <a:cubicBezTo>
                  <a:pt x="72" y="43"/>
                  <a:pt x="72" y="42"/>
                  <a:pt x="71" y="40"/>
                </a:cubicBezTo>
                <a:cubicBezTo>
                  <a:pt x="70" y="39"/>
                  <a:pt x="69" y="37"/>
                  <a:pt x="66" y="37"/>
                </a:cubicBezTo>
                <a:cubicBezTo>
                  <a:pt x="66" y="37"/>
                  <a:pt x="66" y="37"/>
                  <a:pt x="66" y="37"/>
                </a:cubicBezTo>
                <a:cubicBezTo>
                  <a:pt x="66" y="37"/>
                  <a:pt x="65" y="37"/>
                  <a:pt x="64" y="37"/>
                </a:cubicBezTo>
                <a:cubicBezTo>
                  <a:pt x="63" y="38"/>
                  <a:pt x="62" y="39"/>
                  <a:pt x="62" y="40"/>
                </a:cubicBezTo>
                <a:cubicBezTo>
                  <a:pt x="61" y="41"/>
                  <a:pt x="61" y="42"/>
                  <a:pt x="61" y="43"/>
                </a:cubicBezTo>
                <a:cubicBezTo>
                  <a:pt x="60" y="46"/>
                  <a:pt x="60" y="50"/>
                  <a:pt x="60" y="54"/>
                </a:cubicBezTo>
                <a:cubicBezTo>
                  <a:pt x="60" y="58"/>
                  <a:pt x="60" y="63"/>
                  <a:pt x="61" y="67"/>
                </a:cubicBezTo>
                <a:cubicBezTo>
                  <a:pt x="61" y="67"/>
                  <a:pt x="61" y="68"/>
                  <a:pt x="62" y="69"/>
                </a:cubicBezTo>
                <a:cubicBezTo>
                  <a:pt x="61" y="70"/>
                  <a:pt x="61" y="71"/>
                  <a:pt x="60" y="72"/>
                </a:cubicBezTo>
                <a:cubicBezTo>
                  <a:pt x="59" y="72"/>
                  <a:pt x="58" y="73"/>
                  <a:pt x="57" y="73"/>
                </a:cubicBezTo>
                <a:cubicBezTo>
                  <a:pt x="57" y="73"/>
                  <a:pt x="57" y="73"/>
                  <a:pt x="57" y="73"/>
                </a:cubicBezTo>
                <a:cubicBezTo>
                  <a:pt x="55" y="65"/>
                  <a:pt x="54" y="56"/>
                  <a:pt x="51" y="48"/>
                </a:cubicBezTo>
                <a:cubicBezTo>
                  <a:pt x="50" y="45"/>
                  <a:pt x="49" y="42"/>
                  <a:pt x="46" y="40"/>
                </a:cubicBezTo>
                <a:cubicBezTo>
                  <a:pt x="45" y="39"/>
                  <a:pt x="43" y="39"/>
                  <a:pt x="42" y="39"/>
                </a:cubicBezTo>
                <a:cubicBezTo>
                  <a:pt x="40" y="39"/>
                  <a:pt x="38" y="39"/>
                  <a:pt x="37" y="40"/>
                </a:cubicBezTo>
                <a:cubicBezTo>
                  <a:pt x="34" y="42"/>
                  <a:pt x="33" y="45"/>
                  <a:pt x="33" y="48"/>
                </a:cubicBezTo>
                <a:cubicBezTo>
                  <a:pt x="33" y="48"/>
                  <a:pt x="33" y="48"/>
                  <a:pt x="33" y="48"/>
                </a:cubicBezTo>
                <a:cubicBezTo>
                  <a:pt x="33" y="51"/>
                  <a:pt x="34" y="53"/>
                  <a:pt x="35" y="55"/>
                </a:cubicBezTo>
                <a:cubicBezTo>
                  <a:pt x="39" y="62"/>
                  <a:pt x="43" y="68"/>
                  <a:pt x="49" y="73"/>
                </a:cubicBezTo>
                <a:cubicBezTo>
                  <a:pt x="50" y="74"/>
                  <a:pt x="52" y="76"/>
                  <a:pt x="54" y="76"/>
                </a:cubicBezTo>
                <a:cubicBezTo>
                  <a:pt x="56" y="88"/>
                  <a:pt x="57" y="99"/>
                  <a:pt x="57" y="110"/>
                </a:cubicBezTo>
                <a:cubicBezTo>
                  <a:pt x="52" y="111"/>
                  <a:pt x="47" y="112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1" y="114"/>
                  <a:pt x="41" y="114"/>
                  <a:pt x="41" y="114"/>
                </a:cubicBezTo>
                <a:cubicBezTo>
                  <a:pt x="41" y="114"/>
                  <a:pt x="41" y="114"/>
                  <a:pt x="41" y="114"/>
                </a:cubicBezTo>
                <a:cubicBezTo>
                  <a:pt x="41" y="114"/>
                  <a:pt x="41" y="114"/>
                  <a:pt x="41" y="114"/>
                </a:cubicBezTo>
                <a:moveTo>
                  <a:pt x="60" y="0"/>
                </a:moveTo>
                <a:cubicBezTo>
                  <a:pt x="60" y="0"/>
                  <a:pt x="60" y="0"/>
                  <a:pt x="60" y="0"/>
                </a:cubicBezTo>
                <a:cubicBezTo>
                  <a:pt x="46" y="0"/>
                  <a:pt x="34" y="7"/>
                  <a:pt x="26" y="16"/>
                </a:cubicBezTo>
                <a:cubicBezTo>
                  <a:pt x="19" y="26"/>
                  <a:pt x="14" y="38"/>
                  <a:pt x="14" y="51"/>
                </a:cubicBezTo>
                <a:cubicBezTo>
                  <a:pt x="14" y="59"/>
                  <a:pt x="16" y="67"/>
                  <a:pt x="20" y="75"/>
                </a:cubicBezTo>
                <a:cubicBezTo>
                  <a:pt x="22" y="79"/>
                  <a:pt x="25" y="83"/>
                  <a:pt x="27" y="87"/>
                </a:cubicBezTo>
                <a:cubicBezTo>
                  <a:pt x="30" y="91"/>
                  <a:pt x="32" y="95"/>
                  <a:pt x="32" y="99"/>
                </a:cubicBezTo>
                <a:cubicBezTo>
                  <a:pt x="33" y="100"/>
                  <a:pt x="32" y="102"/>
                  <a:pt x="33" y="104"/>
                </a:cubicBezTo>
                <a:cubicBezTo>
                  <a:pt x="33" y="109"/>
                  <a:pt x="35" y="112"/>
                  <a:pt x="38" y="115"/>
                </a:cubicBezTo>
                <a:cubicBezTo>
                  <a:pt x="39" y="117"/>
                  <a:pt x="39" y="118"/>
                  <a:pt x="39" y="120"/>
                </a:cubicBezTo>
                <a:cubicBezTo>
                  <a:pt x="39" y="121"/>
                  <a:pt x="39" y="121"/>
                  <a:pt x="39" y="122"/>
                </a:cubicBezTo>
                <a:cubicBezTo>
                  <a:pt x="39" y="123"/>
                  <a:pt x="39" y="124"/>
                  <a:pt x="39" y="125"/>
                </a:cubicBezTo>
                <a:cubicBezTo>
                  <a:pt x="39" y="126"/>
                  <a:pt x="39" y="127"/>
                  <a:pt x="39" y="128"/>
                </a:cubicBezTo>
                <a:cubicBezTo>
                  <a:pt x="39" y="129"/>
                  <a:pt x="39" y="129"/>
                  <a:pt x="40" y="130"/>
                </a:cubicBezTo>
                <a:cubicBezTo>
                  <a:pt x="40" y="130"/>
                  <a:pt x="40" y="131"/>
                  <a:pt x="40" y="131"/>
                </a:cubicBezTo>
                <a:cubicBezTo>
                  <a:pt x="40" y="132"/>
                  <a:pt x="39" y="134"/>
                  <a:pt x="39" y="135"/>
                </a:cubicBezTo>
                <a:cubicBezTo>
                  <a:pt x="39" y="136"/>
                  <a:pt x="39" y="136"/>
                  <a:pt x="39" y="136"/>
                </a:cubicBezTo>
                <a:cubicBezTo>
                  <a:pt x="39" y="136"/>
                  <a:pt x="39" y="136"/>
                  <a:pt x="39" y="135"/>
                </a:cubicBezTo>
                <a:cubicBezTo>
                  <a:pt x="38" y="133"/>
                  <a:pt x="36" y="132"/>
                  <a:pt x="34" y="131"/>
                </a:cubicBezTo>
                <a:cubicBezTo>
                  <a:pt x="34" y="131"/>
                  <a:pt x="34" y="131"/>
                  <a:pt x="34" y="131"/>
                </a:cubicBezTo>
                <a:cubicBezTo>
                  <a:pt x="34" y="131"/>
                  <a:pt x="34" y="131"/>
                  <a:pt x="34" y="131"/>
                </a:cubicBezTo>
                <a:cubicBezTo>
                  <a:pt x="34" y="131"/>
                  <a:pt x="34" y="131"/>
                  <a:pt x="34" y="131"/>
                </a:cubicBezTo>
                <a:cubicBezTo>
                  <a:pt x="33" y="130"/>
                  <a:pt x="33" y="130"/>
                  <a:pt x="32" y="130"/>
                </a:cubicBezTo>
                <a:cubicBezTo>
                  <a:pt x="32" y="130"/>
                  <a:pt x="32" y="130"/>
                  <a:pt x="32" y="130"/>
                </a:cubicBezTo>
                <a:cubicBezTo>
                  <a:pt x="30" y="130"/>
                  <a:pt x="28" y="131"/>
                  <a:pt x="26" y="132"/>
                </a:cubicBezTo>
                <a:cubicBezTo>
                  <a:pt x="24" y="134"/>
                  <a:pt x="23" y="135"/>
                  <a:pt x="22" y="137"/>
                </a:cubicBezTo>
                <a:cubicBezTo>
                  <a:pt x="14" y="151"/>
                  <a:pt x="11" y="162"/>
                  <a:pt x="4" y="175"/>
                </a:cubicBezTo>
                <a:cubicBezTo>
                  <a:pt x="3" y="176"/>
                  <a:pt x="3" y="177"/>
                  <a:pt x="2" y="178"/>
                </a:cubicBezTo>
                <a:cubicBezTo>
                  <a:pt x="2" y="180"/>
                  <a:pt x="1" y="181"/>
                  <a:pt x="1" y="182"/>
                </a:cubicBezTo>
                <a:cubicBezTo>
                  <a:pt x="0" y="183"/>
                  <a:pt x="0" y="184"/>
                  <a:pt x="0" y="185"/>
                </a:cubicBezTo>
                <a:cubicBezTo>
                  <a:pt x="0" y="187"/>
                  <a:pt x="1" y="189"/>
                  <a:pt x="1" y="191"/>
                </a:cubicBezTo>
                <a:cubicBezTo>
                  <a:pt x="3" y="195"/>
                  <a:pt x="5" y="200"/>
                  <a:pt x="7" y="204"/>
                </a:cubicBezTo>
                <a:cubicBezTo>
                  <a:pt x="9" y="208"/>
                  <a:pt x="10" y="211"/>
                  <a:pt x="12" y="215"/>
                </a:cubicBezTo>
                <a:cubicBezTo>
                  <a:pt x="12" y="217"/>
                  <a:pt x="13" y="220"/>
                  <a:pt x="14" y="222"/>
                </a:cubicBezTo>
                <a:cubicBezTo>
                  <a:pt x="15" y="225"/>
                  <a:pt x="16" y="228"/>
                  <a:pt x="16" y="230"/>
                </a:cubicBezTo>
                <a:cubicBezTo>
                  <a:pt x="17" y="234"/>
                  <a:pt x="17" y="238"/>
                  <a:pt x="20" y="241"/>
                </a:cubicBezTo>
                <a:cubicBezTo>
                  <a:pt x="21" y="243"/>
                  <a:pt x="23" y="247"/>
                  <a:pt x="27" y="253"/>
                </a:cubicBezTo>
                <a:cubicBezTo>
                  <a:pt x="30" y="259"/>
                  <a:pt x="35" y="266"/>
                  <a:pt x="40" y="273"/>
                </a:cubicBezTo>
                <a:cubicBezTo>
                  <a:pt x="40" y="276"/>
                  <a:pt x="40" y="279"/>
                  <a:pt x="40" y="282"/>
                </a:cubicBezTo>
                <a:cubicBezTo>
                  <a:pt x="37" y="282"/>
                  <a:pt x="35" y="283"/>
                  <a:pt x="34" y="285"/>
                </a:cubicBezTo>
                <a:cubicBezTo>
                  <a:pt x="32" y="286"/>
                  <a:pt x="32" y="288"/>
                  <a:pt x="32" y="289"/>
                </a:cubicBezTo>
                <a:cubicBezTo>
                  <a:pt x="32" y="290"/>
                  <a:pt x="32" y="290"/>
                  <a:pt x="32" y="290"/>
                </a:cubicBezTo>
                <a:cubicBezTo>
                  <a:pt x="32" y="290"/>
                  <a:pt x="32" y="290"/>
                  <a:pt x="32" y="290"/>
                </a:cubicBezTo>
                <a:cubicBezTo>
                  <a:pt x="32" y="290"/>
                  <a:pt x="32" y="291"/>
                  <a:pt x="32" y="291"/>
                </a:cubicBezTo>
                <a:cubicBezTo>
                  <a:pt x="32" y="293"/>
                  <a:pt x="32" y="295"/>
                  <a:pt x="32" y="297"/>
                </a:cubicBezTo>
                <a:cubicBezTo>
                  <a:pt x="31" y="298"/>
                  <a:pt x="29" y="298"/>
                  <a:pt x="28" y="299"/>
                </a:cubicBezTo>
                <a:cubicBezTo>
                  <a:pt x="27" y="300"/>
                  <a:pt x="26" y="302"/>
                  <a:pt x="26" y="303"/>
                </a:cubicBezTo>
                <a:cubicBezTo>
                  <a:pt x="26" y="304"/>
                  <a:pt x="26" y="305"/>
                  <a:pt x="26" y="305"/>
                </a:cubicBezTo>
                <a:cubicBezTo>
                  <a:pt x="26" y="305"/>
                  <a:pt x="26" y="305"/>
                  <a:pt x="26" y="305"/>
                </a:cubicBezTo>
                <a:cubicBezTo>
                  <a:pt x="25" y="316"/>
                  <a:pt x="24" y="327"/>
                  <a:pt x="24" y="337"/>
                </a:cubicBezTo>
                <a:cubicBezTo>
                  <a:pt x="24" y="338"/>
                  <a:pt x="25" y="339"/>
                  <a:pt x="26" y="339"/>
                </a:cubicBezTo>
                <a:cubicBezTo>
                  <a:pt x="26" y="339"/>
                  <a:pt x="26" y="339"/>
                  <a:pt x="26" y="339"/>
                </a:cubicBezTo>
                <a:cubicBezTo>
                  <a:pt x="27" y="339"/>
                  <a:pt x="28" y="338"/>
                  <a:pt x="28" y="337"/>
                </a:cubicBezTo>
                <a:cubicBezTo>
                  <a:pt x="28" y="328"/>
                  <a:pt x="29" y="318"/>
                  <a:pt x="29" y="308"/>
                </a:cubicBezTo>
                <a:cubicBezTo>
                  <a:pt x="30" y="309"/>
                  <a:pt x="31" y="309"/>
                  <a:pt x="32" y="309"/>
                </a:cubicBezTo>
                <a:cubicBezTo>
                  <a:pt x="32" y="310"/>
                  <a:pt x="32" y="310"/>
                  <a:pt x="32" y="310"/>
                </a:cubicBezTo>
                <a:cubicBezTo>
                  <a:pt x="32" y="311"/>
                  <a:pt x="33" y="311"/>
                  <a:pt x="34" y="311"/>
                </a:cubicBezTo>
                <a:cubicBezTo>
                  <a:pt x="34" y="311"/>
                  <a:pt x="34" y="311"/>
                  <a:pt x="34" y="311"/>
                </a:cubicBezTo>
                <a:cubicBezTo>
                  <a:pt x="34" y="311"/>
                  <a:pt x="35" y="311"/>
                  <a:pt x="35" y="311"/>
                </a:cubicBezTo>
                <a:cubicBezTo>
                  <a:pt x="43" y="313"/>
                  <a:pt x="51" y="314"/>
                  <a:pt x="60" y="314"/>
                </a:cubicBezTo>
                <a:cubicBezTo>
                  <a:pt x="64" y="314"/>
                  <a:pt x="69" y="314"/>
                  <a:pt x="74" y="313"/>
                </a:cubicBezTo>
                <a:cubicBezTo>
                  <a:pt x="75" y="313"/>
                  <a:pt x="76" y="313"/>
                  <a:pt x="77" y="313"/>
                </a:cubicBezTo>
                <a:cubicBezTo>
                  <a:pt x="77" y="314"/>
                  <a:pt x="76" y="315"/>
                  <a:pt x="75" y="316"/>
                </a:cubicBezTo>
                <a:cubicBezTo>
                  <a:pt x="76" y="317"/>
                  <a:pt x="76" y="317"/>
                  <a:pt x="76" y="317"/>
                </a:cubicBezTo>
                <a:cubicBezTo>
                  <a:pt x="77" y="316"/>
                  <a:pt x="79" y="314"/>
                  <a:pt x="80" y="313"/>
                </a:cubicBezTo>
                <a:cubicBezTo>
                  <a:pt x="81" y="313"/>
                  <a:pt x="83" y="313"/>
                  <a:pt x="84" y="312"/>
                </a:cubicBezTo>
                <a:cubicBezTo>
                  <a:pt x="82" y="314"/>
                  <a:pt x="81" y="316"/>
                  <a:pt x="79" y="319"/>
                </a:cubicBezTo>
                <a:cubicBezTo>
                  <a:pt x="80" y="320"/>
                  <a:pt x="80" y="320"/>
                  <a:pt x="80" y="320"/>
                </a:cubicBezTo>
                <a:cubicBezTo>
                  <a:pt x="82" y="317"/>
                  <a:pt x="85" y="314"/>
                  <a:pt x="87" y="312"/>
                </a:cubicBezTo>
                <a:cubicBezTo>
                  <a:pt x="90" y="311"/>
                  <a:pt x="92" y="311"/>
                  <a:pt x="95" y="310"/>
                </a:cubicBezTo>
                <a:cubicBezTo>
                  <a:pt x="90" y="315"/>
                  <a:pt x="85" y="321"/>
                  <a:pt x="81" y="327"/>
                </a:cubicBezTo>
                <a:cubicBezTo>
                  <a:pt x="82" y="328"/>
                  <a:pt x="82" y="328"/>
                  <a:pt x="82" y="328"/>
                </a:cubicBezTo>
                <a:cubicBezTo>
                  <a:pt x="88" y="321"/>
                  <a:pt x="93" y="315"/>
                  <a:pt x="99" y="308"/>
                </a:cubicBezTo>
                <a:cubicBezTo>
                  <a:pt x="99" y="308"/>
                  <a:pt x="100" y="308"/>
                  <a:pt x="101" y="307"/>
                </a:cubicBezTo>
                <a:cubicBezTo>
                  <a:pt x="101" y="307"/>
                  <a:pt x="101" y="307"/>
                  <a:pt x="101" y="307"/>
                </a:cubicBezTo>
                <a:cubicBezTo>
                  <a:pt x="101" y="307"/>
                  <a:pt x="101" y="307"/>
                  <a:pt x="101" y="307"/>
                </a:cubicBezTo>
                <a:cubicBezTo>
                  <a:pt x="101" y="307"/>
                  <a:pt x="102" y="307"/>
                  <a:pt x="102" y="306"/>
                </a:cubicBezTo>
                <a:cubicBezTo>
                  <a:pt x="103" y="306"/>
                  <a:pt x="103" y="306"/>
                  <a:pt x="103" y="306"/>
                </a:cubicBezTo>
                <a:cubicBezTo>
                  <a:pt x="103" y="307"/>
                  <a:pt x="103" y="307"/>
                  <a:pt x="103" y="308"/>
                </a:cubicBezTo>
                <a:cubicBezTo>
                  <a:pt x="102" y="308"/>
                  <a:pt x="102" y="308"/>
                  <a:pt x="102" y="308"/>
                </a:cubicBezTo>
                <a:cubicBezTo>
                  <a:pt x="96" y="315"/>
                  <a:pt x="90" y="322"/>
                  <a:pt x="84" y="329"/>
                </a:cubicBezTo>
                <a:cubicBezTo>
                  <a:pt x="84" y="329"/>
                  <a:pt x="84" y="329"/>
                  <a:pt x="84" y="329"/>
                </a:cubicBezTo>
                <a:cubicBezTo>
                  <a:pt x="84" y="330"/>
                  <a:pt x="84" y="330"/>
                  <a:pt x="84" y="330"/>
                </a:cubicBezTo>
                <a:cubicBezTo>
                  <a:pt x="84" y="332"/>
                  <a:pt x="84" y="332"/>
                  <a:pt x="84" y="332"/>
                </a:cubicBezTo>
                <a:cubicBezTo>
                  <a:pt x="85" y="331"/>
                  <a:pt x="85" y="331"/>
                  <a:pt x="85" y="331"/>
                </a:cubicBezTo>
                <a:cubicBezTo>
                  <a:pt x="85" y="331"/>
                  <a:pt x="85" y="331"/>
                  <a:pt x="85" y="331"/>
                </a:cubicBezTo>
                <a:cubicBezTo>
                  <a:pt x="86" y="331"/>
                  <a:pt x="86" y="331"/>
                  <a:pt x="86" y="331"/>
                </a:cubicBezTo>
                <a:cubicBezTo>
                  <a:pt x="86" y="330"/>
                  <a:pt x="86" y="330"/>
                  <a:pt x="86" y="330"/>
                </a:cubicBezTo>
                <a:cubicBezTo>
                  <a:pt x="92" y="324"/>
                  <a:pt x="97" y="317"/>
                  <a:pt x="103" y="310"/>
                </a:cubicBezTo>
                <a:cubicBezTo>
                  <a:pt x="103" y="318"/>
                  <a:pt x="103" y="326"/>
                  <a:pt x="103" y="334"/>
                </a:cubicBezTo>
                <a:cubicBezTo>
                  <a:pt x="103" y="335"/>
                  <a:pt x="103" y="337"/>
                  <a:pt x="103" y="339"/>
                </a:cubicBezTo>
                <a:cubicBezTo>
                  <a:pt x="102" y="338"/>
                  <a:pt x="102" y="338"/>
                  <a:pt x="102" y="338"/>
                </a:cubicBezTo>
                <a:cubicBezTo>
                  <a:pt x="99" y="340"/>
                  <a:pt x="97" y="343"/>
                  <a:pt x="96" y="347"/>
                </a:cubicBezTo>
                <a:cubicBezTo>
                  <a:pt x="98" y="347"/>
                  <a:pt x="98" y="347"/>
                  <a:pt x="98" y="347"/>
                </a:cubicBezTo>
                <a:cubicBezTo>
                  <a:pt x="99" y="344"/>
                  <a:pt x="101" y="342"/>
                  <a:pt x="103" y="339"/>
                </a:cubicBezTo>
                <a:cubicBezTo>
                  <a:pt x="103" y="340"/>
                  <a:pt x="103" y="341"/>
                  <a:pt x="103" y="341"/>
                </a:cubicBezTo>
                <a:cubicBezTo>
                  <a:pt x="103" y="342"/>
                  <a:pt x="104" y="343"/>
                  <a:pt x="105" y="343"/>
                </a:cubicBezTo>
                <a:cubicBezTo>
                  <a:pt x="105" y="343"/>
                  <a:pt x="105" y="343"/>
                  <a:pt x="105" y="343"/>
                </a:cubicBezTo>
                <a:cubicBezTo>
                  <a:pt x="106" y="343"/>
                  <a:pt x="106" y="342"/>
                  <a:pt x="106" y="341"/>
                </a:cubicBezTo>
                <a:cubicBezTo>
                  <a:pt x="106" y="339"/>
                  <a:pt x="106" y="336"/>
                  <a:pt x="106" y="334"/>
                </a:cubicBezTo>
                <a:cubicBezTo>
                  <a:pt x="106" y="326"/>
                  <a:pt x="106" y="318"/>
                  <a:pt x="106" y="310"/>
                </a:cubicBezTo>
                <a:cubicBezTo>
                  <a:pt x="106" y="307"/>
                  <a:pt x="106" y="305"/>
                  <a:pt x="106" y="302"/>
                </a:cubicBezTo>
                <a:cubicBezTo>
                  <a:pt x="107" y="302"/>
                  <a:pt x="107" y="301"/>
                  <a:pt x="107" y="300"/>
                </a:cubicBezTo>
                <a:cubicBezTo>
                  <a:pt x="107" y="299"/>
                  <a:pt x="107" y="299"/>
                  <a:pt x="106" y="298"/>
                </a:cubicBezTo>
                <a:cubicBezTo>
                  <a:pt x="106" y="298"/>
                  <a:pt x="106" y="297"/>
                  <a:pt x="105" y="296"/>
                </a:cubicBezTo>
                <a:cubicBezTo>
                  <a:pt x="105" y="296"/>
                  <a:pt x="104" y="296"/>
                  <a:pt x="103" y="295"/>
                </a:cubicBezTo>
                <a:cubicBezTo>
                  <a:pt x="103" y="294"/>
                  <a:pt x="104" y="292"/>
                  <a:pt x="104" y="290"/>
                </a:cubicBezTo>
                <a:cubicBezTo>
                  <a:pt x="104" y="289"/>
                  <a:pt x="104" y="289"/>
                  <a:pt x="104" y="289"/>
                </a:cubicBezTo>
                <a:cubicBezTo>
                  <a:pt x="104" y="287"/>
                  <a:pt x="103" y="285"/>
                  <a:pt x="102" y="284"/>
                </a:cubicBezTo>
                <a:cubicBezTo>
                  <a:pt x="100" y="282"/>
                  <a:pt x="98" y="280"/>
                  <a:pt x="95" y="280"/>
                </a:cubicBezTo>
                <a:cubicBezTo>
                  <a:pt x="96" y="277"/>
                  <a:pt x="96" y="275"/>
                  <a:pt x="96" y="272"/>
                </a:cubicBezTo>
                <a:cubicBezTo>
                  <a:pt x="96" y="272"/>
                  <a:pt x="96" y="272"/>
                  <a:pt x="96" y="272"/>
                </a:cubicBezTo>
                <a:cubicBezTo>
                  <a:pt x="97" y="268"/>
                  <a:pt x="99" y="265"/>
                  <a:pt x="101" y="261"/>
                </a:cubicBezTo>
                <a:cubicBezTo>
                  <a:pt x="104" y="256"/>
                  <a:pt x="106" y="251"/>
                  <a:pt x="106" y="244"/>
                </a:cubicBezTo>
                <a:cubicBezTo>
                  <a:pt x="106" y="241"/>
                  <a:pt x="106" y="238"/>
                  <a:pt x="105" y="235"/>
                </a:cubicBezTo>
                <a:cubicBezTo>
                  <a:pt x="102" y="219"/>
                  <a:pt x="97" y="211"/>
                  <a:pt x="92" y="196"/>
                </a:cubicBezTo>
                <a:cubicBezTo>
                  <a:pt x="90" y="187"/>
                  <a:pt x="88" y="178"/>
                  <a:pt x="88" y="169"/>
                </a:cubicBezTo>
                <a:cubicBezTo>
                  <a:pt x="88" y="166"/>
                  <a:pt x="88" y="164"/>
                  <a:pt x="88" y="162"/>
                </a:cubicBezTo>
                <a:cubicBezTo>
                  <a:pt x="88" y="162"/>
                  <a:pt x="88" y="162"/>
                  <a:pt x="88" y="162"/>
                </a:cubicBezTo>
                <a:cubicBezTo>
                  <a:pt x="88" y="160"/>
                  <a:pt x="87" y="158"/>
                  <a:pt x="85" y="156"/>
                </a:cubicBezTo>
                <a:cubicBezTo>
                  <a:pt x="84" y="155"/>
                  <a:pt x="81" y="154"/>
                  <a:pt x="79" y="154"/>
                </a:cubicBezTo>
                <a:cubicBezTo>
                  <a:pt x="79" y="154"/>
                  <a:pt x="79" y="154"/>
                  <a:pt x="79" y="154"/>
                </a:cubicBezTo>
                <a:cubicBezTo>
                  <a:pt x="78" y="154"/>
                  <a:pt x="77" y="154"/>
                  <a:pt x="77" y="154"/>
                </a:cubicBezTo>
                <a:cubicBezTo>
                  <a:pt x="78" y="153"/>
                  <a:pt x="79" y="152"/>
                  <a:pt x="80" y="151"/>
                </a:cubicBezTo>
                <a:cubicBezTo>
                  <a:pt x="80" y="150"/>
                  <a:pt x="81" y="149"/>
                  <a:pt x="82" y="148"/>
                </a:cubicBezTo>
                <a:cubicBezTo>
                  <a:pt x="82" y="147"/>
                  <a:pt x="83" y="145"/>
                  <a:pt x="83" y="144"/>
                </a:cubicBezTo>
                <a:cubicBezTo>
                  <a:pt x="83" y="144"/>
                  <a:pt x="83" y="144"/>
                  <a:pt x="83" y="144"/>
                </a:cubicBezTo>
                <a:cubicBezTo>
                  <a:pt x="83" y="144"/>
                  <a:pt x="83" y="144"/>
                  <a:pt x="83" y="144"/>
                </a:cubicBezTo>
                <a:cubicBezTo>
                  <a:pt x="83" y="143"/>
                  <a:pt x="84" y="143"/>
                  <a:pt x="84" y="142"/>
                </a:cubicBezTo>
                <a:cubicBezTo>
                  <a:pt x="84" y="141"/>
                  <a:pt x="83" y="141"/>
                  <a:pt x="83" y="140"/>
                </a:cubicBezTo>
                <a:cubicBezTo>
                  <a:pt x="84" y="140"/>
                  <a:pt x="85" y="139"/>
                  <a:pt x="84" y="138"/>
                </a:cubicBezTo>
                <a:cubicBezTo>
                  <a:pt x="84" y="137"/>
                  <a:pt x="84" y="137"/>
                  <a:pt x="83" y="137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35"/>
                  <a:pt x="84" y="135"/>
                  <a:pt x="84" y="135"/>
                </a:cubicBezTo>
                <a:cubicBezTo>
                  <a:pt x="84" y="134"/>
                  <a:pt x="83" y="134"/>
                  <a:pt x="83" y="133"/>
                </a:cubicBezTo>
                <a:cubicBezTo>
                  <a:pt x="83" y="133"/>
                  <a:pt x="83" y="133"/>
                  <a:pt x="83" y="133"/>
                </a:cubicBezTo>
                <a:cubicBezTo>
                  <a:pt x="82" y="133"/>
                  <a:pt x="82" y="133"/>
                  <a:pt x="82" y="133"/>
                </a:cubicBezTo>
                <a:cubicBezTo>
                  <a:pt x="82" y="133"/>
                  <a:pt x="82" y="133"/>
                  <a:pt x="82" y="133"/>
                </a:cubicBezTo>
                <a:cubicBezTo>
                  <a:pt x="82" y="133"/>
                  <a:pt x="82" y="133"/>
                  <a:pt x="82" y="133"/>
                </a:cubicBezTo>
                <a:cubicBezTo>
                  <a:pt x="82" y="132"/>
                  <a:pt x="82" y="132"/>
                  <a:pt x="82" y="132"/>
                </a:cubicBezTo>
                <a:cubicBezTo>
                  <a:pt x="82" y="132"/>
                  <a:pt x="82" y="132"/>
                  <a:pt x="82" y="132"/>
                </a:cubicBezTo>
                <a:cubicBezTo>
                  <a:pt x="83" y="132"/>
                  <a:pt x="84" y="131"/>
                  <a:pt x="84" y="130"/>
                </a:cubicBezTo>
                <a:cubicBezTo>
                  <a:pt x="84" y="129"/>
                  <a:pt x="84" y="129"/>
                  <a:pt x="84" y="129"/>
                </a:cubicBezTo>
                <a:cubicBezTo>
                  <a:pt x="84" y="128"/>
                  <a:pt x="83" y="127"/>
                  <a:pt x="83" y="127"/>
                </a:cubicBezTo>
                <a:cubicBezTo>
                  <a:pt x="82" y="126"/>
                  <a:pt x="82" y="126"/>
                  <a:pt x="82" y="126"/>
                </a:cubicBezTo>
                <a:cubicBezTo>
                  <a:pt x="82" y="126"/>
                  <a:pt x="83" y="125"/>
                  <a:pt x="83" y="125"/>
                </a:cubicBezTo>
                <a:cubicBezTo>
                  <a:pt x="83" y="124"/>
                  <a:pt x="83" y="124"/>
                  <a:pt x="83" y="123"/>
                </a:cubicBezTo>
                <a:cubicBezTo>
                  <a:pt x="83" y="123"/>
                  <a:pt x="83" y="123"/>
                  <a:pt x="83" y="123"/>
                </a:cubicBezTo>
                <a:cubicBezTo>
                  <a:pt x="83" y="121"/>
                  <a:pt x="83" y="119"/>
                  <a:pt x="83" y="118"/>
                </a:cubicBezTo>
                <a:cubicBezTo>
                  <a:pt x="83" y="117"/>
                  <a:pt x="83" y="117"/>
                  <a:pt x="83" y="117"/>
                </a:cubicBezTo>
                <a:cubicBezTo>
                  <a:pt x="86" y="114"/>
                  <a:pt x="88" y="111"/>
                  <a:pt x="89" y="107"/>
                </a:cubicBezTo>
                <a:cubicBezTo>
                  <a:pt x="90" y="104"/>
                  <a:pt x="90" y="100"/>
                  <a:pt x="91" y="98"/>
                </a:cubicBezTo>
                <a:cubicBezTo>
                  <a:pt x="93" y="92"/>
                  <a:pt x="94" y="88"/>
                  <a:pt x="99" y="80"/>
                </a:cubicBezTo>
                <a:cubicBezTo>
                  <a:pt x="105" y="73"/>
                  <a:pt x="109" y="60"/>
                  <a:pt x="109" y="47"/>
                </a:cubicBezTo>
                <a:cubicBezTo>
                  <a:pt x="109" y="36"/>
                  <a:pt x="106" y="25"/>
                  <a:pt x="99" y="16"/>
                </a:cubicBezTo>
                <a:cubicBezTo>
                  <a:pt x="91" y="7"/>
                  <a:pt x="80" y="1"/>
                  <a:pt x="62" y="0"/>
                </a:cubicBezTo>
                <a:cubicBezTo>
                  <a:pt x="62" y="0"/>
                  <a:pt x="61" y="0"/>
                  <a:pt x="60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133"/>
          <p:cNvSpPr/>
          <p:nvPr/>
        </p:nvSpPr>
        <p:spPr>
          <a:xfrm>
            <a:off x="1928520" y="2060280"/>
            <a:ext cx="5760" cy="40320"/>
          </a:xfrm>
          <a:custGeom>
            <a:avLst/>
            <a:gdLst/>
            <a:ahLst/>
            <a:rect l="l" t="t" r="r" b="b"/>
            <a:pathLst>
              <a:path w="6" h="40">
                <a:moveTo>
                  <a:pt x="2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4"/>
                  <a:pt x="0" y="6"/>
                  <a:pt x="0" y="8"/>
                </a:cubicBezTo>
                <a:cubicBezTo>
                  <a:pt x="0" y="18"/>
                  <a:pt x="1" y="29"/>
                  <a:pt x="2" y="39"/>
                </a:cubicBezTo>
                <a:cubicBezTo>
                  <a:pt x="2" y="40"/>
                  <a:pt x="3" y="40"/>
                  <a:pt x="4" y="40"/>
                </a:cubicBezTo>
                <a:cubicBezTo>
                  <a:pt x="4" y="40"/>
                  <a:pt x="4" y="40"/>
                  <a:pt x="4" y="40"/>
                </a:cubicBezTo>
                <a:cubicBezTo>
                  <a:pt x="5" y="40"/>
                  <a:pt x="6" y="39"/>
                  <a:pt x="6" y="38"/>
                </a:cubicBezTo>
                <a:cubicBezTo>
                  <a:pt x="4" y="28"/>
                  <a:pt x="4" y="18"/>
                  <a:pt x="4" y="8"/>
                </a:cubicBezTo>
                <a:cubicBezTo>
                  <a:pt x="4" y="6"/>
                  <a:pt x="4" y="4"/>
                  <a:pt x="4" y="2"/>
                </a:cubicBezTo>
                <a:cubicBezTo>
                  <a:pt x="4" y="1"/>
                  <a:pt x="3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134"/>
          <p:cNvSpPr/>
          <p:nvPr/>
        </p:nvSpPr>
        <p:spPr>
          <a:xfrm>
            <a:off x="1979280" y="2087640"/>
            <a:ext cx="27000" cy="20160"/>
          </a:xfrm>
          <a:custGeom>
            <a:avLst/>
            <a:gdLst/>
            <a:ahLst/>
            <a:rect l="l" t="t" r="r" b="b"/>
            <a:pathLst>
              <a:path w="27" h="20">
                <a:moveTo>
                  <a:pt x="25" y="0"/>
                </a:moveTo>
                <a:cubicBezTo>
                  <a:pt x="24" y="0"/>
                  <a:pt x="24" y="0"/>
                  <a:pt x="24" y="1"/>
                </a:cubicBezTo>
                <a:cubicBezTo>
                  <a:pt x="16" y="6"/>
                  <a:pt x="8" y="12"/>
                  <a:pt x="1" y="17"/>
                </a:cubicBezTo>
                <a:cubicBezTo>
                  <a:pt x="0" y="18"/>
                  <a:pt x="0" y="19"/>
                  <a:pt x="0" y="20"/>
                </a:cubicBezTo>
                <a:cubicBezTo>
                  <a:pt x="1" y="20"/>
                  <a:pt x="1" y="20"/>
                  <a:pt x="2" y="20"/>
                </a:cubicBezTo>
                <a:cubicBezTo>
                  <a:pt x="2" y="20"/>
                  <a:pt x="3" y="20"/>
                  <a:pt x="3" y="20"/>
                </a:cubicBezTo>
                <a:cubicBezTo>
                  <a:pt x="11" y="14"/>
                  <a:pt x="18" y="9"/>
                  <a:pt x="26" y="3"/>
                </a:cubicBezTo>
                <a:cubicBezTo>
                  <a:pt x="27" y="3"/>
                  <a:pt x="27" y="2"/>
                  <a:pt x="26" y="1"/>
                </a:cubicBezTo>
                <a:cubicBezTo>
                  <a:pt x="26" y="0"/>
                  <a:pt x="25" y="0"/>
                  <a:pt x="25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135"/>
          <p:cNvSpPr/>
          <p:nvPr/>
        </p:nvSpPr>
        <p:spPr>
          <a:xfrm>
            <a:off x="1996920" y="2141640"/>
            <a:ext cx="28080" cy="9360"/>
          </a:xfrm>
          <a:custGeom>
            <a:avLst/>
            <a:gdLst/>
            <a:ahLst/>
            <a:rect l="l" t="t" r="r" b="b"/>
            <a:pathLst>
              <a:path w="28" h="10">
                <a:moveTo>
                  <a:pt x="26" y="0"/>
                </a:moveTo>
                <a:cubicBezTo>
                  <a:pt x="26" y="0"/>
                  <a:pt x="26" y="0"/>
                  <a:pt x="26" y="0"/>
                </a:cubicBezTo>
                <a:cubicBezTo>
                  <a:pt x="18" y="4"/>
                  <a:pt x="10" y="6"/>
                  <a:pt x="2" y="6"/>
                </a:cubicBezTo>
                <a:cubicBezTo>
                  <a:pt x="1" y="6"/>
                  <a:pt x="0" y="7"/>
                  <a:pt x="0" y="8"/>
                </a:cubicBezTo>
                <a:cubicBezTo>
                  <a:pt x="0" y="9"/>
                  <a:pt x="1" y="10"/>
                  <a:pt x="2" y="10"/>
                </a:cubicBezTo>
                <a:cubicBezTo>
                  <a:pt x="2" y="10"/>
                  <a:pt x="2" y="10"/>
                  <a:pt x="2" y="10"/>
                </a:cubicBezTo>
                <a:cubicBezTo>
                  <a:pt x="10" y="10"/>
                  <a:pt x="19" y="8"/>
                  <a:pt x="27" y="4"/>
                </a:cubicBezTo>
                <a:cubicBezTo>
                  <a:pt x="28" y="3"/>
                  <a:pt x="28" y="2"/>
                  <a:pt x="28" y="1"/>
                </a:cubicBezTo>
                <a:cubicBezTo>
                  <a:pt x="28" y="1"/>
                  <a:pt x="27" y="0"/>
                  <a:pt x="26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CustomShape 136"/>
          <p:cNvSpPr/>
          <p:nvPr/>
        </p:nvSpPr>
        <p:spPr>
          <a:xfrm>
            <a:off x="1992600" y="2186280"/>
            <a:ext cx="23400" cy="19800"/>
          </a:xfrm>
          <a:custGeom>
            <a:avLst/>
            <a:gdLst/>
            <a:ahLst/>
            <a:rect l="l" t="t" r="r" b="b"/>
            <a:pathLst>
              <a:path w="23" h="20">
                <a:moveTo>
                  <a:pt x="2" y="0"/>
                </a:moveTo>
                <a:cubicBezTo>
                  <a:pt x="2" y="0"/>
                  <a:pt x="1" y="1"/>
                  <a:pt x="1" y="1"/>
                </a:cubicBezTo>
                <a:cubicBezTo>
                  <a:pt x="0" y="2"/>
                  <a:pt x="0" y="3"/>
                  <a:pt x="1" y="3"/>
                </a:cubicBezTo>
                <a:cubicBezTo>
                  <a:pt x="7" y="9"/>
                  <a:pt x="14" y="14"/>
                  <a:pt x="20" y="19"/>
                </a:cubicBezTo>
                <a:cubicBezTo>
                  <a:pt x="20" y="20"/>
                  <a:pt x="21" y="20"/>
                  <a:pt x="21" y="20"/>
                </a:cubicBezTo>
                <a:cubicBezTo>
                  <a:pt x="22" y="20"/>
                  <a:pt x="22" y="19"/>
                  <a:pt x="22" y="19"/>
                </a:cubicBezTo>
                <a:cubicBezTo>
                  <a:pt x="23" y="18"/>
                  <a:pt x="23" y="17"/>
                  <a:pt x="22" y="17"/>
                </a:cubicBezTo>
                <a:cubicBezTo>
                  <a:pt x="16" y="11"/>
                  <a:pt x="10" y="6"/>
                  <a:pt x="3" y="1"/>
                </a:cubicBezTo>
                <a:cubicBezTo>
                  <a:pt x="3" y="0"/>
                  <a:pt x="3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CustomShape 137"/>
          <p:cNvSpPr/>
          <p:nvPr/>
        </p:nvSpPr>
        <p:spPr>
          <a:xfrm>
            <a:off x="1865520" y="2087640"/>
            <a:ext cx="21960" cy="21240"/>
          </a:xfrm>
          <a:custGeom>
            <a:avLst/>
            <a:gdLst/>
            <a:ahLst/>
            <a:rect l="l" t="t" r="r" b="b"/>
            <a:pathLst>
              <a:path w="22" h="21">
                <a:moveTo>
                  <a:pt x="2" y="0"/>
                </a:moveTo>
                <a:cubicBezTo>
                  <a:pt x="2" y="0"/>
                  <a:pt x="1" y="0"/>
                  <a:pt x="1" y="1"/>
                </a:cubicBezTo>
                <a:cubicBezTo>
                  <a:pt x="0" y="2"/>
                  <a:pt x="0" y="3"/>
                  <a:pt x="1" y="3"/>
                </a:cubicBezTo>
                <a:cubicBezTo>
                  <a:pt x="8" y="8"/>
                  <a:pt x="14" y="14"/>
                  <a:pt x="18" y="21"/>
                </a:cubicBezTo>
                <a:cubicBezTo>
                  <a:pt x="19" y="21"/>
                  <a:pt x="19" y="21"/>
                  <a:pt x="20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22" y="21"/>
                  <a:pt x="22" y="20"/>
                  <a:pt x="21" y="19"/>
                </a:cubicBezTo>
                <a:cubicBezTo>
                  <a:pt x="17" y="11"/>
                  <a:pt x="10" y="5"/>
                  <a:pt x="3" y="0"/>
                </a:cubicBezTo>
                <a:cubicBezTo>
                  <a:pt x="2" y="0"/>
                  <a:pt x="2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138"/>
          <p:cNvSpPr/>
          <p:nvPr/>
        </p:nvSpPr>
        <p:spPr>
          <a:xfrm>
            <a:off x="1848240" y="2143440"/>
            <a:ext cx="27000" cy="9000"/>
          </a:xfrm>
          <a:custGeom>
            <a:avLst/>
            <a:gdLst/>
            <a:ahLst/>
            <a:rect l="l" t="t" r="r" b="b"/>
            <a:pathLst>
              <a:path w="27" h="9">
                <a:moveTo>
                  <a:pt x="2" y="0"/>
                </a:moveTo>
                <a:cubicBezTo>
                  <a:pt x="1" y="0"/>
                  <a:pt x="1" y="0"/>
                  <a:pt x="1" y="1"/>
                </a:cubicBezTo>
                <a:cubicBezTo>
                  <a:pt x="0" y="2"/>
                  <a:pt x="1" y="3"/>
                  <a:pt x="2" y="3"/>
                </a:cubicBezTo>
                <a:cubicBezTo>
                  <a:pt x="10" y="4"/>
                  <a:pt x="17" y="6"/>
                  <a:pt x="24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26" y="9"/>
                  <a:pt x="26" y="8"/>
                  <a:pt x="27" y="8"/>
                </a:cubicBezTo>
                <a:cubicBezTo>
                  <a:pt x="27" y="7"/>
                  <a:pt x="27" y="6"/>
                  <a:pt x="26" y="5"/>
                </a:cubicBezTo>
                <a:cubicBezTo>
                  <a:pt x="18" y="3"/>
                  <a:pt x="10" y="1"/>
                  <a:pt x="3" y="0"/>
                </a:cubicBezTo>
                <a:cubicBezTo>
                  <a:pt x="2" y="0"/>
                  <a:pt x="2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CustomShape 139"/>
          <p:cNvSpPr/>
          <p:nvPr/>
        </p:nvSpPr>
        <p:spPr>
          <a:xfrm>
            <a:off x="1856520" y="2194560"/>
            <a:ext cx="24840" cy="20520"/>
          </a:xfrm>
          <a:custGeom>
            <a:avLst/>
            <a:gdLst/>
            <a:ahLst/>
            <a:rect l="l" t="t" r="r" b="b"/>
            <a:pathLst>
              <a:path w="25" h="21">
                <a:moveTo>
                  <a:pt x="23" y="0"/>
                </a:moveTo>
                <a:cubicBezTo>
                  <a:pt x="22" y="0"/>
                  <a:pt x="22" y="0"/>
                  <a:pt x="22" y="0"/>
                </a:cubicBezTo>
                <a:cubicBezTo>
                  <a:pt x="18" y="4"/>
                  <a:pt x="15" y="7"/>
                  <a:pt x="12" y="9"/>
                </a:cubicBezTo>
                <a:cubicBezTo>
                  <a:pt x="8" y="11"/>
                  <a:pt x="5" y="14"/>
                  <a:pt x="1" y="18"/>
                </a:cubicBezTo>
                <a:cubicBezTo>
                  <a:pt x="0" y="19"/>
                  <a:pt x="1" y="20"/>
                  <a:pt x="1" y="21"/>
                </a:cubicBezTo>
                <a:cubicBezTo>
                  <a:pt x="2" y="21"/>
                  <a:pt x="2" y="21"/>
                  <a:pt x="2" y="21"/>
                </a:cubicBezTo>
                <a:cubicBezTo>
                  <a:pt x="3" y="21"/>
                  <a:pt x="3" y="21"/>
                  <a:pt x="4" y="21"/>
                </a:cubicBezTo>
                <a:cubicBezTo>
                  <a:pt x="8" y="16"/>
                  <a:pt x="11" y="14"/>
                  <a:pt x="14" y="12"/>
                </a:cubicBezTo>
                <a:cubicBezTo>
                  <a:pt x="17" y="10"/>
                  <a:pt x="20" y="7"/>
                  <a:pt x="24" y="3"/>
                </a:cubicBezTo>
                <a:cubicBezTo>
                  <a:pt x="25" y="2"/>
                  <a:pt x="25" y="1"/>
                  <a:pt x="24" y="0"/>
                </a:cubicBezTo>
                <a:cubicBezTo>
                  <a:pt x="24" y="0"/>
                  <a:pt x="23" y="0"/>
                  <a:pt x="2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CustomShape 140"/>
          <p:cNvSpPr/>
          <p:nvPr/>
        </p:nvSpPr>
        <p:spPr>
          <a:xfrm>
            <a:off x="1907280" y="2244240"/>
            <a:ext cx="360" cy="36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CustomShape 141"/>
          <p:cNvSpPr/>
          <p:nvPr/>
        </p:nvSpPr>
        <p:spPr>
          <a:xfrm>
            <a:off x="1907280" y="224424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CustomShape 142"/>
          <p:cNvSpPr/>
          <p:nvPr/>
        </p:nvSpPr>
        <p:spPr>
          <a:xfrm>
            <a:off x="1956960" y="2431080"/>
            <a:ext cx="19080" cy="24840"/>
          </a:xfrm>
          <a:custGeom>
            <a:avLst/>
            <a:gdLst/>
            <a:ahLst/>
            <a:rect l="l" t="t" r="r" b="b"/>
            <a:pathLst>
              <a:path w="19" h="25">
                <a:moveTo>
                  <a:pt x="18" y="0"/>
                </a:moveTo>
                <a:cubicBezTo>
                  <a:pt x="12" y="8"/>
                  <a:pt x="6" y="16"/>
                  <a:pt x="0" y="24"/>
                </a:cubicBezTo>
                <a:cubicBezTo>
                  <a:pt x="2" y="25"/>
                  <a:pt x="2" y="25"/>
                  <a:pt x="2" y="25"/>
                </a:cubicBezTo>
                <a:cubicBezTo>
                  <a:pt x="8" y="17"/>
                  <a:pt x="14" y="9"/>
                  <a:pt x="19" y="1"/>
                </a:cubicBezTo>
                <a:cubicBezTo>
                  <a:pt x="18" y="0"/>
                  <a:pt x="18" y="0"/>
                  <a:pt x="18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ustomShape 143"/>
          <p:cNvSpPr/>
          <p:nvPr/>
        </p:nvSpPr>
        <p:spPr>
          <a:xfrm>
            <a:off x="1959840" y="2440080"/>
            <a:ext cx="15840" cy="20160"/>
          </a:xfrm>
          <a:custGeom>
            <a:avLst/>
            <a:gdLst/>
            <a:ahLst/>
            <a:rect l="l" t="t" r="r" b="b"/>
            <a:pathLst>
              <a:path w="16" h="20">
                <a:moveTo>
                  <a:pt x="15" y="0"/>
                </a:moveTo>
                <a:cubicBezTo>
                  <a:pt x="10" y="7"/>
                  <a:pt x="5" y="13"/>
                  <a:pt x="0" y="19"/>
                </a:cubicBezTo>
                <a:cubicBezTo>
                  <a:pt x="2" y="20"/>
                  <a:pt x="2" y="20"/>
                  <a:pt x="2" y="20"/>
                </a:cubicBezTo>
                <a:cubicBezTo>
                  <a:pt x="6" y="14"/>
                  <a:pt x="11" y="8"/>
                  <a:pt x="16" y="1"/>
                </a:cubicBezTo>
                <a:cubicBezTo>
                  <a:pt x="15" y="0"/>
                  <a:pt x="15" y="0"/>
                  <a:pt x="15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CustomShape 144"/>
          <p:cNvSpPr/>
          <p:nvPr/>
        </p:nvSpPr>
        <p:spPr>
          <a:xfrm>
            <a:off x="1964160" y="2448360"/>
            <a:ext cx="11520" cy="17280"/>
          </a:xfrm>
          <a:custGeom>
            <a:avLst/>
            <a:gdLst/>
            <a:ahLst/>
            <a:rect l="l" t="t" r="r" b="b"/>
            <a:pathLst>
              <a:path w="12" h="17">
                <a:moveTo>
                  <a:pt x="10" y="0"/>
                </a:moveTo>
                <a:cubicBezTo>
                  <a:pt x="8" y="5"/>
                  <a:pt x="5" y="9"/>
                  <a:pt x="1" y="12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14"/>
                  <a:pt x="1" y="14"/>
                  <a:pt x="1" y="14"/>
                </a:cubicBezTo>
                <a:cubicBezTo>
                  <a:pt x="0" y="17"/>
                  <a:pt x="0" y="17"/>
                  <a:pt x="0" y="17"/>
                </a:cubicBezTo>
                <a:cubicBezTo>
                  <a:pt x="2" y="14"/>
                  <a:pt x="2" y="14"/>
                  <a:pt x="2" y="14"/>
                </a:cubicBezTo>
                <a:cubicBezTo>
                  <a:pt x="2" y="14"/>
                  <a:pt x="2" y="14"/>
                  <a:pt x="2" y="14"/>
                </a:cubicBezTo>
                <a:cubicBezTo>
                  <a:pt x="3" y="14"/>
                  <a:pt x="3" y="14"/>
                  <a:pt x="3" y="14"/>
                </a:cubicBezTo>
                <a:cubicBezTo>
                  <a:pt x="6" y="10"/>
                  <a:pt x="9" y="5"/>
                  <a:pt x="12" y="1"/>
                </a:cubicBezTo>
                <a:cubicBezTo>
                  <a:pt x="10" y="0"/>
                  <a:pt x="10" y="0"/>
                  <a:pt x="10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145"/>
          <p:cNvSpPr/>
          <p:nvPr/>
        </p:nvSpPr>
        <p:spPr>
          <a:xfrm>
            <a:off x="2008800" y="2603880"/>
            <a:ext cx="157320" cy="208440"/>
          </a:xfrm>
          <a:custGeom>
            <a:avLst/>
            <a:gdLst/>
            <a:ahLst/>
            <a:rect l="l" t="t" r="r" b="b"/>
            <a:pathLst>
              <a:path w="155" h="205">
                <a:moveTo>
                  <a:pt x="108" y="199"/>
                </a:moveTo>
                <a:cubicBezTo>
                  <a:pt x="106" y="193"/>
                  <a:pt x="104" y="188"/>
                  <a:pt x="102" y="182"/>
                </a:cubicBezTo>
                <a:cubicBezTo>
                  <a:pt x="104" y="180"/>
                  <a:pt x="106" y="179"/>
                  <a:pt x="108" y="178"/>
                </a:cubicBezTo>
                <a:cubicBezTo>
                  <a:pt x="108" y="185"/>
                  <a:pt x="108" y="192"/>
                  <a:pt x="109" y="199"/>
                </a:cubicBezTo>
                <a:cubicBezTo>
                  <a:pt x="108" y="199"/>
                  <a:pt x="108" y="199"/>
                  <a:pt x="108" y="199"/>
                </a:cubicBezTo>
                <a:moveTo>
                  <a:pt x="126" y="191"/>
                </a:moveTo>
                <a:cubicBezTo>
                  <a:pt x="126" y="190"/>
                  <a:pt x="126" y="190"/>
                  <a:pt x="126" y="189"/>
                </a:cubicBezTo>
                <a:cubicBezTo>
                  <a:pt x="126" y="185"/>
                  <a:pt x="125" y="181"/>
                  <a:pt x="125" y="178"/>
                </a:cubicBezTo>
                <a:cubicBezTo>
                  <a:pt x="126" y="182"/>
                  <a:pt x="128" y="185"/>
                  <a:pt x="131" y="189"/>
                </a:cubicBezTo>
                <a:cubicBezTo>
                  <a:pt x="129" y="190"/>
                  <a:pt x="127" y="190"/>
                  <a:pt x="126" y="191"/>
                </a:cubicBezTo>
                <a:moveTo>
                  <a:pt x="111" y="198"/>
                </a:moveTo>
                <a:cubicBezTo>
                  <a:pt x="110" y="191"/>
                  <a:pt x="110" y="184"/>
                  <a:pt x="110" y="177"/>
                </a:cubicBezTo>
                <a:cubicBezTo>
                  <a:pt x="110" y="177"/>
                  <a:pt x="110" y="177"/>
                  <a:pt x="110" y="177"/>
                </a:cubicBezTo>
                <a:cubicBezTo>
                  <a:pt x="114" y="175"/>
                  <a:pt x="118" y="174"/>
                  <a:pt x="122" y="173"/>
                </a:cubicBezTo>
                <a:cubicBezTo>
                  <a:pt x="122" y="174"/>
                  <a:pt x="122" y="174"/>
                  <a:pt x="122" y="174"/>
                </a:cubicBezTo>
                <a:cubicBezTo>
                  <a:pt x="123" y="179"/>
                  <a:pt x="124" y="184"/>
                  <a:pt x="124" y="189"/>
                </a:cubicBezTo>
                <a:cubicBezTo>
                  <a:pt x="124" y="190"/>
                  <a:pt x="124" y="191"/>
                  <a:pt x="124" y="192"/>
                </a:cubicBezTo>
                <a:cubicBezTo>
                  <a:pt x="121" y="193"/>
                  <a:pt x="119" y="194"/>
                  <a:pt x="117" y="195"/>
                </a:cubicBezTo>
                <a:cubicBezTo>
                  <a:pt x="117" y="192"/>
                  <a:pt x="117" y="190"/>
                  <a:pt x="117" y="187"/>
                </a:cubicBezTo>
                <a:cubicBezTo>
                  <a:pt x="117" y="183"/>
                  <a:pt x="117" y="180"/>
                  <a:pt x="117" y="176"/>
                </a:cubicBezTo>
                <a:cubicBezTo>
                  <a:pt x="117" y="176"/>
                  <a:pt x="116" y="175"/>
                  <a:pt x="116" y="175"/>
                </a:cubicBezTo>
                <a:cubicBezTo>
                  <a:pt x="116" y="175"/>
                  <a:pt x="116" y="175"/>
                  <a:pt x="116" y="175"/>
                </a:cubicBezTo>
                <a:cubicBezTo>
                  <a:pt x="115" y="175"/>
                  <a:pt x="115" y="176"/>
                  <a:pt x="115" y="176"/>
                </a:cubicBezTo>
                <a:cubicBezTo>
                  <a:pt x="115" y="180"/>
                  <a:pt x="115" y="183"/>
                  <a:pt x="115" y="187"/>
                </a:cubicBezTo>
                <a:cubicBezTo>
                  <a:pt x="115" y="190"/>
                  <a:pt x="115" y="193"/>
                  <a:pt x="115" y="196"/>
                </a:cubicBezTo>
                <a:cubicBezTo>
                  <a:pt x="113" y="197"/>
                  <a:pt x="112" y="197"/>
                  <a:pt x="111" y="198"/>
                </a:cubicBezTo>
                <a:moveTo>
                  <a:pt x="58" y="174"/>
                </a:moveTo>
                <a:cubicBezTo>
                  <a:pt x="56" y="171"/>
                  <a:pt x="54" y="168"/>
                  <a:pt x="51" y="165"/>
                </a:cubicBezTo>
                <a:cubicBezTo>
                  <a:pt x="52" y="165"/>
                  <a:pt x="54" y="164"/>
                  <a:pt x="56" y="164"/>
                </a:cubicBezTo>
                <a:cubicBezTo>
                  <a:pt x="57" y="167"/>
                  <a:pt x="57" y="171"/>
                  <a:pt x="58" y="174"/>
                </a:cubicBezTo>
                <a:moveTo>
                  <a:pt x="59" y="175"/>
                </a:moveTo>
                <a:cubicBezTo>
                  <a:pt x="60" y="175"/>
                  <a:pt x="60" y="175"/>
                  <a:pt x="60" y="175"/>
                </a:cubicBezTo>
                <a:cubicBezTo>
                  <a:pt x="59" y="171"/>
                  <a:pt x="59" y="167"/>
                  <a:pt x="58" y="163"/>
                </a:cubicBezTo>
                <a:cubicBezTo>
                  <a:pt x="60" y="162"/>
                  <a:pt x="62" y="162"/>
                  <a:pt x="64" y="161"/>
                </a:cubicBezTo>
                <a:cubicBezTo>
                  <a:pt x="64" y="165"/>
                  <a:pt x="64" y="169"/>
                  <a:pt x="64" y="173"/>
                </a:cubicBezTo>
                <a:cubicBezTo>
                  <a:pt x="63" y="174"/>
                  <a:pt x="61" y="174"/>
                  <a:pt x="59" y="175"/>
                </a:cubicBezTo>
                <a:moveTo>
                  <a:pt x="66" y="172"/>
                </a:moveTo>
                <a:cubicBezTo>
                  <a:pt x="66" y="168"/>
                  <a:pt x="66" y="164"/>
                  <a:pt x="66" y="161"/>
                </a:cubicBezTo>
                <a:cubicBezTo>
                  <a:pt x="66" y="160"/>
                  <a:pt x="66" y="160"/>
                  <a:pt x="66" y="160"/>
                </a:cubicBezTo>
                <a:cubicBezTo>
                  <a:pt x="67" y="160"/>
                  <a:pt x="69" y="159"/>
                  <a:pt x="71" y="158"/>
                </a:cubicBezTo>
                <a:cubicBezTo>
                  <a:pt x="71" y="160"/>
                  <a:pt x="71" y="162"/>
                  <a:pt x="71" y="164"/>
                </a:cubicBezTo>
                <a:cubicBezTo>
                  <a:pt x="71" y="166"/>
                  <a:pt x="71" y="168"/>
                  <a:pt x="72" y="169"/>
                </a:cubicBezTo>
                <a:cubicBezTo>
                  <a:pt x="72" y="170"/>
                  <a:pt x="72" y="170"/>
                  <a:pt x="72" y="170"/>
                </a:cubicBezTo>
                <a:cubicBezTo>
                  <a:pt x="70" y="170"/>
                  <a:pt x="68" y="171"/>
                  <a:pt x="66" y="172"/>
                </a:cubicBezTo>
                <a:moveTo>
                  <a:pt x="74" y="169"/>
                </a:moveTo>
                <a:cubicBezTo>
                  <a:pt x="73" y="167"/>
                  <a:pt x="73" y="165"/>
                  <a:pt x="73" y="164"/>
                </a:cubicBezTo>
                <a:cubicBezTo>
                  <a:pt x="73" y="162"/>
                  <a:pt x="73" y="160"/>
                  <a:pt x="73" y="159"/>
                </a:cubicBezTo>
                <a:cubicBezTo>
                  <a:pt x="73" y="158"/>
                  <a:pt x="73" y="158"/>
                  <a:pt x="73" y="158"/>
                </a:cubicBezTo>
                <a:cubicBezTo>
                  <a:pt x="76" y="157"/>
                  <a:pt x="79" y="156"/>
                  <a:pt x="82" y="155"/>
                </a:cubicBezTo>
                <a:cubicBezTo>
                  <a:pt x="82" y="155"/>
                  <a:pt x="82" y="155"/>
                  <a:pt x="82" y="155"/>
                </a:cubicBezTo>
                <a:cubicBezTo>
                  <a:pt x="82" y="159"/>
                  <a:pt x="81" y="163"/>
                  <a:pt x="81" y="166"/>
                </a:cubicBezTo>
                <a:cubicBezTo>
                  <a:pt x="78" y="167"/>
                  <a:pt x="76" y="168"/>
                  <a:pt x="74" y="169"/>
                </a:cubicBezTo>
                <a:moveTo>
                  <a:pt x="83" y="166"/>
                </a:moveTo>
                <a:cubicBezTo>
                  <a:pt x="83" y="162"/>
                  <a:pt x="84" y="159"/>
                  <a:pt x="84" y="155"/>
                </a:cubicBezTo>
                <a:cubicBezTo>
                  <a:pt x="84" y="155"/>
                  <a:pt x="84" y="155"/>
                  <a:pt x="83" y="154"/>
                </a:cubicBezTo>
                <a:cubicBezTo>
                  <a:pt x="85" y="154"/>
                  <a:pt x="86" y="153"/>
                  <a:pt x="88" y="153"/>
                </a:cubicBezTo>
                <a:cubicBezTo>
                  <a:pt x="90" y="160"/>
                  <a:pt x="92" y="165"/>
                  <a:pt x="95" y="171"/>
                </a:cubicBezTo>
                <a:cubicBezTo>
                  <a:pt x="93" y="169"/>
                  <a:pt x="92" y="167"/>
                  <a:pt x="91" y="165"/>
                </a:cubicBezTo>
                <a:cubicBezTo>
                  <a:pt x="91" y="165"/>
                  <a:pt x="90" y="164"/>
                  <a:pt x="89" y="164"/>
                </a:cubicBezTo>
                <a:cubicBezTo>
                  <a:pt x="89" y="164"/>
                  <a:pt x="89" y="164"/>
                  <a:pt x="89" y="164"/>
                </a:cubicBezTo>
                <a:cubicBezTo>
                  <a:pt x="87" y="165"/>
                  <a:pt x="85" y="165"/>
                  <a:pt x="83" y="166"/>
                </a:cubicBezTo>
                <a:moveTo>
                  <a:pt x="123" y="154"/>
                </a:moveTo>
                <a:cubicBezTo>
                  <a:pt x="121" y="150"/>
                  <a:pt x="120" y="146"/>
                  <a:pt x="118" y="142"/>
                </a:cubicBezTo>
                <a:cubicBezTo>
                  <a:pt x="120" y="141"/>
                  <a:pt x="122" y="140"/>
                  <a:pt x="124" y="140"/>
                </a:cubicBezTo>
                <a:cubicBezTo>
                  <a:pt x="124" y="144"/>
                  <a:pt x="124" y="148"/>
                  <a:pt x="125" y="152"/>
                </a:cubicBezTo>
                <a:cubicBezTo>
                  <a:pt x="124" y="153"/>
                  <a:pt x="124" y="153"/>
                  <a:pt x="124" y="153"/>
                </a:cubicBezTo>
                <a:cubicBezTo>
                  <a:pt x="123" y="153"/>
                  <a:pt x="123" y="153"/>
                  <a:pt x="123" y="153"/>
                </a:cubicBezTo>
                <a:cubicBezTo>
                  <a:pt x="123" y="154"/>
                  <a:pt x="123" y="154"/>
                  <a:pt x="123" y="154"/>
                </a:cubicBezTo>
                <a:moveTo>
                  <a:pt x="127" y="152"/>
                </a:moveTo>
                <a:cubicBezTo>
                  <a:pt x="126" y="147"/>
                  <a:pt x="126" y="143"/>
                  <a:pt x="125" y="139"/>
                </a:cubicBezTo>
                <a:cubicBezTo>
                  <a:pt x="128" y="138"/>
                  <a:pt x="131" y="137"/>
                  <a:pt x="133" y="136"/>
                </a:cubicBezTo>
                <a:cubicBezTo>
                  <a:pt x="133" y="137"/>
                  <a:pt x="133" y="137"/>
                  <a:pt x="133" y="137"/>
                </a:cubicBezTo>
                <a:cubicBezTo>
                  <a:pt x="133" y="141"/>
                  <a:pt x="133" y="145"/>
                  <a:pt x="133" y="149"/>
                </a:cubicBezTo>
                <a:cubicBezTo>
                  <a:pt x="133" y="149"/>
                  <a:pt x="132" y="149"/>
                  <a:pt x="132" y="149"/>
                </a:cubicBezTo>
                <a:cubicBezTo>
                  <a:pt x="130" y="150"/>
                  <a:pt x="128" y="151"/>
                  <a:pt x="127" y="152"/>
                </a:cubicBezTo>
                <a:moveTo>
                  <a:pt x="135" y="148"/>
                </a:moveTo>
                <a:cubicBezTo>
                  <a:pt x="135" y="144"/>
                  <a:pt x="135" y="140"/>
                  <a:pt x="135" y="137"/>
                </a:cubicBezTo>
                <a:cubicBezTo>
                  <a:pt x="135" y="136"/>
                  <a:pt x="135" y="136"/>
                  <a:pt x="134" y="136"/>
                </a:cubicBezTo>
                <a:cubicBezTo>
                  <a:pt x="137" y="135"/>
                  <a:pt x="140" y="134"/>
                  <a:pt x="142" y="133"/>
                </a:cubicBezTo>
                <a:cubicBezTo>
                  <a:pt x="141" y="134"/>
                  <a:pt x="141" y="134"/>
                  <a:pt x="141" y="134"/>
                </a:cubicBezTo>
                <a:cubicBezTo>
                  <a:pt x="141" y="138"/>
                  <a:pt x="141" y="142"/>
                  <a:pt x="141" y="146"/>
                </a:cubicBezTo>
                <a:cubicBezTo>
                  <a:pt x="139" y="147"/>
                  <a:pt x="137" y="147"/>
                  <a:pt x="135" y="148"/>
                </a:cubicBezTo>
                <a:moveTo>
                  <a:pt x="143" y="145"/>
                </a:moveTo>
                <a:cubicBezTo>
                  <a:pt x="143" y="141"/>
                  <a:pt x="143" y="138"/>
                  <a:pt x="143" y="134"/>
                </a:cubicBezTo>
                <a:cubicBezTo>
                  <a:pt x="144" y="133"/>
                  <a:pt x="143" y="133"/>
                  <a:pt x="143" y="133"/>
                </a:cubicBezTo>
                <a:cubicBezTo>
                  <a:pt x="145" y="132"/>
                  <a:pt x="147" y="131"/>
                  <a:pt x="148" y="131"/>
                </a:cubicBezTo>
                <a:cubicBezTo>
                  <a:pt x="149" y="135"/>
                  <a:pt x="149" y="139"/>
                  <a:pt x="150" y="142"/>
                </a:cubicBezTo>
                <a:cubicBezTo>
                  <a:pt x="149" y="143"/>
                  <a:pt x="148" y="143"/>
                  <a:pt x="146" y="144"/>
                </a:cubicBezTo>
                <a:cubicBezTo>
                  <a:pt x="145" y="144"/>
                  <a:pt x="144" y="145"/>
                  <a:pt x="143" y="145"/>
                </a:cubicBezTo>
                <a:moveTo>
                  <a:pt x="35" y="131"/>
                </a:moveTo>
                <a:cubicBezTo>
                  <a:pt x="33" y="129"/>
                  <a:pt x="32" y="128"/>
                  <a:pt x="31" y="125"/>
                </a:cubicBezTo>
                <a:cubicBezTo>
                  <a:pt x="32" y="125"/>
                  <a:pt x="32" y="125"/>
                  <a:pt x="32" y="125"/>
                </a:cubicBezTo>
                <a:cubicBezTo>
                  <a:pt x="33" y="125"/>
                  <a:pt x="35" y="124"/>
                  <a:pt x="36" y="124"/>
                </a:cubicBezTo>
                <a:cubicBezTo>
                  <a:pt x="36" y="125"/>
                  <a:pt x="36" y="126"/>
                  <a:pt x="36" y="127"/>
                </a:cubicBezTo>
                <a:cubicBezTo>
                  <a:pt x="36" y="128"/>
                  <a:pt x="36" y="129"/>
                  <a:pt x="36" y="130"/>
                </a:cubicBezTo>
                <a:cubicBezTo>
                  <a:pt x="35" y="131"/>
                  <a:pt x="35" y="131"/>
                  <a:pt x="35" y="131"/>
                </a:cubicBezTo>
                <a:moveTo>
                  <a:pt x="38" y="130"/>
                </a:moveTo>
                <a:cubicBezTo>
                  <a:pt x="38" y="129"/>
                  <a:pt x="38" y="128"/>
                  <a:pt x="38" y="127"/>
                </a:cubicBezTo>
                <a:cubicBezTo>
                  <a:pt x="38" y="126"/>
                  <a:pt x="38" y="124"/>
                  <a:pt x="38" y="123"/>
                </a:cubicBezTo>
                <a:cubicBezTo>
                  <a:pt x="38" y="123"/>
                  <a:pt x="38" y="123"/>
                  <a:pt x="38" y="123"/>
                </a:cubicBezTo>
                <a:cubicBezTo>
                  <a:pt x="39" y="123"/>
                  <a:pt x="40" y="122"/>
                  <a:pt x="41" y="122"/>
                </a:cubicBezTo>
                <a:cubicBezTo>
                  <a:pt x="41" y="124"/>
                  <a:pt x="42" y="126"/>
                  <a:pt x="42" y="128"/>
                </a:cubicBezTo>
                <a:cubicBezTo>
                  <a:pt x="40" y="129"/>
                  <a:pt x="39" y="129"/>
                  <a:pt x="38" y="130"/>
                </a:cubicBezTo>
                <a:moveTo>
                  <a:pt x="44" y="128"/>
                </a:moveTo>
                <a:cubicBezTo>
                  <a:pt x="44" y="125"/>
                  <a:pt x="43" y="123"/>
                  <a:pt x="43" y="121"/>
                </a:cubicBezTo>
                <a:cubicBezTo>
                  <a:pt x="46" y="120"/>
                  <a:pt x="50" y="119"/>
                  <a:pt x="53" y="118"/>
                </a:cubicBezTo>
                <a:cubicBezTo>
                  <a:pt x="53" y="120"/>
                  <a:pt x="52" y="122"/>
                  <a:pt x="52" y="125"/>
                </a:cubicBezTo>
                <a:cubicBezTo>
                  <a:pt x="48" y="126"/>
                  <a:pt x="46" y="127"/>
                  <a:pt x="44" y="128"/>
                </a:cubicBezTo>
                <a:moveTo>
                  <a:pt x="70" y="126"/>
                </a:moveTo>
                <a:cubicBezTo>
                  <a:pt x="71" y="123"/>
                  <a:pt x="72" y="119"/>
                  <a:pt x="73" y="116"/>
                </a:cubicBezTo>
                <a:cubicBezTo>
                  <a:pt x="73" y="116"/>
                  <a:pt x="73" y="116"/>
                  <a:pt x="73" y="116"/>
                </a:cubicBezTo>
                <a:cubicBezTo>
                  <a:pt x="73" y="118"/>
                  <a:pt x="74" y="120"/>
                  <a:pt x="75" y="122"/>
                </a:cubicBezTo>
                <a:cubicBezTo>
                  <a:pt x="75" y="122"/>
                  <a:pt x="76" y="123"/>
                  <a:pt x="76" y="124"/>
                </a:cubicBezTo>
                <a:cubicBezTo>
                  <a:pt x="74" y="125"/>
                  <a:pt x="72" y="125"/>
                  <a:pt x="70" y="126"/>
                </a:cubicBezTo>
                <a:moveTo>
                  <a:pt x="54" y="124"/>
                </a:moveTo>
                <a:cubicBezTo>
                  <a:pt x="55" y="122"/>
                  <a:pt x="55" y="119"/>
                  <a:pt x="55" y="117"/>
                </a:cubicBezTo>
                <a:cubicBezTo>
                  <a:pt x="58" y="116"/>
                  <a:pt x="60" y="115"/>
                  <a:pt x="63" y="114"/>
                </a:cubicBezTo>
                <a:cubicBezTo>
                  <a:pt x="62" y="117"/>
                  <a:pt x="62" y="119"/>
                  <a:pt x="62" y="121"/>
                </a:cubicBezTo>
                <a:cubicBezTo>
                  <a:pt x="61" y="122"/>
                  <a:pt x="60" y="122"/>
                  <a:pt x="58" y="122"/>
                </a:cubicBezTo>
                <a:cubicBezTo>
                  <a:pt x="57" y="123"/>
                  <a:pt x="57" y="123"/>
                  <a:pt x="56" y="123"/>
                </a:cubicBezTo>
                <a:cubicBezTo>
                  <a:pt x="55" y="124"/>
                  <a:pt x="55" y="124"/>
                  <a:pt x="55" y="124"/>
                </a:cubicBezTo>
                <a:cubicBezTo>
                  <a:pt x="54" y="124"/>
                  <a:pt x="54" y="124"/>
                  <a:pt x="54" y="124"/>
                </a:cubicBezTo>
                <a:moveTo>
                  <a:pt x="64" y="121"/>
                </a:moveTo>
                <a:cubicBezTo>
                  <a:pt x="64" y="118"/>
                  <a:pt x="64" y="116"/>
                  <a:pt x="65" y="114"/>
                </a:cubicBezTo>
                <a:cubicBezTo>
                  <a:pt x="66" y="113"/>
                  <a:pt x="68" y="113"/>
                  <a:pt x="69" y="112"/>
                </a:cubicBezTo>
                <a:cubicBezTo>
                  <a:pt x="70" y="113"/>
                  <a:pt x="70" y="113"/>
                  <a:pt x="70" y="114"/>
                </a:cubicBezTo>
                <a:cubicBezTo>
                  <a:pt x="71" y="114"/>
                  <a:pt x="71" y="114"/>
                  <a:pt x="71" y="114"/>
                </a:cubicBezTo>
                <a:cubicBezTo>
                  <a:pt x="70" y="117"/>
                  <a:pt x="69" y="121"/>
                  <a:pt x="69" y="124"/>
                </a:cubicBezTo>
                <a:cubicBezTo>
                  <a:pt x="68" y="123"/>
                  <a:pt x="68" y="123"/>
                  <a:pt x="68" y="123"/>
                </a:cubicBezTo>
                <a:cubicBezTo>
                  <a:pt x="68" y="122"/>
                  <a:pt x="67" y="121"/>
                  <a:pt x="66" y="121"/>
                </a:cubicBezTo>
                <a:cubicBezTo>
                  <a:pt x="66" y="121"/>
                  <a:pt x="66" y="121"/>
                  <a:pt x="66" y="121"/>
                </a:cubicBezTo>
                <a:cubicBezTo>
                  <a:pt x="66" y="121"/>
                  <a:pt x="66" y="121"/>
                  <a:pt x="66" y="121"/>
                </a:cubicBezTo>
                <a:cubicBezTo>
                  <a:pt x="66" y="121"/>
                  <a:pt x="66" y="121"/>
                  <a:pt x="66" y="121"/>
                </a:cubicBezTo>
                <a:cubicBezTo>
                  <a:pt x="66" y="120"/>
                  <a:pt x="65" y="120"/>
                  <a:pt x="65" y="120"/>
                </a:cubicBezTo>
                <a:cubicBezTo>
                  <a:pt x="65" y="120"/>
                  <a:pt x="64" y="121"/>
                  <a:pt x="64" y="121"/>
                </a:cubicBezTo>
                <a:moveTo>
                  <a:pt x="107" y="112"/>
                </a:moveTo>
                <a:cubicBezTo>
                  <a:pt x="107" y="111"/>
                  <a:pt x="106" y="110"/>
                  <a:pt x="106" y="109"/>
                </a:cubicBezTo>
                <a:cubicBezTo>
                  <a:pt x="106" y="108"/>
                  <a:pt x="105" y="107"/>
                  <a:pt x="105" y="106"/>
                </a:cubicBezTo>
                <a:cubicBezTo>
                  <a:pt x="105" y="105"/>
                  <a:pt x="105" y="104"/>
                  <a:pt x="105" y="104"/>
                </a:cubicBezTo>
                <a:cubicBezTo>
                  <a:pt x="105" y="103"/>
                  <a:pt x="105" y="103"/>
                  <a:pt x="105" y="103"/>
                </a:cubicBezTo>
                <a:cubicBezTo>
                  <a:pt x="105" y="102"/>
                  <a:pt x="105" y="100"/>
                  <a:pt x="106" y="97"/>
                </a:cubicBezTo>
                <a:cubicBezTo>
                  <a:pt x="106" y="97"/>
                  <a:pt x="107" y="97"/>
                  <a:pt x="107" y="96"/>
                </a:cubicBezTo>
                <a:cubicBezTo>
                  <a:pt x="109" y="99"/>
                  <a:pt x="109" y="102"/>
                  <a:pt x="109" y="105"/>
                </a:cubicBezTo>
                <a:cubicBezTo>
                  <a:pt x="109" y="105"/>
                  <a:pt x="108" y="105"/>
                  <a:pt x="108" y="105"/>
                </a:cubicBezTo>
                <a:cubicBezTo>
                  <a:pt x="107" y="106"/>
                  <a:pt x="107" y="106"/>
                  <a:pt x="107" y="107"/>
                </a:cubicBezTo>
                <a:cubicBezTo>
                  <a:pt x="107" y="107"/>
                  <a:pt x="107" y="107"/>
                  <a:pt x="107" y="107"/>
                </a:cubicBezTo>
                <a:cubicBezTo>
                  <a:pt x="107" y="109"/>
                  <a:pt x="107" y="110"/>
                  <a:pt x="107" y="112"/>
                </a:cubicBezTo>
                <a:moveTo>
                  <a:pt x="111" y="104"/>
                </a:moveTo>
                <a:cubicBezTo>
                  <a:pt x="111" y="101"/>
                  <a:pt x="110" y="98"/>
                  <a:pt x="109" y="96"/>
                </a:cubicBezTo>
                <a:cubicBezTo>
                  <a:pt x="111" y="95"/>
                  <a:pt x="112" y="95"/>
                  <a:pt x="113" y="94"/>
                </a:cubicBezTo>
                <a:cubicBezTo>
                  <a:pt x="114" y="94"/>
                  <a:pt x="115" y="94"/>
                  <a:pt x="115" y="94"/>
                </a:cubicBezTo>
                <a:cubicBezTo>
                  <a:pt x="115" y="95"/>
                  <a:pt x="115" y="96"/>
                  <a:pt x="115" y="97"/>
                </a:cubicBezTo>
                <a:cubicBezTo>
                  <a:pt x="115" y="99"/>
                  <a:pt x="115" y="100"/>
                  <a:pt x="115" y="102"/>
                </a:cubicBezTo>
                <a:cubicBezTo>
                  <a:pt x="114" y="103"/>
                  <a:pt x="113" y="103"/>
                  <a:pt x="111" y="104"/>
                </a:cubicBezTo>
                <a:moveTo>
                  <a:pt x="53" y="94"/>
                </a:moveTo>
                <a:cubicBezTo>
                  <a:pt x="53" y="94"/>
                  <a:pt x="53" y="94"/>
                  <a:pt x="53" y="94"/>
                </a:cubicBezTo>
                <a:cubicBezTo>
                  <a:pt x="53" y="94"/>
                  <a:pt x="53" y="94"/>
                  <a:pt x="53" y="94"/>
                </a:cubicBezTo>
                <a:moveTo>
                  <a:pt x="45" y="95"/>
                </a:moveTo>
                <a:cubicBezTo>
                  <a:pt x="45" y="94"/>
                  <a:pt x="45" y="93"/>
                  <a:pt x="45" y="92"/>
                </a:cubicBezTo>
                <a:cubicBezTo>
                  <a:pt x="46" y="93"/>
                  <a:pt x="47" y="94"/>
                  <a:pt x="47" y="94"/>
                </a:cubicBezTo>
                <a:cubicBezTo>
                  <a:pt x="47" y="95"/>
                  <a:pt x="46" y="95"/>
                  <a:pt x="45" y="95"/>
                </a:cubicBezTo>
                <a:moveTo>
                  <a:pt x="117" y="101"/>
                </a:moveTo>
                <a:cubicBezTo>
                  <a:pt x="117" y="100"/>
                  <a:pt x="117" y="99"/>
                  <a:pt x="117" y="97"/>
                </a:cubicBezTo>
                <a:cubicBezTo>
                  <a:pt x="117" y="96"/>
                  <a:pt x="117" y="94"/>
                  <a:pt x="117" y="93"/>
                </a:cubicBezTo>
                <a:cubicBezTo>
                  <a:pt x="119" y="92"/>
                  <a:pt x="122" y="92"/>
                  <a:pt x="124" y="91"/>
                </a:cubicBezTo>
                <a:cubicBezTo>
                  <a:pt x="124" y="92"/>
                  <a:pt x="124" y="92"/>
                  <a:pt x="124" y="92"/>
                </a:cubicBezTo>
                <a:cubicBezTo>
                  <a:pt x="124" y="94"/>
                  <a:pt x="124" y="97"/>
                  <a:pt x="123" y="99"/>
                </a:cubicBezTo>
                <a:cubicBezTo>
                  <a:pt x="121" y="100"/>
                  <a:pt x="119" y="101"/>
                  <a:pt x="117" y="101"/>
                </a:cubicBezTo>
                <a:moveTo>
                  <a:pt x="125" y="98"/>
                </a:moveTo>
                <a:cubicBezTo>
                  <a:pt x="126" y="96"/>
                  <a:pt x="126" y="94"/>
                  <a:pt x="126" y="92"/>
                </a:cubicBezTo>
                <a:cubicBezTo>
                  <a:pt x="126" y="91"/>
                  <a:pt x="126" y="91"/>
                  <a:pt x="126" y="90"/>
                </a:cubicBezTo>
                <a:cubicBezTo>
                  <a:pt x="128" y="90"/>
                  <a:pt x="129" y="89"/>
                  <a:pt x="131" y="89"/>
                </a:cubicBezTo>
                <a:cubicBezTo>
                  <a:pt x="131" y="91"/>
                  <a:pt x="130" y="94"/>
                  <a:pt x="130" y="97"/>
                </a:cubicBezTo>
                <a:cubicBezTo>
                  <a:pt x="129" y="97"/>
                  <a:pt x="127" y="98"/>
                  <a:pt x="125" y="98"/>
                </a:cubicBezTo>
                <a:moveTo>
                  <a:pt x="132" y="96"/>
                </a:moveTo>
                <a:cubicBezTo>
                  <a:pt x="133" y="93"/>
                  <a:pt x="133" y="91"/>
                  <a:pt x="133" y="88"/>
                </a:cubicBezTo>
                <a:cubicBezTo>
                  <a:pt x="134" y="88"/>
                  <a:pt x="135" y="88"/>
                  <a:pt x="135" y="87"/>
                </a:cubicBezTo>
                <a:cubicBezTo>
                  <a:pt x="136" y="89"/>
                  <a:pt x="136" y="91"/>
                  <a:pt x="136" y="93"/>
                </a:cubicBezTo>
                <a:cubicBezTo>
                  <a:pt x="136" y="94"/>
                  <a:pt x="136" y="95"/>
                  <a:pt x="136" y="95"/>
                </a:cubicBezTo>
                <a:cubicBezTo>
                  <a:pt x="136" y="95"/>
                  <a:pt x="136" y="95"/>
                  <a:pt x="136" y="95"/>
                </a:cubicBezTo>
                <a:cubicBezTo>
                  <a:pt x="134" y="95"/>
                  <a:pt x="133" y="96"/>
                  <a:pt x="132" y="96"/>
                </a:cubicBezTo>
                <a:moveTo>
                  <a:pt x="39" y="97"/>
                </a:moveTo>
                <a:cubicBezTo>
                  <a:pt x="39" y="96"/>
                  <a:pt x="39" y="96"/>
                  <a:pt x="39" y="96"/>
                </a:cubicBezTo>
                <a:cubicBezTo>
                  <a:pt x="39" y="93"/>
                  <a:pt x="39" y="90"/>
                  <a:pt x="39" y="87"/>
                </a:cubicBezTo>
                <a:cubicBezTo>
                  <a:pt x="41" y="88"/>
                  <a:pt x="42" y="90"/>
                  <a:pt x="44" y="91"/>
                </a:cubicBezTo>
                <a:cubicBezTo>
                  <a:pt x="44" y="91"/>
                  <a:pt x="44" y="91"/>
                  <a:pt x="44" y="91"/>
                </a:cubicBezTo>
                <a:cubicBezTo>
                  <a:pt x="43" y="93"/>
                  <a:pt x="43" y="94"/>
                  <a:pt x="43" y="96"/>
                </a:cubicBezTo>
                <a:cubicBezTo>
                  <a:pt x="42" y="96"/>
                  <a:pt x="41" y="96"/>
                  <a:pt x="40" y="97"/>
                </a:cubicBezTo>
                <a:cubicBezTo>
                  <a:pt x="39" y="97"/>
                  <a:pt x="39" y="97"/>
                  <a:pt x="39" y="97"/>
                </a:cubicBezTo>
                <a:moveTo>
                  <a:pt x="37" y="94"/>
                </a:moveTo>
                <a:cubicBezTo>
                  <a:pt x="35" y="92"/>
                  <a:pt x="33" y="90"/>
                  <a:pt x="31" y="88"/>
                </a:cubicBezTo>
                <a:cubicBezTo>
                  <a:pt x="31" y="85"/>
                  <a:pt x="30" y="81"/>
                  <a:pt x="30" y="78"/>
                </a:cubicBezTo>
                <a:cubicBezTo>
                  <a:pt x="33" y="81"/>
                  <a:pt x="35" y="83"/>
                  <a:pt x="37" y="85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9"/>
                  <a:pt x="37" y="91"/>
                  <a:pt x="37" y="94"/>
                </a:cubicBezTo>
                <a:moveTo>
                  <a:pt x="29" y="85"/>
                </a:moveTo>
                <a:cubicBezTo>
                  <a:pt x="27" y="84"/>
                  <a:pt x="25" y="82"/>
                  <a:pt x="24" y="81"/>
                </a:cubicBezTo>
                <a:cubicBezTo>
                  <a:pt x="23" y="80"/>
                  <a:pt x="23" y="80"/>
                  <a:pt x="23" y="80"/>
                </a:cubicBezTo>
                <a:cubicBezTo>
                  <a:pt x="23" y="80"/>
                  <a:pt x="23" y="80"/>
                  <a:pt x="23" y="80"/>
                </a:cubicBezTo>
                <a:cubicBezTo>
                  <a:pt x="23" y="77"/>
                  <a:pt x="23" y="74"/>
                  <a:pt x="23" y="71"/>
                </a:cubicBezTo>
                <a:cubicBezTo>
                  <a:pt x="25" y="73"/>
                  <a:pt x="26" y="75"/>
                  <a:pt x="28" y="76"/>
                </a:cubicBezTo>
                <a:cubicBezTo>
                  <a:pt x="28" y="77"/>
                  <a:pt x="28" y="77"/>
                  <a:pt x="28" y="77"/>
                </a:cubicBezTo>
                <a:cubicBezTo>
                  <a:pt x="28" y="80"/>
                  <a:pt x="28" y="83"/>
                  <a:pt x="29" y="85"/>
                </a:cubicBezTo>
                <a:moveTo>
                  <a:pt x="21" y="78"/>
                </a:moveTo>
                <a:cubicBezTo>
                  <a:pt x="19" y="76"/>
                  <a:pt x="17" y="74"/>
                  <a:pt x="16" y="73"/>
                </a:cubicBezTo>
                <a:cubicBezTo>
                  <a:pt x="16" y="70"/>
                  <a:pt x="15" y="66"/>
                  <a:pt x="15" y="63"/>
                </a:cubicBezTo>
                <a:cubicBezTo>
                  <a:pt x="17" y="65"/>
                  <a:pt x="19" y="67"/>
                  <a:pt x="21" y="69"/>
                </a:cubicBezTo>
                <a:cubicBezTo>
                  <a:pt x="21" y="72"/>
                  <a:pt x="21" y="75"/>
                  <a:pt x="21" y="78"/>
                </a:cubicBezTo>
                <a:moveTo>
                  <a:pt x="111" y="68"/>
                </a:moveTo>
                <a:cubicBezTo>
                  <a:pt x="112" y="65"/>
                  <a:pt x="113" y="62"/>
                  <a:pt x="113" y="59"/>
                </a:cubicBezTo>
                <a:cubicBezTo>
                  <a:pt x="114" y="61"/>
                  <a:pt x="114" y="64"/>
                  <a:pt x="115" y="66"/>
                </a:cubicBezTo>
                <a:cubicBezTo>
                  <a:pt x="113" y="67"/>
                  <a:pt x="112" y="67"/>
                  <a:pt x="111" y="68"/>
                </a:cubicBezTo>
                <a:moveTo>
                  <a:pt x="14" y="71"/>
                </a:moveTo>
                <a:cubicBezTo>
                  <a:pt x="13" y="71"/>
                  <a:pt x="13" y="70"/>
                  <a:pt x="12" y="70"/>
                </a:cubicBezTo>
                <a:cubicBezTo>
                  <a:pt x="12" y="69"/>
                  <a:pt x="11" y="69"/>
                  <a:pt x="11" y="68"/>
                </a:cubicBezTo>
                <a:cubicBezTo>
                  <a:pt x="9" y="63"/>
                  <a:pt x="7" y="61"/>
                  <a:pt x="7" y="59"/>
                </a:cubicBezTo>
                <a:cubicBezTo>
                  <a:pt x="6" y="57"/>
                  <a:pt x="6" y="56"/>
                  <a:pt x="5" y="53"/>
                </a:cubicBezTo>
                <a:cubicBezTo>
                  <a:pt x="7" y="56"/>
                  <a:pt x="10" y="58"/>
                  <a:pt x="12" y="61"/>
                </a:cubicBezTo>
                <a:cubicBezTo>
                  <a:pt x="13" y="64"/>
                  <a:pt x="13" y="68"/>
                  <a:pt x="14" y="71"/>
                </a:cubicBezTo>
                <a:moveTo>
                  <a:pt x="116" y="63"/>
                </a:moveTo>
                <a:cubicBezTo>
                  <a:pt x="116" y="60"/>
                  <a:pt x="115" y="57"/>
                  <a:pt x="114" y="55"/>
                </a:cubicBezTo>
                <a:cubicBezTo>
                  <a:pt x="115" y="51"/>
                  <a:pt x="116" y="47"/>
                  <a:pt x="117" y="43"/>
                </a:cubicBezTo>
                <a:cubicBezTo>
                  <a:pt x="117" y="46"/>
                  <a:pt x="118" y="49"/>
                  <a:pt x="118" y="53"/>
                </a:cubicBezTo>
                <a:cubicBezTo>
                  <a:pt x="119" y="53"/>
                  <a:pt x="119" y="53"/>
                  <a:pt x="119" y="53"/>
                </a:cubicBezTo>
                <a:cubicBezTo>
                  <a:pt x="118" y="56"/>
                  <a:pt x="117" y="60"/>
                  <a:pt x="116" y="63"/>
                </a:cubicBezTo>
                <a:moveTo>
                  <a:pt x="120" y="48"/>
                </a:moveTo>
                <a:cubicBezTo>
                  <a:pt x="119" y="45"/>
                  <a:pt x="119" y="41"/>
                  <a:pt x="118" y="37"/>
                </a:cubicBezTo>
                <a:cubicBezTo>
                  <a:pt x="119" y="33"/>
                  <a:pt x="120" y="30"/>
                  <a:pt x="121" y="26"/>
                </a:cubicBezTo>
                <a:cubicBezTo>
                  <a:pt x="122" y="30"/>
                  <a:pt x="122" y="34"/>
                  <a:pt x="122" y="37"/>
                </a:cubicBezTo>
                <a:cubicBezTo>
                  <a:pt x="121" y="41"/>
                  <a:pt x="120" y="45"/>
                  <a:pt x="120" y="48"/>
                </a:cubicBezTo>
                <a:moveTo>
                  <a:pt x="124" y="32"/>
                </a:moveTo>
                <a:cubicBezTo>
                  <a:pt x="123" y="28"/>
                  <a:pt x="123" y="25"/>
                  <a:pt x="122" y="22"/>
                </a:cubicBezTo>
                <a:cubicBezTo>
                  <a:pt x="122" y="19"/>
                  <a:pt x="123" y="17"/>
                  <a:pt x="123" y="14"/>
                </a:cubicBezTo>
                <a:cubicBezTo>
                  <a:pt x="124" y="17"/>
                  <a:pt x="124" y="21"/>
                  <a:pt x="124" y="24"/>
                </a:cubicBezTo>
                <a:cubicBezTo>
                  <a:pt x="124" y="25"/>
                  <a:pt x="124" y="25"/>
                  <a:pt x="124" y="26"/>
                </a:cubicBezTo>
                <a:cubicBezTo>
                  <a:pt x="124" y="28"/>
                  <a:pt x="124" y="30"/>
                  <a:pt x="124" y="32"/>
                </a:cubicBezTo>
                <a:moveTo>
                  <a:pt x="78" y="85"/>
                </a:moveTo>
                <a:cubicBezTo>
                  <a:pt x="79" y="85"/>
                  <a:pt x="79" y="85"/>
                  <a:pt x="79" y="85"/>
                </a:cubicBezTo>
                <a:cubicBezTo>
                  <a:pt x="80" y="85"/>
                  <a:pt x="80" y="84"/>
                  <a:pt x="80" y="83"/>
                </a:cubicBezTo>
                <a:cubicBezTo>
                  <a:pt x="80" y="79"/>
                  <a:pt x="80" y="76"/>
                  <a:pt x="80" y="72"/>
                </a:cubicBezTo>
                <a:cubicBezTo>
                  <a:pt x="80" y="55"/>
                  <a:pt x="82" y="38"/>
                  <a:pt x="84" y="20"/>
                </a:cubicBezTo>
                <a:cubicBezTo>
                  <a:pt x="97" y="15"/>
                  <a:pt x="109" y="10"/>
                  <a:pt x="121" y="5"/>
                </a:cubicBezTo>
                <a:cubicBezTo>
                  <a:pt x="116" y="27"/>
                  <a:pt x="112" y="48"/>
                  <a:pt x="107" y="70"/>
                </a:cubicBezTo>
                <a:cubicBezTo>
                  <a:pt x="106" y="70"/>
                  <a:pt x="106" y="71"/>
                  <a:pt x="106" y="71"/>
                </a:cubicBezTo>
                <a:cubicBezTo>
                  <a:pt x="107" y="72"/>
                  <a:pt x="107" y="72"/>
                  <a:pt x="108" y="73"/>
                </a:cubicBezTo>
                <a:cubicBezTo>
                  <a:pt x="108" y="73"/>
                  <a:pt x="108" y="73"/>
                  <a:pt x="108" y="73"/>
                </a:cubicBezTo>
                <a:cubicBezTo>
                  <a:pt x="108" y="73"/>
                  <a:pt x="108" y="73"/>
                  <a:pt x="108" y="73"/>
                </a:cubicBezTo>
                <a:cubicBezTo>
                  <a:pt x="108" y="73"/>
                  <a:pt x="108" y="73"/>
                  <a:pt x="108" y="73"/>
                </a:cubicBezTo>
                <a:cubicBezTo>
                  <a:pt x="108" y="73"/>
                  <a:pt x="108" y="73"/>
                  <a:pt x="109" y="73"/>
                </a:cubicBezTo>
                <a:cubicBezTo>
                  <a:pt x="109" y="73"/>
                  <a:pt x="109" y="73"/>
                  <a:pt x="110" y="72"/>
                </a:cubicBezTo>
                <a:cubicBezTo>
                  <a:pt x="117" y="70"/>
                  <a:pt x="124" y="67"/>
                  <a:pt x="131" y="64"/>
                </a:cubicBezTo>
                <a:cubicBezTo>
                  <a:pt x="133" y="70"/>
                  <a:pt x="134" y="76"/>
                  <a:pt x="135" y="82"/>
                </a:cubicBezTo>
                <a:cubicBezTo>
                  <a:pt x="135" y="82"/>
                  <a:pt x="134" y="83"/>
                  <a:pt x="134" y="83"/>
                </a:cubicBezTo>
                <a:cubicBezTo>
                  <a:pt x="127" y="86"/>
                  <a:pt x="119" y="88"/>
                  <a:pt x="112" y="90"/>
                </a:cubicBezTo>
                <a:cubicBezTo>
                  <a:pt x="109" y="91"/>
                  <a:pt x="106" y="92"/>
                  <a:pt x="103" y="94"/>
                </a:cubicBezTo>
                <a:cubicBezTo>
                  <a:pt x="103" y="94"/>
                  <a:pt x="103" y="94"/>
                  <a:pt x="103" y="94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2" y="96"/>
                  <a:pt x="102" y="96"/>
                  <a:pt x="102" y="96"/>
                </a:cubicBezTo>
                <a:cubicBezTo>
                  <a:pt x="102" y="96"/>
                  <a:pt x="102" y="96"/>
                  <a:pt x="102" y="96"/>
                </a:cubicBezTo>
                <a:cubicBezTo>
                  <a:pt x="102" y="98"/>
                  <a:pt x="101" y="100"/>
                  <a:pt x="101" y="103"/>
                </a:cubicBezTo>
                <a:cubicBezTo>
                  <a:pt x="101" y="104"/>
                  <a:pt x="101" y="104"/>
                  <a:pt x="101" y="105"/>
                </a:cubicBezTo>
                <a:cubicBezTo>
                  <a:pt x="101" y="105"/>
                  <a:pt x="101" y="106"/>
                  <a:pt x="101" y="107"/>
                </a:cubicBezTo>
                <a:cubicBezTo>
                  <a:pt x="102" y="109"/>
                  <a:pt x="102" y="110"/>
                  <a:pt x="103" y="112"/>
                </a:cubicBezTo>
                <a:cubicBezTo>
                  <a:pt x="103" y="113"/>
                  <a:pt x="103" y="114"/>
                  <a:pt x="103" y="115"/>
                </a:cubicBezTo>
                <a:cubicBezTo>
                  <a:pt x="103" y="115"/>
                  <a:pt x="103" y="116"/>
                  <a:pt x="104" y="116"/>
                </a:cubicBezTo>
                <a:cubicBezTo>
                  <a:pt x="104" y="117"/>
                  <a:pt x="105" y="117"/>
                  <a:pt x="105" y="117"/>
                </a:cubicBezTo>
                <a:cubicBezTo>
                  <a:pt x="106" y="117"/>
                  <a:pt x="106" y="117"/>
                  <a:pt x="106" y="117"/>
                </a:cubicBezTo>
                <a:cubicBezTo>
                  <a:pt x="106" y="117"/>
                  <a:pt x="106" y="117"/>
                  <a:pt x="106" y="117"/>
                </a:cubicBezTo>
                <a:cubicBezTo>
                  <a:pt x="106" y="117"/>
                  <a:pt x="106" y="117"/>
                  <a:pt x="106" y="117"/>
                </a:cubicBezTo>
                <a:cubicBezTo>
                  <a:pt x="106" y="117"/>
                  <a:pt x="106" y="117"/>
                  <a:pt x="106" y="117"/>
                </a:cubicBezTo>
                <a:cubicBezTo>
                  <a:pt x="119" y="112"/>
                  <a:pt x="127" y="110"/>
                  <a:pt x="133" y="108"/>
                </a:cubicBezTo>
                <a:cubicBezTo>
                  <a:pt x="136" y="107"/>
                  <a:pt x="138" y="106"/>
                  <a:pt x="139" y="105"/>
                </a:cubicBezTo>
                <a:cubicBezTo>
                  <a:pt x="140" y="105"/>
                  <a:pt x="140" y="105"/>
                  <a:pt x="141" y="105"/>
                </a:cubicBezTo>
                <a:cubicBezTo>
                  <a:pt x="142" y="108"/>
                  <a:pt x="144" y="113"/>
                  <a:pt x="145" y="118"/>
                </a:cubicBezTo>
                <a:cubicBezTo>
                  <a:pt x="146" y="121"/>
                  <a:pt x="147" y="124"/>
                  <a:pt x="148" y="126"/>
                </a:cubicBezTo>
                <a:cubicBezTo>
                  <a:pt x="147" y="127"/>
                  <a:pt x="144" y="128"/>
                  <a:pt x="141" y="129"/>
                </a:cubicBezTo>
                <a:cubicBezTo>
                  <a:pt x="136" y="131"/>
                  <a:pt x="127" y="134"/>
                  <a:pt x="115" y="139"/>
                </a:cubicBezTo>
                <a:cubicBezTo>
                  <a:pt x="115" y="139"/>
                  <a:pt x="115" y="139"/>
                  <a:pt x="115" y="139"/>
                </a:cubicBezTo>
                <a:cubicBezTo>
                  <a:pt x="115" y="139"/>
                  <a:pt x="115" y="139"/>
                  <a:pt x="115" y="139"/>
                </a:cubicBezTo>
                <a:cubicBezTo>
                  <a:pt x="114" y="139"/>
                  <a:pt x="114" y="139"/>
                  <a:pt x="114" y="139"/>
                </a:cubicBezTo>
                <a:cubicBezTo>
                  <a:pt x="113" y="139"/>
                  <a:pt x="112" y="141"/>
                  <a:pt x="113" y="142"/>
                </a:cubicBezTo>
                <a:cubicBezTo>
                  <a:pt x="113" y="142"/>
                  <a:pt x="114" y="143"/>
                  <a:pt x="114" y="143"/>
                </a:cubicBezTo>
                <a:cubicBezTo>
                  <a:pt x="118" y="153"/>
                  <a:pt x="121" y="159"/>
                  <a:pt x="124" y="169"/>
                </a:cubicBezTo>
                <a:cubicBezTo>
                  <a:pt x="116" y="169"/>
                  <a:pt x="108" y="172"/>
                  <a:pt x="101" y="178"/>
                </a:cubicBezTo>
                <a:cubicBezTo>
                  <a:pt x="97" y="167"/>
                  <a:pt x="95" y="161"/>
                  <a:pt x="91" y="150"/>
                </a:cubicBezTo>
                <a:cubicBezTo>
                  <a:pt x="90" y="149"/>
                  <a:pt x="90" y="148"/>
                  <a:pt x="89" y="148"/>
                </a:cubicBezTo>
                <a:cubicBezTo>
                  <a:pt x="89" y="148"/>
                  <a:pt x="88" y="148"/>
                  <a:pt x="88" y="148"/>
                </a:cubicBezTo>
                <a:cubicBezTo>
                  <a:pt x="88" y="149"/>
                  <a:pt x="88" y="149"/>
                  <a:pt x="88" y="149"/>
                </a:cubicBezTo>
                <a:cubicBezTo>
                  <a:pt x="88" y="149"/>
                  <a:pt x="88" y="149"/>
                  <a:pt x="88" y="149"/>
                </a:cubicBezTo>
                <a:cubicBezTo>
                  <a:pt x="66" y="156"/>
                  <a:pt x="54" y="160"/>
                  <a:pt x="49" y="162"/>
                </a:cubicBezTo>
                <a:cubicBezTo>
                  <a:pt x="48" y="154"/>
                  <a:pt x="46" y="147"/>
                  <a:pt x="43" y="140"/>
                </a:cubicBezTo>
                <a:cubicBezTo>
                  <a:pt x="44" y="140"/>
                  <a:pt x="44" y="139"/>
                  <a:pt x="44" y="139"/>
                </a:cubicBezTo>
                <a:cubicBezTo>
                  <a:pt x="49" y="138"/>
                  <a:pt x="60" y="134"/>
                  <a:pt x="79" y="127"/>
                </a:cubicBezTo>
                <a:cubicBezTo>
                  <a:pt x="79" y="127"/>
                  <a:pt x="79" y="127"/>
                  <a:pt x="79" y="127"/>
                </a:cubicBezTo>
                <a:cubicBezTo>
                  <a:pt x="79" y="127"/>
                  <a:pt x="79" y="127"/>
                  <a:pt x="79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81" y="126"/>
                  <a:pt x="81" y="125"/>
                  <a:pt x="81" y="124"/>
                </a:cubicBezTo>
                <a:cubicBezTo>
                  <a:pt x="81" y="124"/>
                  <a:pt x="80" y="124"/>
                  <a:pt x="80" y="123"/>
                </a:cubicBezTo>
                <a:cubicBezTo>
                  <a:pt x="80" y="122"/>
                  <a:pt x="79" y="120"/>
                  <a:pt x="78" y="118"/>
                </a:cubicBezTo>
                <a:cubicBezTo>
                  <a:pt x="77" y="117"/>
                  <a:pt x="77" y="116"/>
                  <a:pt x="76" y="115"/>
                </a:cubicBezTo>
                <a:cubicBezTo>
                  <a:pt x="76" y="114"/>
                  <a:pt x="75" y="113"/>
                  <a:pt x="75" y="112"/>
                </a:cubicBezTo>
                <a:cubicBezTo>
                  <a:pt x="74" y="112"/>
                  <a:pt x="74" y="111"/>
                  <a:pt x="73" y="111"/>
                </a:cubicBezTo>
                <a:cubicBezTo>
                  <a:pt x="73" y="110"/>
                  <a:pt x="72" y="110"/>
                  <a:pt x="72" y="110"/>
                </a:cubicBezTo>
                <a:cubicBezTo>
                  <a:pt x="72" y="110"/>
                  <a:pt x="72" y="110"/>
                  <a:pt x="72" y="110"/>
                </a:cubicBezTo>
                <a:cubicBezTo>
                  <a:pt x="72" y="109"/>
                  <a:pt x="71" y="108"/>
                  <a:pt x="70" y="108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0" y="108"/>
                  <a:pt x="69" y="108"/>
                  <a:pt x="69" y="108"/>
                </a:cubicBezTo>
                <a:cubicBezTo>
                  <a:pt x="68" y="108"/>
                  <a:pt x="68" y="108"/>
                  <a:pt x="67" y="108"/>
                </a:cubicBezTo>
                <a:cubicBezTo>
                  <a:pt x="67" y="109"/>
                  <a:pt x="67" y="109"/>
                  <a:pt x="67" y="109"/>
                </a:cubicBezTo>
                <a:cubicBezTo>
                  <a:pt x="53" y="113"/>
                  <a:pt x="43" y="116"/>
                  <a:pt x="31" y="121"/>
                </a:cubicBezTo>
                <a:cubicBezTo>
                  <a:pt x="30" y="116"/>
                  <a:pt x="28" y="110"/>
                  <a:pt x="28" y="104"/>
                </a:cubicBezTo>
                <a:cubicBezTo>
                  <a:pt x="31" y="103"/>
                  <a:pt x="35" y="102"/>
                  <a:pt x="37" y="101"/>
                </a:cubicBezTo>
                <a:cubicBezTo>
                  <a:pt x="38" y="102"/>
                  <a:pt x="38" y="102"/>
                  <a:pt x="38" y="102"/>
                </a:cubicBezTo>
                <a:cubicBezTo>
                  <a:pt x="38" y="102"/>
                  <a:pt x="38" y="102"/>
                  <a:pt x="38" y="102"/>
                </a:cubicBezTo>
                <a:cubicBezTo>
                  <a:pt x="38" y="102"/>
                  <a:pt x="39" y="102"/>
                  <a:pt x="39" y="101"/>
                </a:cubicBezTo>
                <a:cubicBezTo>
                  <a:pt x="39" y="101"/>
                  <a:pt x="39" y="101"/>
                  <a:pt x="39" y="101"/>
                </a:cubicBezTo>
                <a:cubicBezTo>
                  <a:pt x="40" y="101"/>
                  <a:pt x="40" y="101"/>
                  <a:pt x="41" y="101"/>
                </a:cubicBezTo>
                <a:cubicBezTo>
                  <a:pt x="45" y="100"/>
                  <a:pt x="48" y="99"/>
                  <a:pt x="52" y="97"/>
                </a:cubicBezTo>
                <a:cubicBezTo>
                  <a:pt x="52" y="97"/>
                  <a:pt x="52" y="97"/>
                  <a:pt x="52" y="97"/>
                </a:cubicBezTo>
                <a:cubicBezTo>
                  <a:pt x="52" y="97"/>
                  <a:pt x="52" y="97"/>
                  <a:pt x="52" y="97"/>
                </a:cubicBezTo>
                <a:cubicBezTo>
                  <a:pt x="52" y="97"/>
                  <a:pt x="52" y="97"/>
                  <a:pt x="52" y="97"/>
                </a:cubicBezTo>
                <a:cubicBezTo>
                  <a:pt x="52" y="97"/>
                  <a:pt x="52" y="97"/>
                  <a:pt x="52" y="97"/>
                </a:cubicBezTo>
                <a:cubicBezTo>
                  <a:pt x="52" y="96"/>
                  <a:pt x="52" y="96"/>
                  <a:pt x="52" y="96"/>
                </a:cubicBezTo>
                <a:cubicBezTo>
                  <a:pt x="53" y="96"/>
                  <a:pt x="53" y="96"/>
                  <a:pt x="53" y="96"/>
                </a:cubicBezTo>
                <a:cubicBezTo>
                  <a:pt x="53" y="96"/>
                  <a:pt x="53" y="95"/>
                  <a:pt x="53" y="95"/>
                </a:cubicBezTo>
                <a:cubicBezTo>
                  <a:pt x="53" y="94"/>
                  <a:pt x="53" y="94"/>
                  <a:pt x="53" y="93"/>
                </a:cubicBezTo>
                <a:cubicBezTo>
                  <a:pt x="52" y="93"/>
                  <a:pt x="52" y="93"/>
                  <a:pt x="52" y="93"/>
                </a:cubicBezTo>
                <a:cubicBezTo>
                  <a:pt x="37" y="80"/>
                  <a:pt x="19" y="62"/>
                  <a:pt x="5" y="47"/>
                </a:cubicBezTo>
                <a:cubicBezTo>
                  <a:pt x="6" y="46"/>
                  <a:pt x="9" y="45"/>
                  <a:pt x="11" y="44"/>
                </a:cubicBezTo>
                <a:cubicBezTo>
                  <a:pt x="16" y="42"/>
                  <a:pt x="22" y="41"/>
                  <a:pt x="26" y="40"/>
                </a:cubicBezTo>
                <a:cubicBezTo>
                  <a:pt x="29" y="39"/>
                  <a:pt x="31" y="39"/>
                  <a:pt x="32" y="38"/>
                </a:cubicBezTo>
                <a:cubicBezTo>
                  <a:pt x="32" y="38"/>
                  <a:pt x="33" y="38"/>
                  <a:pt x="33" y="38"/>
                </a:cubicBezTo>
                <a:cubicBezTo>
                  <a:pt x="34" y="39"/>
                  <a:pt x="36" y="41"/>
                  <a:pt x="38" y="43"/>
                </a:cubicBezTo>
                <a:cubicBezTo>
                  <a:pt x="43" y="48"/>
                  <a:pt x="51" y="56"/>
                  <a:pt x="59" y="64"/>
                </a:cubicBezTo>
                <a:cubicBezTo>
                  <a:pt x="66" y="72"/>
                  <a:pt x="73" y="80"/>
                  <a:pt x="77" y="84"/>
                </a:cubicBezTo>
                <a:cubicBezTo>
                  <a:pt x="77" y="85"/>
                  <a:pt x="78" y="85"/>
                  <a:pt x="78" y="85"/>
                </a:cubicBezTo>
                <a:moveTo>
                  <a:pt x="124" y="0"/>
                </a:moveTo>
                <a:cubicBezTo>
                  <a:pt x="124" y="0"/>
                  <a:pt x="124" y="0"/>
                  <a:pt x="123" y="0"/>
                </a:cubicBezTo>
                <a:cubicBezTo>
                  <a:pt x="109" y="6"/>
                  <a:pt x="96" y="11"/>
                  <a:pt x="82" y="17"/>
                </a:cubicBezTo>
                <a:cubicBezTo>
                  <a:pt x="81" y="17"/>
                  <a:pt x="81" y="18"/>
                  <a:pt x="81" y="19"/>
                </a:cubicBezTo>
                <a:cubicBezTo>
                  <a:pt x="78" y="36"/>
                  <a:pt x="76" y="54"/>
                  <a:pt x="76" y="72"/>
                </a:cubicBezTo>
                <a:cubicBezTo>
                  <a:pt x="76" y="74"/>
                  <a:pt x="76" y="76"/>
                  <a:pt x="76" y="77"/>
                </a:cubicBezTo>
                <a:cubicBezTo>
                  <a:pt x="71" y="71"/>
                  <a:pt x="62" y="62"/>
                  <a:pt x="54" y="54"/>
                </a:cubicBezTo>
                <a:cubicBezTo>
                  <a:pt x="44" y="43"/>
                  <a:pt x="35" y="34"/>
                  <a:pt x="35" y="34"/>
                </a:cubicBezTo>
                <a:cubicBezTo>
                  <a:pt x="35" y="34"/>
                  <a:pt x="34" y="34"/>
                  <a:pt x="34" y="34"/>
                </a:cubicBezTo>
                <a:cubicBezTo>
                  <a:pt x="34" y="34"/>
                  <a:pt x="34" y="34"/>
                  <a:pt x="34" y="34"/>
                </a:cubicBezTo>
                <a:cubicBezTo>
                  <a:pt x="33" y="34"/>
                  <a:pt x="27" y="35"/>
                  <a:pt x="20" y="37"/>
                </a:cubicBezTo>
                <a:cubicBezTo>
                  <a:pt x="17" y="38"/>
                  <a:pt x="13" y="39"/>
                  <a:pt x="9" y="40"/>
                </a:cubicBezTo>
                <a:cubicBezTo>
                  <a:pt x="6" y="42"/>
                  <a:pt x="3" y="44"/>
                  <a:pt x="1" y="46"/>
                </a:cubicBezTo>
                <a:cubicBezTo>
                  <a:pt x="0" y="46"/>
                  <a:pt x="0" y="47"/>
                  <a:pt x="0" y="48"/>
                </a:cubicBezTo>
                <a:cubicBezTo>
                  <a:pt x="0" y="48"/>
                  <a:pt x="0" y="49"/>
                  <a:pt x="0" y="49"/>
                </a:cubicBezTo>
                <a:cubicBezTo>
                  <a:pt x="1" y="55"/>
                  <a:pt x="2" y="57"/>
                  <a:pt x="3" y="60"/>
                </a:cubicBezTo>
                <a:cubicBezTo>
                  <a:pt x="3" y="61"/>
                  <a:pt x="4" y="63"/>
                  <a:pt x="5" y="64"/>
                </a:cubicBezTo>
                <a:cubicBezTo>
                  <a:pt x="5" y="65"/>
                  <a:pt x="5" y="65"/>
                  <a:pt x="5" y="65"/>
                </a:cubicBezTo>
                <a:cubicBezTo>
                  <a:pt x="5" y="65"/>
                  <a:pt x="5" y="65"/>
                  <a:pt x="5" y="65"/>
                </a:cubicBezTo>
                <a:cubicBezTo>
                  <a:pt x="5" y="66"/>
                  <a:pt x="5" y="66"/>
                  <a:pt x="5" y="67"/>
                </a:cubicBezTo>
                <a:cubicBezTo>
                  <a:pt x="5" y="68"/>
                  <a:pt x="6" y="69"/>
                  <a:pt x="7" y="70"/>
                </a:cubicBezTo>
                <a:cubicBezTo>
                  <a:pt x="8" y="71"/>
                  <a:pt x="8" y="71"/>
                  <a:pt x="8" y="71"/>
                </a:cubicBezTo>
                <a:cubicBezTo>
                  <a:pt x="8" y="71"/>
                  <a:pt x="8" y="71"/>
                  <a:pt x="8" y="71"/>
                </a:cubicBezTo>
                <a:cubicBezTo>
                  <a:pt x="8" y="72"/>
                  <a:pt x="9" y="72"/>
                  <a:pt x="9" y="73"/>
                </a:cubicBezTo>
                <a:cubicBezTo>
                  <a:pt x="14" y="77"/>
                  <a:pt x="21" y="83"/>
                  <a:pt x="29" y="92"/>
                </a:cubicBezTo>
                <a:cubicBezTo>
                  <a:pt x="29" y="92"/>
                  <a:pt x="29" y="93"/>
                  <a:pt x="29" y="93"/>
                </a:cubicBezTo>
                <a:cubicBezTo>
                  <a:pt x="29" y="94"/>
                  <a:pt x="30" y="94"/>
                  <a:pt x="30" y="94"/>
                </a:cubicBezTo>
                <a:cubicBezTo>
                  <a:pt x="30" y="94"/>
                  <a:pt x="30" y="94"/>
                  <a:pt x="30" y="94"/>
                </a:cubicBezTo>
                <a:cubicBezTo>
                  <a:pt x="31" y="94"/>
                  <a:pt x="31" y="94"/>
                  <a:pt x="31" y="94"/>
                </a:cubicBezTo>
                <a:cubicBezTo>
                  <a:pt x="32" y="95"/>
                  <a:pt x="34" y="96"/>
                  <a:pt x="35" y="98"/>
                </a:cubicBezTo>
                <a:cubicBezTo>
                  <a:pt x="32" y="99"/>
                  <a:pt x="29" y="100"/>
                  <a:pt x="25" y="101"/>
                </a:cubicBezTo>
                <a:cubicBezTo>
                  <a:pt x="24" y="102"/>
                  <a:pt x="23" y="102"/>
                  <a:pt x="23" y="103"/>
                </a:cubicBezTo>
                <a:cubicBezTo>
                  <a:pt x="24" y="110"/>
                  <a:pt x="26" y="117"/>
                  <a:pt x="28" y="123"/>
                </a:cubicBezTo>
                <a:cubicBezTo>
                  <a:pt x="27" y="124"/>
                  <a:pt x="27" y="124"/>
                  <a:pt x="27" y="125"/>
                </a:cubicBezTo>
                <a:cubicBezTo>
                  <a:pt x="28" y="129"/>
                  <a:pt x="30" y="132"/>
                  <a:pt x="33" y="135"/>
                </a:cubicBezTo>
                <a:cubicBezTo>
                  <a:pt x="33" y="135"/>
                  <a:pt x="34" y="135"/>
                  <a:pt x="34" y="135"/>
                </a:cubicBezTo>
                <a:cubicBezTo>
                  <a:pt x="34" y="135"/>
                  <a:pt x="35" y="135"/>
                  <a:pt x="35" y="135"/>
                </a:cubicBezTo>
                <a:cubicBezTo>
                  <a:pt x="38" y="134"/>
                  <a:pt x="41" y="133"/>
                  <a:pt x="43" y="132"/>
                </a:cubicBezTo>
                <a:cubicBezTo>
                  <a:pt x="46" y="131"/>
                  <a:pt x="49" y="130"/>
                  <a:pt x="56" y="128"/>
                </a:cubicBezTo>
                <a:cubicBezTo>
                  <a:pt x="56" y="128"/>
                  <a:pt x="57" y="127"/>
                  <a:pt x="58" y="127"/>
                </a:cubicBezTo>
                <a:cubicBezTo>
                  <a:pt x="59" y="127"/>
                  <a:pt x="61" y="126"/>
                  <a:pt x="62" y="125"/>
                </a:cubicBezTo>
                <a:cubicBezTo>
                  <a:pt x="63" y="125"/>
                  <a:pt x="64" y="125"/>
                  <a:pt x="64" y="125"/>
                </a:cubicBezTo>
                <a:cubicBezTo>
                  <a:pt x="65" y="125"/>
                  <a:pt x="65" y="125"/>
                  <a:pt x="65" y="125"/>
                </a:cubicBezTo>
                <a:cubicBezTo>
                  <a:pt x="65" y="125"/>
                  <a:pt x="65" y="125"/>
                  <a:pt x="65" y="125"/>
                </a:cubicBezTo>
                <a:cubicBezTo>
                  <a:pt x="65" y="125"/>
                  <a:pt x="65" y="126"/>
                  <a:pt x="65" y="126"/>
                </a:cubicBezTo>
                <a:cubicBezTo>
                  <a:pt x="66" y="127"/>
                  <a:pt x="66" y="127"/>
                  <a:pt x="66" y="127"/>
                </a:cubicBezTo>
                <a:cubicBezTo>
                  <a:pt x="59" y="130"/>
                  <a:pt x="54" y="132"/>
                  <a:pt x="50" y="133"/>
                </a:cubicBezTo>
                <a:cubicBezTo>
                  <a:pt x="47" y="134"/>
                  <a:pt x="45" y="135"/>
                  <a:pt x="43" y="135"/>
                </a:cubicBezTo>
                <a:cubicBezTo>
                  <a:pt x="42" y="136"/>
                  <a:pt x="40" y="136"/>
                  <a:pt x="40" y="136"/>
                </a:cubicBezTo>
                <a:cubicBezTo>
                  <a:pt x="40" y="136"/>
                  <a:pt x="39" y="137"/>
                  <a:pt x="39" y="137"/>
                </a:cubicBezTo>
                <a:cubicBezTo>
                  <a:pt x="39" y="138"/>
                  <a:pt x="39" y="138"/>
                  <a:pt x="39" y="139"/>
                </a:cubicBezTo>
                <a:cubicBezTo>
                  <a:pt x="41" y="146"/>
                  <a:pt x="44" y="155"/>
                  <a:pt x="46" y="162"/>
                </a:cubicBezTo>
                <a:cubicBezTo>
                  <a:pt x="45" y="162"/>
                  <a:pt x="45" y="162"/>
                  <a:pt x="45" y="162"/>
                </a:cubicBezTo>
                <a:cubicBezTo>
                  <a:pt x="45" y="163"/>
                  <a:pt x="45" y="164"/>
                  <a:pt x="46" y="165"/>
                </a:cubicBezTo>
                <a:cubicBezTo>
                  <a:pt x="50" y="169"/>
                  <a:pt x="53" y="174"/>
                  <a:pt x="56" y="179"/>
                </a:cubicBezTo>
                <a:cubicBezTo>
                  <a:pt x="56" y="180"/>
                  <a:pt x="57" y="180"/>
                  <a:pt x="58" y="180"/>
                </a:cubicBezTo>
                <a:cubicBezTo>
                  <a:pt x="58" y="180"/>
                  <a:pt x="58" y="180"/>
                  <a:pt x="58" y="180"/>
                </a:cubicBezTo>
                <a:cubicBezTo>
                  <a:pt x="69" y="175"/>
                  <a:pt x="77" y="171"/>
                  <a:pt x="88" y="169"/>
                </a:cubicBezTo>
                <a:cubicBezTo>
                  <a:pt x="91" y="173"/>
                  <a:pt x="94" y="178"/>
                  <a:pt x="96" y="184"/>
                </a:cubicBezTo>
                <a:cubicBezTo>
                  <a:pt x="99" y="191"/>
                  <a:pt x="102" y="198"/>
                  <a:pt x="104" y="202"/>
                </a:cubicBezTo>
                <a:cubicBezTo>
                  <a:pt x="104" y="203"/>
                  <a:pt x="105" y="203"/>
                  <a:pt x="106" y="203"/>
                </a:cubicBezTo>
                <a:cubicBezTo>
                  <a:pt x="106" y="203"/>
                  <a:pt x="106" y="203"/>
                  <a:pt x="106" y="203"/>
                </a:cubicBezTo>
                <a:cubicBezTo>
                  <a:pt x="107" y="204"/>
                  <a:pt x="107" y="204"/>
                  <a:pt x="107" y="204"/>
                </a:cubicBezTo>
                <a:cubicBezTo>
                  <a:pt x="108" y="204"/>
                  <a:pt x="108" y="204"/>
                  <a:pt x="108" y="203"/>
                </a:cubicBezTo>
                <a:cubicBezTo>
                  <a:pt x="109" y="203"/>
                  <a:pt x="109" y="203"/>
                  <a:pt x="109" y="203"/>
                </a:cubicBezTo>
                <a:cubicBezTo>
                  <a:pt x="109" y="204"/>
                  <a:pt x="109" y="204"/>
                  <a:pt x="109" y="204"/>
                </a:cubicBezTo>
                <a:cubicBezTo>
                  <a:pt x="109" y="204"/>
                  <a:pt x="109" y="204"/>
                  <a:pt x="109" y="204"/>
                </a:cubicBezTo>
                <a:cubicBezTo>
                  <a:pt x="109" y="204"/>
                  <a:pt x="109" y="204"/>
                  <a:pt x="109" y="204"/>
                </a:cubicBezTo>
                <a:cubicBezTo>
                  <a:pt x="110" y="205"/>
                  <a:pt x="110" y="205"/>
                  <a:pt x="110" y="205"/>
                </a:cubicBezTo>
                <a:cubicBezTo>
                  <a:pt x="110" y="204"/>
                  <a:pt x="110" y="204"/>
                  <a:pt x="110" y="204"/>
                </a:cubicBezTo>
                <a:cubicBezTo>
                  <a:pt x="110" y="204"/>
                  <a:pt x="110" y="204"/>
                  <a:pt x="110" y="204"/>
                </a:cubicBezTo>
                <a:cubicBezTo>
                  <a:pt x="110" y="204"/>
                  <a:pt x="110" y="204"/>
                  <a:pt x="110" y="204"/>
                </a:cubicBezTo>
                <a:cubicBezTo>
                  <a:pt x="111" y="204"/>
                  <a:pt x="111" y="204"/>
                  <a:pt x="111" y="204"/>
                </a:cubicBezTo>
                <a:cubicBezTo>
                  <a:pt x="111" y="203"/>
                  <a:pt x="111" y="203"/>
                  <a:pt x="111" y="202"/>
                </a:cubicBezTo>
                <a:cubicBezTo>
                  <a:pt x="115" y="200"/>
                  <a:pt x="119" y="198"/>
                  <a:pt x="124" y="196"/>
                </a:cubicBezTo>
                <a:cubicBezTo>
                  <a:pt x="124" y="197"/>
                  <a:pt x="124" y="197"/>
                  <a:pt x="124" y="197"/>
                </a:cubicBezTo>
                <a:cubicBezTo>
                  <a:pt x="124" y="197"/>
                  <a:pt x="124" y="197"/>
                  <a:pt x="124" y="197"/>
                </a:cubicBezTo>
                <a:cubicBezTo>
                  <a:pt x="125" y="197"/>
                  <a:pt x="125" y="197"/>
                  <a:pt x="125" y="196"/>
                </a:cubicBezTo>
                <a:cubicBezTo>
                  <a:pt x="126" y="195"/>
                  <a:pt x="126" y="195"/>
                  <a:pt x="126" y="195"/>
                </a:cubicBezTo>
                <a:cubicBezTo>
                  <a:pt x="129" y="194"/>
                  <a:pt x="132" y="193"/>
                  <a:pt x="134" y="192"/>
                </a:cubicBezTo>
                <a:cubicBezTo>
                  <a:pt x="135" y="191"/>
                  <a:pt x="135" y="191"/>
                  <a:pt x="136" y="190"/>
                </a:cubicBezTo>
                <a:cubicBezTo>
                  <a:pt x="136" y="190"/>
                  <a:pt x="136" y="189"/>
                  <a:pt x="135" y="189"/>
                </a:cubicBezTo>
                <a:cubicBezTo>
                  <a:pt x="132" y="184"/>
                  <a:pt x="129" y="179"/>
                  <a:pt x="128" y="173"/>
                </a:cubicBezTo>
                <a:cubicBezTo>
                  <a:pt x="128" y="173"/>
                  <a:pt x="129" y="173"/>
                  <a:pt x="129" y="172"/>
                </a:cubicBezTo>
                <a:cubicBezTo>
                  <a:pt x="129" y="172"/>
                  <a:pt x="129" y="171"/>
                  <a:pt x="129" y="170"/>
                </a:cubicBezTo>
                <a:cubicBezTo>
                  <a:pt x="127" y="165"/>
                  <a:pt x="126" y="161"/>
                  <a:pt x="124" y="157"/>
                </a:cubicBezTo>
                <a:cubicBezTo>
                  <a:pt x="125" y="157"/>
                  <a:pt x="125" y="157"/>
                  <a:pt x="125" y="157"/>
                </a:cubicBezTo>
                <a:cubicBezTo>
                  <a:pt x="125" y="157"/>
                  <a:pt x="125" y="156"/>
                  <a:pt x="126" y="156"/>
                </a:cubicBezTo>
                <a:cubicBezTo>
                  <a:pt x="129" y="155"/>
                  <a:pt x="135" y="152"/>
                  <a:pt x="141" y="150"/>
                </a:cubicBezTo>
                <a:cubicBezTo>
                  <a:pt x="143" y="149"/>
                  <a:pt x="146" y="148"/>
                  <a:pt x="148" y="147"/>
                </a:cubicBezTo>
                <a:cubicBezTo>
                  <a:pt x="151" y="147"/>
                  <a:pt x="152" y="146"/>
                  <a:pt x="153" y="146"/>
                </a:cubicBezTo>
                <a:cubicBezTo>
                  <a:pt x="154" y="146"/>
                  <a:pt x="155" y="145"/>
                  <a:pt x="155" y="143"/>
                </a:cubicBezTo>
                <a:cubicBezTo>
                  <a:pt x="154" y="139"/>
                  <a:pt x="153" y="134"/>
                  <a:pt x="152" y="129"/>
                </a:cubicBezTo>
                <a:cubicBezTo>
                  <a:pt x="152" y="129"/>
                  <a:pt x="153" y="128"/>
                  <a:pt x="152" y="127"/>
                </a:cubicBezTo>
                <a:cubicBezTo>
                  <a:pt x="152" y="127"/>
                  <a:pt x="151" y="122"/>
                  <a:pt x="149" y="117"/>
                </a:cubicBezTo>
                <a:cubicBezTo>
                  <a:pt x="147" y="111"/>
                  <a:pt x="145" y="105"/>
                  <a:pt x="144" y="101"/>
                </a:cubicBezTo>
                <a:cubicBezTo>
                  <a:pt x="143" y="101"/>
                  <a:pt x="143" y="100"/>
                  <a:pt x="142" y="100"/>
                </a:cubicBezTo>
                <a:cubicBezTo>
                  <a:pt x="142" y="100"/>
                  <a:pt x="142" y="100"/>
                  <a:pt x="142" y="100"/>
                </a:cubicBezTo>
                <a:cubicBezTo>
                  <a:pt x="141" y="100"/>
                  <a:pt x="141" y="100"/>
                  <a:pt x="141" y="100"/>
                </a:cubicBezTo>
                <a:cubicBezTo>
                  <a:pt x="140" y="101"/>
                  <a:pt x="140" y="101"/>
                  <a:pt x="138" y="102"/>
                </a:cubicBezTo>
                <a:cubicBezTo>
                  <a:pt x="134" y="103"/>
                  <a:pt x="126" y="106"/>
                  <a:pt x="111" y="111"/>
                </a:cubicBezTo>
                <a:cubicBezTo>
                  <a:pt x="111" y="110"/>
                  <a:pt x="111" y="110"/>
                  <a:pt x="111" y="109"/>
                </a:cubicBezTo>
                <a:cubicBezTo>
                  <a:pt x="111" y="108"/>
                  <a:pt x="111" y="108"/>
                  <a:pt x="111" y="108"/>
                </a:cubicBezTo>
                <a:cubicBezTo>
                  <a:pt x="111" y="108"/>
                  <a:pt x="111" y="108"/>
                  <a:pt x="111" y="108"/>
                </a:cubicBezTo>
                <a:cubicBezTo>
                  <a:pt x="116" y="106"/>
                  <a:pt x="123" y="103"/>
                  <a:pt x="130" y="101"/>
                </a:cubicBezTo>
                <a:cubicBezTo>
                  <a:pt x="130" y="102"/>
                  <a:pt x="130" y="102"/>
                  <a:pt x="130" y="102"/>
                </a:cubicBezTo>
                <a:cubicBezTo>
                  <a:pt x="131" y="102"/>
                  <a:pt x="131" y="102"/>
                  <a:pt x="131" y="102"/>
                </a:cubicBezTo>
                <a:cubicBezTo>
                  <a:pt x="131" y="102"/>
                  <a:pt x="132" y="102"/>
                  <a:pt x="132" y="101"/>
                </a:cubicBezTo>
                <a:cubicBezTo>
                  <a:pt x="132" y="101"/>
                  <a:pt x="132" y="101"/>
                  <a:pt x="132" y="101"/>
                </a:cubicBezTo>
                <a:cubicBezTo>
                  <a:pt x="134" y="100"/>
                  <a:pt x="135" y="99"/>
                  <a:pt x="137" y="99"/>
                </a:cubicBezTo>
                <a:cubicBezTo>
                  <a:pt x="138" y="98"/>
                  <a:pt x="138" y="98"/>
                  <a:pt x="139" y="97"/>
                </a:cubicBezTo>
                <a:cubicBezTo>
                  <a:pt x="140" y="96"/>
                  <a:pt x="140" y="95"/>
                  <a:pt x="140" y="93"/>
                </a:cubicBezTo>
                <a:cubicBezTo>
                  <a:pt x="140" y="91"/>
                  <a:pt x="140" y="89"/>
                  <a:pt x="139" y="87"/>
                </a:cubicBezTo>
                <a:cubicBezTo>
                  <a:pt x="139" y="87"/>
                  <a:pt x="139" y="86"/>
                  <a:pt x="139" y="86"/>
                </a:cubicBezTo>
                <a:cubicBezTo>
                  <a:pt x="139" y="85"/>
                  <a:pt x="140" y="85"/>
                  <a:pt x="139" y="84"/>
                </a:cubicBezTo>
                <a:cubicBezTo>
                  <a:pt x="138" y="76"/>
                  <a:pt x="137" y="69"/>
                  <a:pt x="135" y="61"/>
                </a:cubicBezTo>
                <a:cubicBezTo>
                  <a:pt x="135" y="60"/>
                  <a:pt x="134" y="60"/>
                  <a:pt x="134" y="60"/>
                </a:cubicBezTo>
                <a:cubicBezTo>
                  <a:pt x="133" y="59"/>
                  <a:pt x="133" y="59"/>
                  <a:pt x="133" y="59"/>
                </a:cubicBezTo>
                <a:cubicBezTo>
                  <a:pt x="133" y="59"/>
                  <a:pt x="132" y="59"/>
                  <a:pt x="132" y="59"/>
                </a:cubicBezTo>
                <a:cubicBezTo>
                  <a:pt x="128" y="61"/>
                  <a:pt x="124" y="63"/>
                  <a:pt x="120" y="65"/>
                </a:cubicBezTo>
                <a:cubicBezTo>
                  <a:pt x="121" y="61"/>
                  <a:pt x="122" y="57"/>
                  <a:pt x="123" y="53"/>
                </a:cubicBezTo>
                <a:cubicBezTo>
                  <a:pt x="124" y="48"/>
                  <a:pt x="125" y="43"/>
                  <a:pt x="127" y="36"/>
                </a:cubicBezTo>
                <a:cubicBezTo>
                  <a:pt x="128" y="33"/>
                  <a:pt x="128" y="29"/>
                  <a:pt x="128" y="26"/>
                </a:cubicBezTo>
                <a:cubicBezTo>
                  <a:pt x="128" y="25"/>
                  <a:pt x="128" y="25"/>
                  <a:pt x="128" y="24"/>
                </a:cubicBezTo>
                <a:cubicBezTo>
                  <a:pt x="128" y="17"/>
                  <a:pt x="127" y="9"/>
                  <a:pt x="126" y="2"/>
                </a:cubicBezTo>
                <a:cubicBezTo>
                  <a:pt x="126" y="1"/>
                  <a:pt x="126" y="1"/>
                  <a:pt x="125" y="0"/>
                </a:cubicBezTo>
                <a:cubicBezTo>
                  <a:pt x="125" y="0"/>
                  <a:pt x="125" y="0"/>
                  <a:pt x="125" y="0"/>
                </a:cubicBezTo>
                <a:cubicBezTo>
                  <a:pt x="125" y="0"/>
                  <a:pt x="124" y="0"/>
                  <a:pt x="124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CustomShape 146"/>
          <p:cNvSpPr/>
          <p:nvPr/>
        </p:nvSpPr>
        <p:spPr>
          <a:xfrm>
            <a:off x="2075760" y="2727000"/>
            <a:ext cx="360" cy="36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147"/>
          <p:cNvSpPr/>
          <p:nvPr/>
        </p:nvSpPr>
        <p:spPr>
          <a:xfrm>
            <a:off x="2075760" y="272700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CustomShape 148"/>
          <p:cNvSpPr/>
          <p:nvPr/>
        </p:nvSpPr>
        <p:spPr>
          <a:xfrm>
            <a:off x="2731680" y="2157480"/>
            <a:ext cx="128160" cy="178560"/>
          </a:xfrm>
          <a:custGeom>
            <a:avLst/>
            <a:gdLst/>
            <a:ahLst/>
            <a:rect l="l" t="t" r="r" b="b"/>
            <a:pathLst>
              <a:path w="126" h="176">
                <a:moveTo>
                  <a:pt x="116" y="171"/>
                </a:moveTo>
                <a:cubicBezTo>
                  <a:pt x="117" y="168"/>
                  <a:pt x="119" y="164"/>
                  <a:pt x="120" y="161"/>
                </a:cubicBezTo>
                <a:cubicBezTo>
                  <a:pt x="120" y="163"/>
                  <a:pt x="120" y="166"/>
                  <a:pt x="120" y="168"/>
                </a:cubicBezTo>
                <a:cubicBezTo>
                  <a:pt x="120" y="169"/>
                  <a:pt x="120" y="170"/>
                  <a:pt x="120" y="171"/>
                </a:cubicBezTo>
                <a:cubicBezTo>
                  <a:pt x="119" y="171"/>
                  <a:pt x="117" y="171"/>
                  <a:pt x="116" y="171"/>
                </a:cubicBezTo>
                <a:moveTo>
                  <a:pt x="97" y="160"/>
                </a:moveTo>
                <a:cubicBezTo>
                  <a:pt x="99" y="160"/>
                  <a:pt x="101" y="160"/>
                  <a:pt x="102" y="160"/>
                </a:cubicBezTo>
                <a:cubicBezTo>
                  <a:pt x="100" y="163"/>
                  <a:pt x="97" y="167"/>
                  <a:pt x="96" y="172"/>
                </a:cubicBezTo>
                <a:cubicBezTo>
                  <a:pt x="94" y="172"/>
                  <a:pt x="92" y="171"/>
                  <a:pt x="90" y="171"/>
                </a:cubicBezTo>
                <a:cubicBezTo>
                  <a:pt x="91" y="167"/>
                  <a:pt x="93" y="163"/>
                  <a:pt x="96" y="160"/>
                </a:cubicBezTo>
                <a:cubicBezTo>
                  <a:pt x="97" y="160"/>
                  <a:pt x="97" y="160"/>
                  <a:pt x="97" y="160"/>
                </a:cubicBezTo>
                <a:moveTo>
                  <a:pt x="88" y="171"/>
                </a:moveTo>
                <a:cubicBezTo>
                  <a:pt x="86" y="171"/>
                  <a:pt x="84" y="170"/>
                  <a:pt x="82" y="170"/>
                </a:cubicBezTo>
                <a:cubicBezTo>
                  <a:pt x="83" y="166"/>
                  <a:pt x="85" y="163"/>
                  <a:pt x="87" y="160"/>
                </a:cubicBezTo>
                <a:cubicBezTo>
                  <a:pt x="87" y="159"/>
                  <a:pt x="87" y="159"/>
                  <a:pt x="87" y="159"/>
                </a:cubicBezTo>
                <a:cubicBezTo>
                  <a:pt x="89" y="159"/>
                  <a:pt x="91" y="160"/>
                  <a:pt x="94" y="160"/>
                </a:cubicBezTo>
                <a:cubicBezTo>
                  <a:pt x="91" y="163"/>
                  <a:pt x="89" y="167"/>
                  <a:pt x="88" y="171"/>
                </a:cubicBezTo>
                <a:moveTo>
                  <a:pt x="102" y="172"/>
                </a:moveTo>
                <a:cubicBezTo>
                  <a:pt x="100" y="172"/>
                  <a:pt x="99" y="172"/>
                  <a:pt x="98" y="172"/>
                </a:cubicBezTo>
                <a:cubicBezTo>
                  <a:pt x="100" y="167"/>
                  <a:pt x="102" y="163"/>
                  <a:pt x="105" y="159"/>
                </a:cubicBezTo>
                <a:cubicBezTo>
                  <a:pt x="107" y="159"/>
                  <a:pt x="110" y="159"/>
                  <a:pt x="113" y="158"/>
                </a:cubicBezTo>
                <a:cubicBezTo>
                  <a:pt x="110" y="162"/>
                  <a:pt x="107" y="167"/>
                  <a:pt x="105" y="172"/>
                </a:cubicBezTo>
                <a:cubicBezTo>
                  <a:pt x="104" y="172"/>
                  <a:pt x="103" y="172"/>
                  <a:pt x="102" y="172"/>
                </a:cubicBezTo>
                <a:moveTo>
                  <a:pt x="80" y="170"/>
                </a:moveTo>
                <a:cubicBezTo>
                  <a:pt x="78" y="169"/>
                  <a:pt x="75" y="169"/>
                  <a:pt x="73" y="168"/>
                </a:cubicBezTo>
                <a:cubicBezTo>
                  <a:pt x="73" y="168"/>
                  <a:pt x="73" y="168"/>
                  <a:pt x="73" y="168"/>
                </a:cubicBezTo>
                <a:cubicBezTo>
                  <a:pt x="75" y="164"/>
                  <a:pt x="77" y="161"/>
                  <a:pt x="79" y="158"/>
                </a:cubicBezTo>
                <a:cubicBezTo>
                  <a:pt x="81" y="158"/>
                  <a:pt x="83" y="159"/>
                  <a:pt x="85" y="159"/>
                </a:cubicBezTo>
                <a:cubicBezTo>
                  <a:pt x="83" y="162"/>
                  <a:pt x="81" y="166"/>
                  <a:pt x="80" y="170"/>
                </a:cubicBezTo>
                <a:moveTo>
                  <a:pt x="71" y="167"/>
                </a:moveTo>
                <a:cubicBezTo>
                  <a:pt x="69" y="167"/>
                  <a:pt x="67" y="166"/>
                  <a:pt x="65" y="165"/>
                </a:cubicBezTo>
                <a:cubicBezTo>
                  <a:pt x="66" y="162"/>
                  <a:pt x="68" y="159"/>
                  <a:pt x="70" y="155"/>
                </a:cubicBezTo>
                <a:cubicBezTo>
                  <a:pt x="72" y="156"/>
                  <a:pt x="74" y="157"/>
                  <a:pt x="77" y="157"/>
                </a:cubicBezTo>
                <a:cubicBezTo>
                  <a:pt x="75" y="161"/>
                  <a:pt x="73" y="164"/>
                  <a:pt x="71" y="167"/>
                </a:cubicBezTo>
                <a:cubicBezTo>
                  <a:pt x="71" y="167"/>
                  <a:pt x="71" y="167"/>
                  <a:pt x="71" y="167"/>
                </a:cubicBezTo>
                <a:cubicBezTo>
                  <a:pt x="71" y="167"/>
                  <a:pt x="71" y="167"/>
                  <a:pt x="71" y="167"/>
                </a:cubicBezTo>
                <a:moveTo>
                  <a:pt x="107" y="172"/>
                </a:moveTo>
                <a:cubicBezTo>
                  <a:pt x="110" y="167"/>
                  <a:pt x="112" y="162"/>
                  <a:pt x="115" y="157"/>
                </a:cubicBezTo>
                <a:cubicBezTo>
                  <a:pt x="117" y="157"/>
                  <a:pt x="119" y="156"/>
                  <a:pt x="121" y="155"/>
                </a:cubicBezTo>
                <a:cubicBezTo>
                  <a:pt x="121" y="156"/>
                  <a:pt x="121" y="157"/>
                  <a:pt x="121" y="158"/>
                </a:cubicBezTo>
                <a:cubicBezTo>
                  <a:pt x="120" y="158"/>
                  <a:pt x="120" y="158"/>
                  <a:pt x="120" y="158"/>
                </a:cubicBezTo>
                <a:cubicBezTo>
                  <a:pt x="117" y="162"/>
                  <a:pt x="115" y="167"/>
                  <a:pt x="113" y="171"/>
                </a:cubicBezTo>
                <a:cubicBezTo>
                  <a:pt x="111" y="171"/>
                  <a:pt x="109" y="172"/>
                  <a:pt x="107" y="172"/>
                </a:cubicBezTo>
                <a:moveTo>
                  <a:pt x="63" y="164"/>
                </a:moveTo>
                <a:cubicBezTo>
                  <a:pt x="61" y="163"/>
                  <a:pt x="60" y="163"/>
                  <a:pt x="58" y="162"/>
                </a:cubicBezTo>
                <a:cubicBezTo>
                  <a:pt x="60" y="159"/>
                  <a:pt x="62" y="156"/>
                  <a:pt x="64" y="153"/>
                </a:cubicBezTo>
                <a:cubicBezTo>
                  <a:pt x="65" y="154"/>
                  <a:pt x="67" y="154"/>
                  <a:pt x="68" y="155"/>
                </a:cubicBezTo>
                <a:cubicBezTo>
                  <a:pt x="66" y="158"/>
                  <a:pt x="65" y="161"/>
                  <a:pt x="63" y="164"/>
                </a:cubicBezTo>
                <a:cubicBezTo>
                  <a:pt x="63" y="164"/>
                  <a:pt x="63" y="164"/>
                  <a:pt x="63" y="164"/>
                </a:cubicBezTo>
                <a:moveTo>
                  <a:pt x="57" y="161"/>
                </a:moveTo>
                <a:cubicBezTo>
                  <a:pt x="55" y="160"/>
                  <a:pt x="53" y="159"/>
                  <a:pt x="52" y="158"/>
                </a:cubicBezTo>
                <a:cubicBezTo>
                  <a:pt x="53" y="155"/>
                  <a:pt x="55" y="153"/>
                  <a:pt x="57" y="150"/>
                </a:cubicBezTo>
                <a:cubicBezTo>
                  <a:pt x="57" y="150"/>
                  <a:pt x="57" y="150"/>
                  <a:pt x="57" y="150"/>
                </a:cubicBezTo>
                <a:cubicBezTo>
                  <a:pt x="59" y="151"/>
                  <a:pt x="60" y="152"/>
                  <a:pt x="62" y="152"/>
                </a:cubicBezTo>
                <a:cubicBezTo>
                  <a:pt x="60" y="155"/>
                  <a:pt x="58" y="158"/>
                  <a:pt x="57" y="161"/>
                </a:cubicBezTo>
                <a:moveTo>
                  <a:pt x="50" y="157"/>
                </a:moveTo>
                <a:cubicBezTo>
                  <a:pt x="48" y="155"/>
                  <a:pt x="45" y="153"/>
                  <a:pt x="43" y="151"/>
                </a:cubicBezTo>
                <a:cubicBezTo>
                  <a:pt x="43" y="150"/>
                  <a:pt x="43" y="150"/>
                  <a:pt x="43" y="150"/>
                </a:cubicBezTo>
                <a:cubicBezTo>
                  <a:pt x="44" y="147"/>
                  <a:pt x="45" y="145"/>
                  <a:pt x="47" y="142"/>
                </a:cubicBezTo>
                <a:cubicBezTo>
                  <a:pt x="48" y="144"/>
                  <a:pt x="49" y="145"/>
                  <a:pt x="51" y="146"/>
                </a:cubicBezTo>
                <a:cubicBezTo>
                  <a:pt x="52" y="146"/>
                  <a:pt x="52" y="146"/>
                  <a:pt x="52" y="146"/>
                </a:cubicBezTo>
                <a:cubicBezTo>
                  <a:pt x="50" y="148"/>
                  <a:pt x="48" y="151"/>
                  <a:pt x="48" y="153"/>
                </a:cubicBezTo>
                <a:cubicBezTo>
                  <a:pt x="47" y="154"/>
                  <a:pt x="48" y="154"/>
                  <a:pt x="48" y="154"/>
                </a:cubicBezTo>
                <a:cubicBezTo>
                  <a:pt x="48" y="154"/>
                  <a:pt x="48" y="154"/>
                  <a:pt x="49" y="154"/>
                </a:cubicBezTo>
                <a:cubicBezTo>
                  <a:pt x="49" y="154"/>
                  <a:pt x="49" y="154"/>
                  <a:pt x="49" y="154"/>
                </a:cubicBezTo>
                <a:cubicBezTo>
                  <a:pt x="50" y="151"/>
                  <a:pt x="52" y="149"/>
                  <a:pt x="53" y="148"/>
                </a:cubicBezTo>
                <a:cubicBezTo>
                  <a:pt x="54" y="148"/>
                  <a:pt x="55" y="149"/>
                  <a:pt x="56" y="149"/>
                </a:cubicBezTo>
                <a:cubicBezTo>
                  <a:pt x="54" y="151"/>
                  <a:pt x="52" y="154"/>
                  <a:pt x="50" y="157"/>
                </a:cubicBezTo>
                <a:moveTo>
                  <a:pt x="41" y="149"/>
                </a:moveTo>
                <a:cubicBezTo>
                  <a:pt x="40" y="147"/>
                  <a:pt x="39" y="146"/>
                  <a:pt x="38" y="145"/>
                </a:cubicBezTo>
                <a:cubicBezTo>
                  <a:pt x="39" y="142"/>
                  <a:pt x="41" y="140"/>
                  <a:pt x="42" y="137"/>
                </a:cubicBezTo>
                <a:cubicBezTo>
                  <a:pt x="43" y="139"/>
                  <a:pt x="44" y="140"/>
                  <a:pt x="45" y="141"/>
                </a:cubicBezTo>
                <a:cubicBezTo>
                  <a:pt x="44" y="143"/>
                  <a:pt x="42" y="146"/>
                  <a:pt x="41" y="149"/>
                </a:cubicBezTo>
                <a:moveTo>
                  <a:pt x="37" y="143"/>
                </a:moveTo>
                <a:cubicBezTo>
                  <a:pt x="35" y="142"/>
                  <a:pt x="34" y="140"/>
                  <a:pt x="34" y="139"/>
                </a:cubicBezTo>
                <a:cubicBezTo>
                  <a:pt x="34" y="139"/>
                  <a:pt x="34" y="138"/>
                  <a:pt x="34" y="138"/>
                </a:cubicBezTo>
                <a:cubicBezTo>
                  <a:pt x="34" y="138"/>
                  <a:pt x="34" y="138"/>
                  <a:pt x="34" y="138"/>
                </a:cubicBezTo>
                <a:cubicBezTo>
                  <a:pt x="35" y="136"/>
                  <a:pt x="36" y="134"/>
                  <a:pt x="37" y="132"/>
                </a:cubicBezTo>
                <a:cubicBezTo>
                  <a:pt x="38" y="133"/>
                  <a:pt x="39" y="134"/>
                  <a:pt x="40" y="136"/>
                </a:cubicBezTo>
                <a:cubicBezTo>
                  <a:pt x="39" y="138"/>
                  <a:pt x="38" y="141"/>
                  <a:pt x="37" y="143"/>
                </a:cubicBezTo>
                <a:moveTo>
                  <a:pt x="32" y="137"/>
                </a:moveTo>
                <a:cubicBezTo>
                  <a:pt x="31" y="135"/>
                  <a:pt x="30" y="133"/>
                  <a:pt x="29" y="131"/>
                </a:cubicBezTo>
                <a:cubicBezTo>
                  <a:pt x="30" y="129"/>
                  <a:pt x="31" y="126"/>
                  <a:pt x="32" y="124"/>
                </a:cubicBezTo>
                <a:cubicBezTo>
                  <a:pt x="33" y="126"/>
                  <a:pt x="34" y="128"/>
                  <a:pt x="36" y="130"/>
                </a:cubicBezTo>
                <a:cubicBezTo>
                  <a:pt x="35" y="132"/>
                  <a:pt x="33" y="134"/>
                  <a:pt x="32" y="137"/>
                </a:cubicBezTo>
                <a:moveTo>
                  <a:pt x="28" y="129"/>
                </a:moveTo>
                <a:cubicBezTo>
                  <a:pt x="27" y="128"/>
                  <a:pt x="27" y="127"/>
                  <a:pt x="27" y="126"/>
                </a:cubicBezTo>
                <a:cubicBezTo>
                  <a:pt x="27" y="123"/>
                  <a:pt x="28" y="121"/>
                  <a:pt x="30" y="119"/>
                </a:cubicBezTo>
                <a:cubicBezTo>
                  <a:pt x="30" y="120"/>
                  <a:pt x="31" y="121"/>
                  <a:pt x="31" y="122"/>
                </a:cubicBezTo>
                <a:cubicBezTo>
                  <a:pt x="31" y="123"/>
                  <a:pt x="31" y="123"/>
                  <a:pt x="31" y="123"/>
                </a:cubicBezTo>
                <a:cubicBezTo>
                  <a:pt x="30" y="125"/>
                  <a:pt x="29" y="127"/>
                  <a:pt x="28" y="129"/>
                </a:cubicBezTo>
                <a:moveTo>
                  <a:pt x="26" y="123"/>
                </a:moveTo>
                <a:cubicBezTo>
                  <a:pt x="25" y="122"/>
                  <a:pt x="25" y="121"/>
                  <a:pt x="25" y="120"/>
                </a:cubicBezTo>
                <a:cubicBezTo>
                  <a:pt x="25" y="115"/>
                  <a:pt x="25" y="112"/>
                  <a:pt x="25" y="109"/>
                </a:cubicBezTo>
                <a:cubicBezTo>
                  <a:pt x="26" y="112"/>
                  <a:pt x="27" y="115"/>
                  <a:pt x="29" y="117"/>
                </a:cubicBezTo>
                <a:cubicBezTo>
                  <a:pt x="28" y="118"/>
                  <a:pt x="28" y="118"/>
                  <a:pt x="28" y="118"/>
                </a:cubicBezTo>
                <a:cubicBezTo>
                  <a:pt x="27" y="119"/>
                  <a:pt x="26" y="121"/>
                  <a:pt x="26" y="123"/>
                </a:cubicBezTo>
                <a:moveTo>
                  <a:pt x="6" y="119"/>
                </a:moveTo>
                <a:cubicBezTo>
                  <a:pt x="9" y="105"/>
                  <a:pt x="9" y="105"/>
                  <a:pt x="9" y="105"/>
                </a:cubicBezTo>
                <a:cubicBezTo>
                  <a:pt x="9" y="105"/>
                  <a:pt x="10" y="105"/>
                  <a:pt x="10" y="105"/>
                </a:cubicBezTo>
                <a:cubicBezTo>
                  <a:pt x="11" y="105"/>
                  <a:pt x="12" y="105"/>
                  <a:pt x="12" y="105"/>
                </a:cubicBezTo>
                <a:cubicBezTo>
                  <a:pt x="10" y="110"/>
                  <a:pt x="8" y="114"/>
                  <a:pt x="7" y="119"/>
                </a:cubicBezTo>
                <a:cubicBezTo>
                  <a:pt x="6" y="119"/>
                  <a:pt x="6" y="119"/>
                  <a:pt x="6" y="119"/>
                </a:cubicBezTo>
                <a:moveTo>
                  <a:pt x="9" y="119"/>
                </a:moveTo>
                <a:cubicBezTo>
                  <a:pt x="10" y="114"/>
                  <a:pt x="12" y="110"/>
                  <a:pt x="14" y="106"/>
                </a:cubicBezTo>
                <a:cubicBezTo>
                  <a:pt x="14" y="105"/>
                  <a:pt x="14" y="105"/>
                  <a:pt x="14" y="105"/>
                </a:cubicBezTo>
                <a:cubicBezTo>
                  <a:pt x="16" y="105"/>
                  <a:pt x="17" y="105"/>
                  <a:pt x="18" y="105"/>
                </a:cubicBezTo>
                <a:cubicBezTo>
                  <a:pt x="18" y="105"/>
                  <a:pt x="18" y="105"/>
                  <a:pt x="18" y="105"/>
                </a:cubicBezTo>
                <a:cubicBezTo>
                  <a:pt x="16" y="110"/>
                  <a:pt x="14" y="114"/>
                  <a:pt x="12" y="119"/>
                </a:cubicBezTo>
                <a:cubicBezTo>
                  <a:pt x="9" y="119"/>
                  <a:pt x="9" y="119"/>
                  <a:pt x="9" y="119"/>
                </a:cubicBezTo>
                <a:moveTo>
                  <a:pt x="15" y="119"/>
                </a:moveTo>
                <a:cubicBezTo>
                  <a:pt x="16" y="114"/>
                  <a:pt x="18" y="110"/>
                  <a:pt x="20" y="106"/>
                </a:cubicBezTo>
                <a:cubicBezTo>
                  <a:pt x="20" y="105"/>
                  <a:pt x="20" y="105"/>
                  <a:pt x="19" y="105"/>
                </a:cubicBezTo>
                <a:cubicBezTo>
                  <a:pt x="20" y="104"/>
                  <a:pt x="20" y="104"/>
                  <a:pt x="20" y="104"/>
                </a:cubicBezTo>
                <a:cubicBezTo>
                  <a:pt x="21" y="104"/>
                  <a:pt x="21" y="104"/>
                  <a:pt x="22" y="104"/>
                </a:cubicBezTo>
                <a:cubicBezTo>
                  <a:pt x="22" y="110"/>
                  <a:pt x="21" y="113"/>
                  <a:pt x="21" y="118"/>
                </a:cubicBezTo>
                <a:cubicBezTo>
                  <a:pt x="15" y="119"/>
                  <a:pt x="15" y="119"/>
                  <a:pt x="15" y="119"/>
                </a:cubicBezTo>
                <a:moveTo>
                  <a:pt x="68" y="115"/>
                </a:moveTo>
                <a:cubicBezTo>
                  <a:pt x="68" y="115"/>
                  <a:pt x="68" y="115"/>
                  <a:pt x="68" y="115"/>
                </a:cubicBezTo>
                <a:cubicBezTo>
                  <a:pt x="69" y="111"/>
                  <a:pt x="71" y="107"/>
                  <a:pt x="74" y="104"/>
                </a:cubicBezTo>
                <a:cubicBezTo>
                  <a:pt x="74" y="104"/>
                  <a:pt x="74" y="104"/>
                  <a:pt x="74" y="104"/>
                </a:cubicBezTo>
                <a:cubicBezTo>
                  <a:pt x="75" y="104"/>
                  <a:pt x="77" y="104"/>
                  <a:pt x="78" y="104"/>
                </a:cubicBezTo>
                <a:cubicBezTo>
                  <a:pt x="79" y="104"/>
                  <a:pt x="79" y="104"/>
                  <a:pt x="79" y="104"/>
                </a:cubicBezTo>
                <a:cubicBezTo>
                  <a:pt x="76" y="108"/>
                  <a:pt x="74" y="111"/>
                  <a:pt x="73" y="115"/>
                </a:cubicBezTo>
                <a:cubicBezTo>
                  <a:pt x="68" y="115"/>
                  <a:pt x="68" y="115"/>
                  <a:pt x="68" y="115"/>
                </a:cubicBezTo>
                <a:moveTo>
                  <a:pt x="64" y="115"/>
                </a:moveTo>
                <a:cubicBezTo>
                  <a:pt x="63" y="113"/>
                  <a:pt x="62" y="112"/>
                  <a:pt x="61" y="111"/>
                </a:cubicBezTo>
                <a:cubicBezTo>
                  <a:pt x="62" y="109"/>
                  <a:pt x="64" y="106"/>
                  <a:pt x="65" y="104"/>
                </a:cubicBezTo>
                <a:cubicBezTo>
                  <a:pt x="67" y="104"/>
                  <a:pt x="69" y="104"/>
                  <a:pt x="72" y="104"/>
                </a:cubicBezTo>
                <a:cubicBezTo>
                  <a:pt x="69" y="107"/>
                  <a:pt x="67" y="111"/>
                  <a:pt x="66" y="115"/>
                </a:cubicBezTo>
                <a:cubicBezTo>
                  <a:pt x="64" y="115"/>
                  <a:pt x="64" y="115"/>
                  <a:pt x="64" y="115"/>
                </a:cubicBezTo>
                <a:moveTo>
                  <a:pt x="75" y="115"/>
                </a:moveTo>
                <a:cubicBezTo>
                  <a:pt x="77" y="111"/>
                  <a:pt x="79" y="108"/>
                  <a:pt x="81" y="104"/>
                </a:cubicBezTo>
                <a:cubicBezTo>
                  <a:pt x="83" y="104"/>
                  <a:pt x="85" y="104"/>
                  <a:pt x="87" y="104"/>
                </a:cubicBezTo>
                <a:cubicBezTo>
                  <a:pt x="84" y="107"/>
                  <a:pt x="82" y="111"/>
                  <a:pt x="80" y="115"/>
                </a:cubicBezTo>
                <a:cubicBezTo>
                  <a:pt x="75" y="115"/>
                  <a:pt x="75" y="115"/>
                  <a:pt x="75" y="115"/>
                </a:cubicBezTo>
                <a:moveTo>
                  <a:pt x="60" y="109"/>
                </a:moveTo>
                <a:cubicBezTo>
                  <a:pt x="60" y="107"/>
                  <a:pt x="59" y="106"/>
                  <a:pt x="58" y="104"/>
                </a:cubicBezTo>
                <a:cubicBezTo>
                  <a:pt x="60" y="104"/>
                  <a:pt x="61" y="104"/>
                  <a:pt x="63" y="104"/>
                </a:cubicBezTo>
                <a:cubicBezTo>
                  <a:pt x="62" y="106"/>
                  <a:pt x="61" y="107"/>
                  <a:pt x="60" y="109"/>
                </a:cubicBezTo>
                <a:moveTo>
                  <a:pt x="83" y="115"/>
                </a:moveTo>
                <a:cubicBezTo>
                  <a:pt x="84" y="111"/>
                  <a:pt x="87" y="107"/>
                  <a:pt x="90" y="104"/>
                </a:cubicBezTo>
                <a:cubicBezTo>
                  <a:pt x="91" y="104"/>
                  <a:pt x="92" y="104"/>
                  <a:pt x="94" y="104"/>
                </a:cubicBezTo>
                <a:cubicBezTo>
                  <a:pt x="91" y="107"/>
                  <a:pt x="89" y="111"/>
                  <a:pt x="87" y="114"/>
                </a:cubicBezTo>
                <a:cubicBezTo>
                  <a:pt x="87" y="115"/>
                  <a:pt x="87" y="115"/>
                  <a:pt x="87" y="115"/>
                </a:cubicBezTo>
                <a:cubicBezTo>
                  <a:pt x="87" y="115"/>
                  <a:pt x="87" y="115"/>
                  <a:pt x="87" y="115"/>
                </a:cubicBezTo>
                <a:cubicBezTo>
                  <a:pt x="83" y="115"/>
                  <a:pt x="83" y="115"/>
                  <a:pt x="83" y="115"/>
                </a:cubicBezTo>
                <a:moveTo>
                  <a:pt x="89" y="115"/>
                </a:moveTo>
                <a:cubicBezTo>
                  <a:pt x="91" y="111"/>
                  <a:pt x="93" y="107"/>
                  <a:pt x="96" y="104"/>
                </a:cubicBezTo>
                <a:cubicBezTo>
                  <a:pt x="98" y="104"/>
                  <a:pt x="99" y="104"/>
                  <a:pt x="101" y="104"/>
                </a:cubicBezTo>
                <a:cubicBezTo>
                  <a:pt x="99" y="107"/>
                  <a:pt x="96" y="111"/>
                  <a:pt x="94" y="115"/>
                </a:cubicBezTo>
                <a:cubicBezTo>
                  <a:pt x="89" y="115"/>
                  <a:pt x="89" y="115"/>
                  <a:pt x="89" y="115"/>
                </a:cubicBezTo>
                <a:moveTo>
                  <a:pt x="96" y="115"/>
                </a:moveTo>
                <a:cubicBezTo>
                  <a:pt x="98" y="111"/>
                  <a:pt x="101" y="108"/>
                  <a:pt x="103" y="104"/>
                </a:cubicBezTo>
                <a:cubicBezTo>
                  <a:pt x="104" y="104"/>
                  <a:pt x="104" y="104"/>
                  <a:pt x="104" y="104"/>
                </a:cubicBezTo>
                <a:cubicBezTo>
                  <a:pt x="101" y="115"/>
                  <a:pt x="101" y="115"/>
                  <a:pt x="101" y="115"/>
                </a:cubicBezTo>
                <a:cubicBezTo>
                  <a:pt x="96" y="115"/>
                  <a:pt x="96" y="115"/>
                  <a:pt x="96" y="115"/>
                </a:cubicBezTo>
                <a:moveTo>
                  <a:pt x="5" y="104"/>
                </a:moveTo>
                <a:cubicBezTo>
                  <a:pt x="5" y="101"/>
                  <a:pt x="5" y="101"/>
                  <a:pt x="5" y="101"/>
                </a:cubicBezTo>
                <a:cubicBezTo>
                  <a:pt x="5" y="101"/>
                  <a:pt x="5" y="101"/>
                  <a:pt x="5" y="101"/>
                </a:cubicBezTo>
                <a:cubicBezTo>
                  <a:pt x="5" y="101"/>
                  <a:pt x="5" y="102"/>
                  <a:pt x="5" y="103"/>
                </a:cubicBezTo>
                <a:cubicBezTo>
                  <a:pt x="5" y="104"/>
                  <a:pt x="5" y="104"/>
                  <a:pt x="5" y="104"/>
                </a:cubicBezTo>
                <a:moveTo>
                  <a:pt x="6" y="81"/>
                </a:moveTo>
                <a:cubicBezTo>
                  <a:pt x="9" y="77"/>
                  <a:pt x="9" y="77"/>
                  <a:pt x="9" y="77"/>
                </a:cubicBezTo>
                <a:cubicBezTo>
                  <a:pt x="9" y="77"/>
                  <a:pt x="10" y="77"/>
                  <a:pt x="11" y="77"/>
                </a:cubicBezTo>
                <a:cubicBezTo>
                  <a:pt x="10" y="78"/>
                  <a:pt x="9" y="79"/>
                  <a:pt x="8" y="81"/>
                </a:cubicBezTo>
                <a:cubicBezTo>
                  <a:pt x="8" y="81"/>
                  <a:pt x="8" y="81"/>
                  <a:pt x="8" y="81"/>
                </a:cubicBezTo>
                <a:cubicBezTo>
                  <a:pt x="6" y="81"/>
                  <a:pt x="6" y="81"/>
                  <a:pt x="6" y="81"/>
                </a:cubicBezTo>
                <a:moveTo>
                  <a:pt x="10" y="81"/>
                </a:moveTo>
                <a:cubicBezTo>
                  <a:pt x="11" y="80"/>
                  <a:pt x="13" y="78"/>
                  <a:pt x="14" y="76"/>
                </a:cubicBezTo>
                <a:cubicBezTo>
                  <a:pt x="15" y="76"/>
                  <a:pt x="16" y="76"/>
                  <a:pt x="17" y="76"/>
                </a:cubicBezTo>
                <a:cubicBezTo>
                  <a:pt x="16" y="78"/>
                  <a:pt x="15" y="79"/>
                  <a:pt x="14" y="81"/>
                </a:cubicBezTo>
                <a:cubicBezTo>
                  <a:pt x="10" y="81"/>
                  <a:pt x="10" y="81"/>
                  <a:pt x="10" y="81"/>
                </a:cubicBezTo>
                <a:moveTo>
                  <a:pt x="73" y="83"/>
                </a:moveTo>
                <a:cubicBezTo>
                  <a:pt x="74" y="80"/>
                  <a:pt x="76" y="78"/>
                  <a:pt x="77" y="76"/>
                </a:cubicBezTo>
                <a:cubicBezTo>
                  <a:pt x="79" y="76"/>
                  <a:pt x="80" y="76"/>
                  <a:pt x="81" y="76"/>
                </a:cubicBezTo>
                <a:cubicBezTo>
                  <a:pt x="81" y="76"/>
                  <a:pt x="82" y="76"/>
                  <a:pt x="83" y="76"/>
                </a:cubicBezTo>
                <a:cubicBezTo>
                  <a:pt x="81" y="78"/>
                  <a:pt x="80" y="80"/>
                  <a:pt x="78" y="82"/>
                </a:cubicBezTo>
                <a:cubicBezTo>
                  <a:pt x="78" y="83"/>
                  <a:pt x="78" y="83"/>
                  <a:pt x="78" y="83"/>
                </a:cubicBezTo>
                <a:cubicBezTo>
                  <a:pt x="77" y="83"/>
                  <a:pt x="75" y="83"/>
                  <a:pt x="74" y="83"/>
                </a:cubicBezTo>
                <a:cubicBezTo>
                  <a:pt x="73" y="83"/>
                  <a:pt x="73" y="83"/>
                  <a:pt x="73" y="83"/>
                </a:cubicBezTo>
                <a:moveTo>
                  <a:pt x="71" y="83"/>
                </a:moveTo>
                <a:cubicBezTo>
                  <a:pt x="69" y="83"/>
                  <a:pt x="68" y="83"/>
                  <a:pt x="67" y="83"/>
                </a:cubicBezTo>
                <a:cubicBezTo>
                  <a:pt x="67" y="83"/>
                  <a:pt x="67" y="83"/>
                  <a:pt x="67" y="83"/>
                </a:cubicBezTo>
                <a:cubicBezTo>
                  <a:pt x="68" y="80"/>
                  <a:pt x="70" y="78"/>
                  <a:pt x="72" y="76"/>
                </a:cubicBezTo>
                <a:cubicBezTo>
                  <a:pt x="72" y="76"/>
                  <a:pt x="72" y="76"/>
                  <a:pt x="72" y="76"/>
                </a:cubicBezTo>
                <a:cubicBezTo>
                  <a:pt x="73" y="76"/>
                  <a:pt x="74" y="76"/>
                  <a:pt x="75" y="76"/>
                </a:cubicBezTo>
                <a:cubicBezTo>
                  <a:pt x="74" y="78"/>
                  <a:pt x="72" y="80"/>
                  <a:pt x="71" y="82"/>
                </a:cubicBezTo>
                <a:cubicBezTo>
                  <a:pt x="71" y="83"/>
                  <a:pt x="71" y="83"/>
                  <a:pt x="71" y="83"/>
                </a:cubicBezTo>
                <a:moveTo>
                  <a:pt x="80" y="83"/>
                </a:moveTo>
                <a:cubicBezTo>
                  <a:pt x="82" y="80"/>
                  <a:pt x="83" y="78"/>
                  <a:pt x="85" y="76"/>
                </a:cubicBezTo>
                <a:cubicBezTo>
                  <a:pt x="87" y="76"/>
                  <a:pt x="89" y="76"/>
                  <a:pt x="91" y="76"/>
                </a:cubicBezTo>
                <a:cubicBezTo>
                  <a:pt x="89" y="78"/>
                  <a:pt x="87" y="80"/>
                  <a:pt x="85" y="82"/>
                </a:cubicBezTo>
                <a:cubicBezTo>
                  <a:pt x="85" y="83"/>
                  <a:pt x="85" y="83"/>
                  <a:pt x="85" y="83"/>
                </a:cubicBezTo>
                <a:cubicBezTo>
                  <a:pt x="83" y="83"/>
                  <a:pt x="82" y="83"/>
                  <a:pt x="80" y="83"/>
                </a:cubicBezTo>
                <a:moveTo>
                  <a:pt x="54" y="83"/>
                </a:moveTo>
                <a:cubicBezTo>
                  <a:pt x="54" y="82"/>
                  <a:pt x="54" y="82"/>
                  <a:pt x="54" y="81"/>
                </a:cubicBezTo>
                <a:cubicBezTo>
                  <a:pt x="55" y="79"/>
                  <a:pt x="57" y="77"/>
                  <a:pt x="58" y="76"/>
                </a:cubicBezTo>
                <a:cubicBezTo>
                  <a:pt x="59" y="76"/>
                  <a:pt x="61" y="76"/>
                  <a:pt x="62" y="76"/>
                </a:cubicBezTo>
                <a:cubicBezTo>
                  <a:pt x="61" y="77"/>
                  <a:pt x="59" y="79"/>
                  <a:pt x="59" y="81"/>
                </a:cubicBezTo>
                <a:cubicBezTo>
                  <a:pt x="58" y="82"/>
                  <a:pt x="59" y="82"/>
                  <a:pt x="59" y="83"/>
                </a:cubicBezTo>
                <a:cubicBezTo>
                  <a:pt x="59" y="83"/>
                  <a:pt x="59" y="83"/>
                  <a:pt x="59" y="83"/>
                </a:cubicBezTo>
                <a:cubicBezTo>
                  <a:pt x="60" y="83"/>
                  <a:pt x="60" y="82"/>
                  <a:pt x="60" y="82"/>
                </a:cubicBezTo>
                <a:cubicBezTo>
                  <a:pt x="61" y="80"/>
                  <a:pt x="63" y="78"/>
                  <a:pt x="64" y="76"/>
                </a:cubicBezTo>
                <a:cubicBezTo>
                  <a:pt x="66" y="76"/>
                  <a:pt x="68" y="76"/>
                  <a:pt x="70" y="76"/>
                </a:cubicBezTo>
                <a:cubicBezTo>
                  <a:pt x="68" y="77"/>
                  <a:pt x="66" y="80"/>
                  <a:pt x="65" y="82"/>
                </a:cubicBezTo>
                <a:cubicBezTo>
                  <a:pt x="65" y="83"/>
                  <a:pt x="65" y="83"/>
                  <a:pt x="65" y="83"/>
                </a:cubicBezTo>
                <a:cubicBezTo>
                  <a:pt x="65" y="83"/>
                  <a:pt x="65" y="83"/>
                  <a:pt x="64" y="83"/>
                </a:cubicBezTo>
                <a:cubicBezTo>
                  <a:pt x="60" y="83"/>
                  <a:pt x="57" y="83"/>
                  <a:pt x="54" y="83"/>
                </a:cubicBezTo>
                <a:moveTo>
                  <a:pt x="54" y="78"/>
                </a:moveTo>
                <a:cubicBezTo>
                  <a:pt x="54" y="77"/>
                  <a:pt x="54" y="76"/>
                  <a:pt x="54" y="76"/>
                </a:cubicBezTo>
                <a:cubicBezTo>
                  <a:pt x="54" y="76"/>
                  <a:pt x="55" y="76"/>
                  <a:pt x="56" y="76"/>
                </a:cubicBezTo>
                <a:cubicBezTo>
                  <a:pt x="55" y="76"/>
                  <a:pt x="54" y="77"/>
                  <a:pt x="54" y="78"/>
                </a:cubicBezTo>
                <a:moveTo>
                  <a:pt x="87" y="83"/>
                </a:moveTo>
                <a:cubicBezTo>
                  <a:pt x="89" y="80"/>
                  <a:pt x="92" y="78"/>
                  <a:pt x="94" y="76"/>
                </a:cubicBezTo>
                <a:cubicBezTo>
                  <a:pt x="97" y="76"/>
                  <a:pt x="99" y="76"/>
                  <a:pt x="102" y="75"/>
                </a:cubicBezTo>
                <a:cubicBezTo>
                  <a:pt x="100" y="81"/>
                  <a:pt x="100" y="81"/>
                  <a:pt x="100" y="81"/>
                </a:cubicBezTo>
                <a:cubicBezTo>
                  <a:pt x="99" y="82"/>
                  <a:pt x="99" y="82"/>
                  <a:pt x="99" y="82"/>
                </a:cubicBezTo>
                <a:cubicBezTo>
                  <a:pt x="98" y="82"/>
                  <a:pt x="96" y="83"/>
                  <a:pt x="95" y="83"/>
                </a:cubicBezTo>
                <a:cubicBezTo>
                  <a:pt x="96" y="81"/>
                  <a:pt x="97" y="79"/>
                  <a:pt x="98" y="78"/>
                </a:cubicBezTo>
                <a:cubicBezTo>
                  <a:pt x="99" y="77"/>
                  <a:pt x="99" y="77"/>
                  <a:pt x="99" y="77"/>
                </a:cubicBezTo>
                <a:cubicBezTo>
                  <a:pt x="100" y="77"/>
                  <a:pt x="100" y="77"/>
                  <a:pt x="100" y="76"/>
                </a:cubicBezTo>
                <a:cubicBezTo>
                  <a:pt x="100" y="76"/>
                  <a:pt x="100" y="76"/>
                  <a:pt x="99" y="76"/>
                </a:cubicBezTo>
                <a:cubicBezTo>
                  <a:pt x="99" y="76"/>
                  <a:pt x="99" y="76"/>
                  <a:pt x="99" y="76"/>
                </a:cubicBezTo>
                <a:cubicBezTo>
                  <a:pt x="99" y="76"/>
                  <a:pt x="98" y="76"/>
                  <a:pt x="98" y="76"/>
                </a:cubicBezTo>
                <a:cubicBezTo>
                  <a:pt x="97" y="76"/>
                  <a:pt x="97" y="76"/>
                  <a:pt x="97" y="76"/>
                </a:cubicBezTo>
                <a:cubicBezTo>
                  <a:pt x="95" y="78"/>
                  <a:pt x="94" y="80"/>
                  <a:pt x="92" y="83"/>
                </a:cubicBezTo>
                <a:cubicBezTo>
                  <a:pt x="92" y="83"/>
                  <a:pt x="92" y="83"/>
                  <a:pt x="92" y="83"/>
                </a:cubicBezTo>
                <a:cubicBezTo>
                  <a:pt x="90" y="83"/>
                  <a:pt x="88" y="83"/>
                  <a:pt x="87" y="83"/>
                </a:cubicBezTo>
                <a:moveTo>
                  <a:pt x="16" y="81"/>
                </a:moveTo>
                <a:cubicBezTo>
                  <a:pt x="17" y="79"/>
                  <a:pt x="18" y="77"/>
                  <a:pt x="19" y="75"/>
                </a:cubicBezTo>
                <a:cubicBezTo>
                  <a:pt x="20" y="75"/>
                  <a:pt x="21" y="75"/>
                  <a:pt x="22" y="75"/>
                </a:cubicBezTo>
                <a:cubicBezTo>
                  <a:pt x="22" y="77"/>
                  <a:pt x="22" y="79"/>
                  <a:pt x="21" y="81"/>
                </a:cubicBezTo>
                <a:cubicBezTo>
                  <a:pt x="16" y="81"/>
                  <a:pt x="16" y="81"/>
                  <a:pt x="16" y="81"/>
                </a:cubicBezTo>
                <a:moveTo>
                  <a:pt x="4" y="76"/>
                </a:moveTo>
                <a:cubicBezTo>
                  <a:pt x="4" y="68"/>
                  <a:pt x="4" y="68"/>
                  <a:pt x="4" y="68"/>
                </a:cubicBezTo>
                <a:cubicBezTo>
                  <a:pt x="5" y="66"/>
                  <a:pt x="5" y="66"/>
                  <a:pt x="5" y="66"/>
                </a:cubicBezTo>
                <a:cubicBezTo>
                  <a:pt x="5" y="67"/>
                  <a:pt x="5" y="68"/>
                  <a:pt x="5" y="69"/>
                </a:cubicBezTo>
                <a:cubicBezTo>
                  <a:pt x="5" y="71"/>
                  <a:pt x="5" y="73"/>
                  <a:pt x="5" y="74"/>
                </a:cubicBezTo>
                <a:cubicBezTo>
                  <a:pt x="4" y="76"/>
                  <a:pt x="4" y="76"/>
                  <a:pt x="4" y="76"/>
                </a:cubicBezTo>
                <a:moveTo>
                  <a:pt x="61" y="52"/>
                </a:moveTo>
                <a:cubicBezTo>
                  <a:pt x="60" y="52"/>
                  <a:pt x="60" y="52"/>
                  <a:pt x="60" y="52"/>
                </a:cubicBezTo>
                <a:cubicBezTo>
                  <a:pt x="61" y="50"/>
                  <a:pt x="62" y="49"/>
                  <a:pt x="62" y="48"/>
                </a:cubicBezTo>
                <a:cubicBezTo>
                  <a:pt x="62" y="49"/>
                  <a:pt x="62" y="50"/>
                  <a:pt x="61" y="51"/>
                </a:cubicBezTo>
                <a:cubicBezTo>
                  <a:pt x="61" y="52"/>
                  <a:pt x="61" y="52"/>
                  <a:pt x="61" y="52"/>
                </a:cubicBezTo>
                <a:moveTo>
                  <a:pt x="65" y="52"/>
                </a:moveTo>
                <a:cubicBezTo>
                  <a:pt x="64" y="52"/>
                  <a:pt x="64" y="52"/>
                  <a:pt x="63" y="52"/>
                </a:cubicBezTo>
                <a:cubicBezTo>
                  <a:pt x="64" y="49"/>
                  <a:pt x="65" y="47"/>
                  <a:pt x="67" y="44"/>
                </a:cubicBezTo>
                <a:cubicBezTo>
                  <a:pt x="67" y="43"/>
                  <a:pt x="67" y="43"/>
                  <a:pt x="67" y="43"/>
                </a:cubicBezTo>
                <a:cubicBezTo>
                  <a:pt x="68" y="42"/>
                  <a:pt x="69" y="41"/>
                  <a:pt x="71" y="40"/>
                </a:cubicBezTo>
                <a:cubicBezTo>
                  <a:pt x="70" y="43"/>
                  <a:pt x="69" y="46"/>
                  <a:pt x="67" y="48"/>
                </a:cubicBezTo>
                <a:cubicBezTo>
                  <a:pt x="67" y="48"/>
                  <a:pt x="67" y="48"/>
                  <a:pt x="67" y="48"/>
                </a:cubicBezTo>
                <a:cubicBezTo>
                  <a:pt x="67" y="49"/>
                  <a:pt x="66" y="50"/>
                  <a:pt x="65" y="51"/>
                </a:cubicBezTo>
                <a:cubicBezTo>
                  <a:pt x="65" y="52"/>
                  <a:pt x="65" y="52"/>
                  <a:pt x="65" y="52"/>
                </a:cubicBezTo>
                <a:cubicBezTo>
                  <a:pt x="65" y="52"/>
                  <a:pt x="65" y="52"/>
                  <a:pt x="65" y="52"/>
                </a:cubicBezTo>
                <a:moveTo>
                  <a:pt x="112" y="46"/>
                </a:moveTo>
                <a:cubicBezTo>
                  <a:pt x="112" y="46"/>
                  <a:pt x="111" y="46"/>
                  <a:pt x="111" y="45"/>
                </a:cubicBezTo>
                <a:cubicBezTo>
                  <a:pt x="113" y="43"/>
                  <a:pt x="115" y="41"/>
                  <a:pt x="118" y="38"/>
                </a:cubicBezTo>
                <a:cubicBezTo>
                  <a:pt x="118" y="39"/>
                  <a:pt x="119" y="39"/>
                  <a:pt x="119" y="40"/>
                </a:cubicBezTo>
                <a:cubicBezTo>
                  <a:pt x="117" y="42"/>
                  <a:pt x="114" y="44"/>
                  <a:pt x="112" y="46"/>
                </a:cubicBezTo>
                <a:moveTo>
                  <a:pt x="109" y="44"/>
                </a:moveTo>
                <a:cubicBezTo>
                  <a:pt x="108" y="44"/>
                  <a:pt x="107" y="43"/>
                  <a:pt x="106" y="43"/>
                </a:cubicBezTo>
                <a:cubicBezTo>
                  <a:pt x="109" y="40"/>
                  <a:pt x="110" y="38"/>
                  <a:pt x="112" y="35"/>
                </a:cubicBezTo>
                <a:cubicBezTo>
                  <a:pt x="113" y="36"/>
                  <a:pt x="115" y="37"/>
                  <a:pt x="116" y="37"/>
                </a:cubicBezTo>
                <a:cubicBezTo>
                  <a:pt x="114" y="40"/>
                  <a:pt x="112" y="42"/>
                  <a:pt x="109" y="44"/>
                </a:cubicBezTo>
                <a:moveTo>
                  <a:pt x="71" y="45"/>
                </a:moveTo>
                <a:cubicBezTo>
                  <a:pt x="72" y="43"/>
                  <a:pt x="73" y="41"/>
                  <a:pt x="73" y="38"/>
                </a:cubicBezTo>
                <a:cubicBezTo>
                  <a:pt x="73" y="38"/>
                  <a:pt x="73" y="38"/>
                  <a:pt x="73" y="38"/>
                </a:cubicBezTo>
                <a:cubicBezTo>
                  <a:pt x="75" y="37"/>
                  <a:pt x="77" y="36"/>
                  <a:pt x="79" y="35"/>
                </a:cubicBezTo>
                <a:cubicBezTo>
                  <a:pt x="77" y="38"/>
                  <a:pt x="76" y="40"/>
                  <a:pt x="75" y="43"/>
                </a:cubicBezTo>
                <a:cubicBezTo>
                  <a:pt x="74" y="43"/>
                  <a:pt x="72" y="44"/>
                  <a:pt x="71" y="45"/>
                </a:cubicBezTo>
                <a:moveTo>
                  <a:pt x="105" y="42"/>
                </a:moveTo>
                <a:cubicBezTo>
                  <a:pt x="103" y="41"/>
                  <a:pt x="102" y="41"/>
                  <a:pt x="100" y="40"/>
                </a:cubicBezTo>
                <a:cubicBezTo>
                  <a:pt x="102" y="38"/>
                  <a:pt x="104" y="35"/>
                  <a:pt x="105" y="33"/>
                </a:cubicBezTo>
                <a:cubicBezTo>
                  <a:pt x="107" y="33"/>
                  <a:pt x="109" y="34"/>
                  <a:pt x="110" y="35"/>
                </a:cubicBezTo>
                <a:cubicBezTo>
                  <a:pt x="109" y="37"/>
                  <a:pt x="107" y="40"/>
                  <a:pt x="105" y="42"/>
                </a:cubicBezTo>
                <a:moveTo>
                  <a:pt x="78" y="41"/>
                </a:moveTo>
                <a:cubicBezTo>
                  <a:pt x="79" y="39"/>
                  <a:pt x="80" y="37"/>
                  <a:pt x="81" y="35"/>
                </a:cubicBezTo>
                <a:cubicBezTo>
                  <a:pt x="81" y="34"/>
                  <a:pt x="81" y="34"/>
                  <a:pt x="81" y="34"/>
                </a:cubicBezTo>
                <a:cubicBezTo>
                  <a:pt x="83" y="34"/>
                  <a:pt x="84" y="33"/>
                  <a:pt x="85" y="33"/>
                </a:cubicBezTo>
                <a:cubicBezTo>
                  <a:pt x="86" y="33"/>
                  <a:pt x="87" y="33"/>
                  <a:pt x="87" y="33"/>
                </a:cubicBezTo>
                <a:cubicBezTo>
                  <a:pt x="86" y="35"/>
                  <a:pt x="85" y="37"/>
                  <a:pt x="83" y="40"/>
                </a:cubicBezTo>
                <a:cubicBezTo>
                  <a:pt x="81" y="40"/>
                  <a:pt x="79" y="41"/>
                  <a:pt x="78" y="41"/>
                </a:cubicBezTo>
                <a:moveTo>
                  <a:pt x="98" y="40"/>
                </a:moveTo>
                <a:cubicBezTo>
                  <a:pt x="97" y="39"/>
                  <a:pt x="95" y="39"/>
                  <a:pt x="94" y="39"/>
                </a:cubicBezTo>
                <a:cubicBezTo>
                  <a:pt x="95" y="37"/>
                  <a:pt x="97" y="35"/>
                  <a:pt x="99" y="32"/>
                </a:cubicBezTo>
                <a:cubicBezTo>
                  <a:pt x="99" y="32"/>
                  <a:pt x="99" y="32"/>
                  <a:pt x="99" y="32"/>
                </a:cubicBezTo>
                <a:cubicBezTo>
                  <a:pt x="100" y="32"/>
                  <a:pt x="102" y="32"/>
                  <a:pt x="103" y="33"/>
                </a:cubicBezTo>
                <a:cubicBezTo>
                  <a:pt x="102" y="35"/>
                  <a:pt x="100" y="38"/>
                  <a:pt x="98" y="40"/>
                </a:cubicBezTo>
                <a:moveTo>
                  <a:pt x="86" y="39"/>
                </a:moveTo>
                <a:cubicBezTo>
                  <a:pt x="87" y="37"/>
                  <a:pt x="89" y="35"/>
                  <a:pt x="90" y="32"/>
                </a:cubicBezTo>
                <a:cubicBezTo>
                  <a:pt x="92" y="32"/>
                  <a:pt x="94" y="32"/>
                  <a:pt x="96" y="32"/>
                </a:cubicBezTo>
                <a:cubicBezTo>
                  <a:pt x="96" y="32"/>
                  <a:pt x="96" y="32"/>
                  <a:pt x="96" y="32"/>
                </a:cubicBezTo>
                <a:cubicBezTo>
                  <a:pt x="95" y="34"/>
                  <a:pt x="93" y="37"/>
                  <a:pt x="91" y="39"/>
                </a:cubicBezTo>
                <a:cubicBezTo>
                  <a:pt x="90" y="39"/>
                  <a:pt x="90" y="39"/>
                  <a:pt x="90" y="39"/>
                </a:cubicBezTo>
                <a:cubicBezTo>
                  <a:pt x="90" y="39"/>
                  <a:pt x="89" y="39"/>
                  <a:pt x="88" y="39"/>
                </a:cubicBezTo>
                <a:cubicBezTo>
                  <a:pt x="87" y="39"/>
                  <a:pt x="86" y="39"/>
                  <a:pt x="86" y="39"/>
                </a:cubicBezTo>
                <a:moveTo>
                  <a:pt x="27" y="56"/>
                </a:moveTo>
                <a:cubicBezTo>
                  <a:pt x="28" y="56"/>
                  <a:pt x="28" y="55"/>
                  <a:pt x="29" y="54"/>
                </a:cubicBezTo>
                <a:cubicBezTo>
                  <a:pt x="33" y="40"/>
                  <a:pt x="43" y="21"/>
                  <a:pt x="68" y="9"/>
                </a:cubicBezTo>
                <a:cubicBezTo>
                  <a:pt x="76" y="5"/>
                  <a:pt x="84" y="4"/>
                  <a:pt x="93" y="4"/>
                </a:cubicBezTo>
                <a:cubicBezTo>
                  <a:pt x="93" y="4"/>
                  <a:pt x="93" y="4"/>
                  <a:pt x="93" y="4"/>
                </a:cubicBezTo>
                <a:cubicBezTo>
                  <a:pt x="103" y="4"/>
                  <a:pt x="112" y="6"/>
                  <a:pt x="121" y="10"/>
                </a:cubicBezTo>
                <a:cubicBezTo>
                  <a:pt x="120" y="15"/>
                  <a:pt x="120" y="19"/>
                  <a:pt x="120" y="24"/>
                </a:cubicBezTo>
                <a:cubicBezTo>
                  <a:pt x="120" y="28"/>
                  <a:pt x="120" y="32"/>
                  <a:pt x="120" y="35"/>
                </a:cubicBezTo>
                <a:cubicBezTo>
                  <a:pt x="113" y="30"/>
                  <a:pt x="104" y="28"/>
                  <a:pt x="96" y="28"/>
                </a:cubicBezTo>
                <a:cubicBezTo>
                  <a:pt x="92" y="28"/>
                  <a:pt x="88" y="28"/>
                  <a:pt x="84" y="29"/>
                </a:cubicBezTo>
                <a:cubicBezTo>
                  <a:pt x="72" y="32"/>
                  <a:pt x="61" y="41"/>
                  <a:pt x="55" y="53"/>
                </a:cubicBezTo>
                <a:cubicBezTo>
                  <a:pt x="55" y="54"/>
                  <a:pt x="55" y="55"/>
                  <a:pt x="56" y="55"/>
                </a:cubicBezTo>
                <a:cubicBezTo>
                  <a:pt x="56" y="55"/>
                  <a:pt x="56" y="55"/>
                  <a:pt x="56" y="55"/>
                </a:cubicBezTo>
                <a:cubicBezTo>
                  <a:pt x="57" y="55"/>
                  <a:pt x="57" y="55"/>
                  <a:pt x="57" y="55"/>
                </a:cubicBezTo>
                <a:cubicBezTo>
                  <a:pt x="63" y="56"/>
                  <a:pt x="69" y="56"/>
                  <a:pt x="75" y="56"/>
                </a:cubicBezTo>
                <a:cubicBezTo>
                  <a:pt x="83" y="57"/>
                  <a:pt x="89" y="57"/>
                  <a:pt x="102" y="57"/>
                </a:cubicBezTo>
                <a:cubicBezTo>
                  <a:pt x="103" y="61"/>
                  <a:pt x="103" y="67"/>
                  <a:pt x="103" y="72"/>
                </a:cubicBezTo>
                <a:cubicBezTo>
                  <a:pt x="95" y="72"/>
                  <a:pt x="88" y="72"/>
                  <a:pt x="81" y="72"/>
                </a:cubicBezTo>
                <a:cubicBezTo>
                  <a:pt x="71" y="72"/>
                  <a:pt x="62" y="72"/>
                  <a:pt x="52" y="72"/>
                </a:cubicBezTo>
                <a:cubicBezTo>
                  <a:pt x="52" y="72"/>
                  <a:pt x="52" y="72"/>
                  <a:pt x="52" y="72"/>
                </a:cubicBezTo>
                <a:cubicBezTo>
                  <a:pt x="51" y="72"/>
                  <a:pt x="51" y="72"/>
                  <a:pt x="51" y="72"/>
                </a:cubicBezTo>
                <a:cubicBezTo>
                  <a:pt x="51" y="72"/>
                  <a:pt x="51" y="72"/>
                  <a:pt x="51" y="72"/>
                </a:cubicBezTo>
                <a:cubicBezTo>
                  <a:pt x="51" y="72"/>
                  <a:pt x="51" y="72"/>
                  <a:pt x="51" y="72"/>
                </a:cubicBezTo>
                <a:cubicBezTo>
                  <a:pt x="51" y="72"/>
                  <a:pt x="51" y="72"/>
                  <a:pt x="51" y="72"/>
                </a:cubicBezTo>
                <a:cubicBezTo>
                  <a:pt x="50" y="73"/>
                  <a:pt x="50" y="73"/>
                  <a:pt x="50" y="73"/>
                </a:cubicBezTo>
                <a:cubicBezTo>
                  <a:pt x="50" y="73"/>
                  <a:pt x="50" y="73"/>
                  <a:pt x="50" y="73"/>
                </a:cubicBezTo>
                <a:cubicBezTo>
                  <a:pt x="50" y="74"/>
                  <a:pt x="50" y="74"/>
                  <a:pt x="50" y="74"/>
                </a:cubicBezTo>
                <a:cubicBezTo>
                  <a:pt x="50" y="75"/>
                  <a:pt x="50" y="77"/>
                  <a:pt x="50" y="79"/>
                </a:cubicBezTo>
                <a:cubicBezTo>
                  <a:pt x="50" y="81"/>
                  <a:pt x="50" y="83"/>
                  <a:pt x="50" y="85"/>
                </a:cubicBezTo>
                <a:cubicBezTo>
                  <a:pt x="50" y="85"/>
                  <a:pt x="50" y="85"/>
                  <a:pt x="50" y="85"/>
                </a:cubicBezTo>
                <a:cubicBezTo>
                  <a:pt x="50" y="85"/>
                  <a:pt x="50" y="85"/>
                  <a:pt x="50" y="85"/>
                </a:cubicBezTo>
                <a:cubicBezTo>
                  <a:pt x="50" y="86"/>
                  <a:pt x="51" y="87"/>
                  <a:pt x="52" y="87"/>
                </a:cubicBezTo>
                <a:cubicBezTo>
                  <a:pt x="52" y="87"/>
                  <a:pt x="52" y="87"/>
                  <a:pt x="52" y="87"/>
                </a:cubicBezTo>
                <a:cubicBezTo>
                  <a:pt x="55" y="87"/>
                  <a:pt x="59" y="87"/>
                  <a:pt x="64" y="87"/>
                </a:cubicBezTo>
                <a:cubicBezTo>
                  <a:pt x="67" y="87"/>
                  <a:pt x="70" y="87"/>
                  <a:pt x="74" y="87"/>
                </a:cubicBezTo>
                <a:cubicBezTo>
                  <a:pt x="80" y="87"/>
                  <a:pt x="87" y="87"/>
                  <a:pt x="92" y="87"/>
                </a:cubicBezTo>
                <a:cubicBezTo>
                  <a:pt x="97" y="86"/>
                  <a:pt x="100" y="86"/>
                  <a:pt x="103" y="86"/>
                </a:cubicBezTo>
                <a:cubicBezTo>
                  <a:pt x="104" y="90"/>
                  <a:pt x="104" y="95"/>
                  <a:pt x="105" y="100"/>
                </a:cubicBezTo>
                <a:cubicBezTo>
                  <a:pt x="94" y="100"/>
                  <a:pt x="86" y="100"/>
                  <a:pt x="78" y="100"/>
                </a:cubicBezTo>
                <a:cubicBezTo>
                  <a:pt x="72" y="100"/>
                  <a:pt x="65" y="100"/>
                  <a:pt x="57" y="100"/>
                </a:cubicBezTo>
                <a:cubicBezTo>
                  <a:pt x="57" y="100"/>
                  <a:pt x="57" y="100"/>
                  <a:pt x="57" y="100"/>
                </a:cubicBezTo>
                <a:cubicBezTo>
                  <a:pt x="55" y="101"/>
                  <a:pt x="55" y="101"/>
                  <a:pt x="55" y="101"/>
                </a:cubicBezTo>
                <a:cubicBezTo>
                  <a:pt x="55" y="101"/>
                  <a:pt x="54" y="101"/>
                  <a:pt x="54" y="102"/>
                </a:cubicBezTo>
                <a:cubicBezTo>
                  <a:pt x="54" y="102"/>
                  <a:pt x="54" y="103"/>
                  <a:pt x="54" y="103"/>
                </a:cubicBezTo>
                <a:cubicBezTo>
                  <a:pt x="55" y="108"/>
                  <a:pt x="57" y="112"/>
                  <a:pt x="60" y="116"/>
                </a:cubicBezTo>
                <a:cubicBezTo>
                  <a:pt x="60" y="117"/>
                  <a:pt x="60" y="117"/>
                  <a:pt x="60" y="117"/>
                </a:cubicBezTo>
                <a:cubicBezTo>
                  <a:pt x="60" y="118"/>
                  <a:pt x="61" y="118"/>
                  <a:pt x="62" y="118"/>
                </a:cubicBezTo>
                <a:cubicBezTo>
                  <a:pt x="64" y="121"/>
                  <a:pt x="66" y="124"/>
                  <a:pt x="69" y="127"/>
                </a:cubicBezTo>
                <a:cubicBezTo>
                  <a:pt x="75" y="133"/>
                  <a:pt x="84" y="136"/>
                  <a:pt x="94" y="136"/>
                </a:cubicBezTo>
                <a:cubicBezTo>
                  <a:pt x="94" y="136"/>
                  <a:pt x="94" y="136"/>
                  <a:pt x="94" y="136"/>
                </a:cubicBezTo>
                <a:cubicBezTo>
                  <a:pt x="100" y="136"/>
                  <a:pt x="106" y="135"/>
                  <a:pt x="111" y="134"/>
                </a:cubicBezTo>
                <a:cubicBezTo>
                  <a:pt x="115" y="132"/>
                  <a:pt x="118" y="130"/>
                  <a:pt x="121" y="127"/>
                </a:cubicBezTo>
                <a:cubicBezTo>
                  <a:pt x="121" y="135"/>
                  <a:pt x="121" y="143"/>
                  <a:pt x="122" y="151"/>
                </a:cubicBezTo>
                <a:cubicBezTo>
                  <a:pt x="115" y="154"/>
                  <a:pt x="106" y="156"/>
                  <a:pt x="97" y="156"/>
                </a:cubicBezTo>
                <a:cubicBezTo>
                  <a:pt x="97" y="156"/>
                  <a:pt x="97" y="156"/>
                  <a:pt x="97" y="156"/>
                </a:cubicBezTo>
                <a:cubicBezTo>
                  <a:pt x="80" y="156"/>
                  <a:pt x="62" y="150"/>
                  <a:pt x="53" y="143"/>
                </a:cubicBezTo>
                <a:cubicBezTo>
                  <a:pt x="40" y="133"/>
                  <a:pt x="31" y="118"/>
                  <a:pt x="27" y="102"/>
                </a:cubicBezTo>
                <a:cubicBezTo>
                  <a:pt x="27" y="102"/>
                  <a:pt x="27" y="102"/>
                  <a:pt x="27" y="102"/>
                </a:cubicBezTo>
                <a:cubicBezTo>
                  <a:pt x="28" y="101"/>
                  <a:pt x="27" y="100"/>
                  <a:pt x="26" y="100"/>
                </a:cubicBezTo>
                <a:cubicBezTo>
                  <a:pt x="26" y="100"/>
                  <a:pt x="26" y="100"/>
                  <a:pt x="26" y="100"/>
                </a:cubicBezTo>
                <a:cubicBezTo>
                  <a:pt x="25" y="100"/>
                  <a:pt x="25" y="100"/>
                  <a:pt x="25" y="100"/>
                </a:cubicBezTo>
                <a:cubicBezTo>
                  <a:pt x="22" y="100"/>
                  <a:pt x="16" y="101"/>
                  <a:pt x="10" y="101"/>
                </a:cubicBezTo>
                <a:cubicBezTo>
                  <a:pt x="10" y="101"/>
                  <a:pt x="10" y="101"/>
                  <a:pt x="10" y="101"/>
                </a:cubicBezTo>
                <a:cubicBezTo>
                  <a:pt x="10" y="101"/>
                  <a:pt x="10" y="101"/>
                  <a:pt x="10" y="101"/>
                </a:cubicBezTo>
                <a:cubicBezTo>
                  <a:pt x="10" y="101"/>
                  <a:pt x="10" y="101"/>
                  <a:pt x="9" y="101"/>
                </a:cubicBezTo>
                <a:cubicBezTo>
                  <a:pt x="9" y="100"/>
                  <a:pt x="9" y="99"/>
                  <a:pt x="9" y="98"/>
                </a:cubicBezTo>
                <a:cubicBezTo>
                  <a:pt x="9" y="95"/>
                  <a:pt x="9" y="93"/>
                  <a:pt x="10" y="90"/>
                </a:cubicBezTo>
                <a:cubicBezTo>
                  <a:pt x="14" y="89"/>
                  <a:pt x="18" y="89"/>
                  <a:pt x="23" y="88"/>
                </a:cubicBezTo>
                <a:cubicBezTo>
                  <a:pt x="23" y="88"/>
                  <a:pt x="23" y="88"/>
                  <a:pt x="23" y="88"/>
                </a:cubicBezTo>
                <a:cubicBezTo>
                  <a:pt x="24" y="88"/>
                  <a:pt x="25" y="88"/>
                  <a:pt x="25" y="86"/>
                </a:cubicBezTo>
                <a:cubicBezTo>
                  <a:pt x="25" y="86"/>
                  <a:pt x="25" y="85"/>
                  <a:pt x="25" y="84"/>
                </a:cubicBezTo>
                <a:cubicBezTo>
                  <a:pt x="25" y="83"/>
                  <a:pt x="25" y="83"/>
                  <a:pt x="25" y="83"/>
                </a:cubicBezTo>
                <a:cubicBezTo>
                  <a:pt x="25" y="83"/>
                  <a:pt x="25" y="83"/>
                  <a:pt x="25" y="83"/>
                </a:cubicBezTo>
                <a:cubicBezTo>
                  <a:pt x="25" y="82"/>
                  <a:pt x="25" y="82"/>
                  <a:pt x="25" y="82"/>
                </a:cubicBezTo>
                <a:cubicBezTo>
                  <a:pt x="25" y="79"/>
                  <a:pt x="25" y="76"/>
                  <a:pt x="26" y="73"/>
                </a:cubicBezTo>
                <a:cubicBezTo>
                  <a:pt x="26" y="72"/>
                  <a:pt x="25" y="71"/>
                  <a:pt x="24" y="71"/>
                </a:cubicBezTo>
                <a:cubicBezTo>
                  <a:pt x="24" y="71"/>
                  <a:pt x="24" y="71"/>
                  <a:pt x="24" y="71"/>
                </a:cubicBezTo>
                <a:cubicBezTo>
                  <a:pt x="23" y="71"/>
                  <a:pt x="23" y="71"/>
                  <a:pt x="23" y="71"/>
                </a:cubicBezTo>
                <a:cubicBezTo>
                  <a:pt x="23" y="71"/>
                  <a:pt x="23" y="71"/>
                  <a:pt x="23" y="71"/>
                </a:cubicBezTo>
                <a:cubicBezTo>
                  <a:pt x="18" y="71"/>
                  <a:pt x="13" y="72"/>
                  <a:pt x="9" y="73"/>
                </a:cubicBezTo>
                <a:cubicBezTo>
                  <a:pt x="9" y="72"/>
                  <a:pt x="9" y="70"/>
                  <a:pt x="9" y="69"/>
                </a:cubicBezTo>
                <a:cubicBezTo>
                  <a:pt x="9" y="65"/>
                  <a:pt x="9" y="60"/>
                  <a:pt x="10" y="57"/>
                </a:cubicBezTo>
                <a:cubicBezTo>
                  <a:pt x="16" y="56"/>
                  <a:pt x="21" y="56"/>
                  <a:pt x="26" y="56"/>
                </a:cubicBezTo>
                <a:cubicBezTo>
                  <a:pt x="27" y="56"/>
                  <a:pt x="27" y="56"/>
                  <a:pt x="27" y="56"/>
                </a:cubicBezTo>
                <a:cubicBezTo>
                  <a:pt x="27" y="56"/>
                  <a:pt x="27" y="56"/>
                  <a:pt x="27" y="56"/>
                </a:cubicBezTo>
                <a:moveTo>
                  <a:pt x="93" y="0"/>
                </a:moveTo>
                <a:cubicBezTo>
                  <a:pt x="84" y="0"/>
                  <a:pt x="75" y="2"/>
                  <a:pt x="66" y="6"/>
                </a:cubicBezTo>
                <a:cubicBezTo>
                  <a:pt x="41" y="18"/>
                  <a:pt x="30" y="37"/>
                  <a:pt x="25" y="52"/>
                </a:cubicBezTo>
                <a:cubicBezTo>
                  <a:pt x="20" y="52"/>
                  <a:pt x="14" y="53"/>
                  <a:pt x="8" y="53"/>
                </a:cubicBezTo>
                <a:cubicBezTo>
                  <a:pt x="7" y="53"/>
                  <a:pt x="7" y="53"/>
                  <a:pt x="7" y="53"/>
                </a:cubicBezTo>
                <a:cubicBezTo>
                  <a:pt x="7" y="53"/>
                  <a:pt x="7" y="53"/>
                  <a:pt x="7" y="53"/>
                </a:cubicBezTo>
                <a:cubicBezTo>
                  <a:pt x="7" y="53"/>
                  <a:pt x="7" y="53"/>
                  <a:pt x="7" y="53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4"/>
                  <a:pt x="6" y="54"/>
                </a:cubicBezTo>
                <a:cubicBezTo>
                  <a:pt x="6" y="54"/>
                  <a:pt x="6" y="54"/>
                  <a:pt x="6" y="54"/>
                </a:cubicBezTo>
                <a:cubicBezTo>
                  <a:pt x="1" y="67"/>
                  <a:pt x="1" y="67"/>
                  <a:pt x="1" y="67"/>
                </a:cubicBezTo>
                <a:cubicBezTo>
                  <a:pt x="1" y="68"/>
                  <a:pt x="1" y="68"/>
                  <a:pt x="1" y="68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5"/>
                  <a:pt x="0" y="85"/>
                  <a:pt x="0" y="85"/>
                </a:cubicBezTo>
                <a:cubicBezTo>
                  <a:pt x="1" y="85"/>
                  <a:pt x="1" y="85"/>
                  <a:pt x="1" y="85"/>
                </a:cubicBezTo>
                <a:cubicBezTo>
                  <a:pt x="1" y="85"/>
                  <a:pt x="1" y="85"/>
                  <a:pt x="1" y="85"/>
                </a:cubicBezTo>
                <a:cubicBezTo>
                  <a:pt x="2" y="85"/>
                  <a:pt x="2" y="85"/>
                  <a:pt x="2" y="85"/>
                </a:cubicBezTo>
                <a:cubicBezTo>
                  <a:pt x="2" y="85"/>
                  <a:pt x="2" y="85"/>
                  <a:pt x="2" y="85"/>
                </a:cubicBezTo>
                <a:cubicBezTo>
                  <a:pt x="2" y="85"/>
                  <a:pt x="2" y="85"/>
                  <a:pt x="2" y="85"/>
                </a:cubicBezTo>
                <a:cubicBezTo>
                  <a:pt x="21" y="85"/>
                  <a:pt x="21" y="85"/>
                  <a:pt x="21" y="85"/>
                </a:cubicBezTo>
                <a:cubicBezTo>
                  <a:pt x="21" y="85"/>
                  <a:pt x="21" y="85"/>
                  <a:pt x="21" y="85"/>
                </a:cubicBezTo>
                <a:cubicBezTo>
                  <a:pt x="17" y="85"/>
                  <a:pt x="12" y="86"/>
                  <a:pt x="8" y="86"/>
                </a:cubicBezTo>
                <a:cubicBezTo>
                  <a:pt x="8" y="86"/>
                  <a:pt x="8" y="86"/>
                  <a:pt x="8" y="86"/>
                </a:cubicBezTo>
                <a:cubicBezTo>
                  <a:pt x="7" y="87"/>
                  <a:pt x="7" y="87"/>
                  <a:pt x="7" y="87"/>
                </a:cubicBezTo>
                <a:cubicBezTo>
                  <a:pt x="7" y="87"/>
                  <a:pt x="7" y="87"/>
                  <a:pt x="7" y="87"/>
                </a:cubicBezTo>
                <a:cubicBezTo>
                  <a:pt x="6" y="87"/>
                  <a:pt x="6" y="87"/>
                  <a:pt x="6" y="87"/>
                </a:cubicBezTo>
                <a:cubicBezTo>
                  <a:pt x="2" y="100"/>
                  <a:pt x="2" y="100"/>
                  <a:pt x="2" y="100"/>
                </a:cubicBezTo>
                <a:cubicBezTo>
                  <a:pt x="1" y="100"/>
                  <a:pt x="1" y="100"/>
                  <a:pt x="1" y="100"/>
                </a:cubicBezTo>
                <a:cubicBezTo>
                  <a:pt x="1" y="121"/>
                  <a:pt x="1" y="121"/>
                  <a:pt x="1" y="121"/>
                </a:cubicBezTo>
                <a:cubicBezTo>
                  <a:pt x="1" y="122"/>
                  <a:pt x="1" y="122"/>
                  <a:pt x="1" y="122"/>
                </a:cubicBezTo>
                <a:cubicBezTo>
                  <a:pt x="2" y="122"/>
                  <a:pt x="2" y="122"/>
                  <a:pt x="2" y="122"/>
                </a:cubicBezTo>
                <a:cubicBezTo>
                  <a:pt x="2" y="122"/>
                  <a:pt x="2" y="122"/>
                  <a:pt x="2" y="122"/>
                </a:cubicBezTo>
                <a:cubicBezTo>
                  <a:pt x="2" y="123"/>
                  <a:pt x="2" y="123"/>
                  <a:pt x="2" y="123"/>
                </a:cubicBezTo>
                <a:cubicBezTo>
                  <a:pt x="2" y="123"/>
                  <a:pt x="2" y="123"/>
                  <a:pt x="2" y="123"/>
                </a:cubicBezTo>
                <a:cubicBezTo>
                  <a:pt x="2" y="123"/>
                  <a:pt x="3" y="123"/>
                  <a:pt x="3" y="123"/>
                </a:cubicBezTo>
                <a:cubicBezTo>
                  <a:pt x="3" y="123"/>
                  <a:pt x="3" y="123"/>
                  <a:pt x="3" y="123"/>
                </a:cubicBezTo>
                <a:cubicBezTo>
                  <a:pt x="3" y="123"/>
                  <a:pt x="3" y="123"/>
                  <a:pt x="3" y="123"/>
                </a:cubicBezTo>
                <a:cubicBezTo>
                  <a:pt x="6" y="123"/>
                  <a:pt x="6" y="123"/>
                  <a:pt x="6" y="123"/>
                </a:cubicBezTo>
                <a:cubicBezTo>
                  <a:pt x="6" y="124"/>
                  <a:pt x="6" y="124"/>
                  <a:pt x="6" y="124"/>
                </a:cubicBezTo>
                <a:cubicBezTo>
                  <a:pt x="6" y="124"/>
                  <a:pt x="6" y="124"/>
                  <a:pt x="6" y="124"/>
                </a:cubicBezTo>
                <a:cubicBezTo>
                  <a:pt x="7" y="124"/>
                  <a:pt x="7" y="124"/>
                  <a:pt x="7" y="123"/>
                </a:cubicBezTo>
                <a:cubicBezTo>
                  <a:pt x="8" y="123"/>
                  <a:pt x="8" y="123"/>
                  <a:pt x="8" y="123"/>
                </a:cubicBezTo>
                <a:cubicBezTo>
                  <a:pt x="21" y="122"/>
                  <a:pt x="21" y="122"/>
                  <a:pt x="21" y="122"/>
                </a:cubicBezTo>
                <a:cubicBezTo>
                  <a:pt x="24" y="129"/>
                  <a:pt x="29" y="142"/>
                  <a:pt x="40" y="153"/>
                </a:cubicBezTo>
                <a:cubicBezTo>
                  <a:pt x="53" y="165"/>
                  <a:pt x="72" y="176"/>
                  <a:pt x="102" y="176"/>
                </a:cubicBezTo>
                <a:cubicBezTo>
                  <a:pt x="102" y="176"/>
                  <a:pt x="102" y="176"/>
                  <a:pt x="102" y="176"/>
                </a:cubicBezTo>
                <a:cubicBezTo>
                  <a:pt x="108" y="176"/>
                  <a:pt x="115" y="175"/>
                  <a:pt x="122" y="174"/>
                </a:cubicBezTo>
                <a:cubicBezTo>
                  <a:pt x="122" y="174"/>
                  <a:pt x="122" y="174"/>
                  <a:pt x="122" y="174"/>
                </a:cubicBezTo>
                <a:cubicBezTo>
                  <a:pt x="122" y="174"/>
                  <a:pt x="122" y="174"/>
                  <a:pt x="122" y="174"/>
                </a:cubicBezTo>
                <a:cubicBezTo>
                  <a:pt x="122" y="174"/>
                  <a:pt x="122" y="174"/>
                  <a:pt x="122" y="174"/>
                </a:cubicBezTo>
                <a:cubicBezTo>
                  <a:pt x="123" y="174"/>
                  <a:pt x="123" y="174"/>
                  <a:pt x="123" y="174"/>
                </a:cubicBezTo>
                <a:cubicBezTo>
                  <a:pt x="123" y="174"/>
                  <a:pt x="123" y="174"/>
                  <a:pt x="123" y="174"/>
                </a:cubicBezTo>
                <a:cubicBezTo>
                  <a:pt x="123" y="174"/>
                  <a:pt x="123" y="174"/>
                  <a:pt x="123" y="174"/>
                </a:cubicBezTo>
                <a:cubicBezTo>
                  <a:pt x="124" y="173"/>
                  <a:pt x="124" y="173"/>
                  <a:pt x="124" y="173"/>
                </a:cubicBezTo>
                <a:cubicBezTo>
                  <a:pt x="124" y="173"/>
                  <a:pt x="124" y="173"/>
                  <a:pt x="124" y="173"/>
                </a:cubicBezTo>
                <a:cubicBezTo>
                  <a:pt x="124" y="173"/>
                  <a:pt x="124" y="173"/>
                  <a:pt x="124" y="173"/>
                </a:cubicBezTo>
                <a:cubicBezTo>
                  <a:pt x="124" y="172"/>
                  <a:pt x="124" y="172"/>
                  <a:pt x="124" y="172"/>
                </a:cubicBezTo>
                <a:cubicBezTo>
                  <a:pt x="124" y="172"/>
                  <a:pt x="124" y="172"/>
                  <a:pt x="124" y="172"/>
                </a:cubicBezTo>
                <a:cubicBezTo>
                  <a:pt x="124" y="171"/>
                  <a:pt x="124" y="169"/>
                  <a:pt x="124" y="168"/>
                </a:cubicBezTo>
                <a:cubicBezTo>
                  <a:pt x="124" y="163"/>
                  <a:pt x="125" y="158"/>
                  <a:pt x="125" y="153"/>
                </a:cubicBezTo>
                <a:cubicBezTo>
                  <a:pt x="125" y="153"/>
                  <a:pt x="126" y="152"/>
                  <a:pt x="126" y="152"/>
                </a:cubicBezTo>
                <a:cubicBezTo>
                  <a:pt x="125" y="142"/>
                  <a:pt x="125" y="133"/>
                  <a:pt x="125" y="123"/>
                </a:cubicBezTo>
                <a:cubicBezTo>
                  <a:pt x="125" y="122"/>
                  <a:pt x="125" y="122"/>
                  <a:pt x="125" y="122"/>
                </a:cubicBezTo>
                <a:cubicBezTo>
                  <a:pt x="125" y="121"/>
                  <a:pt x="124" y="121"/>
                  <a:pt x="124" y="120"/>
                </a:cubicBezTo>
                <a:cubicBezTo>
                  <a:pt x="123" y="120"/>
                  <a:pt x="123" y="120"/>
                  <a:pt x="123" y="120"/>
                </a:cubicBezTo>
                <a:cubicBezTo>
                  <a:pt x="122" y="120"/>
                  <a:pt x="122" y="121"/>
                  <a:pt x="121" y="121"/>
                </a:cubicBezTo>
                <a:cubicBezTo>
                  <a:pt x="119" y="125"/>
                  <a:pt x="115" y="128"/>
                  <a:pt x="110" y="130"/>
                </a:cubicBezTo>
                <a:cubicBezTo>
                  <a:pt x="105" y="132"/>
                  <a:pt x="100" y="132"/>
                  <a:pt x="94" y="132"/>
                </a:cubicBezTo>
                <a:cubicBezTo>
                  <a:pt x="94" y="132"/>
                  <a:pt x="94" y="132"/>
                  <a:pt x="94" y="132"/>
                </a:cubicBezTo>
                <a:cubicBezTo>
                  <a:pt x="85" y="132"/>
                  <a:pt x="77" y="129"/>
                  <a:pt x="71" y="124"/>
                </a:cubicBezTo>
                <a:cubicBezTo>
                  <a:pt x="69" y="122"/>
                  <a:pt x="68" y="120"/>
                  <a:pt x="66" y="118"/>
                </a:cubicBezTo>
                <a:cubicBezTo>
                  <a:pt x="102" y="118"/>
                  <a:pt x="102" y="118"/>
                  <a:pt x="102" y="118"/>
                </a:cubicBezTo>
                <a:cubicBezTo>
                  <a:pt x="103" y="118"/>
                  <a:pt x="104" y="118"/>
                  <a:pt x="104" y="117"/>
                </a:cubicBezTo>
                <a:cubicBezTo>
                  <a:pt x="108" y="102"/>
                  <a:pt x="108" y="102"/>
                  <a:pt x="108" y="102"/>
                </a:cubicBezTo>
                <a:cubicBezTo>
                  <a:pt x="108" y="102"/>
                  <a:pt x="108" y="102"/>
                  <a:pt x="108" y="102"/>
                </a:cubicBezTo>
                <a:cubicBezTo>
                  <a:pt x="108" y="102"/>
                  <a:pt x="108" y="102"/>
                  <a:pt x="108" y="102"/>
                </a:cubicBezTo>
                <a:cubicBezTo>
                  <a:pt x="108" y="95"/>
                  <a:pt x="108" y="89"/>
                  <a:pt x="106" y="83"/>
                </a:cubicBezTo>
                <a:cubicBezTo>
                  <a:pt x="106" y="83"/>
                  <a:pt x="105" y="82"/>
                  <a:pt x="104" y="82"/>
                </a:cubicBezTo>
                <a:cubicBezTo>
                  <a:pt x="104" y="82"/>
                  <a:pt x="104" y="82"/>
                  <a:pt x="104" y="82"/>
                </a:cubicBezTo>
                <a:cubicBezTo>
                  <a:pt x="103" y="82"/>
                  <a:pt x="103" y="82"/>
                  <a:pt x="103" y="82"/>
                </a:cubicBezTo>
                <a:cubicBezTo>
                  <a:pt x="107" y="74"/>
                  <a:pt x="107" y="74"/>
                  <a:pt x="107" y="74"/>
                </a:cubicBezTo>
                <a:cubicBezTo>
                  <a:pt x="107" y="74"/>
                  <a:pt x="107" y="74"/>
                  <a:pt x="107" y="74"/>
                </a:cubicBezTo>
                <a:cubicBezTo>
                  <a:pt x="107" y="74"/>
                  <a:pt x="107" y="74"/>
                  <a:pt x="107" y="74"/>
                </a:cubicBezTo>
                <a:cubicBezTo>
                  <a:pt x="107" y="73"/>
                  <a:pt x="107" y="73"/>
                  <a:pt x="107" y="73"/>
                </a:cubicBezTo>
                <a:cubicBezTo>
                  <a:pt x="107" y="73"/>
                  <a:pt x="107" y="73"/>
                  <a:pt x="107" y="73"/>
                </a:cubicBezTo>
                <a:cubicBezTo>
                  <a:pt x="107" y="68"/>
                  <a:pt x="107" y="60"/>
                  <a:pt x="105" y="54"/>
                </a:cubicBezTo>
                <a:cubicBezTo>
                  <a:pt x="105" y="53"/>
                  <a:pt x="104" y="53"/>
                  <a:pt x="103" y="53"/>
                </a:cubicBezTo>
                <a:cubicBezTo>
                  <a:pt x="90" y="53"/>
                  <a:pt x="83" y="53"/>
                  <a:pt x="76" y="52"/>
                </a:cubicBezTo>
                <a:cubicBezTo>
                  <a:pt x="73" y="52"/>
                  <a:pt x="71" y="52"/>
                  <a:pt x="69" y="52"/>
                </a:cubicBezTo>
                <a:cubicBezTo>
                  <a:pt x="74" y="47"/>
                  <a:pt x="81" y="43"/>
                  <a:pt x="88" y="43"/>
                </a:cubicBezTo>
                <a:cubicBezTo>
                  <a:pt x="89" y="43"/>
                  <a:pt x="90" y="43"/>
                  <a:pt x="90" y="43"/>
                </a:cubicBezTo>
                <a:cubicBezTo>
                  <a:pt x="90" y="43"/>
                  <a:pt x="90" y="43"/>
                  <a:pt x="90" y="43"/>
                </a:cubicBezTo>
                <a:cubicBezTo>
                  <a:pt x="98" y="43"/>
                  <a:pt x="106" y="45"/>
                  <a:pt x="111" y="50"/>
                </a:cubicBezTo>
                <a:cubicBezTo>
                  <a:pt x="111" y="51"/>
                  <a:pt x="112" y="51"/>
                  <a:pt x="112" y="51"/>
                </a:cubicBezTo>
                <a:cubicBezTo>
                  <a:pt x="112" y="51"/>
                  <a:pt x="113" y="51"/>
                  <a:pt x="113" y="50"/>
                </a:cubicBezTo>
                <a:cubicBezTo>
                  <a:pt x="117" y="47"/>
                  <a:pt x="120" y="45"/>
                  <a:pt x="123" y="42"/>
                </a:cubicBezTo>
                <a:cubicBezTo>
                  <a:pt x="123" y="41"/>
                  <a:pt x="123" y="41"/>
                  <a:pt x="123" y="41"/>
                </a:cubicBezTo>
                <a:cubicBezTo>
                  <a:pt x="124" y="41"/>
                  <a:pt x="124" y="40"/>
                  <a:pt x="124" y="39"/>
                </a:cubicBezTo>
                <a:cubicBezTo>
                  <a:pt x="124" y="34"/>
                  <a:pt x="124" y="29"/>
                  <a:pt x="124" y="24"/>
                </a:cubicBezTo>
                <a:cubicBezTo>
                  <a:pt x="124" y="19"/>
                  <a:pt x="124" y="14"/>
                  <a:pt x="125" y="9"/>
                </a:cubicBezTo>
                <a:cubicBezTo>
                  <a:pt x="125" y="8"/>
                  <a:pt x="124" y="8"/>
                  <a:pt x="124" y="7"/>
                </a:cubicBezTo>
                <a:cubicBezTo>
                  <a:pt x="114" y="2"/>
                  <a:pt x="104" y="0"/>
                  <a:pt x="9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149"/>
          <p:cNvSpPr/>
          <p:nvPr/>
        </p:nvSpPr>
        <p:spPr>
          <a:xfrm>
            <a:off x="2377800" y="2039760"/>
            <a:ext cx="261000" cy="108360"/>
          </a:xfrm>
          <a:custGeom>
            <a:avLst/>
            <a:gdLst/>
            <a:ahLst/>
            <a:rect l="l" t="t" r="r" b="b"/>
            <a:pathLst>
              <a:path w="257" h="107">
                <a:moveTo>
                  <a:pt x="16" y="100"/>
                </a:moveTo>
                <a:cubicBezTo>
                  <a:pt x="16" y="100"/>
                  <a:pt x="15" y="99"/>
                  <a:pt x="14" y="98"/>
                </a:cubicBezTo>
                <a:cubicBezTo>
                  <a:pt x="15" y="98"/>
                  <a:pt x="17" y="98"/>
                  <a:pt x="18" y="97"/>
                </a:cubicBezTo>
                <a:cubicBezTo>
                  <a:pt x="17" y="98"/>
                  <a:pt x="17" y="99"/>
                  <a:pt x="16" y="100"/>
                </a:cubicBezTo>
                <a:moveTo>
                  <a:pt x="170" y="102"/>
                </a:moveTo>
                <a:cubicBezTo>
                  <a:pt x="170" y="100"/>
                  <a:pt x="169" y="97"/>
                  <a:pt x="169" y="95"/>
                </a:cubicBezTo>
                <a:cubicBezTo>
                  <a:pt x="173" y="95"/>
                  <a:pt x="177" y="95"/>
                  <a:pt x="181" y="95"/>
                </a:cubicBezTo>
                <a:cubicBezTo>
                  <a:pt x="181" y="95"/>
                  <a:pt x="181" y="95"/>
                  <a:pt x="181" y="95"/>
                </a:cubicBezTo>
                <a:cubicBezTo>
                  <a:pt x="178" y="97"/>
                  <a:pt x="173" y="100"/>
                  <a:pt x="170" y="102"/>
                </a:cubicBezTo>
                <a:moveTo>
                  <a:pt x="13" y="97"/>
                </a:moveTo>
                <a:cubicBezTo>
                  <a:pt x="12" y="96"/>
                  <a:pt x="11" y="95"/>
                  <a:pt x="10" y="95"/>
                </a:cubicBezTo>
                <a:cubicBezTo>
                  <a:pt x="9" y="94"/>
                  <a:pt x="9" y="94"/>
                  <a:pt x="9" y="94"/>
                </a:cubicBezTo>
                <a:cubicBezTo>
                  <a:pt x="12" y="94"/>
                  <a:pt x="14" y="93"/>
                  <a:pt x="16" y="91"/>
                </a:cubicBezTo>
                <a:cubicBezTo>
                  <a:pt x="17" y="92"/>
                  <a:pt x="18" y="92"/>
                  <a:pt x="19" y="93"/>
                </a:cubicBezTo>
                <a:cubicBezTo>
                  <a:pt x="19" y="93"/>
                  <a:pt x="20" y="93"/>
                  <a:pt x="20" y="94"/>
                </a:cubicBezTo>
                <a:cubicBezTo>
                  <a:pt x="20" y="94"/>
                  <a:pt x="20" y="95"/>
                  <a:pt x="19" y="95"/>
                </a:cubicBezTo>
                <a:cubicBezTo>
                  <a:pt x="17" y="96"/>
                  <a:pt x="15" y="96"/>
                  <a:pt x="13" y="97"/>
                </a:cubicBezTo>
                <a:cubicBezTo>
                  <a:pt x="13" y="97"/>
                  <a:pt x="13" y="97"/>
                  <a:pt x="13" y="97"/>
                </a:cubicBezTo>
                <a:moveTo>
                  <a:pt x="8" y="93"/>
                </a:moveTo>
                <a:cubicBezTo>
                  <a:pt x="6" y="92"/>
                  <a:pt x="5" y="91"/>
                  <a:pt x="4" y="90"/>
                </a:cubicBezTo>
                <a:cubicBezTo>
                  <a:pt x="7" y="89"/>
                  <a:pt x="9" y="88"/>
                  <a:pt x="12" y="87"/>
                </a:cubicBezTo>
                <a:cubicBezTo>
                  <a:pt x="12" y="88"/>
                  <a:pt x="13" y="89"/>
                  <a:pt x="14" y="90"/>
                </a:cubicBezTo>
                <a:cubicBezTo>
                  <a:pt x="15" y="90"/>
                  <a:pt x="15" y="90"/>
                  <a:pt x="15" y="90"/>
                </a:cubicBezTo>
                <a:cubicBezTo>
                  <a:pt x="13" y="91"/>
                  <a:pt x="10" y="92"/>
                  <a:pt x="8" y="93"/>
                </a:cubicBezTo>
                <a:cubicBezTo>
                  <a:pt x="8" y="93"/>
                  <a:pt x="8" y="93"/>
                  <a:pt x="8" y="93"/>
                </a:cubicBezTo>
                <a:moveTo>
                  <a:pt x="181" y="93"/>
                </a:moveTo>
                <a:cubicBezTo>
                  <a:pt x="177" y="93"/>
                  <a:pt x="173" y="93"/>
                  <a:pt x="169" y="93"/>
                </a:cubicBezTo>
                <a:cubicBezTo>
                  <a:pt x="169" y="91"/>
                  <a:pt x="169" y="89"/>
                  <a:pt x="169" y="87"/>
                </a:cubicBezTo>
                <a:cubicBezTo>
                  <a:pt x="173" y="87"/>
                  <a:pt x="177" y="87"/>
                  <a:pt x="181" y="88"/>
                </a:cubicBezTo>
                <a:cubicBezTo>
                  <a:pt x="181" y="89"/>
                  <a:pt x="181" y="91"/>
                  <a:pt x="181" y="93"/>
                </a:cubicBezTo>
                <a:moveTo>
                  <a:pt x="5" y="88"/>
                </a:moveTo>
                <a:cubicBezTo>
                  <a:pt x="5" y="87"/>
                  <a:pt x="5" y="87"/>
                  <a:pt x="6" y="86"/>
                </a:cubicBezTo>
                <a:cubicBezTo>
                  <a:pt x="6" y="85"/>
                  <a:pt x="7" y="84"/>
                  <a:pt x="8" y="83"/>
                </a:cubicBezTo>
                <a:cubicBezTo>
                  <a:pt x="8" y="84"/>
                  <a:pt x="9" y="85"/>
                  <a:pt x="10" y="86"/>
                </a:cubicBezTo>
                <a:cubicBezTo>
                  <a:pt x="8" y="87"/>
                  <a:pt x="6" y="87"/>
                  <a:pt x="5" y="88"/>
                </a:cubicBezTo>
                <a:moveTo>
                  <a:pt x="181" y="86"/>
                </a:moveTo>
                <a:cubicBezTo>
                  <a:pt x="177" y="85"/>
                  <a:pt x="173" y="85"/>
                  <a:pt x="170" y="85"/>
                </a:cubicBezTo>
                <a:cubicBezTo>
                  <a:pt x="169" y="85"/>
                  <a:pt x="169" y="85"/>
                  <a:pt x="169" y="85"/>
                </a:cubicBezTo>
                <a:cubicBezTo>
                  <a:pt x="169" y="84"/>
                  <a:pt x="168" y="83"/>
                  <a:pt x="168" y="82"/>
                </a:cubicBezTo>
                <a:cubicBezTo>
                  <a:pt x="171" y="81"/>
                  <a:pt x="174" y="81"/>
                  <a:pt x="177" y="81"/>
                </a:cubicBezTo>
                <a:cubicBezTo>
                  <a:pt x="178" y="81"/>
                  <a:pt x="179" y="81"/>
                  <a:pt x="180" y="81"/>
                </a:cubicBezTo>
                <a:cubicBezTo>
                  <a:pt x="181" y="82"/>
                  <a:pt x="181" y="84"/>
                  <a:pt x="181" y="86"/>
                </a:cubicBezTo>
                <a:moveTo>
                  <a:pt x="214" y="86"/>
                </a:moveTo>
                <a:cubicBezTo>
                  <a:pt x="223" y="82"/>
                  <a:pt x="233" y="79"/>
                  <a:pt x="241" y="76"/>
                </a:cubicBezTo>
                <a:cubicBezTo>
                  <a:pt x="239" y="78"/>
                  <a:pt x="236" y="79"/>
                  <a:pt x="234" y="81"/>
                </a:cubicBezTo>
                <a:cubicBezTo>
                  <a:pt x="227" y="82"/>
                  <a:pt x="220" y="84"/>
                  <a:pt x="214" y="86"/>
                </a:cubicBezTo>
                <a:moveTo>
                  <a:pt x="168" y="80"/>
                </a:moveTo>
                <a:cubicBezTo>
                  <a:pt x="168" y="79"/>
                  <a:pt x="168" y="78"/>
                  <a:pt x="168" y="76"/>
                </a:cubicBezTo>
                <a:cubicBezTo>
                  <a:pt x="168" y="76"/>
                  <a:pt x="168" y="75"/>
                  <a:pt x="168" y="75"/>
                </a:cubicBezTo>
                <a:cubicBezTo>
                  <a:pt x="172" y="75"/>
                  <a:pt x="176" y="74"/>
                  <a:pt x="180" y="74"/>
                </a:cubicBezTo>
                <a:cubicBezTo>
                  <a:pt x="180" y="75"/>
                  <a:pt x="180" y="76"/>
                  <a:pt x="180" y="77"/>
                </a:cubicBezTo>
                <a:cubicBezTo>
                  <a:pt x="180" y="78"/>
                  <a:pt x="180" y="79"/>
                  <a:pt x="180" y="79"/>
                </a:cubicBezTo>
                <a:cubicBezTo>
                  <a:pt x="179" y="79"/>
                  <a:pt x="178" y="79"/>
                  <a:pt x="177" y="79"/>
                </a:cubicBezTo>
                <a:cubicBezTo>
                  <a:pt x="174" y="79"/>
                  <a:pt x="171" y="79"/>
                  <a:pt x="168" y="80"/>
                </a:cubicBezTo>
                <a:moveTo>
                  <a:pt x="168" y="73"/>
                </a:moveTo>
                <a:cubicBezTo>
                  <a:pt x="172" y="71"/>
                  <a:pt x="176" y="68"/>
                  <a:pt x="179" y="66"/>
                </a:cubicBezTo>
                <a:cubicBezTo>
                  <a:pt x="179" y="68"/>
                  <a:pt x="180" y="70"/>
                  <a:pt x="180" y="72"/>
                </a:cubicBezTo>
                <a:cubicBezTo>
                  <a:pt x="176" y="72"/>
                  <a:pt x="172" y="73"/>
                  <a:pt x="168" y="73"/>
                </a:cubicBezTo>
                <a:moveTo>
                  <a:pt x="165" y="71"/>
                </a:moveTo>
                <a:cubicBezTo>
                  <a:pt x="162" y="69"/>
                  <a:pt x="159" y="68"/>
                  <a:pt x="156" y="67"/>
                </a:cubicBezTo>
                <a:cubicBezTo>
                  <a:pt x="162" y="66"/>
                  <a:pt x="168" y="65"/>
                  <a:pt x="174" y="65"/>
                </a:cubicBezTo>
                <a:cubicBezTo>
                  <a:pt x="171" y="67"/>
                  <a:pt x="168" y="69"/>
                  <a:pt x="165" y="71"/>
                </a:cubicBezTo>
                <a:moveTo>
                  <a:pt x="25" y="93"/>
                </a:moveTo>
                <a:cubicBezTo>
                  <a:pt x="32" y="84"/>
                  <a:pt x="43" y="73"/>
                  <a:pt x="59" y="65"/>
                </a:cubicBezTo>
                <a:cubicBezTo>
                  <a:pt x="60" y="64"/>
                  <a:pt x="61" y="64"/>
                  <a:pt x="62" y="63"/>
                </a:cubicBezTo>
                <a:cubicBezTo>
                  <a:pt x="54" y="70"/>
                  <a:pt x="45" y="77"/>
                  <a:pt x="39" y="84"/>
                </a:cubicBezTo>
                <a:cubicBezTo>
                  <a:pt x="34" y="87"/>
                  <a:pt x="29" y="91"/>
                  <a:pt x="24" y="94"/>
                </a:cubicBezTo>
                <a:cubicBezTo>
                  <a:pt x="25" y="94"/>
                  <a:pt x="25" y="94"/>
                  <a:pt x="25" y="94"/>
                </a:cubicBezTo>
                <a:cubicBezTo>
                  <a:pt x="25" y="93"/>
                  <a:pt x="25" y="93"/>
                  <a:pt x="25" y="93"/>
                </a:cubicBezTo>
                <a:cubicBezTo>
                  <a:pt x="25" y="93"/>
                  <a:pt x="25" y="93"/>
                  <a:pt x="25" y="93"/>
                </a:cubicBezTo>
                <a:cubicBezTo>
                  <a:pt x="25" y="93"/>
                  <a:pt x="25" y="93"/>
                  <a:pt x="25" y="93"/>
                </a:cubicBezTo>
                <a:cubicBezTo>
                  <a:pt x="25" y="93"/>
                  <a:pt x="25" y="93"/>
                  <a:pt x="25" y="93"/>
                </a:cubicBezTo>
                <a:moveTo>
                  <a:pt x="153" y="66"/>
                </a:moveTo>
                <a:cubicBezTo>
                  <a:pt x="151" y="65"/>
                  <a:pt x="148" y="64"/>
                  <a:pt x="145" y="63"/>
                </a:cubicBezTo>
                <a:cubicBezTo>
                  <a:pt x="149" y="63"/>
                  <a:pt x="152" y="62"/>
                  <a:pt x="155" y="62"/>
                </a:cubicBezTo>
                <a:cubicBezTo>
                  <a:pt x="158" y="61"/>
                  <a:pt x="162" y="60"/>
                  <a:pt x="166" y="60"/>
                </a:cubicBezTo>
                <a:cubicBezTo>
                  <a:pt x="167" y="59"/>
                  <a:pt x="167" y="59"/>
                  <a:pt x="167" y="59"/>
                </a:cubicBezTo>
                <a:cubicBezTo>
                  <a:pt x="170" y="61"/>
                  <a:pt x="173" y="62"/>
                  <a:pt x="176" y="63"/>
                </a:cubicBezTo>
                <a:cubicBezTo>
                  <a:pt x="168" y="63"/>
                  <a:pt x="161" y="64"/>
                  <a:pt x="154" y="65"/>
                </a:cubicBezTo>
                <a:cubicBezTo>
                  <a:pt x="153" y="66"/>
                  <a:pt x="153" y="66"/>
                  <a:pt x="153" y="66"/>
                </a:cubicBezTo>
                <a:moveTo>
                  <a:pt x="141" y="61"/>
                </a:moveTo>
                <a:cubicBezTo>
                  <a:pt x="138" y="61"/>
                  <a:pt x="135" y="60"/>
                  <a:pt x="132" y="59"/>
                </a:cubicBezTo>
                <a:cubicBezTo>
                  <a:pt x="139" y="58"/>
                  <a:pt x="145" y="56"/>
                  <a:pt x="152" y="54"/>
                </a:cubicBezTo>
                <a:cubicBezTo>
                  <a:pt x="156" y="55"/>
                  <a:pt x="160" y="57"/>
                  <a:pt x="164" y="58"/>
                </a:cubicBezTo>
                <a:cubicBezTo>
                  <a:pt x="161" y="59"/>
                  <a:pt x="157" y="59"/>
                  <a:pt x="154" y="60"/>
                </a:cubicBezTo>
                <a:cubicBezTo>
                  <a:pt x="151" y="60"/>
                  <a:pt x="147" y="61"/>
                  <a:pt x="144" y="61"/>
                </a:cubicBezTo>
                <a:cubicBezTo>
                  <a:pt x="143" y="61"/>
                  <a:pt x="143" y="61"/>
                  <a:pt x="142" y="61"/>
                </a:cubicBezTo>
                <a:cubicBezTo>
                  <a:pt x="142" y="61"/>
                  <a:pt x="142" y="61"/>
                  <a:pt x="142" y="61"/>
                </a:cubicBezTo>
                <a:cubicBezTo>
                  <a:pt x="142" y="61"/>
                  <a:pt x="142" y="61"/>
                  <a:pt x="142" y="61"/>
                </a:cubicBezTo>
                <a:cubicBezTo>
                  <a:pt x="142" y="61"/>
                  <a:pt x="142" y="61"/>
                  <a:pt x="141" y="61"/>
                </a:cubicBezTo>
                <a:cubicBezTo>
                  <a:pt x="141" y="61"/>
                  <a:pt x="141" y="61"/>
                  <a:pt x="141" y="61"/>
                </a:cubicBezTo>
                <a:cubicBezTo>
                  <a:pt x="141" y="61"/>
                  <a:pt x="141" y="61"/>
                  <a:pt x="141" y="61"/>
                </a:cubicBezTo>
                <a:moveTo>
                  <a:pt x="50" y="76"/>
                </a:moveTo>
                <a:cubicBezTo>
                  <a:pt x="56" y="70"/>
                  <a:pt x="64" y="64"/>
                  <a:pt x="70" y="60"/>
                </a:cubicBezTo>
                <a:cubicBezTo>
                  <a:pt x="76" y="57"/>
                  <a:pt x="82" y="55"/>
                  <a:pt x="89" y="53"/>
                </a:cubicBezTo>
                <a:cubicBezTo>
                  <a:pt x="82" y="58"/>
                  <a:pt x="74" y="63"/>
                  <a:pt x="67" y="67"/>
                </a:cubicBezTo>
                <a:cubicBezTo>
                  <a:pt x="67" y="67"/>
                  <a:pt x="67" y="67"/>
                  <a:pt x="67" y="67"/>
                </a:cubicBezTo>
                <a:cubicBezTo>
                  <a:pt x="61" y="70"/>
                  <a:pt x="55" y="73"/>
                  <a:pt x="50" y="76"/>
                </a:cubicBezTo>
                <a:moveTo>
                  <a:pt x="128" y="59"/>
                </a:moveTo>
                <a:cubicBezTo>
                  <a:pt x="124" y="58"/>
                  <a:pt x="120" y="58"/>
                  <a:pt x="116" y="57"/>
                </a:cubicBezTo>
                <a:cubicBezTo>
                  <a:pt x="122" y="55"/>
                  <a:pt x="127" y="53"/>
                  <a:pt x="133" y="51"/>
                </a:cubicBezTo>
                <a:cubicBezTo>
                  <a:pt x="138" y="51"/>
                  <a:pt x="143" y="52"/>
                  <a:pt x="148" y="53"/>
                </a:cubicBezTo>
                <a:cubicBezTo>
                  <a:pt x="141" y="55"/>
                  <a:pt x="135" y="57"/>
                  <a:pt x="128" y="59"/>
                </a:cubicBezTo>
                <a:moveTo>
                  <a:pt x="76" y="63"/>
                </a:moveTo>
                <a:cubicBezTo>
                  <a:pt x="83" y="60"/>
                  <a:pt x="89" y="55"/>
                  <a:pt x="95" y="52"/>
                </a:cubicBezTo>
                <a:cubicBezTo>
                  <a:pt x="100" y="51"/>
                  <a:pt x="105" y="50"/>
                  <a:pt x="111" y="50"/>
                </a:cubicBezTo>
                <a:cubicBezTo>
                  <a:pt x="103" y="53"/>
                  <a:pt x="96" y="56"/>
                  <a:pt x="89" y="59"/>
                </a:cubicBezTo>
                <a:cubicBezTo>
                  <a:pt x="88" y="60"/>
                  <a:pt x="88" y="60"/>
                  <a:pt x="88" y="60"/>
                </a:cubicBezTo>
                <a:cubicBezTo>
                  <a:pt x="88" y="60"/>
                  <a:pt x="88" y="60"/>
                  <a:pt x="88" y="60"/>
                </a:cubicBezTo>
                <a:cubicBezTo>
                  <a:pt x="88" y="60"/>
                  <a:pt x="88" y="60"/>
                  <a:pt x="88" y="60"/>
                </a:cubicBezTo>
                <a:cubicBezTo>
                  <a:pt x="87" y="60"/>
                  <a:pt x="87" y="60"/>
                  <a:pt x="87" y="60"/>
                </a:cubicBezTo>
                <a:cubicBezTo>
                  <a:pt x="87" y="60"/>
                  <a:pt x="87" y="60"/>
                  <a:pt x="87" y="60"/>
                </a:cubicBezTo>
                <a:cubicBezTo>
                  <a:pt x="83" y="61"/>
                  <a:pt x="80" y="62"/>
                  <a:pt x="76" y="63"/>
                </a:cubicBezTo>
                <a:moveTo>
                  <a:pt x="95" y="59"/>
                </a:moveTo>
                <a:cubicBezTo>
                  <a:pt x="102" y="56"/>
                  <a:pt x="109" y="53"/>
                  <a:pt x="116" y="50"/>
                </a:cubicBezTo>
                <a:cubicBezTo>
                  <a:pt x="117" y="50"/>
                  <a:pt x="117" y="50"/>
                  <a:pt x="118" y="50"/>
                </a:cubicBezTo>
                <a:cubicBezTo>
                  <a:pt x="122" y="50"/>
                  <a:pt x="125" y="50"/>
                  <a:pt x="129" y="50"/>
                </a:cubicBezTo>
                <a:cubicBezTo>
                  <a:pt x="123" y="53"/>
                  <a:pt x="117" y="55"/>
                  <a:pt x="111" y="57"/>
                </a:cubicBezTo>
                <a:cubicBezTo>
                  <a:pt x="106" y="57"/>
                  <a:pt x="100" y="58"/>
                  <a:pt x="95" y="59"/>
                </a:cubicBezTo>
                <a:moveTo>
                  <a:pt x="179" y="25"/>
                </a:moveTo>
                <a:cubicBezTo>
                  <a:pt x="176" y="24"/>
                  <a:pt x="173" y="22"/>
                  <a:pt x="170" y="21"/>
                </a:cubicBezTo>
                <a:cubicBezTo>
                  <a:pt x="170" y="20"/>
                  <a:pt x="170" y="19"/>
                  <a:pt x="170" y="18"/>
                </a:cubicBezTo>
                <a:cubicBezTo>
                  <a:pt x="173" y="19"/>
                  <a:pt x="176" y="20"/>
                  <a:pt x="180" y="20"/>
                </a:cubicBezTo>
                <a:cubicBezTo>
                  <a:pt x="179" y="22"/>
                  <a:pt x="179" y="23"/>
                  <a:pt x="179" y="25"/>
                </a:cubicBezTo>
                <a:moveTo>
                  <a:pt x="180" y="18"/>
                </a:moveTo>
                <a:cubicBezTo>
                  <a:pt x="177" y="18"/>
                  <a:pt x="174" y="18"/>
                  <a:pt x="171" y="17"/>
                </a:cubicBezTo>
                <a:cubicBezTo>
                  <a:pt x="171" y="15"/>
                  <a:pt x="171" y="14"/>
                  <a:pt x="171" y="13"/>
                </a:cubicBezTo>
                <a:cubicBezTo>
                  <a:pt x="172" y="13"/>
                  <a:pt x="172" y="13"/>
                  <a:pt x="172" y="13"/>
                </a:cubicBezTo>
                <a:cubicBezTo>
                  <a:pt x="175" y="13"/>
                  <a:pt x="178" y="13"/>
                  <a:pt x="180" y="14"/>
                </a:cubicBezTo>
                <a:cubicBezTo>
                  <a:pt x="180" y="15"/>
                  <a:pt x="180" y="17"/>
                  <a:pt x="180" y="18"/>
                </a:cubicBezTo>
                <a:moveTo>
                  <a:pt x="181" y="29"/>
                </a:moveTo>
                <a:cubicBezTo>
                  <a:pt x="181" y="29"/>
                  <a:pt x="181" y="29"/>
                  <a:pt x="181" y="29"/>
                </a:cubicBezTo>
                <a:cubicBezTo>
                  <a:pt x="182" y="29"/>
                  <a:pt x="182" y="28"/>
                  <a:pt x="182" y="28"/>
                </a:cubicBezTo>
                <a:cubicBezTo>
                  <a:pt x="183" y="19"/>
                  <a:pt x="184" y="14"/>
                  <a:pt x="185" y="6"/>
                </a:cubicBezTo>
                <a:cubicBezTo>
                  <a:pt x="208" y="24"/>
                  <a:pt x="232" y="52"/>
                  <a:pt x="252" y="69"/>
                </a:cubicBezTo>
                <a:cubicBezTo>
                  <a:pt x="234" y="74"/>
                  <a:pt x="207" y="83"/>
                  <a:pt x="185" y="94"/>
                </a:cubicBezTo>
                <a:cubicBezTo>
                  <a:pt x="184" y="86"/>
                  <a:pt x="184" y="79"/>
                  <a:pt x="184" y="74"/>
                </a:cubicBezTo>
                <a:cubicBezTo>
                  <a:pt x="183" y="71"/>
                  <a:pt x="183" y="68"/>
                  <a:pt x="183" y="66"/>
                </a:cubicBezTo>
                <a:cubicBezTo>
                  <a:pt x="183" y="65"/>
                  <a:pt x="183" y="64"/>
                  <a:pt x="182" y="64"/>
                </a:cubicBezTo>
                <a:cubicBezTo>
                  <a:pt x="182" y="63"/>
                  <a:pt x="182" y="63"/>
                  <a:pt x="182" y="63"/>
                </a:cubicBezTo>
                <a:cubicBezTo>
                  <a:pt x="182" y="62"/>
                  <a:pt x="181" y="62"/>
                  <a:pt x="181" y="62"/>
                </a:cubicBezTo>
                <a:cubicBezTo>
                  <a:pt x="159" y="50"/>
                  <a:pt x="137" y="46"/>
                  <a:pt x="118" y="46"/>
                </a:cubicBezTo>
                <a:cubicBezTo>
                  <a:pt x="118" y="46"/>
                  <a:pt x="118" y="46"/>
                  <a:pt x="118" y="46"/>
                </a:cubicBezTo>
                <a:cubicBezTo>
                  <a:pt x="95" y="46"/>
                  <a:pt x="74" y="53"/>
                  <a:pt x="58" y="61"/>
                </a:cubicBezTo>
                <a:cubicBezTo>
                  <a:pt x="42" y="70"/>
                  <a:pt x="29" y="81"/>
                  <a:pt x="23" y="91"/>
                </a:cubicBezTo>
                <a:cubicBezTo>
                  <a:pt x="22" y="90"/>
                  <a:pt x="22" y="90"/>
                  <a:pt x="22" y="90"/>
                </a:cubicBezTo>
                <a:cubicBezTo>
                  <a:pt x="20" y="90"/>
                  <a:pt x="17" y="87"/>
                  <a:pt x="14" y="85"/>
                </a:cubicBezTo>
                <a:cubicBezTo>
                  <a:pt x="13" y="84"/>
                  <a:pt x="11" y="82"/>
                  <a:pt x="11" y="81"/>
                </a:cubicBezTo>
                <a:cubicBezTo>
                  <a:pt x="10" y="81"/>
                  <a:pt x="10" y="80"/>
                  <a:pt x="10" y="80"/>
                </a:cubicBezTo>
                <a:cubicBezTo>
                  <a:pt x="10" y="80"/>
                  <a:pt x="10" y="80"/>
                  <a:pt x="10" y="80"/>
                </a:cubicBezTo>
                <a:cubicBezTo>
                  <a:pt x="17" y="68"/>
                  <a:pt x="33" y="52"/>
                  <a:pt x="53" y="40"/>
                </a:cubicBezTo>
                <a:cubicBezTo>
                  <a:pt x="74" y="27"/>
                  <a:pt x="101" y="18"/>
                  <a:pt x="129" y="18"/>
                </a:cubicBezTo>
                <a:cubicBezTo>
                  <a:pt x="141" y="18"/>
                  <a:pt x="154" y="20"/>
                  <a:pt x="167" y="24"/>
                </a:cubicBezTo>
                <a:cubicBezTo>
                  <a:pt x="168" y="25"/>
                  <a:pt x="168" y="25"/>
                  <a:pt x="168" y="25"/>
                </a:cubicBezTo>
                <a:cubicBezTo>
                  <a:pt x="168" y="25"/>
                  <a:pt x="168" y="25"/>
                  <a:pt x="168" y="25"/>
                </a:cubicBezTo>
                <a:cubicBezTo>
                  <a:pt x="172" y="26"/>
                  <a:pt x="176" y="27"/>
                  <a:pt x="180" y="29"/>
                </a:cubicBezTo>
                <a:cubicBezTo>
                  <a:pt x="180" y="29"/>
                  <a:pt x="180" y="29"/>
                  <a:pt x="181" y="29"/>
                </a:cubicBezTo>
                <a:moveTo>
                  <a:pt x="181" y="12"/>
                </a:moveTo>
                <a:cubicBezTo>
                  <a:pt x="178" y="11"/>
                  <a:pt x="175" y="11"/>
                  <a:pt x="172" y="11"/>
                </a:cubicBezTo>
                <a:cubicBezTo>
                  <a:pt x="175" y="9"/>
                  <a:pt x="178" y="7"/>
                  <a:pt x="181" y="5"/>
                </a:cubicBezTo>
                <a:cubicBezTo>
                  <a:pt x="181" y="8"/>
                  <a:pt x="181" y="10"/>
                  <a:pt x="181" y="12"/>
                </a:cubicBezTo>
                <a:moveTo>
                  <a:pt x="184" y="0"/>
                </a:moveTo>
                <a:cubicBezTo>
                  <a:pt x="183" y="0"/>
                  <a:pt x="183" y="0"/>
                  <a:pt x="183" y="0"/>
                </a:cubicBezTo>
                <a:cubicBezTo>
                  <a:pt x="178" y="3"/>
                  <a:pt x="173" y="6"/>
                  <a:pt x="168" y="9"/>
                </a:cubicBezTo>
                <a:cubicBezTo>
                  <a:pt x="168" y="9"/>
                  <a:pt x="168" y="10"/>
                  <a:pt x="167" y="10"/>
                </a:cubicBezTo>
                <a:cubicBezTo>
                  <a:pt x="167" y="14"/>
                  <a:pt x="167" y="17"/>
                  <a:pt x="167" y="20"/>
                </a:cubicBezTo>
                <a:cubicBezTo>
                  <a:pt x="154" y="16"/>
                  <a:pt x="141" y="14"/>
                  <a:pt x="129" y="14"/>
                </a:cubicBezTo>
                <a:cubicBezTo>
                  <a:pt x="100" y="14"/>
                  <a:pt x="73" y="24"/>
                  <a:pt x="52" y="37"/>
                </a:cubicBezTo>
                <a:cubicBezTo>
                  <a:pt x="30" y="49"/>
                  <a:pt x="14" y="65"/>
                  <a:pt x="6" y="78"/>
                </a:cubicBezTo>
                <a:cubicBezTo>
                  <a:pt x="6" y="78"/>
                  <a:pt x="6" y="78"/>
                  <a:pt x="6" y="78"/>
                </a:cubicBezTo>
                <a:cubicBezTo>
                  <a:pt x="5" y="81"/>
                  <a:pt x="3" y="83"/>
                  <a:pt x="3" y="84"/>
                </a:cubicBezTo>
                <a:cubicBezTo>
                  <a:pt x="2" y="86"/>
                  <a:pt x="1" y="87"/>
                  <a:pt x="0" y="89"/>
                </a:cubicBezTo>
                <a:cubicBezTo>
                  <a:pt x="0" y="90"/>
                  <a:pt x="0" y="90"/>
                  <a:pt x="1" y="91"/>
                </a:cubicBezTo>
                <a:cubicBezTo>
                  <a:pt x="2" y="92"/>
                  <a:pt x="4" y="95"/>
                  <a:pt x="7" y="97"/>
                </a:cubicBezTo>
                <a:cubicBezTo>
                  <a:pt x="10" y="100"/>
                  <a:pt x="13" y="103"/>
                  <a:pt x="16" y="104"/>
                </a:cubicBezTo>
                <a:cubicBezTo>
                  <a:pt x="16" y="104"/>
                  <a:pt x="16" y="104"/>
                  <a:pt x="17" y="104"/>
                </a:cubicBezTo>
                <a:cubicBezTo>
                  <a:pt x="17" y="104"/>
                  <a:pt x="18" y="104"/>
                  <a:pt x="18" y="104"/>
                </a:cubicBezTo>
                <a:cubicBezTo>
                  <a:pt x="18" y="104"/>
                  <a:pt x="18" y="104"/>
                  <a:pt x="18" y="104"/>
                </a:cubicBezTo>
                <a:cubicBezTo>
                  <a:pt x="41" y="86"/>
                  <a:pt x="71" y="61"/>
                  <a:pt x="111" y="61"/>
                </a:cubicBezTo>
                <a:cubicBezTo>
                  <a:pt x="111" y="61"/>
                  <a:pt x="111" y="61"/>
                  <a:pt x="111" y="61"/>
                </a:cubicBezTo>
                <a:cubicBezTo>
                  <a:pt x="127" y="61"/>
                  <a:pt x="144" y="65"/>
                  <a:pt x="164" y="74"/>
                </a:cubicBezTo>
                <a:cubicBezTo>
                  <a:pt x="164" y="74"/>
                  <a:pt x="164" y="75"/>
                  <a:pt x="164" y="75"/>
                </a:cubicBezTo>
                <a:cubicBezTo>
                  <a:pt x="165" y="81"/>
                  <a:pt x="166" y="97"/>
                  <a:pt x="166" y="105"/>
                </a:cubicBezTo>
                <a:cubicBezTo>
                  <a:pt x="166" y="105"/>
                  <a:pt x="166" y="105"/>
                  <a:pt x="166" y="105"/>
                </a:cubicBezTo>
                <a:cubicBezTo>
                  <a:pt x="166" y="106"/>
                  <a:pt x="166" y="106"/>
                  <a:pt x="166" y="106"/>
                </a:cubicBezTo>
                <a:cubicBezTo>
                  <a:pt x="167" y="106"/>
                  <a:pt x="167" y="106"/>
                  <a:pt x="167" y="106"/>
                </a:cubicBezTo>
                <a:cubicBezTo>
                  <a:pt x="167" y="106"/>
                  <a:pt x="167" y="106"/>
                  <a:pt x="167" y="106"/>
                </a:cubicBezTo>
                <a:cubicBezTo>
                  <a:pt x="167" y="106"/>
                  <a:pt x="167" y="106"/>
                  <a:pt x="167" y="106"/>
                </a:cubicBezTo>
                <a:cubicBezTo>
                  <a:pt x="167" y="106"/>
                  <a:pt x="167" y="106"/>
                  <a:pt x="167" y="106"/>
                </a:cubicBezTo>
                <a:cubicBezTo>
                  <a:pt x="167" y="107"/>
                  <a:pt x="167" y="107"/>
                  <a:pt x="167" y="107"/>
                </a:cubicBezTo>
                <a:cubicBezTo>
                  <a:pt x="168" y="107"/>
                  <a:pt x="168" y="107"/>
                  <a:pt x="168" y="107"/>
                </a:cubicBezTo>
                <a:cubicBezTo>
                  <a:pt x="168" y="107"/>
                  <a:pt x="168" y="107"/>
                  <a:pt x="168" y="107"/>
                </a:cubicBezTo>
                <a:cubicBezTo>
                  <a:pt x="168" y="107"/>
                  <a:pt x="168" y="107"/>
                  <a:pt x="168" y="107"/>
                </a:cubicBezTo>
                <a:cubicBezTo>
                  <a:pt x="168" y="107"/>
                  <a:pt x="168" y="107"/>
                  <a:pt x="168" y="107"/>
                </a:cubicBezTo>
                <a:cubicBezTo>
                  <a:pt x="169" y="107"/>
                  <a:pt x="169" y="107"/>
                  <a:pt x="169" y="107"/>
                </a:cubicBezTo>
                <a:cubicBezTo>
                  <a:pt x="169" y="107"/>
                  <a:pt x="169" y="107"/>
                  <a:pt x="169" y="107"/>
                </a:cubicBezTo>
                <a:cubicBezTo>
                  <a:pt x="169" y="107"/>
                  <a:pt x="169" y="107"/>
                  <a:pt x="169" y="107"/>
                </a:cubicBezTo>
                <a:cubicBezTo>
                  <a:pt x="169" y="106"/>
                  <a:pt x="170" y="106"/>
                  <a:pt x="170" y="106"/>
                </a:cubicBezTo>
                <a:cubicBezTo>
                  <a:pt x="191" y="96"/>
                  <a:pt x="214" y="88"/>
                  <a:pt x="235" y="85"/>
                </a:cubicBezTo>
                <a:cubicBezTo>
                  <a:pt x="235" y="84"/>
                  <a:pt x="235" y="84"/>
                  <a:pt x="235" y="84"/>
                </a:cubicBezTo>
                <a:cubicBezTo>
                  <a:pt x="241" y="80"/>
                  <a:pt x="248" y="76"/>
                  <a:pt x="254" y="73"/>
                </a:cubicBezTo>
                <a:cubicBezTo>
                  <a:pt x="254" y="72"/>
                  <a:pt x="255" y="72"/>
                  <a:pt x="256" y="72"/>
                </a:cubicBezTo>
                <a:cubicBezTo>
                  <a:pt x="256" y="72"/>
                  <a:pt x="257" y="71"/>
                  <a:pt x="257" y="71"/>
                </a:cubicBezTo>
                <a:cubicBezTo>
                  <a:pt x="257" y="70"/>
                  <a:pt x="257" y="69"/>
                  <a:pt x="257" y="69"/>
                </a:cubicBezTo>
                <a:cubicBezTo>
                  <a:pt x="237" y="51"/>
                  <a:pt x="211" y="21"/>
                  <a:pt x="186" y="2"/>
                </a:cubicBezTo>
                <a:cubicBezTo>
                  <a:pt x="185" y="1"/>
                  <a:pt x="185" y="1"/>
                  <a:pt x="185" y="1"/>
                </a:cubicBezTo>
                <a:cubicBezTo>
                  <a:pt x="185" y="0"/>
                  <a:pt x="184" y="0"/>
                  <a:pt x="184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150"/>
          <p:cNvSpPr/>
          <p:nvPr/>
        </p:nvSpPr>
        <p:spPr>
          <a:xfrm>
            <a:off x="1865520" y="3058200"/>
            <a:ext cx="233640" cy="241920"/>
          </a:xfrm>
          <a:custGeom>
            <a:avLst/>
            <a:gdLst/>
            <a:ahLst/>
            <a:rect l="l" t="t" r="r" b="b"/>
            <a:pathLst>
              <a:path w="230" h="238">
                <a:moveTo>
                  <a:pt x="211" y="233"/>
                </a:moveTo>
                <a:cubicBezTo>
                  <a:pt x="211" y="233"/>
                  <a:pt x="211" y="233"/>
                  <a:pt x="211" y="233"/>
                </a:cubicBezTo>
                <a:cubicBezTo>
                  <a:pt x="211" y="233"/>
                  <a:pt x="211" y="233"/>
                  <a:pt x="211" y="233"/>
                </a:cubicBezTo>
                <a:moveTo>
                  <a:pt x="216" y="232"/>
                </a:moveTo>
                <a:cubicBezTo>
                  <a:pt x="216" y="231"/>
                  <a:pt x="217" y="229"/>
                  <a:pt x="217" y="227"/>
                </a:cubicBezTo>
                <a:cubicBezTo>
                  <a:pt x="219" y="229"/>
                  <a:pt x="221" y="230"/>
                  <a:pt x="223" y="231"/>
                </a:cubicBezTo>
                <a:cubicBezTo>
                  <a:pt x="222" y="231"/>
                  <a:pt x="221" y="232"/>
                  <a:pt x="220" y="232"/>
                </a:cubicBezTo>
                <a:cubicBezTo>
                  <a:pt x="219" y="232"/>
                  <a:pt x="218" y="232"/>
                  <a:pt x="216" y="232"/>
                </a:cubicBezTo>
                <a:moveTo>
                  <a:pt x="225" y="230"/>
                </a:moveTo>
                <a:cubicBezTo>
                  <a:pt x="222" y="228"/>
                  <a:pt x="220" y="227"/>
                  <a:pt x="217" y="225"/>
                </a:cubicBezTo>
                <a:cubicBezTo>
                  <a:pt x="217" y="223"/>
                  <a:pt x="217" y="222"/>
                  <a:pt x="217" y="221"/>
                </a:cubicBezTo>
                <a:cubicBezTo>
                  <a:pt x="217" y="220"/>
                  <a:pt x="217" y="220"/>
                  <a:pt x="217" y="220"/>
                </a:cubicBezTo>
                <a:cubicBezTo>
                  <a:pt x="220" y="221"/>
                  <a:pt x="223" y="222"/>
                  <a:pt x="225" y="224"/>
                </a:cubicBezTo>
                <a:cubicBezTo>
                  <a:pt x="225" y="225"/>
                  <a:pt x="225" y="225"/>
                  <a:pt x="225" y="225"/>
                </a:cubicBezTo>
                <a:cubicBezTo>
                  <a:pt x="225" y="227"/>
                  <a:pt x="225" y="228"/>
                  <a:pt x="225" y="230"/>
                </a:cubicBezTo>
                <a:moveTo>
                  <a:pt x="225" y="222"/>
                </a:moveTo>
                <a:cubicBezTo>
                  <a:pt x="223" y="220"/>
                  <a:pt x="220" y="218"/>
                  <a:pt x="217" y="217"/>
                </a:cubicBezTo>
                <a:cubicBezTo>
                  <a:pt x="217" y="216"/>
                  <a:pt x="217" y="214"/>
                  <a:pt x="217" y="212"/>
                </a:cubicBezTo>
                <a:cubicBezTo>
                  <a:pt x="216" y="212"/>
                  <a:pt x="216" y="212"/>
                  <a:pt x="216" y="212"/>
                </a:cubicBezTo>
                <a:cubicBezTo>
                  <a:pt x="217" y="212"/>
                  <a:pt x="218" y="212"/>
                  <a:pt x="218" y="212"/>
                </a:cubicBezTo>
                <a:cubicBezTo>
                  <a:pt x="220" y="213"/>
                  <a:pt x="223" y="215"/>
                  <a:pt x="225" y="216"/>
                </a:cubicBezTo>
                <a:cubicBezTo>
                  <a:pt x="225" y="216"/>
                  <a:pt x="225" y="216"/>
                  <a:pt x="225" y="216"/>
                </a:cubicBezTo>
                <a:cubicBezTo>
                  <a:pt x="225" y="218"/>
                  <a:pt x="225" y="220"/>
                  <a:pt x="225" y="222"/>
                </a:cubicBezTo>
                <a:moveTo>
                  <a:pt x="226" y="214"/>
                </a:moveTo>
                <a:cubicBezTo>
                  <a:pt x="224" y="213"/>
                  <a:pt x="223" y="212"/>
                  <a:pt x="222" y="211"/>
                </a:cubicBezTo>
                <a:cubicBezTo>
                  <a:pt x="223" y="211"/>
                  <a:pt x="224" y="211"/>
                  <a:pt x="226" y="211"/>
                </a:cubicBezTo>
                <a:cubicBezTo>
                  <a:pt x="226" y="211"/>
                  <a:pt x="226" y="212"/>
                  <a:pt x="226" y="213"/>
                </a:cubicBezTo>
                <a:cubicBezTo>
                  <a:pt x="226" y="214"/>
                  <a:pt x="226" y="214"/>
                  <a:pt x="226" y="214"/>
                </a:cubicBezTo>
                <a:moveTo>
                  <a:pt x="209" y="207"/>
                </a:moveTo>
                <a:cubicBezTo>
                  <a:pt x="194" y="207"/>
                  <a:pt x="175" y="204"/>
                  <a:pt x="155" y="194"/>
                </a:cubicBezTo>
                <a:cubicBezTo>
                  <a:pt x="167" y="197"/>
                  <a:pt x="181" y="200"/>
                  <a:pt x="192" y="202"/>
                </a:cubicBezTo>
                <a:cubicBezTo>
                  <a:pt x="200" y="204"/>
                  <a:pt x="207" y="206"/>
                  <a:pt x="214" y="207"/>
                </a:cubicBezTo>
                <a:cubicBezTo>
                  <a:pt x="213" y="207"/>
                  <a:pt x="213" y="207"/>
                  <a:pt x="213" y="207"/>
                </a:cubicBezTo>
                <a:cubicBezTo>
                  <a:pt x="212" y="207"/>
                  <a:pt x="212" y="207"/>
                  <a:pt x="212" y="207"/>
                </a:cubicBezTo>
                <a:cubicBezTo>
                  <a:pt x="212" y="207"/>
                  <a:pt x="212" y="207"/>
                  <a:pt x="212" y="207"/>
                </a:cubicBezTo>
                <a:cubicBezTo>
                  <a:pt x="212" y="207"/>
                  <a:pt x="212" y="207"/>
                  <a:pt x="212" y="207"/>
                </a:cubicBezTo>
                <a:cubicBezTo>
                  <a:pt x="211" y="207"/>
                  <a:pt x="210" y="207"/>
                  <a:pt x="209" y="207"/>
                </a:cubicBezTo>
                <a:cubicBezTo>
                  <a:pt x="209" y="207"/>
                  <a:pt x="209" y="207"/>
                  <a:pt x="209" y="207"/>
                </a:cubicBezTo>
                <a:moveTo>
                  <a:pt x="177" y="197"/>
                </a:moveTo>
                <a:cubicBezTo>
                  <a:pt x="166" y="195"/>
                  <a:pt x="154" y="192"/>
                  <a:pt x="146" y="190"/>
                </a:cubicBezTo>
                <a:cubicBezTo>
                  <a:pt x="140" y="187"/>
                  <a:pt x="135" y="184"/>
                  <a:pt x="130" y="180"/>
                </a:cubicBezTo>
                <a:cubicBezTo>
                  <a:pt x="128" y="179"/>
                  <a:pt x="126" y="178"/>
                  <a:pt x="124" y="176"/>
                </a:cubicBezTo>
                <a:cubicBezTo>
                  <a:pt x="134" y="180"/>
                  <a:pt x="145" y="183"/>
                  <a:pt x="154" y="187"/>
                </a:cubicBezTo>
                <a:cubicBezTo>
                  <a:pt x="155" y="187"/>
                  <a:pt x="155" y="187"/>
                  <a:pt x="155" y="187"/>
                </a:cubicBezTo>
                <a:cubicBezTo>
                  <a:pt x="162" y="191"/>
                  <a:pt x="170" y="194"/>
                  <a:pt x="177" y="197"/>
                </a:cubicBezTo>
                <a:moveTo>
                  <a:pt x="144" y="181"/>
                </a:moveTo>
                <a:cubicBezTo>
                  <a:pt x="135" y="178"/>
                  <a:pt x="126" y="175"/>
                  <a:pt x="119" y="172"/>
                </a:cubicBezTo>
                <a:cubicBezTo>
                  <a:pt x="114" y="167"/>
                  <a:pt x="109" y="163"/>
                  <a:pt x="104" y="158"/>
                </a:cubicBezTo>
                <a:cubicBezTo>
                  <a:pt x="113" y="162"/>
                  <a:pt x="122" y="167"/>
                  <a:pt x="131" y="172"/>
                </a:cubicBezTo>
                <a:cubicBezTo>
                  <a:pt x="132" y="172"/>
                  <a:pt x="132" y="172"/>
                  <a:pt x="132" y="172"/>
                </a:cubicBezTo>
                <a:cubicBezTo>
                  <a:pt x="132" y="173"/>
                  <a:pt x="132" y="173"/>
                  <a:pt x="132" y="173"/>
                </a:cubicBezTo>
                <a:cubicBezTo>
                  <a:pt x="132" y="173"/>
                  <a:pt x="133" y="173"/>
                  <a:pt x="133" y="173"/>
                </a:cubicBezTo>
                <a:cubicBezTo>
                  <a:pt x="133" y="173"/>
                  <a:pt x="133" y="173"/>
                  <a:pt x="133" y="173"/>
                </a:cubicBezTo>
                <a:cubicBezTo>
                  <a:pt x="137" y="176"/>
                  <a:pt x="140" y="178"/>
                  <a:pt x="144" y="181"/>
                </a:cubicBezTo>
                <a:moveTo>
                  <a:pt x="125" y="166"/>
                </a:moveTo>
                <a:cubicBezTo>
                  <a:pt x="117" y="162"/>
                  <a:pt x="108" y="157"/>
                  <a:pt x="100" y="153"/>
                </a:cubicBezTo>
                <a:cubicBezTo>
                  <a:pt x="97" y="149"/>
                  <a:pt x="94" y="144"/>
                  <a:pt x="91" y="140"/>
                </a:cubicBezTo>
                <a:cubicBezTo>
                  <a:pt x="98" y="143"/>
                  <a:pt x="105" y="148"/>
                  <a:pt x="111" y="152"/>
                </a:cubicBezTo>
                <a:cubicBezTo>
                  <a:pt x="116" y="157"/>
                  <a:pt x="120" y="162"/>
                  <a:pt x="125" y="166"/>
                </a:cubicBezTo>
                <a:moveTo>
                  <a:pt x="19" y="128"/>
                </a:moveTo>
                <a:cubicBezTo>
                  <a:pt x="15" y="127"/>
                  <a:pt x="11" y="125"/>
                  <a:pt x="7" y="124"/>
                </a:cubicBezTo>
                <a:cubicBezTo>
                  <a:pt x="10" y="122"/>
                  <a:pt x="12" y="121"/>
                  <a:pt x="14" y="119"/>
                </a:cubicBezTo>
                <a:cubicBezTo>
                  <a:pt x="16" y="122"/>
                  <a:pt x="17" y="125"/>
                  <a:pt x="19" y="128"/>
                </a:cubicBezTo>
                <a:moveTo>
                  <a:pt x="108" y="147"/>
                </a:moveTo>
                <a:cubicBezTo>
                  <a:pt x="101" y="143"/>
                  <a:pt x="95" y="139"/>
                  <a:pt x="88" y="136"/>
                </a:cubicBezTo>
                <a:cubicBezTo>
                  <a:pt x="85" y="131"/>
                  <a:pt x="82" y="125"/>
                  <a:pt x="79" y="119"/>
                </a:cubicBezTo>
                <a:cubicBezTo>
                  <a:pt x="86" y="124"/>
                  <a:pt x="93" y="129"/>
                  <a:pt x="100" y="134"/>
                </a:cubicBezTo>
                <a:cubicBezTo>
                  <a:pt x="102" y="139"/>
                  <a:pt x="105" y="143"/>
                  <a:pt x="108" y="147"/>
                </a:cubicBezTo>
                <a:moveTo>
                  <a:pt x="22" y="128"/>
                </a:moveTo>
                <a:cubicBezTo>
                  <a:pt x="20" y="125"/>
                  <a:pt x="18" y="122"/>
                  <a:pt x="16" y="118"/>
                </a:cubicBezTo>
                <a:cubicBezTo>
                  <a:pt x="18" y="117"/>
                  <a:pt x="20" y="116"/>
                  <a:pt x="21" y="115"/>
                </a:cubicBezTo>
                <a:cubicBezTo>
                  <a:pt x="23" y="118"/>
                  <a:pt x="25" y="122"/>
                  <a:pt x="27" y="126"/>
                </a:cubicBezTo>
                <a:cubicBezTo>
                  <a:pt x="25" y="127"/>
                  <a:pt x="24" y="127"/>
                  <a:pt x="22" y="128"/>
                </a:cubicBezTo>
                <a:moveTo>
                  <a:pt x="28" y="124"/>
                </a:moveTo>
                <a:cubicBezTo>
                  <a:pt x="27" y="121"/>
                  <a:pt x="25" y="117"/>
                  <a:pt x="23" y="114"/>
                </a:cubicBezTo>
                <a:cubicBezTo>
                  <a:pt x="25" y="113"/>
                  <a:pt x="26" y="112"/>
                  <a:pt x="28" y="111"/>
                </a:cubicBezTo>
                <a:cubicBezTo>
                  <a:pt x="29" y="115"/>
                  <a:pt x="30" y="118"/>
                  <a:pt x="31" y="122"/>
                </a:cubicBezTo>
                <a:cubicBezTo>
                  <a:pt x="30" y="123"/>
                  <a:pt x="29" y="123"/>
                  <a:pt x="28" y="124"/>
                </a:cubicBezTo>
                <a:moveTo>
                  <a:pt x="97" y="130"/>
                </a:moveTo>
                <a:cubicBezTo>
                  <a:pt x="91" y="125"/>
                  <a:pt x="84" y="120"/>
                  <a:pt x="77" y="115"/>
                </a:cubicBezTo>
                <a:cubicBezTo>
                  <a:pt x="75" y="110"/>
                  <a:pt x="74" y="105"/>
                  <a:pt x="72" y="100"/>
                </a:cubicBezTo>
                <a:cubicBezTo>
                  <a:pt x="75" y="103"/>
                  <a:pt x="78" y="106"/>
                  <a:pt x="81" y="108"/>
                </a:cubicBezTo>
                <a:cubicBezTo>
                  <a:pt x="84" y="111"/>
                  <a:pt x="87" y="114"/>
                  <a:pt x="90" y="117"/>
                </a:cubicBezTo>
                <a:cubicBezTo>
                  <a:pt x="90" y="118"/>
                  <a:pt x="91" y="118"/>
                  <a:pt x="92" y="119"/>
                </a:cubicBezTo>
                <a:cubicBezTo>
                  <a:pt x="92" y="119"/>
                  <a:pt x="92" y="119"/>
                  <a:pt x="92" y="119"/>
                </a:cubicBezTo>
                <a:cubicBezTo>
                  <a:pt x="91" y="119"/>
                  <a:pt x="92" y="120"/>
                  <a:pt x="92" y="120"/>
                </a:cubicBezTo>
                <a:cubicBezTo>
                  <a:pt x="93" y="120"/>
                  <a:pt x="93" y="120"/>
                  <a:pt x="93" y="120"/>
                </a:cubicBezTo>
                <a:cubicBezTo>
                  <a:pt x="94" y="124"/>
                  <a:pt x="96" y="127"/>
                  <a:pt x="97" y="130"/>
                </a:cubicBezTo>
                <a:moveTo>
                  <a:pt x="86" y="101"/>
                </a:moveTo>
                <a:cubicBezTo>
                  <a:pt x="81" y="96"/>
                  <a:pt x="76" y="91"/>
                  <a:pt x="71" y="85"/>
                </a:cubicBezTo>
                <a:cubicBezTo>
                  <a:pt x="75" y="86"/>
                  <a:pt x="79" y="88"/>
                  <a:pt x="83" y="89"/>
                </a:cubicBezTo>
                <a:cubicBezTo>
                  <a:pt x="84" y="93"/>
                  <a:pt x="85" y="97"/>
                  <a:pt x="86" y="101"/>
                </a:cubicBezTo>
                <a:moveTo>
                  <a:pt x="90" y="114"/>
                </a:moveTo>
                <a:cubicBezTo>
                  <a:pt x="88" y="112"/>
                  <a:pt x="85" y="109"/>
                  <a:pt x="82" y="107"/>
                </a:cubicBezTo>
                <a:cubicBezTo>
                  <a:pt x="79" y="103"/>
                  <a:pt x="75" y="100"/>
                  <a:pt x="71" y="97"/>
                </a:cubicBezTo>
                <a:cubicBezTo>
                  <a:pt x="71" y="96"/>
                  <a:pt x="71" y="96"/>
                  <a:pt x="71" y="96"/>
                </a:cubicBezTo>
                <a:cubicBezTo>
                  <a:pt x="70" y="93"/>
                  <a:pt x="69" y="89"/>
                  <a:pt x="68" y="85"/>
                </a:cubicBezTo>
                <a:cubicBezTo>
                  <a:pt x="73" y="92"/>
                  <a:pt x="79" y="98"/>
                  <a:pt x="86" y="104"/>
                </a:cubicBezTo>
                <a:cubicBezTo>
                  <a:pt x="87" y="105"/>
                  <a:pt x="87" y="105"/>
                  <a:pt x="87" y="105"/>
                </a:cubicBezTo>
                <a:cubicBezTo>
                  <a:pt x="88" y="108"/>
                  <a:pt x="89" y="111"/>
                  <a:pt x="90" y="114"/>
                </a:cubicBezTo>
                <a:moveTo>
                  <a:pt x="83" y="84"/>
                </a:moveTo>
                <a:cubicBezTo>
                  <a:pt x="78" y="83"/>
                  <a:pt x="73" y="81"/>
                  <a:pt x="68" y="79"/>
                </a:cubicBezTo>
                <a:cubicBezTo>
                  <a:pt x="69" y="78"/>
                  <a:pt x="71" y="76"/>
                  <a:pt x="73" y="74"/>
                </a:cubicBezTo>
                <a:cubicBezTo>
                  <a:pt x="76" y="77"/>
                  <a:pt x="80" y="81"/>
                  <a:pt x="83" y="84"/>
                </a:cubicBezTo>
                <a:moveTo>
                  <a:pt x="85" y="83"/>
                </a:moveTo>
                <a:cubicBezTo>
                  <a:pt x="82" y="80"/>
                  <a:pt x="78" y="76"/>
                  <a:pt x="75" y="72"/>
                </a:cubicBezTo>
                <a:cubicBezTo>
                  <a:pt x="76" y="72"/>
                  <a:pt x="77" y="71"/>
                  <a:pt x="78" y="70"/>
                </a:cubicBezTo>
                <a:cubicBezTo>
                  <a:pt x="78" y="69"/>
                  <a:pt x="79" y="69"/>
                  <a:pt x="80" y="68"/>
                </a:cubicBezTo>
                <a:cubicBezTo>
                  <a:pt x="82" y="72"/>
                  <a:pt x="86" y="76"/>
                  <a:pt x="90" y="79"/>
                </a:cubicBezTo>
                <a:cubicBezTo>
                  <a:pt x="89" y="80"/>
                  <a:pt x="88" y="81"/>
                  <a:pt x="87" y="82"/>
                </a:cubicBezTo>
                <a:cubicBezTo>
                  <a:pt x="86" y="83"/>
                  <a:pt x="86" y="83"/>
                  <a:pt x="85" y="83"/>
                </a:cubicBezTo>
                <a:moveTo>
                  <a:pt x="91" y="77"/>
                </a:moveTo>
                <a:cubicBezTo>
                  <a:pt x="87" y="74"/>
                  <a:pt x="84" y="71"/>
                  <a:pt x="81" y="67"/>
                </a:cubicBezTo>
                <a:cubicBezTo>
                  <a:pt x="83" y="65"/>
                  <a:pt x="84" y="64"/>
                  <a:pt x="86" y="63"/>
                </a:cubicBezTo>
                <a:cubicBezTo>
                  <a:pt x="88" y="66"/>
                  <a:pt x="91" y="70"/>
                  <a:pt x="93" y="74"/>
                </a:cubicBezTo>
                <a:cubicBezTo>
                  <a:pt x="93" y="74"/>
                  <a:pt x="93" y="74"/>
                  <a:pt x="93" y="74"/>
                </a:cubicBezTo>
                <a:cubicBezTo>
                  <a:pt x="93" y="74"/>
                  <a:pt x="93" y="75"/>
                  <a:pt x="94" y="75"/>
                </a:cubicBezTo>
                <a:cubicBezTo>
                  <a:pt x="93" y="76"/>
                  <a:pt x="92" y="77"/>
                  <a:pt x="91" y="77"/>
                </a:cubicBezTo>
                <a:moveTo>
                  <a:pt x="96" y="73"/>
                </a:moveTo>
                <a:cubicBezTo>
                  <a:pt x="93" y="69"/>
                  <a:pt x="90" y="65"/>
                  <a:pt x="87" y="61"/>
                </a:cubicBezTo>
                <a:cubicBezTo>
                  <a:pt x="89" y="60"/>
                  <a:pt x="91" y="58"/>
                  <a:pt x="93" y="56"/>
                </a:cubicBezTo>
                <a:cubicBezTo>
                  <a:pt x="96" y="60"/>
                  <a:pt x="98" y="64"/>
                  <a:pt x="101" y="68"/>
                </a:cubicBezTo>
                <a:cubicBezTo>
                  <a:pt x="100" y="70"/>
                  <a:pt x="98" y="72"/>
                  <a:pt x="96" y="73"/>
                </a:cubicBezTo>
                <a:moveTo>
                  <a:pt x="103" y="67"/>
                </a:moveTo>
                <a:cubicBezTo>
                  <a:pt x="100" y="63"/>
                  <a:pt x="97" y="59"/>
                  <a:pt x="94" y="55"/>
                </a:cubicBezTo>
                <a:cubicBezTo>
                  <a:pt x="94" y="55"/>
                  <a:pt x="94" y="55"/>
                  <a:pt x="94" y="55"/>
                </a:cubicBezTo>
                <a:cubicBezTo>
                  <a:pt x="99" y="56"/>
                  <a:pt x="105" y="59"/>
                  <a:pt x="110" y="61"/>
                </a:cubicBezTo>
                <a:cubicBezTo>
                  <a:pt x="108" y="63"/>
                  <a:pt x="105" y="65"/>
                  <a:pt x="103" y="67"/>
                </a:cubicBezTo>
                <a:moveTo>
                  <a:pt x="60" y="31"/>
                </a:moveTo>
                <a:cubicBezTo>
                  <a:pt x="49" y="25"/>
                  <a:pt x="39" y="18"/>
                  <a:pt x="30" y="12"/>
                </a:cubicBezTo>
                <a:cubicBezTo>
                  <a:pt x="34" y="13"/>
                  <a:pt x="37" y="14"/>
                  <a:pt x="41" y="15"/>
                </a:cubicBezTo>
                <a:cubicBezTo>
                  <a:pt x="47" y="21"/>
                  <a:pt x="53" y="26"/>
                  <a:pt x="60" y="31"/>
                </a:cubicBezTo>
                <a:moveTo>
                  <a:pt x="5" y="120"/>
                </a:moveTo>
                <a:cubicBezTo>
                  <a:pt x="5" y="119"/>
                  <a:pt x="5" y="119"/>
                  <a:pt x="5" y="118"/>
                </a:cubicBezTo>
                <a:cubicBezTo>
                  <a:pt x="5" y="82"/>
                  <a:pt x="13" y="39"/>
                  <a:pt x="15" y="7"/>
                </a:cubicBezTo>
                <a:cubicBezTo>
                  <a:pt x="34" y="20"/>
                  <a:pt x="62" y="40"/>
                  <a:pt x="90" y="52"/>
                </a:cubicBezTo>
                <a:cubicBezTo>
                  <a:pt x="83" y="59"/>
                  <a:pt x="77" y="64"/>
                  <a:pt x="72" y="69"/>
                </a:cubicBezTo>
                <a:cubicBezTo>
                  <a:pt x="69" y="71"/>
                  <a:pt x="67" y="74"/>
                  <a:pt x="65" y="75"/>
                </a:cubicBezTo>
                <a:cubicBezTo>
                  <a:pt x="64" y="76"/>
                  <a:pt x="64" y="77"/>
                  <a:pt x="63" y="78"/>
                </a:cubicBezTo>
                <a:cubicBezTo>
                  <a:pt x="63" y="78"/>
                  <a:pt x="63" y="79"/>
                  <a:pt x="62" y="79"/>
                </a:cubicBezTo>
                <a:cubicBezTo>
                  <a:pt x="62" y="79"/>
                  <a:pt x="62" y="80"/>
                  <a:pt x="62" y="81"/>
                </a:cubicBezTo>
                <a:cubicBezTo>
                  <a:pt x="62" y="81"/>
                  <a:pt x="62" y="81"/>
                  <a:pt x="62" y="81"/>
                </a:cubicBezTo>
                <a:cubicBezTo>
                  <a:pt x="73" y="131"/>
                  <a:pt x="99" y="164"/>
                  <a:pt x="128" y="184"/>
                </a:cubicBezTo>
                <a:cubicBezTo>
                  <a:pt x="156" y="204"/>
                  <a:pt x="188" y="212"/>
                  <a:pt x="209" y="212"/>
                </a:cubicBezTo>
                <a:cubicBezTo>
                  <a:pt x="210" y="212"/>
                  <a:pt x="211" y="212"/>
                  <a:pt x="212" y="212"/>
                </a:cubicBezTo>
                <a:cubicBezTo>
                  <a:pt x="212" y="212"/>
                  <a:pt x="212" y="212"/>
                  <a:pt x="212" y="212"/>
                </a:cubicBezTo>
                <a:cubicBezTo>
                  <a:pt x="212" y="214"/>
                  <a:pt x="213" y="217"/>
                  <a:pt x="213" y="221"/>
                </a:cubicBezTo>
                <a:cubicBezTo>
                  <a:pt x="213" y="224"/>
                  <a:pt x="212" y="227"/>
                  <a:pt x="212" y="230"/>
                </a:cubicBezTo>
                <a:cubicBezTo>
                  <a:pt x="212" y="231"/>
                  <a:pt x="211" y="232"/>
                  <a:pt x="211" y="232"/>
                </a:cubicBezTo>
                <a:cubicBezTo>
                  <a:pt x="211" y="233"/>
                  <a:pt x="211" y="233"/>
                  <a:pt x="211" y="233"/>
                </a:cubicBezTo>
                <a:cubicBezTo>
                  <a:pt x="208" y="233"/>
                  <a:pt x="204" y="233"/>
                  <a:pt x="200" y="233"/>
                </a:cubicBezTo>
                <a:cubicBezTo>
                  <a:pt x="200" y="233"/>
                  <a:pt x="200" y="233"/>
                  <a:pt x="199" y="233"/>
                </a:cubicBezTo>
                <a:cubicBezTo>
                  <a:pt x="174" y="233"/>
                  <a:pt x="138" y="225"/>
                  <a:pt x="105" y="204"/>
                </a:cubicBezTo>
                <a:cubicBezTo>
                  <a:pt x="76" y="187"/>
                  <a:pt x="50" y="160"/>
                  <a:pt x="36" y="123"/>
                </a:cubicBezTo>
                <a:cubicBezTo>
                  <a:pt x="36" y="122"/>
                  <a:pt x="36" y="122"/>
                  <a:pt x="36" y="122"/>
                </a:cubicBezTo>
                <a:cubicBezTo>
                  <a:pt x="34" y="117"/>
                  <a:pt x="33" y="112"/>
                  <a:pt x="32" y="107"/>
                </a:cubicBezTo>
                <a:cubicBezTo>
                  <a:pt x="31" y="106"/>
                  <a:pt x="31" y="106"/>
                  <a:pt x="30" y="106"/>
                </a:cubicBezTo>
                <a:cubicBezTo>
                  <a:pt x="30" y="105"/>
                  <a:pt x="30" y="105"/>
                  <a:pt x="29" y="105"/>
                </a:cubicBezTo>
                <a:cubicBezTo>
                  <a:pt x="29" y="105"/>
                  <a:pt x="29" y="105"/>
                  <a:pt x="28" y="106"/>
                </a:cubicBezTo>
                <a:cubicBezTo>
                  <a:pt x="19" y="111"/>
                  <a:pt x="13" y="115"/>
                  <a:pt x="5" y="120"/>
                </a:cubicBezTo>
                <a:moveTo>
                  <a:pt x="13" y="0"/>
                </a:moveTo>
                <a:cubicBezTo>
                  <a:pt x="13" y="0"/>
                  <a:pt x="13" y="0"/>
                  <a:pt x="12" y="0"/>
                </a:cubicBezTo>
                <a:cubicBezTo>
                  <a:pt x="12" y="1"/>
                  <a:pt x="11" y="2"/>
                  <a:pt x="11" y="2"/>
                </a:cubicBezTo>
                <a:cubicBezTo>
                  <a:pt x="9" y="34"/>
                  <a:pt x="0" y="80"/>
                  <a:pt x="0" y="118"/>
                </a:cubicBezTo>
                <a:cubicBezTo>
                  <a:pt x="0" y="120"/>
                  <a:pt x="0" y="121"/>
                  <a:pt x="0" y="123"/>
                </a:cubicBezTo>
                <a:cubicBezTo>
                  <a:pt x="0" y="123"/>
                  <a:pt x="0" y="123"/>
                  <a:pt x="0" y="123"/>
                </a:cubicBezTo>
                <a:cubicBezTo>
                  <a:pt x="0" y="124"/>
                  <a:pt x="0" y="126"/>
                  <a:pt x="1" y="126"/>
                </a:cubicBezTo>
                <a:cubicBezTo>
                  <a:pt x="8" y="129"/>
                  <a:pt x="14" y="131"/>
                  <a:pt x="21" y="134"/>
                </a:cubicBezTo>
                <a:cubicBezTo>
                  <a:pt x="21" y="134"/>
                  <a:pt x="22" y="134"/>
                  <a:pt x="22" y="134"/>
                </a:cubicBezTo>
                <a:cubicBezTo>
                  <a:pt x="22" y="134"/>
                  <a:pt x="23" y="134"/>
                  <a:pt x="23" y="133"/>
                </a:cubicBezTo>
                <a:cubicBezTo>
                  <a:pt x="27" y="131"/>
                  <a:pt x="30" y="129"/>
                  <a:pt x="33" y="126"/>
                </a:cubicBezTo>
                <a:cubicBezTo>
                  <a:pt x="47" y="164"/>
                  <a:pt x="74" y="190"/>
                  <a:pt x="103" y="208"/>
                </a:cubicBezTo>
                <a:cubicBezTo>
                  <a:pt x="136" y="229"/>
                  <a:pt x="173" y="238"/>
                  <a:pt x="200" y="238"/>
                </a:cubicBezTo>
                <a:cubicBezTo>
                  <a:pt x="204" y="238"/>
                  <a:pt x="208" y="238"/>
                  <a:pt x="212" y="237"/>
                </a:cubicBezTo>
                <a:cubicBezTo>
                  <a:pt x="212" y="237"/>
                  <a:pt x="212" y="237"/>
                  <a:pt x="212" y="237"/>
                </a:cubicBezTo>
                <a:cubicBezTo>
                  <a:pt x="216" y="237"/>
                  <a:pt x="219" y="236"/>
                  <a:pt x="221" y="236"/>
                </a:cubicBezTo>
                <a:cubicBezTo>
                  <a:pt x="223" y="236"/>
                  <a:pt x="225" y="235"/>
                  <a:pt x="227" y="235"/>
                </a:cubicBezTo>
                <a:cubicBezTo>
                  <a:pt x="228" y="234"/>
                  <a:pt x="229" y="234"/>
                  <a:pt x="229" y="233"/>
                </a:cubicBezTo>
                <a:cubicBezTo>
                  <a:pt x="229" y="231"/>
                  <a:pt x="229" y="228"/>
                  <a:pt x="230" y="225"/>
                </a:cubicBezTo>
                <a:cubicBezTo>
                  <a:pt x="230" y="221"/>
                  <a:pt x="230" y="217"/>
                  <a:pt x="230" y="213"/>
                </a:cubicBezTo>
                <a:cubicBezTo>
                  <a:pt x="230" y="211"/>
                  <a:pt x="230" y="209"/>
                  <a:pt x="230" y="208"/>
                </a:cubicBezTo>
                <a:cubicBezTo>
                  <a:pt x="230" y="207"/>
                  <a:pt x="229" y="206"/>
                  <a:pt x="228" y="206"/>
                </a:cubicBezTo>
                <a:cubicBezTo>
                  <a:pt x="228" y="206"/>
                  <a:pt x="228" y="206"/>
                  <a:pt x="227" y="206"/>
                </a:cubicBezTo>
                <a:cubicBezTo>
                  <a:pt x="227" y="206"/>
                  <a:pt x="227" y="206"/>
                  <a:pt x="227" y="206"/>
                </a:cubicBezTo>
                <a:cubicBezTo>
                  <a:pt x="203" y="200"/>
                  <a:pt x="173" y="194"/>
                  <a:pt x="147" y="177"/>
                </a:cubicBezTo>
                <a:cubicBezTo>
                  <a:pt x="121" y="161"/>
                  <a:pt x="98" y="134"/>
                  <a:pt x="87" y="88"/>
                </a:cubicBezTo>
                <a:cubicBezTo>
                  <a:pt x="87" y="88"/>
                  <a:pt x="88" y="87"/>
                  <a:pt x="88" y="87"/>
                </a:cubicBezTo>
                <a:cubicBezTo>
                  <a:pt x="90" y="85"/>
                  <a:pt x="95" y="80"/>
                  <a:pt x="101" y="75"/>
                </a:cubicBezTo>
                <a:cubicBezTo>
                  <a:pt x="106" y="70"/>
                  <a:pt x="112" y="65"/>
                  <a:pt x="115" y="62"/>
                </a:cubicBezTo>
                <a:cubicBezTo>
                  <a:pt x="115" y="62"/>
                  <a:pt x="115" y="62"/>
                  <a:pt x="115" y="62"/>
                </a:cubicBezTo>
                <a:cubicBezTo>
                  <a:pt x="116" y="61"/>
                  <a:pt x="116" y="61"/>
                  <a:pt x="116" y="61"/>
                </a:cubicBezTo>
                <a:cubicBezTo>
                  <a:pt x="116" y="61"/>
                  <a:pt x="116" y="61"/>
                  <a:pt x="116" y="61"/>
                </a:cubicBezTo>
                <a:cubicBezTo>
                  <a:pt x="116" y="61"/>
                  <a:pt x="116" y="61"/>
                  <a:pt x="116" y="61"/>
                </a:cubicBezTo>
                <a:cubicBezTo>
                  <a:pt x="116" y="60"/>
                  <a:pt x="116" y="60"/>
                  <a:pt x="116" y="60"/>
                </a:cubicBezTo>
                <a:cubicBezTo>
                  <a:pt x="116" y="60"/>
                  <a:pt x="116" y="60"/>
                  <a:pt x="116" y="60"/>
                </a:cubicBezTo>
                <a:cubicBezTo>
                  <a:pt x="116" y="60"/>
                  <a:pt x="116" y="60"/>
                  <a:pt x="116" y="60"/>
                </a:cubicBezTo>
                <a:cubicBezTo>
                  <a:pt x="116" y="59"/>
                  <a:pt x="116" y="59"/>
                  <a:pt x="116" y="59"/>
                </a:cubicBezTo>
                <a:cubicBezTo>
                  <a:pt x="116" y="59"/>
                  <a:pt x="116" y="59"/>
                  <a:pt x="116" y="59"/>
                </a:cubicBezTo>
                <a:cubicBezTo>
                  <a:pt x="115" y="58"/>
                  <a:pt x="115" y="58"/>
                  <a:pt x="115" y="58"/>
                </a:cubicBezTo>
                <a:cubicBezTo>
                  <a:pt x="115" y="58"/>
                  <a:pt x="115" y="58"/>
                  <a:pt x="115" y="58"/>
                </a:cubicBezTo>
                <a:cubicBezTo>
                  <a:pt x="115" y="58"/>
                  <a:pt x="115" y="58"/>
                  <a:pt x="115" y="58"/>
                </a:cubicBezTo>
                <a:cubicBezTo>
                  <a:pt x="115" y="58"/>
                  <a:pt x="115" y="58"/>
                  <a:pt x="115" y="58"/>
                </a:cubicBezTo>
                <a:cubicBezTo>
                  <a:pt x="115" y="58"/>
                  <a:pt x="115" y="58"/>
                  <a:pt x="115" y="58"/>
                </a:cubicBezTo>
                <a:cubicBezTo>
                  <a:pt x="114" y="58"/>
                  <a:pt x="114" y="58"/>
                  <a:pt x="113" y="57"/>
                </a:cubicBezTo>
                <a:cubicBezTo>
                  <a:pt x="87" y="45"/>
                  <a:pt x="62" y="29"/>
                  <a:pt x="43" y="11"/>
                </a:cubicBezTo>
                <a:cubicBezTo>
                  <a:pt x="42" y="11"/>
                  <a:pt x="42" y="11"/>
                  <a:pt x="42" y="11"/>
                </a:cubicBezTo>
                <a:cubicBezTo>
                  <a:pt x="34" y="8"/>
                  <a:pt x="25" y="5"/>
                  <a:pt x="17" y="2"/>
                </a:cubicBezTo>
                <a:cubicBezTo>
                  <a:pt x="16" y="2"/>
                  <a:pt x="15" y="1"/>
                  <a:pt x="15" y="1"/>
                </a:cubicBezTo>
                <a:cubicBezTo>
                  <a:pt x="14" y="0"/>
                  <a:pt x="14" y="0"/>
                  <a:pt x="1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CustomShape 151"/>
          <p:cNvSpPr/>
          <p:nvPr/>
        </p:nvSpPr>
        <p:spPr>
          <a:xfrm>
            <a:off x="2583360" y="2175120"/>
            <a:ext cx="101160" cy="102240"/>
          </a:xfrm>
          <a:custGeom>
            <a:avLst/>
            <a:gdLst/>
            <a:ahLst/>
            <a:rect l="l" t="t" r="r" b="b"/>
            <a:pathLst>
              <a:path w="100" h="101">
                <a:moveTo>
                  <a:pt x="50" y="97"/>
                </a:moveTo>
                <a:cubicBezTo>
                  <a:pt x="46" y="97"/>
                  <a:pt x="41" y="97"/>
                  <a:pt x="37" y="97"/>
                </a:cubicBezTo>
                <a:cubicBezTo>
                  <a:pt x="32" y="97"/>
                  <a:pt x="25" y="97"/>
                  <a:pt x="20" y="95"/>
                </a:cubicBezTo>
                <a:cubicBezTo>
                  <a:pt x="15" y="94"/>
                  <a:pt x="10" y="92"/>
                  <a:pt x="7" y="88"/>
                </a:cubicBezTo>
                <a:cubicBezTo>
                  <a:pt x="4" y="84"/>
                  <a:pt x="3" y="79"/>
                  <a:pt x="3" y="73"/>
                </a:cubicBezTo>
                <a:cubicBezTo>
                  <a:pt x="3" y="71"/>
                  <a:pt x="4" y="69"/>
                  <a:pt x="4" y="67"/>
                </a:cubicBezTo>
                <a:cubicBezTo>
                  <a:pt x="4" y="62"/>
                  <a:pt x="4" y="53"/>
                  <a:pt x="5" y="45"/>
                </a:cubicBezTo>
                <a:cubicBezTo>
                  <a:pt x="5" y="40"/>
                  <a:pt x="5" y="36"/>
                  <a:pt x="6" y="33"/>
                </a:cubicBezTo>
                <a:cubicBezTo>
                  <a:pt x="6" y="29"/>
                  <a:pt x="7" y="27"/>
                  <a:pt x="8" y="25"/>
                </a:cubicBezTo>
                <a:cubicBezTo>
                  <a:pt x="9" y="23"/>
                  <a:pt x="10" y="22"/>
                  <a:pt x="13" y="20"/>
                </a:cubicBezTo>
                <a:cubicBezTo>
                  <a:pt x="17" y="19"/>
                  <a:pt x="22" y="17"/>
                  <a:pt x="28" y="17"/>
                </a:cubicBezTo>
                <a:cubicBezTo>
                  <a:pt x="33" y="16"/>
                  <a:pt x="39" y="16"/>
                  <a:pt x="45" y="16"/>
                </a:cubicBezTo>
                <a:cubicBezTo>
                  <a:pt x="50" y="16"/>
                  <a:pt x="54" y="16"/>
                  <a:pt x="56" y="16"/>
                </a:cubicBezTo>
                <a:cubicBezTo>
                  <a:pt x="66" y="16"/>
                  <a:pt x="70" y="17"/>
                  <a:pt x="75" y="19"/>
                </a:cubicBezTo>
                <a:cubicBezTo>
                  <a:pt x="66" y="30"/>
                  <a:pt x="57" y="43"/>
                  <a:pt x="46" y="60"/>
                </a:cubicBezTo>
                <a:cubicBezTo>
                  <a:pt x="44" y="56"/>
                  <a:pt x="42" y="52"/>
                  <a:pt x="40" y="48"/>
                </a:cubicBezTo>
                <a:cubicBezTo>
                  <a:pt x="37" y="42"/>
                  <a:pt x="35" y="36"/>
                  <a:pt x="33" y="33"/>
                </a:cubicBezTo>
                <a:cubicBezTo>
                  <a:pt x="31" y="31"/>
                  <a:pt x="31" y="31"/>
                  <a:pt x="31" y="31"/>
                </a:cubicBezTo>
                <a:cubicBezTo>
                  <a:pt x="30" y="33"/>
                  <a:pt x="30" y="33"/>
                  <a:pt x="30" y="33"/>
                </a:cubicBezTo>
                <a:cubicBezTo>
                  <a:pt x="27" y="37"/>
                  <a:pt x="24" y="40"/>
                  <a:pt x="20" y="43"/>
                </a:cubicBezTo>
                <a:cubicBezTo>
                  <a:pt x="19" y="45"/>
                  <a:pt x="19" y="45"/>
                  <a:pt x="19" y="45"/>
                </a:cubicBezTo>
                <a:cubicBezTo>
                  <a:pt x="20" y="46"/>
                  <a:pt x="20" y="46"/>
                  <a:pt x="20" y="46"/>
                </a:cubicBezTo>
                <a:cubicBezTo>
                  <a:pt x="25" y="52"/>
                  <a:pt x="39" y="69"/>
                  <a:pt x="44" y="80"/>
                </a:cubicBezTo>
                <a:cubicBezTo>
                  <a:pt x="45" y="83"/>
                  <a:pt x="45" y="83"/>
                  <a:pt x="45" y="83"/>
                </a:cubicBezTo>
                <a:cubicBezTo>
                  <a:pt x="47" y="80"/>
                  <a:pt x="47" y="80"/>
                  <a:pt x="47" y="80"/>
                </a:cubicBezTo>
                <a:cubicBezTo>
                  <a:pt x="59" y="62"/>
                  <a:pt x="73" y="44"/>
                  <a:pt x="87" y="27"/>
                </a:cubicBezTo>
                <a:cubicBezTo>
                  <a:pt x="88" y="28"/>
                  <a:pt x="89" y="29"/>
                  <a:pt x="89" y="32"/>
                </a:cubicBezTo>
                <a:cubicBezTo>
                  <a:pt x="89" y="38"/>
                  <a:pt x="89" y="43"/>
                  <a:pt x="89" y="48"/>
                </a:cubicBezTo>
                <a:cubicBezTo>
                  <a:pt x="89" y="56"/>
                  <a:pt x="89" y="64"/>
                  <a:pt x="88" y="74"/>
                </a:cubicBezTo>
                <a:cubicBezTo>
                  <a:pt x="87" y="78"/>
                  <a:pt x="86" y="81"/>
                  <a:pt x="85" y="83"/>
                </a:cubicBezTo>
                <a:cubicBezTo>
                  <a:pt x="84" y="85"/>
                  <a:pt x="82" y="88"/>
                  <a:pt x="79" y="90"/>
                </a:cubicBezTo>
                <a:cubicBezTo>
                  <a:pt x="76" y="93"/>
                  <a:pt x="71" y="95"/>
                  <a:pt x="66" y="96"/>
                </a:cubicBezTo>
                <a:cubicBezTo>
                  <a:pt x="61" y="97"/>
                  <a:pt x="56" y="97"/>
                  <a:pt x="50" y="97"/>
                </a:cubicBezTo>
                <a:moveTo>
                  <a:pt x="46" y="66"/>
                </a:moveTo>
                <a:cubicBezTo>
                  <a:pt x="48" y="64"/>
                  <a:pt x="48" y="64"/>
                  <a:pt x="48" y="64"/>
                </a:cubicBezTo>
                <a:cubicBezTo>
                  <a:pt x="64" y="40"/>
                  <a:pt x="74" y="24"/>
                  <a:pt x="88" y="7"/>
                </a:cubicBezTo>
                <a:cubicBezTo>
                  <a:pt x="89" y="9"/>
                  <a:pt x="89" y="10"/>
                  <a:pt x="90" y="11"/>
                </a:cubicBezTo>
                <a:cubicBezTo>
                  <a:pt x="91" y="12"/>
                  <a:pt x="93" y="13"/>
                  <a:pt x="94" y="15"/>
                </a:cubicBezTo>
                <a:cubicBezTo>
                  <a:pt x="76" y="34"/>
                  <a:pt x="60" y="54"/>
                  <a:pt x="46" y="76"/>
                </a:cubicBezTo>
                <a:cubicBezTo>
                  <a:pt x="40" y="65"/>
                  <a:pt x="29" y="51"/>
                  <a:pt x="24" y="45"/>
                </a:cubicBezTo>
                <a:cubicBezTo>
                  <a:pt x="26" y="42"/>
                  <a:pt x="29" y="40"/>
                  <a:pt x="31" y="37"/>
                </a:cubicBezTo>
                <a:cubicBezTo>
                  <a:pt x="33" y="40"/>
                  <a:pt x="35" y="45"/>
                  <a:pt x="37" y="49"/>
                </a:cubicBezTo>
                <a:cubicBezTo>
                  <a:pt x="40" y="55"/>
                  <a:pt x="42" y="60"/>
                  <a:pt x="45" y="64"/>
                </a:cubicBezTo>
                <a:cubicBezTo>
                  <a:pt x="46" y="66"/>
                  <a:pt x="46" y="66"/>
                  <a:pt x="46" y="66"/>
                </a:cubicBezTo>
                <a:moveTo>
                  <a:pt x="89" y="0"/>
                </a:moveTo>
                <a:cubicBezTo>
                  <a:pt x="87" y="3"/>
                  <a:pt x="87" y="3"/>
                  <a:pt x="87" y="3"/>
                </a:cubicBezTo>
                <a:cubicBezTo>
                  <a:pt x="83" y="7"/>
                  <a:pt x="80" y="11"/>
                  <a:pt x="77" y="16"/>
                </a:cubicBezTo>
                <a:cubicBezTo>
                  <a:pt x="72" y="14"/>
                  <a:pt x="67" y="13"/>
                  <a:pt x="56" y="12"/>
                </a:cubicBezTo>
                <a:cubicBezTo>
                  <a:pt x="54" y="12"/>
                  <a:pt x="50" y="12"/>
                  <a:pt x="45" y="12"/>
                </a:cubicBezTo>
                <a:cubicBezTo>
                  <a:pt x="38" y="12"/>
                  <a:pt x="29" y="12"/>
                  <a:pt x="22" y="14"/>
                </a:cubicBezTo>
                <a:cubicBezTo>
                  <a:pt x="18" y="15"/>
                  <a:pt x="14" y="16"/>
                  <a:pt x="11" y="17"/>
                </a:cubicBezTo>
                <a:cubicBezTo>
                  <a:pt x="8" y="19"/>
                  <a:pt x="6" y="21"/>
                  <a:pt x="4" y="23"/>
                </a:cubicBezTo>
                <a:cubicBezTo>
                  <a:pt x="3" y="26"/>
                  <a:pt x="3" y="29"/>
                  <a:pt x="2" y="32"/>
                </a:cubicBezTo>
                <a:cubicBezTo>
                  <a:pt x="1" y="43"/>
                  <a:pt x="1" y="60"/>
                  <a:pt x="0" y="67"/>
                </a:cubicBezTo>
                <a:cubicBezTo>
                  <a:pt x="0" y="69"/>
                  <a:pt x="0" y="71"/>
                  <a:pt x="0" y="73"/>
                </a:cubicBezTo>
                <a:cubicBezTo>
                  <a:pt x="0" y="79"/>
                  <a:pt x="1" y="85"/>
                  <a:pt x="4" y="90"/>
                </a:cubicBezTo>
                <a:cubicBezTo>
                  <a:pt x="8" y="95"/>
                  <a:pt x="13" y="97"/>
                  <a:pt x="19" y="99"/>
                </a:cubicBezTo>
                <a:cubicBezTo>
                  <a:pt x="25" y="100"/>
                  <a:pt x="31" y="101"/>
                  <a:pt x="37" y="101"/>
                </a:cubicBezTo>
                <a:cubicBezTo>
                  <a:pt x="41" y="101"/>
                  <a:pt x="46" y="101"/>
                  <a:pt x="50" y="101"/>
                </a:cubicBezTo>
                <a:cubicBezTo>
                  <a:pt x="56" y="101"/>
                  <a:pt x="62" y="101"/>
                  <a:pt x="67" y="100"/>
                </a:cubicBezTo>
                <a:cubicBezTo>
                  <a:pt x="72" y="99"/>
                  <a:pt x="77" y="97"/>
                  <a:pt x="81" y="93"/>
                </a:cubicBezTo>
                <a:cubicBezTo>
                  <a:pt x="85" y="90"/>
                  <a:pt x="87" y="88"/>
                  <a:pt x="88" y="85"/>
                </a:cubicBezTo>
                <a:cubicBezTo>
                  <a:pt x="90" y="82"/>
                  <a:pt x="90" y="79"/>
                  <a:pt x="91" y="75"/>
                </a:cubicBezTo>
                <a:cubicBezTo>
                  <a:pt x="93" y="65"/>
                  <a:pt x="93" y="56"/>
                  <a:pt x="93" y="48"/>
                </a:cubicBezTo>
                <a:cubicBezTo>
                  <a:pt x="93" y="43"/>
                  <a:pt x="93" y="38"/>
                  <a:pt x="93" y="32"/>
                </a:cubicBezTo>
                <a:cubicBezTo>
                  <a:pt x="93" y="32"/>
                  <a:pt x="93" y="32"/>
                  <a:pt x="93" y="32"/>
                </a:cubicBezTo>
                <a:cubicBezTo>
                  <a:pt x="93" y="32"/>
                  <a:pt x="93" y="32"/>
                  <a:pt x="93" y="32"/>
                </a:cubicBezTo>
                <a:cubicBezTo>
                  <a:pt x="92" y="28"/>
                  <a:pt x="91" y="26"/>
                  <a:pt x="90" y="25"/>
                </a:cubicBezTo>
                <a:cubicBezTo>
                  <a:pt x="93" y="22"/>
                  <a:pt x="95" y="19"/>
                  <a:pt x="98" y="16"/>
                </a:cubicBezTo>
                <a:cubicBezTo>
                  <a:pt x="100" y="14"/>
                  <a:pt x="100" y="14"/>
                  <a:pt x="100" y="14"/>
                </a:cubicBezTo>
                <a:cubicBezTo>
                  <a:pt x="98" y="13"/>
                  <a:pt x="98" y="13"/>
                  <a:pt x="98" y="13"/>
                </a:cubicBezTo>
                <a:cubicBezTo>
                  <a:pt x="96" y="11"/>
                  <a:pt x="94" y="10"/>
                  <a:pt x="93" y="9"/>
                </a:cubicBezTo>
                <a:cubicBezTo>
                  <a:pt x="92" y="7"/>
                  <a:pt x="91" y="6"/>
                  <a:pt x="90" y="3"/>
                </a:cubicBezTo>
                <a:cubicBezTo>
                  <a:pt x="89" y="0"/>
                  <a:pt x="89" y="0"/>
                  <a:pt x="89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CustomShape 152"/>
          <p:cNvSpPr/>
          <p:nvPr/>
        </p:nvSpPr>
        <p:spPr>
          <a:xfrm>
            <a:off x="2083320" y="242496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CustomShape 153"/>
          <p:cNvSpPr/>
          <p:nvPr/>
        </p:nvSpPr>
        <p:spPr>
          <a:xfrm>
            <a:off x="2083320" y="242496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154"/>
          <p:cNvSpPr/>
          <p:nvPr/>
        </p:nvSpPr>
        <p:spPr>
          <a:xfrm>
            <a:off x="2027520" y="249300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CustomShape 155"/>
          <p:cNvSpPr/>
          <p:nvPr/>
        </p:nvSpPr>
        <p:spPr>
          <a:xfrm>
            <a:off x="2027520" y="249300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156"/>
          <p:cNvSpPr/>
          <p:nvPr/>
        </p:nvSpPr>
        <p:spPr>
          <a:xfrm>
            <a:off x="2050560" y="2047320"/>
            <a:ext cx="118440" cy="185400"/>
          </a:xfrm>
          <a:custGeom>
            <a:avLst/>
            <a:gdLst/>
            <a:ahLst/>
            <a:rect l="l" t="t" r="r" b="b"/>
            <a:pathLst>
              <a:path w="117" h="183">
                <a:moveTo>
                  <a:pt x="78" y="178"/>
                </a:moveTo>
                <a:cubicBezTo>
                  <a:pt x="77" y="178"/>
                  <a:pt x="75" y="177"/>
                  <a:pt x="74" y="177"/>
                </a:cubicBezTo>
                <a:cubicBezTo>
                  <a:pt x="75" y="173"/>
                  <a:pt x="77" y="170"/>
                  <a:pt x="79" y="166"/>
                </a:cubicBezTo>
                <a:cubicBezTo>
                  <a:pt x="79" y="165"/>
                  <a:pt x="79" y="165"/>
                  <a:pt x="79" y="165"/>
                </a:cubicBezTo>
                <a:cubicBezTo>
                  <a:pt x="79" y="165"/>
                  <a:pt x="79" y="165"/>
                  <a:pt x="79" y="165"/>
                </a:cubicBezTo>
                <a:cubicBezTo>
                  <a:pt x="81" y="165"/>
                  <a:pt x="82" y="166"/>
                  <a:pt x="84" y="166"/>
                </a:cubicBezTo>
                <a:cubicBezTo>
                  <a:pt x="82" y="170"/>
                  <a:pt x="80" y="174"/>
                  <a:pt x="78" y="178"/>
                </a:cubicBezTo>
                <a:moveTo>
                  <a:pt x="86" y="178"/>
                </a:moveTo>
                <a:cubicBezTo>
                  <a:pt x="87" y="178"/>
                  <a:pt x="87" y="178"/>
                  <a:pt x="87" y="178"/>
                </a:cubicBezTo>
                <a:cubicBezTo>
                  <a:pt x="89" y="174"/>
                  <a:pt x="92" y="170"/>
                  <a:pt x="94" y="166"/>
                </a:cubicBezTo>
                <a:cubicBezTo>
                  <a:pt x="94" y="165"/>
                  <a:pt x="94" y="165"/>
                  <a:pt x="94" y="165"/>
                </a:cubicBezTo>
                <a:cubicBezTo>
                  <a:pt x="96" y="165"/>
                  <a:pt x="97" y="165"/>
                  <a:pt x="98" y="165"/>
                </a:cubicBezTo>
                <a:cubicBezTo>
                  <a:pt x="96" y="169"/>
                  <a:pt x="94" y="174"/>
                  <a:pt x="91" y="179"/>
                </a:cubicBezTo>
                <a:cubicBezTo>
                  <a:pt x="91" y="179"/>
                  <a:pt x="91" y="179"/>
                  <a:pt x="91" y="179"/>
                </a:cubicBezTo>
                <a:cubicBezTo>
                  <a:pt x="87" y="179"/>
                  <a:pt x="84" y="179"/>
                  <a:pt x="80" y="178"/>
                </a:cubicBezTo>
                <a:cubicBezTo>
                  <a:pt x="82" y="174"/>
                  <a:pt x="84" y="170"/>
                  <a:pt x="86" y="166"/>
                </a:cubicBezTo>
                <a:cubicBezTo>
                  <a:pt x="86" y="166"/>
                  <a:pt x="87" y="166"/>
                  <a:pt x="87" y="166"/>
                </a:cubicBezTo>
                <a:cubicBezTo>
                  <a:pt x="89" y="166"/>
                  <a:pt x="90" y="166"/>
                  <a:pt x="92" y="166"/>
                </a:cubicBezTo>
                <a:cubicBezTo>
                  <a:pt x="90" y="169"/>
                  <a:pt x="88" y="173"/>
                  <a:pt x="86" y="177"/>
                </a:cubicBezTo>
                <a:cubicBezTo>
                  <a:pt x="85" y="178"/>
                  <a:pt x="86" y="178"/>
                  <a:pt x="86" y="178"/>
                </a:cubicBezTo>
                <a:cubicBezTo>
                  <a:pt x="86" y="178"/>
                  <a:pt x="86" y="178"/>
                  <a:pt x="86" y="178"/>
                </a:cubicBezTo>
                <a:moveTo>
                  <a:pt x="72" y="176"/>
                </a:moveTo>
                <a:cubicBezTo>
                  <a:pt x="70" y="176"/>
                  <a:pt x="68" y="175"/>
                  <a:pt x="65" y="175"/>
                </a:cubicBezTo>
                <a:cubicBezTo>
                  <a:pt x="68" y="171"/>
                  <a:pt x="70" y="168"/>
                  <a:pt x="73" y="164"/>
                </a:cubicBezTo>
                <a:cubicBezTo>
                  <a:pt x="73" y="164"/>
                  <a:pt x="73" y="164"/>
                  <a:pt x="73" y="164"/>
                </a:cubicBezTo>
                <a:cubicBezTo>
                  <a:pt x="74" y="164"/>
                  <a:pt x="76" y="165"/>
                  <a:pt x="77" y="165"/>
                </a:cubicBezTo>
                <a:cubicBezTo>
                  <a:pt x="75" y="169"/>
                  <a:pt x="74" y="173"/>
                  <a:pt x="72" y="176"/>
                </a:cubicBezTo>
                <a:moveTo>
                  <a:pt x="94" y="179"/>
                </a:moveTo>
                <a:cubicBezTo>
                  <a:pt x="96" y="174"/>
                  <a:pt x="98" y="169"/>
                  <a:pt x="101" y="164"/>
                </a:cubicBezTo>
                <a:cubicBezTo>
                  <a:pt x="102" y="164"/>
                  <a:pt x="104" y="164"/>
                  <a:pt x="105" y="163"/>
                </a:cubicBezTo>
                <a:cubicBezTo>
                  <a:pt x="103" y="168"/>
                  <a:pt x="101" y="172"/>
                  <a:pt x="99" y="177"/>
                </a:cubicBezTo>
                <a:cubicBezTo>
                  <a:pt x="98" y="178"/>
                  <a:pt x="99" y="178"/>
                  <a:pt x="99" y="178"/>
                </a:cubicBezTo>
                <a:cubicBezTo>
                  <a:pt x="100" y="178"/>
                  <a:pt x="100" y="178"/>
                  <a:pt x="100" y="178"/>
                </a:cubicBezTo>
                <a:cubicBezTo>
                  <a:pt x="98" y="179"/>
                  <a:pt x="96" y="179"/>
                  <a:pt x="94" y="179"/>
                </a:cubicBezTo>
                <a:moveTo>
                  <a:pt x="64" y="174"/>
                </a:moveTo>
                <a:cubicBezTo>
                  <a:pt x="62" y="173"/>
                  <a:pt x="61" y="173"/>
                  <a:pt x="59" y="172"/>
                </a:cubicBezTo>
                <a:cubicBezTo>
                  <a:pt x="61" y="169"/>
                  <a:pt x="63" y="165"/>
                  <a:pt x="65" y="162"/>
                </a:cubicBezTo>
                <a:cubicBezTo>
                  <a:pt x="66" y="162"/>
                  <a:pt x="66" y="163"/>
                  <a:pt x="67" y="163"/>
                </a:cubicBezTo>
                <a:cubicBezTo>
                  <a:pt x="68" y="163"/>
                  <a:pt x="69" y="163"/>
                  <a:pt x="71" y="164"/>
                </a:cubicBezTo>
                <a:cubicBezTo>
                  <a:pt x="68" y="167"/>
                  <a:pt x="66" y="170"/>
                  <a:pt x="64" y="174"/>
                </a:cubicBezTo>
                <a:moveTo>
                  <a:pt x="100" y="178"/>
                </a:moveTo>
                <a:cubicBezTo>
                  <a:pt x="100" y="178"/>
                  <a:pt x="100" y="178"/>
                  <a:pt x="100" y="178"/>
                </a:cubicBezTo>
                <a:cubicBezTo>
                  <a:pt x="103" y="173"/>
                  <a:pt x="105" y="167"/>
                  <a:pt x="108" y="162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0" y="162"/>
                  <a:pt x="111" y="161"/>
                  <a:pt x="113" y="161"/>
                </a:cubicBezTo>
                <a:cubicBezTo>
                  <a:pt x="112" y="161"/>
                  <a:pt x="112" y="161"/>
                  <a:pt x="112" y="161"/>
                </a:cubicBezTo>
                <a:cubicBezTo>
                  <a:pt x="112" y="161"/>
                  <a:pt x="112" y="161"/>
                  <a:pt x="112" y="161"/>
                </a:cubicBezTo>
                <a:cubicBezTo>
                  <a:pt x="112" y="161"/>
                  <a:pt x="112" y="161"/>
                  <a:pt x="112" y="161"/>
                </a:cubicBezTo>
                <a:cubicBezTo>
                  <a:pt x="110" y="166"/>
                  <a:pt x="108" y="171"/>
                  <a:pt x="106" y="175"/>
                </a:cubicBezTo>
                <a:cubicBezTo>
                  <a:pt x="105" y="176"/>
                  <a:pt x="106" y="176"/>
                  <a:pt x="106" y="177"/>
                </a:cubicBezTo>
                <a:cubicBezTo>
                  <a:pt x="106" y="177"/>
                  <a:pt x="106" y="177"/>
                  <a:pt x="107" y="177"/>
                </a:cubicBezTo>
                <a:cubicBezTo>
                  <a:pt x="107" y="177"/>
                  <a:pt x="107" y="176"/>
                  <a:pt x="107" y="176"/>
                </a:cubicBezTo>
                <a:cubicBezTo>
                  <a:pt x="109" y="174"/>
                  <a:pt x="110" y="171"/>
                  <a:pt x="111" y="169"/>
                </a:cubicBezTo>
                <a:cubicBezTo>
                  <a:pt x="110" y="171"/>
                  <a:pt x="110" y="173"/>
                  <a:pt x="109" y="176"/>
                </a:cubicBezTo>
                <a:cubicBezTo>
                  <a:pt x="106" y="177"/>
                  <a:pt x="103" y="178"/>
                  <a:pt x="100" y="178"/>
                </a:cubicBezTo>
                <a:moveTo>
                  <a:pt x="57" y="172"/>
                </a:moveTo>
                <a:cubicBezTo>
                  <a:pt x="55" y="171"/>
                  <a:pt x="52" y="170"/>
                  <a:pt x="50" y="170"/>
                </a:cubicBezTo>
                <a:cubicBezTo>
                  <a:pt x="51" y="166"/>
                  <a:pt x="53" y="163"/>
                  <a:pt x="55" y="160"/>
                </a:cubicBezTo>
                <a:cubicBezTo>
                  <a:pt x="55" y="160"/>
                  <a:pt x="55" y="160"/>
                  <a:pt x="55" y="160"/>
                </a:cubicBezTo>
                <a:cubicBezTo>
                  <a:pt x="58" y="160"/>
                  <a:pt x="60" y="161"/>
                  <a:pt x="63" y="162"/>
                </a:cubicBezTo>
                <a:cubicBezTo>
                  <a:pt x="61" y="165"/>
                  <a:pt x="59" y="168"/>
                  <a:pt x="57" y="172"/>
                </a:cubicBezTo>
                <a:moveTo>
                  <a:pt x="13" y="172"/>
                </a:moveTo>
                <a:cubicBezTo>
                  <a:pt x="13" y="170"/>
                  <a:pt x="12" y="169"/>
                  <a:pt x="11" y="167"/>
                </a:cubicBezTo>
                <a:cubicBezTo>
                  <a:pt x="11" y="167"/>
                  <a:pt x="10" y="167"/>
                  <a:pt x="10" y="166"/>
                </a:cubicBezTo>
                <a:cubicBezTo>
                  <a:pt x="11" y="163"/>
                  <a:pt x="13" y="161"/>
                  <a:pt x="14" y="160"/>
                </a:cubicBezTo>
                <a:cubicBezTo>
                  <a:pt x="15" y="159"/>
                  <a:pt x="15" y="159"/>
                  <a:pt x="15" y="159"/>
                </a:cubicBezTo>
                <a:cubicBezTo>
                  <a:pt x="14" y="164"/>
                  <a:pt x="14" y="167"/>
                  <a:pt x="13" y="172"/>
                </a:cubicBezTo>
                <a:moveTo>
                  <a:pt x="48" y="169"/>
                </a:moveTo>
                <a:cubicBezTo>
                  <a:pt x="47" y="169"/>
                  <a:pt x="47" y="169"/>
                  <a:pt x="47" y="169"/>
                </a:cubicBezTo>
                <a:cubicBezTo>
                  <a:pt x="47" y="169"/>
                  <a:pt x="47" y="169"/>
                  <a:pt x="47" y="169"/>
                </a:cubicBezTo>
                <a:cubicBezTo>
                  <a:pt x="46" y="169"/>
                  <a:pt x="45" y="169"/>
                  <a:pt x="44" y="169"/>
                </a:cubicBezTo>
                <a:cubicBezTo>
                  <a:pt x="45" y="165"/>
                  <a:pt x="47" y="162"/>
                  <a:pt x="50" y="159"/>
                </a:cubicBezTo>
                <a:cubicBezTo>
                  <a:pt x="50" y="158"/>
                  <a:pt x="50" y="158"/>
                  <a:pt x="50" y="158"/>
                </a:cubicBezTo>
                <a:cubicBezTo>
                  <a:pt x="51" y="159"/>
                  <a:pt x="52" y="159"/>
                  <a:pt x="53" y="159"/>
                </a:cubicBezTo>
                <a:cubicBezTo>
                  <a:pt x="51" y="162"/>
                  <a:pt x="50" y="166"/>
                  <a:pt x="48" y="169"/>
                </a:cubicBezTo>
                <a:moveTo>
                  <a:pt x="17" y="174"/>
                </a:moveTo>
                <a:cubicBezTo>
                  <a:pt x="18" y="170"/>
                  <a:pt x="18" y="167"/>
                  <a:pt x="18" y="164"/>
                </a:cubicBezTo>
                <a:cubicBezTo>
                  <a:pt x="19" y="163"/>
                  <a:pt x="19" y="163"/>
                  <a:pt x="19" y="163"/>
                </a:cubicBezTo>
                <a:cubicBezTo>
                  <a:pt x="21" y="162"/>
                  <a:pt x="21" y="160"/>
                  <a:pt x="23" y="159"/>
                </a:cubicBezTo>
                <a:cubicBezTo>
                  <a:pt x="24" y="159"/>
                  <a:pt x="25" y="158"/>
                  <a:pt x="25" y="158"/>
                </a:cubicBezTo>
                <a:cubicBezTo>
                  <a:pt x="23" y="163"/>
                  <a:pt x="20" y="168"/>
                  <a:pt x="17" y="174"/>
                </a:cubicBezTo>
                <a:moveTo>
                  <a:pt x="35" y="169"/>
                </a:moveTo>
                <a:cubicBezTo>
                  <a:pt x="36" y="169"/>
                  <a:pt x="36" y="169"/>
                  <a:pt x="36" y="169"/>
                </a:cubicBezTo>
                <a:cubicBezTo>
                  <a:pt x="37" y="165"/>
                  <a:pt x="39" y="161"/>
                  <a:pt x="41" y="157"/>
                </a:cubicBezTo>
                <a:cubicBezTo>
                  <a:pt x="43" y="157"/>
                  <a:pt x="45" y="158"/>
                  <a:pt x="48" y="158"/>
                </a:cubicBezTo>
                <a:cubicBezTo>
                  <a:pt x="45" y="161"/>
                  <a:pt x="43" y="165"/>
                  <a:pt x="42" y="169"/>
                </a:cubicBezTo>
                <a:cubicBezTo>
                  <a:pt x="40" y="169"/>
                  <a:pt x="37" y="169"/>
                  <a:pt x="35" y="169"/>
                </a:cubicBezTo>
                <a:cubicBezTo>
                  <a:pt x="35" y="169"/>
                  <a:pt x="35" y="169"/>
                  <a:pt x="35" y="169"/>
                </a:cubicBezTo>
                <a:moveTo>
                  <a:pt x="20" y="173"/>
                </a:moveTo>
                <a:cubicBezTo>
                  <a:pt x="22" y="168"/>
                  <a:pt x="25" y="163"/>
                  <a:pt x="28" y="157"/>
                </a:cubicBezTo>
                <a:cubicBezTo>
                  <a:pt x="29" y="157"/>
                  <a:pt x="31" y="157"/>
                  <a:pt x="32" y="157"/>
                </a:cubicBezTo>
                <a:cubicBezTo>
                  <a:pt x="30" y="161"/>
                  <a:pt x="28" y="166"/>
                  <a:pt x="26" y="170"/>
                </a:cubicBezTo>
                <a:cubicBezTo>
                  <a:pt x="26" y="171"/>
                  <a:pt x="26" y="171"/>
                  <a:pt x="26" y="171"/>
                </a:cubicBezTo>
                <a:cubicBezTo>
                  <a:pt x="26" y="171"/>
                  <a:pt x="26" y="171"/>
                  <a:pt x="26" y="171"/>
                </a:cubicBezTo>
                <a:cubicBezTo>
                  <a:pt x="25" y="171"/>
                  <a:pt x="25" y="171"/>
                  <a:pt x="24" y="171"/>
                </a:cubicBezTo>
                <a:cubicBezTo>
                  <a:pt x="22" y="172"/>
                  <a:pt x="21" y="172"/>
                  <a:pt x="20" y="173"/>
                </a:cubicBezTo>
                <a:moveTo>
                  <a:pt x="28" y="170"/>
                </a:moveTo>
                <a:cubicBezTo>
                  <a:pt x="30" y="166"/>
                  <a:pt x="32" y="161"/>
                  <a:pt x="35" y="157"/>
                </a:cubicBezTo>
                <a:cubicBezTo>
                  <a:pt x="36" y="157"/>
                  <a:pt x="37" y="157"/>
                  <a:pt x="39" y="157"/>
                </a:cubicBezTo>
                <a:cubicBezTo>
                  <a:pt x="37" y="161"/>
                  <a:pt x="36" y="164"/>
                  <a:pt x="34" y="168"/>
                </a:cubicBezTo>
                <a:cubicBezTo>
                  <a:pt x="34" y="169"/>
                  <a:pt x="34" y="169"/>
                  <a:pt x="34" y="169"/>
                </a:cubicBezTo>
                <a:cubicBezTo>
                  <a:pt x="32" y="170"/>
                  <a:pt x="30" y="170"/>
                  <a:pt x="28" y="170"/>
                </a:cubicBezTo>
                <a:moveTo>
                  <a:pt x="9" y="164"/>
                </a:moveTo>
                <a:cubicBezTo>
                  <a:pt x="8" y="163"/>
                  <a:pt x="7" y="162"/>
                  <a:pt x="7" y="160"/>
                </a:cubicBezTo>
                <a:cubicBezTo>
                  <a:pt x="8" y="157"/>
                  <a:pt x="10" y="154"/>
                  <a:pt x="12" y="151"/>
                </a:cubicBezTo>
                <a:cubicBezTo>
                  <a:pt x="13" y="153"/>
                  <a:pt x="14" y="154"/>
                  <a:pt x="14" y="156"/>
                </a:cubicBezTo>
                <a:cubicBezTo>
                  <a:pt x="13" y="157"/>
                  <a:pt x="11" y="160"/>
                  <a:pt x="9" y="164"/>
                </a:cubicBezTo>
                <a:moveTo>
                  <a:pt x="6" y="158"/>
                </a:moveTo>
                <a:cubicBezTo>
                  <a:pt x="6" y="158"/>
                  <a:pt x="6" y="158"/>
                  <a:pt x="6" y="158"/>
                </a:cubicBezTo>
                <a:cubicBezTo>
                  <a:pt x="5" y="157"/>
                  <a:pt x="5" y="156"/>
                  <a:pt x="5" y="155"/>
                </a:cubicBezTo>
                <a:cubicBezTo>
                  <a:pt x="5" y="155"/>
                  <a:pt x="5" y="155"/>
                  <a:pt x="5" y="155"/>
                </a:cubicBezTo>
                <a:cubicBezTo>
                  <a:pt x="5" y="154"/>
                  <a:pt x="5" y="154"/>
                  <a:pt x="5" y="154"/>
                </a:cubicBezTo>
                <a:cubicBezTo>
                  <a:pt x="6" y="152"/>
                  <a:pt x="8" y="149"/>
                  <a:pt x="9" y="147"/>
                </a:cubicBezTo>
                <a:cubicBezTo>
                  <a:pt x="10" y="148"/>
                  <a:pt x="10" y="149"/>
                  <a:pt x="11" y="149"/>
                </a:cubicBezTo>
                <a:cubicBezTo>
                  <a:pt x="9" y="152"/>
                  <a:pt x="7" y="155"/>
                  <a:pt x="6" y="158"/>
                </a:cubicBezTo>
                <a:moveTo>
                  <a:pt x="4" y="152"/>
                </a:moveTo>
                <a:cubicBezTo>
                  <a:pt x="4" y="152"/>
                  <a:pt x="4" y="152"/>
                  <a:pt x="4" y="152"/>
                </a:cubicBezTo>
                <a:cubicBezTo>
                  <a:pt x="4" y="150"/>
                  <a:pt x="4" y="148"/>
                  <a:pt x="5" y="146"/>
                </a:cubicBezTo>
                <a:cubicBezTo>
                  <a:pt x="5" y="144"/>
                  <a:pt x="5" y="143"/>
                  <a:pt x="6" y="142"/>
                </a:cubicBezTo>
                <a:cubicBezTo>
                  <a:pt x="6" y="143"/>
                  <a:pt x="7" y="144"/>
                  <a:pt x="8" y="145"/>
                </a:cubicBezTo>
                <a:cubicBezTo>
                  <a:pt x="7" y="147"/>
                  <a:pt x="5" y="150"/>
                  <a:pt x="4" y="152"/>
                </a:cubicBezTo>
                <a:moveTo>
                  <a:pt x="85" y="112"/>
                </a:moveTo>
                <a:cubicBezTo>
                  <a:pt x="84" y="112"/>
                  <a:pt x="83" y="112"/>
                  <a:pt x="81" y="112"/>
                </a:cubicBezTo>
                <a:cubicBezTo>
                  <a:pt x="83" y="109"/>
                  <a:pt x="84" y="106"/>
                  <a:pt x="86" y="104"/>
                </a:cubicBezTo>
                <a:cubicBezTo>
                  <a:pt x="86" y="103"/>
                  <a:pt x="86" y="103"/>
                  <a:pt x="86" y="103"/>
                </a:cubicBezTo>
                <a:cubicBezTo>
                  <a:pt x="86" y="103"/>
                  <a:pt x="86" y="103"/>
                  <a:pt x="86" y="103"/>
                </a:cubicBezTo>
                <a:cubicBezTo>
                  <a:pt x="86" y="106"/>
                  <a:pt x="85" y="109"/>
                  <a:pt x="85" y="112"/>
                </a:cubicBezTo>
                <a:moveTo>
                  <a:pt x="79" y="112"/>
                </a:moveTo>
                <a:cubicBezTo>
                  <a:pt x="78" y="112"/>
                  <a:pt x="77" y="112"/>
                  <a:pt x="75" y="112"/>
                </a:cubicBezTo>
                <a:cubicBezTo>
                  <a:pt x="77" y="109"/>
                  <a:pt x="79" y="106"/>
                  <a:pt x="81" y="103"/>
                </a:cubicBezTo>
                <a:cubicBezTo>
                  <a:pt x="82" y="103"/>
                  <a:pt x="83" y="103"/>
                  <a:pt x="84" y="103"/>
                </a:cubicBezTo>
                <a:cubicBezTo>
                  <a:pt x="82" y="106"/>
                  <a:pt x="81" y="109"/>
                  <a:pt x="79" y="112"/>
                </a:cubicBezTo>
                <a:moveTo>
                  <a:pt x="73" y="112"/>
                </a:moveTo>
                <a:cubicBezTo>
                  <a:pt x="71" y="112"/>
                  <a:pt x="69" y="112"/>
                  <a:pt x="67" y="112"/>
                </a:cubicBezTo>
                <a:cubicBezTo>
                  <a:pt x="69" y="109"/>
                  <a:pt x="71" y="106"/>
                  <a:pt x="73" y="102"/>
                </a:cubicBezTo>
                <a:cubicBezTo>
                  <a:pt x="75" y="102"/>
                  <a:pt x="77" y="103"/>
                  <a:pt x="79" y="103"/>
                </a:cubicBezTo>
                <a:cubicBezTo>
                  <a:pt x="77" y="106"/>
                  <a:pt x="75" y="109"/>
                  <a:pt x="73" y="112"/>
                </a:cubicBezTo>
                <a:moveTo>
                  <a:pt x="65" y="112"/>
                </a:moveTo>
                <a:cubicBezTo>
                  <a:pt x="63" y="112"/>
                  <a:pt x="62" y="112"/>
                  <a:pt x="60" y="112"/>
                </a:cubicBezTo>
                <a:cubicBezTo>
                  <a:pt x="62" y="109"/>
                  <a:pt x="64" y="105"/>
                  <a:pt x="66" y="102"/>
                </a:cubicBezTo>
                <a:cubicBezTo>
                  <a:pt x="67" y="102"/>
                  <a:pt x="69" y="102"/>
                  <a:pt x="71" y="102"/>
                </a:cubicBezTo>
                <a:cubicBezTo>
                  <a:pt x="69" y="106"/>
                  <a:pt x="67" y="109"/>
                  <a:pt x="65" y="112"/>
                </a:cubicBezTo>
                <a:moveTo>
                  <a:pt x="10" y="107"/>
                </a:moveTo>
                <a:cubicBezTo>
                  <a:pt x="10" y="105"/>
                  <a:pt x="10" y="104"/>
                  <a:pt x="10" y="102"/>
                </a:cubicBezTo>
                <a:cubicBezTo>
                  <a:pt x="11" y="102"/>
                  <a:pt x="11" y="102"/>
                  <a:pt x="12" y="102"/>
                </a:cubicBezTo>
                <a:cubicBezTo>
                  <a:pt x="12" y="102"/>
                  <a:pt x="12" y="102"/>
                  <a:pt x="12" y="102"/>
                </a:cubicBezTo>
                <a:cubicBezTo>
                  <a:pt x="12" y="103"/>
                  <a:pt x="12" y="103"/>
                  <a:pt x="12" y="103"/>
                </a:cubicBezTo>
                <a:cubicBezTo>
                  <a:pt x="11" y="104"/>
                  <a:pt x="11" y="105"/>
                  <a:pt x="10" y="107"/>
                </a:cubicBezTo>
                <a:moveTo>
                  <a:pt x="59" y="109"/>
                </a:moveTo>
                <a:cubicBezTo>
                  <a:pt x="60" y="106"/>
                  <a:pt x="60" y="104"/>
                  <a:pt x="60" y="102"/>
                </a:cubicBezTo>
                <a:cubicBezTo>
                  <a:pt x="61" y="102"/>
                  <a:pt x="62" y="102"/>
                  <a:pt x="63" y="102"/>
                </a:cubicBezTo>
                <a:cubicBezTo>
                  <a:pt x="62" y="104"/>
                  <a:pt x="61" y="106"/>
                  <a:pt x="59" y="109"/>
                </a:cubicBezTo>
                <a:moveTo>
                  <a:pt x="10" y="113"/>
                </a:moveTo>
                <a:cubicBezTo>
                  <a:pt x="10" y="112"/>
                  <a:pt x="10" y="112"/>
                  <a:pt x="10" y="111"/>
                </a:cubicBezTo>
                <a:cubicBezTo>
                  <a:pt x="12" y="108"/>
                  <a:pt x="13" y="105"/>
                  <a:pt x="14" y="102"/>
                </a:cubicBezTo>
                <a:cubicBezTo>
                  <a:pt x="15" y="102"/>
                  <a:pt x="16" y="102"/>
                  <a:pt x="17" y="102"/>
                </a:cubicBezTo>
                <a:cubicBezTo>
                  <a:pt x="16" y="105"/>
                  <a:pt x="14" y="108"/>
                  <a:pt x="13" y="112"/>
                </a:cubicBezTo>
                <a:cubicBezTo>
                  <a:pt x="13" y="112"/>
                  <a:pt x="13" y="112"/>
                  <a:pt x="13" y="112"/>
                </a:cubicBezTo>
                <a:cubicBezTo>
                  <a:pt x="12" y="112"/>
                  <a:pt x="11" y="113"/>
                  <a:pt x="10" y="113"/>
                </a:cubicBezTo>
                <a:moveTo>
                  <a:pt x="15" y="112"/>
                </a:moveTo>
                <a:cubicBezTo>
                  <a:pt x="16" y="109"/>
                  <a:pt x="18" y="105"/>
                  <a:pt x="19" y="102"/>
                </a:cubicBezTo>
                <a:cubicBezTo>
                  <a:pt x="21" y="101"/>
                  <a:pt x="23" y="101"/>
                  <a:pt x="24" y="101"/>
                </a:cubicBezTo>
                <a:cubicBezTo>
                  <a:pt x="23" y="105"/>
                  <a:pt x="21" y="108"/>
                  <a:pt x="19" y="112"/>
                </a:cubicBezTo>
                <a:cubicBezTo>
                  <a:pt x="19" y="112"/>
                  <a:pt x="19" y="112"/>
                  <a:pt x="19" y="112"/>
                </a:cubicBezTo>
                <a:cubicBezTo>
                  <a:pt x="18" y="112"/>
                  <a:pt x="16" y="112"/>
                  <a:pt x="15" y="112"/>
                </a:cubicBezTo>
                <a:moveTo>
                  <a:pt x="21" y="112"/>
                </a:moveTo>
                <a:cubicBezTo>
                  <a:pt x="23" y="109"/>
                  <a:pt x="25" y="105"/>
                  <a:pt x="27" y="101"/>
                </a:cubicBezTo>
                <a:cubicBezTo>
                  <a:pt x="28" y="101"/>
                  <a:pt x="29" y="101"/>
                  <a:pt x="30" y="101"/>
                </a:cubicBezTo>
                <a:cubicBezTo>
                  <a:pt x="29" y="105"/>
                  <a:pt x="27" y="108"/>
                  <a:pt x="25" y="112"/>
                </a:cubicBezTo>
                <a:cubicBezTo>
                  <a:pt x="24" y="112"/>
                  <a:pt x="22" y="112"/>
                  <a:pt x="21" y="112"/>
                </a:cubicBezTo>
                <a:moveTo>
                  <a:pt x="27" y="75"/>
                </a:moveTo>
                <a:cubicBezTo>
                  <a:pt x="26" y="72"/>
                  <a:pt x="25" y="68"/>
                  <a:pt x="25" y="64"/>
                </a:cubicBezTo>
                <a:cubicBezTo>
                  <a:pt x="26" y="68"/>
                  <a:pt x="27" y="72"/>
                  <a:pt x="27" y="75"/>
                </a:cubicBezTo>
                <a:cubicBezTo>
                  <a:pt x="27" y="75"/>
                  <a:pt x="27" y="75"/>
                  <a:pt x="27" y="75"/>
                </a:cubicBezTo>
                <a:moveTo>
                  <a:pt x="102" y="56"/>
                </a:moveTo>
                <a:cubicBezTo>
                  <a:pt x="103" y="55"/>
                  <a:pt x="103" y="55"/>
                  <a:pt x="103" y="55"/>
                </a:cubicBezTo>
                <a:cubicBezTo>
                  <a:pt x="103" y="56"/>
                  <a:pt x="103" y="56"/>
                  <a:pt x="103" y="56"/>
                </a:cubicBezTo>
                <a:cubicBezTo>
                  <a:pt x="102" y="56"/>
                  <a:pt x="102" y="56"/>
                  <a:pt x="102" y="56"/>
                </a:cubicBezTo>
                <a:moveTo>
                  <a:pt x="80" y="60"/>
                </a:moveTo>
                <a:cubicBezTo>
                  <a:pt x="80" y="58"/>
                  <a:pt x="80" y="57"/>
                  <a:pt x="80" y="55"/>
                </a:cubicBezTo>
                <a:cubicBezTo>
                  <a:pt x="80" y="55"/>
                  <a:pt x="80" y="54"/>
                  <a:pt x="80" y="54"/>
                </a:cubicBezTo>
                <a:cubicBezTo>
                  <a:pt x="81" y="53"/>
                  <a:pt x="82" y="53"/>
                  <a:pt x="84" y="53"/>
                </a:cubicBezTo>
                <a:cubicBezTo>
                  <a:pt x="82" y="55"/>
                  <a:pt x="81" y="58"/>
                  <a:pt x="80" y="60"/>
                </a:cubicBezTo>
                <a:moveTo>
                  <a:pt x="80" y="63"/>
                </a:moveTo>
                <a:cubicBezTo>
                  <a:pt x="82" y="60"/>
                  <a:pt x="84" y="56"/>
                  <a:pt x="86" y="52"/>
                </a:cubicBezTo>
                <a:cubicBezTo>
                  <a:pt x="88" y="52"/>
                  <a:pt x="89" y="51"/>
                  <a:pt x="91" y="51"/>
                </a:cubicBezTo>
                <a:cubicBezTo>
                  <a:pt x="88" y="54"/>
                  <a:pt x="86" y="58"/>
                  <a:pt x="84" y="61"/>
                </a:cubicBezTo>
                <a:cubicBezTo>
                  <a:pt x="84" y="62"/>
                  <a:pt x="84" y="62"/>
                  <a:pt x="84" y="62"/>
                </a:cubicBezTo>
                <a:cubicBezTo>
                  <a:pt x="83" y="62"/>
                  <a:pt x="81" y="63"/>
                  <a:pt x="80" y="63"/>
                </a:cubicBezTo>
                <a:moveTo>
                  <a:pt x="87" y="61"/>
                </a:moveTo>
                <a:cubicBezTo>
                  <a:pt x="89" y="57"/>
                  <a:pt x="91" y="54"/>
                  <a:pt x="93" y="51"/>
                </a:cubicBezTo>
                <a:cubicBezTo>
                  <a:pt x="93" y="50"/>
                  <a:pt x="93" y="50"/>
                  <a:pt x="93" y="50"/>
                </a:cubicBezTo>
                <a:cubicBezTo>
                  <a:pt x="94" y="50"/>
                  <a:pt x="95" y="50"/>
                  <a:pt x="96" y="49"/>
                </a:cubicBezTo>
                <a:cubicBezTo>
                  <a:pt x="95" y="50"/>
                  <a:pt x="95" y="50"/>
                  <a:pt x="95" y="50"/>
                </a:cubicBezTo>
                <a:cubicBezTo>
                  <a:pt x="95" y="50"/>
                  <a:pt x="95" y="50"/>
                  <a:pt x="95" y="50"/>
                </a:cubicBezTo>
                <a:cubicBezTo>
                  <a:pt x="93" y="53"/>
                  <a:pt x="91" y="56"/>
                  <a:pt x="89" y="60"/>
                </a:cubicBezTo>
                <a:cubicBezTo>
                  <a:pt x="88" y="60"/>
                  <a:pt x="87" y="60"/>
                  <a:pt x="87" y="61"/>
                </a:cubicBezTo>
                <a:moveTo>
                  <a:pt x="76" y="55"/>
                </a:moveTo>
                <a:cubicBezTo>
                  <a:pt x="76" y="54"/>
                  <a:pt x="75" y="53"/>
                  <a:pt x="75" y="52"/>
                </a:cubicBezTo>
                <a:cubicBezTo>
                  <a:pt x="74" y="52"/>
                  <a:pt x="74" y="52"/>
                  <a:pt x="74" y="52"/>
                </a:cubicBezTo>
                <a:cubicBezTo>
                  <a:pt x="75" y="51"/>
                  <a:pt x="76" y="50"/>
                  <a:pt x="77" y="48"/>
                </a:cubicBezTo>
                <a:cubicBezTo>
                  <a:pt x="77" y="49"/>
                  <a:pt x="76" y="50"/>
                  <a:pt x="76" y="50"/>
                </a:cubicBezTo>
                <a:cubicBezTo>
                  <a:pt x="76" y="51"/>
                  <a:pt x="76" y="51"/>
                  <a:pt x="76" y="52"/>
                </a:cubicBezTo>
                <a:cubicBezTo>
                  <a:pt x="76" y="53"/>
                  <a:pt x="76" y="54"/>
                  <a:pt x="76" y="55"/>
                </a:cubicBezTo>
                <a:cubicBezTo>
                  <a:pt x="76" y="55"/>
                  <a:pt x="76" y="55"/>
                  <a:pt x="76" y="55"/>
                </a:cubicBezTo>
                <a:moveTo>
                  <a:pt x="98" y="57"/>
                </a:moveTo>
                <a:cubicBezTo>
                  <a:pt x="100" y="54"/>
                  <a:pt x="102" y="52"/>
                  <a:pt x="104" y="49"/>
                </a:cubicBezTo>
                <a:cubicBezTo>
                  <a:pt x="104" y="48"/>
                  <a:pt x="104" y="48"/>
                  <a:pt x="104" y="48"/>
                </a:cubicBezTo>
                <a:cubicBezTo>
                  <a:pt x="104" y="50"/>
                  <a:pt x="104" y="51"/>
                  <a:pt x="104" y="52"/>
                </a:cubicBezTo>
                <a:cubicBezTo>
                  <a:pt x="104" y="52"/>
                  <a:pt x="103" y="52"/>
                  <a:pt x="103" y="52"/>
                </a:cubicBezTo>
                <a:cubicBezTo>
                  <a:pt x="103" y="52"/>
                  <a:pt x="103" y="52"/>
                  <a:pt x="103" y="52"/>
                </a:cubicBezTo>
                <a:cubicBezTo>
                  <a:pt x="101" y="54"/>
                  <a:pt x="100" y="55"/>
                  <a:pt x="99" y="57"/>
                </a:cubicBezTo>
                <a:cubicBezTo>
                  <a:pt x="99" y="57"/>
                  <a:pt x="99" y="57"/>
                  <a:pt x="99" y="57"/>
                </a:cubicBezTo>
                <a:cubicBezTo>
                  <a:pt x="99" y="57"/>
                  <a:pt x="98" y="57"/>
                  <a:pt x="98" y="57"/>
                </a:cubicBezTo>
                <a:moveTo>
                  <a:pt x="92" y="59"/>
                </a:moveTo>
                <a:cubicBezTo>
                  <a:pt x="93" y="56"/>
                  <a:pt x="95" y="53"/>
                  <a:pt x="97" y="51"/>
                </a:cubicBezTo>
                <a:cubicBezTo>
                  <a:pt x="97" y="50"/>
                  <a:pt x="97" y="50"/>
                  <a:pt x="97" y="49"/>
                </a:cubicBezTo>
                <a:cubicBezTo>
                  <a:pt x="96" y="49"/>
                  <a:pt x="96" y="49"/>
                  <a:pt x="96" y="49"/>
                </a:cubicBezTo>
                <a:cubicBezTo>
                  <a:pt x="98" y="49"/>
                  <a:pt x="100" y="48"/>
                  <a:pt x="103" y="47"/>
                </a:cubicBezTo>
                <a:cubicBezTo>
                  <a:pt x="102" y="48"/>
                  <a:pt x="102" y="48"/>
                  <a:pt x="102" y="48"/>
                </a:cubicBezTo>
                <a:cubicBezTo>
                  <a:pt x="100" y="51"/>
                  <a:pt x="97" y="55"/>
                  <a:pt x="95" y="58"/>
                </a:cubicBezTo>
                <a:cubicBezTo>
                  <a:pt x="94" y="58"/>
                  <a:pt x="93" y="59"/>
                  <a:pt x="92" y="59"/>
                </a:cubicBezTo>
                <a:moveTo>
                  <a:pt x="73" y="50"/>
                </a:moveTo>
                <a:cubicBezTo>
                  <a:pt x="73" y="50"/>
                  <a:pt x="72" y="49"/>
                  <a:pt x="72" y="48"/>
                </a:cubicBezTo>
                <a:cubicBezTo>
                  <a:pt x="73" y="46"/>
                  <a:pt x="75" y="43"/>
                  <a:pt x="76" y="41"/>
                </a:cubicBezTo>
                <a:cubicBezTo>
                  <a:pt x="76" y="42"/>
                  <a:pt x="77" y="43"/>
                  <a:pt x="77" y="45"/>
                </a:cubicBezTo>
                <a:cubicBezTo>
                  <a:pt x="76" y="45"/>
                  <a:pt x="76" y="45"/>
                  <a:pt x="76" y="45"/>
                </a:cubicBezTo>
                <a:cubicBezTo>
                  <a:pt x="75" y="47"/>
                  <a:pt x="74" y="48"/>
                  <a:pt x="73" y="50"/>
                </a:cubicBezTo>
                <a:moveTo>
                  <a:pt x="52" y="50"/>
                </a:moveTo>
                <a:cubicBezTo>
                  <a:pt x="52" y="49"/>
                  <a:pt x="52" y="49"/>
                  <a:pt x="52" y="48"/>
                </a:cubicBezTo>
                <a:cubicBezTo>
                  <a:pt x="52" y="47"/>
                  <a:pt x="52" y="47"/>
                  <a:pt x="53" y="46"/>
                </a:cubicBezTo>
                <a:cubicBezTo>
                  <a:pt x="53" y="43"/>
                  <a:pt x="54" y="41"/>
                  <a:pt x="56" y="40"/>
                </a:cubicBezTo>
                <a:cubicBezTo>
                  <a:pt x="55" y="43"/>
                  <a:pt x="54" y="46"/>
                  <a:pt x="53" y="50"/>
                </a:cubicBezTo>
                <a:cubicBezTo>
                  <a:pt x="52" y="50"/>
                  <a:pt x="52" y="50"/>
                  <a:pt x="52" y="50"/>
                </a:cubicBezTo>
                <a:moveTo>
                  <a:pt x="70" y="47"/>
                </a:moveTo>
                <a:cubicBezTo>
                  <a:pt x="69" y="47"/>
                  <a:pt x="69" y="47"/>
                  <a:pt x="68" y="47"/>
                </a:cubicBezTo>
                <a:cubicBezTo>
                  <a:pt x="68" y="47"/>
                  <a:pt x="67" y="46"/>
                  <a:pt x="67" y="46"/>
                </a:cubicBezTo>
                <a:cubicBezTo>
                  <a:pt x="69" y="43"/>
                  <a:pt x="71" y="40"/>
                  <a:pt x="73" y="37"/>
                </a:cubicBezTo>
                <a:cubicBezTo>
                  <a:pt x="73" y="37"/>
                  <a:pt x="73" y="37"/>
                  <a:pt x="73" y="37"/>
                </a:cubicBezTo>
                <a:cubicBezTo>
                  <a:pt x="74" y="37"/>
                  <a:pt x="75" y="38"/>
                  <a:pt x="75" y="39"/>
                </a:cubicBezTo>
                <a:cubicBezTo>
                  <a:pt x="75" y="39"/>
                  <a:pt x="75" y="39"/>
                  <a:pt x="75" y="39"/>
                </a:cubicBezTo>
                <a:cubicBezTo>
                  <a:pt x="73" y="42"/>
                  <a:pt x="71" y="45"/>
                  <a:pt x="70" y="47"/>
                </a:cubicBezTo>
                <a:moveTo>
                  <a:pt x="53" y="54"/>
                </a:moveTo>
                <a:cubicBezTo>
                  <a:pt x="53" y="54"/>
                  <a:pt x="53" y="54"/>
                  <a:pt x="53" y="54"/>
                </a:cubicBezTo>
                <a:cubicBezTo>
                  <a:pt x="53" y="53"/>
                  <a:pt x="54" y="52"/>
                  <a:pt x="54" y="50"/>
                </a:cubicBezTo>
                <a:cubicBezTo>
                  <a:pt x="56" y="47"/>
                  <a:pt x="58" y="43"/>
                  <a:pt x="58" y="38"/>
                </a:cubicBezTo>
                <a:cubicBezTo>
                  <a:pt x="58" y="38"/>
                  <a:pt x="58" y="38"/>
                  <a:pt x="58" y="38"/>
                </a:cubicBezTo>
                <a:cubicBezTo>
                  <a:pt x="60" y="37"/>
                  <a:pt x="62" y="36"/>
                  <a:pt x="64" y="36"/>
                </a:cubicBezTo>
                <a:cubicBezTo>
                  <a:pt x="61" y="40"/>
                  <a:pt x="58" y="45"/>
                  <a:pt x="57" y="50"/>
                </a:cubicBezTo>
                <a:cubicBezTo>
                  <a:pt x="55" y="51"/>
                  <a:pt x="54" y="52"/>
                  <a:pt x="53" y="54"/>
                </a:cubicBezTo>
                <a:moveTo>
                  <a:pt x="59" y="48"/>
                </a:moveTo>
                <a:cubicBezTo>
                  <a:pt x="61" y="44"/>
                  <a:pt x="63" y="40"/>
                  <a:pt x="66" y="36"/>
                </a:cubicBezTo>
                <a:cubicBezTo>
                  <a:pt x="66" y="35"/>
                  <a:pt x="66" y="35"/>
                  <a:pt x="66" y="35"/>
                </a:cubicBezTo>
                <a:cubicBezTo>
                  <a:pt x="67" y="35"/>
                  <a:pt x="67" y="35"/>
                  <a:pt x="68" y="35"/>
                </a:cubicBezTo>
                <a:cubicBezTo>
                  <a:pt x="68" y="35"/>
                  <a:pt x="68" y="35"/>
                  <a:pt x="68" y="35"/>
                </a:cubicBezTo>
                <a:cubicBezTo>
                  <a:pt x="68" y="35"/>
                  <a:pt x="68" y="35"/>
                  <a:pt x="68" y="35"/>
                </a:cubicBezTo>
                <a:cubicBezTo>
                  <a:pt x="68" y="35"/>
                  <a:pt x="68" y="35"/>
                  <a:pt x="68" y="35"/>
                </a:cubicBezTo>
                <a:cubicBezTo>
                  <a:pt x="69" y="35"/>
                  <a:pt x="70" y="35"/>
                  <a:pt x="71" y="36"/>
                </a:cubicBezTo>
                <a:cubicBezTo>
                  <a:pt x="69" y="39"/>
                  <a:pt x="67" y="43"/>
                  <a:pt x="65" y="46"/>
                </a:cubicBezTo>
                <a:cubicBezTo>
                  <a:pt x="64" y="46"/>
                  <a:pt x="63" y="46"/>
                  <a:pt x="63" y="47"/>
                </a:cubicBezTo>
                <a:cubicBezTo>
                  <a:pt x="62" y="47"/>
                  <a:pt x="60" y="47"/>
                  <a:pt x="59" y="48"/>
                </a:cubicBezTo>
                <a:moveTo>
                  <a:pt x="10" y="98"/>
                </a:moveTo>
                <a:cubicBezTo>
                  <a:pt x="10" y="92"/>
                  <a:pt x="10" y="85"/>
                  <a:pt x="10" y="79"/>
                </a:cubicBezTo>
                <a:cubicBezTo>
                  <a:pt x="17" y="79"/>
                  <a:pt x="23" y="79"/>
                  <a:pt x="29" y="79"/>
                </a:cubicBezTo>
                <a:cubicBezTo>
                  <a:pt x="30" y="79"/>
                  <a:pt x="30" y="79"/>
                  <a:pt x="30" y="79"/>
                </a:cubicBezTo>
                <a:cubicBezTo>
                  <a:pt x="30" y="79"/>
                  <a:pt x="30" y="79"/>
                  <a:pt x="30" y="79"/>
                </a:cubicBezTo>
                <a:cubicBezTo>
                  <a:pt x="31" y="78"/>
                  <a:pt x="32" y="77"/>
                  <a:pt x="32" y="76"/>
                </a:cubicBezTo>
                <a:cubicBezTo>
                  <a:pt x="29" y="66"/>
                  <a:pt x="26" y="50"/>
                  <a:pt x="26" y="38"/>
                </a:cubicBezTo>
                <a:cubicBezTo>
                  <a:pt x="26" y="35"/>
                  <a:pt x="26" y="33"/>
                  <a:pt x="26" y="31"/>
                </a:cubicBezTo>
                <a:cubicBezTo>
                  <a:pt x="27" y="26"/>
                  <a:pt x="29" y="21"/>
                  <a:pt x="33" y="17"/>
                </a:cubicBezTo>
                <a:cubicBezTo>
                  <a:pt x="36" y="13"/>
                  <a:pt x="41" y="9"/>
                  <a:pt x="45" y="7"/>
                </a:cubicBezTo>
                <a:cubicBezTo>
                  <a:pt x="48" y="6"/>
                  <a:pt x="55" y="4"/>
                  <a:pt x="62" y="4"/>
                </a:cubicBezTo>
                <a:cubicBezTo>
                  <a:pt x="62" y="4"/>
                  <a:pt x="62" y="4"/>
                  <a:pt x="62" y="4"/>
                </a:cubicBezTo>
                <a:cubicBezTo>
                  <a:pt x="62" y="4"/>
                  <a:pt x="62" y="4"/>
                  <a:pt x="62" y="4"/>
                </a:cubicBezTo>
                <a:cubicBezTo>
                  <a:pt x="71" y="4"/>
                  <a:pt x="81" y="6"/>
                  <a:pt x="89" y="12"/>
                </a:cubicBezTo>
                <a:cubicBezTo>
                  <a:pt x="97" y="18"/>
                  <a:pt x="103" y="27"/>
                  <a:pt x="104" y="43"/>
                </a:cubicBezTo>
                <a:cubicBezTo>
                  <a:pt x="94" y="46"/>
                  <a:pt x="90" y="47"/>
                  <a:pt x="80" y="50"/>
                </a:cubicBezTo>
                <a:cubicBezTo>
                  <a:pt x="81" y="48"/>
                  <a:pt x="81" y="47"/>
                  <a:pt x="81" y="45"/>
                </a:cubicBezTo>
                <a:cubicBezTo>
                  <a:pt x="81" y="43"/>
                  <a:pt x="80" y="41"/>
                  <a:pt x="80" y="39"/>
                </a:cubicBezTo>
                <a:cubicBezTo>
                  <a:pt x="79" y="37"/>
                  <a:pt x="77" y="35"/>
                  <a:pt x="75" y="33"/>
                </a:cubicBezTo>
                <a:cubicBezTo>
                  <a:pt x="73" y="32"/>
                  <a:pt x="70" y="31"/>
                  <a:pt x="68" y="31"/>
                </a:cubicBezTo>
                <a:cubicBezTo>
                  <a:pt x="67" y="31"/>
                  <a:pt x="67" y="31"/>
                  <a:pt x="67" y="31"/>
                </a:cubicBezTo>
                <a:cubicBezTo>
                  <a:pt x="67" y="31"/>
                  <a:pt x="67" y="31"/>
                  <a:pt x="67" y="31"/>
                </a:cubicBezTo>
                <a:cubicBezTo>
                  <a:pt x="63" y="31"/>
                  <a:pt x="59" y="33"/>
                  <a:pt x="56" y="35"/>
                </a:cubicBezTo>
                <a:cubicBezTo>
                  <a:pt x="52" y="37"/>
                  <a:pt x="50" y="41"/>
                  <a:pt x="49" y="45"/>
                </a:cubicBezTo>
                <a:cubicBezTo>
                  <a:pt x="48" y="46"/>
                  <a:pt x="48" y="47"/>
                  <a:pt x="48" y="48"/>
                </a:cubicBezTo>
                <a:cubicBezTo>
                  <a:pt x="48" y="50"/>
                  <a:pt x="49" y="52"/>
                  <a:pt x="49" y="54"/>
                </a:cubicBezTo>
                <a:cubicBezTo>
                  <a:pt x="49" y="55"/>
                  <a:pt x="49" y="56"/>
                  <a:pt x="50" y="56"/>
                </a:cubicBezTo>
                <a:cubicBezTo>
                  <a:pt x="50" y="56"/>
                  <a:pt x="50" y="56"/>
                  <a:pt x="50" y="56"/>
                </a:cubicBezTo>
                <a:cubicBezTo>
                  <a:pt x="49" y="57"/>
                  <a:pt x="49" y="57"/>
                  <a:pt x="50" y="58"/>
                </a:cubicBezTo>
                <a:cubicBezTo>
                  <a:pt x="50" y="60"/>
                  <a:pt x="51" y="63"/>
                  <a:pt x="51" y="67"/>
                </a:cubicBezTo>
                <a:cubicBezTo>
                  <a:pt x="52" y="72"/>
                  <a:pt x="53" y="76"/>
                  <a:pt x="55" y="79"/>
                </a:cubicBezTo>
                <a:cubicBezTo>
                  <a:pt x="55" y="80"/>
                  <a:pt x="55" y="80"/>
                  <a:pt x="56" y="80"/>
                </a:cubicBezTo>
                <a:cubicBezTo>
                  <a:pt x="56" y="81"/>
                  <a:pt x="57" y="81"/>
                  <a:pt x="57" y="81"/>
                </a:cubicBezTo>
                <a:cubicBezTo>
                  <a:pt x="57" y="81"/>
                  <a:pt x="57" y="81"/>
                  <a:pt x="57" y="81"/>
                </a:cubicBezTo>
                <a:cubicBezTo>
                  <a:pt x="68" y="81"/>
                  <a:pt x="78" y="81"/>
                  <a:pt x="88" y="81"/>
                </a:cubicBezTo>
                <a:cubicBezTo>
                  <a:pt x="87" y="86"/>
                  <a:pt x="86" y="90"/>
                  <a:pt x="86" y="95"/>
                </a:cubicBezTo>
                <a:cubicBezTo>
                  <a:pt x="86" y="96"/>
                  <a:pt x="87" y="98"/>
                  <a:pt x="87" y="99"/>
                </a:cubicBezTo>
                <a:cubicBezTo>
                  <a:pt x="87" y="99"/>
                  <a:pt x="87" y="99"/>
                  <a:pt x="87" y="99"/>
                </a:cubicBezTo>
                <a:cubicBezTo>
                  <a:pt x="78" y="98"/>
                  <a:pt x="66" y="98"/>
                  <a:pt x="58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7" y="98"/>
                  <a:pt x="56" y="99"/>
                  <a:pt x="56" y="100"/>
                </a:cubicBezTo>
                <a:cubicBezTo>
                  <a:pt x="56" y="100"/>
                  <a:pt x="56" y="100"/>
                  <a:pt x="56" y="100"/>
                </a:cubicBezTo>
                <a:cubicBezTo>
                  <a:pt x="56" y="100"/>
                  <a:pt x="56" y="100"/>
                  <a:pt x="56" y="100"/>
                </a:cubicBezTo>
                <a:cubicBezTo>
                  <a:pt x="56" y="100"/>
                  <a:pt x="56" y="100"/>
                  <a:pt x="56" y="100"/>
                </a:cubicBezTo>
                <a:cubicBezTo>
                  <a:pt x="56" y="105"/>
                  <a:pt x="56" y="109"/>
                  <a:pt x="54" y="113"/>
                </a:cubicBezTo>
                <a:cubicBezTo>
                  <a:pt x="54" y="113"/>
                  <a:pt x="54" y="113"/>
                  <a:pt x="54" y="114"/>
                </a:cubicBezTo>
                <a:cubicBezTo>
                  <a:pt x="54" y="114"/>
                  <a:pt x="54" y="114"/>
                  <a:pt x="54" y="114"/>
                </a:cubicBezTo>
                <a:cubicBezTo>
                  <a:pt x="52" y="120"/>
                  <a:pt x="49" y="125"/>
                  <a:pt x="46" y="129"/>
                </a:cubicBezTo>
                <a:cubicBezTo>
                  <a:pt x="46" y="129"/>
                  <a:pt x="46" y="129"/>
                  <a:pt x="46" y="129"/>
                </a:cubicBezTo>
                <a:cubicBezTo>
                  <a:pt x="45" y="129"/>
                  <a:pt x="45" y="130"/>
                  <a:pt x="45" y="130"/>
                </a:cubicBezTo>
                <a:cubicBezTo>
                  <a:pt x="45" y="131"/>
                  <a:pt x="45" y="131"/>
                  <a:pt x="46" y="132"/>
                </a:cubicBezTo>
                <a:cubicBezTo>
                  <a:pt x="46" y="132"/>
                  <a:pt x="46" y="132"/>
                  <a:pt x="46" y="132"/>
                </a:cubicBezTo>
                <a:cubicBezTo>
                  <a:pt x="47" y="133"/>
                  <a:pt x="48" y="134"/>
                  <a:pt x="50" y="135"/>
                </a:cubicBezTo>
                <a:cubicBezTo>
                  <a:pt x="56" y="137"/>
                  <a:pt x="67" y="142"/>
                  <a:pt x="83" y="142"/>
                </a:cubicBezTo>
                <a:cubicBezTo>
                  <a:pt x="90" y="142"/>
                  <a:pt x="98" y="141"/>
                  <a:pt x="107" y="138"/>
                </a:cubicBezTo>
                <a:cubicBezTo>
                  <a:pt x="108" y="142"/>
                  <a:pt x="108" y="145"/>
                  <a:pt x="109" y="147"/>
                </a:cubicBezTo>
                <a:cubicBezTo>
                  <a:pt x="110" y="150"/>
                  <a:pt x="111" y="153"/>
                  <a:pt x="112" y="156"/>
                </a:cubicBezTo>
                <a:cubicBezTo>
                  <a:pt x="107" y="159"/>
                  <a:pt x="98" y="162"/>
                  <a:pt x="87" y="162"/>
                </a:cubicBezTo>
                <a:cubicBezTo>
                  <a:pt x="81" y="162"/>
                  <a:pt x="75" y="161"/>
                  <a:pt x="68" y="159"/>
                </a:cubicBezTo>
                <a:cubicBezTo>
                  <a:pt x="52" y="154"/>
                  <a:pt x="42" y="153"/>
                  <a:pt x="34" y="153"/>
                </a:cubicBezTo>
                <a:cubicBezTo>
                  <a:pt x="34" y="153"/>
                  <a:pt x="34" y="153"/>
                  <a:pt x="34" y="153"/>
                </a:cubicBezTo>
                <a:cubicBezTo>
                  <a:pt x="28" y="153"/>
                  <a:pt x="24" y="154"/>
                  <a:pt x="21" y="156"/>
                </a:cubicBezTo>
                <a:cubicBezTo>
                  <a:pt x="20" y="156"/>
                  <a:pt x="20" y="157"/>
                  <a:pt x="19" y="158"/>
                </a:cubicBezTo>
                <a:cubicBezTo>
                  <a:pt x="18" y="154"/>
                  <a:pt x="16" y="151"/>
                  <a:pt x="14" y="148"/>
                </a:cubicBezTo>
                <a:cubicBezTo>
                  <a:pt x="12" y="144"/>
                  <a:pt x="9" y="141"/>
                  <a:pt x="7" y="136"/>
                </a:cubicBezTo>
                <a:cubicBezTo>
                  <a:pt x="7" y="136"/>
                  <a:pt x="7" y="135"/>
                  <a:pt x="7" y="135"/>
                </a:cubicBezTo>
                <a:cubicBezTo>
                  <a:pt x="7" y="135"/>
                  <a:pt x="7" y="135"/>
                  <a:pt x="8" y="134"/>
                </a:cubicBezTo>
                <a:cubicBezTo>
                  <a:pt x="14" y="131"/>
                  <a:pt x="20" y="126"/>
                  <a:pt x="25" y="120"/>
                </a:cubicBezTo>
                <a:cubicBezTo>
                  <a:pt x="26" y="118"/>
                  <a:pt x="27" y="117"/>
                  <a:pt x="28" y="115"/>
                </a:cubicBezTo>
                <a:cubicBezTo>
                  <a:pt x="31" y="110"/>
                  <a:pt x="33" y="105"/>
                  <a:pt x="34" y="99"/>
                </a:cubicBezTo>
                <a:cubicBezTo>
                  <a:pt x="34" y="99"/>
                  <a:pt x="34" y="99"/>
                  <a:pt x="34" y="99"/>
                </a:cubicBezTo>
                <a:cubicBezTo>
                  <a:pt x="34" y="99"/>
                  <a:pt x="34" y="99"/>
                  <a:pt x="34" y="99"/>
                </a:cubicBezTo>
                <a:cubicBezTo>
                  <a:pt x="34" y="99"/>
                  <a:pt x="34" y="99"/>
                  <a:pt x="34" y="99"/>
                </a:cubicBezTo>
                <a:cubicBezTo>
                  <a:pt x="34" y="98"/>
                  <a:pt x="34" y="98"/>
                  <a:pt x="34" y="98"/>
                </a:cubicBezTo>
                <a:cubicBezTo>
                  <a:pt x="33" y="98"/>
                  <a:pt x="33" y="98"/>
                  <a:pt x="33" y="98"/>
                </a:cubicBezTo>
                <a:cubicBezTo>
                  <a:pt x="33" y="98"/>
                  <a:pt x="33" y="98"/>
                  <a:pt x="33" y="98"/>
                </a:cubicBezTo>
                <a:cubicBezTo>
                  <a:pt x="33" y="97"/>
                  <a:pt x="33" y="97"/>
                  <a:pt x="33" y="97"/>
                </a:cubicBezTo>
                <a:cubicBezTo>
                  <a:pt x="33" y="97"/>
                  <a:pt x="33" y="97"/>
                  <a:pt x="33" y="97"/>
                </a:cubicBezTo>
                <a:cubicBezTo>
                  <a:pt x="32" y="97"/>
                  <a:pt x="32" y="97"/>
                  <a:pt x="32" y="97"/>
                </a:cubicBezTo>
                <a:cubicBezTo>
                  <a:pt x="32" y="97"/>
                  <a:pt x="32" y="97"/>
                  <a:pt x="32" y="97"/>
                </a:cubicBezTo>
                <a:cubicBezTo>
                  <a:pt x="32" y="97"/>
                  <a:pt x="32" y="97"/>
                  <a:pt x="32" y="97"/>
                </a:cubicBezTo>
                <a:cubicBezTo>
                  <a:pt x="32" y="97"/>
                  <a:pt x="32" y="97"/>
                  <a:pt x="32" y="97"/>
                </a:cubicBezTo>
                <a:cubicBezTo>
                  <a:pt x="24" y="97"/>
                  <a:pt x="20" y="98"/>
                  <a:pt x="10" y="98"/>
                </a:cubicBezTo>
                <a:moveTo>
                  <a:pt x="62" y="0"/>
                </a:moveTo>
                <a:cubicBezTo>
                  <a:pt x="54" y="0"/>
                  <a:pt x="47" y="2"/>
                  <a:pt x="44" y="4"/>
                </a:cubicBezTo>
                <a:cubicBezTo>
                  <a:pt x="38" y="6"/>
                  <a:pt x="33" y="10"/>
                  <a:pt x="30" y="15"/>
                </a:cubicBezTo>
                <a:cubicBezTo>
                  <a:pt x="26" y="19"/>
                  <a:pt x="23" y="25"/>
                  <a:pt x="22" y="30"/>
                </a:cubicBezTo>
                <a:cubicBezTo>
                  <a:pt x="22" y="31"/>
                  <a:pt x="22" y="31"/>
                  <a:pt x="22" y="31"/>
                </a:cubicBezTo>
                <a:cubicBezTo>
                  <a:pt x="22" y="32"/>
                  <a:pt x="22" y="32"/>
                  <a:pt x="22" y="32"/>
                </a:cubicBezTo>
                <a:cubicBezTo>
                  <a:pt x="20" y="37"/>
                  <a:pt x="20" y="43"/>
                  <a:pt x="20" y="49"/>
                </a:cubicBezTo>
                <a:cubicBezTo>
                  <a:pt x="20" y="58"/>
                  <a:pt x="21" y="68"/>
                  <a:pt x="23" y="75"/>
                </a:cubicBezTo>
                <a:cubicBezTo>
                  <a:pt x="18" y="75"/>
                  <a:pt x="13" y="75"/>
                  <a:pt x="8" y="75"/>
                </a:cubicBezTo>
                <a:cubicBezTo>
                  <a:pt x="7" y="75"/>
                  <a:pt x="7" y="76"/>
                  <a:pt x="7" y="77"/>
                </a:cubicBezTo>
                <a:cubicBezTo>
                  <a:pt x="6" y="84"/>
                  <a:pt x="6" y="91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6" y="105"/>
                  <a:pt x="7" y="109"/>
                  <a:pt x="7" y="115"/>
                </a:cubicBezTo>
                <a:cubicBezTo>
                  <a:pt x="7" y="116"/>
                  <a:pt x="7" y="117"/>
                  <a:pt x="9" y="117"/>
                </a:cubicBezTo>
                <a:cubicBezTo>
                  <a:pt x="9" y="117"/>
                  <a:pt x="9" y="117"/>
                  <a:pt x="9" y="117"/>
                </a:cubicBezTo>
                <a:cubicBezTo>
                  <a:pt x="9" y="116"/>
                  <a:pt x="9" y="116"/>
                  <a:pt x="9" y="116"/>
                </a:cubicBezTo>
                <a:cubicBezTo>
                  <a:pt x="9" y="116"/>
                  <a:pt x="9" y="116"/>
                  <a:pt x="9" y="116"/>
                </a:cubicBezTo>
                <a:cubicBezTo>
                  <a:pt x="9" y="117"/>
                  <a:pt x="9" y="117"/>
                  <a:pt x="9" y="117"/>
                </a:cubicBezTo>
                <a:cubicBezTo>
                  <a:pt x="10" y="117"/>
                  <a:pt x="10" y="117"/>
                  <a:pt x="10" y="117"/>
                </a:cubicBezTo>
                <a:cubicBezTo>
                  <a:pt x="10" y="117"/>
                  <a:pt x="10" y="117"/>
                  <a:pt x="10" y="117"/>
                </a:cubicBezTo>
                <a:cubicBezTo>
                  <a:pt x="10" y="117"/>
                  <a:pt x="10" y="117"/>
                  <a:pt x="10" y="117"/>
                </a:cubicBezTo>
                <a:cubicBezTo>
                  <a:pt x="14" y="116"/>
                  <a:pt x="18" y="116"/>
                  <a:pt x="22" y="116"/>
                </a:cubicBezTo>
                <a:cubicBezTo>
                  <a:pt x="22" y="117"/>
                  <a:pt x="22" y="117"/>
                  <a:pt x="22" y="117"/>
                </a:cubicBezTo>
                <a:cubicBezTo>
                  <a:pt x="17" y="123"/>
                  <a:pt x="11" y="128"/>
                  <a:pt x="6" y="131"/>
                </a:cubicBezTo>
                <a:cubicBezTo>
                  <a:pt x="5" y="131"/>
                  <a:pt x="5" y="132"/>
                  <a:pt x="4" y="132"/>
                </a:cubicBezTo>
                <a:cubicBezTo>
                  <a:pt x="4" y="132"/>
                  <a:pt x="4" y="132"/>
                  <a:pt x="4" y="132"/>
                </a:cubicBezTo>
                <a:cubicBezTo>
                  <a:pt x="4" y="132"/>
                  <a:pt x="4" y="132"/>
                  <a:pt x="4" y="132"/>
                </a:cubicBezTo>
                <a:cubicBezTo>
                  <a:pt x="3" y="132"/>
                  <a:pt x="2" y="133"/>
                  <a:pt x="2" y="134"/>
                </a:cubicBezTo>
                <a:cubicBezTo>
                  <a:pt x="2" y="135"/>
                  <a:pt x="2" y="136"/>
                  <a:pt x="2" y="137"/>
                </a:cubicBezTo>
                <a:cubicBezTo>
                  <a:pt x="2" y="140"/>
                  <a:pt x="2" y="142"/>
                  <a:pt x="1" y="146"/>
                </a:cubicBezTo>
                <a:cubicBezTo>
                  <a:pt x="1" y="147"/>
                  <a:pt x="0" y="149"/>
                  <a:pt x="0" y="152"/>
                </a:cubicBezTo>
                <a:cubicBezTo>
                  <a:pt x="0" y="152"/>
                  <a:pt x="0" y="153"/>
                  <a:pt x="0" y="153"/>
                </a:cubicBezTo>
                <a:cubicBezTo>
                  <a:pt x="0" y="155"/>
                  <a:pt x="1" y="157"/>
                  <a:pt x="2" y="159"/>
                </a:cubicBezTo>
                <a:cubicBezTo>
                  <a:pt x="4" y="164"/>
                  <a:pt x="6" y="167"/>
                  <a:pt x="8" y="170"/>
                </a:cubicBezTo>
                <a:cubicBezTo>
                  <a:pt x="9" y="172"/>
                  <a:pt x="11" y="175"/>
                  <a:pt x="13" y="179"/>
                </a:cubicBezTo>
                <a:cubicBezTo>
                  <a:pt x="13" y="180"/>
                  <a:pt x="14" y="180"/>
                  <a:pt x="14" y="180"/>
                </a:cubicBezTo>
                <a:cubicBezTo>
                  <a:pt x="14" y="181"/>
                  <a:pt x="14" y="181"/>
                  <a:pt x="14" y="181"/>
                </a:cubicBezTo>
                <a:cubicBezTo>
                  <a:pt x="15" y="181"/>
                  <a:pt x="15" y="181"/>
                  <a:pt x="15" y="181"/>
                </a:cubicBezTo>
                <a:cubicBezTo>
                  <a:pt x="16" y="181"/>
                  <a:pt x="17" y="181"/>
                  <a:pt x="17" y="180"/>
                </a:cubicBezTo>
                <a:cubicBezTo>
                  <a:pt x="19" y="178"/>
                  <a:pt x="22" y="176"/>
                  <a:pt x="25" y="175"/>
                </a:cubicBezTo>
                <a:cubicBezTo>
                  <a:pt x="28" y="174"/>
                  <a:pt x="32" y="174"/>
                  <a:pt x="36" y="173"/>
                </a:cubicBezTo>
                <a:cubicBezTo>
                  <a:pt x="38" y="173"/>
                  <a:pt x="41" y="173"/>
                  <a:pt x="43" y="173"/>
                </a:cubicBezTo>
                <a:cubicBezTo>
                  <a:pt x="43" y="173"/>
                  <a:pt x="43" y="173"/>
                  <a:pt x="43" y="173"/>
                </a:cubicBezTo>
                <a:cubicBezTo>
                  <a:pt x="44" y="173"/>
                  <a:pt x="46" y="173"/>
                  <a:pt x="47" y="173"/>
                </a:cubicBezTo>
                <a:cubicBezTo>
                  <a:pt x="47" y="173"/>
                  <a:pt x="47" y="173"/>
                  <a:pt x="47" y="173"/>
                </a:cubicBezTo>
                <a:cubicBezTo>
                  <a:pt x="52" y="174"/>
                  <a:pt x="58" y="176"/>
                  <a:pt x="64" y="178"/>
                </a:cubicBezTo>
                <a:cubicBezTo>
                  <a:pt x="72" y="181"/>
                  <a:pt x="81" y="183"/>
                  <a:pt x="91" y="183"/>
                </a:cubicBezTo>
                <a:cubicBezTo>
                  <a:pt x="97" y="183"/>
                  <a:pt x="104" y="182"/>
                  <a:pt x="111" y="180"/>
                </a:cubicBezTo>
                <a:cubicBezTo>
                  <a:pt x="111" y="180"/>
                  <a:pt x="111" y="180"/>
                  <a:pt x="111" y="180"/>
                </a:cubicBezTo>
                <a:cubicBezTo>
                  <a:pt x="112" y="180"/>
                  <a:pt x="113" y="179"/>
                  <a:pt x="113" y="178"/>
                </a:cubicBezTo>
                <a:cubicBezTo>
                  <a:pt x="113" y="177"/>
                  <a:pt x="113" y="177"/>
                  <a:pt x="113" y="177"/>
                </a:cubicBezTo>
                <a:cubicBezTo>
                  <a:pt x="115" y="170"/>
                  <a:pt x="116" y="165"/>
                  <a:pt x="117" y="158"/>
                </a:cubicBezTo>
                <a:cubicBezTo>
                  <a:pt x="117" y="157"/>
                  <a:pt x="117" y="157"/>
                  <a:pt x="116" y="156"/>
                </a:cubicBezTo>
                <a:cubicBezTo>
                  <a:pt x="115" y="152"/>
                  <a:pt x="114" y="149"/>
                  <a:pt x="113" y="146"/>
                </a:cubicBezTo>
                <a:cubicBezTo>
                  <a:pt x="112" y="143"/>
                  <a:pt x="111" y="140"/>
                  <a:pt x="111" y="136"/>
                </a:cubicBezTo>
                <a:cubicBezTo>
                  <a:pt x="111" y="135"/>
                  <a:pt x="111" y="134"/>
                  <a:pt x="110" y="134"/>
                </a:cubicBezTo>
                <a:cubicBezTo>
                  <a:pt x="110" y="134"/>
                  <a:pt x="110" y="134"/>
                  <a:pt x="109" y="134"/>
                </a:cubicBezTo>
                <a:cubicBezTo>
                  <a:pt x="109" y="134"/>
                  <a:pt x="109" y="134"/>
                  <a:pt x="109" y="134"/>
                </a:cubicBezTo>
                <a:cubicBezTo>
                  <a:pt x="99" y="137"/>
                  <a:pt x="90" y="138"/>
                  <a:pt x="83" y="138"/>
                </a:cubicBezTo>
                <a:cubicBezTo>
                  <a:pt x="72" y="138"/>
                  <a:pt x="63" y="136"/>
                  <a:pt x="57" y="133"/>
                </a:cubicBezTo>
                <a:cubicBezTo>
                  <a:pt x="54" y="132"/>
                  <a:pt x="52" y="131"/>
                  <a:pt x="51" y="130"/>
                </a:cubicBezTo>
                <a:cubicBezTo>
                  <a:pt x="50" y="130"/>
                  <a:pt x="50" y="130"/>
                  <a:pt x="50" y="130"/>
                </a:cubicBezTo>
                <a:cubicBezTo>
                  <a:pt x="53" y="126"/>
                  <a:pt x="56" y="121"/>
                  <a:pt x="58" y="116"/>
                </a:cubicBezTo>
                <a:cubicBezTo>
                  <a:pt x="68" y="116"/>
                  <a:pt x="77" y="116"/>
                  <a:pt x="85" y="116"/>
                </a:cubicBezTo>
                <a:cubicBezTo>
                  <a:pt x="86" y="116"/>
                  <a:pt x="86" y="116"/>
                  <a:pt x="86" y="116"/>
                </a:cubicBezTo>
                <a:cubicBezTo>
                  <a:pt x="87" y="116"/>
                  <a:pt x="87" y="116"/>
                  <a:pt x="87" y="116"/>
                </a:cubicBezTo>
                <a:cubicBezTo>
                  <a:pt x="87" y="116"/>
                  <a:pt x="87" y="116"/>
                  <a:pt x="87" y="116"/>
                </a:cubicBezTo>
                <a:cubicBezTo>
                  <a:pt x="87" y="116"/>
                  <a:pt x="87" y="116"/>
                  <a:pt x="87" y="116"/>
                </a:cubicBezTo>
                <a:cubicBezTo>
                  <a:pt x="87" y="116"/>
                  <a:pt x="87" y="116"/>
                  <a:pt x="87" y="116"/>
                </a:cubicBezTo>
                <a:cubicBezTo>
                  <a:pt x="88" y="116"/>
                  <a:pt x="88" y="116"/>
                  <a:pt x="88" y="116"/>
                </a:cubicBezTo>
                <a:cubicBezTo>
                  <a:pt x="88" y="115"/>
                  <a:pt x="88" y="115"/>
                  <a:pt x="88" y="115"/>
                </a:cubicBezTo>
                <a:cubicBezTo>
                  <a:pt x="88" y="115"/>
                  <a:pt x="88" y="115"/>
                  <a:pt x="88" y="115"/>
                </a:cubicBezTo>
                <a:cubicBezTo>
                  <a:pt x="88" y="115"/>
                  <a:pt x="88" y="115"/>
                  <a:pt x="88" y="115"/>
                </a:cubicBezTo>
                <a:cubicBezTo>
                  <a:pt x="89" y="111"/>
                  <a:pt x="90" y="107"/>
                  <a:pt x="90" y="103"/>
                </a:cubicBezTo>
                <a:cubicBezTo>
                  <a:pt x="91" y="103"/>
                  <a:pt x="91" y="102"/>
                  <a:pt x="91" y="102"/>
                </a:cubicBezTo>
                <a:cubicBezTo>
                  <a:pt x="91" y="99"/>
                  <a:pt x="90" y="97"/>
                  <a:pt x="90" y="95"/>
                </a:cubicBezTo>
                <a:cubicBezTo>
                  <a:pt x="90" y="90"/>
                  <a:pt x="91" y="85"/>
                  <a:pt x="92" y="79"/>
                </a:cubicBezTo>
                <a:cubicBezTo>
                  <a:pt x="92" y="79"/>
                  <a:pt x="92" y="78"/>
                  <a:pt x="92" y="78"/>
                </a:cubicBezTo>
                <a:cubicBezTo>
                  <a:pt x="91" y="77"/>
                  <a:pt x="91" y="77"/>
                  <a:pt x="90" y="77"/>
                </a:cubicBezTo>
                <a:cubicBezTo>
                  <a:pt x="90" y="77"/>
                  <a:pt x="90" y="77"/>
                  <a:pt x="90" y="77"/>
                </a:cubicBezTo>
                <a:cubicBezTo>
                  <a:pt x="80" y="77"/>
                  <a:pt x="69" y="77"/>
                  <a:pt x="58" y="77"/>
                </a:cubicBezTo>
                <a:cubicBezTo>
                  <a:pt x="57" y="75"/>
                  <a:pt x="56" y="71"/>
                  <a:pt x="55" y="66"/>
                </a:cubicBezTo>
                <a:cubicBezTo>
                  <a:pt x="55" y="65"/>
                  <a:pt x="55" y="65"/>
                  <a:pt x="55" y="64"/>
                </a:cubicBezTo>
                <a:cubicBezTo>
                  <a:pt x="55" y="63"/>
                  <a:pt x="55" y="63"/>
                  <a:pt x="55" y="63"/>
                </a:cubicBezTo>
                <a:cubicBezTo>
                  <a:pt x="55" y="63"/>
                  <a:pt x="55" y="62"/>
                  <a:pt x="55" y="62"/>
                </a:cubicBezTo>
                <a:cubicBezTo>
                  <a:pt x="55" y="57"/>
                  <a:pt x="59" y="51"/>
                  <a:pt x="64" y="50"/>
                </a:cubicBezTo>
                <a:cubicBezTo>
                  <a:pt x="64" y="50"/>
                  <a:pt x="65" y="50"/>
                  <a:pt x="66" y="50"/>
                </a:cubicBezTo>
                <a:cubicBezTo>
                  <a:pt x="66" y="50"/>
                  <a:pt x="67" y="50"/>
                  <a:pt x="67" y="50"/>
                </a:cubicBezTo>
                <a:cubicBezTo>
                  <a:pt x="69" y="51"/>
                  <a:pt x="70" y="52"/>
                  <a:pt x="71" y="54"/>
                </a:cubicBezTo>
                <a:cubicBezTo>
                  <a:pt x="72" y="56"/>
                  <a:pt x="73" y="58"/>
                  <a:pt x="73" y="60"/>
                </a:cubicBezTo>
                <a:cubicBezTo>
                  <a:pt x="74" y="62"/>
                  <a:pt x="74" y="64"/>
                  <a:pt x="74" y="66"/>
                </a:cubicBezTo>
                <a:cubicBezTo>
                  <a:pt x="75" y="67"/>
                  <a:pt x="76" y="67"/>
                  <a:pt x="76" y="67"/>
                </a:cubicBezTo>
                <a:cubicBezTo>
                  <a:pt x="77" y="67"/>
                  <a:pt x="77" y="67"/>
                  <a:pt x="77" y="67"/>
                </a:cubicBezTo>
                <a:cubicBezTo>
                  <a:pt x="77" y="67"/>
                  <a:pt x="77" y="67"/>
                  <a:pt x="77" y="67"/>
                </a:cubicBezTo>
                <a:cubicBezTo>
                  <a:pt x="78" y="68"/>
                  <a:pt x="78" y="68"/>
                  <a:pt x="79" y="68"/>
                </a:cubicBezTo>
                <a:cubicBezTo>
                  <a:pt x="79" y="68"/>
                  <a:pt x="79" y="68"/>
                  <a:pt x="79" y="68"/>
                </a:cubicBezTo>
                <a:cubicBezTo>
                  <a:pt x="87" y="64"/>
                  <a:pt x="96" y="61"/>
                  <a:pt x="104" y="59"/>
                </a:cubicBezTo>
                <a:cubicBezTo>
                  <a:pt x="105" y="59"/>
                  <a:pt x="105" y="59"/>
                  <a:pt x="105" y="59"/>
                </a:cubicBezTo>
                <a:cubicBezTo>
                  <a:pt x="106" y="59"/>
                  <a:pt x="106" y="59"/>
                  <a:pt x="106" y="58"/>
                </a:cubicBezTo>
                <a:cubicBezTo>
                  <a:pt x="108" y="53"/>
                  <a:pt x="109" y="49"/>
                  <a:pt x="109" y="44"/>
                </a:cubicBezTo>
                <a:cubicBezTo>
                  <a:pt x="109" y="43"/>
                  <a:pt x="109" y="42"/>
                  <a:pt x="108" y="42"/>
                </a:cubicBezTo>
                <a:cubicBezTo>
                  <a:pt x="107" y="26"/>
                  <a:pt x="100" y="15"/>
                  <a:pt x="92" y="9"/>
                </a:cubicBezTo>
                <a:cubicBezTo>
                  <a:pt x="83" y="2"/>
                  <a:pt x="72" y="0"/>
                  <a:pt x="6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157"/>
          <p:cNvSpPr/>
          <p:nvPr/>
        </p:nvSpPr>
        <p:spPr>
          <a:xfrm>
            <a:off x="2257200" y="2311200"/>
            <a:ext cx="671760" cy="882000"/>
          </a:xfrm>
          <a:custGeom>
            <a:avLst/>
            <a:gdLst/>
            <a:ahLst/>
            <a:rect l="l" t="t" r="r" b="b"/>
            <a:pathLst>
              <a:path w="1866900" h="2450803">
                <a:moveTo>
                  <a:pt x="703729" y="2328771"/>
                </a:moveTo>
                <a:lnTo>
                  <a:pt x="1163171" y="2328771"/>
                </a:lnTo>
                <a:cubicBezTo>
                  <a:pt x="1196869" y="2328771"/>
                  <a:pt x="1224187" y="2356089"/>
                  <a:pt x="1224187" y="2389787"/>
                </a:cubicBezTo>
                <a:cubicBezTo>
                  <a:pt x="1224187" y="2423485"/>
                  <a:pt x="1196869" y="2450803"/>
                  <a:pt x="1163171" y="2450803"/>
                </a:cubicBezTo>
                <a:lnTo>
                  <a:pt x="703729" y="2450803"/>
                </a:lnTo>
                <a:cubicBezTo>
                  <a:pt x="670031" y="2450803"/>
                  <a:pt x="642713" y="2423485"/>
                  <a:pt x="642713" y="2389787"/>
                </a:cubicBezTo>
                <a:cubicBezTo>
                  <a:pt x="642713" y="2356089"/>
                  <a:pt x="670031" y="2328771"/>
                  <a:pt x="703729" y="2328771"/>
                </a:cubicBezTo>
                <a:close/>
                <a:moveTo>
                  <a:pt x="646157" y="2177104"/>
                </a:moveTo>
                <a:lnTo>
                  <a:pt x="1220743" y="2177104"/>
                </a:lnTo>
                <a:cubicBezTo>
                  <a:pt x="1254441" y="2177104"/>
                  <a:pt x="1281759" y="2204422"/>
                  <a:pt x="1281759" y="2238120"/>
                </a:cubicBezTo>
                <a:cubicBezTo>
                  <a:pt x="1281759" y="2271818"/>
                  <a:pt x="1254441" y="2299136"/>
                  <a:pt x="1220743" y="2299136"/>
                </a:cubicBezTo>
                <a:lnTo>
                  <a:pt x="646157" y="2299136"/>
                </a:lnTo>
                <a:cubicBezTo>
                  <a:pt x="612459" y="2299136"/>
                  <a:pt x="585141" y="2271818"/>
                  <a:pt x="585141" y="2238120"/>
                </a:cubicBezTo>
                <a:cubicBezTo>
                  <a:pt x="585141" y="2204422"/>
                  <a:pt x="612459" y="2177104"/>
                  <a:pt x="646157" y="2177104"/>
                </a:cubicBezTo>
                <a:close/>
                <a:moveTo>
                  <a:pt x="601983" y="2025437"/>
                </a:moveTo>
                <a:lnTo>
                  <a:pt x="1264918" y="2025437"/>
                </a:lnTo>
                <a:cubicBezTo>
                  <a:pt x="1298616" y="2025437"/>
                  <a:pt x="1325934" y="2052755"/>
                  <a:pt x="1325934" y="2086453"/>
                </a:cubicBezTo>
                <a:cubicBezTo>
                  <a:pt x="1325934" y="2120151"/>
                  <a:pt x="1298616" y="2147469"/>
                  <a:pt x="1264918" y="2147469"/>
                </a:cubicBezTo>
                <a:lnTo>
                  <a:pt x="601983" y="2147469"/>
                </a:lnTo>
                <a:cubicBezTo>
                  <a:pt x="568285" y="2147469"/>
                  <a:pt x="540967" y="2120151"/>
                  <a:pt x="540967" y="2086453"/>
                </a:cubicBezTo>
                <a:cubicBezTo>
                  <a:pt x="540967" y="2052755"/>
                  <a:pt x="568285" y="2025437"/>
                  <a:pt x="601983" y="2025437"/>
                </a:cubicBezTo>
                <a:close/>
                <a:moveTo>
                  <a:pt x="933450" y="0"/>
                </a:moveTo>
                <a:cubicBezTo>
                  <a:pt x="1448980" y="0"/>
                  <a:pt x="1866900" y="417920"/>
                  <a:pt x="1866900" y="933450"/>
                </a:cubicBezTo>
                <a:cubicBezTo>
                  <a:pt x="1866900" y="1320098"/>
                  <a:pt x="1631820" y="1651839"/>
                  <a:pt x="1296791" y="1793545"/>
                </a:cubicBezTo>
                <a:cubicBezTo>
                  <a:pt x="1203942" y="1852691"/>
                  <a:pt x="1287305" y="1930886"/>
                  <a:pt x="1232555" y="1999556"/>
                </a:cubicBezTo>
                <a:lnTo>
                  <a:pt x="634346" y="1999556"/>
                </a:lnTo>
                <a:cubicBezTo>
                  <a:pt x="565309" y="1902311"/>
                  <a:pt x="667721" y="1838403"/>
                  <a:pt x="570109" y="1793545"/>
                </a:cubicBezTo>
                <a:cubicBezTo>
                  <a:pt x="235080" y="1651839"/>
                  <a:pt x="0" y="1320098"/>
                  <a:pt x="0" y="933450"/>
                </a:cubicBezTo>
                <a:cubicBezTo>
                  <a:pt x="0" y="417920"/>
                  <a:pt x="417920" y="0"/>
                  <a:pt x="9334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dir="t" rig="threePt"/>
          </a:scene3d>
          <a:sp3d prstMaterial="softEdge">
            <a:bevelT prst="angle" w="190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158"/>
          <p:cNvSpPr/>
          <p:nvPr/>
        </p:nvSpPr>
        <p:spPr>
          <a:xfrm rot="5400000">
            <a:off x="2063160" y="3427560"/>
            <a:ext cx="1060560" cy="620640"/>
          </a:xfrm>
          <a:custGeom>
            <a:avLst/>
            <a:gdLst/>
            <a:ahLst/>
            <a:rect l="l" t="t" r="r" b="b"/>
            <a:pathLst>
              <a:path w="2946783" h="1725351">
                <a:moveTo>
                  <a:pt x="0" y="1579299"/>
                </a:moveTo>
                <a:lnTo>
                  <a:pt x="0" y="146052"/>
                </a:lnTo>
                <a:cubicBezTo>
                  <a:pt x="0" y="65390"/>
                  <a:pt x="65390" y="0"/>
                  <a:pt x="146052" y="0"/>
                </a:cubicBezTo>
                <a:lnTo>
                  <a:pt x="273048" y="0"/>
                </a:lnTo>
                <a:lnTo>
                  <a:pt x="276917" y="781"/>
                </a:lnTo>
                <a:lnTo>
                  <a:pt x="284665" y="0"/>
                </a:lnTo>
                <a:lnTo>
                  <a:pt x="1262891" y="0"/>
                </a:lnTo>
                <a:cubicBezTo>
                  <a:pt x="1378622" y="0"/>
                  <a:pt x="1472441" y="93819"/>
                  <a:pt x="1472441" y="209550"/>
                </a:cubicBezTo>
                <a:cubicBezTo>
                  <a:pt x="1472441" y="285499"/>
                  <a:pt x="1432037" y="352011"/>
                  <a:pt x="1371551" y="388763"/>
                </a:cubicBezTo>
                <a:lnTo>
                  <a:pt x="1317424" y="410014"/>
                </a:lnTo>
                <a:lnTo>
                  <a:pt x="449527" y="410013"/>
                </a:lnTo>
                <a:cubicBezTo>
                  <a:pt x="432909" y="410013"/>
                  <a:pt x="419437" y="423485"/>
                  <a:pt x="419437" y="440103"/>
                </a:cubicBezTo>
                <a:cubicBezTo>
                  <a:pt x="419437" y="456721"/>
                  <a:pt x="432909" y="470193"/>
                  <a:pt x="449527" y="470193"/>
                </a:cubicBezTo>
                <a:lnTo>
                  <a:pt x="2130333" y="470193"/>
                </a:lnTo>
                <a:lnTo>
                  <a:pt x="2946783" y="862677"/>
                </a:lnTo>
                <a:lnTo>
                  <a:pt x="2130333" y="1255161"/>
                </a:lnTo>
                <a:lnTo>
                  <a:pt x="2130333" y="1255160"/>
                </a:lnTo>
                <a:lnTo>
                  <a:pt x="449527" y="1255159"/>
                </a:lnTo>
                <a:cubicBezTo>
                  <a:pt x="432909" y="1255159"/>
                  <a:pt x="419437" y="1268631"/>
                  <a:pt x="419437" y="1285249"/>
                </a:cubicBezTo>
                <a:cubicBezTo>
                  <a:pt x="419437" y="1301867"/>
                  <a:pt x="432909" y="1315339"/>
                  <a:pt x="449527" y="1315339"/>
                </a:cubicBezTo>
                <a:lnTo>
                  <a:pt x="1320685" y="1315339"/>
                </a:lnTo>
                <a:lnTo>
                  <a:pt x="1344457" y="1322719"/>
                </a:lnTo>
                <a:cubicBezTo>
                  <a:pt x="1419668" y="1354530"/>
                  <a:pt x="1472441" y="1429003"/>
                  <a:pt x="1472441" y="1515801"/>
                </a:cubicBezTo>
                <a:cubicBezTo>
                  <a:pt x="1472441" y="1631532"/>
                  <a:pt x="1378622" y="1725351"/>
                  <a:pt x="1262891" y="1725351"/>
                </a:cubicBezTo>
                <a:lnTo>
                  <a:pt x="284663" y="1725351"/>
                </a:lnTo>
                <a:lnTo>
                  <a:pt x="276916" y="1724570"/>
                </a:lnTo>
                <a:lnTo>
                  <a:pt x="273048" y="1725351"/>
                </a:lnTo>
                <a:lnTo>
                  <a:pt x="146052" y="1725351"/>
                </a:lnTo>
                <a:cubicBezTo>
                  <a:pt x="65390" y="1725351"/>
                  <a:pt x="0" y="1659961"/>
                  <a:pt x="0" y="1579299"/>
                </a:cubicBezTo>
                <a:close/>
              </a:path>
            </a:pathLst>
          </a:custGeom>
          <a:gradFill>
            <a:gsLst>
              <a:gs pos="72000">
                <a:schemeClr val="bg1">
                  <a:lumMod val="95000"/>
                </a:schemeClr>
              </a:gs>
              <a:gs pos="73000">
                <a:schemeClr val="bg1">
                  <a:lumMod val="85000"/>
                </a:schemeClr>
              </a:gs>
              <a:gs pos="94000">
                <a:schemeClr val="bg1">
                  <a:lumMod val="85000"/>
                  <a:lumMod val="50000"/>
                </a:schemeClr>
              </a:gs>
            </a:gsLst>
            <a:lin ang="0"/>
          </a:gradFill>
          <a:ln>
            <a:noFill/>
          </a:ln>
          <a:scene3d>
            <a:camera prst="orthographicFront"/>
            <a:lightRig dir="t" rig="threePt"/>
          </a:scene3d>
          <a:sp3d prstMaterial="softEdge">
            <a:bevelT prst="angle" w="190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159"/>
          <p:cNvSpPr/>
          <p:nvPr/>
        </p:nvSpPr>
        <p:spPr>
          <a:xfrm flipV="1">
            <a:off x="2562480" y="3210480"/>
            <a:ext cx="61560" cy="388800"/>
          </a:xfrm>
          <a:custGeom>
            <a:avLst/>
            <a:gdLst/>
            <a:ahLst/>
            <a:rect l="l" t="t" r="r" b="b"/>
            <a:pathLst>
              <a:path w="171689" h="1081000">
                <a:moveTo>
                  <a:pt x="0" y="1081000"/>
                </a:moveTo>
                <a:lnTo>
                  <a:pt x="171689" y="1081000"/>
                </a:lnTo>
                <a:lnTo>
                  <a:pt x="116621" y="966447"/>
                </a:lnTo>
                <a:lnTo>
                  <a:pt x="144455" y="83306"/>
                </a:lnTo>
                <a:lnTo>
                  <a:pt x="148442" y="83306"/>
                </a:lnTo>
                <a:lnTo>
                  <a:pt x="85843" y="0"/>
                </a:lnTo>
                <a:lnTo>
                  <a:pt x="23243" y="83306"/>
                </a:lnTo>
                <a:lnTo>
                  <a:pt x="27232" y="83306"/>
                </a:lnTo>
                <a:lnTo>
                  <a:pt x="28696" y="256922"/>
                </a:lnTo>
                <a:lnTo>
                  <a:pt x="54846" y="966909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dir="t" rig="threePt"/>
          </a:scene3d>
          <a:sp3d prstMaterial="softEdge">
            <a:bevelT prst="angle" w="190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CustomShape 160"/>
          <p:cNvSpPr/>
          <p:nvPr/>
        </p:nvSpPr>
        <p:spPr>
          <a:xfrm>
            <a:off x="1935360" y="2652120"/>
            <a:ext cx="189360" cy="62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algn="tl" blurRad="127000" dir="2700000" dist="63500" rotWithShape="0">
              <a:srgbClr val="000000">
                <a:alpha val="29000"/>
              </a:srgbClr>
            </a:outerShdw>
          </a:effectLst>
          <a:scene3d>
            <a:camera prst="orthographicFront"/>
            <a:lightRig dir="t" rig="threePt"/>
          </a:scene3d>
          <a:sp3d prstMaterial="softEdge">
            <a:bevelT prst="angle" w="190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CustomShape 161"/>
          <p:cNvSpPr/>
          <p:nvPr/>
        </p:nvSpPr>
        <p:spPr>
          <a:xfrm rot="2700000">
            <a:off x="2100960" y="2251800"/>
            <a:ext cx="189360" cy="62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algn="tl" blurRad="127000" dir="2700000" dist="63500" rotWithShape="0">
              <a:srgbClr val="000000">
                <a:alpha val="29000"/>
              </a:srgbClr>
            </a:outerShdw>
          </a:effectLst>
          <a:scene3d>
            <a:camera prst="orthographicFront"/>
            <a:lightRig dir="t" rig="threePt"/>
          </a:scene3d>
          <a:sp3d prstMaterial="softEdge">
            <a:bevelT prst="angle" w="190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162"/>
          <p:cNvSpPr/>
          <p:nvPr/>
        </p:nvSpPr>
        <p:spPr>
          <a:xfrm rot="5400000">
            <a:off x="2501640" y="2086200"/>
            <a:ext cx="189360" cy="62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algn="tl" blurRad="127000" dir="2700000" dist="63500" rotWithShape="0">
              <a:srgbClr val="000000">
                <a:alpha val="29000"/>
              </a:srgbClr>
            </a:outerShdw>
          </a:effectLst>
          <a:scene3d>
            <a:camera prst="orthographicFront"/>
            <a:lightRig dir="t" rig="threePt"/>
          </a:scene3d>
          <a:sp3d prstMaterial="softEdge">
            <a:bevelT prst="angle" w="190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163"/>
          <p:cNvSpPr/>
          <p:nvPr/>
        </p:nvSpPr>
        <p:spPr>
          <a:xfrm rot="8100000">
            <a:off x="2901960" y="2251800"/>
            <a:ext cx="189360" cy="62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algn="tl" blurRad="127000" dir="2700000" dist="63500" rotWithShape="0">
              <a:srgbClr val="000000">
                <a:alpha val="29000"/>
              </a:srgbClr>
            </a:outerShdw>
          </a:effectLst>
          <a:scene3d>
            <a:camera prst="orthographicFront"/>
            <a:lightRig dir="t" rig="threePt"/>
          </a:scene3d>
          <a:sp3d prstMaterial="softEdge">
            <a:bevelT prst="angle" w="190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ustomShape 164"/>
          <p:cNvSpPr/>
          <p:nvPr/>
        </p:nvSpPr>
        <p:spPr>
          <a:xfrm rot="10800000">
            <a:off x="3256920" y="2715120"/>
            <a:ext cx="189360" cy="62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algn="tl" blurRad="127000" dir="2700000" dist="63500" rotWithShape="0">
              <a:srgbClr val="000000">
                <a:alpha val="29000"/>
              </a:srgbClr>
            </a:outerShdw>
          </a:effectLst>
          <a:scene3d>
            <a:camera prst="orthographicFront"/>
            <a:lightRig dir="t" rig="threePt"/>
          </a:scene3d>
          <a:sp3d prstMaterial="softEdge">
            <a:bevelT prst="angle" w="190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165"/>
          <p:cNvSpPr/>
          <p:nvPr/>
        </p:nvSpPr>
        <p:spPr>
          <a:xfrm>
            <a:off x="2444760" y="2699640"/>
            <a:ext cx="206280" cy="206280"/>
          </a:xfrm>
          <a:custGeom>
            <a:avLst/>
            <a:gdLst/>
            <a:ahLst/>
            <a:rect l="l" t="t" r="r" b="b"/>
            <a:pathLst>
              <a:path w="1740762" h="1740760">
                <a:moveTo>
                  <a:pt x="870381" y="422211"/>
                </a:moveTo>
                <a:cubicBezTo>
                  <a:pt x="622864" y="422211"/>
                  <a:pt x="422212" y="622863"/>
                  <a:pt x="422212" y="870380"/>
                </a:cubicBezTo>
                <a:cubicBezTo>
                  <a:pt x="422212" y="1117897"/>
                  <a:pt x="622864" y="1318549"/>
                  <a:pt x="870381" y="1318549"/>
                </a:cubicBezTo>
                <a:cubicBezTo>
                  <a:pt x="1117898" y="1318549"/>
                  <a:pt x="1318550" y="1117897"/>
                  <a:pt x="1318550" y="870380"/>
                </a:cubicBezTo>
                <a:cubicBezTo>
                  <a:pt x="1318550" y="622863"/>
                  <a:pt x="1117898" y="422211"/>
                  <a:pt x="870381" y="422211"/>
                </a:cubicBezTo>
                <a:close/>
                <a:moveTo>
                  <a:pt x="785261" y="0"/>
                </a:moveTo>
                <a:lnTo>
                  <a:pt x="955501" y="0"/>
                </a:lnTo>
                <a:lnTo>
                  <a:pt x="955501" y="134329"/>
                </a:lnTo>
                <a:lnTo>
                  <a:pt x="1014988" y="143408"/>
                </a:lnTo>
                <a:lnTo>
                  <a:pt x="1073317" y="158020"/>
                </a:lnTo>
                <a:lnTo>
                  <a:pt x="1124821" y="33680"/>
                </a:lnTo>
                <a:lnTo>
                  <a:pt x="1282102" y="98828"/>
                </a:lnTo>
                <a:lnTo>
                  <a:pt x="1229998" y="224619"/>
                </a:lnTo>
                <a:lnTo>
                  <a:pt x="1250218" y="235760"/>
                </a:lnTo>
                <a:cubicBezTo>
                  <a:pt x="1276992" y="252029"/>
                  <a:pt x="1302655" y="269943"/>
                  <a:pt x="1327066" y="289364"/>
                </a:cubicBezTo>
                <a:lnTo>
                  <a:pt x="1329143" y="291241"/>
                </a:lnTo>
                <a:lnTo>
                  <a:pt x="1425645" y="194739"/>
                </a:lnTo>
                <a:lnTo>
                  <a:pt x="1546022" y="315117"/>
                </a:lnTo>
                <a:lnTo>
                  <a:pt x="1448558" y="412582"/>
                </a:lnTo>
                <a:lnTo>
                  <a:pt x="1457388" y="422838"/>
                </a:lnTo>
                <a:lnTo>
                  <a:pt x="1514167" y="511583"/>
                </a:lnTo>
                <a:lnTo>
                  <a:pt x="1641935" y="458659"/>
                </a:lnTo>
                <a:lnTo>
                  <a:pt x="1707082" y="615941"/>
                </a:lnTo>
                <a:lnTo>
                  <a:pt x="1579247" y="668892"/>
                </a:lnTo>
                <a:lnTo>
                  <a:pt x="1584835" y="687711"/>
                </a:lnTo>
                <a:cubicBezTo>
                  <a:pt x="1592232" y="716929"/>
                  <a:pt x="1597895" y="746838"/>
                  <a:pt x="1601709" y="777321"/>
                </a:cubicBezTo>
                <a:lnTo>
                  <a:pt x="1602202" y="785260"/>
                </a:lnTo>
                <a:lnTo>
                  <a:pt x="1740762" y="785260"/>
                </a:lnTo>
                <a:lnTo>
                  <a:pt x="1740762" y="955500"/>
                </a:lnTo>
                <a:lnTo>
                  <a:pt x="1602244" y="955500"/>
                </a:lnTo>
                <a:lnTo>
                  <a:pt x="1592412" y="1019928"/>
                </a:lnTo>
                <a:lnTo>
                  <a:pt x="1579385" y="1071925"/>
                </a:lnTo>
                <a:lnTo>
                  <a:pt x="1707082" y="1124819"/>
                </a:lnTo>
                <a:lnTo>
                  <a:pt x="1641935" y="1282101"/>
                </a:lnTo>
                <a:lnTo>
                  <a:pt x="1514336" y="1229247"/>
                </a:lnTo>
                <a:lnTo>
                  <a:pt x="1500059" y="1255158"/>
                </a:lnTo>
                <a:lnTo>
                  <a:pt x="1448892" y="1328512"/>
                </a:lnTo>
                <a:lnTo>
                  <a:pt x="1546022" y="1425643"/>
                </a:lnTo>
                <a:lnTo>
                  <a:pt x="1425645" y="1546021"/>
                </a:lnTo>
                <a:lnTo>
                  <a:pt x="1328549" y="1448925"/>
                </a:lnTo>
                <a:lnTo>
                  <a:pt x="1312981" y="1462328"/>
                </a:lnTo>
                <a:lnTo>
                  <a:pt x="1229762" y="1515571"/>
                </a:lnTo>
                <a:lnTo>
                  <a:pt x="1282102" y="1641932"/>
                </a:lnTo>
                <a:lnTo>
                  <a:pt x="1124821" y="1707080"/>
                </a:lnTo>
                <a:lnTo>
                  <a:pt x="1073151" y="1582339"/>
                </a:lnTo>
                <a:lnTo>
                  <a:pt x="1048108" y="1589775"/>
                </a:lnTo>
                <a:cubicBezTo>
                  <a:pt x="1018890" y="1597172"/>
                  <a:pt x="988981" y="1602835"/>
                  <a:pt x="958498" y="1606649"/>
                </a:cubicBezTo>
                <a:lnTo>
                  <a:pt x="955501" y="1606835"/>
                </a:lnTo>
                <a:lnTo>
                  <a:pt x="955501" y="1740760"/>
                </a:lnTo>
                <a:lnTo>
                  <a:pt x="785261" y="1740760"/>
                </a:lnTo>
                <a:lnTo>
                  <a:pt x="785261" y="1607939"/>
                </a:lnTo>
                <a:lnTo>
                  <a:pt x="715891" y="1597352"/>
                </a:lnTo>
                <a:lnTo>
                  <a:pt x="666516" y="1584982"/>
                </a:lnTo>
                <a:lnTo>
                  <a:pt x="615942" y="1707080"/>
                </a:lnTo>
                <a:lnTo>
                  <a:pt x="458661" y="1641932"/>
                </a:lnTo>
                <a:lnTo>
                  <a:pt x="508928" y="1520575"/>
                </a:lnTo>
                <a:lnTo>
                  <a:pt x="480660" y="1504999"/>
                </a:lnTo>
                <a:lnTo>
                  <a:pt x="407307" y="1453832"/>
                </a:lnTo>
                <a:lnTo>
                  <a:pt x="315118" y="1546021"/>
                </a:lnTo>
                <a:lnTo>
                  <a:pt x="194740" y="1425643"/>
                </a:lnTo>
                <a:lnTo>
                  <a:pt x="286894" y="1333489"/>
                </a:lnTo>
                <a:lnTo>
                  <a:pt x="273491" y="1317922"/>
                </a:lnTo>
                <a:lnTo>
                  <a:pt x="218783" y="1232414"/>
                </a:lnTo>
                <a:lnTo>
                  <a:pt x="98828" y="1282101"/>
                </a:lnTo>
                <a:lnTo>
                  <a:pt x="33680" y="1124819"/>
                </a:lnTo>
                <a:lnTo>
                  <a:pt x="152714" y="1075514"/>
                </a:lnTo>
                <a:lnTo>
                  <a:pt x="146043" y="1053048"/>
                </a:lnTo>
                <a:cubicBezTo>
                  <a:pt x="138647" y="1023830"/>
                  <a:pt x="132984" y="993922"/>
                  <a:pt x="129170" y="963438"/>
                </a:cubicBezTo>
                <a:lnTo>
                  <a:pt x="128677" y="955500"/>
                </a:lnTo>
                <a:lnTo>
                  <a:pt x="0" y="955500"/>
                </a:lnTo>
                <a:lnTo>
                  <a:pt x="0" y="785260"/>
                </a:lnTo>
                <a:lnTo>
                  <a:pt x="128814" y="785260"/>
                </a:lnTo>
                <a:lnTo>
                  <a:pt x="134981" y="739025"/>
                </a:lnTo>
                <a:cubicBezTo>
                  <a:pt x="138313" y="720372"/>
                  <a:pt x="142341" y="701961"/>
                  <a:pt x="147040" y="683819"/>
                </a:cubicBezTo>
                <a:lnTo>
                  <a:pt x="152622" y="665208"/>
                </a:lnTo>
                <a:lnTo>
                  <a:pt x="33680" y="615940"/>
                </a:lnTo>
                <a:lnTo>
                  <a:pt x="98828" y="458659"/>
                </a:lnTo>
                <a:lnTo>
                  <a:pt x="219054" y="508459"/>
                </a:lnTo>
                <a:lnTo>
                  <a:pt x="264199" y="435381"/>
                </a:lnTo>
                <a:lnTo>
                  <a:pt x="286732" y="407109"/>
                </a:lnTo>
                <a:lnTo>
                  <a:pt x="194740" y="315117"/>
                </a:lnTo>
                <a:lnTo>
                  <a:pt x="315118" y="194739"/>
                </a:lnTo>
                <a:lnTo>
                  <a:pt x="407197" y="286817"/>
                </a:lnTo>
                <a:lnTo>
                  <a:pt x="460791" y="248268"/>
                </a:lnTo>
                <a:lnTo>
                  <a:pt x="508858" y="220014"/>
                </a:lnTo>
                <a:lnTo>
                  <a:pt x="458661" y="98828"/>
                </a:lnTo>
                <a:lnTo>
                  <a:pt x="615942" y="33679"/>
                </a:lnTo>
                <a:lnTo>
                  <a:pt x="666597" y="155970"/>
                </a:lnTo>
                <a:lnTo>
                  <a:pt x="715891" y="143408"/>
                </a:lnTo>
                <a:lnTo>
                  <a:pt x="785261" y="13282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0" name="CustomShape 166"/>
          <p:cNvSpPr/>
          <p:nvPr/>
        </p:nvSpPr>
        <p:spPr>
          <a:xfrm>
            <a:off x="2628360" y="2645280"/>
            <a:ext cx="154080" cy="154080"/>
          </a:xfrm>
          <a:custGeom>
            <a:avLst/>
            <a:gdLst/>
            <a:ahLst/>
            <a:rect l="l" t="t" r="r" b="b"/>
            <a:pathLst>
              <a:path w="1740762" h="1740760">
                <a:moveTo>
                  <a:pt x="870381" y="422211"/>
                </a:moveTo>
                <a:cubicBezTo>
                  <a:pt x="622864" y="422211"/>
                  <a:pt x="422212" y="622863"/>
                  <a:pt x="422212" y="870380"/>
                </a:cubicBezTo>
                <a:cubicBezTo>
                  <a:pt x="422212" y="1117897"/>
                  <a:pt x="622864" y="1318549"/>
                  <a:pt x="870381" y="1318549"/>
                </a:cubicBezTo>
                <a:cubicBezTo>
                  <a:pt x="1117898" y="1318549"/>
                  <a:pt x="1318550" y="1117897"/>
                  <a:pt x="1318550" y="870380"/>
                </a:cubicBezTo>
                <a:cubicBezTo>
                  <a:pt x="1318550" y="622863"/>
                  <a:pt x="1117898" y="422211"/>
                  <a:pt x="870381" y="422211"/>
                </a:cubicBezTo>
                <a:close/>
                <a:moveTo>
                  <a:pt x="785261" y="0"/>
                </a:moveTo>
                <a:lnTo>
                  <a:pt x="955501" y="0"/>
                </a:lnTo>
                <a:lnTo>
                  <a:pt x="955501" y="134329"/>
                </a:lnTo>
                <a:lnTo>
                  <a:pt x="1014988" y="143408"/>
                </a:lnTo>
                <a:lnTo>
                  <a:pt x="1073317" y="158020"/>
                </a:lnTo>
                <a:lnTo>
                  <a:pt x="1124821" y="33680"/>
                </a:lnTo>
                <a:lnTo>
                  <a:pt x="1282102" y="98828"/>
                </a:lnTo>
                <a:lnTo>
                  <a:pt x="1229998" y="224619"/>
                </a:lnTo>
                <a:lnTo>
                  <a:pt x="1250218" y="235760"/>
                </a:lnTo>
                <a:cubicBezTo>
                  <a:pt x="1276992" y="252029"/>
                  <a:pt x="1302655" y="269943"/>
                  <a:pt x="1327066" y="289364"/>
                </a:cubicBezTo>
                <a:lnTo>
                  <a:pt x="1329143" y="291241"/>
                </a:lnTo>
                <a:lnTo>
                  <a:pt x="1425645" y="194739"/>
                </a:lnTo>
                <a:lnTo>
                  <a:pt x="1546022" y="315117"/>
                </a:lnTo>
                <a:lnTo>
                  <a:pt x="1448558" y="412582"/>
                </a:lnTo>
                <a:lnTo>
                  <a:pt x="1457388" y="422838"/>
                </a:lnTo>
                <a:lnTo>
                  <a:pt x="1514167" y="511583"/>
                </a:lnTo>
                <a:lnTo>
                  <a:pt x="1641935" y="458659"/>
                </a:lnTo>
                <a:lnTo>
                  <a:pt x="1707082" y="615941"/>
                </a:lnTo>
                <a:lnTo>
                  <a:pt x="1579247" y="668892"/>
                </a:lnTo>
                <a:lnTo>
                  <a:pt x="1584835" y="687711"/>
                </a:lnTo>
                <a:cubicBezTo>
                  <a:pt x="1592232" y="716929"/>
                  <a:pt x="1597895" y="746838"/>
                  <a:pt x="1601709" y="777321"/>
                </a:cubicBezTo>
                <a:lnTo>
                  <a:pt x="1602202" y="785260"/>
                </a:lnTo>
                <a:lnTo>
                  <a:pt x="1740762" y="785260"/>
                </a:lnTo>
                <a:lnTo>
                  <a:pt x="1740762" y="955500"/>
                </a:lnTo>
                <a:lnTo>
                  <a:pt x="1602244" y="955500"/>
                </a:lnTo>
                <a:lnTo>
                  <a:pt x="1592412" y="1019928"/>
                </a:lnTo>
                <a:lnTo>
                  <a:pt x="1579385" y="1071925"/>
                </a:lnTo>
                <a:lnTo>
                  <a:pt x="1707082" y="1124819"/>
                </a:lnTo>
                <a:lnTo>
                  <a:pt x="1641935" y="1282101"/>
                </a:lnTo>
                <a:lnTo>
                  <a:pt x="1514336" y="1229247"/>
                </a:lnTo>
                <a:lnTo>
                  <a:pt x="1500059" y="1255158"/>
                </a:lnTo>
                <a:lnTo>
                  <a:pt x="1448892" y="1328512"/>
                </a:lnTo>
                <a:lnTo>
                  <a:pt x="1546022" y="1425643"/>
                </a:lnTo>
                <a:lnTo>
                  <a:pt x="1425645" y="1546021"/>
                </a:lnTo>
                <a:lnTo>
                  <a:pt x="1328549" y="1448925"/>
                </a:lnTo>
                <a:lnTo>
                  <a:pt x="1312981" y="1462328"/>
                </a:lnTo>
                <a:lnTo>
                  <a:pt x="1229762" y="1515571"/>
                </a:lnTo>
                <a:lnTo>
                  <a:pt x="1282102" y="1641932"/>
                </a:lnTo>
                <a:lnTo>
                  <a:pt x="1124821" y="1707080"/>
                </a:lnTo>
                <a:lnTo>
                  <a:pt x="1073151" y="1582339"/>
                </a:lnTo>
                <a:lnTo>
                  <a:pt x="1048108" y="1589775"/>
                </a:lnTo>
                <a:cubicBezTo>
                  <a:pt x="1018890" y="1597172"/>
                  <a:pt x="988981" y="1602835"/>
                  <a:pt x="958498" y="1606649"/>
                </a:cubicBezTo>
                <a:lnTo>
                  <a:pt x="955501" y="1606835"/>
                </a:lnTo>
                <a:lnTo>
                  <a:pt x="955501" y="1740760"/>
                </a:lnTo>
                <a:lnTo>
                  <a:pt x="785261" y="1740760"/>
                </a:lnTo>
                <a:lnTo>
                  <a:pt x="785261" y="1607939"/>
                </a:lnTo>
                <a:lnTo>
                  <a:pt x="715891" y="1597352"/>
                </a:lnTo>
                <a:lnTo>
                  <a:pt x="666516" y="1584982"/>
                </a:lnTo>
                <a:lnTo>
                  <a:pt x="615942" y="1707080"/>
                </a:lnTo>
                <a:lnTo>
                  <a:pt x="458661" y="1641932"/>
                </a:lnTo>
                <a:lnTo>
                  <a:pt x="508928" y="1520575"/>
                </a:lnTo>
                <a:lnTo>
                  <a:pt x="480660" y="1504999"/>
                </a:lnTo>
                <a:lnTo>
                  <a:pt x="407307" y="1453832"/>
                </a:lnTo>
                <a:lnTo>
                  <a:pt x="315118" y="1546021"/>
                </a:lnTo>
                <a:lnTo>
                  <a:pt x="194740" y="1425643"/>
                </a:lnTo>
                <a:lnTo>
                  <a:pt x="286894" y="1333489"/>
                </a:lnTo>
                <a:lnTo>
                  <a:pt x="273491" y="1317922"/>
                </a:lnTo>
                <a:lnTo>
                  <a:pt x="218783" y="1232414"/>
                </a:lnTo>
                <a:lnTo>
                  <a:pt x="98828" y="1282101"/>
                </a:lnTo>
                <a:lnTo>
                  <a:pt x="33680" y="1124819"/>
                </a:lnTo>
                <a:lnTo>
                  <a:pt x="152714" y="1075514"/>
                </a:lnTo>
                <a:lnTo>
                  <a:pt x="146043" y="1053048"/>
                </a:lnTo>
                <a:cubicBezTo>
                  <a:pt x="138647" y="1023830"/>
                  <a:pt x="132984" y="993922"/>
                  <a:pt x="129170" y="963438"/>
                </a:cubicBezTo>
                <a:lnTo>
                  <a:pt x="128677" y="955500"/>
                </a:lnTo>
                <a:lnTo>
                  <a:pt x="0" y="955500"/>
                </a:lnTo>
                <a:lnTo>
                  <a:pt x="0" y="785260"/>
                </a:lnTo>
                <a:lnTo>
                  <a:pt x="128814" y="785260"/>
                </a:lnTo>
                <a:lnTo>
                  <a:pt x="134981" y="739025"/>
                </a:lnTo>
                <a:cubicBezTo>
                  <a:pt x="138313" y="720372"/>
                  <a:pt x="142341" y="701961"/>
                  <a:pt x="147040" y="683819"/>
                </a:cubicBezTo>
                <a:lnTo>
                  <a:pt x="152622" y="665208"/>
                </a:lnTo>
                <a:lnTo>
                  <a:pt x="33680" y="615940"/>
                </a:lnTo>
                <a:lnTo>
                  <a:pt x="98828" y="458659"/>
                </a:lnTo>
                <a:lnTo>
                  <a:pt x="219054" y="508459"/>
                </a:lnTo>
                <a:lnTo>
                  <a:pt x="264199" y="435381"/>
                </a:lnTo>
                <a:lnTo>
                  <a:pt x="286732" y="407109"/>
                </a:lnTo>
                <a:lnTo>
                  <a:pt x="194740" y="315117"/>
                </a:lnTo>
                <a:lnTo>
                  <a:pt x="315118" y="194739"/>
                </a:lnTo>
                <a:lnTo>
                  <a:pt x="407197" y="286817"/>
                </a:lnTo>
                <a:lnTo>
                  <a:pt x="460791" y="248268"/>
                </a:lnTo>
                <a:lnTo>
                  <a:pt x="508858" y="220014"/>
                </a:lnTo>
                <a:lnTo>
                  <a:pt x="458661" y="98828"/>
                </a:lnTo>
                <a:lnTo>
                  <a:pt x="615942" y="33679"/>
                </a:lnTo>
                <a:lnTo>
                  <a:pt x="666597" y="155970"/>
                </a:lnTo>
                <a:lnTo>
                  <a:pt x="715891" y="143408"/>
                </a:lnTo>
                <a:lnTo>
                  <a:pt x="785261" y="132820"/>
                </a:lnTo>
                <a:close/>
              </a:path>
            </a:pathLst>
          </a:custGeom>
          <a:solidFill>
            <a:srgbClr val="0065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1" name="CustomShape 167"/>
          <p:cNvSpPr/>
          <p:nvPr/>
        </p:nvSpPr>
        <p:spPr>
          <a:xfrm>
            <a:off x="2403720" y="2378880"/>
            <a:ext cx="165240" cy="165240"/>
          </a:xfrm>
          <a:custGeom>
            <a:avLst/>
            <a:gdLst/>
            <a:ahLst/>
            <a:rect l="l" t="t" r="r" b="b"/>
            <a:pathLst>
              <a:path w="625779" h="625780">
                <a:moveTo>
                  <a:pt x="564580" y="0"/>
                </a:moveTo>
                <a:lnTo>
                  <a:pt x="625779" y="0"/>
                </a:lnTo>
                <a:lnTo>
                  <a:pt x="625779" y="303558"/>
                </a:lnTo>
                <a:cubicBezTo>
                  <a:pt x="447821" y="303558"/>
                  <a:pt x="303558" y="447821"/>
                  <a:pt x="303558" y="625779"/>
                </a:cubicBezTo>
                <a:lnTo>
                  <a:pt x="303559" y="625780"/>
                </a:lnTo>
                <a:lnTo>
                  <a:pt x="0" y="625780"/>
                </a:lnTo>
                <a:lnTo>
                  <a:pt x="0" y="564580"/>
                </a:lnTo>
                <a:lnTo>
                  <a:pt x="92614" y="564580"/>
                </a:lnTo>
                <a:lnTo>
                  <a:pt x="97048" y="531339"/>
                </a:lnTo>
                <a:cubicBezTo>
                  <a:pt x="99443" y="517928"/>
                  <a:pt x="102339" y="504691"/>
                  <a:pt x="105718" y="491647"/>
                </a:cubicBezTo>
                <a:lnTo>
                  <a:pt x="109731" y="478266"/>
                </a:lnTo>
                <a:lnTo>
                  <a:pt x="24215" y="442844"/>
                </a:lnTo>
                <a:lnTo>
                  <a:pt x="71055" y="329763"/>
                </a:lnTo>
                <a:lnTo>
                  <a:pt x="157494" y="365568"/>
                </a:lnTo>
                <a:lnTo>
                  <a:pt x="189952" y="313027"/>
                </a:lnTo>
                <a:lnTo>
                  <a:pt x="206152" y="292700"/>
                </a:lnTo>
                <a:lnTo>
                  <a:pt x="140013" y="226560"/>
                </a:lnTo>
                <a:lnTo>
                  <a:pt x="226561" y="140012"/>
                </a:lnTo>
                <a:lnTo>
                  <a:pt x="292763" y="206214"/>
                </a:lnTo>
                <a:lnTo>
                  <a:pt x="331296" y="178498"/>
                </a:lnTo>
                <a:lnTo>
                  <a:pt x="365854" y="158184"/>
                </a:lnTo>
                <a:lnTo>
                  <a:pt x="329764" y="71055"/>
                </a:lnTo>
                <a:lnTo>
                  <a:pt x="442845" y="24214"/>
                </a:lnTo>
                <a:lnTo>
                  <a:pt x="479264" y="112138"/>
                </a:lnTo>
                <a:lnTo>
                  <a:pt x="514705" y="103106"/>
                </a:lnTo>
                <a:lnTo>
                  <a:pt x="564580" y="95494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2" name="CustomShape 168"/>
          <p:cNvSpPr/>
          <p:nvPr/>
        </p:nvSpPr>
        <p:spPr>
          <a:xfrm rot="5400000">
            <a:off x="2569320" y="2378880"/>
            <a:ext cx="165240" cy="165240"/>
          </a:xfrm>
          <a:custGeom>
            <a:avLst/>
            <a:gdLst/>
            <a:ahLst/>
            <a:rect l="l" t="t" r="r" b="b"/>
            <a:pathLst>
              <a:path w="625779" h="625780">
                <a:moveTo>
                  <a:pt x="564580" y="0"/>
                </a:moveTo>
                <a:lnTo>
                  <a:pt x="625779" y="0"/>
                </a:lnTo>
                <a:lnTo>
                  <a:pt x="625779" y="303558"/>
                </a:lnTo>
                <a:cubicBezTo>
                  <a:pt x="447821" y="303558"/>
                  <a:pt x="303558" y="447821"/>
                  <a:pt x="303558" y="625779"/>
                </a:cubicBezTo>
                <a:lnTo>
                  <a:pt x="303559" y="625780"/>
                </a:lnTo>
                <a:lnTo>
                  <a:pt x="0" y="625780"/>
                </a:lnTo>
                <a:lnTo>
                  <a:pt x="0" y="564580"/>
                </a:lnTo>
                <a:lnTo>
                  <a:pt x="92614" y="564580"/>
                </a:lnTo>
                <a:lnTo>
                  <a:pt x="97048" y="531339"/>
                </a:lnTo>
                <a:cubicBezTo>
                  <a:pt x="99443" y="517928"/>
                  <a:pt x="102339" y="504691"/>
                  <a:pt x="105718" y="491647"/>
                </a:cubicBezTo>
                <a:lnTo>
                  <a:pt x="109731" y="478266"/>
                </a:lnTo>
                <a:lnTo>
                  <a:pt x="24215" y="442844"/>
                </a:lnTo>
                <a:lnTo>
                  <a:pt x="71055" y="329763"/>
                </a:lnTo>
                <a:lnTo>
                  <a:pt x="157494" y="365568"/>
                </a:lnTo>
                <a:lnTo>
                  <a:pt x="189952" y="313027"/>
                </a:lnTo>
                <a:lnTo>
                  <a:pt x="206152" y="292700"/>
                </a:lnTo>
                <a:lnTo>
                  <a:pt x="140013" y="226560"/>
                </a:lnTo>
                <a:lnTo>
                  <a:pt x="226561" y="140012"/>
                </a:lnTo>
                <a:lnTo>
                  <a:pt x="292763" y="206214"/>
                </a:lnTo>
                <a:lnTo>
                  <a:pt x="331296" y="178498"/>
                </a:lnTo>
                <a:lnTo>
                  <a:pt x="365854" y="158184"/>
                </a:lnTo>
                <a:lnTo>
                  <a:pt x="329764" y="71055"/>
                </a:lnTo>
                <a:lnTo>
                  <a:pt x="442845" y="24214"/>
                </a:lnTo>
                <a:lnTo>
                  <a:pt x="479264" y="112138"/>
                </a:lnTo>
                <a:lnTo>
                  <a:pt x="514705" y="103106"/>
                </a:lnTo>
                <a:lnTo>
                  <a:pt x="564580" y="95494"/>
                </a:lnTo>
                <a:close/>
              </a:path>
            </a:pathLst>
          </a:custGeom>
          <a:solidFill>
            <a:srgbClr val="0065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3" name="CustomShape 169"/>
          <p:cNvSpPr/>
          <p:nvPr/>
        </p:nvSpPr>
        <p:spPr>
          <a:xfrm rot="10800000">
            <a:off x="2734560" y="2710080"/>
            <a:ext cx="165240" cy="165240"/>
          </a:xfrm>
          <a:custGeom>
            <a:avLst/>
            <a:gdLst/>
            <a:ahLst/>
            <a:rect l="l" t="t" r="r" b="b"/>
            <a:pathLst>
              <a:path w="625779" h="625780">
                <a:moveTo>
                  <a:pt x="564580" y="0"/>
                </a:moveTo>
                <a:lnTo>
                  <a:pt x="625779" y="0"/>
                </a:lnTo>
                <a:lnTo>
                  <a:pt x="625779" y="303558"/>
                </a:lnTo>
                <a:cubicBezTo>
                  <a:pt x="447821" y="303558"/>
                  <a:pt x="303558" y="447821"/>
                  <a:pt x="303558" y="625779"/>
                </a:cubicBezTo>
                <a:lnTo>
                  <a:pt x="303559" y="625780"/>
                </a:lnTo>
                <a:lnTo>
                  <a:pt x="0" y="625780"/>
                </a:lnTo>
                <a:lnTo>
                  <a:pt x="0" y="564580"/>
                </a:lnTo>
                <a:lnTo>
                  <a:pt x="92614" y="564580"/>
                </a:lnTo>
                <a:lnTo>
                  <a:pt x="97048" y="531339"/>
                </a:lnTo>
                <a:cubicBezTo>
                  <a:pt x="99443" y="517928"/>
                  <a:pt x="102339" y="504691"/>
                  <a:pt x="105718" y="491647"/>
                </a:cubicBezTo>
                <a:lnTo>
                  <a:pt x="109731" y="478266"/>
                </a:lnTo>
                <a:lnTo>
                  <a:pt x="24215" y="442844"/>
                </a:lnTo>
                <a:lnTo>
                  <a:pt x="71055" y="329763"/>
                </a:lnTo>
                <a:lnTo>
                  <a:pt x="157494" y="365568"/>
                </a:lnTo>
                <a:lnTo>
                  <a:pt x="189952" y="313027"/>
                </a:lnTo>
                <a:lnTo>
                  <a:pt x="206152" y="292700"/>
                </a:lnTo>
                <a:lnTo>
                  <a:pt x="140013" y="226560"/>
                </a:lnTo>
                <a:lnTo>
                  <a:pt x="226561" y="140012"/>
                </a:lnTo>
                <a:lnTo>
                  <a:pt x="292763" y="206214"/>
                </a:lnTo>
                <a:lnTo>
                  <a:pt x="331296" y="178498"/>
                </a:lnTo>
                <a:lnTo>
                  <a:pt x="365854" y="158184"/>
                </a:lnTo>
                <a:lnTo>
                  <a:pt x="329764" y="71055"/>
                </a:lnTo>
                <a:lnTo>
                  <a:pt x="442845" y="24214"/>
                </a:lnTo>
                <a:lnTo>
                  <a:pt x="479264" y="112138"/>
                </a:lnTo>
                <a:lnTo>
                  <a:pt x="514705" y="103106"/>
                </a:lnTo>
                <a:lnTo>
                  <a:pt x="564580" y="95494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4" name="CustomShape 170"/>
          <p:cNvSpPr/>
          <p:nvPr/>
        </p:nvSpPr>
        <p:spPr>
          <a:xfrm rot="16200000">
            <a:off x="2403720" y="2544840"/>
            <a:ext cx="165240" cy="165240"/>
          </a:xfrm>
          <a:custGeom>
            <a:avLst/>
            <a:gdLst/>
            <a:ahLst/>
            <a:rect l="l" t="t" r="r" b="b"/>
            <a:pathLst>
              <a:path w="625779" h="625780">
                <a:moveTo>
                  <a:pt x="564580" y="0"/>
                </a:moveTo>
                <a:lnTo>
                  <a:pt x="625779" y="0"/>
                </a:lnTo>
                <a:lnTo>
                  <a:pt x="625779" y="303558"/>
                </a:lnTo>
                <a:cubicBezTo>
                  <a:pt x="447821" y="303558"/>
                  <a:pt x="303558" y="447821"/>
                  <a:pt x="303558" y="625779"/>
                </a:cubicBezTo>
                <a:lnTo>
                  <a:pt x="303559" y="625780"/>
                </a:lnTo>
                <a:lnTo>
                  <a:pt x="0" y="625780"/>
                </a:lnTo>
                <a:lnTo>
                  <a:pt x="0" y="564580"/>
                </a:lnTo>
                <a:lnTo>
                  <a:pt x="92614" y="564580"/>
                </a:lnTo>
                <a:lnTo>
                  <a:pt x="97048" y="531339"/>
                </a:lnTo>
                <a:cubicBezTo>
                  <a:pt x="99443" y="517928"/>
                  <a:pt x="102339" y="504691"/>
                  <a:pt x="105718" y="491647"/>
                </a:cubicBezTo>
                <a:lnTo>
                  <a:pt x="109731" y="478266"/>
                </a:lnTo>
                <a:lnTo>
                  <a:pt x="24215" y="442844"/>
                </a:lnTo>
                <a:lnTo>
                  <a:pt x="71055" y="329763"/>
                </a:lnTo>
                <a:lnTo>
                  <a:pt x="157494" y="365568"/>
                </a:lnTo>
                <a:lnTo>
                  <a:pt x="189952" y="313027"/>
                </a:lnTo>
                <a:lnTo>
                  <a:pt x="206152" y="292700"/>
                </a:lnTo>
                <a:lnTo>
                  <a:pt x="140013" y="226560"/>
                </a:lnTo>
                <a:lnTo>
                  <a:pt x="226561" y="140012"/>
                </a:lnTo>
                <a:lnTo>
                  <a:pt x="292763" y="206214"/>
                </a:lnTo>
                <a:lnTo>
                  <a:pt x="331296" y="178498"/>
                </a:lnTo>
                <a:lnTo>
                  <a:pt x="365854" y="158184"/>
                </a:lnTo>
                <a:lnTo>
                  <a:pt x="329764" y="71055"/>
                </a:lnTo>
                <a:lnTo>
                  <a:pt x="442845" y="24214"/>
                </a:lnTo>
                <a:lnTo>
                  <a:pt x="479264" y="112138"/>
                </a:lnTo>
                <a:lnTo>
                  <a:pt x="514705" y="103106"/>
                </a:lnTo>
                <a:lnTo>
                  <a:pt x="564580" y="95494"/>
                </a:lnTo>
                <a:close/>
              </a:path>
            </a:pathLst>
          </a:custGeom>
          <a:solidFill>
            <a:srgbClr val="0065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" name="CustomShape 171"/>
          <p:cNvSpPr/>
          <p:nvPr/>
        </p:nvSpPr>
        <p:spPr>
          <a:xfrm rot="1860000">
            <a:off x="2590560" y="2638800"/>
            <a:ext cx="8640" cy="864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CustomShape 172"/>
          <p:cNvSpPr/>
          <p:nvPr/>
        </p:nvSpPr>
        <p:spPr>
          <a:xfrm>
            <a:off x="6671880" y="2484000"/>
            <a:ext cx="244800" cy="954360"/>
          </a:xfrm>
          <a:prstGeom prst="rect">
            <a:avLst/>
          </a:prstGeom>
          <a:solidFill>
            <a:srgbClr val="0065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97" name="图片 210" descr=""/>
          <p:cNvPicPr/>
          <p:nvPr/>
        </p:nvPicPr>
        <p:blipFill>
          <a:blip r:embed="rId2"/>
          <a:srcRect l="0" t="55877" r="0" b="0"/>
          <a:stretch/>
        </p:blipFill>
        <p:spPr>
          <a:xfrm>
            <a:off x="3476880" y="3438720"/>
            <a:ext cx="3498120" cy="216360"/>
          </a:xfrm>
          <a:prstGeom prst="rect">
            <a:avLst/>
          </a:prstGeom>
          <a:ln>
            <a:noFill/>
          </a:ln>
        </p:spPr>
      </p:pic>
      <p:sp>
        <p:nvSpPr>
          <p:cNvPr id="398" name="CustomShape 173"/>
          <p:cNvSpPr/>
          <p:nvPr/>
        </p:nvSpPr>
        <p:spPr>
          <a:xfrm>
            <a:off x="3869640" y="2773440"/>
            <a:ext cx="372240" cy="372240"/>
          </a:xfrm>
          <a:prstGeom prst="ellipse">
            <a:avLst/>
          </a:prstGeom>
          <a:solidFill>
            <a:srgbClr val="0065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9" name="CustomShape 174"/>
          <p:cNvSpPr/>
          <p:nvPr/>
        </p:nvSpPr>
        <p:spPr>
          <a:xfrm>
            <a:off x="3678480" y="2794320"/>
            <a:ext cx="772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Kartika"/>
                <a:ea typeface="LiHei Pro"/>
              </a:rPr>
              <a:t>02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0" name="CustomShape 175"/>
          <p:cNvSpPr/>
          <p:nvPr/>
        </p:nvSpPr>
        <p:spPr>
          <a:xfrm>
            <a:off x="4525560" y="2652480"/>
            <a:ext cx="180864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运营沟通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CustomShape 176"/>
          <p:cNvSpPr/>
          <p:nvPr/>
        </p:nvSpPr>
        <p:spPr>
          <a:xfrm>
            <a:off x="6672600" y="1559520"/>
            <a:ext cx="244800" cy="924120"/>
          </a:xfrm>
          <a:prstGeom prst="round1Rect">
            <a:avLst>
              <a:gd name="adj" fmla="val 4032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02" name="图片 216" descr=""/>
          <p:cNvPicPr/>
          <p:nvPr/>
        </p:nvPicPr>
        <p:blipFill>
          <a:blip r:embed="rId3"/>
          <a:srcRect l="0" t="55877" r="0" b="0"/>
          <a:stretch/>
        </p:blipFill>
        <p:spPr>
          <a:xfrm>
            <a:off x="3476880" y="2484000"/>
            <a:ext cx="3498120" cy="216360"/>
          </a:xfrm>
          <a:prstGeom prst="rect">
            <a:avLst/>
          </a:prstGeom>
          <a:ln>
            <a:noFill/>
          </a:ln>
        </p:spPr>
      </p:pic>
      <p:sp>
        <p:nvSpPr>
          <p:cNvPr id="403" name="CustomShape 177"/>
          <p:cNvSpPr/>
          <p:nvPr/>
        </p:nvSpPr>
        <p:spPr>
          <a:xfrm>
            <a:off x="3869640" y="1835640"/>
            <a:ext cx="372240" cy="37224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CustomShape 178"/>
          <p:cNvSpPr/>
          <p:nvPr/>
        </p:nvSpPr>
        <p:spPr>
          <a:xfrm>
            <a:off x="3682800" y="1869840"/>
            <a:ext cx="772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Kartika"/>
                <a:ea typeface="LiHei Pro"/>
              </a:rPr>
              <a:t>01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5" name="CustomShape 179"/>
          <p:cNvSpPr/>
          <p:nvPr/>
        </p:nvSpPr>
        <p:spPr>
          <a:xfrm>
            <a:off x="4535640" y="1699560"/>
            <a:ext cx="180864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领导沟通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6" name="CustomShape 180"/>
          <p:cNvSpPr/>
          <p:nvPr/>
        </p:nvSpPr>
        <p:spPr>
          <a:xfrm flipV="1">
            <a:off x="6671880" y="4392720"/>
            <a:ext cx="244800" cy="954360"/>
          </a:xfrm>
          <a:prstGeom prst="round1Rect">
            <a:avLst>
              <a:gd name="adj" fmla="val 50000"/>
            </a:avLst>
          </a:prstGeom>
          <a:solidFill>
            <a:srgbClr val="0065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7" name="CustomShape 181"/>
          <p:cNvSpPr/>
          <p:nvPr/>
        </p:nvSpPr>
        <p:spPr>
          <a:xfrm>
            <a:off x="3869640" y="4678920"/>
            <a:ext cx="372240" cy="372240"/>
          </a:xfrm>
          <a:prstGeom prst="ellipse">
            <a:avLst/>
          </a:prstGeom>
          <a:solidFill>
            <a:srgbClr val="0065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CustomShape 182"/>
          <p:cNvSpPr/>
          <p:nvPr/>
        </p:nvSpPr>
        <p:spPr>
          <a:xfrm>
            <a:off x="3684960" y="4713840"/>
            <a:ext cx="772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Kartika"/>
                <a:ea typeface="LiHei Pro"/>
              </a:rPr>
              <a:t>04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9" name="CustomShape 183"/>
          <p:cNvSpPr/>
          <p:nvPr/>
        </p:nvSpPr>
        <p:spPr>
          <a:xfrm>
            <a:off x="4547520" y="4556160"/>
            <a:ext cx="180864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客户沟通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0" name="CustomShape 184"/>
          <p:cNvSpPr/>
          <p:nvPr/>
        </p:nvSpPr>
        <p:spPr>
          <a:xfrm>
            <a:off x="6671880" y="3438720"/>
            <a:ext cx="244800" cy="9543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1" name="图片 227" descr=""/>
          <p:cNvPicPr/>
          <p:nvPr/>
        </p:nvPicPr>
        <p:blipFill>
          <a:blip r:embed="rId4"/>
          <a:srcRect l="0" t="55877" r="0" b="0"/>
          <a:stretch/>
        </p:blipFill>
        <p:spPr>
          <a:xfrm>
            <a:off x="3476880" y="4393440"/>
            <a:ext cx="3498120" cy="216360"/>
          </a:xfrm>
          <a:prstGeom prst="rect">
            <a:avLst/>
          </a:prstGeom>
          <a:ln>
            <a:noFill/>
          </a:ln>
        </p:spPr>
      </p:pic>
      <p:sp>
        <p:nvSpPr>
          <p:cNvPr id="412" name="CustomShape 185"/>
          <p:cNvSpPr/>
          <p:nvPr/>
        </p:nvSpPr>
        <p:spPr>
          <a:xfrm>
            <a:off x="3869640" y="3722760"/>
            <a:ext cx="372240" cy="37224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186"/>
          <p:cNvSpPr/>
          <p:nvPr/>
        </p:nvSpPr>
        <p:spPr>
          <a:xfrm>
            <a:off x="3671280" y="3759840"/>
            <a:ext cx="772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Kartika"/>
                <a:ea typeface="LiHei Pro"/>
              </a:rPr>
              <a:t>03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4" name="CustomShape 187"/>
          <p:cNvSpPr/>
          <p:nvPr/>
        </p:nvSpPr>
        <p:spPr>
          <a:xfrm>
            <a:off x="4546080" y="3551040"/>
            <a:ext cx="180864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测试沟通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5" name="CustomShape 188"/>
          <p:cNvSpPr/>
          <p:nvPr/>
        </p:nvSpPr>
        <p:spPr>
          <a:xfrm>
            <a:off x="7562880" y="1715760"/>
            <a:ext cx="3535920" cy="54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1</a:t>
            </a: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、立马变更预装，合作金额大，迟一个月公司会少几千万的收入。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6" name="CustomShape 189"/>
          <p:cNvSpPr/>
          <p:nvPr/>
        </p:nvSpPr>
        <p:spPr>
          <a:xfrm>
            <a:off x="7559640" y="2669760"/>
            <a:ext cx="3535920" cy="82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1</a:t>
            </a: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、等待</a:t>
            </a: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QQ</a:t>
            </a: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浏览器测试合格之后，发预装变更单。剩下</a:t>
            </a: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10</a:t>
            </a: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天时间，一般测试最理想测试情况需要</a:t>
            </a: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2</a:t>
            </a: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周时间。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7" name="CustomShape 190"/>
          <p:cNvSpPr/>
          <p:nvPr/>
        </p:nvSpPr>
        <p:spPr>
          <a:xfrm>
            <a:off x="7576920" y="3585960"/>
            <a:ext cx="3535920" cy="54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1</a:t>
            </a: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、与测试沟通，一切需要走流程的测试单可以与测试并行。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8" name="CustomShape 191"/>
          <p:cNvSpPr/>
          <p:nvPr/>
        </p:nvSpPr>
        <p:spPr>
          <a:xfrm>
            <a:off x="7559640" y="4570920"/>
            <a:ext cx="3535920" cy="54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1</a:t>
            </a: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、推动</a:t>
            </a: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QQ</a:t>
            </a: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浏览器同事权力配合解决</a:t>
            </a: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bug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2</a:t>
            </a: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、推动对方到东莞解决问题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9" name="CustomShape 192"/>
          <p:cNvSpPr/>
          <p:nvPr/>
        </p:nvSpPr>
        <p:spPr>
          <a:xfrm>
            <a:off x="1718280" y="4379400"/>
            <a:ext cx="175680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QQ</a:t>
            </a:r>
            <a:r>
              <a:rPr b="1" lang="en-US" sz="2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浏览器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预装测试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randomBar dir="vert"/>
  </p:transition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图片 13" descr=""/>
          <p:cNvPicPr/>
          <p:nvPr/>
        </p:nvPicPr>
        <p:blipFill>
          <a:blip r:embed="rId1"/>
          <a:srcRect l="0" t="0" r="26384" b="78362"/>
          <a:stretch/>
        </p:blipFill>
        <p:spPr>
          <a:xfrm>
            <a:off x="12192120" y="-235800"/>
            <a:ext cx="12192480" cy="1512000"/>
          </a:xfrm>
          <a:prstGeom prst="rect">
            <a:avLst/>
          </a:prstGeom>
          <a:ln>
            <a:noFill/>
          </a:ln>
        </p:spPr>
      </p:pic>
      <p:sp>
        <p:nvSpPr>
          <p:cNvPr id="421" name="CustomShape 1"/>
          <p:cNvSpPr/>
          <p:nvPr/>
        </p:nvSpPr>
        <p:spPr>
          <a:xfrm>
            <a:off x="267480" y="104760"/>
            <a:ext cx="261936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案例分享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2" name="Line 2"/>
          <p:cNvSpPr/>
          <p:nvPr/>
        </p:nvSpPr>
        <p:spPr>
          <a:xfrm>
            <a:off x="1018440" y="5902920"/>
            <a:ext cx="10191240" cy="360"/>
          </a:xfrm>
          <a:prstGeom prst="line">
            <a:avLst/>
          </a:prstGeom>
          <a:ln w="19080">
            <a:solidFill>
              <a:schemeClr val="tx1">
                <a:lumMod val="50000"/>
                <a:lumOff val="50000"/>
              </a:schemeClr>
            </a:solidFill>
            <a:custDash>
              <a:ds d="1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CustomShape 3"/>
          <p:cNvSpPr/>
          <p:nvPr/>
        </p:nvSpPr>
        <p:spPr>
          <a:xfrm>
            <a:off x="1018800" y="6102720"/>
            <a:ext cx="101905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50000"/>
              </a:lnSpc>
            </a:pPr>
            <a:r>
              <a:rPr b="0" lang="en-US" sz="12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整合内部资源达成合作，提升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谈判能力与资源整合能力</a:t>
            </a:r>
            <a:r>
              <a:rPr b="0" lang="en-US" sz="12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4" name="CustomShape 4"/>
          <p:cNvSpPr/>
          <p:nvPr/>
        </p:nvSpPr>
        <p:spPr>
          <a:xfrm>
            <a:off x="1037520" y="3225240"/>
            <a:ext cx="473760" cy="473760"/>
          </a:xfrm>
          <a:prstGeom prst="ellipse">
            <a:avLst/>
          </a:prstGeom>
          <a:gradFill>
            <a:gsLst>
              <a:gs pos="0">
                <a:srgbClr val="f0f0f0"/>
              </a:gs>
              <a:gs pos="100000">
                <a:schemeClr val="bg1"/>
              </a:gs>
            </a:gsLst>
            <a:lin ang="2700000"/>
          </a:gradFill>
          <a:ln w="15840">
            <a:solidFill>
              <a:srgbClr val="ffffff"/>
            </a:solidFill>
          </a:ln>
          <a:effectLst>
            <a:outerShdw algn="tl" blurRad="114300" dir="2700000" dist="63500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5"/>
          <p:cNvSpPr/>
          <p:nvPr/>
        </p:nvSpPr>
        <p:spPr>
          <a:xfrm>
            <a:off x="1088280" y="1293480"/>
            <a:ext cx="6071760" cy="4320360"/>
          </a:xfrm>
          <a:custGeom>
            <a:avLst/>
            <a:gdLst/>
            <a:ahLst/>
            <a:rect l="l" t="t" r="r" b="b"/>
            <a:pathLst>
              <a:path w="6083663" h="4328848">
                <a:moveTo>
                  <a:pt x="314722" y="0"/>
                </a:moveTo>
                <a:lnTo>
                  <a:pt x="3468385" y="0"/>
                </a:lnTo>
                <a:lnTo>
                  <a:pt x="5758709" y="0"/>
                </a:lnTo>
                <a:lnTo>
                  <a:pt x="5768941" y="0"/>
                </a:lnTo>
                <a:cubicBezTo>
                  <a:pt x="5942757" y="0"/>
                  <a:pt x="6083663" y="140906"/>
                  <a:pt x="6083663" y="314722"/>
                </a:cubicBezTo>
                <a:lnTo>
                  <a:pt x="6083663" y="324954"/>
                </a:lnTo>
                <a:lnTo>
                  <a:pt x="6083663" y="1573572"/>
                </a:lnTo>
                <a:lnTo>
                  <a:pt x="6083663" y="2755276"/>
                </a:lnTo>
                <a:lnTo>
                  <a:pt x="6083663" y="4003894"/>
                </a:lnTo>
                <a:lnTo>
                  <a:pt x="6083663" y="4014126"/>
                </a:lnTo>
                <a:cubicBezTo>
                  <a:pt x="6083663" y="4187942"/>
                  <a:pt x="5942757" y="4328848"/>
                  <a:pt x="5768941" y="4328848"/>
                </a:cubicBezTo>
                <a:lnTo>
                  <a:pt x="5758709" y="4328848"/>
                </a:lnTo>
                <a:lnTo>
                  <a:pt x="3468385" y="4328848"/>
                </a:lnTo>
                <a:lnTo>
                  <a:pt x="314722" y="4328848"/>
                </a:lnTo>
                <a:cubicBezTo>
                  <a:pt x="140906" y="4328848"/>
                  <a:pt x="0" y="4187942"/>
                  <a:pt x="0" y="4014126"/>
                </a:cubicBezTo>
                <a:lnTo>
                  <a:pt x="0" y="2755276"/>
                </a:lnTo>
                <a:cubicBezTo>
                  <a:pt x="0" y="2581460"/>
                  <a:pt x="140906" y="2440554"/>
                  <a:pt x="314722" y="2440554"/>
                </a:cubicBezTo>
                <a:lnTo>
                  <a:pt x="3143431" y="2440554"/>
                </a:lnTo>
                <a:lnTo>
                  <a:pt x="3143431" y="1888294"/>
                </a:lnTo>
                <a:lnTo>
                  <a:pt x="314722" y="1888294"/>
                </a:lnTo>
                <a:cubicBezTo>
                  <a:pt x="140906" y="1888294"/>
                  <a:pt x="0" y="1747388"/>
                  <a:pt x="0" y="1573572"/>
                </a:cubicBezTo>
                <a:lnTo>
                  <a:pt x="0" y="314722"/>
                </a:lnTo>
                <a:cubicBezTo>
                  <a:pt x="0" y="140906"/>
                  <a:pt x="140906" y="0"/>
                  <a:pt x="314722" y="0"/>
                </a:cubicBezTo>
                <a:close/>
              </a:path>
            </a:pathLst>
          </a:custGeom>
          <a:gradFill>
            <a:gsLst>
              <a:gs pos="0">
                <a:srgbClr val="f0f0f0"/>
              </a:gs>
              <a:gs pos="100000">
                <a:schemeClr val="bg1"/>
              </a:gs>
            </a:gsLst>
            <a:lin ang="2700000"/>
          </a:gradFill>
          <a:ln w="19080">
            <a:solidFill>
              <a:srgbClr val="ffffff"/>
            </a:solidFill>
          </a:ln>
          <a:effectLst>
            <a:outerShdw algn="tl" blurRad="279400" dir="2700000" dist="114300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6"/>
          <p:cNvSpPr/>
          <p:nvPr/>
        </p:nvSpPr>
        <p:spPr>
          <a:xfrm>
            <a:off x="1345680" y="1573920"/>
            <a:ext cx="5557320" cy="3759120"/>
          </a:xfrm>
          <a:prstGeom prst="roundRect">
            <a:avLst>
              <a:gd name="adj" fmla="val 5630"/>
            </a:avLst>
          </a:prstGeom>
          <a:solidFill>
            <a:srgbClr val="f7f7f7"/>
          </a:solidFill>
          <a:ln w="22320">
            <a:solidFill>
              <a:srgbClr val="ffffff"/>
            </a:solidFill>
          </a:ln>
          <a:effectLst>
            <a:outerShdw algn="tl" blurRad="304800" dir="2700000" dist="127000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CustomShape 7"/>
          <p:cNvSpPr/>
          <p:nvPr/>
        </p:nvSpPr>
        <p:spPr>
          <a:xfrm rot="2700000">
            <a:off x="1179720" y="3368520"/>
            <a:ext cx="189360" cy="189720"/>
          </a:xfrm>
          <a:custGeom>
            <a:avLst/>
            <a:gdLst/>
            <a:ahLst/>
            <a:rect l="l" t="t" r="r" b="b"/>
            <a:pathLst>
              <a:path w="377825" h="396875">
                <a:moveTo>
                  <a:pt x="0" y="0"/>
                </a:moveTo>
                <a:lnTo>
                  <a:pt x="0" y="396875"/>
                </a:lnTo>
                <a:lnTo>
                  <a:pt x="377825" y="396875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8" name="Line 8"/>
          <p:cNvSpPr/>
          <p:nvPr/>
        </p:nvSpPr>
        <p:spPr>
          <a:xfrm>
            <a:off x="3619080" y="1592640"/>
            <a:ext cx="360" cy="3736440"/>
          </a:xfrm>
          <a:prstGeom prst="line">
            <a:avLst/>
          </a:prstGeom>
          <a:ln w="19080">
            <a:solidFill>
              <a:schemeClr val="bg1">
                <a:lumMod val="50000"/>
              </a:schemeClr>
            </a:solidFill>
            <a:custDash>
              <a:ds d="1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CustomShape 9"/>
          <p:cNvSpPr/>
          <p:nvPr/>
        </p:nvSpPr>
        <p:spPr>
          <a:xfrm>
            <a:off x="1751760" y="1962720"/>
            <a:ext cx="1487880" cy="140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CustomShape 10"/>
          <p:cNvSpPr/>
          <p:nvPr/>
        </p:nvSpPr>
        <p:spPr>
          <a:xfrm>
            <a:off x="1750680" y="2844720"/>
            <a:ext cx="142560" cy="204840"/>
          </a:xfrm>
          <a:custGeom>
            <a:avLst/>
            <a:gdLst/>
            <a:ahLst/>
            <a:rect l="l" t="t" r="r" b="b"/>
            <a:pathLst>
              <a:path w="141" h="202">
                <a:moveTo>
                  <a:pt x="116" y="191"/>
                </a:moveTo>
                <a:cubicBezTo>
                  <a:pt x="115" y="189"/>
                  <a:pt x="114" y="187"/>
                  <a:pt x="113" y="186"/>
                </a:cubicBezTo>
                <a:cubicBezTo>
                  <a:pt x="115" y="184"/>
                  <a:pt x="118" y="182"/>
                  <a:pt x="120" y="180"/>
                </a:cubicBezTo>
                <a:cubicBezTo>
                  <a:pt x="119" y="183"/>
                  <a:pt x="117" y="187"/>
                  <a:pt x="116" y="191"/>
                </a:cubicBezTo>
                <a:moveTo>
                  <a:pt x="53" y="187"/>
                </a:moveTo>
                <a:cubicBezTo>
                  <a:pt x="52" y="185"/>
                  <a:pt x="51" y="183"/>
                  <a:pt x="50" y="181"/>
                </a:cubicBezTo>
                <a:cubicBezTo>
                  <a:pt x="52" y="181"/>
                  <a:pt x="53" y="180"/>
                  <a:pt x="55" y="179"/>
                </a:cubicBezTo>
                <a:cubicBezTo>
                  <a:pt x="55" y="182"/>
                  <a:pt x="54" y="184"/>
                  <a:pt x="53" y="187"/>
                </a:cubicBezTo>
                <a:moveTo>
                  <a:pt x="58" y="195"/>
                </a:moveTo>
                <a:cubicBezTo>
                  <a:pt x="57" y="194"/>
                  <a:pt x="57" y="192"/>
                  <a:pt x="56" y="191"/>
                </a:cubicBezTo>
                <a:cubicBezTo>
                  <a:pt x="56" y="191"/>
                  <a:pt x="56" y="191"/>
                  <a:pt x="56" y="191"/>
                </a:cubicBezTo>
                <a:cubicBezTo>
                  <a:pt x="58" y="186"/>
                  <a:pt x="59" y="182"/>
                  <a:pt x="61" y="177"/>
                </a:cubicBezTo>
                <a:cubicBezTo>
                  <a:pt x="61" y="177"/>
                  <a:pt x="61" y="177"/>
                  <a:pt x="61" y="177"/>
                </a:cubicBezTo>
                <a:cubicBezTo>
                  <a:pt x="63" y="176"/>
                  <a:pt x="66" y="175"/>
                  <a:pt x="69" y="174"/>
                </a:cubicBezTo>
                <a:cubicBezTo>
                  <a:pt x="67" y="180"/>
                  <a:pt x="65" y="186"/>
                  <a:pt x="63" y="192"/>
                </a:cubicBezTo>
                <a:cubicBezTo>
                  <a:pt x="63" y="193"/>
                  <a:pt x="63" y="193"/>
                  <a:pt x="63" y="193"/>
                </a:cubicBezTo>
                <a:cubicBezTo>
                  <a:pt x="63" y="193"/>
                  <a:pt x="62" y="193"/>
                  <a:pt x="62" y="193"/>
                </a:cubicBezTo>
                <a:cubicBezTo>
                  <a:pt x="60" y="194"/>
                  <a:pt x="59" y="194"/>
                  <a:pt x="58" y="195"/>
                </a:cubicBezTo>
                <a:moveTo>
                  <a:pt x="119" y="197"/>
                </a:moveTo>
                <a:cubicBezTo>
                  <a:pt x="119" y="196"/>
                  <a:pt x="119" y="196"/>
                  <a:pt x="119" y="196"/>
                </a:cubicBezTo>
                <a:cubicBezTo>
                  <a:pt x="119" y="196"/>
                  <a:pt x="119" y="196"/>
                  <a:pt x="119" y="196"/>
                </a:cubicBezTo>
                <a:cubicBezTo>
                  <a:pt x="121" y="189"/>
                  <a:pt x="124" y="182"/>
                  <a:pt x="127" y="174"/>
                </a:cubicBezTo>
                <a:cubicBezTo>
                  <a:pt x="127" y="174"/>
                  <a:pt x="127" y="174"/>
                  <a:pt x="127" y="174"/>
                </a:cubicBezTo>
                <a:cubicBezTo>
                  <a:pt x="128" y="173"/>
                  <a:pt x="129" y="172"/>
                  <a:pt x="131" y="171"/>
                </a:cubicBezTo>
                <a:cubicBezTo>
                  <a:pt x="133" y="175"/>
                  <a:pt x="134" y="178"/>
                  <a:pt x="136" y="182"/>
                </a:cubicBezTo>
                <a:cubicBezTo>
                  <a:pt x="136" y="183"/>
                  <a:pt x="136" y="183"/>
                  <a:pt x="136" y="183"/>
                </a:cubicBezTo>
                <a:cubicBezTo>
                  <a:pt x="130" y="187"/>
                  <a:pt x="126" y="191"/>
                  <a:pt x="119" y="197"/>
                </a:cubicBezTo>
                <a:moveTo>
                  <a:pt x="95" y="179"/>
                </a:moveTo>
                <a:cubicBezTo>
                  <a:pt x="96" y="176"/>
                  <a:pt x="97" y="173"/>
                  <a:pt x="98" y="170"/>
                </a:cubicBezTo>
                <a:cubicBezTo>
                  <a:pt x="99" y="171"/>
                  <a:pt x="99" y="172"/>
                  <a:pt x="100" y="173"/>
                </a:cubicBezTo>
                <a:cubicBezTo>
                  <a:pt x="100" y="174"/>
                  <a:pt x="101" y="175"/>
                  <a:pt x="101" y="176"/>
                </a:cubicBezTo>
                <a:cubicBezTo>
                  <a:pt x="99" y="177"/>
                  <a:pt x="97" y="178"/>
                  <a:pt x="95" y="179"/>
                </a:cubicBezTo>
                <a:moveTo>
                  <a:pt x="68" y="191"/>
                </a:moveTo>
                <a:cubicBezTo>
                  <a:pt x="70" y="185"/>
                  <a:pt x="72" y="178"/>
                  <a:pt x="74" y="172"/>
                </a:cubicBezTo>
                <a:cubicBezTo>
                  <a:pt x="74" y="172"/>
                  <a:pt x="74" y="172"/>
                  <a:pt x="74" y="172"/>
                </a:cubicBezTo>
                <a:cubicBezTo>
                  <a:pt x="77" y="170"/>
                  <a:pt x="80" y="169"/>
                  <a:pt x="83" y="168"/>
                </a:cubicBezTo>
                <a:cubicBezTo>
                  <a:pt x="81" y="174"/>
                  <a:pt x="79" y="181"/>
                  <a:pt x="77" y="187"/>
                </a:cubicBezTo>
                <a:cubicBezTo>
                  <a:pt x="77" y="188"/>
                  <a:pt x="77" y="188"/>
                  <a:pt x="77" y="188"/>
                </a:cubicBezTo>
                <a:cubicBezTo>
                  <a:pt x="76" y="188"/>
                  <a:pt x="75" y="188"/>
                  <a:pt x="74" y="189"/>
                </a:cubicBezTo>
                <a:cubicBezTo>
                  <a:pt x="72" y="189"/>
                  <a:pt x="70" y="190"/>
                  <a:pt x="68" y="191"/>
                </a:cubicBezTo>
                <a:moveTo>
                  <a:pt x="82" y="185"/>
                </a:moveTo>
                <a:cubicBezTo>
                  <a:pt x="84" y="179"/>
                  <a:pt x="86" y="173"/>
                  <a:pt x="88" y="167"/>
                </a:cubicBezTo>
                <a:cubicBezTo>
                  <a:pt x="88" y="166"/>
                  <a:pt x="88" y="166"/>
                  <a:pt x="88" y="165"/>
                </a:cubicBezTo>
                <a:cubicBezTo>
                  <a:pt x="90" y="164"/>
                  <a:pt x="92" y="163"/>
                  <a:pt x="94" y="162"/>
                </a:cubicBezTo>
                <a:cubicBezTo>
                  <a:pt x="94" y="163"/>
                  <a:pt x="95" y="164"/>
                  <a:pt x="95" y="165"/>
                </a:cubicBezTo>
                <a:cubicBezTo>
                  <a:pt x="93" y="170"/>
                  <a:pt x="92" y="175"/>
                  <a:pt x="90" y="181"/>
                </a:cubicBezTo>
                <a:cubicBezTo>
                  <a:pt x="90" y="181"/>
                  <a:pt x="90" y="181"/>
                  <a:pt x="90" y="182"/>
                </a:cubicBezTo>
                <a:cubicBezTo>
                  <a:pt x="87" y="183"/>
                  <a:pt x="85" y="184"/>
                  <a:pt x="82" y="185"/>
                </a:cubicBezTo>
                <a:moveTo>
                  <a:pt x="118" y="146"/>
                </a:moveTo>
                <a:cubicBezTo>
                  <a:pt x="118" y="145"/>
                  <a:pt x="118" y="145"/>
                  <a:pt x="118" y="144"/>
                </a:cubicBezTo>
                <a:cubicBezTo>
                  <a:pt x="118" y="144"/>
                  <a:pt x="119" y="143"/>
                  <a:pt x="119" y="143"/>
                </a:cubicBezTo>
                <a:cubicBezTo>
                  <a:pt x="119" y="144"/>
                  <a:pt x="119" y="145"/>
                  <a:pt x="118" y="146"/>
                </a:cubicBezTo>
                <a:moveTo>
                  <a:pt x="124" y="155"/>
                </a:moveTo>
                <a:cubicBezTo>
                  <a:pt x="123" y="154"/>
                  <a:pt x="122" y="152"/>
                  <a:pt x="121" y="150"/>
                </a:cubicBezTo>
                <a:cubicBezTo>
                  <a:pt x="123" y="145"/>
                  <a:pt x="125" y="140"/>
                  <a:pt x="127" y="135"/>
                </a:cubicBezTo>
                <a:cubicBezTo>
                  <a:pt x="127" y="135"/>
                  <a:pt x="127" y="135"/>
                  <a:pt x="127" y="135"/>
                </a:cubicBezTo>
                <a:cubicBezTo>
                  <a:pt x="128" y="133"/>
                  <a:pt x="130" y="131"/>
                  <a:pt x="131" y="128"/>
                </a:cubicBezTo>
                <a:cubicBezTo>
                  <a:pt x="129" y="133"/>
                  <a:pt x="128" y="139"/>
                  <a:pt x="127" y="143"/>
                </a:cubicBezTo>
                <a:cubicBezTo>
                  <a:pt x="126" y="148"/>
                  <a:pt x="125" y="153"/>
                  <a:pt x="124" y="155"/>
                </a:cubicBezTo>
                <a:moveTo>
                  <a:pt x="131" y="148"/>
                </a:moveTo>
                <a:cubicBezTo>
                  <a:pt x="132" y="143"/>
                  <a:pt x="133" y="138"/>
                  <a:pt x="134" y="133"/>
                </a:cubicBezTo>
                <a:cubicBezTo>
                  <a:pt x="135" y="130"/>
                  <a:pt x="135" y="127"/>
                  <a:pt x="136" y="125"/>
                </a:cubicBezTo>
                <a:cubicBezTo>
                  <a:pt x="136" y="127"/>
                  <a:pt x="137" y="128"/>
                  <a:pt x="137" y="128"/>
                </a:cubicBezTo>
                <a:cubicBezTo>
                  <a:pt x="137" y="129"/>
                  <a:pt x="137" y="130"/>
                  <a:pt x="137" y="130"/>
                </a:cubicBezTo>
                <a:cubicBezTo>
                  <a:pt x="137" y="130"/>
                  <a:pt x="137" y="130"/>
                  <a:pt x="137" y="130"/>
                </a:cubicBezTo>
                <a:cubicBezTo>
                  <a:pt x="137" y="136"/>
                  <a:pt x="134" y="143"/>
                  <a:pt x="131" y="148"/>
                </a:cubicBezTo>
                <a:moveTo>
                  <a:pt x="133" y="119"/>
                </a:moveTo>
                <a:cubicBezTo>
                  <a:pt x="133" y="119"/>
                  <a:pt x="133" y="118"/>
                  <a:pt x="133" y="118"/>
                </a:cubicBezTo>
                <a:cubicBezTo>
                  <a:pt x="133" y="118"/>
                  <a:pt x="133" y="118"/>
                  <a:pt x="133" y="118"/>
                </a:cubicBezTo>
                <a:cubicBezTo>
                  <a:pt x="133" y="119"/>
                  <a:pt x="133" y="119"/>
                  <a:pt x="133" y="119"/>
                </a:cubicBezTo>
                <a:cubicBezTo>
                  <a:pt x="133" y="119"/>
                  <a:pt x="133" y="119"/>
                  <a:pt x="133" y="119"/>
                </a:cubicBezTo>
                <a:moveTo>
                  <a:pt x="95" y="122"/>
                </a:moveTo>
                <a:cubicBezTo>
                  <a:pt x="95" y="121"/>
                  <a:pt x="95" y="121"/>
                  <a:pt x="95" y="120"/>
                </a:cubicBezTo>
                <a:cubicBezTo>
                  <a:pt x="95" y="118"/>
                  <a:pt x="96" y="116"/>
                  <a:pt x="97" y="113"/>
                </a:cubicBezTo>
                <a:cubicBezTo>
                  <a:pt x="97" y="113"/>
                  <a:pt x="97" y="113"/>
                  <a:pt x="97" y="113"/>
                </a:cubicBezTo>
                <a:cubicBezTo>
                  <a:pt x="97" y="116"/>
                  <a:pt x="96" y="119"/>
                  <a:pt x="95" y="122"/>
                </a:cubicBezTo>
                <a:moveTo>
                  <a:pt x="39" y="115"/>
                </a:moveTo>
                <a:cubicBezTo>
                  <a:pt x="39" y="115"/>
                  <a:pt x="38" y="115"/>
                  <a:pt x="38" y="115"/>
                </a:cubicBezTo>
                <a:cubicBezTo>
                  <a:pt x="37" y="115"/>
                  <a:pt x="36" y="115"/>
                  <a:pt x="35" y="115"/>
                </a:cubicBezTo>
                <a:cubicBezTo>
                  <a:pt x="36" y="112"/>
                  <a:pt x="36" y="109"/>
                  <a:pt x="37" y="106"/>
                </a:cubicBezTo>
                <a:cubicBezTo>
                  <a:pt x="40" y="106"/>
                  <a:pt x="43" y="106"/>
                  <a:pt x="45" y="105"/>
                </a:cubicBezTo>
                <a:cubicBezTo>
                  <a:pt x="44" y="108"/>
                  <a:pt x="43" y="112"/>
                  <a:pt x="42" y="115"/>
                </a:cubicBezTo>
                <a:cubicBezTo>
                  <a:pt x="41" y="115"/>
                  <a:pt x="40" y="115"/>
                  <a:pt x="39" y="115"/>
                </a:cubicBezTo>
                <a:moveTo>
                  <a:pt x="31" y="113"/>
                </a:moveTo>
                <a:cubicBezTo>
                  <a:pt x="29" y="113"/>
                  <a:pt x="28" y="112"/>
                  <a:pt x="26" y="110"/>
                </a:cubicBezTo>
                <a:cubicBezTo>
                  <a:pt x="24" y="108"/>
                  <a:pt x="23" y="105"/>
                  <a:pt x="21" y="103"/>
                </a:cubicBezTo>
                <a:cubicBezTo>
                  <a:pt x="23" y="104"/>
                  <a:pt x="25" y="105"/>
                  <a:pt x="28" y="105"/>
                </a:cubicBezTo>
                <a:cubicBezTo>
                  <a:pt x="29" y="106"/>
                  <a:pt x="31" y="106"/>
                  <a:pt x="33" y="106"/>
                </a:cubicBezTo>
                <a:cubicBezTo>
                  <a:pt x="32" y="108"/>
                  <a:pt x="31" y="111"/>
                  <a:pt x="31" y="113"/>
                </a:cubicBezTo>
                <a:moveTo>
                  <a:pt x="92" y="114"/>
                </a:moveTo>
                <a:cubicBezTo>
                  <a:pt x="92" y="114"/>
                  <a:pt x="91" y="113"/>
                  <a:pt x="91" y="112"/>
                </a:cubicBezTo>
                <a:cubicBezTo>
                  <a:pt x="90" y="112"/>
                  <a:pt x="89" y="111"/>
                  <a:pt x="89" y="111"/>
                </a:cubicBezTo>
                <a:cubicBezTo>
                  <a:pt x="90" y="108"/>
                  <a:pt x="91" y="106"/>
                  <a:pt x="92" y="103"/>
                </a:cubicBezTo>
                <a:cubicBezTo>
                  <a:pt x="93" y="104"/>
                  <a:pt x="94" y="105"/>
                  <a:pt x="95" y="106"/>
                </a:cubicBezTo>
                <a:cubicBezTo>
                  <a:pt x="95" y="106"/>
                  <a:pt x="95" y="106"/>
                  <a:pt x="95" y="106"/>
                </a:cubicBezTo>
                <a:cubicBezTo>
                  <a:pt x="94" y="109"/>
                  <a:pt x="93" y="112"/>
                  <a:pt x="92" y="114"/>
                </a:cubicBezTo>
                <a:moveTo>
                  <a:pt x="47" y="114"/>
                </a:moveTo>
                <a:cubicBezTo>
                  <a:pt x="48" y="111"/>
                  <a:pt x="49" y="107"/>
                  <a:pt x="50" y="104"/>
                </a:cubicBezTo>
                <a:cubicBezTo>
                  <a:pt x="53" y="103"/>
                  <a:pt x="55" y="103"/>
                  <a:pt x="58" y="102"/>
                </a:cubicBezTo>
                <a:cubicBezTo>
                  <a:pt x="57" y="105"/>
                  <a:pt x="56" y="108"/>
                  <a:pt x="54" y="112"/>
                </a:cubicBezTo>
                <a:cubicBezTo>
                  <a:pt x="52" y="112"/>
                  <a:pt x="49" y="113"/>
                  <a:pt x="47" y="114"/>
                </a:cubicBezTo>
                <a:moveTo>
                  <a:pt x="85" y="109"/>
                </a:moveTo>
                <a:cubicBezTo>
                  <a:pt x="84" y="108"/>
                  <a:pt x="82" y="108"/>
                  <a:pt x="80" y="107"/>
                </a:cubicBezTo>
                <a:cubicBezTo>
                  <a:pt x="81" y="105"/>
                  <a:pt x="82" y="102"/>
                  <a:pt x="83" y="99"/>
                </a:cubicBezTo>
                <a:cubicBezTo>
                  <a:pt x="85" y="99"/>
                  <a:pt x="87" y="100"/>
                  <a:pt x="88" y="100"/>
                </a:cubicBezTo>
                <a:cubicBezTo>
                  <a:pt x="87" y="103"/>
                  <a:pt x="86" y="106"/>
                  <a:pt x="85" y="109"/>
                </a:cubicBezTo>
                <a:moveTo>
                  <a:pt x="60" y="110"/>
                </a:moveTo>
                <a:cubicBezTo>
                  <a:pt x="61" y="107"/>
                  <a:pt x="62" y="104"/>
                  <a:pt x="63" y="101"/>
                </a:cubicBezTo>
                <a:cubicBezTo>
                  <a:pt x="63" y="100"/>
                  <a:pt x="63" y="100"/>
                  <a:pt x="63" y="100"/>
                </a:cubicBezTo>
                <a:cubicBezTo>
                  <a:pt x="64" y="100"/>
                  <a:pt x="64" y="100"/>
                  <a:pt x="65" y="100"/>
                </a:cubicBezTo>
                <a:cubicBezTo>
                  <a:pt x="67" y="99"/>
                  <a:pt x="69" y="99"/>
                  <a:pt x="71" y="98"/>
                </a:cubicBezTo>
                <a:cubicBezTo>
                  <a:pt x="70" y="101"/>
                  <a:pt x="69" y="105"/>
                  <a:pt x="67" y="108"/>
                </a:cubicBezTo>
                <a:cubicBezTo>
                  <a:pt x="65" y="108"/>
                  <a:pt x="62" y="109"/>
                  <a:pt x="60" y="110"/>
                </a:cubicBezTo>
                <a:moveTo>
                  <a:pt x="72" y="107"/>
                </a:moveTo>
                <a:cubicBezTo>
                  <a:pt x="73" y="104"/>
                  <a:pt x="74" y="101"/>
                  <a:pt x="76" y="98"/>
                </a:cubicBezTo>
                <a:cubicBezTo>
                  <a:pt x="76" y="98"/>
                  <a:pt x="76" y="98"/>
                  <a:pt x="76" y="98"/>
                </a:cubicBezTo>
                <a:cubicBezTo>
                  <a:pt x="77" y="98"/>
                  <a:pt x="78" y="98"/>
                  <a:pt x="79" y="98"/>
                </a:cubicBezTo>
                <a:cubicBezTo>
                  <a:pt x="78" y="101"/>
                  <a:pt x="77" y="104"/>
                  <a:pt x="76" y="107"/>
                </a:cubicBezTo>
                <a:cubicBezTo>
                  <a:pt x="75" y="107"/>
                  <a:pt x="75" y="107"/>
                  <a:pt x="75" y="107"/>
                </a:cubicBezTo>
                <a:cubicBezTo>
                  <a:pt x="74" y="107"/>
                  <a:pt x="73" y="107"/>
                  <a:pt x="72" y="107"/>
                </a:cubicBezTo>
                <a:moveTo>
                  <a:pt x="30" y="74"/>
                </a:moveTo>
                <a:cubicBezTo>
                  <a:pt x="28" y="72"/>
                  <a:pt x="27" y="70"/>
                  <a:pt x="26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6" y="64"/>
                  <a:pt x="28" y="61"/>
                  <a:pt x="31" y="57"/>
                </a:cubicBezTo>
                <a:cubicBezTo>
                  <a:pt x="33" y="56"/>
                  <a:pt x="34" y="54"/>
                  <a:pt x="36" y="53"/>
                </a:cubicBezTo>
                <a:cubicBezTo>
                  <a:pt x="35" y="56"/>
                  <a:pt x="34" y="59"/>
                  <a:pt x="33" y="62"/>
                </a:cubicBezTo>
                <a:cubicBezTo>
                  <a:pt x="32" y="67"/>
                  <a:pt x="31" y="71"/>
                  <a:pt x="30" y="74"/>
                </a:cubicBezTo>
                <a:moveTo>
                  <a:pt x="38" y="77"/>
                </a:moveTo>
                <a:cubicBezTo>
                  <a:pt x="36" y="77"/>
                  <a:pt x="35" y="77"/>
                  <a:pt x="34" y="76"/>
                </a:cubicBezTo>
                <a:cubicBezTo>
                  <a:pt x="34" y="73"/>
                  <a:pt x="36" y="68"/>
                  <a:pt x="38" y="63"/>
                </a:cubicBezTo>
                <a:cubicBezTo>
                  <a:pt x="39" y="58"/>
                  <a:pt x="41" y="52"/>
                  <a:pt x="42" y="49"/>
                </a:cubicBezTo>
                <a:cubicBezTo>
                  <a:pt x="45" y="48"/>
                  <a:pt x="48" y="46"/>
                  <a:pt x="51" y="45"/>
                </a:cubicBezTo>
                <a:cubicBezTo>
                  <a:pt x="49" y="49"/>
                  <a:pt x="46" y="54"/>
                  <a:pt x="45" y="58"/>
                </a:cubicBezTo>
                <a:cubicBezTo>
                  <a:pt x="44" y="59"/>
                  <a:pt x="44" y="60"/>
                  <a:pt x="45" y="60"/>
                </a:cubicBezTo>
                <a:cubicBezTo>
                  <a:pt x="44" y="61"/>
                  <a:pt x="44" y="61"/>
                  <a:pt x="43" y="61"/>
                </a:cubicBezTo>
                <a:cubicBezTo>
                  <a:pt x="41" y="63"/>
                  <a:pt x="39" y="64"/>
                  <a:pt x="38" y="66"/>
                </a:cubicBezTo>
                <a:cubicBezTo>
                  <a:pt x="37" y="67"/>
                  <a:pt x="36" y="69"/>
                  <a:pt x="36" y="72"/>
                </a:cubicBezTo>
                <a:cubicBezTo>
                  <a:pt x="36" y="73"/>
                  <a:pt x="36" y="74"/>
                  <a:pt x="37" y="75"/>
                </a:cubicBezTo>
                <a:cubicBezTo>
                  <a:pt x="37" y="76"/>
                  <a:pt x="37" y="77"/>
                  <a:pt x="38" y="77"/>
                </a:cubicBezTo>
                <a:moveTo>
                  <a:pt x="49" y="58"/>
                </a:moveTo>
                <a:cubicBezTo>
                  <a:pt x="51" y="53"/>
                  <a:pt x="54" y="48"/>
                  <a:pt x="56" y="43"/>
                </a:cubicBezTo>
                <a:cubicBezTo>
                  <a:pt x="57" y="43"/>
                  <a:pt x="57" y="43"/>
                  <a:pt x="57" y="43"/>
                </a:cubicBezTo>
                <a:cubicBezTo>
                  <a:pt x="59" y="42"/>
                  <a:pt x="61" y="41"/>
                  <a:pt x="63" y="41"/>
                </a:cubicBezTo>
                <a:cubicBezTo>
                  <a:pt x="61" y="45"/>
                  <a:pt x="59" y="50"/>
                  <a:pt x="57" y="55"/>
                </a:cubicBezTo>
                <a:cubicBezTo>
                  <a:pt x="54" y="56"/>
                  <a:pt x="52" y="57"/>
                  <a:pt x="49" y="58"/>
                </a:cubicBezTo>
                <a:moveTo>
                  <a:pt x="73" y="50"/>
                </a:moveTo>
                <a:cubicBezTo>
                  <a:pt x="75" y="46"/>
                  <a:pt x="77" y="43"/>
                  <a:pt x="78" y="39"/>
                </a:cubicBezTo>
                <a:cubicBezTo>
                  <a:pt x="79" y="42"/>
                  <a:pt x="81" y="45"/>
                  <a:pt x="82" y="47"/>
                </a:cubicBezTo>
                <a:cubicBezTo>
                  <a:pt x="80" y="48"/>
                  <a:pt x="77" y="49"/>
                  <a:pt x="73" y="50"/>
                </a:cubicBezTo>
                <a:moveTo>
                  <a:pt x="62" y="53"/>
                </a:moveTo>
                <a:cubicBezTo>
                  <a:pt x="64" y="48"/>
                  <a:pt x="66" y="44"/>
                  <a:pt x="69" y="39"/>
                </a:cubicBezTo>
                <a:cubicBezTo>
                  <a:pt x="70" y="39"/>
                  <a:pt x="72" y="39"/>
                  <a:pt x="74" y="39"/>
                </a:cubicBezTo>
                <a:cubicBezTo>
                  <a:pt x="72" y="42"/>
                  <a:pt x="70" y="46"/>
                  <a:pt x="68" y="50"/>
                </a:cubicBezTo>
                <a:cubicBezTo>
                  <a:pt x="68" y="51"/>
                  <a:pt x="68" y="51"/>
                  <a:pt x="68" y="51"/>
                </a:cubicBezTo>
                <a:cubicBezTo>
                  <a:pt x="66" y="52"/>
                  <a:pt x="64" y="52"/>
                  <a:pt x="62" y="53"/>
                </a:cubicBezTo>
                <a:moveTo>
                  <a:pt x="84" y="41"/>
                </a:moveTo>
                <a:cubicBezTo>
                  <a:pt x="83" y="39"/>
                  <a:pt x="82" y="37"/>
                  <a:pt x="81" y="35"/>
                </a:cubicBezTo>
                <a:cubicBezTo>
                  <a:pt x="81" y="29"/>
                  <a:pt x="80" y="23"/>
                  <a:pt x="80" y="17"/>
                </a:cubicBezTo>
                <a:cubicBezTo>
                  <a:pt x="81" y="20"/>
                  <a:pt x="83" y="23"/>
                  <a:pt x="84" y="25"/>
                </a:cubicBezTo>
                <a:cubicBezTo>
                  <a:pt x="85" y="26"/>
                  <a:pt x="85" y="26"/>
                  <a:pt x="85" y="26"/>
                </a:cubicBezTo>
                <a:cubicBezTo>
                  <a:pt x="84" y="31"/>
                  <a:pt x="84" y="36"/>
                  <a:pt x="84" y="41"/>
                </a:cubicBezTo>
                <a:moveTo>
                  <a:pt x="35" y="102"/>
                </a:moveTo>
                <a:cubicBezTo>
                  <a:pt x="33" y="102"/>
                  <a:pt x="31" y="102"/>
                  <a:pt x="29" y="101"/>
                </a:cubicBezTo>
                <a:cubicBezTo>
                  <a:pt x="20" y="99"/>
                  <a:pt x="15" y="94"/>
                  <a:pt x="11" y="89"/>
                </a:cubicBezTo>
                <a:cubicBezTo>
                  <a:pt x="8" y="84"/>
                  <a:pt x="6" y="79"/>
                  <a:pt x="5" y="77"/>
                </a:cubicBezTo>
                <a:cubicBezTo>
                  <a:pt x="5" y="75"/>
                  <a:pt x="4" y="72"/>
                  <a:pt x="4" y="70"/>
                </a:cubicBezTo>
                <a:cubicBezTo>
                  <a:pt x="4" y="59"/>
                  <a:pt x="10" y="46"/>
                  <a:pt x="16" y="39"/>
                </a:cubicBezTo>
                <a:cubicBezTo>
                  <a:pt x="16" y="39"/>
                  <a:pt x="17" y="38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6" y="36"/>
                  <a:pt x="16" y="36"/>
                  <a:pt x="16" y="36"/>
                </a:cubicBezTo>
                <a:cubicBezTo>
                  <a:pt x="16" y="35"/>
                  <a:pt x="14" y="32"/>
                  <a:pt x="12" y="27"/>
                </a:cubicBezTo>
                <a:cubicBezTo>
                  <a:pt x="11" y="24"/>
                  <a:pt x="9" y="21"/>
                  <a:pt x="6" y="18"/>
                </a:cubicBezTo>
                <a:cubicBezTo>
                  <a:pt x="12" y="14"/>
                  <a:pt x="16" y="10"/>
                  <a:pt x="21" y="6"/>
                </a:cubicBezTo>
                <a:cubicBezTo>
                  <a:pt x="25" y="12"/>
                  <a:pt x="29" y="19"/>
                  <a:pt x="33" y="27"/>
                </a:cubicBezTo>
                <a:cubicBezTo>
                  <a:pt x="33" y="27"/>
                  <a:pt x="34" y="28"/>
                  <a:pt x="35" y="28"/>
                </a:cubicBezTo>
                <a:cubicBezTo>
                  <a:pt x="35" y="28"/>
                  <a:pt x="35" y="28"/>
                  <a:pt x="36" y="28"/>
                </a:cubicBezTo>
                <a:cubicBezTo>
                  <a:pt x="36" y="27"/>
                  <a:pt x="37" y="27"/>
                  <a:pt x="37" y="26"/>
                </a:cubicBezTo>
                <a:cubicBezTo>
                  <a:pt x="45" y="22"/>
                  <a:pt x="64" y="15"/>
                  <a:pt x="75" y="13"/>
                </a:cubicBezTo>
                <a:cubicBezTo>
                  <a:pt x="76" y="20"/>
                  <a:pt x="76" y="27"/>
                  <a:pt x="77" y="34"/>
                </a:cubicBezTo>
                <a:cubicBezTo>
                  <a:pt x="76" y="34"/>
                  <a:pt x="76" y="34"/>
                  <a:pt x="76" y="34"/>
                </a:cubicBezTo>
                <a:cubicBezTo>
                  <a:pt x="67" y="34"/>
                  <a:pt x="54" y="38"/>
                  <a:pt x="43" y="44"/>
                </a:cubicBezTo>
                <a:cubicBezTo>
                  <a:pt x="42" y="45"/>
                  <a:pt x="41" y="45"/>
                  <a:pt x="40" y="46"/>
                </a:cubicBezTo>
                <a:cubicBezTo>
                  <a:pt x="39" y="46"/>
                  <a:pt x="39" y="46"/>
                  <a:pt x="39" y="46"/>
                </a:cubicBezTo>
                <a:cubicBezTo>
                  <a:pt x="35" y="49"/>
                  <a:pt x="31" y="51"/>
                  <a:pt x="28" y="54"/>
                </a:cubicBezTo>
                <a:cubicBezTo>
                  <a:pt x="25" y="58"/>
                  <a:pt x="22" y="62"/>
                  <a:pt x="22" y="67"/>
                </a:cubicBezTo>
                <a:cubicBezTo>
                  <a:pt x="22" y="68"/>
                  <a:pt x="22" y="68"/>
                  <a:pt x="22" y="68"/>
                </a:cubicBezTo>
                <a:cubicBezTo>
                  <a:pt x="23" y="73"/>
                  <a:pt x="25" y="76"/>
                  <a:pt x="29" y="79"/>
                </a:cubicBezTo>
                <a:cubicBezTo>
                  <a:pt x="29" y="79"/>
                  <a:pt x="29" y="79"/>
                  <a:pt x="29" y="79"/>
                </a:cubicBezTo>
                <a:cubicBezTo>
                  <a:pt x="29" y="79"/>
                  <a:pt x="30" y="80"/>
                  <a:pt x="30" y="80"/>
                </a:cubicBezTo>
                <a:cubicBezTo>
                  <a:pt x="31" y="80"/>
                  <a:pt x="31" y="80"/>
                  <a:pt x="31" y="80"/>
                </a:cubicBezTo>
                <a:cubicBezTo>
                  <a:pt x="34" y="81"/>
                  <a:pt x="38" y="82"/>
                  <a:pt x="41" y="82"/>
                </a:cubicBezTo>
                <a:cubicBezTo>
                  <a:pt x="43" y="82"/>
                  <a:pt x="46" y="82"/>
                  <a:pt x="48" y="81"/>
                </a:cubicBezTo>
                <a:cubicBezTo>
                  <a:pt x="58" y="79"/>
                  <a:pt x="68" y="73"/>
                  <a:pt x="77" y="72"/>
                </a:cubicBezTo>
                <a:cubicBezTo>
                  <a:pt x="81" y="72"/>
                  <a:pt x="84" y="71"/>
                  <a:pt x="87" y="71"/>
                </a:cubicBezTo>
                <a:cubicBezTo>
                  <a:pt x="92" y="71"/>
                  <a:pt x="97" y="72"/>
                  <a:pt x="101" y="74"/>
                </a:cubicBezTo>
                <a:cubicBezTo>
                  <a:pt x="106" y="77"/>
                  <a:pt x="110" y="80"/>
                  <a:pt x="115" y="85"/>
                </a:cubicBezTo>
                <a:cubicBezTo>
                  <a:pt x="123" y="94"/>
                  <a:pt x="129" y="105"/>
                  <a:pt x="129" y="116"/>
                </a:cubicBezTo>
                <a:cubicBezTo>
                  <a:pt x="129" y="120"/>
                  <a:pt x="128" y="123"/>
                  <a:pt x="127" y="127"/>
                </a:cubicBezTo>
                <a:cubicBezTo>
                  <a:pt x="126" y="129"/>
                  <a:pt x="123" y="132"/>
                  <a:pt x="121" y="135"/>
                </a:cubicBezTo>
                <a:cubicBezTo>
                  <a:pt x="118" y="138"/>
                  <a:pt x="116" y="140"/>
                  <a:pt x="114" y="142"/>
                </a:cubicBezTo>
                <a:cubicBezTo>
                  <a:pt x="113" y="143"/>
                  <a:pt x="113" y="143"/>
                  <a:pt x="113" y="143"/>
                </a:cubicBezTo>
                <a:cubicBezTo>
                  <a:pt x="113" y="143"/>
                  <a:pt x="113" y="143"/>
                  <a:pt x="113" y="143"/>
                </a:cubicBezTo>
                <a:cubicBezTo>
                  <a:pt x="113" y="143"/>
                  <a:pt x="113" y="143"/>
                  <a:pt x="113" y="143"/>
                </a:cubicBezTo>
                <a:cubicBezTo>
                  <a:pt x="113" y="144"/>
                  <a:pt x="113" y="144"/>
                  <a:pt x="113" y="144"/>
                </a:cubicBezTo>
                <a:cubicBezTo>
                  <a:pt x="113" y="144"/>
                  <a:pt x="113" y="144"/>
                  <a:pt x="113" y="144"/>
                </a:cubicBezTo>
                <a:cubicBezTo>
                  <a:pt x="113" y="144"/>
                  <a:pt x="113" y="144"/>
                  <a:pt x="113" y="144"/>
                </a:cubicBezTo>
                <a:cubicBezTo>
                  <a:pt x="113" y="145"/>
                  <a:pt x="113" y="145"/>
                  <a:pt x="113" y="145"/>
                </a:cubicBezTo>
                <a:cubicBezTo>
                  <a:pt x="113" y="145"/>
                  <a:pt x="113" y="145"/>
                  <a:pt x="113" y="145"/>
                </a:cubicBezTo>
                <a:cubicBezTo>
                  <a:pt x="114" y="147"/>
                  <a:pt x="116" y="149"/>
                  <a:pt x="117" y="151"/>
                </a:cubicBezTo>
                <a:cubicBezTo>
                  <a:pt x="116" y="152"/>
                  <a:pt x="117" y="153"/>
                  <a:pt x="118" y="153"/>
                </a:cubicBezTo>
                <a:cubicBezTo>
                  <a:pt x="118" y="154"/>
                  <a:pt x="118" y="154"/>
                  <a:pt x="118" y="154"/>
                </a:cubicBezTo>
                <a:cubicBezTo>
                  <a:pt x="121" y="158"/>
                  <a:pt x="124" y="162"/>
                  <a:pt x="128" y="167"/>
                </a:cubicBezTo>
                <a:cubicBezTo>
                  <a:pt x="123" y="172"/>
                  <a:pt x="116" y="178"/>
                  <a:pt x="110" y="182"/>
                </a:cubicBezTo>
                <a:cubicBezTo>
                  <a:pt x="110" y="182"/>
                  <a:pt x="110" y="182"/>
                  <a:pt x="110" y="182"/>
                </a:cubicBezTo>
                <a:cubicBezTo>
                  <a:pt x="109" y="182"/>
                  <a:pt x="109" y="182"/>
                  <a:pt x="109" y="182"/>
                </a:cubicBezTo>
                <a:cubicBezTo>
                  <a:pt x="107" y="177"/>
                  <a:pt x="105" y="174"/>
                  <a:pt x="104" y="171"/>
                </a:cubicBezTo>
                <a:cubicBezTo>
                  <a:pt x="102" y="168"/>
                  <a:pt x="100" y="164"/>
                  <a:pt x="96" y="158"/>
                </a:cubicBezTo>
                <a:cubicBezTo>
                  <a:pt x="96" y="157"/>
                  <a:pt x="95" y="157"/>
                  <a:pt x="94" y="157"/>
                </a:cubicBezTo>
                <a:cubicBezTo>
                  <a:pt x="94" y="157"/>
                  <a:pt x="94" y="157"/>
                  <a:pt x="93" y="157"/>
                </a:cubicBezTo>
                <a:cubicBezTo>
                  <a:pt x="93" y="157"/>
                  <a:pt x="93" y="158"/>
                  <a:pt x="92" y="158"/>
                </a:cubicBezTo>
                <a:cubicBezTo>
                  <a:pt x="88" y="161"/>
                  <a:pt x="79" y="165"/>
                  <a:pt x="70" y="169"/>
                </a:cubicBezTo>
                <a:cubicBezTo>
                  <a:pt x="62" y="172"/>
                  <a:pt x="55" y="175"/>
                  <a:pt x="50" y="177"/>
                </a:cubicBezTo>
                <a:cubicBezTo>
                  <a:pt x="50" y="173"/>
                  <a:pt x="51" y="168"/>
                  <a:pt x="51" y="164"/>
                </a:cubicBezTo>
                <a:cubicBezTo>
                  <a:pt x="51" y="160"/>
                  <a:pt x="50" y="155"/>
                  <a:pt x="50" y="151"/>
                </a:cubicBezTo>
                <a:cubicBezTo>
                  <a:pt x="56" y="149"/>
                  <a:pt x="66" y="146"/>
                  <a:pt x="75" y="142"/>
                </a:cubicBezTo>
                <a:cubicBezTo>
                  <a:pt x="80" y="139"/>
                  <a:pt x="84" y="137"/>
                  <a:pt x="88" y="135"/>
                </a:cubicBezTo>
                <a:cubicBezTo>
                  <a:pt x="89" y="134"/>
                  <a:pt x="89" y="134"/>
                  <a:pt x="89" y="134"/>
                </a:cubicBezTo>
                <a:cubicBezTo>
                  <a:pt x="89" y="134"/>
                  <a:pt x="89" y="134"/>
                  <a:pt x="89" y="134"/>
                </a:cubicBezTo>
                <a:cubicBezTo>
                  <a:pt x="89" y="134"/>
                  <a:pt x="89" y="134"/>
                  <a:pt x="89" y="134"/>
                </a:cubicBezTo>
                <a:cubicBezTo>
                  <a:pt x="93" y="131"/>
                  <a:pt x="97" y="128"/>
                  <a:pt x="98" y="125"/>
                </a:cubicBezTo>
                <a:cubicBezTo>
                  <a:pt x="100" y="121"/>
                  <a:pt x="101" y="117"/>
                  <a:pt x="101" y="113"/>
                </a:cubicBezTo>
                <a:cubicBezTo>
                  <a:pt x="101" y="107"/>
                  <a:pt x="98" y="102"/>
                  <a:pt x="94" y="99"/>
                </a:cubicBezTo>
                <a:cubicBezTo>
                  <a:pt x="93" y="98"/>
                  <a:pt x="93" y="98"/>
                  <a:pt x="93" y="98"/>
                </a:cubicBezTo>
                <a:cubicBezTo>
                  <a:pt x="93" y="98"/>
                  <a:pt x="92" y="97"/>
                  <a:pt x="92" y="97"/>
                </a:cubicBezTo>
                <a:cubicBezTo>
                  <a:pt x="91" y="97"/>
                  <a:pt x="91" y="97"/>
                  <a:pt x="91" y="97"/>
                </a:cubicBezTo>
                <a:cubicBezTo>
                  <a:pt x="89" y="96"/>
                  <a:pt x="86" y="95"/>
                  <a:pt x="84" y="95"/>
                </a:cubicBezTo>
                <a:cubicBezTo>
                  <a:pt x="83" y="94"/>
                  <a:pt x="83" y="94"/>
                  <a:pt x="83" y="94"/>
                </a:cubicBezTo>
                <a:cubicBezTo>
                  <a:pt x="83" y="94"/>
                  <a:pt x="83" y="94"/>
                  <a:pt x="82" y="94"/>
                </a:cubicBezTo>
                <a:cubicBezTo>
                  <a:pt x="82" y="94"/>
                  <a:pt x="82" y="94"/>
                  <a:pt x="82" y="94"/>
                </a:cubicBezTo>
                <a:cubicBezTo>
                  <a:pt x="80" y="94"/>
                  <a:pt x="78" y="94"/>
                  <a:pt x="76" y="94"/>
                </a:cubicBezTo>
                <a:cubicBezTo>
                  <a:pt x="72" y="94"/>
                  <a:pt x="68" y="94"/>
                  <a:pt x="64" y="95"/>
                </a:cubicBezTo>
                <a:cubicBezTo>
                  <a:pt x="55" y="98"/>
                  <a:pt x="45" y="102"/>
                  <a:pt x="36" y="102"/>
                </a:cubicBezTo>
                <a:cubicBezTo>
                  <a:pt x="36" y="102"/>
                  <a:pt x="36" y="102"/>
                  <a:pt x="36" y="102"/>
                </a:cubicBezTo>
                <a:cubicBezTo>
                  <a:pt x="36" y="102"/>
                  <a:pt x="36" y="102"/>
                  <a:pt x="36" y="102"/>
                </a:cubicBezTo>
                <a:cubicBezTo>
                  <a:pt x="35" y="102"/>
                  <a:pt x="35" y="102"/>
                  <a:pt x="35" y="102"/>
                </a:cubicBezTo>
                <a:moveTo>
                  <a:pt x="21" y="0"/>
                </a:moveTo>
                <a:cubicBezTo>
                  <a:pt x="21" y="0"/>
                  <a:pt x="20" y="1"/>
                  <a:pt x="20" y="1"/>
                </a:cubicBezTo>
                <a:cubicBezTo>
                  <a:pt x="13" y="6"/>
                  <a:pt x="9" y="11"/>
                  <a:pt x="2" y="16"/>
                </a:cubicBezTo>
                <a:cubicBezTo>
                  <a:pt x="2" y="16"/>
                  <a:pt x="2" y="16"/>
                  <a:pt x="2" y="16"/>
                </a:cubicBezTo>
                <a:cubicBezTo>
                  <a:pt x="2" y="16"/>
                  <a:pt x="2" y="16"/>
                  <a:pt x="2" y="16"/>
                </a:cubicBezTo>
                <a:cubicBezTo>
                  <a:pt x="1" y="16"/>
                  <a:pt x="1" y="16"/>
                  <a:pt x="1" y="16"/>
                </a:cubicBezTo>
                <a:cubicBezTo>
                  <a:pt x="1" y="16"/>
                  <a:pt x="1" y="16"/>
                  <a:pt x="1" y="16"/>
                </a:cubicBezTo>
                <a:cubicBezTo>
                  <a:pt x="1" y="17"/>
                  <a:pt x="1" y="17"/>
                  <a:pt x="1" y="17"/>
                </a:cubicBezTo>
                <a:cubicBezTo>
                  <a:pt x="1" y="17"/>
                  <a:pt x="1" y="17"/>
                  <a:pt x="1" y="17"/>
                </a:cubicBezTo>
                <a:cubicBezTo>
                  <a:pt x="1" y="18"/>
                  <a:pt x="1" y="18"/>
                  <a:pt x="1" y="18"/>
                </a:cubicBezTo>
                <a:cubicBezTo>
                  <a:pt x="1" y="18"/>
                  <a:pt x="1" y="18"/>
                  <a:pt x="1" y="18"/>
                </a:cubicBezTo>
                <a:cubicBezTo>
                  <a:pt x="1" y="18"/>
                  <a:pt x="1" y="18"/>
                  <a:pt x="1" y="18"/>
                </a:cubicBezTo>
                <a:cubicBezTo>
                  <a:pt x="1" y="19"/>
                  <a:pt x="1" y="19"/>
                  <a:pt x="1" y="19"/>
                </a:cubicBezTo>
                <a:cubicBezTo>
                  <a:pt x="1" y="19"/>
                  <a:pt x="1" y="19"/>
                  <a:pt x="1" y="19"/>
                </a:cubicBezTo>
                <a:cubicBezTo>
                  <a:pt x="2" y="19"/>
                  <a:pt x="2" y="19"/>
                  <a:pt x="2" y="19"/>
                </a:cubicBezTo>
                <a:cubicBezTo>
                  <a:pt x="4" y="21"/>
                  <a:pt x="7" y="26"/>
                  <a:pt x="9" y="30"/>
                </a:cubicBezTo>
                <a:cubicBezTo>
                  <a:pt x="10" y="32"/>
                  <a:pt x="11" y="34"/>
                  <a:pt x="12" y="36"/>
                </a:cubicBezTo>
                <a:cubicBezTo>
                  <a:pt x="12" y="36"/>
                  <a:pt x="12" y="37"/>
                  <a:pt x="12" y="37"/>
                </a:cubicBezTo>
                <a:cubicBezTo>
                  <a:pt x="6" y="45"/>
                  <a:pt x="0" y="58"/>
                  <a:pt x="0" y="70"/>
                </a:cubicBezTo>
                <a:cubicBezTo>
                  <a:pt x="0" y="73"/>
                  <a:pt x="0" y="75"/>
                  <a:pt x="1" y="78"/>
                </a:cubicBezTo>
                <a:cubicBezTo>
                  <a:pt x="2" y="80"/>
                  <a:pt x="4" y="86"/>
                  <a:pt x="8" y="92"/>
                </a:cubicBezTo>
                <a:cubicBezTo>
                  <a:pt x="8" y="92"/>
                  <a:pt x="8" y="92"/>
                  <a:pt x="9" y="93"/>
                </a:cubicBezTo>
                <a:cubicBezTo>
                  <a:pt x="9" y="93"/>
                  <a:pt x="9" y="94"/>
                  <a:pt x="9" y="94"/>
                </a:cubicBezTo>
                <a:cubicBezTo>
                  <a:pt x="14" y="101"/>
                  <a:pt x="17" y="105"/>
                  <a:pt x="22" y="111"/>
                </a:cubicBezTo>
                <a:cubicBezTo>
                  <a:pt x="22" y="111"/>
                  <a:pt x="22" y="112"/>
                  <a:pt x="22" y="112"/>
                </a:cubicBezTo>
                <a:cubicBezTo>
                  <a:pt x="22" y="112"/>
                  <a:pt x="23" y="113"/>
                  <a:pt x="23" y="113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4" y="114"/>
                  <a:pt x="24" y="114"/>
                  <a:pt x="25" y="114"/>
                </a:cubicBezTo>
                <a:cubicBezTo>
                  <a:pt x="26" y="116"/>
                  <a:pt x="28" y="117"/>
                  <a:pt x="30" y="118"/>
                </a:cubicBezTo>
                <a:cubicBezTo>
                  <a:pt x="30" y="118"/>
                  <a:pt x="31" y="119"/>
                  <a:pt x="31" y="119"/>
                </a:cubicBezTo>
                <a:cubicBezTo>
                  <a:pt x="32" y="119"/>
                  <a:pt x="32" y="119"/>
                  <a:pt x="32" y="119"/>
                </a:cubicBezTo>
                <a:cubicBezTo>
                  <a:pt x="32" y="119"/>
                  <a:pt x="33" y="119"/>
                  <a:pt x="33" y="119"/>
                </a:cubicBezTo>
                <a:cubicBezTo>
                  <a:pt x="35" y="119"/>
                  <a:pt x="37" y="119"/>
                  <a:pt x="38" y="119"/>
                </a:cubicBezTo>
                <a:cubicBezTo>
                  <a:pt x="38" y="119"/>
                  <a:pt x="38" y="119"/>
                  <a:pt x="38" y="119"/>
                </a:cubicBezTo>
                <a:cubicBezTo>
                  <a:pt x="45" y="119"/>
                  <a:pt x="51" y="117"/>
                  <a:pt x="57" y="115"/>
                </a:cubicBezTo>
                <a:cubicBezTo>
                  <a:pt x="63" y="113"/>
                  <a:pt x="70" y="111"/>
                  <a:pt x="75" y="111"/>
                </a:cubicBezTo>
                <a:cubicBezTo>
                  <a:pt x="75" y="111"/>
                  <a:pt x="75" y="111"/>
                  <a:pt x="75" y="111"/>
                </a:cubicBezTo>
                <a:cubicBezTo>
                  <a:pt x="76" y="111"/>
                  <a:pt x="76" y="111"/>
                  <a:pt x="76" y="111"/>
                </a:cubicBezTo>
                <a:cubicBezTo>
                  <a:pt x="77" y="112"/>
                  <a:pt x="77" y="112"/>
                  <a:pt x="77" y="112"/>
                </a:cubicBezTo>
                <a:cubicBezTo>
                  <a:pt x="77" y="112"/>
                  <a:pt x="77" y="112"/>
                  <a:pt x="77" y="112"/>
                </a:cubicBezTo>
                <a:cubicBezTo>
                  <a:pt x="78" y="112"/>
                  <a:pt x="78" y="112"/>
                  <a:pt x="78" y="111"/>
                </a:cubicBezTo>
                <a:cubicBezTo>
                  <a:pt x="81" y="112"/>
                  <a:pt x="82" y="112"/>
                  <a:pt x="84" y="113"/>
                </a:cubicBezTo>
                <a:cubicBezTo>
                  <a:pt x="84" y="114"/>
                  <a:pt x="85" y="114"/>
                  <a:pt x="85" y="115"/>
                </a:cubicBezTo>
                <a:cubicBezTo>
                  <a:pt x="85" y="115"/>
                  <a:pt x="86" y="115"/>
                  <a:pt x="86" y="115"/>
                </a:cubicBezTo>
                <a:cubicBezTo>
                  <a:pt x="86" y="115"/>
                  <a:pt x="86" y="115"/>
                  <a:pt x="87" y="115"/>
                </a:cubicBezTo>
                <a:cubicBezTo>
                  <a:pt x="88" y="115"/>
                  <a:pt x="88" y="115"/>
                  <a:pt x="88" y="115"/>
                </a:cubicBezTo>
                <a:cubicBezTo>
                  <a:pt x="89" y="117"/>
                  <a:pt x="90" y="118"/>
                  <a:pt x="90" y="120"/>
                </a:cubicBezTo>
                <a:cubicBezTo>
                  <a:pt x="90" y="120"/>
                  <a:pt x="90" y="120"/>
                  <a:pt x="90" y="120"/>
                </a:cubicBezTo>
                <a:cubicBezTo>
                  <a:pt x="90" y="121"/>
                  <a:pt x="90" y="121"/>
                  <a:pt x="90" y="122"/>
                </a:cubicBezTo>
                <a:cubicBezTo>
                  <a:pt x="90" y="122"/>
                  <a:pt x="90" y="122"/>
                  <a:pt x="90" y="122"/>
                </a:cubicBezTo>
                <a:cubicBezTo>
                  <a:pt x="90" y="125"/>
                  <a:pt x="89" y="128"/>
                  <a:pt x="87" y="130"/>
                </a:cubicBezTo>
                <a:cubicBezTo>
                  <a:pt x="75" y="138"/>
                  <a:pt x="55" y="146"/>
                  <a:pt x="47" y="147"/>
                </a:cubicBezTo>
                <a:cubicBezTo>
                  <a:pt x="46" y="147"/>
                  <a:pt x="45" y="148"/>
                  <a:pt x="45" y="150"/>
                </a:cubicBezTo>
                <a:cubicBezTo>
                  <a:pt x="46" y="154"/>
                  <a:pt x="46" y="159"/>
                  <a:pt x="46" y="164"/>
                </a:cubicBezTo>
                <a:cubicBezTo>
                  <a:pt x="46" y="169"/>
                  <a:pt x="46" y="174"/>
                  <a:pt x="45" y="179"/>
                </a:cubicBezTo>
                <a:cubicBezTo>
                  <a:pt x="45" y="179"/>
                  <a:pt x="45" y="180"/>
                  <a:pt x="45" y="181"/>
                </a:cubicBezTo>
                <a:cubicBezTo>
                  <a:pt x="49" y="187"/>
                  <a:pt x="52" y="193"/>
                  <a:pt x="55" y="198"/>
                </a:cubicBezTo>
                <a:cubicBezTo>
                  <a:pt x="56" y="199"/>
                  <a:pt x="56" y="199"/>
                  <a:pt x="56" y="199"/>
                </a:cubicBezTo>
                <a:cubicBezTo>
                  <a:pt x="56" y="199"/>
                  <a:pt x="56" y="199"/>
                  <a:pt x="56" y="199"/>
                </a:cubicBezTo>
                <a:cubicBezTo>
                  <a:pt x="56" y="199"/>
                  <a:pt x="56" y="199"/>
                  <a:pt x="56" y="199"/>
                </a:cubicBezTo>
                <a:cubicBezTo>
                  <a:pt x="56" y="199"/>
                  <a:pt x="56" y="199"/>
                  <a:pt x="56" y="199"/>
                </a:cubicBezTo>
                <a:cubicBezTo>
                  <a:pt x="57" y="199"/>
                  <a:pt x="57" y="199"/>
                  <a:pt x="57" y="199"/>
                </a:cubicBezTo>
                <a:cubicBezTo>
                  <a:pt x="57" y="199"/>
                  <a:pt x="57" y="199"/>
                  <a:pt x="57" y="199"/>
                </a:cubicBezTo>
                <a:cubicBezTo>
                  <a:pt x="57" y="199"/>
                  <a:pt x="57" y="199"/>
                  <a:pt x="57" y="199"/>
                </a:cubicBezTo>
                <a:cubicBezTo>
                  <a:pt x="58" y="199"/>
                  <a:pt x="58" y="199"/>
                  <a:pt x="58" y="199"/>
                </a:cubicBezTo>
                <a:cubicBezTo>
                  <a:pt x="58" y="199"/>
                  <a:pt x="58" y="199"/>
                  <a:pt x="58" y="199"/>
                </a:cubicBezTo>
                <a:cubicBezTo>
                  <a:pt x="58" y="199"/>
                  <a:pt x="58" y="199"/>
                  <a:pt x="58" y="199"/>
                </a:cubicBezTo>
                <a:cubicBezTo>
                  <a:pt x="58" y="199"/>
                  <a:pt x="58" y="199"/>
                  <a:pt x="58" y="199"/>
                </a:cubicBezTo>
                <a:cubicBezTo>
                  <a:pt x="58" y="199"/>
                  <a:pt x="59" y="199"/>
                  <a:pt x="60" y="198"/>
                </a:cubicBezTo>
                <a:cubicBezTo>
                  <a:pt x="64" y="197"/>
                  <a:pt x="72" y="194"/>
                  <a:pt x="81" y="191"/>
                </a:cubicBezTo>
                <a:cubicBezTo>
                  <a:pt x="89" y="187"/>
                  <a:pt x="97" y="183"/>
                  <a:pt x="103" y="179"/>
                </a:cubicBezTo>
                <a:cubicBezTo>
                  <a:pt x="104" y="182"/>
                  <a:pt x="106" y="184"/>
                  <a:pt x="107" y="187"/>
                </a:cubicBezTo>
                <a:cubicBezTo>
                  <a:pt x="108" y="188"/>
                  <a:pt x="108" y="188"/>
                  <a:pt x="109" y="188"/>
                </a:cubicBezTo>
                <a:cubicBezTo>
                  <a:pt x="109" y="188"/>
                  <a:pt x="109" y="188"/>
                  <a:pt x="109" y="188"/>
                </a:cubicBezTo>
                <a:cubicBezTo>
                  <a:pt x="112" y="192"/>
                  <a:pt x="114" y="196"/>
                  <a:pt x="116" y="200"/>
                </a:cubicBezTo>
                <a:cubicBezTo>
                  <a:pt x="116" y="201"/>
                  <a:pt x="117" y="201"/>
                  <a:pt x="118" y="201"/>
                </a:cubicBezTo>
                <a:cubicBezTo>
                  <a:pt x="118" y="201"/>
                  <a:pt x="118" y="201"/>
                  <a:pt x="118" y="201"/>
                </a:cubicBezTo>
                <a:cubicBezTo>
                  <a:pt x="118" y="201"/>
                  <a:pt x="119" y="202"/>
                  <a:pt x="119" y="202"/>
                </a:cubicBezTo>
                <a:cubicBezTo>
                  <a:pt x="120" y="202"/>
                  <a:pt x="120" y="201"/>
                  <a:pt x="120" y="201"/>
                </a:cubicBezTo>
                <a:cubicBezTo>
                  <a:pt x="129" y="195"/>
                  <a:pt x="133" y="190"/>
                  <a:pt x="140" y="185"/>
                </a:cubicBezTo>
                <a:cubicBezTo>
                  <a:pt x="141" y="184"/>
                  <a:pt x="141" y="183"/>
                  <a:pt x="140" y="182"/>
                </a:cubicBezTo>
                <a:cubicBezTo>
                  <a:pt x="140" y="182"/>
                  <a:pt x="140" y="182"/>
                  <a:pt x="140" y="182"/>
                </a:cubicBezTo>
                <a:cubicBezTo>
                  <a:pt x="140" y="182"/>
                  <a:pt x="140" y="181"/>
                  <a:pt x="140" y="181"/>
                </a:cubicBezTo>
                <a:cubicBezTo>
                  <a:pt x="138" y="176"/>
                  <a:pt x="136" y="172"/>
                  <a:pt x="134" y="168"/>
                </a:cubicBezTo>
                <a:cubicBezTo>
                  <a:pt x="134" y="167"/>
                  <a:pt x="134" y="167"/>
                  <a:pt x="133" y="166"/>
                </a:cubicBezTo>
                <a:cubicBezTo>
                  <a:pt x="131" y="163"/>
                  <a:pt x="129" y="161"/>
                  <a:pt x="127" y="159"/>
                </a:cubicBezTo>
                <a:cubicBezTo>
                  <a:pt x="134" y="152"/>
                  <a:pt x="140" y="142"/>
                  <a:pt x="141" y="131"/>
                </a:cubicBezTo>
                <a:cubicBezTo>
                  <a:pt x="141" y="131"/>
                  <a:pt x="141" y="131"/>
                  <a:pt x="141" y="131"/>
                </a:cubicBezTo>
                <a:cubicBezTo>
                  <a:pt x="141" y="130"/>
                  <a:pt x="141" y="130"/>
                  <a:pt x="141" y="130"/>
                </a:cubicBezTo>
                <a:cubicBezTo>
                  <a:pt x="141" y="130"/>
                  <a:pt x="141" y="130"/>
                  <a:pt x="141" y="130"/>
                </a:cubicBezTo>
                <a:cubicBezTo>
                  <a:pt x="141" y="130"/>
                  <a:pt x="141" y="130"/>
                  <a:pt x="141" y="130"/>
                </a:cubicBezTo>
                <a:cubicBezTo>
                  <a:pt x="141" y="130"/>
                  <a:pt x="139" y="117"/>
                  <a:pt x="128" y="97"/>
                </a:cubicBezTo>
                <a:cubicBezTo>
                  <a:pt x="128" y="97"/>
                  <a:pt x="128" y="97"/>
                  <a:pt x="128" y="97"/>
                </a:cubicBezTo>
                <a:cubicBezTo>
                  <a:pt x="125" y="91"/>
                  <a:pt x="122" y="86"/>
                  <a:pt x="118" y="82"/>
                </a:cubicBezTo>
                <a:cubicBezTo>
                  <a:pt x="113" y="77"/>
                  <a:pt x="108" y="73"/>
                  <a:pt x="103" y="71"/>
                </a:cubicBezTo>
                <a:cubicBezTo>
                  <a:pt x="98" y="68"/>
                  <a:pt x="93" y="67"/>
                  <a:pt x="87" y="67"/>
                </a:cubicBezTo>
                <a:cubicBezTo>
                  <a:pt x="87" y="67"/>
                  <a:pt x="87" y="67"/>
                  <a:pt x="87" y="67"/>
                </a:cubicBezTo>
                <a:cubicBezTo>
                  <a:pt x="84" y="67"/>
                  <a:pt x="80" y="67"/>
                  <a:pt x="77" y="68"/>
                </a:cubicBezTo>
                <a:cubicBezTo>
                  <a:pt x="66" y="69"/>
                  <a:pt x="57" y="75"/>
                  <a:pt x="47" y="77"/>
                </a:cubicBezTo>
                <a:cubicBezTo>
                  <a:pt x="46" y="77"/>
                  <a:pt x="45" y="77"/>
                  <a:pt x="44" y="77"/>
                </a:cubicBezTo>
                <a:cubicBezTo>
                  <a:pt x="44" y="77"/>
                  <a:pt x="44" y="77"/>
                  <a:pt x="44" y="77"/>
                </a:cubicBezTo>
                <a:cubicBezTo>
                  <a:pt x="43" y="77"/>
                  <a:pt x="43" y="76"/>
                  <a:pt x="42" y="76"/>
                </a:cubicBezTo>
                <a:cubicBezTo>
                  <a:pt x="41" y="75"/>
                  <a:pt x="41" y="74"/>
                  <a:pt x="40" y="73"/>
                </a:cubicBezTo>
                <a:cubicBezTo>
                  <a:pt x="40" y="73"/>
                  <a:pt x="40" y="72"/>
                  <a:pt x="40" y="72"/>
                </a:cubicBezTo>
                <a:cubicBezTo>
                  <a:pt x="40" y="71"/>
                  <a:pt x="40" y="70"/>
                  <a:pt x="41" y="68"/>
                </a:cubicBezTo>
                <a:cubicBezTo>
                  <a:pt x="43" y="66"/>
                  <a:pt x="46" y="64"/>
                  <a:pt x="50" y="62"/>
                </a:cubicBezTo>
                <a:cubicBezTo>
                  <a:pt x="56" y="59"/>
                  <a:pt x="64" y="57"/>
                  <a:pt x="71" y="55"/>
                </a:cubicBezTo>
                <a:cubicBezTo>
                  <a:pt x="78" y="53"/>
                  <a:pt x="83" y="51"/>
                  <a:pt x="85" y="51"/>
                </a:cubicBezTo>
                <a:cubicBezTo>
                  <a:pt x="85" y="51"/>
                  <a:pt x="85" y="51"/>
                  <a:pt x="85" y="51"/>
                </a:cubicBezTo>
                <a:cubicBezTo>
                  <a:pt x="86" y="51"/>
                  <a:pt x="86" y="51"/>
                  <a:pt x="86" y="51"/>
                </a:cubicBezTo>
                <a:cubicBezTo>
                  <a:pt x="86" y="51"/>
                  <a:pt x="86" y="51"/>
                  <a:pt x="86" y="51"/>
                </a:cubicBezTo>
                <a:cubicBezTo>
                  <a:pt x="87" y="51"/>
                  <a:pt x="88" y="50"/>
                  <a:pt x="88" y="49"/>
                </a:cubicBezTo>
                <a:cubicBezTo>
                  <a:pt x="88" y="41"/>
                  <a:pt x="89" y="33"/>
                  <a:pt x="89" y="25"/>
                </a:cubicBezTo>
                <a:cubicBezTo>
                  <a:pt x="89" y="25"/>
                  <a:pt x="89" y="24"/>
                  <a:pt x="88" y="24"/>
                </a:cubicBezTo>
                <a:cubicBezTo>
                  <a:pt x="88" y="23"/>
                  <a:pt x="88" y="23"/>
                  <a:pt x="88" y="23"/>
                </a:cubicBezTo>
                <a:cubicBezTo>
                  <a:pt x="86" y="19"/>
                  <a:pt x="83" y="14"/>
                  <a:pt x="80" y="9"/>
                </a:cubicBezTo>
                <a:cubicBezTo>
                  <a:pt x="80" y="8"/>
                  <a:pt x="79" y="8"/>
                  <a:pt x="78" y="8"/>
                </a:cubicBezTo>
                <a:cubicBezTo>
                  <a:pt x="78" y="8"/>
                  <a:pt x="78" y="8"/>
                  <a:pt x="77" y="8"/>
                </a:cubicBezTo>
                <a:cubicBezTo>
                  <a:pt x="77" y="9"/>
                  <a:pt x="77" y="9"/>
                  <a:pt x="77" y="9"/>
                </a:cubicBezTo>
                <a:cubicBezTo>
                  <a:pt x="77" y="9"/>
                  <a:pt x="77" y="9"/>
                  <a:pt x="77" y="9"/>
                </a:cubicBezTo>
                <a:cubicBezTo>
                  <a:pt x="66" y="10"/>
                  <a:pt x="45" y="17"/>
                  <a:pt x="36" y="22"/>
                </a:cubicBezTo>
                <a:cubicBezTo>
                  <a:pt x="32" y="15"/>
                  <a:pt x="28" y="9"/>
                  <a:pt x="24" y="3"/>
                </a:cubicBezTo>
                <a:cubicBezTo>
                  <a:pt x="24" y="2"/>
                  <a:pt x="24" y="2"/>
                  <a:pt x="24" y="2"/>
                </a:cubicBezTo>
                <a:cubicBezTo>
                  <a:pt x="24" y="2"/>
                  <a:pt x="23" y="2"/>
                  <a:pt x="23" y="1"/>
                </a:cubicBezTo>
                <a:cubicBezTo>
                  <a:pt x="23" y="1"/>
                  <a:pt x="22" y="0"/>
                  <a:pt x="21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CustomShape 11"/>
          <p:cNvSpPr/>
          <p:nvPr/>
        </p:nvSpPr>
        <p:spPr>
          <a:xfrm>
            <a:off x="2891520" y="2015640"/>
            <a:ext cx="155160" cy="93960"/>
          </a:xfrm>
          <a:custGeom>
            <a:avLst/>
            <a:gdLst/>
            <a:ahLst/>
            <a:rect l="l" t="t" r="r" b="b"/>
            <a:pathLst>
              <a:path w="153" h="93">
                <a:moveTo>
                  <a:pt x="116" y="14"/>
                </a:moveTo>
                <a:cubicBezTo>
                  <a:pt x="115" y="14"/>
                  <a:pt x="114" y="13"/>
                  <a:pt x="114" y="13"/>
                </a:cubicBezTo>
                <a:cubicBezTo>
                  <a:pt x="113" y="12"/>
                  <a:pt x="113" y="12"/>
                  <a:pt x="112" y="11"/>
                </a:cubicBezTo>
                <a:cubicBezTo>
                  <a:pt x="119" y="10"/>
                  <a:pt x="128" y="8"/>
                  <a:pt x="136" y="7"/>
                </a:cubicBezTo>
                <a:cubicBezTo>
                  <a:pt x="140" y="6"/>
                  <a:pt x="144" y="5"/>
                  <a:pt x="147" y="5"/>
                </a:cubicBezTo>
                <a:cubicBezTo>
                  <a:pt x="147" y="5"/>
                  <a:pt x="148" y="5"/>
                  <a:pt x="148" y="5"/>
                </a:cubicBezTo>
                <a:cubicBezTo>
                  <a:pt x="148" y="8"/>
                  <a:pt x="147" y="13"/>
                  <a:pt x="146" y="19"/>
                </a:cubicBezTo>
                <a:cubicBezTo>
                  <a:pt x="145" y="26"/>
                  <a:pt x="144" y="34"/>
                  <a:pt x="143" y="38"/>
                </a:cubicBezTo>
                <a:cubicBezTo>
                  <a:pt x="142" y="38"/>
                  <a:pt x="141" y="37"/>
                  <a:pt x="141" y="37"/>
                </a:cubicBezTo>
                <a:cubicBezTo>
                  <a:pt x="140" y="36"/>
                  <a:pt x="139" y="36"/>
                  <a:pt x="139" y="36"/>
                </a:cubicBezTo>
                <a:cubicBezTo>
                  <a:pt x="140" y="20"/>
                  <a:pt x="140" y="20"/>
                  <a:pt x="140" y="20"/>
                </a:cubicBezTo>
                <a:cubicBezTo>
                  <a:pt x="140" y="20"/>
                  <a:pt x="140" y="19"/>
                  <a:pt x="139" y="18"/>
                </a:cubicBezTo>
                <a:cubicBezTo>
                  <a:pt x="139" y="18"/>
                  <a:pt x="139" y="18"/>
                  <a:pt x="138" y="18"/>
                </a:cubicBezTo>
                <a:cubicBezTo>
                  <a:pt x="138" y="18"/>
                  <a:pt x="137" y="19"/>
                  <a:pt x="137" y="19"/>
                </a:cubicBezTo>
                <a:cubicBezTo>
                  <a:pt x="137" y="19"/>
                  <a:pt x="135" y="21"/>
                  <a:pt x="133" y="24"/>
                </a:cubicBezTo>
                <a:cubicBezTo>
                  <a:pt x="125" y="33"/>
                  <a:pt x="109" y="53"/>
                  <a:pt x="97" y="66"/>
                </a:cubicBezTo>
                <a:cubicBezTo>
                  <a:pt x="95" y="68"/>
                  <a:pt x="93" y="70"/>
                  <a:pt x="91" y="70"/>
                </a:cubicBezTo>
                <a:cubicBezTo>
                  <a:pt x="91" y="71"/>
                  <a:pt x="91" y="71"/>
                  <a:pt x="90" y="71"/>
                </a:cubicBezTo>
                <a:cubicBezTo>
                  <a:pt x="90" y="71"/>
                  <a:pt x="90" y="71"/>
                  <a:pt x="90" y="71"/>
                </a:cubicBezTo>
                <a:cubicBezTo>
                  <a:pt x="88" y="71"/>
                  <a:pt x="86" y="70"/>
                  <a:pt x="84" y="68"/>
                </a:cubicBezTo>
                <a:cubicBezTo>
                  <a:pt x="71" y="62"/>
                  <a:pt x="58" y="55"/>
                  <a:pt x="46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4" y="48"/>
                  <a:pt x="44" y="48"/>
                  <a:pt x="43" y="48"/>
                </a:cubicBezTo>
                <a:cubicBezTo>
                  <a:pt x="5" y="87"/>
                  <a:pt x="5" y="87"/>
                  <a:pt x="5" y="87"/>
                </a:cubicBezTo>
                <a:cubicBezTo>
                  <a:pt x="4" y="85"/>
                  <a:pt x="4" y="84"/>
                  <a:pt x="4" y="82"/>
                </a:cubicBezTo>
                <a:cubicBezTo>
                  <a:pt x="16" y="70"/>
                  <a:pt x="27" y="57"/>
                  <a:pt x="39" y="44"/>
                </a:cubicBezTo>
                <a:cubicBezTo>
                  <a:pt x="41" y="42"/>
                  <a:pt x="43" y="41"/>
                  <a:pt x="46" y="41"/>
                </a:cubicBezTo>
                <a:cubicBezTo>
                  <a:pt x="47" y="41"/>
                  <a:pt x="49" y="42"/>
                  <a:pt x="50" y="43"/>
                </a:cubicBezTo>
                <a:cubicBezTo>
                  <a:pt x="56" y="46"/>
                  <a:pt x="64" y="50"/>
                  <a:pt x="71" y="54"/>
                </a:cubicBezTo>
                <a:cubicBezTo>
                  <a:pt x="79" y="57"/>
                  <a:pt x="86" y="61"/>
                  <a:pt x="90" y="63"/>
                </a:cubicBezTo>
                <a:cubicBezTo>
                  <a:pt x="90" y="63"/>
                  <a:pt x="90" y="63"/>
                  <a:pt x="91" y="63"/>
                </a:cubicBezTo>
                <a:cubicBezTo>
                  <a:pt x="91" y="63"/>
                  <a:pt x="92" y="63"/>
                  <a:pt x="92" y="63"/>
                </a:cubicBezTo>
                <a:cubicBezTo>
                  <a:pt x="100" y="53"/>
                  <a:pt x="110" y="42"/>
                  <a:pt x="118" y="33"/>
                </a:cubicBezTo>
                <a:cubicBezTo>
                  <a:pt x="122" y="28"/>
                  <a:pt x="126" y="24"/>
                  <a:pt x="128" y="22"/>
                </a:cubicBezTo>
                <a:cubicBezTo>
                  <a:pt x="131" y="19"/>
                  <a:pt x="132" y="17"/>
                  <a:pt x="132" y="17"/>
                </a:cubicBezTo>
                <a:cubicBezTo>
                  <a:pt x="133" y="16"/>
                  <a:pt x="133" y="16"/>
                  <a:pt x="133" y="15"/>
                </a:cubicBezTo>
                <a:cubicBezTo>
                  <a:pt x="132" y="14"/>
                  <a:pt x="132" y="14"/>
                  <a:pt x="131" y="14"/>
                </a:cubicBezTo>
                <a:cubicBezTo>
                  <a:pt x="131" y="14"/>
                  <a:pt x="131" y="14"/>
                  <a:pt x="131" y="14"/>
                </a:cubicBezTo>
                <a:cubicBezTo>
                  <a:pt x="116" y="14"/>
                  <a:pt x="116" y="14"/>
                  <a:pt x="116" y="14"/>
                </a:cubicBezTo>
                <a:moveTo>
                  <a:pt x="151" y="0"/>
                </a:moveTo>
                <a:cubicBezTo>
                  <a:pt x="151" y="0"/>
                  <a:pt x="151" y="0"/>
                  <a:pt x="150" y="0"/>
                </a:cubicBezTo>
                <a:cubicBezTo>
                  <a:pt x="150" y="0"/>
                  <a:pt x="123" y="4"/>
                  <a:pt x="108" y="9"/>
                </a:cubicBezTo>
                <a:cubicBezTo>
                  <a:pt x="107" y="9"/>
                  <a:pt x="107" y="9"/>
                  <a:pt x="106" y="10"/>
                </a:cubicBezTo>
                <a:cubicBezTo>
                  <a:pt x="106" y="11"/>
                  <a:pt x="106" y="11"/>
                  <a:pt x="107" y="12"/>
                </a:cubicBezTo>
                <a:cubicBezTo>
                  <a:pt x="109" y="13"/>
                  <a:pt x="114" y="18"/>
                  <a:pt x="114" y="18"/>
                </a:cubicBezTo>
                <a:cubicBezTo>
                  <a:pt x="114" y="18"/>
                  <a:pt x="115" y="18"/>
                  <a:pt x="115" y="18"/>
                </a:cubicBezTo>
                <a:cubicBezTo>
                  <a:pt x="115" y="18"/>
                  <a:pt x="115" y="18"/>
                  <a:pt x="115" y="18"/>
                </a:cubicBezTo>
                <a:cubicBezTo>
                  <a:pt x="126" y="18"/>
                  <a:pt x="126" y="18"/>
                  <a:pt x="126" y="18"/>
                </a:cubicBezTo>
                <a:cubicBezTo>
                  <a:pt x="119" y="26"/>
                  <a:pt x="102" y="44"/>
                  <a:pt x="90" y="59"/>
                </a:cubicBezTo>
                <a:cubicBezTo>
                  <a:pt x="86" y="56"/>
                  <a:pt x="80" y="53"/>
                  <a:pt x="73" y="50"/>
                </a:cubicBezTo>
                <a:cubicBezTo>
                  <a:pt x="66" y="47"/>
                  <a:pt x="58" y="43"/>
                  <a:pt x="52" y="39"/>
                </a:cubicBezTo>
                <a:cubicBezTo>
                  <a:pt x="50" y="38"/>
                  <a:pt x="48" y="37"/>
                  <a:pt x="46" y="37"/>
                </a:cubicBezTo>
                <a:cubicBezTo>
                  <a:pt x="42" y="37"/>
                  <a:pt x="39" y="39"/>
                  <a:pt x="36" y="42"/>
                </a:cubicBezTo>
                <a:cubicBezTo>
                  <a:pt x="24" y="55"/>
                  <a:pt x="12" y="67"/>
                  <a:pt x="0" y="80"/>
                </a:cubicBezTo>
                <a:cubicBezTo>
                  <a:pt x="0" y="81"/>
                  <a:pt x="0" y="81"/>
                  <a:pt x="0" y="82"/>
                </a:cubicBezTo>
                <a:cubicBezTo>
                  <a:pt x="0" y="86"/>
                  <a:pt x="2" y="89"/>
                  <a:pt x="2" y="91"/>
                </a:cubicBezTo>
                <a:cubicBezTo>
                  <a:pt x="2" y="92"/>
                  <a:pt x="2" y="93"/>
                  <a:pt x="3" y="93"/>
                </a:cubicBezTo>
                <a:cubicBezTo>
                  <a:pt x="3" y="93"/>
                  <a:pt x="3" y="93"/>
                  <a:pt x="4" y="93"/>
                </a:cubicBezTo>
                <a:cubicBezTo>
                  <a:pt x="4" y="93"/>
                  <a:pt x="5" y="93"/>
                  <a:pt x="5" y="93"/>
                </a:cubicBezTo>
                <a:cubicBezTo>
                  <a:pt x="45" y="52"/>
                  <a:pt x="45" y="52"/>
                  <a:pt x="45" y="52"/>
                </a:cubicBezTo>
                <a:cubicBezTo>
                  <a:pt x="57" y="59"/>
                  <a:pt x="70" y="65"/>
                  <a:pt x="82" y="72"/>
                </a:cubicBezTo>
                <a:cubicBezTo>
                  <a:pt x="84" y="73"/>
                  <a:pt x="87" y="74"/>
                  <a:pt x="90" y="74"/>
                </a:cubicBezTo>
                <a:cubicBezTo>
                  <a:pt x="91" y="74"/>
                  <a:pt x="92" y="74"/>
                  <a:pt x="92" y="74"/>
                </a:cubicBezTo>
                <a:cubicBezTo>
                  <a:pt x="96" y="74"/>
                  <a:pt x="98" y="71"/>
                  <a:pt x="100" y="69"/>
                </a:cubicBezTo>
                <a:cubicBezTo>
                  <a:pt x="112" y="56"/>
                  <a:pt x="128" y="36"/>
                  <a:pt x="136" y="27"/>
                </a:cubicBezTo>
                <a:cubicBezTo>
                  <a:pt x="135" y="36"/>
                  <a:pt x="135" y="36"/>
                  <a:pt x="135" y="36"/>
                </a:cubicBezTo>
                <a:cubicBezTo>
                  <a:pt x="135" y="37"/>
                  <a:pt x="135" y="38"/>
                  <a:pt x="136" y="38"/>
                </a:cubicBezTo>
                <a:cubicBezTo>
                  <a:pt x="136" y="38"/>
                  <a:pt x="137" y="39"/>
                  <a:pt x="138" y="40"/>
                </a:cubicBezTo>
                <a:cubicBezTo>
                  <a:pt x="140" y="41"/>
                  <a:pt x="142" y="42"/>
                  <a:pt x="144" y="43"/>
                </a:cubicBezTo>
                <a:cubicBezTo>
                  <a:pt x="144" y="43"/>
                  <a:pt x="144" y="43"/>
                  <a:pt x="144" y="43"/>
                </a:cubicBezTo>
                <a:cubicBezTo>
                  <a:pt x="145" y="43"/>
                  <a:pt x="145" y="43"/>
                  <a:pt x="145" y="43"/>
                </a:cubicBezTo>
                <a:cubicBezTo>
                  <a:pt x="146" y="43"/>
                  <a:pt x="146" y="42"/>
                  <a:pt x="146" y="42"/>
                </a:cubicBezTo>
                <a:cubicBezTo>
                  <a:pt x="147" y="38"/>
                  <a:pt x="149" y="28"/>
                  <a:pt x="150" y="19"/>
                </a:cubicBezTo>
                <a:cubicBezTo>
                  <a:pt x="152" y="10"/>
                  <a:pt x="153" y="3"/>
                  <a:pt x="153" y="3"/>
                </a:cubicBezTo>
                <a:cubicBezTo>
                  <a:pt x="153" y="2"/>
                  <a:pt x="153" y="1"/>
                  <a:pt x="152" y="1"/>
                </a:cubicBezTo>
                <a:cubicBezTo>
                  <a:pt x="152" y="1"/>
                  <a:pt x="151" y="0"/>
                  <a:pt x="151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CustomShape 12"/>
          <p:cNvSpPr/>
          <p:nvPr/>
        </p:nvSpPr>
        <p:spPr>
          <a:xfrm>
            <a:off x="2864880" y="2011680"/>
            <a:ext cx="182880" cy="145800"/>
          </a:xfrm>
          <a:custGeom>
            <a:avLst/>
            <a:gdLst/>
            <a:ahLst/>
            <a:rect l="l" t="t" r="r" b="b"/>
            <a:pathLst>
              <a:path w="180" h="144">
                <a:moveTo>
                  <a:pt x="115" y="123"/>
                </a:moveTo>
                <a:cubicBezTo>
                  <a:pt x="117" y="121"/>
                  <a:pt x="119" y="120"/>
                  <a:pt x="121" y="119"/>
                </a:cubicBezTo>
                <a:cubicBezTo>
                  <a:pt x="121" y="120"/>
                  <a:pt x="121" y="121"/>
                  <a:pt x="121" y="123"/>
                </a:cubicBezTo>
                <a:cubicBezTo>
                  <a:pt x="115" y="123"/>
                  <a:pt x="115" y="123"/>
                  <a:pt x="115" y="123"/>
                </a:cubicBezTo>
                <a:moveTo>
                  <a:pt x="82" y="123"/>
                </a:moveTo>
                <a:cubicBezTo>
                  <a:pt x="84" y="121"/>
                  <a:pt x="86" y="120"/>
                  <a:pt x="88" y="118"/>
                </a:cubicBezTo>
                <a:cubicBezTo>
                  <a:pt x="88" y="120"/>
                  <a:pt x="88" y="121"/>
                  <a:pt x="88" y="123"/>
                </a:cubicBezTo>
                <a:cubicBezTo>
                  <a:pt x="82" y="123"/>
                  <a:pt x="82" y="123"/>
                  <a:pt x="82" y="123"/>
                </a:cubicBezTo>
                <a:moveTo>
                  <a:pt x="43" y="123"/>
                </a:moveTo>
                <a:cubicBezTo>
                  <a:pt x="47" y="120"/>
                  <a:pt x="51" y="118"/>
                  <a:pt x="55" y="116"/>
                </a:cubicBezTo>
                <a:cubicBezTo>
                  <a:pt x="55" y="118"/>
                  <a:pt x="55" y="120"/>
                  <a:pt x="55" y="123"/>
                </a:cubicBezTo>
                <a:cubicBezTo>
                  <a:pt x="43" y="123"/>
                  <a:pt x="43" y="123"/>
                  <a:pt x="43" y="123"/>
                </a:cubicBezTo>
                <a:moveTo>
                  <a:pt x="105" y="123"/>
                </a:moveTo>
                <a:cubicBezTo>
                  <a:pt x="105" y="122"/>
                  <a:pt x="105" y="121"/>
                  <a:pt x="105" y="120"/>
                </a:cubicBezTo>
                <a:cubicBezTo>
                  <a:pt x="110" y="115"/>
                  <a:pt x="115" y="112"/>
                  <a:pt x="121" y="109"/>
                </a:cubicBezTo>
                <a:cubicBezTo>
                  <a:pt x="121" y="111"/>
                  <a:pt x="121" y="113"/>
                  <a:pt x="121" y="114"/>
                </a:cubicBezTo>
                <a:cubicBezTo>
                  <a:pt x="117" y="117"/>
                  <a:pt x="112" y="120"/>
                  <a:pt x="108" y="122"/>
                </a:cubicBezTo>
                <a:cubicBezTo>
                  <a:pt x="108" y="123"/>
                  <a:pt x="108" y="123"/>
                  <a:pt x="108" y="123"/>
                </a:cubicBezTo>
                <a:cubicBezTo>
                  <a:pt x="105" y="123"/>
                  <a:pt x="105" y="123"/>
                  <a:pt x="105" y="123"/>
                </a:cubicBezTo>
                <a:moveTo>
                  <a:pt x="138" y="123"/>
                </a:moveTo>
                <a:cubicBezTo>
                  <a:pt x="138" y="121"/>
                  <a:pt x="138" y="120"/>
                  <a:pt x="138" y="118"/>
                </a:cubicBezTo>
                <a:cubicBezTo>
                  <a:pt x="144" y="114"/>
                  <a:pt x="148" y="111"/>
                  <a:pt x="154" y="108"/>
                </a:cubicBezTo>
                <a:cubicBezTo>
                  <a:pt x="154" y="109"/>
                  <a:pt x="154" y="110"/>
                  <a:pt x="154" y="112"/>
                </a:cubicBezTo>
                <a:cubicBezTo>
                  <a:pt x="154" y="115"/>
                  <a:pt x="154" y="119"/>
                  <a:pt x="154" y="123"/>
                </a:cubicBezTo>
                <a:cubicBezTo>
                  <a:pt x="138" y="123"/>
                  <a:pt x="138" y="123"/>
                  <a:pt x="138" y="123"/>
                </a:cubicBezTo>
                <a:moveTo>
                  <a:pt x="72" y="123"/>
                </a:moveTo>
                <a:cubicBezTo>
                  <a:pt x="72" y="120"/>
                  <a:pt x="72" y="118"/>
                  <a:pt x="71" y="116"/>
                </a:cubicBezTo>
                <a:cubicBezTo>
                  <a:pt x="79" y="112"/>
                  <a:pt x="82" y="111"/>
                  <a:pt x="88" y="107"/>
                </a:cubicBezTo>
                <a:cubicBezTo>
                  <a:pt x="88" y="109"/>
                  <a:pt x="88" y="111"/>
                  <a:pt x="88" y="113"/>
                </a:cubicBezTo>
                <a:cubicBezTo>
                  <a:pt x="88" y="114"/>
                  <a:pt x="88" y="114"/>
                  <a:pt x="88" y="114"/>
                </a:cubicBezTo>
                <a:cubicBezTo>
                  <a:pt x="84" y="117"/>
                  <a:pt x="78" y="120"/>
                  <a:pt x="74" y="122"/>
                </a:cubicBezTo>
                <a:cubicBezTo>
                  <a:pt x="74" y="123"/>
                  <a:pt x="74" y="123"/>
                  <a:pt x="74" y="123"/>
                </a:cubicBezTo>
                <a:cubicBezTo>
                  <a:pt x="72" y="123"/>
                  <a:pt x="72" y="123"/>
                  <a:pt x="72" y="123"/>
                </a:cubicBezTo>
                <a:moveTo>
                  <a:pt x="39" y="120"/>
                </a:moveTo>
                <a:cubicBezTo>
                  <a:pt x="39" y="118"/>
                  <a:pt x="38" y="116"/>
                  <a:pt x="38" y="114"/>
                </a:cubicBezTo>
                <a:cubicBezTo>
                  <a:pt x="39" y="114"/>
                  <a:pt x="39" y="114"/>
                  <a:pt x="39" y="114"/>
                </a:cubicBezTo>
                <a:cubicBezTo>
                  <a:pt x="44" y="112"/>
                  <a:pt x="50" y="109"/>
                  <a:pt x="55" y="106"/>
                </a:cubicBezTo>
                <a:cubicBezTo>
                  <a:pt x="55" y="108"/>
                  <a:pt x="55" y="109"/>
                  <a:pt x="55" y="111"/>
                </a:cubicBezTo>
                <a:cubicBezTo>
                  <a:pt x="55" y="111"/>
                  <a:pt x="55" y="111"/>
                  <a:pt x="55" y="111"/>
                </a:cubicBezTo>
                <a:cubicBezTo>
                  <a:pt x="49" y="115"/>
                  <a:pt x="44" y="117"/>
                  <a:pt x="39" y="120"/>
                </a:cubicBezTo>
                <a:moveTo>
                  <a:pt x="104" y="115"/>
                </a:moveTo>
                <a:cubicBezTo>
                  <a:pt x="104" y="112"/>
                  <a:pt x="104" y="108"/>
                  <a:pt x="104" y="105"/>
                </a:cubicBezTo>
                <a:cubicBezTo>
                  <a:pt x="109" y="103"/>
                  <a:pt x="116" y="100"/>
                  <a:pt x="121" y="98"/>
                </a:cubicBezTo>
                <a:cubicBezTo>
                  <a:pt x="121" y="100"/>
                  <a:pt x="121" y="103"/>
                  <a:pt x="121" y="105"/>
                </a:cubicBezTo>
                <a:cubicBezTo>
                  <a:pt x="115" y="108"/>
                  <a:pt x="110" y="111"/>
                  <a:pt x="104" y="115"/>
                </a:cubicBezTo>
                <a:moveTo>
                  <a:pt x="71" y="112"/>
                </a:moveTo>
                <a:cubicBezTo>
                  <a:pt x="71" y="109"/>
                  <a:pt x="71" y="107"/>
                  <a:pt x="71" y="105"/>
                </a:cubicBezTo>
                <a:cubicBezTo>
                  <a:pt x="71" y="105"/>
                  <a:pt x="71" y="105"/>
                  <a:pt x="71" y="105"/>
                </a:cubicBezTo>
                <a:cubicBezTo>
                  <a:pt x="77" y="101"/>
                  <a:pt x="82" y="98"/>
                  <a:pt x="88" y="95"/>
                </a:cubicBezTo>
                <a:cubicBezTo>
                  <a:pt x="88" y="97"/>
                  <a:pt x="88" y="100"/>
                  <a:pt x="88" y="103"/>
                </a:cubicBezTo>
                <a:cubicBezTo>
                  <a:pt x="81" y="107"/>
                  <a:pt x="78" y="108"/>
                  <a:pt x="71" y="112"/>
                </a:cubicBezTo>
                <a:moveTo>
                  <a:pt x="137" y="114"/>
                </a:moveTo>
                <a:cubicBezTo>
                  <a:pt x="137" y="111"/>
                  <a:pt x="137" y="109"/>
                  <a:pt x="137" y="106"/>
                </a:cubicBezTo>
                <a:cubicBezTo>
                  <a:pt x="144" y="101"/>
                  <a:pt x="147" y="100"/>
                  <a:pt x="154" y="94"/>
                </a:cubicBezTo>
                <a:cubicBezTo>
                  <a:pt x="154" y="97"/>
                  <a:pt x="154" y="100"/>
                  <a:pt x="154" y="103"/>
                </a:cubicBezTo>
                <a:cubicBezTo>
                  <a:pt x="153" y="103"/>
                  <a:pt x="153" y="103"/>
                  <a:pt x="153" y="103"/>
                </a:cubicBezTo>
                <a:cubicBezTo>
                  <a:pt x="147" y="107"/>
                  <a:pt x="143" y="110"/>
                  <a:pt x="137" y="114"/>
                </a:cubicBezTo>
                <a:moveTo>
                  <a:pt x="104" y="101"/>
                </a:moveTo>
                <a:cubicBezTo>
                  <a:pt x="104" y="97"/>
                  <a:pt x="104" y="93"/>
                  <a:pt x="104" y="90"/>
                </a:cubicBezTo>
                <a:cubicBezTo>
                  <a:pt x="105" y="90"/>
                  <a:pt x="107" y="91"/>
                  <a:pt x="109" y="92"/>
                </a:cubicBezTo>
                <a:cubicBezTo>
                  <a:pt x="109" y="92"/>
                  <a:pt x="110" y="92"/>
                  <a:pt x="111" y="92"/>
                </a:cubicBezTo>
                <a:cubicBezTo>
                  <a:pt x="112" y="93"/>
                  <a:pt x="112" y="93"/>
                  <a:pt x="113" y="93"/>
                </a:cubicBezTo>
                <a:cubicBezTo>
                  <a:pt x="115" y="93"/>
                  <a:pt x="116" y="93"/>
                  <a:pt x="117" y="93"/>
                </a:cubicBezTo>
                <a:cubicBezTo>
                  <a:pt x="118" y="92"/>
                  <a:pt x="120" y="92"/>
                  <a:pt x="121" y="91"/>
                </a:cubicBezTo>
                <a:cubicBezTo>
                  <a:pt x="121" y="91"/>
                  <a:pt x="121" y="91"/>
                  <a:pt x="121" y="91"/>
                </a:cubicBezTo>
                <a:cubicBezTo>
                  <a:pt x="121" y="92"/>
                  <a:pt x="121" y="93"/>
                  <a:pt x="121" y="94"/>
                </a:cubicBezTo>
                <a:cubicBezTo>
                  <a:pt x="116" y="96"/>
                  <a:pt x="109" y="99"/>
                  <a:pt x="104" y="101"/>
                </a:cubicBezTo>
                <a:moveTo>
                  <a:pt x="38" y="109"/>
                </a:moveTo>
                <a:cubicBezTo>
                  <a:pt x="38" y="108"/>
                  <a:pt x="38" y="107"/>
                  <a:pt x="38" y="105"/>
                </a:cubicBezTo>
                <a:cubicBezTo>
                  <a:pt x="44" y="101"/>
                  <a:pt x="50" y="95"/>
                  <a:pt x="55" y="89"/>
                </a:cubicBezTo>
                <a:cubicBezTo>
                  <a:pt x="55" y="93"/>
                  <a:pt x="55" y="97"/>
                  <a:pt x="55" y="101"/>
                </a:cubicBezTo>
                <a:cubicBezTo>
                  <a:pt x="49" y="104"/>
                  <a:pt x="44" y="106"/>
                  <a:pt x="38" y="109"/>
                </a:cubicBezTo>
                <a:moveTo>
                  <a:pt x="71" y="100"/>
                </a:moveTo>
                <a:cubicBezTo>
                  <a:pt x="71" y="97"/>
                  <a:pt x="71" y="93"/>
                  <a:pt x="71" y="90"/>
                </a:cubicBezTo>
                <a:cubicBezTo>
                  <a:pt x="75" y="87"/>
                  <a:pt x="79" y="85"/>
                  <a:pt x="85" y="82"/>
                </a:cubicBezTo>
                <a:cubicBezTo>
                  <a:pt x="86" y="82"/>
                  <a:pt x="87" y="83"/>
                  <a:pt x="88" y="84"/>
                </a:cubicBezTo>
                <a:cubicBezTo>
                  <a:pt x="88" y="86"/>
                  <a:pt x="88" y="88"/>
                  <a:pt x="88" y="90"/>
                </a:cubicBezTo>
                <a:cubicBezTo>
                  <a:pt x="82" y="93"/>
                  <a:pt x="77" y="97"/>
                  <a:pt x="71" y="100"/>
                </a:cubicBezTo>
                <a:moveTo>
                  <a:pt x="137" y="101"/>
                </a:moveTo>
                <a:cubicBezTo>
                  <a:pt x="137" y="98"/>
                  <a:pt x="137" y="95"/>
                  <a:pt x="137" y="92"/>
                </a:cubicBezTo>
                <a:cubicBezTo>
                  <a:pt x="137" y="92"/>
                  <a:pt x="137" y="92"/>
                  <a:pt x="137" y="92"/>
                </a:cubicBezTo>
                <a:cubicBezTo>
                  <a:pt x="141" y="89"/>
                  <a:pt x="145" y="87"/>
                  <a:pt x="148" y="84"/>
                </a:cubicBezTo>
                <a:cubicBezTo>
                  <a:pt x="150" y="82"/>
                  <a:pt x="151" y="80"/>
                  <a:pt x="154" y="78"/>
                </a:cubicBezTo>
                <a:cubicBezTo>
                  <a:pt x="154" y="81"/>
                  <a:pt x="154" y="85"/>
                  <a:pt x="154" y="89"/>
                </a:cubicBezTo>
                <a:cubicBezTo>
                  <a:pt x="153" y="89"/>
                  <a:pt x="153" y="89"/>
                  <a:pt x="153" y="89"/>
                </a:cubicBezTo>
                <a:cubicBezTo>
                  <a:pt x="146" y="96"/>
                  <a:pt x="143" y="97"/>
                  <a:pt x="137" y="101"/>
                </a:cubicBezTo>
                <a:moveTo>
                  <a:pt x="70" y="85"/>
                </a:moveTo>
                <a:cubicBezTo>
                  <a:pt x="70" y="83"/>
                  <a:pt x="70" y="81"/>
                  <a:pt x="70" y="79"/>
                </a:cubicBezTo>
                <a:cubicBezTo>
                  <a:pt x="71" y="78"/>
                  <a:pt x="72" y="77"/>
                  <a:pt x="73" y="75"/>
                </a:cubicBezTo>
                <a:cubicBezTo>
                  <a:pt x="73" y="75"/>
                  <a:pt x="74" y="74"/>
                  <a:pt x="74" y="73"/>
                </a:cubicBezTo>
                <a:cubicBezTo>
                  <a:pt x="76" y="75"/>
                  <a:pt x="79" y="77"/>
                  <a:pt x="81" y="79"/>
                </a:cubicBezTo>
                <a:cubicBezTo>
                  <a:pt x="77" y="81"/>
                  <a:pt x="74" y="83"/>
                  <a:pt x="70" y="85"/>
                </a:cubicBezTo>
                <a:moveTo>
                  <a:pt x="73" y="73"/>
                </a:moveTo>
                <a:cubicBezTo>
                  <a:pt x="74" y="71"/>
                  <a:pt x="74" y="71"/>
                  <a:pt x="74" y="71"/>
                </a:cubicBezTo>
                <a:cubicBezTo>
                  <a:pt x="74" y="71"/>
                  <a:pt x="74" y="71"/>
                  <a:pt x="74" y="71"/>
                </a:cubicBezTo>
                <a:cubicBezTo>
                  <a:pt x="73" y="73"/>
                  <a:pt x="73" y="73"/>
                  <a:pt x="73" y="73"/>
                </a:cubicBezTo>
                <a:moveTo>
                  <a:pt x="137" y="87"/>
                </a:moveTo>
                <a:cubicBezTo>
                  <a:pt x="137" y="85"/>
                  <a:pt x="136" y="83"/>
                  <a:pt x="136" y="80"/>
                </a:cubicBezTo>
                <a:cubicBezTo>
                  <a:pt x="137" y="80"/>
                  <a:pt x="138" y="79"/>
                  <a:pt x="139" y="78"/>
                </a:cubicBezTo>
                <a:cubicBezTo>
                  <a:pt x="143" y="74"/>
                  <a:pt x="149" y="68"/>
                  <a:pt x="153" y="63"/>
                </a:cubicBezTo>
                <a:cubicBezTo>
                  <a:pt x="153" y="66"/>
                  <a:pt x="153" y="69"/>
                  <a:pt x="154" y="72"/>
                </a:cubicBezTo>
                <a:cubicBezTo>
                  <a:pt x="150" y="76"/>
                  <a:pt x="148" y="78"/>
                  <a:pt x="145" y="81"/>
                </a:cubicBezTo>
                <a:cubicBezTo>
                  <a:pt x="143" y="83"/>
                  <a:pt x="140" y="85"/>
                  <a:pt x="137" y="87"/>
                </a:cubicBezTo>
                <a:moveTo>
                  <a:pt x="16" y="0"/>
                </a:moveTo>
                <a:cubicBezTo>
                  <a:pt x="15" y="0"/>
                  <a:pt x="14" y="1"/>
                  <a:pt x="14" y="2"/>
                </a:cubicBezTo>
                <a:cubicBezTo>
                  <a:pt x="14" y="32"/>
                  <a:pt x="14" y="32"/>
                  <a:pt x="14" y="32"/>
                </a:cubicBezTo>
                <a:cubicBezTo>
                  <a:pt x="13" y="32"/>
                  <a:pt x="11" y="32"/>
                  <a:pt x="10" y="32"/>
                </a:cubicBezTo>
                <a:cubicBezTo>
                  <a:pt x="8" y="32"/>
                  <a:pt x="8" y="33"/>
                  <a:pt x="8" y="34"/>
                </a:cubicBezTo>
                <a:cubicBezTo>
                  <a:pt x="8" y="35"/>
                  <a:pt x="8" y="36"/>
                  <a:pt x="10" y="36"/>
                </a:cubicBezTo>
                <a:cubicBezTo>
                  <a:pt x="11" y="36"/>
                  <a:pt x="13" y="36"/>
                  <a:pt x="14" y="36"/>
                </a:cubicBezTo>
                <a:cubicBezTo>
                  <a:pt x="14" y="49"/>
                  <a:pt x="14" y="49"/>
                  <a:pt x="14" y="49"/>
                </a:cubicBezTo>
                <a:cubicBezTo>
                  <a:pt x="13" y="49"/>
                  <a:pt x="11" y="49"/>
                  <a:pt x="10" y="49"/>
                </a:cubicBezTo>
                <a:cubicBezTo>
                  <a:pt x="8" y="49"/>
                  <a:pt x="8" y="50"/>
                  <a:pt x="8" y="51"/>
                </a:cubicBezTo>
                <a:cubicBezTo>
                  <a:pt x="8" y="52"/>
                  <a:pt x="8" y="53"/>
                  <a:pt x="10" y="53"/>
                </a:cubicBezTo>
                <a:cubicBezTo>
                  <a:pt x="11" y="53"/>
                  <a:pt x="13" y="53"/>
                  <a:pt x="14" y="53"/>
                </a:cubicBezTo>
                <a:cubicBezTo>
                  <a:pt x="14" y="68"/>
                  <a:pt x="14" y="68"/>
                  <a:pt x="14" y="68"/>
                </a:cubicBezTo>
                <a:cubicBezTo>
                  <a:pt x="13" y="68"/>
                  <a:pt x="11" y="68"/>
                  <a:pt x="10" y="68"/>
                </a:cubicBezTo>
                <a:cubicBezTo>
                  <a:pt x="8" y="68"/>
                  <a:pt x="8" y="69"/>
                  <a:pt x="8" y="70"/>
                </a:cubicBezTo>
                <a:cubicBezTo>
                  <a:pt x="8" y="71"/>
                  <a:pt x="8" y="72"/>
                  <a:pt x="10" y="72"/>
                </a:cubicBezTo>
                <a:cubicBezTo>
                  <a:pt x="11" y="72"/>
                  <a:pt x="13" y="72"/>
                  <a:pt x="14" y="72"/>
                </a:cubicBezTo>
                <a:cubicBezTo>
                  <a:pt x="14" y="86"/>
                  <a:pt x="14" y="86"/>
                  <a:pt x="14" y="86"/>
                </a:cubicBezTo>
                <a:cubicBezTo>
                  <a:pt x="13" y="86"/>
                  <a:pt x="11" y="86"/>
                  <a:pt x="10" y="86"/>
                </a:cubicBezTo>
                <a:cubicBezTo>
                  <a:pt x="8" y="86"/>
                  <a:pt x="8" y="87"/>
                  <a:pt x="8" y="88"/>
                </a:cubicBezTo>
                <a:cubicBezTo>
                  <a:pt x="8" y="90"/>
                  <a:pt x="8" y="90"/>
                  <a:pt x="10" y="90"/>
                </a:cubicBezTo>
                <a:cubicBezTo>
                  <a:pt x="11" y="90"/>
                  <a:pt x="13" y="90"/>
                  <a:pt x="14" y="90"/>
                </a:cubicBezTo>
                <a:cubicBezTo>
                  <a:pt x="14" y="105"/>
                  <a:pt x="14" y="105"/>
                  <a:pt x="14" y="105"/>
                </a:cubicBezTo>
                <a:cubicBezTo>
                  <a:pt x="13" y="105"/>
                  <a:pt x="11" y="105"/>
                  <a:pt x="10" y="105"/>
                </a:cubicBezTo>
                <a:cubicBezTo>
                  <a:pt x="8" y="105"/>
                  <a:pt x="8" y="106"/>
                  <a:pt x="8" y="107"/>
                </a:cubicBezTo>
                <a:cubicBezTo>
                  <a:pt x="8" y="109"/>
                  <a:pt x="8" y="109"/>
                  <a:pt x="10" y="109"/>
                </a:cubicBezTo>
                <a:cubicBezTo>
                  <a:pt x="11" y="109"/>
                  <a:pt x="13" y="109"/>
                  <a:pt x="14" y="109"/>
                </a:cubicBezTo>
                <a:cubicBezTo>
                  <a:pt x="14" y="124"/>
                  <a:pt x="14" y="124"/>
                  <a:pt x="14" y="124"/>
                </a:cubicBezTo>
                <a:cubicBezTo>
                  <a:pt x="2" y="124"/>
                  <a:pt x="2" y="124"/>
                  <a:pt x="2" y="124"/>
                </a:cubicBezTo>
                <a:cubicBezTo>
                  <a:pt x="1" y="124"/>
                  <a:pt x="0" y="125"/>
                  <a:pt x="0" y="126"/>
                </a:cubicBezTo>
                <a:cubicBezTo>
                  <a:pt x="0" y="127"/>
                  <a:pt x="1" y="128"/>
                  <a:pt x="2" y="128"/>
                </a:cubicBezTo>
                <a:cubicBezTo>
                  <a:pt x="14" y="128"/>
                  <a:pt x="14" y="128"/>
                  <a:pt x="14" y="128"/>
                </a:cubicBezTo>
                <a:cubicBezTo>
                  <a:pt x="14" y="142"/>
                  <a:pt x="14" y="142"/>
                  <a:pt x="14" y="142"/>
                </a:cubicBezTo>
                <a:cubicBezTo>
                  <a:pt x="14" y="143"/>
                  <a:pt x="15" y="144"/>
                  <a:pt x="16" y="144"/>
                </a:cubicBezTo>
                <a:cubicBezTo>
                  <a:pt x="17" y="144"/>
                  <a:pt x="18" y="143"/>
                  <a:pt x="18" y="142"/>
                </a:cubicBezTo>
                <a:cubicBezTo>
                  <a:pt x="18" y="128"/>
                  <a:pt x="18" y="128"/>
                  <a:pt x="18" y="128"/>
                </a:cubicBezTo>
                <a:cubicBezTo>
                  <a:pt x="178" y="128"/>
                  <a:pt x="178" y="128"/>
                  <a:pt x="178" y="128"/>
                </a:cubicBezTo>
                <a:cubicBezTo>
                  <a:pt x="179" y="128"/>
                  <a:pt x="180" y="127"/>
                  <a:pt x="180" y="126"/>
                </a:cubicBezTo>
                <a:cubicBezTo>
                  <a:pt x="180" y="125"/>
                  <a:pt x="179" y="124"/>
                  <a:pt x="178" y="124"/>
                </a:cubicBezTo>
                <a:cubicBezTo>
                  <a:pt x="158" y="124"/>
                  <a:pt x="158" y="124"/>
                  <a:pt x="158" y="124"/>
                </a:cubicBezTo>
                <a:cubicBezTo>
                  <a:pt x="158" y="120"/>
                  <a:pt x="158" y="116"/>
                  <a:pt x="158" y="112"/>
                </a:cubicBezTo>
                <a:cubicBezTo>
                  <a:pt x="158" y="99"/>
                  <a:pt x="158" y="86"/>
                  <a:pt x="157" y="74"/>
                </a:cubicBezTo>
                <a:cubicBezTo>
                  <a:pt x="158" y="73"/>
                  <a:pt x="158" y="72"/>
                  <a:pt x="157" y="72"/>
                </a:cubicBezTo>
                <a:cubicBezTo>
                  <a:pt x="157" y="67"/>
                  <a:pt x="157" y="63"/>
                  <a:pt x="157" y="58"/>
                </a:cubicBezTo>
                <a:cubicBezTo>
                  <a:pt x="157" y="58"/>
                  <a:pt x="157" y="57"/>
                  <a:pt x="156" y="57"/>
                </a:cubicBezTo>
                <a:cubicBezTo>
                  <a:pt x="156" y="56"/>
                  <a:pt x="155" y="56"/>
                  <a:pt x="155" y="56"/>
                </a:cubicBezTo>
                <a:cubicBezTo>
                  <a:pt x="155" y="56"/>
                  <a:pt x="154" y="57"/>
                  <a:pt x="154" y="57"/>
                </a:cubicBezTo>
                <a:cubicBezTo>
                  <a:pt x="151" y="60"/>
                  <a:pt x="146" y="65"/>
                  <a:pt x="142" y="69"/>
                </a:cubicBezTo>
                <a:cubicBezTo>
                  <a:pt x="140" y="71"/>
                  <a:pt x="138" y="73"/>
                  <a:pt x="136" y="75"/>
                </a:cubicBezTo>
                <a:cubicBezTo>
                  <a:pt x="134" y="76"/>
                  <a:pt x="133" y="78"/>
                  <a:pt x="133" y="78"/>
                </a:cubicBezTo>
                <a:cubicBezTo>
                  <a:pt x="133" y="78"/>
                  <a:pt x="132" y="79"/>
                  <a:pt x="132" y="79"/>
                </a:cubicBezTo>
                <a:cubicBezTo>
                  <a:pt x="133" y="93"/>
                  <a:pt x="133" y="104"/>
                  <a:pt x="134" y="117"/>
                </a:cubicBezTo>
                <a:cubicBezTo>
                  <a:pt x="133" y="117"/>
                  <a:pt x="134" y="117"/>
                  <a:pt x="134" y="118"/>
                </a:cubicBezTo>
                <a:cubicBezTo>
                  <a:pt x="134" y="120"/>
                  <a:pt x="134" y="122"/>
                  <a:pt x="134" y="124"/>
                </a:cubicBezTo>
                <a:cubicBezTo>
                  <a:pt x="125" y="124"/>
                  <a:pt x="125" y="124"/>
                  <a:pt x="125" y="124"/>
                </a:cubicBezTo>
                <a:cubicBezTo>
                  <a:pt x="125" y="121"/>
                  <a:pt x="125" y="118"/>
                  <a:pt x="125" y="115"/>
                </a:cubicBezTo>
                <a:cubicBezTo>
                  <a:pt x="125" y="105"/>
                  <a:pt x="125" y="97"/>
                  <a:pt x="125" y="87"/>
                </a:cubicBezTo>
                <a:cubicBezTo>
                  <a:pt x="125" y="86"/>
                  <a:pt x="124" y="85"/>
                  <a:pt x="123" y="85"/>
                </a:cubicBezTo>
                <a:cubicBezTo>
                  <a:pt x="123" y="85"/>
                  <a:pt x="123" y="85"/>
                  <a:pt x="123" y="85"/>
                </a:cubicBezTo>
                <a:cubicBezTo>
                  <a:pt x="122" y="85"/>
                  <a:pt x="122" y="85"/>
                  <a:pt x="121" y="85"/>
                </a:cubicBezTo>
                <a:cubicBezTo>
                  <a:pt x="119" y="87"/>
                  <a:pt x="119" y="88"/>
                  <a:pt x="118" y="88"/>
                </a:cubicBezTo>
                <a:cubicBezTo>
                  <a:pt x="117" y="89"/>
                  <a:pt x="117" y="89"/>
                  <a:pt x="116" y="89"/>
                </a:cubicBezTo>
                <a:cubicBezTo>
                  <a:pt x="116" y="89"/>
                  <a:pt x="115" y="89"/>
                  <a:pt x="113" y="89"/>
                </a:cubicBezTo>
                <a:cubicBezTo>
                  <a:pt x="113" y="89"/>
                  <a:pt x="112" y="89"/>
                  <a:pt x="111" y="88"/>
                </a:cubicBezTo>
                <a:cubicBezTo>
                  <a:pt x="110" y="88"/>
                  <a:pt x="108" y="87"/>
                  <a:pt x="106" y="86"/>
                </a:cubicBezTo>
                <a:cubicBezTo>
                  <a:pt x="105" y="86"/>
                  <a:pt x="105" y="86"/>
                  <a:pt x="104" y="86"/>
                </a:cubicBezTo>
                <a:cubicBezTo>
                  <a:pt x="103" y="85"/>
                  <a:pt x="103" y="85"/>
                  <a:pt x="102" y="85"/>
                </a:cubicBezTo>
                <a:cubicBezTo>
                  <a:pt x="102" y="85"/>
                  <a:pt x="102" y="85"/>
                  <a:pt x="102" y="85"/>
                </a:cubicBezTo>
                <a:cubicBezTo>
                  <a:pt x="101" y="85"/>
                  <a:pt x="101" y="85"/>
                  <a:pt x="100" y="85"/>
                </a:cubicBezTo>
                <a:cubicBezTo>
                  <a:pt x="100" y="86"/>
                  <a:pt x="100" y="86"/>
                  <a:pt x="100" y="87"/>
                </a:cubicBezTo>
                <a:cubicBezTo>
                  <a:pt x="100" y="97"/>
                  <a:pt x="100" y="108"/>
                  <a:pt x="101" y="118"/>
                </a:cubicBezTo>
                <a:cubicBezTo>
                  <a:pt x="100" y="119"/>
                  <a:pt x="100" y="119"/>
                  <a:pt x="101" y="119"/>
                </a:cubicBezTo>
                <a:cubicBezTo>
                  <a:pt x="101" y="121"/>
                  <a:pt x="101" y="122"/>
                  <a:pt x="101" y="124"/>
                </a:cubicBezTo>
                <a:cubicBezTo>
                  <a:pt x="92" y="124"/>
                  <a:pt x="92" y="124"/>
                  <a:pt x="92" y="124"/>
                </a:cubicBezTo>
                <a:cubicBezTo>
                  <a:pt x="92" y="120"/>
                  <a:pt x="92" y="117"/>
                  <a:pt x="92" y="113"/>
                </a:cubicBezTo>
                <a:cubicBezTo>
                  <a:pt x="92" y="110"/>
                  <a:pt x="92" y="107"/>
                  <a:pt x="92" y="104"/>
                </a:cubicBezTo>
                <a:cubicBezTo>
                  <a:pt x="92" y="104"/>
                  <a:pt x="92" y="104"/>
                  <a:pt x="92" y="104"/>
                </a:cubicBezTo>
                <a:cubicBezTo>
                  <a:pt x="92" y="100"/>
                  <a:pt x="92" y="96"/>
                  <a:pt x="92" y="92"/>
                </a:cubicBezTo>
                <a:cubicBezTo>
                  <a:pt x="92" y="91"/>
                  <a:pt x="92" y="91"/>
                  <a:pt x="92" y="91"/>
                </a:cubicBezTo>
                <a:cubicBezTo>
                  <a:pt x="92" y="88"/>
                  <a:pt x="92" y="86"/>
                  <a:pt x="92" y="83"/>
                </a:cubicBezTo>
                <a:cubicBezTo>
                  <a:pt x="92" y="82"/>
                  <a:pt x="91" y="82"/>
                  <a:pt x="91" y="81"/>
                </a:cubicBezTo>
                <a:cubicBezTo>
                  <a:pt x="85" y="77"/>
                  <a:pt x="80" y="73"/>
                  <a:pt x="76" y="70"/>
                </a:cubicBezTo>
                <a:cubicBezTo>
                  <a:pt x="75" y="69"/>
                  <a:pt x="75" y="69"/>
                  <a:pt x="74" y="69"/>
                </a:cubicBezTo>
                <a:cubicBezTo>
                  <a:pt x="74" y="69"/>
                  <a:pt x="74" y="69"/>
                  <a:pt x="74" y="69"/>
                </a:cubicBezTo>
                <a:cubicBezTo>
                  <a:pt x="73" y="69"/>
                  <a:pt x="73" y="69"/>
                  <a:pt x="72" y="70"/>
                </a:cubicBezTo>
                <a:cubicBezTo>
                  <a:pt x="72" y="70"/>
                  <a:pt x="71" y="71"/>
                  <a:pt x="70" y="72"/>
                </a:cubicBezTo>
                <a:cubicBezTo>
                  <a:pt x="70" y="73"/>
                  <a:pt x="69" y="74"/>
                  <a:pt x="68" y="75"/>
                </a:cubicBezTo>
                <a:cubicBezTo>
                  <a:pt x="67" y="76"/>
                  <a:pt x="67" y="77"/>
                  <a:pt x="67" y="78"/>
                </a:cubicBezTo>
                <a:cubicBezTo>
                  <a:pt x="66" y="78"/>
                  <a:pt x="66" y="78"/>
                  <a:pt x="66" y="79"/>
                </a:cubicBezTo>
                <a:cubicBezTo>
                  <a:pt x="67" y="97"/>
                  <a:pt x="67" y="106"/>
                  <a:pt x="68" y="124"/>
                </a:cubicBezTo>
                <a:cubicBezTo>
                  <a:pt x="59" y="124"/>
                  <a:pt x="59" y="124"/>
                  <a:pt x="59" y="124"/>
                </a:cubicBezTo>
                <a:cubicBezTo>
                  <a:pt x="59" y="120"/>
                  <a:pt x="59" y="117"/>
                  <a:pt x="59" y="113"/>
                </a:cubicBezTo>
                <a:cubicBezTo>
                  <a:pt x="59" y="104"/>
                  <a:pt x="59" y="94"/>
                  <a:pt x="59" y="84"/>
                </a:cubicBezTo>
                <a:cubicBezTo>
                  <a:pt x="59" y="83"/>
                  <a:pt x="58" y="83"/>
                  <a:pt x="57" y="82"/>
                </a:cubicBezTo>
                <a:cubicBezTo>
                  <a:pt x="57" y="82"/>
                  <a:pt x="57" y="82"/>
                  <a:pt x="57" y="82"/>
                </a:cubicBezTo>
                <a:cubicBezTo>
                  <a:pt x="56" y="82"/>
                  <a:pt x="56" y="82"/>
                  <a:pt x="55" y="83"/>
                </a:cubicBezTo>
                <a:cubicBezTo>
                  <a:pt x="49" y="90"/>
                  <a:pt x="42" y="98"/>
                  <a:pt x="35" y="103"/>
                </a:cubicBezTo>
                <a:cubicBezTo>
                  <a:pt x="34" y="103"/>
                  <a:pt x="34" y="104"/>
                  <a:pt x="34" y="104"/>
                </a:cubicBezTo>
                <a:cubicBezTo>
                  <a:pt x="34" y="112"/>
                  <a:pt x="35" y="117"/>
                  <a:pt x="35" y="124"/>
                </a:cubicBezTo>
                <a:cubicBezTo>
                  <a:pt x="18" y="124"/>
                  <a:pt x="18" y="124"/>
                  <a:pt x="18" y="124"/>
                </a:cubicBezTo>
                <a:cubicBezTo>
                  <a:pt x="18" y="2"/>
                  <a:pt x="18" y="2"/>
                  <a:pt x="18" y="2"/>
                </a:cubicBezTo>
                <a:cubicBezTo>
                  <a:pt x="18" y="1"/>
                  <a:pt x="17" y="0"/>
                  <a:pt x="16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CustomShape 13"/>
          <p:cNvSpPr/>
          <p:nvPr/>
        </p:nvSpPr>
        <p:spPr>
          <a:xfrm>
            <a:off x="2150280" y="2259360"/>
            <a:ext cx="79920" cy="79920"/>
          </a:xfrm>
          <a:custGeom>
            <a:avLst/>
            <a:gdLst/>
            <a:ahLst/>
            <a:rect l="l" t="t" r="r" b="b"/>
            <a:pathLst>
              <a:path w="79" h="79">
                <a:moveTo>
                  <a:pt x="76" y="41"/>
                </a:moveTo>
                <a:cubicBezTo>
                  <a:pt x="75" y="39"/>
                  <a:pt x="74" y="37"/>
                  <a:pt x="73" y="35"/>
                </a:cubicBezTo>
                <a:cubicBezTo>
                  <a:pt x="75" y="34"/>
                  <a:pt x="75" y="34"/>
                  <a:pt x="75" y="34"/>
                </a:cubicBezTo>
                <a:cubicBezTo>
                  <a:pt x="75" y="36"/>
                  <a:pt x="76" y="39"/>
                  <a:pt x="76" y="41"/>
                </a:cubicBezTo>
                <a:cubicBezTo>
                  <a:pt x="76" y="41"/>
                  <a:pt x="76" y="41"/>
                  <a:pt x="76" y="41"/>
                </a:cubicBezTo>
                <a:moveTo>
                  <a:pt x="72" y="34"/>
                </a:moveTo>
                <a:cubicBezTo>
                  <a:pt x="72" y="33"/>
                  <a:pt x="72" y="33"/>
                  <a:pt x="71" y="32"/>
                </a:cubicBezTo>
                <a:cubicBezTo>
                  <a:pt x="72" y="31"/>
                  <a:pt x="73" y="31"/>
                  <a:pt x="74" y="30"/>
                </a:cubicBezTo>
                <a:cubicBezTo>
                  <a:pt x="74" y="31"/>
                  <a:pt x="74" y="31"/>
                  <a:pt x="74" y="32"/>
                </a:cubicBezTo>
                <a:cubicBezTo>
                  <a:pt x="74" y="32"/>
                  <a:pt x="74" y="32"/>
                  <a:pt x="74" y="32"/>
                </a:cubicBezTo>
                <a:cubicBezTo>
                  <a:pt x="74" y="33"/>
                  <a:pt x="73" y="33"/>
                  <a:pt x="72" y="34"/>
                </a:cubicBezTo>
                <a:moveTo>
                  <a:pt x="71" y="31"/>
                </a:moveTo>
                <a:cubicBezTo>
                  <a:pt x="70" y="30"/>
                  <a:pt x="70" y="30"/>
                  <a:pt x="70" y="30"/>
                </a:cubicBezTo>
                <a:cubicBezTo>
                  <a:pt x="71" y="29"/>
                  <a:pt x="72" y="28"/>
                  <a:pt x="73" y="27"/>
                </a:cubicBezTo>
                <a:cubicBezTo>
                  <a:pt x="73" y="27"/>
                  <a:pt x="73" y="28"/>
                  <a:pt x="73" y="29"/>
                </a:cubicBezTo>
                <a:cubicBezTo>
                  <a:pt x="72" y="29"/>
                  <a:pt x="71" y="30"/>
                  <a:pt x="71" y="31"/>
                </a:cubicBezTo>
                <a:moveTo>
                  <a:pt x="69" y="28"/>
                </a:moveTo>
                <a:cubicBezTo>
                  <a:pt x="68" y="28"/>
                  <a:pt x="67" y="27"/>
                  <a:pt x="67" y="26"/>
                </a:cubicBezTo>
                <a:cubicBezTo>
                  <a:pt x="68" y="25"/>
                  <a:pt x="69" y="24"/>
                  <a:pt x="70" y="23"/>
                </a:cubicBezTo>
                <a:cubicBezTo>
                  <a:pt x="71" y="24"/>
                  <a:pt x="71" y="25"/>
                  <a:pt x="72" y="26"/>
                </a:cubicBezTo>
                <a:cubicBezTo>
                  <a:pt x="71" y="26"/>
                  <a:pt x="70" y="27"/>
                  <a:pt x="69" y="28"/>
                </a:cubicBezTo>
                <a:moveTo>
                  <a:pt x="66" y="25"/>
                </a:moveTo>
                <a:cubicBezTo>
                  <a:pt x="65" y="24"/>
                  <a:pt x="65" y="24"/>
                  <a:pt x="65" y="24"/>
                </a:cubicBezTo>
                <a:cubicBezTo>
                  <a:pt x="66" y="23"/>
                  <a:pt x="67" y="22"/>
                  <a:pt x="69" y="20"/>
                </a:cubicBezTo>
                <a:cubicBezTo>
                  <a:pt x="70" y="22"/>
                  <a:pt x="70" y="22"/>
                  <a:pt x="70" y="22"/>
                </a:cubicBezTo>
                <a:cubicBezTo>
                  <a:pt x="68" y="23"/>
                  <a:pt x="67" y="24"/>
                  <a:pt x="66" y="25"/>
                </a:cubicBezTo>
                <a:moveTo>
                  <a:pt x="64" y="23"/>
                </a:moveTo>
                <a:cubicBezTo>
                  <a:pt x="64" y="23"/>
                  <a:pt x="64" y="23"/>
                  <a:pt x="64" y="23"/>
                </a:cubicBezTo>
                <a:cubicBezTo>
                  <a:pt x="63" y="22"/>
                  <a:pt x="62" y="22"/>
                  <a:pt x="62" y="21"/>
                </a:cubicBezTo>
                <a:cubicBezTo>
                  <a:pt x="63" y="20"/>
                  <a:pt x="65" y="19"/>
                  <a:pt x="67" y="18"/>
                </a:cubicBezTo>
                <a:cubicBezTo>
                  <a:pt x="67" y="18"/>
                  <a:pt x="68" y="19"/>
                  <a:pt x="68" y="19"/>
                </a:cubicBezTo>
                <a:cubicBezTo>
                  <a:pt x="67" y="20"/>
                  <a:pt x="65" y="22"/>
                  <a:pt x="64" y="23"/>
                </a:cubicBezTo>
                <a:moveTo>
                  <a:pt x="12" y="25"/>
                </a:moveTo>
                <a:cubicBezTo>
                  <a:pt x="20" y="18"/>
                  <a:pt x="28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46" y="15"/>
                  <a:pt x="55" y="19"/>
                  <a:pt x="62" y="25"/>
                </a:cubicBezTo>
                <a:cubicBezTo>
                  <a:pt x="69" y="31"/>
                  <a:pt x="73" y="40"/>
                  <a:pt x="74" y="49"/>
                </a:cubicBezTo>
                <a:cubicBezTo>
                  <a:pt x="74" y="50"/>
                  <a:pt x="74" y="50"/>
                  <a:pt x="74" y="50"/>
                </a:cubicBezTo>
                <a:cubicBezTo>
                  <a:pt x="73" y="55"/>
                  <a:pt x="70" y="60"/>
                  <a:pt x="65" y="65"/>
                </a:cubicBezTo>
                <a:cubicBezTo>
                  <a:pt x="65" y="65"/>
                  <a:pt x="65" y="65"/>
                  <a:pt x="65" y="65"/>
                </a:cubicBezTo>
                <a:cubicBezTo>
                  <a:pt x="57" y="73"/>
                  <a:pt x="49" y="76"/>
                  <a:pt x="41" y="76"/>
                </a:cubicBezTo>
                <a:cubicBezTo>
                  <a:pt x="41" y="76"/>
                  <a:pt x="41" y="76"/>
                  <a:pt x="41" y="76"/>
                </a:cubicBezTo>
                <a:cubicBezTo>
                  <a:pt x="31" y="76"/>
                  <a:pt x="21" y="72"/>
                  <a:pt x="14" y="65"/>
                </a:cubicBezTo>
                <a:cubicBezTo>
                  <a:pt x="7" y="58"/>
                  <a:pt x="3" y="49"/>
                  <a:pt x="3" y="40"/>
                </a:cubicBezTo>
                <a:cubicBezTo>
                  <a:pt x="3" y="39"/>
                  <a:pt x="3" y="39"/>
                  <a:pt x="3" y="39"/>
                </a:cubicBezTo>
                <a:cubicBezTo>
                  <a:pt x="5" y="34"/>
                  <a:pt x="8" y="30"/>
                  <a:pt x="12" y="25"/>
                </a:cubicBezTo>
                <a:cubicBezTo>
                  <a:pt x="12" y="25"/>
                  <a:pt x="12" y="25"/>
                  <a:pt x="12" y="25"/>
                </a:cubicBezTo>
                <a:moveTo>
                  <a:pt x="61" y="20"/>
                </a:moveTo>
                <a:cubicBezTo>
                  <a:pt x="60" y="20"/>
                  <a:pt x="59" y="19"/>
                  <a:pt x="58" y="18"/>
                </a:cubicBezTo>
                <a:cubicBezTo>
                  <a:pt x="60" y="17"/>
                  <a:pt x="62" y="15"/>
                  <a:pt x="63" y="14"/>
                </a:cubicBezTo>
                <a:cubicBezTo>
                  <a:pt x="64" y="15"/>
                  <a:pt x="64" y="15"/>
                  <a:pt x="64" y="15"/>
                </a:cubicBezTo>
                <a:cubicBezTo>
                  <a:pt x="65" y="15"/>
                  <a:pt x="65" y="16"/>
                  <a:pt x="66" y="16"/>
                </a:cubicBezTo>
                <a:cubicBezTo>
                  <a:pt x="64" y="18"/>
                  <a:pt x="62" y="19"/>
                  <a:pt x="61" y="20"/>
                </a:cubicBezTo>
                <a:moveTo>
                  <a:pt x="3" y="32"/>
                </a:moveTo>
                <a:cubicBezTo>
                  <a:pt x="3" y="31"/>
                  <a:pt x="4" y="30"/>
                  <a:pt x="4" y="29"/>
                </a:cubicBezTo>
                <a:cubicBezTo>
                  <a:pt x="4" y="29"/>
                  <a:pt x="4" y="29"/>
                  <a:pt x="4" y="29"/>
                </a:cubicBezTo>
                <a:cubicBezTo>
                  <a:pt x="7" y="25"/>
                  <a:pt x="10" y="21"/>
                  <a:pt x="12" y="16"/>
                </a:cubicBezTo>
                <a:cubicBezTo>
                  <a:pt x="13" y="15"/>
                  <a:pt x="14" y="14"/>
                  <a:pt x="15" y="12"/>
                </a:cubicBezTo>
                <a:cubicBezTo>
                  <a:pt x="15" y="12"/>
                  <a:pt x="16" y="11"/>
                  <a:pt x="17" y="11"/>
                </a:cubicBezTo>
                <a:cubicBezTo>
                  <a:pt x="13" y="16"/>
                  <a:pt x="10" y="21"/>
                  <a:pt x="8" y="26"/>
                </a:cubicBezTo>
                <a:cubicBezTo>
                  <a:pt x="8" y="26"/>
                  <a:pt x="8" y="26"/>
                  <a:pt x="8" y="26"/>
                </a:cubicBezTo>
                <a:cubicBezTo>
                  <a:pt x="6" y="28"/>
                  <a:pt x="4" y="30"/>
                  <a:pt x="3" y="32"/>
                </a:cubicBezTo>
                <a:moveTo>
                  <a:pt x="57" y="18"/>
                </a:moveTo>
                <a:cubicBezTo>
                  <a:pt x="56" y="17"/>
                  <a:pt x="55" y="16"/>
                  <a:pt x="53" y="16"/>
                </a:cubicBezTo>
                <a:cubicBezTo>
                  <a:pt x="55" y="14"/>
                  <a:pt x="57" y="12"/>
                  <a:pt x="59" y="11"/>
                </a:cubicBezTo>
                <a:cubicBezTo>
                  <a:pt x="60" y="11"/>
                  <a:pt x="61" y="12"/>
                  <a:pt x="62" y="13"/>
                </a:cubicBezTo>
                <a:cubicBezTo>
                  <a:pt x="60" y="14"/>
                  <a:pt x="59" y="16"/>
                  <a:pt x="57" y="18"/>
                </a:cubicBezTo>
                <a:moveTo>
                  <a:pt x="52" y="15"/>
                </a:moveTo>
                <a:cubicBezTo>
                  <a:pt x="51" y="15"/>
                  <a:pt x="50" y="14"/>
                  <a:pt x="49" y="14"/>
                </a:cubicBezTo>
                <a:cubicBezTo>
                  <a:pt x="51" y="12"/>
                  <a:pt x="53" y="10"/>
                  <a:pt x="55" y="8"/>
                </a:cubicBezTo>
                <a:cubicBezTo>
                  <a:pt x="55" y="8"/>
                  <a:pt x="55" y="8"/>
                  <a:pt x="55" y="8"/>
                </a:cubicBezTo>
                <a:cubicBezTo>
                  <a:pt x="56" y="8"/>
                  <a:pt x="57" y="9"/>
                  <a:pt x="58" y="10"/>
                </a:cubicBezTo>
                <a:cubicBezTo>
                  <a:pt x="56" y="11"/>
                  <a:pt x="54" y="13"/>
                  <a:pt x="52" y="15"/>
                </a:cubicBezTo>
                <a:moveTo>
                  <a:pt x="47" y="13"/>
                </a:moveTo>
                <a:cubicBezTo>
                  <a:pt x="47" y="13"/>
                  <a:pt x="46" y="13"/>
                  <a:pt x="46" y="13"/>
                </a:cubicBezTo>
                <a:cubicBezTo>
                  <a:pt x="48" y="10"/>
                  <a:pt x="49" y="8"/>
                  <a:pt x="52" y="6"/>
                </a:cubicBezTo>
                <a:cubicBezTo>
                  <a:pt x="52" y="6"/>
                  <a:pt x="53" y="7"/>
                  <a:pt x="54" y="7"/>
                </a:cubicBezTo>
                <a:cubicBezTo>
                  <a:pt x="54" y="7"/>
                  <a:pt x="54" y="7"/>
                  <a:pt x="54" y="7"/>
                </a:cubicBezTo>
                <a:cubicBezTo>
                  <a:pt x="51" y="9"/>
                  <a:pt x="49" y="11"/>
                  <a:pt x="47" y="13"/>
                </a:cubicBezTo>
                <a:moveTo>
                  <a:pt x="11" y="22"/>
                </a:moveTo>
                <a:cubicBezTo>
                  <a:pt x="14" y="17"/>
                  <a:pt x="17" y="13"/>
                  <a:pt x="20" y="8"/>
                </a:cubicBezTo>
                <a:cubicBezTo>
                  <a:pt x="22" y="7"/>
                  <a:pt x="24" y="6"/>
                  <a:pt x="25" y="6"/>
                </a:cubicBezTo>
                <a:cubicBezTo>
                  <a:pt x="22" y="10"/>
                  <a:pt x="19" y="14"/>
                  <a:pt x="16" y="18"/>
                </a:cubicBezTo>
                <a:cubicBezTo>
                  <a:pt x="16" y="18"/>
                  <a:pt x="16" y="18"/>
                  <a:pt x="16" y="18"/>
                </a:cubicBezTo>
                <a:cubicBezTo>
                  <a:pt x="14" y="19"/>
                  <a:pt x="13" y="21"/>
                  <a:pt x="11" y="22"/>
                </a:cubicBezTo>
                <a:moveTo>
                  <a:pt x="44" y="12"/>
                </a:moveTo>
                <a:cubicBezTo>
                  <a:pt x="43" y="12"/>
                  <a:pt x="42" y="12"/>
                  <a:pt x="40" y="12"/>
                </a:cubicBezTo>
                <a:cubicBezTo>
                  <a:pt x="41" y="10"/>
                  <a:pt x="43" y="8"/>
                  <a:pt x="44" y="7"/>
                </a:cubicBezTo>
                <a:cubicBezTo>
                  <a:pt x="45" y="6"/>
                  <a:pt x="46" y="5"/>
                  <a:pt x="46" y="4"/>
                </a:cubicBezTo>
                <a:cubicBezTo>
                  <a:pt x="48" y="5"/>
                  <a:pt x="49" y="5"/>
                  <a:pt x="50" y="5"/>
                </a:cubicBezTo>
                <a:cubicBezTo>
                  <a:pt x="48" y="8"/>
                  <a:pt x="46" y="10"/>
                  <a:pt x="44" y="12"/>
                </a:cubicBezTo>
                <a:moveTo>
                  <a:pt x="19" y="16"/>
                </a:moveTo>
                <a:cubicBezTo>
                  <a:pt x="22" y="12"/>
                  <a:pt x="25" y="9"/>
                  <a:pt x="28" y="5"/>
                </a:cubicBezTo>
                <a:cubicBezTo>
                  <a:pt x="28" y="4"/>
                  <a:pt x="29" y="4"/>
                  <a:pt x="30" y="4"/>
                </a:cubicBezTo>
                <a:cubicBezTo>
                  <a:pt x="27" y="7"/>
                  <a:pt x="25" y="11"/>
                  <a:pt x="22" y="14"/>
                </a:cubicBezTo>
                <a:cubicBezTo>
                  <a:pt x="22" y="15"/>
                  <a:pt x="22" y="15"/>
                  <a:pt x="22" y="15"/>
                </a:cubicBezTo>
                <a:cubicBezTo>
                  <a:pt x="21" y="15"/>
                  <a:pt x="20" y="16"/>
                  <a:pt x="19" y="16"/>
                </a:cubicBezTo>
                <a:moveTo>
                  <a:pt x="36" y="12"/>
                </a:moveTo>
                <a:cubicBezTo>
                  <a:pt x="38" y="9"/>
                  <a:pt x="40" y="6"/>
                  <a:pt x="42" y="3"/>
                </a:cubicBezTo>
                <a:cubicBezTo>
                  <a:pt x="43" y="4"/>
                  <a:pt x="44" y="4"/>
                  <a:pt x="45" y="4"/>
                </a:cubicBezTo>
                <a:cubicBezTo>
                  <a:pt x="44" y="4"/>
                  <a:pt x="44" y="5"/>
                  <a:pt x="43" y="6"/>
                </a:cubicBezTo>
                <a:cubicBezTo>
                  <a:pt x="42" y="7"/>
                  <a:pt x="40" y="9"/>
                  <a:pt x="39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38" y="12"/>
                  <a:pt x="37" y="12"/>
                  <a:pt x="36" y="12"/>
                </a:cubicBezTo>
                <a:cubicBezTo>
                  <a:pt x="36" y="12"/>
                  <a:pt x="36" y="12"/>
                  <a:pt x="36" y="12"/>
                </a:cubicBezTo>
                <a:moveTo>
                  <a:pt x="24" y="14"/>
                </a:moveTo>
                <a:cubicBezTo>
                  <a:pt x="27" y="10"/>
                  <a:pt x="30" y="7"/>
                  <a:pt x="32" y="4"/>
                </a:cubicBezTo>
                <a:cubicBezTo>
                  <a:pt x="33" y="3"/>
                  <a:pt x="34" y="3"/>
                  <a:pt x="35" y="3"/>
                </a:cubicBezTo>
                <a:cubicBezTo>
                  <a:pt x="32" y="6"/>
                  <a:pt x="30" y="10"/>
                  <a:pt x="27" y="13"/>
                </a:cubicBezTo>
                <a:cubicBezTo>
                  <a:pt x="26" y="13"/>
                  <a:pt x="25" y="13"/>
                  <a:pt x="24" y="14"/>
                </a:cubicBezTo>
                <a:moveTo>
                  <a:pt x="30" y="12"/>
                </a:moveTo>
                <a:cubicBezTo>
                  <a:pt x="32" y="9"/>
                  <a:pt x="34" y="6"/>
                  <a:pt x="37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9" y="3"/>
                  <a:pt x="39" y="3"/>
                  <a:pt x="40" y="3"/>
                </a:cubicBezTo>
                <a:cubicBezTo>
                  <a:pt x="38" y="6"/>
                  <a:pt x="36" y="9"/>
                  <a:pt x="34" y="12"/>
                </a:cubicBezTo>
                <a:cubicBezTo>
                  <a:pt x="32" y="12"/>
                  <a:pt x="31" y="12"/>
                  <a:pt x="30" y="12"/>
                </a:cubicBezTo>
                <a:moveTo>
                  <a:pt x="38" y="0"/>
                </a:moveTo>
                <a:cubicBezTo>
                  <a:pt x="29" y="0"/>
                  <a:pt x="19" y="4"/>
                  <a:pt x="11" y="12"/>
                </a:cubicBezTo>
                <a:cubicBezTo>
                  <a:pt x="11" y="12"/>
                  <a:pt x="11" y="12"/>
                  <a:pt x="11" y="12"/>
                </a:cubicBezTo>
                <a:cubicBezTo>
                  <a:pt x="3" y="20"/>
                  <a:pt x="0" y="29"/>
                  <a:pt x="0" y="38"/>
                </a:cubicBezTo>
                <a:cubicBezTo>
                  <a:pt x="0" y="49"/>
                  <a:pt x="5" y="59"/>
                  <a:pt x="12" y="67"/>
                </a:cubicBezTo>
                <a:cubicBezTo>
                  <a:pt x="20" y="74"/>
                  <a:pt x="30" y="79"/>
                  <a:pt x="41" y="79"/>
                </a:cubicBezTo>
                <a:cubicBezTo>
                  <a:pt x="41" y="79"/>
                  <a:pt x="41" y="79"/>
                  <a:pt x="41" y="79"/>
                </a:cubicBezTo>
                <a:cubicBezTo>
                  <a:pt x="49" y="79"/>
                  <a:pt x="57" y="76"/>
                  <a:pt x="64" y="70"/>
                </a:cubicBezTo>
                <a:cubicBezTo>
                  <a:pt x="65" y="70"/>
                  <a:pt x="65" y="70"/>
                  <a:pt x="65" y="70"/>
                </a:cubicBezTo>
                <a:cubicBezTo>
                  <a:pt x="65" y="69"/>
                  <a:pt x="65" y="69"/>
                  <a:pt x="65" y="69"/>
                </a:cubicBezTo>
                <a:cubicBezTo>
                  <a:pt x="65" y="69"/>
                  <a:pt x="65" y="69"/>
                  <a:pt x="65" y="69"/>
                </a:cubicBezTo>
                <a:cubicBezTo>
                  <a:pt x="65" y="69"/>
                  <a:pt x="66" y="69"/>
                  <a:pt x="67" y="67"/>
                </a:cubicBezTo>
                <a:cubicBezTo>
                  <a:pt x="67" y="67"/>
                  <a:pt x="67" y="67"/>
                  <a:pt x="67" y="67"/>
                </a:cubicBezTo>
                <a:cubicBezTo>
                  <a:pt x="68" y="67"/>
                  <a:pt x="68" y="66"/>
                  <a:pt x="68" y="66"/>
                </a:cubicBezTo>
                <a:cubicBezTo>
                  <a:pt x="69" y="66"/>
                  <a:pt x="69" y="66"/>
                  <a:pt x="69" y="66"/>
                </a:cubicBezTo>
                <a:cubicBezTo>
                  <a:pt x="69" y="65"/>
                  <a:pt x="69" y="65"/>
                  <a:pt x="69" y="65"/>
                </a:cubicBezTo>
                <a:cubicBezTo>
                  <a:pt x="69" y="65"/>
                  <a:pt x="69" y="65"/>
                  <a:pt x="69" y="65"/>
                </a:cubicBezTo>
                <a:cubicBezTo>
                  <a:pt x="69" y="65"/>
                  <a:pt x="69" y="65"/>
                  <a:pt x="69" y="65"/>
                </a:cubicBezTo>
                <a:cubicBezTo>
                  <a:pt x="69" y="65"/>
                  <a:pt x="69" y="65"/>
                  <a:pt x="69" y="65"/>
                </a:cubicBezTo>
                <a:cubicBezTo>
                  <a:pt x="69" y="65"/>
                  <a:pt x="69" y="65"/>
                  <a:pt x="69" y="65"/>
                </a:cubicBezTo>
                <a:cubicBezTo>
                  <a:pt x="69" y="65"/>
                  <a:pt x="69" y="65"/>
                  <a:pt x="69" y="65"/>
                </a:cubicBezTo>
                <a:cubicBezTo>
                  <a:pt x="69" y="65"/>
                  <a:pt x="69" y="65"/>
                  <a:pt x="69" y="65"/>
                </a:cubicBezTo>
                <a:cubicBezTo>
                  <a:pt x="69" y="65"/>
                  <a:pt x="69" y="65"/>
                  <a:pt x="69" y="65"/>
                </a:cubicBezTo>
                <a:cubicBezTo>
                  <a:pt x="69" y="65"/>
                  <a:pt x="69" y="65"/>
                  <a:pt x="69" y="65"/>
                </a:cubicBezTo>
                <a:cubicBezTo>
                  <a:pt x="76" y="57"/>
                  <a:pt x="79" y="49"/>
                  <a:pt x="79" y="41"/>
                </a:cubicBezTo>
                <a:cubicBezTo>
                  <a:pt x="79" y="30"/>
                  <a:pt x="74" y="20"/>
                  <a:pt x="66" y="13"/>
                </a:cubicBezTo>
                <a:cubicBezTo>
                  <a:pt x="59" y="5"/>
                  <a:pt x="48" y="0"/>
                  <a:pt x="38" y="0"/>
                </a:cubicBezTo>
                <a:cubicBezTo>
                  <a:pt x="38" y="0"/>
                  <a:pt x="38" y="0"/>
                  <a:pt x="38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CustomShape 14"/>
          <p:cNvSpPr/>
          <p:nvPr/>
        </p:nvSpPr>
        <p:spPr>
          <a:xfrm>
            <a:off x="2124720" y="2236320"/>
            <a:ext cx="128880" cy="138600"/>
          </a:xfrm>
          <a:custGeom>
            <a:avLst/>
            <a:gdLst/>
            <a:ahLst/>
            <a:rect l="l" t="t" r="r" b="b"/>
            <a:pathLst>
              <a:path w="127" h="137">
                <a:moveTo>
                  <a:pt x="70" y="134"/>
                </a:moveTo>
                <a:cubicBezTo>
                  <a:pt x="71" y="132"/>
                  <a:pt x="72" y="130"/>
                  <a:pt x="72" y="128"/>
                </a:cubicBezTo>
                <a:cubicBezTo>
                  <a:pt x="72" y="130"/>
                  <a:pt x="72" y="132"/>
                  <a:pt x="72" y="133"/>
                </a:cubicBezTo>
                <a:cubicBezTo>
                  <a:pt x="71" y="134"/>
                  <a:pt x="70" y="134"/>
                  <a:pt x="70" y="134"/>
                </a:cubicBezTo>
                <a:moveTo>
                  <a:pt x="63" y="134"/>
                </a:moveTo>
                <a:cubicBezTo>
                  <a:pt x="62" y="134"/>
                  <a:pt x="61" y="134"/>
                  <a:pt x="61" y="134"/>
                </a:cubicBezTo>
                <a:cubicBezTo>
                  <a:pt x="62" y="131"/>
                  <a:pt x="63" y="128"/>
                  <a:pt x="64" y="126"/>
                </a:cubicBezTo>
                <a:cubicBezTo>
                  <a:pt x="65" y="126"/>
                  <a:pt x="66" y="126"/>
                  <a:pt x="67" y="125"/>
                </a:cubicBezTo>
                <a:cubicBezTo>
                  <a:pt x="66" y="128"/>
                  <a:pt x="65" y="131"/>
                  <a:pt x="64" y="134"/>
                </a:cubicBezTo>
                <a:cubicBezTo>
                  <a:pt x="64" y="134"/>
                  <a:pt x="64" y="134"/>
                  <a:pt x="64" y="134"/>
                </a:cubicBezTo>
                <a:cubicBezTo>
                  <a:pt x="63" y="134"/>
                  <a:pt x="63" y="134"/>
                  <a:pt x="63" y="134"/>
                </a:cubicBezTo>
                <a:moveTo>
                  <a:pt x="59" y="134"/>
                </a:moveTo>
                <a:cubicBezTo>
                  <a:pt x="58" y="134"/>
                  <a:pt x="57" y="134"/>
                  <a:pt x="56" y="134"/>
                </a:cubicBezTo>
                <a:cubicBezTo>
                  <a:pt x="58" y="131"/>
                  <a:pt x="59" y="128"/>
                  <a:pt x="60" y="125"/>
                </a:cubicBezTo>
                <a:cubicBezTo>
                  <a:pt x="61" y="125"/>
                  <a:pt x="62" y="126"/>
                  <a:pt x="63" y="126"/>
                </a:cubicBezTo>
                <a:cubicBezTo>
                  <a:pt x="61" y="128"/>
                  <a:pt x="60" y="131"/>
                  <a:pt x="59" y="134"/>
                </a:cubicBezTo>
                <a:moveTo>
                  <a:pt x="66" y="134"/>
                </a:moveTo>
                <a:cubicBezTo>
                  <a:pt x="66" y="131"/>
                  <a:pt x="68" y="128"/>
                  <a:pt x="69" y="125"/>
                </a:cubicBezTo>
                <a:cubicBezTo>
                  <a:pt x="70" y="125"/>
                  <a:pt x="71" y="125"/>
                  <a:pt x="72" y="125"/>
                </a:cubicBezTo>
                <a:cubicBezTo>
                  <a:pt x="72" y="125"/>
                  <a:pt x="72" y="125"/>
                  <a:pt x="72" y="125"/>
                </a:cubicBezTo>
                <a:cubicBezTo>
                  <a:pt x="71" y="128"/>
                  <a:pt x="69" y="131"/>
                  <a:pt x="68" y="134"/>
                </a:cubicBezTo>
                <a:cubicBezTo>
                  <a:pt x="67" y="134"/>
                  <a:pt x="66" y="134"/>
                  <a:pt x="66" y="134"/>
                </a:cubicBezTo>
                <a:moveTo>
                  <a:pt x="55" y="133"/>
                </a:moveTo>
                <a:cubicBezTo>
                  <a:pt x="55" y="130"/>
                  <a:pt x="56" y="128"/>
                  <a:pt x="56" y="125"/>
                </a:cubicBezTo>
                <a:cubicBezTo>
                  <a:pt x="57" y="125"/>
                  <a:pt x="58" y="125"/>
                  <a:pt x="59" y="125"/>
                </a:cubicBezTo>
                <a:cubicBezTo>
                  <a:pt x="57" y="128"/>
                  <a:pt x="56" y="130"/>
                  <a:pt x="55" y="133"/>
                </a:cubicBezTo>
                <a:moveTo>
                  <a:pt x="53" y="125"/>
                </a:moveTo>
                <a:cubicBezTo>
                  <a:pt x="53" y="125"/>
                  <a:pt x="53" y="124"/>
                  <a:pt x="53" y="124"/>
                </a:cubicBezTo>
                <a:cubicBezTo>
                  <a:pt x="53" y="123"/>
                  <a:pt x="52" y="123"/>
                  <a:pt x="51" y="123"/>
                </a:cubicBezTo>
                <a:cubicBezTo>
                  <a:pt x="50" y="122"/>
                  <a:pt x="49" y="122"/>
                  <a:pt x="48" y="122"/>
                </a:cubicBezTo>
                <a:cubicBezTo>
                  <a:pt x="49" y="120"/>
                  <a:pt x="51" y="118"/>
                  <a:pt x="52" y="116"/>
                </a:cubicBezTo>
                <a:cubicBezTo>
                  <a:pt x="52" y="118"/>
                  <a:pt x="52" y="121"/>
                  <a:pt x="52" y="123"/>
                </a:cubicBezTo>
                <a:cubicBezTo>
                  <a:pt x="52" y="124"/>
                  <a:pt x="53" y="124"/>
                  <a:pt x="53" y="124"/>
                </a:cubicBezTo>
                <a:cubicBezTo>
                  <a:pt x="53" y="125"/>
                  <a:pt x="53" y="125"/>
                  <a:pt x="53" y="125"/>
                </a:cubicBezTo>
                <a:moveTo>
                  <a:pt x="97" y="120"/>
                </a:moveTo>
                <a:cubicBezTo>
                  <a:pt x="97" y="120"/>
                  <a:pt x="96" y="119"/>
                  <a:pt x="96" y="119"/>
                </a:cubicBezTo>
                <a:cubicBezTo>
                  <a:pt x="96" y="118"/>
                  <a:pt x="97" y="116"/>
                  <a:pt x="98" y="115"/>
                </a:cubicBezTo>
                <a:cubicBezTo>
                  <a:pt x="97" y="117"/>
                  <a:pt x="97" y="119"/>
                  <a:pt x="97" y="120"/>
                </a:cubicBezTo>
                <a:moveTo>
                  <a:pt x="76" y="116"/>
                </a:moveTo>
                <a:cubicBezTo>
                  <a:pt x="76" y="116"/>
                  <a:pt x="76" y="115"/>
                  <a:pt x="76" y="114"/>
                </a:cubicBezTo>
                <a:cubicBezTo>
                  <a:pt x="76" y="114"/>
                  <a:pt x="77" y="114"/>
                  <a:pt x="77" y="114"/>
                </a:cubicBezTo>
                <a:cubicBezTo>
                  <a:pt x="77" y="115"/>
                  <a:pt x="76" y="116"/>
                  <a:pt x="76" y="116"/>
                </a:cubicBezTo>
                <a:moveTo>
                  <a:pt x="46" y="121"/>
                </a:moveTo>
                <a:cubicBezTo>
                  <a:pt x="45" y="121"/>
                  <a:pt x="44" y="121"/>
                  <a:pt x="44" y="120"/>
                </a:cubicBezTo>
                <a:cubicBezTo>
                  <a:pt x="45" y="118"/>
                  <a:pt x="47" y="115"/>
                  <a:pt x="49" y="113"/>
                </a:cubicBezTo>
                <a:cubicBezTo>
                  <a:pt x="50" y="114"/>
                  <a:pt x="51" y="114"/>
                  <a:pt x="52" y="114"/>
                </a:cubicBezTo>
                <a:cubicBezTo>
                  <a:pt x="50" y="116"/>
                  <a:pt x="48" y="119"/>
                  <a:pt x="46" y="121"/>
                </a:cubicBezTo>
                <a:moveTo>
                  <a:pt x="89" y="116"/>
                </a:moveTo>
                <a:cubicBezTo>
                  <a:pt x="90" y="115"/>
                  <a:pt x="90" y="114"/>
                  <a:pt x="90" y="113"/>
                </a:cubicBezTo>
                <a:cubicBezTo>
                  <a:pt x="90" y="114"/>
                  <a:pt x="90" y="115"/>
                  <a:pt x="90" y="116"/>
                </a:cubicBezTo>
                <a:cubicBezTo>
                  <a:pt x="89" y="116"/>
                  <a:pt x="89" y="116"/>
                  <a:pt x="89" y="116"/>
                </a:cubicBezTo>
                <a:moveTo>
                  <a:pt x="25" y="121"/>
                </a:moveTo>
                <a:cubicBezTo>
                  <a:pt x="24" y="120"/>
                  <a:pt x="24" y="120"/>
                  <a:pt x="23" y="119"/>
                </a:cubicBezTo>
                <a:cubicBezTo>
                  <a:pt x="24" y="117"/>
                  <a:pt x="25" y="115"/>
                  <a:pt x="26" y="113"/>
                </a:cubicBezTo>
                <a:cubicBezTo>
                  <a:pt x="26" y="113"/>
                  <a:pt x="26" y="113"/>
                  <a:pt x="26" y="113"/>
                </a:cubicBezTo>
                <a:cubicBezTo>
                  <a:pt x="26" y="115"/>
                  <a:pt x="25" y="118"/>
                  <a:pt x="25" y="121"/>
                </a:cubicBezTo>
                <a:moveTo>
                  <a:pt x="76" y="122"/>
                </a:moveTo>
                <a:cubicBezTo>
                  <a:pt x="76" y="121"/>
                  <a:pt x="76" y="120"/>
                  <a:pt x="76" y="119"/>
                </a:cubicBezTo>
                <a:cubicBezTo>
                  <a:pt x="77" y="117"/>
                  <a:pt x="78" y="115"/>
                  <a:pt x="79" y="113"/>
                </a:cubicBezTo>
                <a:cubicBezTo>
                  <a:pt x="80" y="113"/>
                  <a:pt x="81" y="113"/>
                  <a:pt x="81" y="112"/>
                </a:cubicBezTo>
                <a:cubicBezTo>
                  <a:pt x="80" y="115"/>
                  <a:pt x="78" y="118"/>
                  <a:pt x="77" y="122"/>
                </a:cubicBezTo>
                <a:cubicBezTo>
                  <a:pt x="76" y="122"/>
                  <a:pt x="76" y="122"/>
                  <a:pt x="76" y="122"/>
                </a:cubicBezTo>
                <a:moveTo>
                  <a:pt x="42" y="120"/>
                </a:moveTo>
                <a:cubicBezTo>
                  <a:pt x="42" y="119"/>
                  <a:pt x="41" y="119"/>
                  <a:pt x="40" y="119"/>
                </a:cubicBezTo>
                <a:cubicBezTo>
                  <a:pt x="42" y="116"/>
                  <a:pt x="44" y="114"/>
                  <a:pt x="46" y="112"/>
                </a:cubicBezTo>
                <a:cubicBezTo>
                  <a:pt x="47" y="112"/>
                  <a:pt x="47" y="113"/>
                  <a:pt x="48" y="113"/>
                </a:cubicBezTo>
                <a:cubicBezTo>
                  <a:pt x="46" y="115"/>
                  <a:pt x="44" y="117"/>
                  <a:pt x="42" y="120"/>
                </a:cubicBezTo>
                <a:moveTo>
                  <a:pt x="100" y="121"/>
                </a:moveTo>
                <a:cubicBezTo>
                  <a:pt x="100" y="119"/>
                  <a:pt x="100" y="116"/>
                  <a:pt x="101" y="114"/>
                </a:cubicBezTo>
                <a:cubicBezTo>
                  <a:pt x="102" y="113"/>
                  <a:pt x="103" y="112"/>
                  <a:pt x="104" y="111"/>
                </a:cubicBezTo>
                <a:cubicBezTo>
                  <a:pt x="103" y="114"/>
                  <a:pt x="102" y="118"/>
                  <a:pt x="101" y="121"/>
                </a:cubicBezTo>
                <a:cubicBezTo>
                  <a:pt x="101" y="121"/>
                  <a:pt x="101" y="121"/>
                  <a:pt x="101" y="121"/>
                </a:cubicBezTo>
                <a:cubicBezTo>
                  <a:pt x="100" y="121"/>
                  <a:pt x="100" y="121"/>
                  <a:pt x="100" y="121"/>
                </a:cubicBezTo>
                <a:moveTo>
                  <a:pt x="95" y="118"/>
                </a:moveTo>
                <a:cubicBezTo>
                  <a:pt x="94" y="117"/>
                  <a:pt x="94" y="117"/>
                  <a:pt x="94" y="117"/>
                </a:cubicBezTo>
                <a:cubicBezTo>
                  <a:pt x="95" y="115"/>
                  <a:pt x="96" y="113"/>
                  <a:pt x="97" y="111"/>
                </a:cubicBezTo>
                <a:cubicBezTo>
                  <a:pt x="98" y="112"/>
                  <a:pt x="98" y="112"/>
                  <a:pt x="98" y="112"/>
                </a:cubicBezTo>
                <a:cubicBezTo>
                  <a:pt x="97" y="112"/>
                  <a:pt x="97" y="112"/>
                  <a:pt x="97" y="112"/>
                </a:cubicBezTo>
                <a:cubicBezTo>
                  <a:pt x="97" y="114"/>
                  <a:pt x="96" y="116"/>
                  <a:pt x="95" y="118"/>
                </a:cubicBezTo>
                <a:moveTo>
                  <a:pt x="22" y="118"/>
                </a:moveTo>
                <a:cubicBezTo>
                  <a:pt x="21" y="117"/>
                  <a:pt x="21" y="117"/>
                  <a:pt x="20" y="116"/>
                </a:cubicBezTo>
                <a:cubicBezTo>
                  <a:pt x="21" y="115"/>
                  <a:pt x="22" y="113"/>
                  <a:pt x="24" y="111"/>
                </a:cubicBezTo>
                <a:cubicBezTo>
                  <a:pt x="24" y="111"/>
                  <a:pt x="25" y="112"/>
                  <a:pt x="25" y="112"/>
                </a:cubicBezTo>
                <a:cubicBezTo>
                  <a:pt x="24" y="114"/>
                  <a:pt x="23" y="116"/>
                  <a:pt x="22" y="118"/>
                </a:cubicBezTo>
                <a:moveTo>
                  <a:pt x="39" y="118"/>
                </a:moveTo>
                <a:cubicBezTo>
                  <a:pt x="39" y="118"/>
                  <a:pt x="38" y="117"/>
                  <a:pt x="37" y="117"/>
                </a:cubicBezTo>
                <a:cubicBezTo>
                  <a:pt x="39" y="115"/>
                  <a:pt x="41" y="113"/>
                  <a:pt x="42" y="111"/>
                </a:cubicBezTo>
                <a:cubicBezTo>
                  <a:pt x="42" y="111"/>
                  <a:pt x="42" y="111"/>
                  <a:pt x="42" y="111"/>
                </a:cubicBezTo>
                <a:cubicBezTo>
                  <a:pt x="43" y="111"/>
                  <a:pt x="44" y="111"/>
                  <a:pt x="44" y="112"/>
                </a:cubicBezTo>
                <a:cubicBezTo>
                  <a:pt x="42" y="114"/>
                  <a:pt x="41" y="116"/>
                  <a:pt x="39" y="118"/>
                </a:cubicBezTo>
                <a:moveTo>
                  <a:pt x="79" y="121"/>
                </a:moveTo>
                <a:cubicBezTo>
                  <a:pt x="80" y="118"/>
                  <a:pt x="82" y="115"/>
                  <a:pt x="83" y="112"/>
                </a:cubicBezTo>
                <a:cubicBezTo>
                  <a:pt x="85" y="111"/>
                  <a:pt x="86" y="111"/>
                  <a:pt x="87" y="110"/>
                </a:cubicBezTo>
                <a:cubicBezTo>
                  <a:pt x="85" y="113"/>
                  <a:pt x="84" y="116"/>
                  <a:pt x="83" y="120"/>
                </a:cubicBezTo>
                <a:cubicBezTo>
                  <a:pt x="82" y="120"/>
                  <a:pt x="80" y="121"/>
                  <a:pt x="79" y="121"/>
                </a:cubicBezTo>
                <a:moveTo>
                  <a:pt x="28" y="121"/>
                </a:moveTo>
                <a:cubicBezTo>
                  <a:pt x="28" y="119"/>
                  <a:pt x="29" y="116"/>
                  <a:pt x="29" y="114"/>
                </a:cubicBezTo>
                <a:cubicBezTo>
                  <a:pt x="31" y="112"/>
                  <a:pt x="32" y="111"/>
                  <a:pt x="34" y="109"/>
                </a:cubicBezTo>
                <a:cubicBezTo>
                  <a:pt x="33" y="111"/>
                  <a:pt x="33" y="114"/>
                  <a:pt x="33" y="116"/>
                </a:cubicBezTo>
                <a:cubicBezTo>
                  <a:pt x="31" y="118"/>
                  <a:pt x="30" y="119"/>
                  <a:pt x="28" y="121"/>
                </a:cubicBezTo>
                <a:moveTo>
                  <a:pt x="36" y="116"/>
                </a:moveTo>
                <a:cubicBezTo>
                  <a:pt x="36" y="116"/>
                  <a:pt x="36" y="116"/>
                  <a:pt x="36" y="116"/>
                </a:cubicBezTo>
                <a:cubicBezTo>
                  <a:pt x="36" y="115"/>
                  <a:pt x="36" y="114"/>
                  <a:pt x="36" y="113"/>
                </a:cubicBezTo>
                <a:cubicBezTo>
                  <a:pt x="37" y="112"/>
                  <a:pt x="38" y="110"/>
                  <a:pt x="39" y="109"/>
                </a:cubicBezTo>
                <a:cubicBezTo>
                  <a:pt x="40" y="109"/>
                  <a:pt x="40" y="110"/>
                  <a:pt x="41" y="110"/>
                </a:cubicBezTo>
                <a:cubicBezTo>
                  <a:pt x="39" y="112"/>
                  <a:pt x="38" y="114"/>
                  <a:pt x="36" y="116"/>
                </a:cubicBezTo>
                <a:moveTo>
                  <a:pt x="19" y="115"/>
                </a:moveTo>
                <a:cubicBezTo>
                  <a:pt x="19" y="115"/>
                  <a:pt x="18" y="114"/>
                  <a:pt x="18" y="114"/>
                </a:cubicBezTo>
                <a:cubicBezTo>
                  <a:pt x="19" y="112"/>
                  <a:pt x="20" y="111"/>
                  <a:pt x="21" y="109"/>
                </a:cubicBezTo>
                <a:cubicBezTo>
                  <a:pt x="22" y="109"/>
                  <a:pt x="22" y="110"/>
                  <a:pt x="23" y="110"/>
                </a:cubicBezTo>
                <a:cubicBezTo>
                  <a:pt x="21" y="112"/>
                  <a:pt x="20" y="113"/>
                  <a:pt x="19" y="115"/>
                </a:cubicBezTo>
                <a:moveTo>
                  <a:pt x="93" y="115"/>
                </a:moveTo>
                <a:cubicBezTo>
                  <a:pt x="93" y="113"/>
                  <a:pt x="94" y="111"/>
                  <a:pt x="94" y="109"/>
                </a:cubicBezTo>
                <a:cubicBezTo>
                  <a:pt x="94" y="109"/>
                  <a:pt x="95" y="110"/>
                  <a:pt x="95" y="110"/>
                </a:cubicBezTo>
                <a:cubicBezTo>
                  <a:pt x="95" y="112"/>
                  <a:pt x="94" y="113"/>
                  <a:pt x="93" y="115"/>
                </a:cubicBezTo>
                <a:moveTo>
                  <a:pt x="85" y="119"/>
                </a:moveTo>
                <a:cubicBezTo>
                  <a:pt x="86" y="116"/>
                  <a:pt x="87" y="112"/>
                  <a:pt x="89" y="109"/>
                </a:cubicBezTo>
                <a:cubicBezTo>
                  <a:pt x="89" y="109"/>
                  <a:pt x="90" y="108"/>
                  <a:pt x="91" y="108"/>
                </a:cubicBezTo>
                <a:cubicBezTo>
                  <a:pt x="90" y="111"/>
                  <a:pt x="88" y="114"/>
                  <a:pt x="87" y="118"/>
                </a:cubicBezTo>
                <a:cubicBezTo>
                  <a:pt x="86" y="118"/>
                  <a:pt x="86" y="118"/>
                  <a:pt x="85" y="119"/>
                </a:cubicBezTo>
                <a:moveTo>
                  <a:pt x="37" y="110"/>
                </a:moveTo>
                <a:cubicBezTo>
                  <a:pt x="37" y="109"/>
                  <a:pt x="37" y="109"/>
                  <a:pt x="37" y="108"/>
                </a:cubicBezTo>
                <a:cubicBezTo>
                  <a:pt x="37" y="108"/>
                  <a:pt x="38" y="108"/>
                  <a:pt x="38" y="108"/>
                </a:cubicBezTo>
                <a:cubicBezTo>
                  <a:pt x="37" y="109"/>
                  <a:pt x="37" y="110"/>
                  <a:pt x="37" y="110"/>
                </a:cubicBezTo>
                <a:moveTo>
                  <a:pt x="103" y="119"/>
                </a:moveTo>
                <a:cubicBezTo>
                  <a:pt x="104" y="116"/>
                  <a:pt x="105" y="113"/>
                  <a:pt x="106" y="109"/>
                </a:cubicBezTo>
                <a:cubicBezTo>
                  <a:pt x="107" y="109"/>
                  <a:pt x="108" y="108"/>
                  <a:pt x="109" y="107"/>
                </a:cubicBezTo>
                <a:cubicBezTo>
                  <a:pt x="108" y="110"/>
                  <a:pt x="107" y="113"/>
                  <a:pt x="106" y="116"/>
                </a:cubicBezTo>
                <a:cubicBezTo>
                  <a:pt x="105" y="117"/>
                  <a:pt x="104" y="118"/>
                  <a:pt x="103" y="119"/>
                </a:cubicBezTo>
                <a:moveTo>
                  <a:pt x="17" y="113"/>
                </a:moveTo>
                <a:cubicBezTo>
                  <a:pt x="17" y="112"/>
                  <a:pt x="16" y="112"/>
                  <a:pt x="16" y="112"/>
                </a:cubicBezTo>
                <a:cubicBezTo>
                  <a:pt x="17" y="110"/>
                  <a:pt x="18" y="108"/>
                  <a:pt x="19" y="107"/>
                </a:cubicBezTo>
                <a:cubicBezTo>
                  <a:pt x="20" y="107"/>
                  <a:pt x="20" y="108"/>
                  <a:pt x="20" y="108"/>
                </a:cubicBezTo>
                <a:cubicBezTo>
                  <a:pt x="19" y="110"/>
                  <a:pt x="18" y="111"/>
                  <a:pt x="17" y="113"/>
                </a:cubicBezTo>
                <a:moveTo>
                  <a:pt x="15" y="110"/>
                </a:moveTo>
                <a:cubicBezTo>
                  <a:pt x="14" y="109"/>
                  <a:pt x="14" y="109"/>
                  <a:pt x="14" y="109"/>
                </a:cubicBezTo>
                <a:cubicBezTo>
                  <a:pt x="15" y="108"/>
                  <a:pt x="16" y="106"/>
                  <a:pt x="17" y="105"/>
                </a:cubicBezTo>
                <a:cubicBezTo>
                  <a:pt x="18" y="106"/>
                  <a:pt x="18" y="106"/>
                  <a:pt x="18" y="106"/>
                </a:cubicBezTo>
                <a:cubicBezTo>
                  <a:pt x="17" y="107"/>
                  <a:pt x="16" y="109"/>
                  <a:pt x="15" y="110"/>
                </a:cubicBezTo>
                <a:moveTo>
                  <a:pt x="109" y="113"/>
                </a:moveTo>
                <a:cubicBezTo>
                  <a:pt x="109" y="110"/>
                  <a:pt x="110" y="107"/>
                  <a:pt x="111" y="104"/>
                </a:cubicBezTo>
                <a:cubicBezTo>
                  <a:pt x="112" y="104"/>
                  <a:pt x="112" y="103"/>
                  <a:pt x="112" y="103"/>
                </a:cubicBezTo>
                <a:cubicBezTo>
                  <a:pt x="112" y="105"/>
                  <a:pt x="112" y="107"/>
                  <a:pt x="112" y="109"/>
                </a:cubicBezTo>
                <a:cubicBezTo>
                  <a:pt x="111" y="110"/>
                  <a:pt x="110" y="112"/>
                  <a:pt x="109" y="113"/>
                </a:cubicBezTo>
                <a:moveTo>
                  <a:pt x="15" y="106"/>
                </a:moveTo>
                <a:cubicBezTo>
                  <a:pt x="15" y="105"/>
                  <a:pt x="15" y="103"/>
                  <a:pt x="15" y="102"/>
                </a:cubicBezTo>
                <a:cubicBezTo>
                  <a:pt x="16" y="103"/>
                  <a:pt x="16" y="103"/>
                  <a:pt x="16" y="104"/>
                </a:cubicBezTo>
                <a:cubicBezTo>
                  <a:pt x="16" y="104"/>
                  <a:pt x="15" y="105"/>
                  <a:pt x="15" y="106"/>
                </a:cubicBezTo>
                <a:moveTo>
                  <a:pt x="18" y="92"/>
                </a:moveTo>
                <a:cubicBezTo>
                  <a:pt x="18" y="91"/>
                  <a:pt x="18" y="90"/>
                  <a:pt x="19" y="90"/>
                </a:cubicBezTo>
                <a:cubicBezTo>
                  <a:pt x="19" y="90"/>
                  <a:pt x="19" y="90"/>
                  <a:pt x="19" y="91"/>
                </a:cubicBezTo>
                <a:cubicBezTo>
                  <a:pt x="19" y="91"/>
                  <a:pt x="18" y="92"/>
                  <a:pt x="18" y="92"/>
                </a:cubicBezTo>
                <a:moveTo>
                  <a:pt x="16" y="92"/>
                </a:moveTo>
                <a:cubicBezTo>
                  <a:pt x="16" y="91"/>
                  <a:pt x="16" y="90"/>
                  <a:pt x="15" y="89"/>
                </a:cubicBezTo>
                <a:cubicBezTo>
                  <a:pt x="16" y="87"/>
                  <a:pt x="16" y="86"/>
                  <a:pt x="16" y="85"/>
                </a:cubicBezTo>
                <a:cubicBezTo>
                  <a:pt x="17" y="86"/>
                  <a:pt x="17" y="87"/>
                  <a:pt x="18" y="88"/>
                </a:cubicBezTo>
                <a:cubicBezTo>
                  <a:pt x="17" y="89"/>
                  <a:pt x="17" y="91"/>
                  <a:pt x="16" y="92"/>
                </a:cubicBezTo>
                <a:moveTo>
                  <a:pt x="110" y="92"/>
                </a:moveTo>
                <a:cubicBezTo>
                  <a:pt x="109" y="91"/>
                  <a:pt x="109" y="91"/>
                  <a:pt x="109" y="91"/>
                </a:cubicBezTo>
                <a:cubicBezTo>
                  <a:pt x="111" y="87"/>
                  <a:pt x="112" y="84"/>
                  <a:pt x="113" y="81"/>
                </a:cubicBezTo>
                <a:cubicBezTo>
                  <a:pt x="113" y="82"/>
                  <a:pt x="113" y="84"/>
                  <a:pt x="113" y="85"/>
                </a:cubicBezTo>
                <a:cubicBezTo>
                  <a:pt x="113" y="86"/>
                  <a:pt x="113" y="86"/>
                  <a:pt x="113" y="86"/>
                </a:cubicBezTo>
                <a:cubicBezTo>
                  <a:pt x="113" y="86"/>
                  <a:pt x="113" y="86"/>
                  <a:pt x="113" y="86"/>
                </a:cubicBezTo>
                <a:cubicBezTo>
                  <a:pt x="112" y="88"/>
                  <a:pt x="111" y="89"/>
                  <a:pt x="110" y="92"/>
                </a:cubicBezTo>
                <a:moveTo>
                  <a:pt x="15" y="86"/>
                </a:moveTo>
                <a:cubicBezTo>
                  <a:pt x="14" y="85"/>
                  <a:pt x="14" y="85"/>
                  <a:pt x="14" y="84"/>
                </a:cubicBezTo>
                <a:cubicBezTo>
                  <a:pt x="14" y="84"/>
                  <a:pt x="14" y="84"/>
                  <a:pt x="14" y="84"/>
                </a:cubicBezTo>
                <a:cubicBezTo>
                  <a:pt x="14" y="83"/>
                  <a:pt x="14" y="81"/>
                  <a:pt x="14" y="80"/>
                </a:cubicBezTo>
                <a:cubicBezTo>
                  <a:pt x="15" y="81"/>
                  <a:pt x="15" y="82"/>
                  <a:pt x="15" y="83"/>
                </a:cubicBezTo>
                <a:cubicBezTo>
                  <a:pt x="15" y="84"/>
                  <a:pt x="15" y="85"/>
                  <a:pt x="15" y="86"/>
                </a:cubicBezTo>
                <a:moveTo>
                  <a:pt x="116" y="77"/>
                </a:moveTo>
                <a:cubicBezTo>
                  <a:pt x="116" y="77"/>
                  <a:pt x="116" y="76"/>
                  <a:pt x="116" y="75"/>
                </a:cubicBezTo>
                <a:cubicBezTo>
                  <a:pt x="117" y="75"/>
                  <a:pt x="117" y="75"/>
                  <a:pt x="117" y="75"/>
                </a:cubicBezTo>
                <a:cubicBezTo>
                  <a:pt x="117" y="75"/>
                  <a:pt x="117" y="75"/>
                  <a:pt x="117" y="75"/>
                </a:cubicBezTo>
                <a:cubicBezTo>
                  <a:pt x="117" y="76"/>
                  <a:pt x="117" y="77"/>
                  <a:pt x="116" y="77"/>
                </a:cubicBezTo>
                <a:moveTo>
                  <a:pt x="8" y="82"/>
                </a:moveTo>
                <a:cubicBezTo>
                  <a:pt x="9" y="80"/>
                  <a:pt x="10" y="77"/>
                  <a:pt x="12" y="74"/>
                </a:cubicBezTo>
                <a:cubicBezTo>
                  <a:pt x="12" y="76"/>
                  <a:pt x="11" y="77"/>
                  <a:pt x="11" y="79"/>
                </a:cubicBezTo>
                <a:cubicBezTo>
                  <a:pt x="11" y="80"/>
                  <a:pt x="11" y="81"/>
                  <a:pt x="10" y="82"/>
                </a:cubicBezTo>
                <a:cubicBezTo>
                  <a:pt x="9" y="82"/>
                  <a:pt x="9" y="82"/>
                  <a:pt x="8" y="82"/>
                </a:cubicBezTo>
                <a:moveTo>
                  <a:pt x="3" y="82"/>
                </a:moveTo>
                <a:cubicBezTo>
                  <a:pt x="3" y="82"/>
                  <a:pt x="3" y="82"/>
                  <a:pt x="3" y="82"/>
                </a:cubicBezTo>
                <a:cubicBezTo>
                  <a:pt x="5" y="79"/>
                  <a:pt x="6" y="77"/>
                  <a:pt x="7" y="74"/>
                </a:cubicBezTo>
                <a:cubicBezTo>
                  <a:pt x="8" y="74"/>
                  <a:pt x="9" y="74"/>
                  <a:pt x="10" y="74"/>
                </a:cubicBezTo>
                <a:cubicBezTo>
                  <a:pt x="9" y="77"/>
                  <a:pt x="8" y="80"/>
                  <a:pt x="6" y="82"/>
                </a:cubicBezTo>
                <a:cubicBezTo>
                  <a:pt x="5" y="82"/>
                  <a:pt x="4" y="82"/>
                  <a:pt x="3" y="82"/>
                </a:cubicBezTo>
                <a:moveTo>
                  <a:pt x="116" y="83"/>
                </a:moveTo>
                <a:cubicBezTo>
                  <a:pt x="116" y="82"/>
                  <a:pt x="116" y="82"/>
                  <a:pt x="116" y="81"/>
                </a:cubicBezTo>
                <a:cubicBezTo>
                  <a:pt x="116" y="81"/>
                  <a:pt x="116" y="81"/>
                  <a:pt x="116" y="81"/>
                </a:cubicBezTo>
                <a:cubicBezTo>
                  <a:pt x="117" y="79"/>
                  <a:pt x="118" y="76"/>
                  <a:pt x="119" y="74"/>
                </a:cubicBezTo>
                <a:cubicBezTo>
                  <a:pt x="120" y="74"/>
                  <a:pt x="120" y="74"/>
                  <a:pt x="121" y="74"/>
                </a:cubicBezTo>
                <a:cubicBezTo>
                  <a:pt x="120" y="77"/>
                  <a:pt x="119" y="80"/>
                  <a:pt x="118" y="83"/>
                </a:cubicBezTo>
                <a:cubicBezTo>
                  <a:pt x="117" y="83"/>
                  <a:pt x="117" y="83"/>
                  <a:pt x="116" y="83"/>
                </a:cubicBezTo>
                <a:cubicBezTo>
                  <a:pt x="116" y="83"/>
                  <a:pt x="116" y="83"/>
                  <a:pt x="116" y="83"/>
                </a:cubicBezTo>
                <a:moveTo>
                  <a:pt x="119" y="82"/>
                </a:moveTo>
                <a:cubicBezTo>
                  <a:pt x="120" y="79"/>
                  <a:pt x="121" y="77"/>
                  <a:pt x="123" y="74"/>
                </a:cubicBezTo>
                <a:cubicBezTo>
                  <a:pt x="123" y="74"/>
                  <a:pt x="123" y="74"/>
                  <a:pt x="123" y="74"/>
                </a:cubicBezTo>
                <a:cubicBezTo>
                  <a:pt x="123" y="77"/>
                  <a:pt x="123" y="80"/>
                  <a:pt x="122" y="82"/>
                </a:cubicBezTo>
                <a:cubicBezTo>
                  <a:pt x="122" y="82"/>
                  <a:pt x="121" y="82"/>
                  <a:pt x="120" y="82"/>
                </a:cubicBezTo>
                <a:cubicBezTo>
                  <a:pt x="119" y="82"/>
                  <a:pt x="119" y="82"/>
                  <a:pt x="119" y="82"/>
                </a:cubicBezTo>
                <a:moveTo>
                  <a:pt x="3" y="79"/>
                </a:moveTo>
                <a:cubicBezTo>
                  <a:pt x="3" y="77"/>
                  <a:pt x="3" y="76"/>
                  <a:pt x="3" y="74"/>
                </a:cubicBezTo>
                <a:cubicBezTo>
                  <a:pt x="3" y="74"/>
                  <a:pt x="3" y="74"/>
                  <a:pt x="3" y="74"/>
                </a:cubicBezTo>
                <a:cubicBezTo>
                  <a:pt x="4" y="74"/>
                  <a:pt x="5" y="74"/>
                  <a:pt x="5" y="74"/>
                </a:cubicBezTo>
                <a:cubicBezTo>
                  <a:pt x="5" y="76"/>
                  <a:pt x="4" y="77"/>
                  <a:pt x="3" y="79"/>
                </a:cubicBezTo>
                <a:moveTo>
                  <a:pt x="17" y="40"/>
                </a:moveTo>
                <a:cubicBezTo>
                  <a:pt x="16" y="39"/>
                  <a:pt x="16" y="39"/>
                  <a:pt x="15" y="38"/>
                </a:cubicBezTo>
                <a:cubicBezTo>
                  <a:pt x="16" y="37"/>
                  <a:pt x="18" y="35"/>
                  <a:pt x="19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18" y="36"/>
                  <a:pt x="17" y="38"/>
                  <a:pt x="17" y="40"/>
                </a:cubicBezTo>
                <a:moveTo>
                  <a:pt x="15" y="37"/>
                </a:moveTo>
                <a:cubicBezTo>
                  <a:pt x="15" y="36"/>
                  <a:pt x="15" y="35"/>
                  <a:pt x="15" y="35"/>
                </a:cubicBezTo>
                <a:cubicBezTo>
                  <a:pt x="16" y="34"/>
                  <a:pt x="17" y="33"/>
                  <a:pt x="17" y="32"/>
                </a:cubicBezTo>
                <a:cubicBezTo>
                  <a:pt x="18" y="33"/>
                  <a:pt x="18" y="33"/>
                  <a:pt x="18" y="33"/>
                </a:cubicBezTo>
                <a:cubicBezTo>
                  <a:pt x="17" y="34"/>
                  <a:pt x="16" y="35"/>
                  <a:pt x="15" y="37"/>
                </a:cubicBezTo>
                <a:moveTo>
                  <a:pt x="111" y="38"/>
                </a:moveTo>
                <a:cubicBezTo>
                  <a:pt x="110" y="36"/>
                  <a:pt x="109" y="35"/>
                  <a:pt x="109" y="34"/>
                </a:cubicBezTo>
                <a:cubicBezTo>
                  <a:pt x="110" y="33"/>
                  <a:pt x="111" y="32"/>
                  <a:pt x="112" y="30"/>
                </a:cubicBezTo>
                <a:cubicBezTo>
                  <a:pt x="112" y="32"/>
                  <a:pt x="112" y="33"/>
                  <a:pt x="112" y="34"/>
                </a:cubicBezTo>
                <a:cubicBezTo>
                  <a:pt x="112" y="35"/>
                  <a:pt x="112" y="35"/>
                  <a:pt x="112" y="36"/>
                </a:cubicBezTo>
                <a:cubicBezTo>
                  <a:pt x="112" y="37"/>
                  <a:pt x="111" y="37"/>
                  <a:pt x="111" y="38"/>
                </a:cubicBezTo>
                <a:moveTo>
                  <a:pt x="15" y="32"/>
                </a:moveTo>
                <a:cubicBezTo>
                  <a:pt x="15" y="31"/>
                  <a:pt x="15" y="31"/>
                  <a:pt x="15" y="30"/>
                </a:cubicBezTo>
                <a:cubicBezTo>
                  <a:pt x="16" y="31"/>
                  <a:pt x="16" y="31"/>
                  <a:pt x="16" y="31"/>
                </a:cubicBezTo>
                <a:cubicBezTo>
                  <a:pt x="16" y="31"/>
                  <a:pt x="16" y="32"/>
                  <a:pt x="15" y="32"/>
                </a:cubicBezTo>
                <a:moveTo>
                  <a:pt x="36" y="21"/>
                </a:moveTo>
                <a:cubicBezTo>
                  <a:pt x="36" y="21"/>
                  <a:pt x="36" y="21"/>
                  <a:pt x="37" y="21"/>
                </a:cubicBezTo>
                <a:cubicBezTo>
                  <a:pt x="42" y="17"/>
                  <a:pt x="48" y="15"/>
                  <a:pt x="54" y="14"/>
                </a:cubicBezTo>
                <a:cubicBezTo>
                  <a:pt x="55" y="14"/>
                  <a:pt x="55" y="13"/>
                  <a:pt x="55" y="12"/>
                </a:cubicBezTo>
                <a:cubicBezTo>
                  <a:pt x="55" y="9"/>
                  <a:pt x="55" y="6"/>
                  <a:pt x="55" y="3"/>
                </a:cubicBezTo>
                <a:cubicBezTo>
                  <a:pt x="58" y="3"/>
                  <a:pt x="61" y="2"/>
                  <a:pt x="64" y="2"/>
                </a:cubicBezTo>
                <a:cubicBezTo>
                  <a:pt x="67" y="2"/>
                  <a:pt x="70" y="3"/>
                  <a:pt x="73" y="3"/>
                </a:cubicBezTo>
                <a:cubicBezTo>
                  <a:pt x="73" y="6"/>
                  <a:pt x="73" y="9"/>
                  <a:pt x="73" y="12"/>
                </a:cubicBezTo>
                <a:cubicBezTo>
                  <a:pt x="73" y="13"/>
                  <a:pt x="73" y="14"/>
                  <a:pt x="74" y="14"/>
                </a:cubicBezTo>
                <a:cubicBezTo>
                  <a:pt x="80" y="15"/>
                  <a:pt x="86" y="17"/>
                  <a:pt x="92" y="21"/>
                </a:cubicBezTo>
                <a:cubicBezTo>
                  <a:pt x="92" y="21"/>
                  <a:pt x="92" y="21"/>
                  <a:pt x="92" y="21"/>
                </a:cubicBezTo>
                <a:cubicBezTo>
                  <a:pt x="93" y="21"/>
                  <a:pt x="93" y="21"/>
                  <a:pt x="93" y="21"/>
                </a:cubicBezTo>
                <a:cubicBezTo>
                  <a:pt x="96" y="19"/>
                  <a:pt x="98" y="16"/>
                  <a:pt x="100" y="14"/>
                </a:cubicBezTo>
                <a:cubicBezTo>
                  <a:pt x="100" y="14"/>
                  <a:pt x="100" y="14"/>
                  <a:pt x="100" y="14"/>
                </a:cubicBezTo>
                <a:cubicBezTo>
                  <a:pt x="103" y="16"/>
                  <a:pt x="109" y="23"/>
                  <a:pt x="110" y="23"/>
                </a:cubicBezTo>
                <a:cubicBezTo>
                  <a:pt x="110" y="24"/>
                  <a:pt x="111" y="25"/>
                  <a:pt x="112" y="26"/>
                </a:cubicBezTo>
                <a:cubicBezTo>
                  <a:pt x="112" y="27"/>
                  <a:pt x="112" y="27"/>
                  <a:pt x="112" y="27"/>
                </a:cubicBezTo>
                <a:cubicBezTo>
                  <a:pt x="110" y="29"/>
                  <a:pt x="108" y="31"/>
                  <a:pt x="106" y="33"/>
                </a:cubicBezTo>
                <a:cubicBezTo>
                  <a:pt x="105" y="33"/>
                  <a:pt x="105" y="34"/>
                  <a:pt x="106" y="35"/>
                </a:cubicBezTo>
                <a:cubicBezTo>
                  <a:pt x="109" y="40"/>
                  <a:pt x="112" y="46"/>
                  <a:pt x="113" y="53"/>
                </a:cubicBezTo>
                <a:cubicBezTo>
                  <a:pt x="113" y="53"/>
                  <a:pt x="114" y="54"/>
                  <a:pt x="114" y="54"/>
                </a:cubicBezTo>
                <a:cubicBezTo>
                  <a:pt x="117" y="54"/>
                  <a:pt x="120" y="54"/>
                  <a:pt x="123" y="54"/>
                </a:cubicBezTo>
                <a:cubicBezTo>
                  <a:pt x="124" y="57"/>
                  <a:pt x="124" y="60"/>
                  <a:pt x="124" y="63"/>
                </a:cubicBezTo>
                <a:cubicBezTo>
                  <a:pt x="124" y="65"/>
                  <a:pt x="124" y="68"/>
                  <a:pt x="124" y="71"/>
                </a:cubicBezTo>
                <a:cubicBezTo>
                  <a:pt x="123" y="71"/>
                  <a:pt x="123" y="71"/>
                  <a:pt x="122" y="71"/>
                </a:cubicBezTo>
                <a:cubicBezTo>
                  <a:pt x="119" y="71"/>
                  <a:pt x="117" y="71"/>
                  <a:pt x="115" y="73"/>
                </a:cubicBezTo>
                <a:cubicBezTo>
                  <a:pt x="114" y="73"/>
                  <a:pt x="113" y="75"/>
                  <a:pt x="112" y="76"/>
                </a:cubicBezTo>
                <a:cubicBezTo>
                  <a:pt x="110" y="80"/>
                  <a:pt x="109" y="84"/>
                  <a:pt x="106" y="90"/>
                </a:cubicBezTo>
                <a:cubicBezTo>
                  <a:pt x="105" y="91"/>
                  <a:pt x="105" y="91"/>
                  <a:pt x="106" y="92"/>
                </a:cubicBezTo>
                <a:cubicBezTo>
                  <a:pt x="108" y="94"/>
                  <a:pt x="110" y="96"/>
                  <a:pt x="112" y="98"/>
                </a:cubicBezTo>
                <a:cubicBezTo>
                  <a:pt x="109" y="103"/>
                  <a:pt x="105" y="107"/>
                  <a:pt x="100" y="111"/>
                </a:cubicBezTo>
                <a:cubicBezTo>
                  <a:pt x="98" y="108"/>
                  <a:pt x="96" y="106"/>
                  <a:pt x="94" y="104"/>
                </a:cubicBezTo>
                <a:cubicBezTo>
                  <a:pt x="93" y="104"/>
                  <a:pt x="93" y="104"/>
                  <a:pt x="93" y="104"/>
                </a:cubicBezTo>
                <a:cubicBezTo>
                  <a:pt x="92" y="104"/>
                  <a:pt x="92" y="104"/>
                  <a:pt x="92" y="104"/>
                </a:cubicBezTo>
                <a:cubicBezTo>
                  <a:pt x="86" y="108"/>
                  <a:pt x="80" y="110"/>
                  <a:pt x="74" y="111"/>
                </a:cubicBezTo>
                <a:cubicBezTo>
                  <a:pt x="73" y="112"/>
                  <a:pt x="73" y="112"/>
                  <a:pt x="73" y="113"/>
                </a:cubicBezTo>
                <a:cubicBezTo>
                  <a:pt x="73" y="116"/>
                  <a:pt x="73" y="119"/>
                  <a:pt x="73" y="122"/>
                </a:cubicBezTo>
                <a:cubicBezTo>
                  <a:pt x="70" y="122"/>
                  <a:pt x="67" y="123"/>
                  <a:pt x="64" y="123"/>
                </a:cubicBezTo>
                <a:cubicBezTo>
                  <a:pt x="61" y="123"/>
                  <a:pt x="58" y="122"/>
                  <a:pt x="55" y="122"/>
                </a:cubicBezTo>
                <a:cubicBezTo>
                  <a:pt x="55" y="119"/>
                  <a:pt x="55" y="116"/>
                  <a:pt x="55" y="113"/>
                </a:cubicBezTo>
                <a:cubicBezTo>
                  <a:pt x="55" y="112"/>
                  <a:pt x="55" y="112"/>
                  <a:pt x="54" y="111"/>
                </a:cubicBezTo>
                <a:cubicBezTo>
                  <a:pt x="48" y="110"/>
                  <a:pt x="42" y="108"/>
                  <a:pt x="36" y="104"/>
                </a:cubicBezTo>
                <a:cubicBezTo>
                  <a:pt x="36" y="104"/>
                  <a:pt x="36" y="104"/>
                  <a:pt x="36" y="104"/>
                </a:cubicBezTo>
                <a:cubicBezTo>
                  <a:pt x="35" y="104"/>
                  <a:pt x="35" y="104"/>
                  <a:pt x="34" y="104"/>
                </a:cubicBezTo>
                <a:cubicBezTo>
                  <a:pt x="32" y="106"/>
                  <a:pt x="30" y="108"/>
                  <a:pt x="28" y="111"/>
                </a:cubicBezTo>
                <a:cubicBezTo>
                  <a:pt x="28" y="111"/>
                  <a:pt x="28" y="111"/>
                  <a:pt x="28" y="111"/>
                </a:cubicBezTo>
                <a:cubicBezTo>
                  <a:pt x="28" y="111"/>
                  <a:pt x="28" y="111"/>
                  <a:pt x="28" y="111"/>
                </a:cubicBezTo>
                <a:cubicBezTo>
                  <a:pt x="23" y="107"/>
                  <a:pt x="19" y="103"/>
                  <a:pt x="16" y="98"/>
                </a:cubicBezTo>
                <a:cubicBezTo>
                  <a:pt x="18" y="96"/>
                  <a:pt x="20" y="94"/>
                  <a:pt x="22" y="92"/>
                </a:cubicBezTo>
                <a:cubicBezTo>
                  <a:pt x="23" y="91"/>
                  <a:pt x="23" y="91"/>
                  <a:pt x="22" y="90"/>
                </a:cubicBezTo>
                <a:cubicBezTo>
                  <a:pt x="19" y="85"/>
                  <a:pt x="16" y="79"/>
                  <a:pt x="15" y="72"/>
                </a:cubicBezTo>
                <a:cubicBezTo>
                  <a:pt x="15" y="72"/>
                  <a:pt x="14" y="71"/>
                  <a:pt x="14" y="71"/>
                </a:cubicBezTo>
                <a:cubicBezTo>
                  <a:pt x="11" y="71"/>
                  <a:pt x="8" y="71"/>
                  <a:pt x="5" y="71"/>
                </a:cubicBezTo>
                <a:cubicBezTo>
                  <a:pt x="4" y="68"/>
                  <a:pt x="4" y="66"/>
                  <a:pt x="4" y="63"/>
                </a:cubicBezTo>
                <a:cubicBezTo>
                  <a:pt x="4" y="60"/>
                  <a:pt x="4" y="57"/>
                  <a:pt x="5" y="54"/>
                </a:cubicBezTo>
                <a:cubicBezTo>
                  <a:pt x="8" y="54"/>
                  <a:pt x="11" y="54"/>
                  <a:pt x="14" y="54"/>
                </a:cubicBezTo>
                <a:cubicBezTo>
                  <a:pt x="14" y="54"/>
                  <a:pt x="15" y="53"/>
                  <a:pt x="15" y="53"/>
                </a:cubicBezTo>
                <a:cubicBezTo>
                  <a:pt x="17" y="46"/>
                  <a:pt x="19" y="40"/>
                  <a:pt x="23" y="35"/>
                </a:cubicBezTo>
                <a:cubicBezTo>
                  <a:pt x="23" y="34"/>
                  <a:pt x="23" y="33"/>
                  <a:pt x="22" y="33"/>
                </a:cubicBezTo>
                <a:cubicBezTo>
                  <a:pt x="20" y="31"/>
                  <a:pt x="18" y="29"/>
                  <a:pt x="16" y="27"/>
                </a:cubicBezTo>
                <a:cubicBezTo>
                  <a:pt x="20" y="22"/>
                  <a:pt x="24" y="18"/>
                  <a:pt x="28" y="14"/>
                </a:cubicBezTo>
                <a:cubicBezTo>
                  <a:pt x="30" y="16"/>
                  <a:pt x="33" y="19"/>
                  <a:pt x="35" y="21"/>
                </a:cubicBezTo>
                <a:cubicBezTo>
                  <a:pt x="35" y="21"/>
                  <a:pt x="35" y="21"/>
                  <a:pt x="36" y="21"/>
                </a:cubicBezTo>
                <a:moveTo>
                  <a:pt x="64" y="0"/>
                </a:moveTo>
                <a:cubicBezTo>
                  <a:pt x="61" y="0"/>
                  <a:pt x="57" y="0"/>
                  <a:pt x="54" y="0"/>
                </a:cubicBezTo>
                <a:cubicBezTo>
                  <a:pt x="53" y="1"/>
                  <a:pt x="52" y="1"/>
                  <a:pt x="52" y="2"/>
                </a:cubicBezTo>
                <a:cubicBezTo>
                  <a:pt x="52" y="5"/>
                  <a:pt x="52" y="8"/>
                  <a:pt x="52" y="11"/>
                </a:cubicBezTo>
                <a:cubicBezTo>
                  <a:pt x="47" y="12"/>
                  <a:pt x="41" y="15"/>
                  <a:pt x="36" y="18"/>
                </a:cubicBezTo>
                <a:cubicBezTo>
                  <a:pt x="34" y="16"/>
                  <a:pt x="32" y="14"/>
                  <a:pt x="30" y="11"/>
                </a:cubicBezTo>
                <a:cubicBezTo>
                  <a:pt x="29" y="11"/>
                  <a:pt x="29" y="11"/>
                  <a:pt x="28" y="11"/>
                </a:cubicBezTo>
                <a:cubicBezTo>
                  <a:pt x="28" y="11"/>
                  <a:pt x="28" y="11"/>
                  <a:pt x="28" y="11"/>
                </a:cubicBezTo>
                <a:cubicBezTo>
                  <a:pt x="22" y="15"/>
                  <a:pt x="17" y="20"/>
                  <a:pt x="13" y="26"/>
                </a:cubicBezTo>
                <a:cubicBezTo>
                  <a:pt x="13" y="26"/>
                  <a:pt x="13" y="27"/>
                  <a:pt x="13" y="27"/>
                </a:cubicBezTo>
                <a:cubicBezTo>
                  <a:pt x="13" y="27"/>
                  <a:pt x="13" y="27"/>
                  <a:pt x="13" y="27"/>
                </a:cubicBezTo>
                <a:cubicBezTo>
                  <a:pt x="13" y="30"/>
                  <a:pt x="12" y="33"/>
                  <a:pt x="12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7"/>
                  <a:pt x="12" y="37"/>
                  <a:pt x="12" y="37"/>
                </a:cubicBezTo>
                <a:cubicBezTo>
                  <a:pt x="11" y="38"/>
                  <a:pt x="11" y="38"/>
                  <a:pt x="11" y="38"/>
                </a:cubicBezTo>
                <a:cubicBezTo>
                  <a:pt x="11" y="38"/>
                  <a:pt x="12" y="39"/>
                  <a:pt x="12" y="39"/>
                </a:cubicBezTo>
                <a:cubicBezTo>
                  <a:pt x="13" y="40"/>
                  <a:pt x="14" y="41"/>
                  <a:pt x="15" y="43"/>
                </a:cubicBezTo>
                <a:cubicBezTo>
                  <a:pt x="14" y="45"/>
                  <a:pt x="13" y="48"/>
                  <a:pt x="13" y="51"/>
                </a:cubicBezTo>
                <a:cubicBezTo>
                  <a:pt x="10" y="51"/>
                  <a:pt x="6" y="51"/>
                  <a:pt x="3" y="51"/>
                </a:cubicBezTo>
                <a:cubicBezTo>
                  <a:pt x="3" y="51"/>
                  <a:pt x="2" y="51"/>
                  <a:pt x="2" y="52"/>
                </a:cubicBezTo>
                <a:cubicBezTo>
                  <a:pt x="2" y="53"/>
                  <a:pt x="2" y="53"/>
                  <a:pt x="2" y="54"/>
                </a:cubicBezTo>
                <a:cubicBezTo>
                  <a:pt x="1" y="54"/>
                  <a:pt x="1" y="54"/>
                  <a:pt x="1" y="55"/>
                </a:cubicBezTo>
                <a:cubicBezTo>
                  <a:pt x="0" y="59"/>
                  <a:pt x="0" y="66"/>
                  <a:pt x="0" y="72"/>
                </a:cubicBezTo>
                <a:cubicBezTo>
                  <a:pt x="0" y="77"/>
                  <a:pt x="0" y="81"/>
                  <a:pt x="1" y="84"/>
                </a:cubicBezTo>
                <a:cubicBezTo>
                  <a:pt x="1" y="85"/>
                  <a:pt x="1" y="85"/>
                  <a:pt x="1" y="85"/>
                </a:cubicBezTo>
                <a:cubicBezTo>
                  <a:pt x="1" y="85"/>
                  <a:pt x="1" y="85"/>
                  <a:pt x="1" y="85"/>
                </a:cubicBezTo>
                <a:cubicBezTo>
                  <a:pt x="1" y="85"/>
                  <a:pt x="2" y="85"/>
                  <a:pt x="2" y="85"/>
                </a:cubicBezTo>
                <a:cubicBezTo>
                  <a:pt x="5" y="85"/>
                  <a:pt x="8" y="85"/>
                  <a:pt x="11" y="85"/>
                </a:cubicBezTo>
                <a:cubicBezTo>
                  <a:pt x="12" y="89"/>
                  <a:pt x="13" y="92"/>
                  <a:pt x="15" y="95"/>
                </a:cubicBezTo>
                <a:cubicBezTo>
                  <a:pt x="14" y="96"/>
                  <a:pt x="14" y="96"/>
                  <a:pt x="13" y="97"/>
                </a:cubicBezTo>
                <a:cubicBezTo>
                  <a:pt x="13" y="97"/>
                  <a:pt x="12" y="98"/>
                  <a:pt x="12" y="98"/>
                </a:cubicBezTo>
                <a:cubicBezTo>
                  <a:pt x="12" y="99"/>
                  <a:pt x="12" y="99"/>
                  <a:pt x="12" y="99"/>
                </a:cubicBezTo>
                <a:cubicBezTo>
                  <a:pt x="12" y="102"/>
                  <a:pt x="12" y="106"/>
                  <a:pt x="11" y="109"/>
                </a:cubicBezTo>
                <a:cubicBezTo>
                  <a:pt x="11" y="109"/>
                  <a:pt x="11" y="109"/>
                  <a:pt x="11" y="109"/>
                </a:cubicBezTo>
                <a:cubicBezTo>
                  <a:pt x="11" y="110"/>
                  <a:pt x="11" y="110"/>
                  <a:pt x="11" y="110"/>
                </a:cubicBezTo>
                <a:cubicBezTo>
                  <a:pt x="11" y="111"/>
                  <a:pt x="12" y="112"/>
                  <a:pt x="12" y="112"/>
                </a:cubicBezTo>
                <a:cubicBezTo>
                  <a:pt x="13" y="112"/>
                  <a:pt x="13" y="112"/>
                  <a:pt x="13" y="112"/>
                </a:cubicBezTo>
                <a:cubicBezTo>
                  <a:pt x="16" y="117"/>
                  <a:pt x="20" y="121"/>
                  <a:pt x="25" y="125"/>
                </a:cubicBezTo>
                <a:cubicBezTo>
                  <a:pt x="26" y="125"/>
                  <a:pt x="26" y="125"/>
                  <a:pt x="27" y="125"/>
                </a:cubicBezTo>
                <a:cubicBezTo>
                  <a:pt x="27" y="125"/>
                  <a:pt x="27" y="125"/>
                  <a:pt x="27" y="125"/>
                </a:cubicBezTo>
                <a:cubicBezTo>
                  <a:pt x="28" y="125"/>
                  <a:pt x="28" y="125"/>
                  <a:pt x="28" y="125"/>
                </a:cubicBezTo>
                <a:cubicBezTo>
                  <a:pt x="30" y="123"/>
                  <a:pt x="32" y="121"/>
                  <a:pt x="35" y="119"/>
                </a:cubicBezTo>
                <a:cubicBezTo>
                  <a:pt x="40" y="122"/>
                  <a:pt x="44" y="124"/>
                  <a:pt x="50" y="125"/>
                </a:cubicBezTo>
                <a:cubicBezTo>
                  <a:pt x="50" y="129"/>
                  <a:pt x="51" y="131"/>
                  <a:pt x="51" y="135"/>
                </a:cubicBezTo>
                <a:cubicBezTo>
                  <a:pt x="51" y="136"/>
                  <a:pt x="52" y="136"/>
                  <a:pt x="53" y="136"/>
                </a:cubicBezTo>
                <a:cubicBezTo>
                  <a:pt x="56" y="137"/>
                  <a:pt x="59" y="137"/>
                  <a:pt x="63" y="137"/>
                </a:cubicBezTo>
                <a:cubicBezTo>
                  <a:pt x="66" y="137"/>
                  <a:pt x="70" y="137"/>
                  <a:pt x="73" y="136"/>
                </a:cubicBezTo>
                <a:cubicBezTo>
                  <a:pt x="74" y="136"/>
                  <a:pt x="75" y="135"/>
                  <a:pt x="75" y="135"/>
                </a:cubicBezTo>
                <a:cubicBezTo>
                  <a:pt x="75" y="132"/>
                  <a:pt x="75" y="129"/>
                  <a:pt x="76" y="125"/>
                </a:cubicBezTo>
                <a:cubicBezTo>
                  <a:pt x="81" y="124"/>
                  <a:pt x="86" y="122"/>
                  <a:pt x="91" y="119"/>
                </a:cubicBezTo>
                <a:cubicBezTo>
                  <a:pt x="93" y="121"/>
                  <a:pt x="96" y="123"/>
                  <a:pt x="98" y="125"/>
                </a:cubicBezTo>
                <a:cubicBezTo>
                  <a:pt x="98" y="125"/>
                  <a:pt x="98" y="126"/>
                  <a:pt x="99" y="126"/>
                </a:cubicBezTo>
                <a:cubicBezTo>
                  <a:pt x="99" y="126"/>
                  <a:pt x="99" y="125"/>
                  <a:pt x="100" y="125"/>
                </a:cubicBezTo>
                <a:cubicBezTo>
                  <a:pt x="105" y="121"/>
                  <a:pt x="110" y="116"/>
                  <a:pt x="114" y="111"/>
                </a:cubicBezTo>
                <a:cubicBezTo>
                  <a:pt x="115" y="110"/>
                  <a:pt x="115" y="110"/>
                  <a:pt x="115" y="110"/>
                </a:cubicBezTo>
                <a:cubicBezTo>
                  <a:pt x="115" y="106"/>
                  <a:pt x="115" y="103"/>
                  <a:pt x="116" y="98"/>
                </a:cubicBezTo>
                <a:cubicBezTo>
                  <a:pt x="116" y="98"/>
                  <a:pt x="116" y="98"/>
                  <a:pt x="116" y="98"/>
                </a:cubicBezTo>
                <a:cubicBezTo>
                  <a:pt x="116" y="98"/>
                  <a:pt x="116" y="98"/>
                  <a:pt x="116" y="98"/>
                </a:cubicBezTo>
                <a:cubicBezTo>
                  <a:pt x="115" y="97"/>
                  <a:pt x="115" y="97"/>
                  <a:pt x="115" y="97"/>
                </a:cubicBezTo>
                <a:cubicBezTo>
                  <a:pt x="115" y="97"/>
                  <a:pt x="115" y="97"/>
                  <a:pt x="115" y="97"/>
                </a:cubicBezTo>
                <a:cubicBezTo>
                  <a:pt x="114" y="96"/>
                  <a:pt x="113" y="95"/>
                  <a:pt x="112" y="94"/>
                </a:cubicBezTo>
                <a:cubicBezTo>
                  <a:pt x="114" y="90"/>
                  <a:pt x="115" y="88"/>
                  <a:pt x="116" y="87"/>
                </a:cubicBezTo>
                <a:cubicBezTo>
                  <a:pt x="117" y="86"/>
                  <a:pt x="117" y="86"/>
                  <a:pt x="117" y="86"/>
                </a:cubicBezTo>
                <a:cubicBezTo>
                  <a:pt x="118" y="85"/>
                  <a:pt x="119" y="85"/>
                  <a:pt x="120" y="85"/>
                </a:cubicBezTo>
                <a:cubicBezTo>
                  <a:pt x="120" y="85"/>
                  <a:pt x="120" y="85"/>
                  <a:pt x="120" y="85"/>
                </a:cubicBezTo>
                <a:cubicBezTo>
                  <a:pt x="121" y="85"/>
                  <a:pt x="122" y="85"/>
                  <a:pt x="124" y="85"/>
                </a:cubicBezTo>
                <a:cubicBezTo>
                  <a:pt x="124" y="85"/>
                  <a:pt x="124" y="85"/>
                  <a:pt x="124" y="85"/>
                </a:cubicBezTo>
                <a:cubicBezTo>
                  <a:pt x="124" y="85"/>
                  <a:pt x="125" y="85"/>
                  <a:pt x="125" y="84"/>
                </a:cubicBezTo>
                <a:cubicBezTo>
                  <a:pt x="126" y="80"/>
                  <a:pt x="126" y="77"/>
                  <a:pt x="126" y="73"/>
                </a:cubicBezTo>
                <a:cubicBezTo>
                  <a:pt x="127" y="69"/>
                  <a:pt x="127" y="66"/>
                  <a:pt x="127" y="63"/>
                </a:cubicBezTo>
                <a:cubicBezTo>
                  <a:pt x="127" y="59"/>
                  <a:pt x="127" y="56"/>
                  <a:pt x="126" y="52"/>
                </a:cubicBezTo>
                <a:cubicBezTo>
                  <a:pt x="126" y="51"/>
                  <a:pt x="125" y="51"/>
                  <a:pt x="125" y="51"/>
                </a:cubicBezTo>
                <a:cubicBezTo>
                  <a:pt x="122" y="51"/>
                  <a:pt x="119" y="51"/>
                  <a:pt x="116" y="51"/>
                </a:cubicBezTo>
                <a:cubicBezTo>
                  <a:pt x="115" y="47"/>
                  <a:pt x="114" y="44"/>
                  <a:pt x="112" y="40"/>
                </a:cubicBezTo>
                <a:cubicBezTo>
                  <a:pt x="113" y="40"/>
                  <a:pt x="113" y="39"/>
                  <a:pt x="114" y="39"/>
                </a:cubicBezTo>
                <a:cubicBezTo>
                  <a:pt x="115" y="39"/>
                  <a:pt x="115" y="38"/>
                  <a:pt x="115" y="37"/>
                </a:cubicBezTo>
                <a:cubicBezTo>
                  <a:pt x="115" y="36"/>
                  <a:pt x="115" y="35"/>
                  <a:pt x="115" y="34"/>
                </a:cubicBezTo>
                <a:cubicBezTo>
                  <a:pt x="115" y="32"/>
                  <a:pt x="115" y="30"/>
                  <a:pt x="115" y="29"/>
                </a:cubicBezTo>
                <a:cubicBezTo>
                  <a:pt x="115" y="28"/>
                  <a:pt x="116" y="28"/>
                  <a:pt x="116" y="28"/>
                </a:cubicBezTo>
                <a:cubicBezTo>
                  <a:pt x="115" y="27"/>
                  <a:pt x="115" y="27"/>
                  <a:pt x="115" y="27"/>
                </a:cubicBezTo>
                <a:cubicBezTo>
                  <a:pt x="116" y="27"/>
                  <a:pt x="116" y="26"/>
                  <a:pt x="115" y="26"/>
                </a:cubicBezTo>
                <a:cubicBezTo>
                  <a:pt x="115" y="26"/>
                  <a:pt x="115" y="26"/>
                  <a:pt x="115" y="26"/>
                </a:cubicBezTo>
                <a:cubicBezTo>
                  <a:pt x="115" y="25"/>
                  <a:pt x="115" y="25"/>
                  <a:pt x="114" y="24"/>
                </a:cubicBezTo>
                <a:cubicBezTo>
                  <a:pt x="114" y="24"/>
                  <a:pt x="114" y="24"/>
                  <a:pt x="114" y="24"/>
                </a:cubicBezTo>
                <a:cubicBezTo>
                  <a:pt x="113" y="23"/>
                  <a:pt x="113" y="22"/>
                  <a:pt x="112" y="21"/>
                </a:cubicBezTo>
                <a:cubicBezTo>
                  <a:pt x="112" y="21"/>
                  <a:pt x="111" y="20"/>
                  <a:pt x="110" y="19"/>
                </a:cubicBezTo>
                <a:cubicBezTo>
                  <a:pt x="108" y="18"/>
                  <a:pt x="106" y="16"/>
                  <a:pt x="105" y="14"/>
                </a:cubicBezTo>
                <a:cubicBezTo>
                  <a:pt x="104" y="13"/>
                  <a:pt x="103" y="13"/>
                  <a:pt x="102" y="12"/>
                </a:cubicBezTo>
                <a:cubicBezTo>
                  <a:pt x="102" y="12"/>
                  <a:pt x="101" y="12"/>
                  <a:pt x="101" y="11"/>
                </a:cubicBezTo>
                <a:cubicBezTo>
                  <a:pt x="101" y="11"/>
                  <a:pt x="101" y="11"/>
                  <a:pt x="100" y="11"/>
                </a:cubicBezTo>
                <a:cubicBezTo>
                  <a:pt x="100" y="11"/>
                  <a:pt x="100" y="11"/>
                  <a:pt x="100" y="11"/>
                </a:cubicBezTo>
                <a:cubicBezTo>
                  <a:pt x="100" y="11"/>
                  <a:pt x="99" y="11"/>
                  <a:pt x="99" y="11"/>
                </a:cubicBezTo>
                <a:cubicBezTo>
                  <a:pt x="99" y="11"/>
                  <a:pt x="99" y="11"/>
                  <a:pt x="99" y="11"/>
                </a:cubicBezTo>
                <a:cubicBezTo>
                  <a:pt x="97" y="14"/>
                  <a:pt x="94" y="16"/>
                  <a:pt x="92" y="18"/>
                </a:cubicBezTo>
                <a:cubicBezTo>
                  <a:pt x="87" y="15"/>
                  <a:pt x="82" y="12"/>
                  <a:pt x="76" y="11"/>
                </a:cubicBezTo>
                <a:cubicBezTo>
                  <a:pt x="76" y="8"/>
                  <a:pt x="76" y="5"/>
                  <a:pt x="76" y="2"/>
                </a:cubicBezTo>
                <a:cubicBezTo>
                  <a:pt x="76" y="1"/>
                  <a:pt x="75" y="1"/>
                  <a:pt x="74" y="0"/>
                </a:cubicBezTo>
                <a:cubicBezTo>
                  <a:pt x="71" y="0"/>
                  <a:pt x="68" y="0"/>
                  <a:pt x="64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CustomShape 15"/>
          <p:cNvSpPr/>
          <p:nvPr/>
        </p:nvSpPr>
        <p:spPr>
          <a:xfrm>
            <a:off x="2264040" y="2214720"/>
            <a:ext cx="59760" cy="59760"/>
          </a:xfrm>
          <a:custGeom>
            <a:avLst/>
            <a:gdLst/>
            <a:ahLst/>
            <a:rect l="l" t="t" r="r" b="b"/>
            <a:pathLst>
              <a:path w="59" h="59">
                <a:moveTo>
                  <a:pt x="56" y="32"/>
                </a:moveTo>
                <a:cubicBezTo>
                  <a:pt x="55" y="32"/>
                  <a:pt x="55" y="31"/>
                  <a:pt x="55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31"/>
                  <a:pt x="56" y="31"/>
                  <a:pt x="56" y="31"/>
                </a:cubicBezTo>
                <a:cubicBezTo>
                  <a:pt x="56" y="31"/>
                  <a:pt x="56" y="32"/>
                  <a:pt x="56" y="32"/>
                </a:cubicBezTo>
                <a:moveTo>
                  <a:pt x="54" y="29"/>
                </a:moveTo>
                <a:cubicBezTo>
                  <a:pt x="54" y="28"/>
                  <a:pt x="54" y="28"/>
                  <a:pt x="54" y="28"/>
                </a:cubicBezTo>
                <a:cubicBezTo>
                  <a:pt x="54" y="27"/>
                  <a:pt x="55" y="27"/>
                  <a:pt x="55" y="27"/>
                </a:cubicBezTo>
                <a:cubicBezTo>
                  <a:pt x="55" y="27"/>
                  <a:pt x="55" y="28"/>
                  <a:pt x="55" y="28"/>
                </a:cubicBezTo>
                <a:cubicBezTo>
                  <a:pt x="54" y="29"/>
                  <a:pt x="54" y="29"/>
                  <a:pt x="54" y="29"/>
                </a:cubicBezTo>
                <a:moveTo>
                  <a:pt x="53" y="26"/>
                </a:moveTo>
                <a:cubicBezTo>
                  <a:pt x="53" y="26"/>
                  <a:pt x="53" y="26"/>
                  <a:pt x="53" y="26"/>
                </a:cubicBezTo>
                <a:cubicBezTo>
                  <a:pt x="54" y="25"/>
                  <a:pt x="54" y="25"/>
                  <a:pt x="55" y="25"/>
                </a:cubicBezTo>
                <a:cubicBezTo>
                  <a:pt x="55" y="25"/>
                  <a:pt x="55" y="25"/>
                  <a:pt x="55" y="25"/>
                </a:cubicBezTo>
                <a:cubicBezTo>
                  <a:pt x="55" y="26"/>
                  <a:pt x="54" y="26"/>
                  <a:pt x="53" y="26"/>
                </a:cubicBezTo>
                <a:moveTo>
                  <a:pt x="52" y="24"/>
                </a:moveTo>
                <a:cubicBezTo>
                  <a:pt x="52" y="24"/>
                  <a:pt x="52" y="23"/>
                  <a:pt x="52" y="23"/>
                </a:cubicBezTo>
                <a:cubicBezTo>
                  <a:pt x="52" y="22"/>
                  <a:pt x="53" y="22"/>
                  <a:pt x="54" y="21"/>
                </a:cubicBezTo>
                <a:cubicBezTo>
                  <a:pt x="54" y="22"/>
                  <a:pt x="54" y="22"/>
                  <a:pt x="54" y="23"/>
                </a:cubicBezTo>
                <a:cubicBezTo>
                  <a:pt x="54" y="23"/>
                  <a:pt x="53" y="24"/>
                  <a:pt x="52" y="24"/>
                </a:cubicBezTo>
                <a:moveTo>
                  <a:pt x="51" y="21"/>
                </a:moveTo>
                <a:cubicBezTo>
                  <a:pt x="50" y="21"/>
                  <a:pt x="50" y="21"/>
                  <a:pt x="50" y="21"/>
                </a:cubicBezTo>
                <a:cubicBezTo>
                  <a:pt x="51" y="20"/>
                  <a:pt x="52" y="20"/>
                  <a:pt x="53" y="19"/>
                </a:cubicBezTo>
                <a:cubicBezTo>
                  <a:pt x="53" y="20"/>
                  <a:pt x="53" y="20"/>
                  <a:pt x="53" y="20"/>
                </a:cubicBezTo>
                <a:cubicBezTo>
                  <a:pt x="52" y="20"/>
                  <a:pt x="52" y="21"/>
                  <a:pt x="51" y="21"/>
                </a:cubicBezTo>
                <a:moveTo>
                  <a:pt x="50" y="20"/>
                </a:moveTo>
                <a:cubicBezTo>
                  <a:pt x="49" y="19"/>
                  <a:pt x="49" y="19"/>
                  <a:pt x="49" y="19"/>
                </a:cubicBezTo>
                <a:cubicBezTo>
                  <a:pt x="50" y="18"/>
                  <a:pt x="51" y="18"/>
                  <a:pt x="52" y="17"/>
                </a:cubicBezTo>
                <a:cubicBezTo>
                  <a:pt x="52" y="17"/>
                  <a:pt x="52" y="18"/>
                  <a:pt x="52" y="18"/>
                </a:cubicBezTo>
                <a:cubicBezTo>
                  <a:pt x="51" y="19"/>
                  <a:pt x="50" y="19"/>
                  <a:pt x="50" y="20"/>
                </a:cubicBezTo>
                <a:moveTo>
                  <a:pt x="48" y="18"/>
                </a:moveTo>
                <a:cubicBezTo>
                  <a:pt x="48" y="17"/>
                  <a:pt x="48" y="17"/>
                  <a:pt x="48" y="17"/>
                </a:cubicBezTo>
                <a:cubicBezTo>
                  <a:pt x="47" y="17"/>
                  <a:pt x="47" y="17"/>
                  <a:pt x="46" y="16"/>
                </a:cubicBezTo>
                <a:cubicBezTo>
                  <a:pt x="47" y="15"/>
                  <a:pt x="49" y="15"/>
                  <a:pt x="50" y="14"/>
                </a:cubicBezTo>
                <a:cubicBezTo>
                  <a:pt x="50" y="15"/>
                  <a:pt x="51" y="15"/>
                  <a:pt x="51" y="16"/>
                </a:cubicBezTo>
                <a:cubicBezTo>
                  <a:pt x="50" y="16"/>
                  <a:pt x="49" y="17"/>
                  <a:pt x="48" y="18"/>
                </a:cubicBezTo>
                <a:moveTo>
                  <a:pt x="45" y="15"/>
                </a:moveTo>
                <a:cubicBezTo>
                  <a:pt x="45" y="15"/>
                  <a:pt x="44" y="14"/>
                  <a:pt x="43" y="14"/>
                </a:cubicBezTo>
                <a:cubicBezTo>
                  <a:pt x="45" y="13"/>
                  <a:pt x="46" y="12"/>
                  <a:pt x="47" y="11"/>
                </a:cubicBezTo>
                <a:cubicBezTo>
                  <a:pt x="48" y="11"/>
                  <a:pt x="48" y="11"/>
                  <a:pt x="48" y="11"/>
                </a:cubicBezTo>
                <a:cubicBezTo>
                  <a:pt x="48" y="12"/>
                  <a:pt x="49" y="12"/>
                  <a:pt x="49" y="13"/>
                </a:cubicBezTo>
                <a:cubicBezTo>
                  <a:pt x="48" y="14"/>
                  <a:pt x="46" y="14"/>
                  <a:pt x="45" y="15"/>
                </a:cubicBezTo>
                <a:moveTo>
                  <a:pt x="30" y="56"/>
                </a:moveTo>
                <a:cubicBezTo>
                  <a:pt x="23" y="56"/>
                  <a:pt x="16" y="52"/>
                  <a:pt x="11" y="47"/>
                </a:cubicBezTo>
                <a:cubicBezTo>
                  <a:pt x="6" y="42"/>
                  <a:pt x="3" y="35"/>
                  <a:pt x="3" y="28"/>
                </a:cubicBezTo>
                <a:cubicBezTo>
                  <a:pt x="3" y="27"/>
                  <a:pt x="3" y="26"/>
                  <a:pt x="3" y="25"/>
                </a:cubicBezTo>
                <a:cubicBezTo>
                  <a:pt x="4" y="24"/>
                  <a:pt x="4" y="24"/>
                  <a:pt x="4" y="24"/>
                </a:cubicBezTo>
                <a:cubicBezTo>
                  <a:pt x="6" y="21"/>
                  <a:pt x="8" y="18"/>
                  <a:pt x="12" y="16"/>
                </a:cubicBezTo>
                <a:cubicBezTo>
                  <a:pt x="17" y="12"/>
                  <a:pt x="22" y="11"/>
                  <a:pt x="27" y="11"/>
                </a:cubicBezTo>
                <a:cubicBezTo>
                  <a:pt x="27" y="11"/>
                  <a:pt x="27" y="11"/>
                  <a:pt x="27" y="11"/>
                </a:cubicBezTo>
                <a:cubicBezTo>
                  <a:pt x="34" y="11"/>
                  <a:pt x="41" y="14"/>
                  <a:pt x="45" y="19"/>
                </a:cubicBezTo>
                <a:cubicBezTo>
                  <a:pt x="50" y="25"/>
                  <a:pt x="53" y="32"/>
                  <a:pt x="53" y="39"/>
                </a:cubicBezTo>
                <a:cubicBezTo>
                  <a:pt x="53" y="39"/>
                  <a:pt x="53" y="40"/>
                  <a:pt x="53" y="41"/>
                </a:cubicBezTo>
                <a:cubicBezTo>
                  <a:pt x="53" y="41"/>
                  <a:pt x="53" y="41"/>
                  <a:pt x="53" y="41"/>
                </a:cubicBezTo>
                <a:cubicBezTo>
                  <a:pt x="52" y="44"/>
                  <a:pt x="49" y="48"/>
                  <a:pt x="45" y="51"/>
                </a:cubicBezTo>
                <a:cubicBezTo>
                  <a:pt x="45" y="51"/>
                  <a:pt x="45" y="51"/>
                  <a:pt x="45" y="51"/>
                </a:cubicBezTo>
                <a:cubicBezTo>
                  <a:pt x="40" y="54"/>
                  <a:pt x="35" y="56"/>
                  <a:pt x="30" y="56"/>
                </a:cubicBezTo>
                <a:cubicBezTo>
                  <a:pt x="30" y="56"/>
                  <a:pt x="30" y="56"/>
                  <a:pt x="30" y="56"/>
                </a:cubicBezTo>
                <a:moveTo>
                  <a:pt x="42" y="13"/>
                </a:moveTo>
                <a:cubicBezTo>
                  <a:pt x="41" y="12"/>
                  <a:pt x="41" y="12"/>
                  <a:pt x="40" y="12"/>
                </a:cubicBezTo>
                <a:cubicBezTo>
                  <a:pt x="42" y="11"/>
                  <a:pt x="43" y="10"/>
                  <a:pt x="45" y="9"/>
                </a:cubicBezTo>
                <a:cubicBezTo>
                  <a:pt x="45" y="9"/>
                  <a:pt x="45" y="9"/>
                  <a:pt x="45" y="9"/>
                </a:cubicBezTo>
                <a:cubicBezTo>
                  <a:pt x="45" y="9"/>
                  <a:pt x="46" y="9"/>
                  <a:pt x="46" y="10"/>
                </a:cubicBezTo>
                <a:cubicBezTo>
                  <a:pt x="45" y="11"/>
                  <a:pt x="43" y="12"/>
                  <a:pt x="42" y="13"/>
                </a:cubicBezTo>
                <a:moveTo>
                  <a:pt x="6" y="17"/>
                </a:moveTo>
                <a:cubicBezTo>
                  <a:pt x="6" y="17"/>
                  <a:pt x="6" y="17"/>
                  <a:pt x="6" y="17"/>
                </a:cubicBezTo>
                <a:cubicBezTo>
                  <a:pt x="8" y="14"/>
                  <a:pt x="11" y="12"/>
                  <a:pt x="13" y="9"/>
                </a:cubicBezTo>
                <a:cubicBezTo>
                  <a:pt x="14" y="8"/>
                  <a:pt x="14" y="8"/>
                  <a:pt x="14" y="8"/>
                </a:cubicBezTo>
                <a:cubicBezTo>
                  <a:pt x="12" y="10"/>
                  <a:pt x="10" y="12"/>
                  <a:pt x="9" y="15"/>
                </a:cubicBezTo>
                <a:cubicBezTo>
                  <a:pt x="8" y="15"/>
                  <a:pt x="7" y="16"/>
                  <a:pt x="6" y="17"/>
                </a:cubicBezTo>
                <a:moveTo>
                  <a:pt x="14" y="8"/>
                </a:moveTo>
                <a:cubicBezTo>
                  <a:pt x="15" y="7"/>
                  <a:pt x="15" y="7"/>
                  <a:pt x="15" y="7"/>
                </a:cubicBezTo>
                <a:cubicBezTo>
                  <a:pt x="15" y="7"/>
                  <a:pt x="15" y="7"/>
                  <a:pt x="15" y="7"/>
                </a:cubicBezTo>
                <a:cubicBezTo>
                  <a:pt x="15" y="7"/>
                  <a:pt x="14" y="8"/>
                  <a:pt x="14" y="8"/>
                </a:cubicBezTo>
                <a:moveTo>
                  <a:pt x="39" y="11"/>
                </a:moveTo>
                <a:cubicBezTo>
                  <a:pt x="38" y="10"/>
                  <a:pt x="38" y="10"/>
                  <a:pt x="38" y="10"/>
                </a:cubicBezTo>
                <a:cubicBezTo>
                  <a:pt x="39" y="9"/>
                  <a:pt x="41" y="8"/>
                  <a:pt x="42" y="7"/>
                </a:cubicBezTo>
                <a:cubicBezTo>
                  <a:pt x="43" y="8"/>
                  <a:pt x="43" y="8"/>
                  <a:pt x="43" y="8"/>
                </a:cubicBezTo>
                <a:cubicBezTo>
                  <a:pt x="42" y="9"/>
                  <a:pt x="40" y="10"/>
                  <a:pt x="39" y="11"/>
                </a:cubicBezTo>
                <a:moveTo>
                  <a:pt x="36" y="10"/>
                </a:moveTo>
                <a:cubicBezTo>
                  <a:pt x="36" y="9"/>
                  <a:pt x="35" y="9"/>
                  <a:pt x="34" y="9"/>
                </a:cubicBezTo>
                <a:cubicBezTo>
                  <a:pt x="35" y="8"/>
                  <a:pt x="36" y="7"/>
                  <a:pt x="37" y="6"/>
                </a:cubicBezTo>
                <a:cubicBezTo>
                  <a:pt x="38" y="6"/>
                  <a:pt x="38" y="5"/>
                  <a:pt x="39" y="5"/>
                </a:cubicBezTo>
                <a:cubicBezTo>
                  <a:pt x="40" y="5"/>
                  <a:pt x="40" y="6"/>
                  <a:pt x="41" y="6"/>
                </a:cubicBezTo>
                <a:cubicBezTo>
                  <a:pt x="39" y="7"/>
                  <a:pt x="38" y="8"/>
                  <a:pt x="36" y="10"/>
                </a:cubicBezTo>
                <a:moveTo>
                  <a:pt x="33" y="9"/>
                </a:moveTo>
                <a:cubicBezTo>
                  <a:pt x="32" y="8"/>
                  <a:pt x="32" y="8"/>
                  <a:pt x="31" y="8"/>
                </a:cubicBezTo>
                <a:cubicBezTo>
                  <a:pt x="33" y="7"/>
                  <a:pt x="34" y="5"/>
                  <a:pt x="36" y="4"/>
                </a:cubicBezTo>
                <a:cubicBezTo>
                  <a:pt x="36" y="4"/>
                  <a:pt x="37" y="4"/>
                  <a:pt x="37" y="4"/>
                </a:cubicBezTo>
                <a:cubicBezTo>
                  <a:pt x="36" y="5"/>
                  <a:pt x="36" y="5"/>
                  <a:pt x="36" y="5"/>
                </a:cubicBezTo>
                <a:cubicBezTo>
                  <a:pt x="35" y="6"/>
                  <a:pt x="34" y="7"/>
                  <a:pt x="33" y="9"/>
                </a:cubicBezTo>
                <a:moveTo>
                  <a:pt x="13" y="12"/>
                </a:moveTo>
                <a:cubicBezTo>
                  <a:pt x="15" y="9"/>
                  <a:pt x="17" y="7"/>
                  <a:pt x="19" y="5"/>
                </a:cubicBezTo>
                <a:cubicBezTo>
                  <a:pt x="20" y="4"/>
                  <a:pt x="21" y="4"/>
                  <a:pt x="22" y="4"/>
                </a:cubicBezTo>
                <a:cubicBezTo>
                  <a:pt x="20" y="6"/>
                  <a:pt x="18" y="8"/>
                  <a:pt x="15" y="10"/>
                </a:cubicBezTo>
                <a:cubicBezTo>
                  <a:pt x="15" y="11"/>
                  <a:pt x="14" y="11"/>
                  <a:pt x="13" y="12"/>
                </a:cubicBezTo>
                <a:moveTo>
                  <a:pt x="27" y="8"/>
                </a:moveTo>
                <a:cubicBezTo>
                  <a:pt x="28" y="6"/>
                  <a:pt x="30" y="4"/>
                  <a:pt x="32" y="3"/>
                </a:cubicBezTo>
                <a:cubicBezTo>
                  <a:pt x="33" y="3"/>
                  <a:pt x="33" y="3"/>
                  <a:pt x="34" y="3"/>
                </a:cubicBezTo>
                <a:cubicBezTo>
                  <a:pt x="32" y="5"/>
                  <a:pt x="31" y="6"/>
                  <a:pt x="29" y="8"/>
                </a:cubicBezTo>
                <a:cubicBezTo>
                  <a:pt x="28" y="8"/>
                  <a:pt x="28" y="8"/>
                  <a:pt x="27" y="8"/>
                </a:cubicBezTo>
                <a:cubicBezTo>
                  <a:pt x="27" y="8"/>
                  <a:pt x="27" y="8"/>
                  <a:pt x="27" y="8"/>
                </a:cubicBezTo>
                <a:moveTo>
                  <a:pt x="19" y="9"/>
                </a:moveTo>
                <a:cubicBezTo>
                  <a:pt x="21" y="7"/>
                  <a:pt x="23" y="5"/>
                  <a:pt x="25" y="3"/>
                </a:cubicBezTo>
                <a:cubicBezTo>
                  <a:pt x="26" y="3"/>
                  <a:pt x="26" y="3"/>
                  <a:pt x="26" y="3"/>
                </a:cubicBezTo>
                <a:cubicBezTo>
                  <a:pt x="24" y="5"/>
                  <a:pt x="22" y="7"/>
                  <a:pt x="20" y="9"/>
                </a:cubicBezTo>
                <a:cubicBezTo>
                  <a:pt x="20" y="9"/>
                  <a:pt x="20" y="9"/>
                  <a:pt x="20" y="9"/>
                </a:cubicBezTo>
                <a:cubicBezTo>
                  <a:pt x="19" y="9"/>
                  <a:pt x="19" y="9"/>
                  <a:pt x="19" y="9"/>
                </a:cubicBezTo>
                <a:moveTo>
                  <a:pt x="23" y="8"/>
                </a:moveTo>
                <a:cubicBezTo>
                  <a:pt x="25" y="6"/>
                  <a:pt x="27" y="4"/>
                  <a:pt x="29" y="3"/>
                </a:cubicBezTo>
                <a:cubicBezTo>
                  <a:pt x="29" y="3"/>
                  <a:pt x="29" y="3"/>
                  <a:pt x="29" y="3"/>
                </a:cubicBezTo>
                <a:cubicBezTo>
                  <a:pt x="29" y="3"/>
                  <a:pt x="30" y="3"/>
                  <a:pt x="30" y="3"/>
                </a:cubicBezTo>
                <a:cubicBezTo>
                  <a:pt x="28" y="4"/>
                  <a:pt x="26" y="6"/>
                  <a:pt x="24" y="8"/>
                </a:cubicBezTo>
                <a:cubicBezTo>
                  <a:pt x="24" y="8"/>
                  <a:pt x="23" y="8"/>
                  <a:pt x="23" y="8"/>
                </a:cubicBezTo>
                <a:moveTo>
                  <a:pt x="29" y="0"/>
                </a:moveTo>
                <a:cubicBezTo>
                  <a:pt x="24" y="0"/>
                  <a:pt x="18" y="1"/>
                  <a:pt x="12" y="5"/>
                </a:cubicBezTo>
                <a:cubicBezTo>
                  <a:pt x="12" y="5"/>
                  <a:pt x="12" y="5"/>
                  <a:pt x="12" y="5"/>
                </a:cubicBezTo>
                <a:cubicBezTo>
                  <a:pt x="4" y="11"/>
                  <a:pt x="0" y="20"/>
                  <a:pt x="0" y="28"/>
                </a:cubicBezTo>
                <a:cubicBezTo>
                  <a:pt x="0" y="35"/>
                  <a:pt x="4" y="43"/>
                  <a:pt x="9" y="49"/>
                </a:cubicBezTo>
                <a:cubicBezTo>
                  <a:pt x="14" y="55"/>
                  <a:pt x="22" y="59"/>
                  <a:pt x="30" y="59"/>
                </a:cubicBezTo>
                <a:cubicBezTo>
                  <a:pt x="34" y="59"/>
                  <a:pt x="39" y="57"/>
                  <a:pt x="44" y="54"/>
                </a:cubicBezTo>
                <a:cubicBezTo>
                  <a:pt x="44" y="54"/>
                  <a:pt x="44" y="54"/>
                  <a:pt x="44" y="54"/>
                </a:cubicBezTo>
                <a:cubicBezTo>
                  <a:pt x="45" y="54"/>
                  <a:pt x="45" y="54"/>
                  <a:pt x="45" y="54"/>
                </a:cubicBezTo>
                <a:cubicBezTo>
                  <a:pt x="45" y="54"/>
                  <a:pt x="45" y="54"/>
                  <a:pt x="45" y="54"/>
                </a:cubicBezTo>
                <a:cubicBezTo>
                  <a:pt x="45" y="54"/>
                  <a:pt x="45" y="54"/>
                  <a:pt x="46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7" y="53"/>
                  <a:pt x="47" y="52"/>
                  <a:pt x="48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48" y="51"/>
                  <a:pt x="48" y="51"/>
                  <a:pt x="48" y="51"/>
                </a:cubicBezTo>
                <a:cubicBezTo>
                  <a:pt x="48" y="51"/>
                  <a:pt x="48" y="51"/>
                  <a:pt x="48" y="51"/>
                </a:cubicBezTo>
                <a:cubicBezTo>
                  <a:pt x="55" y="46"/>
                  <a:pt x="59" y="38"/>
                  <a:pt x="59" y="31"/>
                </a:cubicBezTo>
                <a:cubicBezTo>
                  <a:pt x="59" y="23"/>
                  <a:pt x="55" y="15"/>
                  <a:pt x="50" y="9"/>
                </a:cubicBezTo>
                <a:cubicBezTo>
                  <a:pt x="45" y="4"/>
                  <a:pt x="37" y="0"/>
                  <a:pt x="29" y="0"/>
                </a:cubicBezTo>
                <a:cubicBezTo>
                  <a:pt x="29" y="0"/>
                  <a:pt x="29" y="0"/>
                  <a:pt x="29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CustomShape 16"/>
          <p:cNvSpPr/>
          <p:nvPr/>
        </p:nvSpPr>
        <p:spPr>
          <a:xfrm>
            <a:off x="2244600" y="2197440"/>
            <a:ext cx="96120" cy="102240"/>
          </a:xfrm>
          <a:custGeom>
            <a:avLst/>
            <a:gdLst/>
            <a:ahLst/>
            <a:rect l="l" t="t" r="r" b="b"/>
            <a:pathLst>
              <a:path w="95" h="101">
                <a:moveTo>
                  <a:pt x="45" y="98"/>
                </a:moveTo>
                <a:cubicBezTo>
                  <a:pt x="44" y="98"/>
                  <a:pt x="44" y="98"/>
                  <a:pt x="44" y="98"/>
                </a:cubicBezTo>
                <a:cubicBezTo>
                  <a:pt x="45" y="97"/>
                  <a:pt x="45" y="97"/>
                  <a:pt x="45" y="96"/>
                </a:cubicBezTo>
                <a:cubicBezTo>
                  <a:pt x="45" y="97"/>
                  <a:pt x="45" y="97"/>
                  <a:pt x="45" y="98"/>
                </a:cubicBezTo>
                <a:moveTo>
                  <a:pt x="43" y="98"/>
                </a:moveTo>
                <a:cubicBezTo>
                  <a:pt x="42" y="98"/>
                  <a:pt x="42" y="98"/>
                  <a:pt x="41" y="98"/>
                </a:cubicBezTo>
                <a:cubicBezTo>
                  <a:pt x="42" y="96"/>
                  <a:pt x="43" y="94"/>
                  <a:pt x="44" y="93"/>
                </a:cubicBezTo>
                <a:cubicBezTo>
                  <a:pt x="45" y="93"/>
                  <a:pt x="45" y="93"/>
                  <a:pt x="46" y="93"/>
                </a:cubicBezTo>
                <a:cubicBezTo>
                  <a:pt x="45" y="94"/>
                  <a:pt x="44" y="96"/>
                  <a:pt x="43" y="98"/>
                </a:cubicBezTo>
                <a:moveTo>
                  <a:pt x="40" y="97"/>
                </a:moveTo>
                <a:cubicBezTo>
                  <a:pt x="39" y="97"/>
                  <a:pt x="38" y="97"/>
                  <a:pt x="38" y="97"/>
                </a:cubicBezTo>
                <a:cubicBezTo>
                  <a:pt x="39" y="95"/>
                  <a:pt x="40" y="94"/>
                  <a:pt x="41" y="92"/>
                </a:cubicBezTo>
                <a:cubicBezTo>
                  <a:pt x="41" y="92"/>
                  <a:pt x="42" y="92"/>
                  <a:pt x="43" y="92"/>
                </a:cubicBezTo>
                <a:cubicBezTo>
                  <a:pt x="41" y="94"/>
                  <a:pt x="40" y="96"/>
                  <a:pt x="40" y="97"/>
                </a:cubicBezTo>
                <a:moveTo>
                  <a:pt x="36" y="97"/>
                </a:moveTo>
                <a:cubicBezTo>
                  <a:pt x="36" y="97"/>
                  <a:pt x="35" y="97"/>
                  <a:pt x="34" y="96"/>
                </a:cubicBezTo>
                <a:cubicBezTo>
                  <a:pt x="36" y="95"/>
                  <a:pt x="37" y="93"/>
                  <a:pt x="38" y="92"/>
                </a:cubicBezTo>
                <a:cubicBezTo>
                  <a:pt x="38" y="92"/>
                  <a:pt x="39" y="92"/>
                  <a:pt x="39" y="92"/>
                </a:cubicBezTo>
                <a:cubicBezTo>
                  <a:pt x="38" y="93"/>
                  <a:pt x="37" y="95"/>
                  <a:pt x="36" y="97"/>
                </a:cubicBezTo>
                <a:moveTo>
                  <a:pt x="34" y="94"/>
                </a:moveTo>
                <a:cubicBezTo>
                  <a:pt x="34" y="93"/>
                  <a:pt x="35" y="92"/>
                  <a:pt x="35" y="91"/>
                </a:cubicBezTo>
                <a:cubicBezTo>
                  <a:pt x="35" y="91"/>
                  <a:pt x="36" y="91"/>
                  <a:pt x="36" y="91"/>
                </a:cubicBezTo>
                <a:cubicBezTo>
                  <a:pt x="36" y="92"/>
                  <a:pt x="35" y="93"/>
                  <a:pt x="34" y="94"/>
                </a:cubicBezTo>
                <a:moveTo>
                  <a:pt x="65" y="91"/>
                </a:moveTo>
                <a:cubicBezTo>
                  <a:pt x="65" y="91"/>
                  <a:pt x="65" y="90"/>
                  <a:pt x="64" y="90"/>
                </a:cubicBezTo>
                <a:cubicBezTo>
                  <a:pt x="65" y="89"/>
                  <a:pt x="65" y="88"/>
                  <a:pt x="66" y="87"/>
                </a:cubicBezTo>
                <a:cubicBezTo>
                  <a:pt x="66" y="89"/>
                  <a:pt x="65" y="90"/>
                  <a:pt x="65" y="91"/>
                </a:cubicBezTo>
                <a:moveTo>
                  <a:pt x="68" y="92"/>
                </a:moveTo>
                <a:cubicBezTo>
                  <a:pt x="68" y="91"/>
                  <a:pt x="69" y="89"/>
                  <a:pt x="69" y="88"/>
                </a:cubicBezTo>
                <a:cubicBezTo>
                  <a:pt x="70" y="88"/>
                  <a:pt x="70" y="87"/>
                  <a:pt x="71" y="87"/>
                </a:cubicBezTo>
                <a:cubicBezTo>
                  <a:pt x="70" y="89"/>
                  <a:pt x="69" y="90"/>
                  <a:pt x="68" y="92"/>
                </a:cubicBezTo>
                <a:moveTo>
                  <a:pt x="51" y="86"/>
                </a:moveTo>
                <a:cubicBezTo>
                  <a:pt x="51" y="85"/>
                  <a:pt x="51" y="85"/>
                  <a:pt x="51" y="85"/>
                </a:cubicBezTo>
                <a:cubicBezTo>
                  <a:pt x="51" y="85"/>
                  <a:pt x="51" y="85"/>
                  <a:pt x="51" y="85"/>
                </a:cubicBezTo>
                <a:cubicBezTo>
                  <a:pt x="51" y="86"/>
                  <a:pt x="51" y="86"/>
                  <a:pt x="51" y="86"/>
                </a:cubicBezTo>
                <a:moveTo>
                  <a:pt x="50" y="90"/>
                </a:moveTo>
                <a:cubicBezTo>
                  <a:pt x="50" y="89"/>
                  <a:pt x="50" y="89"/>
                  <a:pt x="50" y="88"/>
                </a:cubicBezTo>
                <a:cubicBezTo>
                  <a:pt x="51" y="87"/>
                  <a:pt x="52" y="86"/>
                  <a:pt x="53" y="85"/>
                </a:cubicBezTo>
                <a:cubicBezTo>
                  <a:pt x="54" y="85"/>
                  <a:pt x="54" y="85"/>
                  <a:pt x="54" y="85"/>
                </a:cubicBezTo>
                <a:cubicBezTo>
                  <a:pt x="53" y="87"/>
                  <a:pt x="52" y="88"/>
                  <a:pt x="50" y="90"/>
                </a:cubicBezTo>
                <a:cubicBezTo>
                  <a:pt x="50" y="90"/>
                  <a:pt x="50" y="90"/>
                  <a:pt x="50" y="90"/>
                </a:cubicBezTo>
                <a:moveTo>
                  <a:pt x="70" y="91"/>
                </a:moveTo>
                <a:cubicBezTo>
                  <a:pt x="71" y="89"/>
                  <a:pt x="72" y="87"/>
                  <a:pt x="73" y="86"/>
                </a:cubicBezTo>
                <a:cubicBezTo>
                  <a:pt x="74" y="85"/>
                  <a:pt x="74" y="85"/>
                  <a:pt x="75" y="85"/>
                </a:cubicBezTo>
                <a:cubicBezTo>
                  <a:pt x="74" y="86"/>
                  <a:pt x="73" y="88"/>
                  <a:pt x="73" y="89"/>
                </a:cubicBezTo>
                <a:cubicBezTo>
                  <a:pt x="72" y="90"/>
                  <a:pt x="71" y="90"/>
                  <a:pt x="70" y="91"/>
                </a:cubicBezTo>
                <a:moveTo>
                  <a:pt x="52" y="90"/>
                </a:moveTo>
                <a:cubicBezTo>
                  <a:pt x="54" y="88"/>
                  <a:pt x="55" y="86"/>
                  <a:pt x="56" y="84"/>
                </a:cubicBezTo>
                <a:cubicBezTo>
                  <a:pt x="57" y="84"/>
                  <a:pt x="58" y="84"/>
                  <a:pt x="58" y="84"/>
                </a:cubicBezTo>
                <a:cubicBezTo>
                  <a:pt x="57" y="86"/>
                  <a:pt x="56" y="88"/>
                  <a:pt x="55" y="89"/>
                </a:cubicBezTo>
                <a:cubicBezTo>
                  <a:pt x="54" y="89"/>
                  <a:pt x="53" y="90"/>
                  <a:pt x="52" y="90"/>
                </a:cubicBezTo>
                <a:moveTo>
                  <a:pt x="63" y="89"/>
                </a:moveTo>
                <a:cubicBezTo>
                  <a:pt x="63" y="88"/>
                  <a:pt x="63" y="88"/>
                  <a:pt x="63" y="88"/>
                </a:cubicBezTo>
                <a:cubicBezTo>
                  <a:pt x="64" y="87"/>
                  <a:pt x="64" y="85"/>
                  <a:pt x="64" y="84"/>
                </a:cubicBezTo>
                <a:cubicBezTo>
                  <a:pt x="65" y="84"/>
                  <a:pt x="65" y="85"/>
                  <a:pt x="66" y="86"/>
                </a:cubicBezTo>
                <a:cubicBezTo>
                  <a:pt x="65" y="87"/>
                  <a:pt x="64" y="88"/>
                  <a:pt x="63" y="89"/>
                </a:cubicBezTo>
                <a:moveTo>
                  <a:pt x="32" y="88"/>
                </a:moveTo>
                <a:cubicBezTo>
                  <a:pt x="32" y="88"/>
                  <a:pt x="32" y="88"/>
                  <a:pt x="32" y="88"/>
                </a:cubicBezTo>
                <a:cubicBezTo>
                  <a:pt x="31" y="87"/>
                  <a:pt x="30" y="87"/>
                  <a:pt x="30" y="87"/>
                </a:cubicBezTo>
                <a:cubicBezTo>
                  <a:pt x="31" y="86"/>
                  <a:pt x="32" y="85"/>
                  <a:pt x="33" y="84"/>
                </a:cubicBezTo>
                <a:cubicBezTo>
                  <a:pt x="33" y="85"/>
                  <a:pt x="33" y="87"/>
                  <a:pt x="32" y="88"/>
                </a:cubicBezTo>
                <a:moveTo>
                  <a:pt x="57" y="89"/>
                </a:moveTo>
                <a:cubicBezTo>
                  <a:pt x="58" y="87"/>
                  <a:pt x="59" y="85"/>
                  <a:pt x="60" y="83"/>
                </a:cubicBezTo>
                <a:cubicBezTo>
                  <a:pt x="61" y="83"/>
                  <a:pt x="61" y="83"/>
                  <a:pt x="62" y="83"/>
                </a:cubicBezTo>
                <a:cubicBezTo>
                  <a:pt x="61" y="84"/>
                  <a:pt x="61" y="86"/>
                  <a:pt x="60" y="88"/>
                </a:cubicBezTo>
                <a:cubicBezTo>
                  <a:pt x="59" y="88"/>
                  <a:pt x="58" y="88"/>
                  <a:pt x="57" y="89"/>
                </a:cubicBezTo>
                <a:moveTo>
                  <a:pt x="75" y="87"/>
                </a:moveTo>
                <a:cubicBezTo>
                  <a:pt x="76" y="85"/>
                  <a:pt x="77" y="84"/>
                  <a:pt x="77" y="83"/>
                </a:cubicBezTo>
                <a:cubicBezTo>
                  <a:pt x="78" y="82"/>
                  <a:pt x="78" y="82"/>
                  <a:pt x="78" y="82"/>
                </a:cubicBezTo>
                <a:cubicBezTo>
                  <a:pt x="77" y="83"/>
                  <a:pt x="77" y="84"/>
                  <a:pt x="77" y="85"/>
                </a:cubicBezTo>
                <a:cubicBezTo>
                  <a:pt x="76" y="86"/>
                  <a:pt x="76" y="86"/>
                  <a:pt x="75" y="87"/>
                </a:cubicBezTo>
                <a:moveTo>
                  <a:pt x="28" y="86"/>
                </a:moveTo>
                <a:cubicBezTo>
                  <a:pt x="28" y="86"/>
                  <a:pt x="27" y="85"/>
                  <a:pt x="27" y="85"/>
                </a:cubicBezTo>
                <a:cubicBezTo>
                  <a:pt x="28" y="84"/>
                  <a:pt x="30" y="83"/>
                  <a:pt x="31" y="81"/>
                </a:cubicBezTo>
                <a:cubicBezTo>
                  <a:pt x="32" y="82"/>
                  <a:pt x="32" y="82"/>
                  <a:pt x="33" y="82"/>
                </a:cubicBezTo>
                <a:cubicBezTo>
                  <a:pt x="31" y="83"/>
                  <a:pt x="30" y="85"/>
                  <a:pt x="28" y="86"/>
                </a:cubicBezTo>
                <a:moveTo>
                  <a:pt x="26" y="84"/>
                </a:moveTo>
                <a:cubicBezTo>
                  <a:pt x="25" y="84"/>
                  <a:pt x="25" y="84"/>
                  <a:pt x="25" y="84"/>
                </a:cubicBezTo>
                <a:cubicBezTo>
                  <a:pt x="26" y="82"/>
                  <a:pt x="28" y="81"/>
                  <a:pt x="29" y="80"/>
                </a:cubicBezTo>
                <a:cubicBezTo>
                  <a:pt x="30" y="81"/>
                  <a:pt x="30" y="81"/>
                  <a:pt x="30" y="81"/>
                </a:cubicBezTo>
                <a:cubicBezTo>
                  <a:pt x="28" y="82"/>
                  <a:pt x="27" y="83"/>
                  <a:pt x="26" y="84"/>
                </a:cubicBezTo>
                <a:moveTo>
                  <a:pt x="13" y="83"/>
                </a:moveTo>
                <a:cubicBezTo>
                  <a:pt x="12" y="82"/>
                  <a:pt x="12" y="82"/>
                  <a:pt x="12" y="82"/>
                </a:cubicBezTo>
                <a:cubicBezTo>
                  <a:pt x="13" y="81"/>
                  <a:pt x="14" y="80"/>
                  <a:pt x="14" y="79"/>
                </a:cubicBezTo>
                <a:cubicBezTo>
                  <a:pt x="14" y="80"/>
                  <a:pt x="14" y="80"/>
                  <a:pt x="13" y="81"/>
                </a:cubicBezTo>
                <a:cubicBezTo>
                  <a:pt x="13" y="82"/>
                  <a:pt x="13" y="82"/>
                  <a:pt x="13" y="83"/>
                </a:cubicBezTo>
                <a:moveTo>
                  <a:pt x="24" y="83"/>
                </a:moveTo>
                <a:cubicBezTo>
                  <a:pt x="23" y="82"/>
                  <a:pt x="23" y="82"/>
                  <a:pt x="23" y="82"/>
                </a:cubicBezTo>
                <a:cubicBezTo>
                  <a:pt x="24" y="81"/>
                  <a:pt x="25" y="80"/>
                  <a:pt x="27" y="79"/>
                </a:cubicBezTo>
                <a:cubicBezTo>
                  <a:pt x="28" y="79"/>
                  <a:pt x="28" y="79"/>
                  <a:pt x="28" y="79"/>
                </a:cubicBezTo>
                <a:cubicBezTo>
                  <a:pt x="26" y="80"/>
                  <a:pt x="25" y="81"/>
                  <a:pt x="24" y="83"/>
                </a:cubicBezTo>
                <a:moveTo>
                  <a:pt x="22" y="81"/>
                </a:moveTo>
                <a:cubicBezTo>
                  <a:pt x="22" y="80"/>
                  <a:pt x="23" y="80"/>
                  <a:pt x="23" y="79"/>
                </a:cubicBezTo>
                <a:cubicBezTo>
                  <a:pt x="23" y="78"/>
                  <a:pt x="24" y="78"/>
                  <a:pt x="25" y="77"/>
                </a:cubicBezTo>
                <a:cubicBezTo>
                  <a:pt x="25" y="78"/>
                  <a:pt x="25" y="78"/>
                  <a:pt x="25" y="78"/>
                </a:cubicBezTo>
                <a:cubicBezTo>
                  <a:pt x="24" y="79"/>
                  <a:pt x="23" y="80"/>
                  <a:pt x="22" y="81"/>
                </a:cubicBezTo>
                <a:moveTo>
                  <a:pt x="16" y="83"/>
                </a:moveTo>
                <a:cubicBezTo>
                  <a:pt x="16" y="82"/>
                  <a:pt x="16" y="82"/>
                  <a:pt x="16" y="82"/>
                </a:cubicBezTo>
                <a:cubicBezTo>
                  <a:pt x="17" y="81"/>
                  <a:pt x="17" y="80"/>
                  <a:pt x="17" y="79"/>
                </a:cubicBezTo>
                <a:cubicBezTo>
                  <a:pt x="18" y="78"/>
                  <a:pt x="19" y="78"/>
                  <a:pt x="20" y="77"/>
                </a:cubicBezTo>
                <a:cubicBezTo>
                  <a:pt x="20" y="78"/>
                  <a:pt x="19" y="79"/>
                  <a:pt x="19" y="81"/>
                </a:cubicBezTo>
                <a:cubicBezTo>
                  <a:pt x="18" y="81"/>
                  <a:pt x="17" y="82"/>
                  <a:pt x="16" y="83"/>
                </a:cubicBezTo>
                <a:moveTo>
                  <a:pt x="11" y="80"/>
                </a:moveTo>
                <a:cubicBezTo>
                  <a:pt x="11" y="80"/>
                  <a:pt x="11" y="80"/>
                  <a:pt x="11" y="80"/>
                </a:cubicBezTo>
                <a:cubicBezTo>
                  <a:pt x="11" y="79"/>
                  <a:pt x="12" y="78"/>
                  <a:pt x="13" y="77"/>
                </a:cubicBezTo>
                <a:cubicBezTo>
                  <a:pt x="14" y="77"/>
                  <a:pt x="14" y="77"/>
                  <a:pt x="14" y="77"/>
                </a:cubicBezTo>
                <a:cubicBezTo>
                  <a:pt x="13" y="78"/>
                  <a:pt x="12" y="79"/>
                  <a:pt x="11" y="80"/>
                </a:cubicBezTo>
                <a:moveTo>
                  <a:pt x="23" y="76"/>
                </a:moveTo>
                <a:cubicBezTo>
                  <a:pt x="23" y="76"/>
                  <a:pt x="23" y="76"/>
                  <a:pt x="23" y="76"/>
                </a:cubicBezTo>
                <a:cubicBezTo>
                  <a:pt x="23" y="76"/>
                  <a:pt x="23" y="76"/>
                  <a:pt x="23" y="76"/>
                </a:cubicBezTo>
                <a:cubicBezTo>
                  <a:pt x="23" y="76"/>
                  <a:pt x="23" y="76"/>
                  <a:pt x="23" y="76"/>
                </a:cubicBezTo>
                <a:moveTo>
                  <a:pt x="10" y="78"/>
                </a:moveTo>
                <a:cubicBezTo>
                  <a:pt x="9" y="77"/>
                  <a:pt x="9" y="77"/>
                  <a:pt x="9" y="77"/>
                </a:cubicBezTo>
                <a:cubicBezTo>
                  <a:pt x="10" y="77"/>
                  <a:pt x="11" y="76"/>
                  <a:pt x="12" y="75"/>
                </a:cubicBezTo>
                <a:cubicBezTo>
                  <a:pt x="12" y="75"/>
                  <a:pt x="12" y="75"/>
                  <a:pt x="12" y="75"/>
                </a:cubicBezTo>
                <a:cubicBezTo>
                  <a:pt x="11" y="76"/>
                  <a:pt x="11" y="77"/>
                  <a:pt x="10" y="78"/>
                </a:cubicBezTo>
                <a:moveTo>
                  <a:pt x="8" y="76"/>
                </a:moveTo>
                <a:cubicBezTo>
                  <a:pt x="8" y="76"/>
                  <a:pt x="8" y="76"/>
                  <a:pt x="8" y="76"/>
                </a:cubicBezTo>
                <a:cubicBezTo>
                  <a:pt x="9" y="75"/>
                  <a:pt x="10" y="74"/>
                  <a:pt x="10" y="73"/>
                </a:cubicBezTo>
                <a:cubicBezTo>
                  <a:pt x="11" y="74"/>
                  <a:pt x="11" y="74"/>
                  <a:pt x="11" y="74"/>
                </a:cubicBezTo>
                <a:cubicBezTo>
                  <a:pt x="10" y="74"/>
                  <a:pt x="9" y="75"/>
                  <a:pt x="8" y="76"/>
                </a:cubicBezTo>
                <a:moveTo>
                  <a:pt x="7" y="74"/>
                </a:moveTo>
                <a:cubicBezTo>
                  <a:pt x="7" y="74"/>
                  <a:pt x="7" y="74"/>
                  <a:pt x="7" y="74"/>
                </a:cubicBezTo>
                <a:cubicBezTo>
                  <a:pt x="8" y="72"/>
                  <a:pt x="8" y="71"/>
                  <a:pt x="8" y="70"/>
                </a:cubicBezTo>
                <a:cubicBezTo>
                  <a:pt x="9" y="71"/>
                  <a:pt x="9" y="71"/>
                  <a:pt x="10" y="72"/>
                </a:cubicBezTo>
                <a:cubicBezTo>
                  <a:pt x="9" y="73"/>
                  <a:pt x="8" y="73"/>
                  <a:pt x="7" y="74"/>
                </a:cubicBezTo>
                <a:moveTo>
                  <a:pt x="78" y="72"/>
                </a:moveTo>
                <a:cubicBezTo>
                  <a:pt x="78" y="72"/>
                  <a:pt x="78" y="72"/>
                  <a:pt x="78" y="72"/>
                </a:cubicBezTo>
                <a:cubicBezTo>
                  <a:pt x="79" y="71"/>
                  <a:pt x="80" y="69"/>
                  <a:pt x="81" y="68"/>
                </a:cubicBezTo>
                <a:cubicBezTo>
                  <a:pt x="81" y="68"/>
                  <a:pt x="81" y="68"/>
                  <a:pt x="81" y="68"/>
                </a:cubicBezTo>
                <a:cubicBezTo>
                  <a:pt x="81" y="69"/>
                  <a:pt x="81" y="69"/>
                  <a:pt x="81" y="69"/>
                </a:cubicBezTo>
                <a:cubicBezTo>
                  <a:pt x="80" y="69"/>
                  <a:pt x="80" y="69"/>
                  <a:pt x="80" y="69"/>
                </a:cubicBezTo>
                <a:cubicBezTo>
                  <a:pt x="79" y="70"/>
                  <a:pt x="79" y="71"/>
                  <a:pt x="78" y="72"/>
                </a:cubicBezTo>
                <a:moveTo>
                  <a:pt x="88" y="67"/>
                </a:moveTo>
                <a:cubicBezTo>
                  <a:pt x="87" y="67"/>
                  <a:pt x="87" y="67"/>
                  <a:pt x="86" y="67"/>
                </a:cubicBezTo>
                <a:cubicBezTo>
                  <a:pt x="87" y="65"/>
                  <a:pt x="88" y="64"/>
                  <a:pt x="89" y="62"/>
                </a:cubicBezTo>
                <a:cubicBezTo>
                  <a:pt x="89" y="62"/>
                  <a:pt x="89" y="62"/>
                  <a:pt x="89" y="62"/>
                </a:cubicBezTo>
                <a:cubicBezTo>
                  <a:pt x="89" y="64"/>
                  <a:pt x="88" y="65"/>
                  <a:pt x="88" y="67"/>
                </a:cubicBezTo>
                <a:moveTo>
                  <a:pt x="84" y="67"/>
                </a:moveTo>
                <a:cubicBezTo>
                  <a:pt x="84" y="66"/>
                  <a:pt x="84" y="66"/>
                  <a:pt x="84" y="65"/>
                </a:cubicBezTo>
                <a:cubicBezTo>
                  <a:pt x="85" y="64"/>
                  <a:pt x="86" y="63"/>
                  <a:pt x="87" y="62"/>
                </a:cubicBezTo>
                <a:cubicBezTo>
                  <a:pt x="87" y="62"/>
                  <a:pt x="87" y="62"/>
                  <a:pt x="87" y="62"/>
                </a:cubicBezTo>
                <a:cubicBezTo>
                  <a:pt x="88" y="62"/>
                  <a:pt x="88" y="62"/>
                  <a:pt x="88" y="62"/>
                </a:cubicBezTo>
                <a:cubicBezTo>
                  <a:pt x="87" y="63"/>
                  <a:pt x="86" y="65"/>
                  <a:pt x="85" y="67"/>
                </a:cubicBezTo>
                <a:cubicBezTo>
                  <a:pt x="84" y="67"/>
                  <a:pt x="84" y="67"/>
                  <a:pt x="84" y="67"/>
                </a:cubicBezTo>
                <a:moveTo>
                  <a:pt x="12" y="61"/>
                </a:moveTo>
                <a:cubicBezTo>
                  <a:pt x="12" y="61"/>
                  <a:pt x="12" y="61"/>
                  <a:pt x="12" y="61"/>
                </a:cubicBezTo>
                <a:cubicBezTo>
                  <a:pt x="12" y="61"/>
                  <a:pt x="12" y="61"/>
                  <a:pt x="12" y="61"/>
                </a:cubicBezTo>
                <a:cubicBezTo>
                  <a:pt x="12" y="61"/>
                  <a:pt x="12" y="61"/>
                  <a:pt x="12" y="61"/>
                </a:cubicBezTo>
                <a:moveTo>
                  <a:pt x="11" y="61"/>
                </a:moveTo>
                <a:cubicBezTo>
                  <a:pt x="10" y="60"/>
                  <a:pt x="10" y="59"/>
                  <a:pt x="10" y="59"/>
                </a:cubicBezTo>
                <a:cubicBezTo>
                  <a:pt x="11" y="58"/>
                  <a:pt x="11" y="58"/>
                  <a:pt x="11" y="57"/>
                </a:cubicBezTo>
                <a:cubicBezTo>
                  <a:pt x="11" y="58"/>
                  <a:pt x="11" y="58"/>
                  <a:pt x="11" y="59"/>
                </a:cubicBezTo>
                <a:cubicBezTo>
                  <a:pt x="11" y="59"/>
                  <a:pt x="11" y="60"/>
                  <a:pt x="11" y="61"/>
                </a:cubicBezTo>
                <a:moveTo>
                  <a:pt x="10" y="56"/>
                </a:moveTo>
                <a:cubicBezTo>
                  <a:pt x="10" y="56"/>
                  <a:pt x="10" y="56"/>
                  <a:pt x="10" y="56"/>
                </a:cubicBezTo>
                <a:cubicBezTo>
                  <a:pt x="10" y="56"/>
                  <a:pt x="10" y="56"/>
                  <a:pt x="10" y="56"/>
                </a:cubicBezTo>
                <a:cubicBezTo>
                  <a:pt x="10" y="55"/>
                  <a:pt x="10" y="55"/>
                  <a:pt x="10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10" y="56"/>
                  <a:pt x="10" y="56"/>
                  <a:pt x="10" y="56"/>
                </a:cubicBezTo>
                <a:moveTo>
                  <a:pt x="7" y="54"/>
                </a:moveTo>
                <a:cubicBezTo>
                  <a:pt x="6" y="53"/>
                  <a:pt x="6" y="53"/>
                  <a:pt x="6" y="53"/>
                </a:cubicBezTo>
                <a:cubicBezTo>
                  <a:pt x="7" y="52"/>
                  <a:pt x="7" y="51"/>
                  <a:pt x="8" y="50"/>
                </a:cubicBezTo>
                <a:cubicBezTo>
                  <a:pt x="8" y="50"/>
                  <a:pt x="8" y="51"/>
                  <a:pt x="8" y="52"/>
                </a:cubicBezTo>
                <a:cubicBezTo>
                  <a:pt x="8" y="52"/>
                  <a:pt x="7" y="53"/>
                  <a:pt x="7" y="54"/>
                </a:cubicBezTo>
                <a:moveTo>
                  <a:pt x="4" y="53"/>
                </a:moveTo>
                <a:cubicBezTo>
                  <a:pt x="4" y="53"/>
                  <a:pt x="3" y="53"/>
                  <a:pt x="3" y="53"/>
                </a:cubicBezTo>
                <a:cubicBezTo>
                  <a:pt x="3" y="52"/>
                  <a:pt x="3" y="52"/>
                  <a:pt x="3" y="52"/>
                </a:cubicBezTo>
                <a:cubicBezTo>
                  <a:pt x="4" y="51"/>
                  <a:pt x="5" y="49"/>
                  <a:pt x="6" y="48"/>
                </a:cubicBezTo>
                <a:cubicBezTo>
                  <a:pt x="6" y="48"/>
                  <a:pt x="7" y="48"/>
                  <a:pt x="8" y="48"/>
                </a:cubicBezTo>
                <a:cubicBezTo>
                  <a:pt x="6" y="50"/>
                  <a:pt x="5" y="51"/>
                  <a:pt x="4" y="53"/>
                </a:cubicBezTo>
                <a:moveTo>
                  <a:pt x="3" y="49"/>
                </a:moveTo>
                <a:cubicBezTo>
                  <a:pt x="3" y="49"/>
                  <a:pt x="3" y="48"/>
                  <a:pt x="3" y="47"/>
                </a:cubicBezTo>
                <a:cubicBezTo>
                  <a:pt x="4" y="47"/>
                  <a:pt x="4" y="47"/>
                  <a:pt x="4" y="47"/>
                </a:cubicBezTo>
                <a:cubicBezTo>
                  <a:pt x="4" y="48"/>
                  <a:pt x="3" y="49"/>
                  <a:pt x="3" y="49"/>
                </a:cubicBezTo>
                <a:moveTo>
                  <a:pt x="85" y="33"/>
                </a:moveTo>
                <a:cubicBezTo>
                  <a:pt x="85" y="33"/>
                  <a:pt x="85" y="32"/>
                  <a:pt x="85" y="31"/>
                </a:cubicBezTo>
                <a:cubicBezTo>
                  <a:pt x="85" y="31"/>
                  <a:pt x="86" y="30"/>
                  <a:pt x="87" y="30"/>
                </a:cubicBezTo>
                <a:cubicBezTo>
                  <a:pt x="87" y="31"/>
                  <a:pt x="86" y="32"/>
                  <a:pt x="86" y="33"/>
                </a:cubicBezTo>
                <a:cubicBezTo>
                  <a:pt x="85" y="33"/>
                  <a:pt x="85" y="33"/>
                  <a:pt x="85" y="33"/>
                </a:cubicBezTo>
                <a:moveTo>
                  <a:pt x="17" y="23"/>
                </a:moveTo>
                <a:cubicBezTo>
                  <a:pt x="16" y="23"/>
                  <a:pt x="16" y="23"/>
                  <a:pt x="16" y="23"/>
                </a:cubicBezTo>
                <a:cubicBezTo>
                  <a:pt x="17" y="22"/>
                  <a:pt x="18" y="21"/>
                  <a:pt x="19" y="20"/>
                </a:cubicBezTo>
                <a:cubicBezTo>
                  <a:pt x="18" y="21"/>
                  <a:pt x="18" y="22"/>
                  <a:pt x="17" y="23"/>
                </a:cubicBezTo>
                <a:moveTo>
                  <a:pt x="17" y="21"/>
                </a:moveTo>
                <a:cubicBezTo>
                  <a:pt x="17" y="20"/>
                  <a:pt x="17" y="20"/>
                  <a:pt x="17" y="20"/>
                </a:cubicBezTo>
                <a:cubicBezTo>
                  <a:pt x="17" y="19"/>
                  <a:pt x="18" y="19"/>
                  <a:pt x="18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20"/>
                  <a:pt x="17" y="20"/>
                  <a:pt x="17" y="21"/>
                </a:cubicBezTo>
                <a:moveTo>
                  <a:pt x="33" y="13"/>
                </a:moveTo>
                <a:cubicBezTo>
                  <a:pt x="33" y="13"/>
                  <a:pt x="34" y="13"/>
                  <a:pt x="34" y="13"/>
                </a:cubicBezTo>
                <a:cubicBezTo>
                  <a:pt x="38" y="11"/>
                  <a:pt x="43" y="10"/>
                  <a:pt x="47" y="10"/>
                </a:cubicBezTo>
                <a:cubicBezTo>
                  <a:pt x="48" y="10"/>
                  <a:pt x="49" y="9"/>
                  <a:pt x="49" y="9"/>
                </a:cubicBezTo>
                <a:cubicBezTo>
                  <a:pt x="49" y="7"/>
                  <a:pt x="49" y="5"/>
                  <a:pt x="50" y="3"/>
                </a:cubicBezTo>
                <a:cubicBezTo>
                  <a:pt x="54" y="3"/>
                  <a:pt x="58" y="3"/>
                  <a:pt x="62" y="5"/>
                </a:cubicBezTo>
                <a:cubicBezTo>
                  <a:pt x="61" y="7"/>
                  <a:pt x="61" y="9"/>
                  <a:pt x="60" y="11"/>
                </a:cubicBezTo>
                <a:cubicBezTo>
                  <a:pt x="60" y="11"/>
                  <a:pt x="61" y="12"/>
                  <a:pt x="61" y="12"/>
                </a:cubicBezTo>
                <a:cubicBezTo>
                  <a:pt x="66" y="14"/>
                  <a:pt x="70" y="17"/>
                  <a:pt x="73" y="20"/>
                </a:cubicBezTo>
                <a:cubicBezTo>
                  <a:pt x="73" y="20"/>
                  <a:pt x="74" y="20"/>
                  <a:pt x="74" y="20"/>
                </a:cubicBezTo>
                <a:cubicBezTo>
                  <a:pt x="74" y="20"/>
                  <a:pt x="75" y="20"/>
                  <a:pt x="75" y="20"/>
                </a:cubicBezTo>
                <a:cubicBezTo>
                  <a:pt x="77" y="19"/>
                  <a:pt x="79" y="17"/>
                  <a:pt x="80" y="16"/>
                </a:cubicBezTo>
                <a:cubicBezTo>
                  <a:pt x="81" y="16"/>
                  <a:pt x="81" y="17"/>
                  <a:pt x="81" y="17"/>
                </a:cubicBezTo>
                <a:cubicBezTo>
                  <a:pt x="82" y="18"/>
                  <a:pt x="83" y="20"/>
                  <a:pt x="84" y="21"/>
                </a:cubicBezTo>
                <a:cubicBezTo>
                  <a:pt x="85" y="22"/>
                  <a:pt x="86" y="23"/>
                  <a:pt x="86" y="24"/>
                </a:cubicBezTo>
                <a:cubicBezTo>
                  <a:pt x="86" y="24"/>
                  <a:pt x="87" y="25"/>
                  <a:pt x="87" y="26"/>
                </a:cubicBezTo>
                <a:cubicBezTo>
                  <a:pt x="87" y="26"/>
                  <a:pt x="87" y="26"/>
                  <a:pt x="87" y="26"/>
                </a:cubicBezTo>
                <a:cubicBezTo>
                  <a:pt x="85" y="27"/>
                  <a:pt x="84" y="28"/>
                  <a:pt x="82" y="30"/>
                </a:cubicBezTo>
                <a:cubicBezTo>
                  <a:pt x="81" y="30"/>
                  <a:pt x="81" y="31"/>
                  <a:pt x="81" y="31"/>
                </a:cubicBezTo>
                <a:cubicBezTo>
                  <a:pt x="83" y="36"/>
                  <a:pt x="84" y="40"/>
                  <a:pt x="85" y="45"/>
                </a:cubicBezTo>
                <a:cubicBezTo>
                  <a:pt x="85" y="46"/>
                  <a:pt x="85" y="46"/>
                  <a:pt x="86" y="46"/>
                </a:cubicBezTo>
                <a:cubicBezTo>
                  <a:pt x="88" y="47"/>
                  <a:pt x="90" y="47"/>
                  <a:pt x="92" y="47"/>
                </a:cubicBezTo>
                <a:cubicBezTo>
                  <a:pt x="92" y="51"/>
                  <a:pt x="91" y="55"/>
                  <a:pt x="90" y="59"/>
                </a:cubicBezTo>
                <a:cubicBezTo>
                  <a:pt x="89" y="59"/>
                  <a:pt x="88" y="59"/>
                  <a:pt x="87" y="59"/>
                </a:cubicBezTo>
                <a:cubicBezTo>
                  <a:pt x="87" y="59"/>
                  <a:pt x="87" y="59"/>
                  <a:pt x="87" y="59"/>
                </a:cubicBezTo>
                <a:cubicBezTo>
                  <a:pt x="85" y="59"/>
                  <a:pt x="84" y="59"/>
                  <a:pt x="83" y="60"/>
                </a:cubicBezTo>
                <a:cubicBezTo>
                  <a:pt x="81" y="61"/>
                  <a:pt x="80" y="63"/>
                  <a:pt x="79" y="65"/>
                </a:cubicBezTo>
                <a:cubicBezTo>
                  <a:pt x="78" y="67"/>
                  <a:pt x="77" y="69"/>
                  <a:pt x="75" y="71"/>
                </a:cubicBezTo>
                <a:cubicBezTo>
                  <a:pt x="74" y="71"/>
                  <a:pt x="74" y="72"/>
                  <a:pt x="75" y="73"/>
                </a:cubicBezTo>
                <a:cubicBezTo>
                  <a:pt x="76" y="74"/>
                  <a:pt x="77" y="76"/>
                  <a:pt x="78" y="78"/>
                </a:cubicBezTo>
                <a:cubicBezTo>
                  <a:pt x="75" y="81"/>
                  <a:pt x="72" y="83"/>
                  <a:pt x="69" y="85"/>
                </a:cubicBezTo>
                <a:cubicBezTo>
                  <a:pt x="67" y="83"/>
                  <a:pt x="66" y="81"/>
                  <a:pt x="65" y="80"/>
                </a:cubicBezTo>
                <a:cubicBezTo>
                  <a:pt x="65" y="79"/>
                  <a:pt x="64" y="79"/>
                  <a:pt x="64" y="79"/>
                </a:cubicBezTo>
                <a:cubicBezTo>
                  <a:pt x="64" y="79"/>
                  <a:pt x="63" y="79"/>
                  <a:pt x="63" y="79"/>
                </a:cubicBezTo>
                <a:cubicBezTo>
                  <a:pt x="59" y="81"/>
                  <a:pt x="54" y="82"/>
                  <a:pt x="50" y="82"/>
                </a:cubicBezTo>
                <a:cubicBezTo>
                  <a:pt x="49" y="82"/>
                  <a:pt x="48" y="83"/>
                  <a:pt x="48" y="84"/>
                </a:cubicBezTo>
                <a:cubicBezTo>
                  <a:pt x="48" y="86"/>
                  <a:pt x="47" y="88"/>
                  <a:pt x="47" y="90"/>
                </a:cubicBezTo>
                <a:cubicBezTo>
                  <a:pt x="43" y="90"/>
                  <a:pt x="39" y="89"/>
                  <a:pt x="35" y="88"/>
                </a:cubicBezTo>
                <a:cubicBezTo>
                  <a:pt x="36" y="86"/>
                  <a:pt x="36" y="84"/>
                  <a:pt x="36" y="82"/>
                </a:cubicBezTo>
                <a:cubicBezTo>
                  <a:pt x="36" y="81"/>
                  <a:pt x="36" y="80"/>
                  <a:pt x="35" y="80"/>
                </a:cubicBezTo>
                <a:cubicBezTo>
                  <a:pt x="31" y="78"/>
                  <a:pt x="27" y="76"/>
                  <a:pt x="24" y="72"/>
                </a:cubicBezTo>
                <a:cubicBezTo>
                  <a:pt x="23" y="72"/>
                  <a:pt x="23" y="72"/>
                  <a:pt x="23" y="72"/>
                </a:cubicBezTo>
                <a:cubicBezTo>
                  <a:pt x="22" y="72"/>
                  <a:pt x="22" y="72"/>
                  <a:pt x="22" y="72"/>
                </a:cubicBezTo>
                <a:cubicBezTo>
                  <a:pt x="20" y="74"/>
                  <a:pt x="18" y="75"/>
                  <a:pt x="17" y="76"/>
                </a:cubicBezTo>
                <a:cubicBezTo>
                  <a:pt x="14" y="73"/>
                  <a:pt x="11" y="70"/>
                  <a:pt x="10" y="66"/>
                </a:cubicBezTo>
                <a:cubicBezTo>
                  <a:pt x="11" y="65"/>
                  <a:pt x="13" y="64"/>
                  <a:pt x="15" y="63"/>
                </a:cubicBezTo>
                <a:cubicBezTo>
                  <a:pt x="15" y="62"/>
                  <a:pt x="16" y="61"/>
                  <a:pt x="15" y="61"/>
                </a:cubicBezTo>
                <a:cubicBezTo>
                  <a:pt x="13" y="56"/>
                  <a:pt x="12" y="52"/>
                  <a:pt x="12" y="47"/>
                </a:cubicBezTo>
                <a:cubicBezTo>
                  <a:pt x="12" y="46"/>
                  <a:pt x="12" y="46"/>
                  <a:pt x="11" y="46"/>
                </a:cubicBezTo>
                <a:cubicBezTo>
                  <a:pt x="9" y="45"/>
                  <a:pt x="7" y="45"/>
                  <a:pt x="5" y="45"/>
                </a:cubicBezTo>
                <a:cubicBezTo>
                  <a:pt x="5" y="41"/>
                  <a:pt x="6" y="37"/>
                  <a:pt x="7" y="33"/>
                </a:cubicBezTo>
                <a:cubicBezTo>
                  <a:pt x="9" y="33"/>
                  <a:pt x="11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4" y="34"/>
                  <a:pt x="14" y="34"/>
                  <a:pt x="15" y="33"/>
                </a:cubicBezTo>
                <a:cubicBezTo>
                  <a:pt x="16" y="31"/>
                  <a:pt x="17" y="29"/>
                  <a:pt x="18" y="27"/>
                </a:cubicBezTo>
                <a:cubicBezTo>
                  <a:pt x="18" y="26"/>
                  <a:pt x="18" y="26"/>
                  <a:pt x="18" y="26"/>
                </a:cubicBezTo>
                <a:cubicBezTo>
                  <a:pt x="19" y="24"/>
                  <a:pt x="21" y="23"/>
                  <a:pt x="22" y="21"/>
                </a:cubicBezTo>
                <a:cubicBezTo>
                  <a:pt x="23" y="21"/>
                  <a:pt x="23" y="20"/>
                  <a:pt x="22" y="19"/>
                </a:cubicBezTo>
                <a:cubicBezTo>
                  <a:pt x="21" y="18"/>
                  <a:pt x="20" y="16"/>
                  <a:pt x="19" y="14"/>
                </a:cubicBezTo>
                <a:cubicBezTo>
                  <a:pt x="22" y="12"/>
                  <a:pt x="25" y="9"/>
                  <a:pt x="28" y="7"/>
                </a:cubicBezTo>
                <a:cubicBezTo>
                  <a:pt x="30" y="9"/>
                  <a:pt x="31" y="11"/>
                  <a:pt x="32" y="13"/>
                </a:cubicBezTo>
                <a:cubicBezTo>
                  <a:pt x="32" y="13"/>
                  <a:pt x="33" y="13"/>
                  <a:pt x="33" y="13"/>
                </a:cubicBezTo>
                <a:moveTo>
                  <a:pt x="49" y="0"/>
                </a:moveTo>
                <a:cubicBezTo>
                  <a:pt x="48" y="0"/>
                  <a:pt x="47" y="0"/>
                  <a:pt x="47" y="1"/>
                </a:cubicBezTo>
                <a:cubicBezTo>
                  <a:pt x="47" y="3"/>
                  <a:pt x="46" y="5"/>
                  <a:pt x="46" y="7"/>
                </a:cubicBezTo>
                <a:cubicBezTo>
                  <a:pt x="42" y="7"/>
                  <a:pt x="38" y="8"/>
                  <a:pt x="34" y="10"/>
                </a:cubicBezTo>
                <a:cubicBezTo>
                  <a:pt x="33" y="8"/>
                  <a:pt x="31" y="6"/>
                  <a:pt x="30" y="5"/>
                </a:cubicBezTo>
                <a:cubicBezTo>
                  <a:pt x="30" y="4"/>
                  <a:pt x="29" y="4"/>
                  <a:pt x="29" y="4"/>
                </a:cubicBezTo>
                <a:cubicBezTo>
                  <a:pt x="29" y="4"/>
                  <a:pt x="28" y="4"/>
                  <a:pt x="28" y="4"/>
                </a:cubicBezTo>
                <a:cubicBezTo>
                  <a:pt x="24" y="6"/>
                  <a:pt x="19" y="9"/>
                  <a:pt x="16" y="13"/>
                </a:cubicBezTo>
                <a:cubicBezTo>
                  <a:pt x="15" y="13"/>
                  <a:pt x="15" y="14"/>
                  <a:pt x="15" y="14"/>
                </a:cubicBezTo>
                <a:cubicBezTo>
                  <a:pt x="15" y="14"/>
                  <a:pt x="15" y="14"/>
                  <a:pt x="15" y="14"/>
                </a:cubicBezTo>
                <a:cubicBezTo>
                  <a:pt x="15" y="17"/>
                  <a:pt x="14" y="19"/>
                  <a:pt x="13" y="22"/>
                </a:cubicBezTo>
                <a:cubicBezTo>
                  <a:pt x="13" y="22"/>
                  <a:pt x="13" y="23"/>
                  <a:pt x="13" y="23"/>
                </a:cubicBezTo>
                <a:cubicBezTo>
                  <a:pt x="14" y="24"/>
                  <a:pt x="14" y="25"/>
                  <a:pt x="15" y="26"/>
                </a:cubicBezTo>
                <a:cubicBezTo>
                  <a:pt x="14" y="27"/>
                  <a:pt x="13" y="29"/>
                  <a:pt x="12" y="31"/>
                </a:cubicBezTo>
                <a:cubicBezTo>
                  <a:pt x="10" y="30"/>
                  <a:pt x="8" y="30"/>
                  <a:pt x="6" y="30"/>
                </a:cubicBezTo>
                <a:cubicBezTo>
                  <a:pt x="6" y="30"/>
                  <a:pt x="6" y="30"/>
                  <a:pt x="6" y="30"/>
                </a:cubicBezTo>
                <a:cubicBezTo>
                  <a:pt x="5" y="30"/>
                  <a:pt x="5" y="30"/>
                  <a:pt x="4" y="31"/>
                </a:cubicBezTo>
                <a:cubicBezTo>
                  <a:pt x="4" y="31"/>
                  <a:pt x="4" y="31"/>
                  <a:pt x="4" y="32"/>
                </a:cubicBezTo>
                <a:cubicBezTo>
                  <a:pt x="4" y="33"/>
                  <a:pt x="4" y="33"/>
                  <a:pt x="4" y="33"/>
                </a:cubicBezTo>
                <a:cubicBezTo>
                  <a:pt x="2" y="38"/>
                  <a:pt x="0" y="49"/>
                  <a:pt x="0" y="54"/>
                </a:cubicBezTo>
                <a:cubicBezTo>
                  <a:pt x="0" y="55"/>
                  <a:pt x="0" y="55"/>
                  <a:pt x="1" y="55"/>
                </a:cubicBezTo>
                <a:cubicBezTo>
                  <a:pt x="3" y="56"/>
                  <a:pt x="5" y="56"/>
                  <a:pt x="7" y="57"/>
                </a:cubicBezTo>
                <a:cubicBezTo>
                  <a:pt x="7" y="59"/>
                  <a:pt x="8" y="61"/>
                  <a:pt x="8" y="64"/>
                </a:cubicBezTo>
                <a:cubicBezTo>
                  <a:pt x="7" y="64"/>
                  <a:pt x="7" y="64"/>
                  <a:pt x="7" y="64"/>
                </a:cubicBezTo>
                <a:cubicBezTo>
                  <a:pt x="7" y="65"/>
                  <a:pt x="6" y="65"/>
                  <a:pt x="6" y="65"/>
                </a:cubicBezTo>
                <a:cubicBezTo>
                  <a:pt x="6" y="68"/>
                  <a:pt x="5" y="71"/>
                  <a:pt x="4" y="73"/>
                </a:cubicBezTo>
                <a:cubicBezTo>
                  <a:pt x="4" y="73"/>
                  <a:pt x="4" y="73"/>
                  <a:pt x="4" y="73"/>
                </a:cubicBezTo>
                <a:cubicBezTo>
                  <a:pt x="4" y="74"/>
                  <a:pt x="4" y="74"/>
                  <a:pt x="4" y="74"/>
                </a:cubicBezTo>
                <a:cubicBezTo>
                  <a:pt x="4" y="75"/>
                  <a:pt x="4" y="75"/>
                  <a:pt x="5" y="76"/>
                </a:cubicBezTo>
                <a:cubicBezTo>
                  <a:pt x="7" y="80"/>
                  <a:pt x="9" y="83"/>
                  <a:pt x="12" y="86"/>
                </a:cubicBezTo>
                <a:cubicBezTo>
                  <a:pt x="13" y="87"/>
                  <a:pt x="13" y="87"/>
                  <a:pt x="14" y="87"/>
                </a:cubicBezTo>
                <a:cubicBezTo>
                  <a:pt x="14" y="87"/>
                  <a:pt x="14" y="87"/>
                  <a:pt x="14" y="87"/>
                </a:cubicBezTo>
                <a:cubicBezTo>
                  <a:pt x="14" y="87"/>
                  <a:pt x="15" y="87"/>
                  <a:pt x="15" y="87"/>
                </a:cubicBezTo>
                <a:cubicBezTo>
                  <a:pt x="17" y="86"/>
                  <a:pt x="18" y="85"/>
                  <a:pt x="20" y="84"/>
                </a:cubicBezTo>
                <a:cubicBezTo>
                  <a:pt x="23" y="86"/>
                  <a:pt x="26" y="88"/>
                  <a:pt x="30" y="90"/>
                </a:cubicBezTo>
                <a:cubicBezTo>
                  <a:pt x="30" y="92"/>
                  <a:pt x="30" y="94"/>
                  <a:pt x="30" y="97"/>
                </a:cubicBezTo>
                <a:cubicBezTo>
                  <a:pt x="30" y="98"/>
                  <a:pt x="30" y="98"/>
                  <a:pt x="31" y="98"/>
                </a:cubicBezTo>
                <a:cubicBezTo>
                  <a:pt x="36" y="100"/>
                  <a:pt x="41" y="101"/>
                  <a:pt x="46" y="101"/>
                </a:cubicBezTo>
                <a:cubicBezTo>
                  <a:pt x="46" y="101"/>
                  <a:pt x="46" y="101"/>
                  <a:pt x="46" y="101"/>
                </a:cubicBezTo>
                <a:cubicBezTo>
                  <a:pt x="47" y="101"/>
                  <a:pt x="47" y="100"/>
                  <a:pt x="47" y="100"/>
                </a:cubicBezTo>
                <a:cubicBezTo>
                  <a:pt x="48" y="98"/>
                  <a:pt x="49" y="96"/>
                  <a:pt x="49" y="93"/>
                </a:cubicBezTo>
                <a:cubicBezTo>
                  <a:pt x="54" y="93"/>
                  <a:pt x="57" y="92"/>
                  <a:pt x="61" y="90"/>
                </a:cubicBezTo>
                <a:cubicBezTo>
                  <a:pt x="62" y="92"/>
                  <a:pt x="64" y="94"/>
                  <a:pt x="65" y="96"/>
                </a:cubicBezTo>
                <a:cubicBezTo>
                  <a:pt x="65" y="96"/>
                  <a:pt x="65" y="96"/>
                  <a:pt x="66" y="96"/>
                </a:cubicBezTo>
                <a:cubicBezTo>
                  <a:pt x="66" y="96"/>
                  <a:pt x="66" y="96"/>
                  <a:pt x="67" y="96"/>
                </a:cubicBezTo>
                <a:cubicBezTo>
                  <a:pt x="71" y="94"/>
                  <a:pt x="75" y="91"/>
                  <a:pt x="79" y="87"/>
                </a:cubicBezTo>
                <a:cubicBezTo>
                  <a:pt x="79" y="87"/>
                  <a:pt x="79" y="87"/>
                  <a:pt x="79" y="87"/>
                </a:cubicBezTo>
                <a:cubicBezTo>
                  <a:pt x="80" y="84"/>
                  <a:pt x="81" y="82"/>
                  <a:pt x="82" y="78"/>
                </a:cubicBezTo>
                <a:cubicBezTo>
                  <a:pt x="82" y="78"/>
                  <a:pt x="82" y="78"/>
                  <a:pt x="82" y="78"/>
                </a:cubicBezTo>
                <a:cubicBezTo>
                  <a:pt x="82" y="78"/>
                  <a:pt x="82" y="78"/>
                  <a:pt x="82" y="78"/>
                </a:cubicBezTo>
                <a:cubicBezTo>
                  <a:pt x="82" y="77"/>
                  <a:pt x="82" y="77"/>
                  <a:pt x="82" y="77"/>
                </a:cubicBezTo>
                <a:cubicBezTo>
                  <a:pt x="82" y="77"/>
                  <a:pt x="82" y="77"/>
                  <a:pt x="82" y="77"/>
                </a:cubicBezTo>
                <a:cubicBezTo>
                  <a:pt x="81" y="76"/>
                  <a:pt x="80" y="75"/>
                  <a:pt x="80" y="75"/>
                </a:cubicBezTo>
                <a:cubicBezTo>
                  <a:pt x="81" y="73"/>
                  <a:pt x="82" y="71"/>
                  <a:pt x="83" y="71"/>
                </a:cubicBezTo>
                <a:cubicBezTo>
                  <a:pt x="83" y="70"/>
                  <a:pt x="84" y="70"/>
                  <a:pt x="84" y="70"/>
                </a:cubicBezTo>
                <a:cubicBezTo>
                  <a:pt x="84" y="70"/>
                  <a:pt x="84" y="70"/>
                  <a:pt x="85" y="70"/>
                </a:cubicBezTo>
                <a:cubicBezTo>
                  <a:pt x="85" y="70"/>
                  <a:pt x="85" y="70"/>
                  <a:pt x="85" y="70"/>
                </a:cubicBezTo>
                <a:cubicBezTo>
                  <a:pt x="85" y="70"/>
                  <a:pt x="87" y="70"/>
                  <a:pt x="89" y="70"/>
                </a:cubicBezTo>
                <a:cubicBezTo>
                  <a:pt x="89" y="70"/>
                  <a:pt x="89" y="70"/>
                  <a:pt x="89" y="70"/>
                </a:cubicBezTo>
                <a:cubicBezTo>
                  <a:pt x="89" y="70"/>
                  <a:pt x="90" y="70"/>
                  <a:pt x="90" y="69"/>
                </a:cubicBezTo>
                <a:cubicBezTo>
                  <a:pt x="91" y="67"/>
                  <a:pt x="92" y="64"/>
                  <a:pt x="93" y="61"/>
                </a:cubicBezTo>
                <a:cubicBezTo>
                  <a:pt x="94" y="56"/>
                  <a:pt x="95" y="51"/>
                  <a:pt x="95" y="46"/>
                </a:cubicBezTo>
                <a:cubicBezTo>
                  <a:pt x="95" y="46"/>
                  <a:pt x="95" y="46"/>
                  <a:pt x="95" y="46"/>
                </a:cubicBezTo>
                <a:cubicBezTo>
                  <a:pt x="95" y="46"/>
                  <a:pt x="95" y="46"/>
                  <a:pt x="95" y="46"/>
                </a:cubicBezTo>
                <a:cubicBezTo>
                  <a:pt x="95" y="45"/>
                  <a:pt x="95" y="45"/>
                  <a:pt x="94" y="45"/>
                </a:cubicBezTo>
                <a:cubicBezTo>
                  <a:pt x="92" y="44"/>
                  <a:pt x="90" y="44"/>
                  <a:pt x="87" y="44"/>
                </a:cubicBezTo>
                <a:cubicBezTo>
                  <a:pt x="87" y="41"/>
                  <a:pt x="87" y="39"/>
                  <a:pt x="86" y="36"/>
                </a:cubicBezTo>
                <a:cubicBezTo>
                  <a:pt x="87" y="36"/>
                  <a:pt x="87" y="36"/>
                  <a:pt x="88" y="35"/>
                </a:cubicBezTo>
                <a:cubicBezTo>
                  <a:pt x="88" y="35"/>
                  <a:pt x="89" y="35"/>
                  <a:pt x="89" y="34"/>
                </a:cubicBezTo>
                <a:cubicBezTo>
                  <a:pt x="89" y="32"/>
                  <a:pt x="90" y="30"/>
                  <a:pt x="90" y="28"/>
                </a:cubicBezTo>
                <a:cubicBezTo>
                  <a:pt x="90" y="28"/>
                  <a:pt x="90" y="27"/>
                  <a:pt x="90" y="27"/>
                </a:cubicBezTo>
                <a:cubicBezTo>
                  <a:pt x="91" y="27"/>
                  <a:pt x="91" y="26"/>
                  <a:pt x="90" y="26"/>
                </a:cubicBezTo>
                <a:cubicBezTo>
                  <a:pt x="90" y="25"/>
                  <a:pt x="90" y="25"/>
                  <a:pt x="90" y="25"/>
                </a:cubicBezTo>
                <a:cubicBezTo>
                  <a:pt x="90" y="25"/>
                  <a:pt x="90" y="25"/>
                  <a:pt x="90" y="25"/>
                </a:cubicBezTo>
                <a:cubicBezTo>
                  <a:pt x="89" y="24"/>
                  <a:pt x="89" y="23"/>
                  <a:pt x="88" y="22"/>
                </a:cubicBezTo>
                <a:cubicBezTo>
                  <a:pt x="88" y="22"/>
                  <a:pt x="88" y="21"/>
                  <a:pt x="87" y="20"/>
                </a:cubicBezTo>
                <a:cubicBezTo>
                  <a:pt x="86" y="19"/>
                  <a:pt x="85" y="17"/>
                  <a:pt x="84" y="16"/>
                </a:cubicBezTo>
                <a:cubicBezTo>
                  <a:pt x="83" y="15"/>
                  <a:pt x="83" y="14"/>
                  <a:pt x="82" y="14"/>
                </a:cubicBezTo>
                <a:cubicBezTo>
                  <a:pt x="82" y="13"/>
                  <a:pt x="82" y="13"/>
                  <a:pt x="82" y="13"/>
                </a:cubicBezTo>
                <a:cubicBezTo>
                  <a:pt x="81" y="13"/>
                  <a:pt x="81" y="13"/>
                  <a:pt x="81" y="13"/>
                </a:cubicBezTo>
                <a:cubicBezTo>
                  <a:pt x="81" y="13"/>
                  <a:pt x="81" y="13"/>
                  <a:pt x="80" y="13"/>
                </a:cubicBezTo>
                <a:cubicBezTo>
                  <a:pt x="80" y="13"/>
                  <a:pt x="80" y="13"/>
                  <a:pt x="80" y="13"/>
                </a:cubicBezTo>
                <a:cubicBezTo>
                  <a:pt x="80" y="13"/>
                  <a:pt x="80" y="13"/>
                  <a:pt x="80" y="13"/>
                </a:cubicBezTo>
                <a:cubicBezTo>
                  <a:pt x="78" y="14"/>
                  <a:pt x="76" y="16"/>
                  <a:pt x="74" y="17"/>
                </a:cubicBezTo>
                <a:cubicBezTo>
                  <a:pt x="71" y="14"/>
                  <a:pt x="67" y="12"/>
                  <a:pt x="64" y="10"/>
                </a:cubicBezTo>
                <a:cubicBezTo>
                  <a:pt x="64" y="8"/>
                  <a:pt x="64" y="6"/>
                  <a:pt x="65" y="4"/>
                </a:cubicBezTo>
                <a:cubicBezTo>
                  <a:pt x="65" y="3"/>
                  <a:pt x="64" y="2"/>
                  <a:pt x="64" y="2"/>
                </a:cubicBezTo>
                <a:cubicBezTo>
                  <a:pt x="59" y="0"/>
                  <a:pt x="54" y="0"/>
                  <a:pt x="49" y="0"/>
                </a:cubicBezTo>
                <a:cubicBezTo>
                  <a:pt x="49" y="0"/>
                  <a:pt x="49" y="0"/>
                  <a:pt x="49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CustomShape 17"/>
          <p:cNvSpPr/>
          <p:nvPr/>
        </p:nvSpPr>
        <p:spPr>
          <a:xfrm>
            <a:off x="2264040" y="2317320"/>
            <a:ext cx="49320" cy="50400"/>
          </a:xfrm>
          <a:custGeom>
            <a:avLst/>
            <a:gdLst/>
            <a:ahLst/>
            <a:rect l="l" t="t" r="r" b="b"/>
            <a:pathLst>
              <a:path w="49" h="50">
                <a:moveTo>
                  <a:pt x="46" y="28"/>
                </a:moveTo>
                <a:cubicBezTo>
                  <a:pt x="46" y="27"/>
                  <a:pt x="46" y="27"/>
                  <a:pt x="46" y="27"/>
                </a:cubicBezTo>
                <a:cubicBezTo>
                  <a:pt x="46" y="27"/>
                  <a:pt x="46" y="27"/>
                  <a:pt x="46" y="27"/>
                </a:cubicBezTo>
                <a:cubicBezTo>
                  <a:pt x="46" y="28"/>
                  <a:pt x="46" y="28"/>
                  <a:pt x="46" y="28"/>
                </a:cubicBezTo>
                <a:moveTo>
                  <a:pt x="46" y="26"/>
                </a:moveTo>
                <a:cubicBezTo>
                  <a:pt x="45" y="25"/>
                  <a:pt x="45" y="25"/>
                  <a:pt x="45" y="25"/>
                </a:cubicBezTo>
                <a:cubicBezTo>
                  <a:pt x="46" y="25"/>
                  <a:pt x="46" y="25"/>
                  <a:pt x="46" y="25"/>
                </a:cubicBezTo>
                <a:cubicBezTo>
                  <a:pt x="46" y="26"/>
                  <a:pt x="46" y="26"/>
                  <a:pt x="46" y="26"/>
                </a:cubicBezTo>
                <a:cubicBezTo>
                  <a:pt x="46" y="26"/>
                  <a:pt x="46" y="26"/>
                  <a:pt x="46" y="26"/>
                </a:cubicBezTo>
                <a:moveTo>
                  <a:pt x="45" y="24"/>
                </a:moveTo>
                <a:cubicBezTo>
                  <a:pt x="45" y="24"/>
                  <a:pt x="45" y="24"/>
                  <a:pt x="45" y="24"/>
                </a:cubicBezTo>
                <a:cubicBezTo>
                  <a:pt x="46" y="23"/>
                  <a:pt x="46" y="23"/>
                  <a:pt x="46" y="23"/>
                </a:cubicBezTo>
                <a:cubicBezTo>
                  <a:pt x="46" y="24"/>
                  <a:pt x="46" y="24"/>
                  <a:pt x="46" y="24"/>
                </a:cubicBezTo>
                <a:cubicBezTo>
                  <a:pt x="45" y="24"/>
                  <a:pt x="45" y="24"/>
                  <a:pt x="45" y="24"/>
                </a:cubicBezTo>
                <a:moveTo>
                  <a:pt x="44" y="22"/>
                </a:moveTo>
                <a:cubicBezTo>
                  <a:pt x="44" y="21"/>
                  <a:pt x="43" y="20"/>
                  <a:pt x="43" y="20"/>
                </a:cubicBezTo>
                <a:cubicBezTo>
                  <a:pt x="43" y="19"/>
                  <a:pt x="44" y="19"/>
                  <a:pt x="45" y="19"/>
                </a:cubicBezTo>
                <a:cubicBezTo>
                  <a:pt x="45" y="20"/>
                  <a:pt x="45" y="21"/>
                  <a:pt x="45" y="22"/>
                </a:cubicBezTo>
                <a:cubicBezTo>
                  <a:pt x="45" y="22"/>
                  <a:pt x="45" y="22"/>
                  <a:pt x="44" y="22"/>
                </a:cubicBezTo>
                <a:moveTo>
                  <a:pt x="42" y="18"/>
                </a:moveTo>
                <a:cubicBezTo>
                  <a:pt x="41" y="17"/>
                  <a:pt x="40" y="16"/>
                  <a:pt x="40" y="15"/>
                </a:cubicBezTo>
                <a:cubicBezTo>
                  <a:pt x="40" y="15"/>
                  <a:pt x="41" y="14"/>
                  <a:pt x="42" y="14"/>
                </a:cubicBezTo>
                <a:cubicBezTo>
                  <a:pt x="43" y="15"/>
                  <a:pt x="43" y="16"/>
                  <a:pt x="44" y="17"/>
                </a:cubicBezTo>
                <a:cubicBezTo>
                  <a:pt x="43" y="18"/>
                  <a:pt x="43" y="18"/>
                  <a:pt x="42" y="18"/>
                </a:cubicBezTo>
                <a:moveTo>
                  <a:pt x="25" y="47"/>
                </a:moveTo>
                <a:cubicBezTo>
                  <a:pt x="19" y="47"/>
                  <a:pt x="13" y="44"/>
                  <a:pt x="10" y="40"/>
                </a:cubicBezTo>
                <a:cubicBezTo>
                  <a:pt x="6" y="35"/>
                  <a:pt x="3" y="29"/>
                  <a:pt x="3" y="24"/>
                </a:cubicBezTo>
                <a:cubicBezTo>
                  <a:pt x="3" y="23"/>
                  <a:pt x="3" y="21"/>
                  <a:pt x="4" y="20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0"/>
                  <a:pt x="4" y="20"/>
                  <a:pt x="4" y="20"/>
                </a:cubicBezTo>
                <a:cubicBezTo>
                  <a:pt x="6" y="17"/>
                  <a:pt x="8" y="15"/>
                  <a:pt x="11" y="13"/>
                </a:cubicBezTo>
                <a:cubicBezTo>
                  <a:pt x="15" y="11"/>
                  <a:pt x="19" y="10"/>
                  <a:pt x="22" y="10"/>
                </a:cubicBezTo>
                <a:cubicBezTo>
                  <a:pt x="22" y="10"/>
                  <a:pt x="22" y="10"/>
                  <a:pt x="22" y="10"/>
                </a:cubicBezTo>
                <a:cubicBezTo>
                  <a:pt x="28" y="10"/>
                  <a:pt x="33" y="13"/>
                  <a:pt x="37" y="17"/>
                </a:cubicBezTo>
                <a:cubicBezTo>
                  <a:pt x="41" y="21"/>
                  <a:pt x="44" y="27"/>
                  <a:pt x="44" y="33"/>
                </a:cubicBezTo>
                <a:cubicBezTo>
                  <a:pt x="44" y="34"/>
                  <a:pt x="44" y="35"/>
                  <a:pt x="43" y="36"/>
                </a:cubicBezTo>
                <a:cubicBezTo>
                  <a:pt x="43" y="36"/>
                  <a:pt x="43" y="36"/>
                  <a:pt x="43" y="36"/>
                </a:cubicBezTo>
                <a:cubicBezTo>
                  <a:pt x="42" y="39"/>
                  <a:pt x="39" y="41"/>
                  <a:pt x="36" y="44"/>
                </a:cubicBezTo>
                <a:cubicBezTo>
                  <a:pt x="36" y="44"/>
                  <a:pt x="36" y="44"/>
                  <a:pt x="36" y="44"/>
                </a:cubicBezTo>
                <a:cubicBezTo>
                  <a:pt x="32" y="46"/>
                  <a:pt x="28" y="47"/>
                  <a:pt x="25" y="47"/>
                </a:cubicBezTo>
                <a:moveTo>
                  <a:pt x="39" y="14"/>
                </a:moveTo>
                <a:cubicBezTo>
                  <a:pt x="37" y="13"/>
                  <a:pt x="36" y="12"/>
                  <a:pt x="35" y="11"/>
                </a:cubicBezTo>
                <a:cubicBezTo>
                  <a:pt x="36" y="10"/>
                  <a:pt x="37" y="10"/>
                  <a:pt x="38" y="9"/>
                </a:cubicBezTo>
                <a:cubicBezTo>
                  <a:pt x="39" y="10"/>
                  <a:pt x="39" y="10"/>
                  <a:pt x="40" y="11"/>
                </a:cubicBezTo>
                <a:cubicBezTo>
                  <a:pt x="40" y="11"/>
                  <a:pt x="41" y="12"/>
                  <a:pt x="41" y="13"/>
                </a:cubicBezTo>
                <a:cubicBezTo>
                  <a:pt x="40" y="13"/>
                  <a:pt x="39" y="14"/>
                  <a:pt x="39" y="14"/>
                </a:cubicBezTo>
                <a:moveTo>
                  <a:pt x="7" y="13"/>
                </a:moveTo>
                <a:cubicBezTo>
                  <a:pt x="8" y="11"/>
                  <a:pt x="10" y="9"/>
                  <a:pt x="12" y="7"/>
                </a:cubicBezTo>
                <a:cubicBezTo>
                  <a:pt x="11" y="9"/>
                  <a:pt x="10" y="10"/>
                  <a:pt x="9" y="11"/>
                </a:cubicBezTo>
                <a:cubicBezTo>
                  <a:pt x="8" y="12"/>
                  <a:pt x="7" y="12"/>
                  <a:pt x="7" y="13"/>
                </a:cubicBezTo>
                <a:moveTo>
                  <a:pt x="34" y="10"/>
                </a:moveTo>
                <a:cubicBezTo>
                  <a:pt x="32" y="10"/>
                  <a:pt x="31" y="9"/>
                  <a:pt x="30" y="9"/>
                </a:cubicBezTo>
                <a:cubicBezTo>
                  <a:pt x="31" y="8"/>
                  <a:pt x="32" y="7"/>
                  <a:pt x="33" y="7"/>
                </a:cubicBezTo>
                <a:cubicBezTo>
                  <a:pt x="33" y="6"/>
                  <a:pt x="33" y="6"/>
                  <a:pt x="34" y="6"/>
                </a:cubicBezTo>
                <a:cubicBezTo>
                  <a:pt x="35" y="6"/>
                  <a:pt x="36" y="7"/>
                  <a:pt x="37" y="8"/>
                </a:cubicBezTo>
                <a:cubicBezTo>
                  <a:pt x="36" y="9"/>
                  <a:pt x="35" y="10"/>
                  <a:pt x="34" y="10"/>
                </a:cubicBezTo>
                <a:moveTo>
                  <a:pt x="13" y="9"/>
                </a:moveTo>
                <a:cubicBezTo>
                  <a:pt x="14" y="7"/>
                  <a:pt x="16" y="6"/>
                  <a:pt x="18" y="5"/>
                </a:cubicBezTo>
                <a:cubicBezTo>
                  <a:pt x="18" y="4"/>
                  <a:pt x="19" y="4"/>
                  <a:pt x="20" y="4"/>
                </a:cubicBezTo>
                <a:cubicBezTo>
                  <a:pt x="18" y="5"/>
                  <a:pt x="16" y="7"/>
                  <a:pt x="14" y="8"/>
                </a:cubicBezTo>
                <a:cubicBezTo>
                  <a:pt x="14" y="9"/>
                  <a:pt x="13" y="9"/>
                  <a:pt x="13" y="9"/>
                </a:cubicBezTo>
                <a:moveTo>
                  <a:pt x="29" y="8"/>
                </a:moveTo>
                <a:cubicBezTo>
                  <a:pt x="27" y="8"/>
                  <a:pt x="26" y="7"/>
                  <a:pt x="24" y="7"/>
                </a:cubicBezTo>
                <a:cubicBezTo>
                  <a:pt x="25" y="6"/>
                  <a:pt x="27" y="5"/>
                  <a:pt x="28" y="4"/>
                </a:cubicBezTo>
                <a:cubicBezTo>
                  <a:pt x="30" y="4"/>
                  <a:pt x="31" y="4"/>
                  <a:pt x="32" y="5"/>
                </a:cubicBezTo>
                <a:cubicBezTo>
                  <a:pt x="32" y="5"/>
                  <a:pt x="32" y="5"/>
                  <a:pt x="32" y="5"/>
                </a:cubicBezTo>
                <a:cubicBezTo>
                  <a:pt x="31" y="6"/>
                  <a:pt x="30" y="7"/>
                  <a:pt x="29" y="8"/>
                </a:cubicBezTo>
                <a:moveTo>
                  <a:pt x="18" y="7"/>
                </a:moveTo>
                <a:cubicBezTo>
                  <a:pt x="19" y="6"/>
                  <a:pt x="21" y="5"/>
                  <a:pt x="23" y="3"/>
                </a:cubicBezTo>
                <a:cubicBezTo>
                  <a:pt x="23" y="3"/>
                  <a:pt x="24" y="3"/>
                  <a:pt x="24" y="3"/>
                </a:cubicBezTo>
                <a:cubicBezTo>
                  <a:pt x="25" y="3"/>
                  <a:pt x="26" y="3"/>
                  <a:pt x="26" y="3"/>
                </a:cubicBezTo>
                <a:cubicBezTo>
                  <a:pt x="25" y="5"/>
                  <a:pt x="23" y="6"/>
                  <a:pt x="22" y="7"/>
                </a:cubicBezTo>
                <a:cubicBezTo>
                  <a:pt x="20" y="7"/>
                  <a:pt x="19" y="7"/>
                  <a:pt x="18" y="7"/>
                </a:cubicBezTo>
                <a:moveTo>
                  <a:pt x="24" y="0"/>
                </a:moveTo>
                <a:cubicBezTo>
                  <a:pt x="20" y="0"/>
                  <a:pt x="16" y="2"/>
                  <a:pt x="12" y="4"/>
                </a:cubicBezTo>
                <a:cubicBezTo>
                  <a:pt x="12" y="4"/>
                  <a:pt x="12" y="4"/>
                  <a:pt x="12" y="4"/>
                </a:cubicBezTo>
                <a:cubicBezTo>
                  <a:pt x="4" y="9"/>
                  <a:pt x="0" y="16"/>
                  <a:pt x="0" y="24"/>
                </a:cubicBezTo>
                <a:cubicBezTo>
                  <a:pt x="0" y="30"/>
                  <a:pt x="3" y="37"/>
                  <a:pt x="7" y="42"/>
                </a:cubicBezTo>
                <a:cubicBezTo>
                  <a:pt x="12" y="46"/>
                  <a:pt x="18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8" y="50"/>
                  <a:pt x="32" y="49"/>
                  <a:pt x="35" y="47"/>
                </a:cubicBezTo>
                <a:cubicBezTo>
                  <a:pt x="36" y="47"/>
                  <a:pt x="36" y="47"/>
                  <a:pt x="36" y="47"/>
                </a:cubicBezTo>
                <a:cubicBezTo>
                  <a:pt x="36" y="47"/>
                  <a:pt x="36" y="47"/>
                  <a:pt x="36" y="47"/>
                </a:cubicBezTo>
                <a:cubicBezTo>
                  <a:pt x="36" y="47"/>
                  <a:pt x="36" y="47"/>
                  <a:pt x="36" y="47"/>
                </a:cubicBezTo>
                <a:cubicBezTo>
                  <a:pt x="36" y="47"/>
                  <a:pt x="36" y="47"/>
                  <a:pt x="37" y="46"/>
                </a:cubicBezTo>
                <a:cubicBezTo>
                  <a:pt x="37" y="46"/>
                  <a:pt x="37" y="46"/>
                  <a:pt x="37" y="46"/>
                </a:cubicBezTo>
                <a:cubicBezTo>
                  <a:pt x="38" y="46"/>
                  <a:pt x="38" y="46"/>
                  <a:pt x="38" y="45"/>
                </a:cubicBezTo>
                <a:cubicBezTo>
                  <a:pt x="39" y="45"/>
                  <a:pt x="39" y="45"/>
                  <a:pt x="39" y="45"/>
                </a:cubicBezTo>
                <a:cubicBezTo>
                  <a:pt x="39" y="45"/>
                  <a:pt x="39" y="45"/>
                  <a:pt x="39" y="45"/>
                </a:cubicBezTo>
                <a:cubicBezTo>
                  <a:pt x="39" y="45"/>
                  <a:pt x="39" y="45"/>
                  <a:pt x="39" y="45"/>
                </a:cubicBezTo>
                <a:cubicBezTo>
                  <a:pt x="39" y="45"/>
                  <a:pt x="39" y="45"/>
                  <a:pt x="39" y="45"/>
                </a:cubicBezTo>
                <a:cubicBezTo>
                  <a:pt x="39" y="45"/>
                  <a:pt x="39" y="45"/>
                  <a:pt x="39" y="45"/>
                </a:cubicBezTo>
                <a:cubicBezTo>
                  <a:pt x="39" y="45"/>
                  <a:pt x="39" y="45"/>
                  <a:pt x="39" y="45"/>
                </a:cubicBezTo>
                <a:cubicBezTo>
                  <a:pt x="39" y="45"/>
                  <a:pt x="39" y="45"/>
                  <a:pt x="39" y="45"/>
                </a:cubicBezTo>
                <a:cubicBezTo>
                  <a:pt x="39" y="45"/>
                  <a:pt x="39" y="45"/>
                  <a:pt x="39" y="45"/>
                </a:cubicBezTo>
                <a:cubicBezTo>
                  <a:pt x="39" y="45"/>
                  <a:pt x="39" y="45"/>
                  <a:pt x="39" y="45"/>
                </a:cubicBezTo>
                <a:cubicBezTo>
                  <a:pt x="46" y="40"/>
                  <a:pt x="49" y="33"/>
                  <a:pt x="49" y="26"/>
                </a:cubicBezTo>
                <a:cubicBezTo>
                  <a:pt x="49" y="20"/>
                  <a:pt x="46" y="13"/>
                  <a:pt x="42" y="9"/>
                </a:cubicBezTo>
                <a:cubicBezTo>
                  <a:pt x="37" y="4"/>
                  <a:pt x="31" y="0"/>
                  <a:pt x="24" y="0"/>
                </a:cubicBezTo>
                <a:cubicBezTo>
                  <a:pt x="24" y="0"/>
                  <a:pt x="24" y="0"/>
                  <a:pt x="24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CustomShape 18"/>
          <p:cNvSpPr/>
          <p:nvPr/>
        </p:nvSpPr>
        <p:spPr>
          <a:xfrm>
            <a:off x="2246760" y="2303280"/>
            <a:ext cx="80640" cy="86040"/>
          </a:xfrm>
          <a:custGeom>
            <a:avLst/>
            <a:gdLst/>
            <a:ahLst/>
            <a:rect l="l" t="t" r="r" b="b"/>
            <a:pathLst>
              <a:path w="80" h="85">
                <a:moveTo>
                  <a:pt x="35" y="81"/>
                </a:moveTo>
                <a:cubicBezTo>
                  <a:pt x="35" y="81"/>
                  <a:pt x="35" y="81"/>
                  <a:pt x="35" y="81"/>
                </a:cubicBezTo>
                <a:cubicBezTo>
                  <a:pt x="35" y="81"/>
                  <a:pt x="35" y="81"/>
                  <a:pt x="35" y="81"/>
                </a:cubicBezTo>
                <a:cubicBezTo>
                  <a:pt x="35" y="81"/>
                  <a:pt x="35" y="81"/>
                  <a:pt x="35" y="81"/>
                </a:cubicBezTo>
                <a:moveTo>
                  <a:pt x="34" y="81"/>
                </a:moveTo>
                <a:cubicBezTo>
                  <a:pt x="33" y="81"/>
                  <a:pt x="33" y="81"/>
                  <a:pt x="33" y="81"/>
                </a:cubicBezTo>
                <a:cubicBezTo>
                  <a:pt x="34" y="80"/>
                  <a:pt x="34" y="79"/>
                  <a:pt x="35" y="77"/>
                </a:cubicBezTo>
                <a:cubicBezTo>
                  <a:pt x="36" y="78"/>
                  <a:pt x="36" y="78"/>
                  <a:pt x="36" y="78"/>
                </a:cubicBezTo>
                <a:cubicBezTo>
                  <a:pt x="36" y="79"/>
                  <a:pt x="35" y="80"/>
                  <a:pt x="34" y="81"/>
                </a:cubicBezTo>
                <a:moveTo>
                  <a:pt x="31" y="81"/>
                </a:moveTo>
                <a:cubicBezTo>
                  <a:pt x="31" y="81"/>
                  <a:pt x="30" y="81"/>
                  <a:pt x="30" y="80"/>
                </a:cubicBezTo>
                <a:cubicBezTo>
                  <a:pt x="31" y="79"/>
                  <a:pt x="32" y="78"/>
                  <a:pt x="32" y="77"/>
                </a:cubicBezTo>
                <a:cubicBezTo>
                  <a:pt x="33" y="77"/>
                  <a:pt x="33" y="77"/>
                  <a:pt x="34" y="77"/>
                </a:cubicBezTo>
                <a:cubicBezTo>
                  <a:pt x="33" y="78"/>
                  <a:pt x="32" y="80"/>
                  <a:pt x="31" y="81"/>
                </a:cubicBezTo>
                <a:moveTo>
                  <a:pt x="28" y="80"/>
                </a:moveTo>
                <a:cubicBezTo>
                  <a:pt x="28" y="80"/>
                  <a:pt x="28" y="80"/>
                  <a:pt x="27" y="80"/>
                </a:cubicBezTo>
                <a:cubicBezTo>
                  <a:pt x="28" y="78"/>
                  <a:pt x="29" y="77"/>
                  <a:pt x="30" y="76"/>
                </a:cubicBezTo>
                <a:cubicBezTo>
                  <a:pt x="31" y="76"/>
                  <a:pt x="31" y="76"/>
                  <a:pt x="31" y="76"/>
                </a:cubicBezTo>
                <a:cubicBezTo>
                  <a:pt x="30" y="78"/>
                  <a:pt x="29" y="79"/>
                  <a:pt x="28" y="80"/>
                </a:cubicBezTo>
                <a:moveTo>
                  <a:pt x="27" y="77"/>
                </a:moveTo>
                <a:cubicBezTo>
                  <a:pt x="28" y="77"/>
                  <a:pt x="28" y="76"/>
                  <a:pt x="28" y="76"/>
                </a:cubicBezTo>
                <a:cubicBezTo>
                  <a:pt x="29" y="76"/>
                  <a:pt x="29" y="76"/>
                  <a:pt x="29" y="76"/>
                </a:cubicBezTo>
                <a:cubicBezTo>
                  <a:pt x="28" y="76"/>
                  <a:pt x="28" y="77"/>
                  <a:pt x="27" y="77"/>
                </a:cubicBezTo>
                <a:moveTo>
                  <a:pt x="55" y="78"/>
                </a:moveTo>
                <a:cubicBezTo>
                  <a:pt x="56" y="77"/>
                  <a:pt x="56" y="76"/>
                  <a:pt x="56" y="75"/>
                </a:cubicBezTo>
                <a:cubicBezTo>
                  <a:pt x="57" y="75"/>
                  <a:pt x="58" y="74"/>
                  <a:pt x="59" y="74"/>
                </a:cubicBezTo>
                <a:cubicBezTo>
                  <a:pt x="58" y="75"/>
                  <a:pt x="58" y="76"/>
                  <a:pt x="57" y="77"/>
                </a:cubicBezTo>
                <a:cubicBezTo>
                  <a:pt x="57" y="77"/>
                  <a:pt x="56" y="77"/>
                  <a:pt x="55" y="78"/>
                </a:cubicBezTo>
                <a:moveTo>
                  <a:pt x="53" y="77"/>
                </a:moveTo>
                <a:cubicBezTo>
                  <a:pt x="52" y="76"/>
                  <a:pt x="52" y="76"/>
                  <a:pt x="52" y="75"/>
                </a:cubicBezTo>
                <a:cubicBezTo>
                  <a:pt x="52" y="74"/>
                  <a:pt x="52" y="73"/>
                  <a:pt x="53" y="72"/>
                </a:cubicBezTo>
                <a:cubicBezTo>
                  <a:pt x="53" y="72"/>
                  <a:pt x="53" y="73"/>
                  <a:pt x="54" y="74"/>
                </a:cubicBezTo>
                <a:cubicBezTo>
                  <a:pt x="53" y="75"/>
                  <a:pt x="53" y="76"/>
                  <a:pt x="53" y="77"/>
                </a:cubicBezTo>
                <a:moveTo>
                  <a:pt x="42" y="72"/>
                </a:moveTo>
                <a:cubicBezTo>
                  <a:pt x="42" y="72"/>
                  <a:pt x="43" y="72"/>
                  <a:pt x="44" y="72"/>
                </a:cubicBezTo>
                <a:cubicBezTo>
                  <a:pt x="43" y="73"/>
                  <a:pt x="42" y="74"/>
                  <a:pt x="41" y="75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74"/>
                  <a:pt x="41" y="73"/>
                  <a:pt x="41" y="72"/>
                </a:cubicBezTo>
                <a:cubicBezTo>
                  <a:pt x="42" y="72"/>
                  <a:pt x="42" y="72"/>
                  <a:pt x="42" y="72"/>
                </a:cubicBezTo>
                <a:moveTo>
                  <a:pt x="60" y="75"/>
                </a:moveTo>
                <a:cubicBezTo>
                  <a:pt x="60" y="74"/>
                  <a:pt x="61" y="73"/>
                  <a:pt x="61" y="73"/>
                </a:cubicBezTo>
                <a:cubicBezTo>
                  <a:pt x="62" y="72"/>
                  <a:pt x="63" y="72"/>
                  <a:pt x="63" y="71"/>
                </a:cubicBezTo>
                <a:cubicBezTo>
                  <a:pt x="63" y="72"/>
                  <a:pt x="63" y="73"/>
                  <a:pt x="63" y="73"/>
                </a:cubicBezTo>
                <a:cubicBezTo>
                  <a:pt x="62" y="74"/>
                  <a:pt x="61" y="74"/>
                  <a:pt x="60" y="75"/>
                </a:cubicBezTo>
                <a:moveTo>
                  <a:pt x="43" y="75"/>
                </a:moveTo>
                <a:cubicBezTo>
                  <a:pt x="44" y="74"/>
                  <a:pt x="45" y="73"/>
                  <a:pt x="46" y="72"/>
                </a:cubicBezTo>
                <a:cubicBezTo>
                  <a:pt x="46" y="71"/>
                  <a:pt x="47" y="71"/>
                  <a:pt x="47" y="71"/>
                </a:cubicBezTo>
                <a:cubicBezTo>
                  <a:pt x="46" y="73"/>
                  <a:pt x="45" y="74"/>
                  <a:pt x="45" y="75"/>
                </a:cubicBezTo>
                <a:cubicBezTo>
                  <a:pt x="44" y="75"/>
                  <a:pt x="43" y="75"/>
                  <a:pt x="43" y="75"/>
                </a:cubicBezTo>
                <a:moveTo>
                  <a:pt x="47" y="75"/>
                </a:moveTo>
                <a:cubicBezTo>
                  <a:pt x="48" y="73"/>
                  <a:pt x="48" y="72"/>
                  <a:pt x="49" y="71"/>
                </a:cubicBezTo>
                <a:cubicBezTo>
                  <a:pt x="50" y="71"/>
                  <a:pt x="50" y="71"/>
                  <a:pt x="50" y="71"/>
                </a:cubicBezTo>
                <a:cubicBezTo>
                  <a:pt x="50" y="72"/>
                  <a:pt x="49" y="73"/>
                  <a:pt x="49" y="74"/>
                </a:cubicBezTo>
                <a:cubicBezTo>
                  <a:pt x="48" y="74"/>
                  <a:pt x="47" y="74"/>
                  <a:pt x="47" y="75"/>
                </a:cubicBezTo>
                <a:moveTo>
                  <a:pt x="26" y="72"/>
                </a:moveTo>
                <a:cubicBezTo>
                  <a:pt x="24" y="72"/>
                  <a:pt x="23" y="71"/>
                  <a:pt x="22" y="70"/>
                </a:cubicBezTo>
                <a:cubicBezTo>
                  <a:pt x="23" y="69"/>
                  <a:pt x="25" y="69"/>
                  <a:pt x="26" y="68"/>
                </a:cubicBezTo>
                <a:cubicBezTo>
                  <a:pt x="27" y="68"/>
                  <a:pt x="27" y="68"/>
                  <a:pt x="27" y="68"/>
                </a:cubicBezTo>
                <a:cubicBezTo>
                  <a:pt x="26" y="70"/>
                  <a:pt x="26" y="71"/>
                  <a:pt x="26" y="72"/>
                </a:cubicBezTo>
                <a:moveTo>
                  <a:pt x="21" y="69"/>
                </a:moveTo>
                <a:cubicBezTo>
                  <a:pt x="21" y="69"/>
                  <a:pt x="20" y="69"/>
                  <a:pt x="20" y="68"/>
                </a:cubicBezTo>
                <a:cubicBezTo>
                  <a:pt x="21" y="67"/>
                  <a:pt x="22" y="67"/>
                  <a:pt x="23" y="66"/>
                </a:cubicBezTo>
                <a:cubicBezTo>
                  <a:pt x="23" y="66"/>
                  <a:pt x="24" y="67"/>
                  <a:pt x="24" y="67"/>
                </a:cubicBezTo>
                <a:cubicBezTo>
                  <a:pt x="23" y="68"/>
                  <a:pt x="22" y="69"/>
                  <a:pt x="21" y="69"/>
                </a:cubicBezTo>
                <a:moveTo>
                  <a:pt x="19" y="67"/>
                </a:moveTo>
                <a:cubicBezTo>
                  <a:pt x="18" y="67"/>
                  <a:pt x="18" y="67"/>
                  <a:pt x="18" y="67"/>
                </a:cubicBezTo>
                <a:cubicBezTo>
                  <a:pt x="18" y="66"/>
                  <a:pt x="18" y="65"/>
                  <a:pt x="19" y="65"/>
                </a:cubicBezTo>
                <a:cubicBezTo>
                  <a:pt x="19" y="64"/>
                  <a:pt x="19" y="64"/>
                  <a:pt x="20" y="64"/>
                </a:cubicBezTo>
                <a:cubicBezTo>
                  <a:pt x="20" y="64"/>
                  <a:pt x="21" y="65"/>
                  <a:pt x="22" y="65"/>
                </a:cubicBezTo>
                <a:cubicBezTo>
                  <a:pt x="21" y="66"/>
                  <a:pt x="20" y="66"/>
                  <a:pt x="19" y="67"/>
                </a:cubicBezTo>
                <a:moveTo>
                  <a:pt x="13" y="67"/>
                </a:moveTo>
                <a:cubicBezTo>
                  <a:pt x="13" y="66"/>
                  <a:pt x="14" y="65"/>
                  <a:pt x="14" y="65"/>
                </a:cubicBezTo>
                <a:cubicBezTo>
                  <a:pt x="15" y="64"/>
                  <a:pt x="15" y="64"/>
                  <a:pt x="16" y="64"/>
                </a:cubicBezTo>
                <a:cubicBezTo>
                  <a:pt x="16" y="64"/>
                  <a:pt x="15" y="65"/>
                  <a:pt x="15" y="66"/>
                </a:cubicBezTo>
                <a:cubicBezTo>
                  <a:pt x="14" y="66"/>
                  <a:pt x="14" y="67"/>
                  <a:pt x="13" y="67"/>
                </a:cubicBezTo>
                <a:moveTo>
                  <a:pt x="10" y="67"/>
                </a:moveTo>
                <a:cubicBezTo>
                  <a:pt x="10" y="66"/>
                  <a:pt x="9" y="65"/>
                  <a:pt x="9" y="64"/>
                </a:cubicBezTo>
                <a:cubicBezTo>
                  <a:pt x="9" y="64"/>
                  <a:pt x="10" y="63"/>
                  <a:pt x="10" y="62"/>
                </a:cubicBezTo>
                <a:cubicBezTo>
                  <a:pt x="11" y="63"/>
                  <a:pt x="11" y="63"/>
                  <a:pt x="11" y="64"/>
                </a:cubicBezTo>
                <a:cubicBezTo>
                  <a:pt x="11" y="64"/>
                  <a:pt x="11" y="65"/>
                  <a:pt x="10" y="66"/>
                </a:cubicBezTo>
                <a:cubicBezTo>
                  <a:pt x="10" y="67"/>
                  <a:pt x="10" y="67"/>
                  <a:pt x="10" y="67"/>
                </a:cubicBezTo>
                <a:moveTo>
                  <a:pt x="8" y="63"/>
                </a:moveTo>
                <a:cubicBezTo>
                  <a:pt x="7" y="62"/>
                  <a:pt x="7" y="62"/>
                  <a:pt x="7" y="61"/>
                </a:cubicBezTo>
                <a:cubicBezTo>
                  <a:pt x="7" y="60"/>
                  <a:pt x="8" y="60"/>
                  <a:pt x="8" y="59"/>
                </a:cubicBezTo>
                <a:cubicBezTo>
                  <a:pt x="9" y="60"/>
                  <a:pt x="9" y="61"/>
                  <a:pt x="10" y="61"/>
                </a:cubicBezTo>
                <a:cubicBezTo>
                  <a:pt x="9" y="62"/>
                  <a:pt x="8" y="62"/>
                  <a:pt x="8" y="63"/>
                </a:cubicBezTo>
                <a:moveTo>
                  <a:pt x="6" y="60"/>
                </a:moveTo>
                <a:cubicBezTo>
                  <a:pt x="6" y="59"/>
                  <a:pt x="6" y="59"/>
                  <a:pt x="6" y="59"/>
                </a:cubicBezTo>
                <a:cubicBezTo>
                  <a:pt x="6" y="59"/>
                  <a:pt x="7" y="58"/>
                  <a:pt x="7" y="57"/>
                </a:cubicBezTo>
                <a:cubicBezTo>
                  <a:pt x="7" y="57"/>
                  <a:pt x="7" y="58"/>
                  <a:pt x="8" y="58"/>
                </a:cubicBezTo>
                <a:cubicBezTo>
                  <a:pt x="7" y="59"/>
                  <a:pt x="7" y="59"/>
                  <a:pt x="6" y="60"/>
                </a:cubicBezTo>
                <a:moveTo>
                  <a:pt x="73" y="59"/>
                </a:moveTo>
                <a:cubicBezTo>
                  <a:pt x="72" y="58"/>
                  <a:pt x="72" y="58"/>
                  <a:pt x="72" y="58"/>
                </a:cubicBezTo>
                <a:cubicBezTo>
                  <a:pt x="73" y="57"/>
                  <a:pt x="73" y="57"/>
                  <a:pt x="74" y="56"/>
                </a:cubicBezTo>
                <a:cubicBezTo>
                  <a:pt x="74" y="57"/>
                  <a:pt x="73" y="58"/>
                  <a:pt x="73" y="59"/>
                </a:cubicBezTo>
                <a:moveTo>
                  <a:pt x="67" y="59"/>
                </a:moveTo>
                <a:cubicBezTo>
                  <a:pt x="68" y="58"/>
                  <a:pt x="68" y="57"/>
                  <a:pt x="69" y="57"/>
                </a:cubicBezTo>
                <a:cubicBezTo>
                  <a:pt x="69" y="56"/>
                  <a:pt x="70" y="55"/>
                  <a:pt x="70" y="55"/>
                </a:cubicBezTo>
                <a:cubicBezTo>
                  <a:pt x="71" y="55"/>
                  <a:pt x="71" y="54"/>
                  <a:pt x="72" y="54"/>
                </a:cubicBezTo>
                <a:cubicBezTo>
                  <a:pt x="73" y="55"/>
                  <a:pt x="73" y="55"/>
                  <a:pt x="73" y="55"/>
                </a:cubicBezTo>
                <a:cubicBezTo>
                  <a:pt x="72" y="56"/>
                  <a:pt x="71" y="57"/>
                  <a:pt x="70" y="58"/>
                </a:cubicBezTo>
                <a:cubicBezTo>
                  <a:pt x="70" y="58"/>
                  <a:pt x="70" y="58"/>
                  <a:pt x="70" y="58"/>
                </a:cubicBezTo>
                <a:cubicBezTo>
                  <a:pt x="70" y="58"/>
                  <a:pt x="70" y="58"/>
                  <a:pt x="70" y="58"/>
                </a:cubicBezTo>
                <a:cubicBezTo>
                  <a:pt x="69" y="58"/>
                  <a:pt x="69" y="58"/>
                  <a:pt x="68" y="58"/>
                </a:cubicBezTo>
                <a:cubicBezTo>
                  <a:pt x="68" y="59"/>
                  <a:pt x="67" y="59"/>
                  <a:pt x="67" y="59"/>
                </a:cubicBezTo>
                <a:moveTo>
                  <a:pt x="10" y="48"/>
                </a:moveTo>
                <a:cubicBezTo>
                  <a:pt x="10" y="48"/>
                  <a:pt x="10" y="47"/>
                  <a:pt x="10" y="47"/>
                </a:cubicBezTo>
                <a:cubicBezTo>
                  <a:pt x="10" y="47"/>
                  <a:pt x="10" y="47"/>
                  <a:pt x="10" y="47"/>
                </a:cubicBezTo>
                <a:cubicBezTo>
                  <a:pt x="10" y="48"/>
                  <a:pt x="10" y="48"/>
                  <a:pt x="10" y="48"/>
                </a:cubicBezTo>
                <a:cubicBezTo>
                  <a:pt x="10" y="48"/>
                  <a:pt x="10" y="48"/>
                  <a:pt x="10" y="48"/>
                </a:cubicBezTo>
                <a:moveTo>
                  <a:pt x="7" y="42"/>
                </a:moveTo>
                <a:cubicBezTo>
                  <a:pt x="6" y="42"/>
                  <a:pt x="6" y="42"/>
                  <a:pt x="6" y="42"/>
                </a:cubicBezTo>
                <a:cubicBezTo>
                  <a:pt x="7" y="42"/>
                  <a:pt x="7" y="41"/>
                  <a:pt x="8" y="40"/>
                </a:cubicBezTo>
                <a:cubicBezTo>
                  <a:pt x="8" y="41"/>
                  <a:pt x="7" y="41"/>
                  <a:pt x="7" y="42"/>
                </a:cubicBezTo>
                <a:cubicBezTo>
                  <a:pt x="7" y="42"/>
                  <a:pt x="7" y="42"/>
                  <a:pt x="7" y="42"/>
                </a:cubicBezTo>
                <a:moveTo>
                  <a:pt x="5" y="42"/>
                </a:moveTo>
                <a:cubicBezTo>
                  <a:pt x="4" y="42"/>
                  <a:pt x="4" y="42"/>
                  <a:pt x="4" y="42"/>
                </a:cubicBezTo>
                <a:cubicBezTo>
                  <a:pt x="4" y="41"/>
                  <a:pt x="4" y="41"/>
                  <a:pt x="4" y="41"/>
                </a:cubicBezTo>
                <a:cubicBezTo>
                  <a:pt x="4" y="40"/>
                  <a:pt x="5" y="39"/>
                  <a:pt x="6" y="38"/>
                </a:cubicBezTo>
                <a:cubicBezTo>
                  <a:pt x="6" y="38"/>
                  <a:pt x="7" y="38"/>
                  <a:pt x="7" y="38"/>
                </a:cubicBezTo>
                <a:cubicBezTo>
                  <a:pt x="6" y="40"/>
                  <a:pt x="6" y="41"/>
                  <a:pt x="5" y="42"/>
                </a:cubicBezTo>
                <a:moveTo>
                  <a:pt x="4" y="38"/>
                </a:moveTo>
                <a:cubicBezTo>
                  <a:pt x="4" y="38"/>
                  <a:pt x="4" y="38"/>
                  <a:pt x="4" y="38"/>
                </a:cubicBezTo>
                <a:cubicBezTo>
                  <a:pt x="5" y="38"/>
                  <a:pt x="5" y="38"/>
                  <a:pt x="5" y="38"/>
                </a:cubicBezTo>
                <a:cubicBezTo>
                  <a:pt x="4" y="38"/>
                  <a:pt x="4" y="38"/>
                  <a:pt x="4" y="38"/>
                </a:cubicBezTo>
                <a:moveTo>
                  <a:pt x="73" y="30"/>
                </a:moveTo>
                <a:cubicBezTo>
                  <a:pt x="73" y="30"/>
                  <a:pt x="73" y="29"/>
                  <a:pt x="73" y="29"/>
                </a:cubicBezTo>
                <a:cubicBezTo>
                  <a:pt x="73" y="29"/>
                  <a:pt x="74" y="29"/>
                  <a:pt x="74" y="28"/>
                </a:cubicBezTo>
                <a:cubicBezTo>
                  <a:pt x="74" y="29"/>
                  <a:pt x="74" y="29"/>
                  <a:pt x="73" y="30"/>
                </a:cubicBezTo>
                <a:cubicBezTo>
                  <a:pt x="73" y="30"/>
                  <a:pt x="73" y="30"/>
                  <a:pt x="73" y="30"/>
                </a:cubicBezTo>
                <a:moveTo>
                  <a:pt x="17" y="18"/>
                </a:moveTo>
                <a:cubicBezTo>
                  <a:pt x="17" y="17"/>
                  <a:pt x="17" y="17"/>
                  <a:pt x="17" y="17"/>
                </a:cubicBezTo>
                <a:cubicBezTo>
                  <a:pt x="17" y="16"/>
                  <a:pt x="17" y="15"/>
                  <a:pt x="18" y="14"/>
                </a:cubicBezTo>
                <a:cubicBezTo>
                  <a:pt x="18" y="15"/>
                  <a:pt x="18" y="15"/>
                  <a:pt x="19" y="16"/>
                </a:cubicBezTo>
                <a:cubicBezTo>
                  <a:pt x="18" y="16"/>
                  <a:pt x="17" y="17"/>
                  <a:pt x="17" y="18"/>
                </a:cubicBezTo>
                <a:moveTo>
                  <a:pt x="43" y="9"/>
                </a:moveTo>
                <a:cubicBezTo>
                  <a:pt x="44" y="9"/>
                  <a:pt x="44" y="9"/>
                  <a:pt x="44" y="8"/>
                </a:cubicBezTo>
                <a:cubicBezTo>
                  <a:pt x="45" y="7"/>
                  <a:pt x="45" y="5"/>
                  <a:pt x="46" y="3"/>
                </a:cubicBezTo>
                <a:cubicBezTo>
                  <a:pt x="49" y="4"/>
                  <a:pt x="52" y="4"/>
                  <a:pt x="55" y="6"/>
                </a:cubicBezTo>
                <a:cubicBezTo>
                  <a:pt x="54" y="7"/>
                  <a:pt x="54" y="9"/>
                  <a:pt x="53" y="10"/>
                </a:cubicBezTo>
                <a:cubicBezTo>
                  <a:pt x="53" y="11"/>
                  <a:pt x="54" y="12"/>
                  <a:pt x="54" y="12"/>
                </a:cubicBezTo>
                <a:cubicBezTo>
                  <a:pt x="58" y="14"/>
                  <a:pt x="61" y="16"/>
                  <a:pt x="63" y="19"/>
                </a:cubicBezTo>
                <a:cubicBezTo>
                  <a:pt x="64" y="19"/>
                  <a:pt x="64" y="19"/>
                  <a:pt x="65" y="19"/>
                </a:cubicBezTo>
                <a:cubicBezTo>
                  <a:pt x="65" y="19"/>
                  <a:pt x="65" y="19"/>
                  <a:pt x="65" y="19"/>
                </a:cubicBezTo>
                <a:cubicBezTo>
                  <a:pt x="67" y="18"/>
                  <a:pt x="68" y="17"/>
                  <a:pt x="70" y="16"/>
                </a:cubicBezTo>
                <a:cubicBezTo>
                  <a:pt x="70" y="17"/>
                  <a:pt x="70" y="17"/>
                  <a:pt x="70" y="17"/>
                </a:cubicBezTo>
                <a:cubicBezTo>
                  <a:pt x="71" y="18"/>
                  <a:pt x="72" y="19"/>
                  <a:pt x="72" y="21"/>
                </a:cubicBezTo>
                <a:cubicBezTo>
                  <a:pt x="73" y="22"/>
                  <a:pt x="74" y="23"/>
                  <a:pt x="74" y="23"/>
                </a:cubicBezTo>
                <a:cubicBezTo>
                  <a:pt x="74" y="23"/>
                  <a:pt x="74" y="24"/>
                  <a:pt x="74" y="25"/>
                </a:cubicBezTo>
                <a:cubicBezTo>
                  <a:pt x="73" y="25"/>
                  <a:pt x="72" y="26"/>
                  <a:pt x="70" y="27"/>
                </a:cubicBezTo>
                <a:cubicBezTo>
                  <a:pt x="70" y="28"/>
                  <a:pt x="69" y="28"/>
                  <a:pt x="70" y="29"/>
                </a:cubicBezTo>
                <a:cubicBezTo>
                  <a:pt x="70" y="30"/>
                  <a:pt x="70" y="31"/>
                  <a:pt x="71" y="33"/>
                </a:cubicBezTo>
                <a:cubicBezTo>
                  <a:pt x="71" y="33"/>
                  <a:pt x="71" y="33"/>
                  <a:pt x="71" y="33"/>
                </a:cubicBezTo>
                <a:cubicBezTo>
                  <a:pt x="71" y="35"/>
                  <a:pt x="71" y="37"/>
                  <a:pt x="71" y="39"/>
                </a:cubicBezTo>
                <a:cubicBezTo>
                  <a:pt x="71" y="39"/>
                  <a:pt x="71" y="40"/>
                  <a:pt x="71" y="40"/>
                </a:cubicBezTo>
                <a:cubicBezTo>
                  <a:pt x="71" y="41"/>
                  <a:pt x="72" y="42"/>
                  <a:pt x="72" y="42"/>
                </a:cubicBezTo>
                <a:cubicBezTo>
                  <a:pt x="74" y="42"/>
                  <a:pt x="76" y="42"/>
                  <a:pt x="77" y="43"/>
                </a:cubicBezTo>
                <a:cubicBezTo>
                  <a:pt x="77" y="46"/>
                  <a:pt x="76" y="49"/>
                  <a:pt x="75" y="52"/>
                </a:cubicBezTo>
                <a:cubicBezTo>
                  <a:pt x="74" y="52"/>
                  <a:pt x="73" y="52"/>
                  <a:pt x="72" y="52"/>
                </a:cubicBezTo>
                <a:cubicBezTo>
                  <a:pt x="72" y="52"/>
                  <a:pt x="72" y="52"/>
                  <a:pt x="72" y="52"/>
                </a:cubicBezTo>
                <a:cubicBezTo>
                  <a:pt x="71" y="52"/>
                  <a:pt x="70" y="52"/>
                  <a:pt x="69" y="53"/>
                </a:cubicBezTo>
                <a:cubicBezTo>
                  <a:pt x="67" y="54"/>
                  <a:pt x="66" y="55"/>
                  <a:pt x="65" y="56"/>
                </a:cubicBezTo>
                <a:cubicBezTo>
                  <a:pt x="65" y="58"/>
                  <a:pt x="63" y="59"/>
                  <a:pt x="62" y="61"/>
                </a:cubicBezTo>
                <a:cubicBezTo>
                  <a:pt x="61" y="61"/>
                  <a:pt x="61" y="62"/>
                  <a:pt x="62" y="63"/>
                </a:cubicBezTo>
                <a:cubicBezTo>
                  <a:pt x="62" y="64"/>
                  <a:pt x="63" y="66"/>
                  <a:pt x="64" y="67"/>
                </a:cubicBezTo>
                <a:cubicBezTo>
                  <a:pt x="62" y="69"/>
                  <a:pt x="59" y="71"/>
                  <a:pt x="56" y="72"/>
                </a:cubicBezTo>
                <a:cubicBezTo>
                  <a:pt x="55" y="71"/>
                  <a:pt x="54" y="69"/>
                  <a:pt x="54" y="68"/>
                </a:cubicBezTo>
                <a:cubicBezTo>
                  <a:pt x="53" y="67"/>
                  <a:pt x="53" y="67"/>
                  <a:pt x="52" y="67"/>
                </a:cubicBezTo>
                <a:cubicBezTo>
                  <a:pt x="52" y="67"/>
                  <a:pt x="52" y="67"/>
                  <a:pt x="52" y="67"/>
                </a:cubicBezTo>
                <a:cubicBezTo>
                  <a:pt x="48" y="68"/>
                  <a:pt x="45" y="69"/>
                  <a:pt x="42" y="69"/>
                </a:cubicBezTo>
                <a:cubicBezTo>
                  <a:pt x="41" y="69"/>
                  <a:pt x="41" y="69"/>
                  <a:pt x="40" y="69"/>
                </a:cubicBezTo>
                <a:cubicBezTo>
                  <a:pt x="40" y="69"/>
                  <a:pt x="40" y="69"/>
                  <a:pt x="40" y="69"/>
                </a:cubicBezTo>
                <a:cubicBezTo>
                  <a:pt x="40" y="69"/>
                  <a:pt x="39" y="69"/>
                  <a:pt x="39" y="70"/>
                </a:cubicBezTo>
                <a:cubicBezTo>
                  <a:pt x="38" y="72"/>
                  <a:pt x="38" y="73"/>
                  <a:pt x="38" y="75"/>
                </a:cubicBezTo>
                <a:cubicBezTo>
                  <a:pt x="35" y="74"/>
                  <a:pt x="32" y="74"/>
                  <a:pt x="29" y="73"/>
                </a:cubicBezTo>
                <a:cubicBezTo>
                  <a:pt x="29" y="71"/>
                  <a:pt x="29" y="69"/>
                  <a:pt x="30" y="68"/>
                </a:cubicBezTo>
                <a:cubicBezTo>
                  <a:pt x="30" y="67"/>
                  <a:pt x="30" y="66"/>
                  <a:pt x="29" y="66"/>
                </a:cubicBezTo>
                <a:cubicBezTo>
                  <a:pt x="25" y="64"/>
                  <a:pt x="22" y="62"/>
                  <a:pt x="20" y="59"/>
                </a:cubicBezTo>
                <a:cubicBezTo>
                  <a:pt x="19" y="59"/>
                  <a:pt x="19" y="59"/>
                  <a:pt x="19" y="59"/>
                </a:cubicBezTo>
                <a:cubicBezTo>
                  <a:pt x="18" y="59"/>
                  <a:pt x="18" y="59"/>
                  <a:pt x="18" y="59"/>
                </a:cubicBezTo>
                <a:cubicBezTo>
                  <a:pt x="16" y="60"/>
                  <a:pt x="15" y="61"/>
                  <a:pt x="14" y="61"/>
                </a:cubicBezTo>
                <a:cubicBezTo>
                  <a:pt x="12" y="59"/>
                  <a:pt x="10" y="56"/>
                  <a:pt x="9" y="53"/>
                </a:cubicBezTo>
                <a:cubicBezTo>
                  <a:pt x="10" y="53"/>
                  <a:pt x="12" y="52"/>
                  <a:pt x="13" y="51"/>
                </a:cubicBezTo>
                <a:cubicBezTo>
                  <a:pt x="14" y="51"/>
                  <a:pt x="14" y="50"/>
                  <a:pt x="14" y="49"/>
                </a:cubicBezTo>
                <a:cubicBezTo>
                  <a:pt x="12" y="46"/>
                  <a:pt x="12" y="43"/>
                  <a:pt x="12" y="39"/>
                </a:cubicBezTo>
                <a:cubicBezTo>
                  <a:pt x="12" y="39"/>
                  <a:pt x="12" y="38"/>
                  <a:pt x="12" y="38"/>
                </a:cubicBezTo>
                <a:cubicBezTo>
                  <a:pt x="12" y="37"/>
                  <a:pt x="11" y="36"/>
                  <a:pt x="11" y="36"/>
                </a:cubicBezTo>
                <a:cubicBezTo>
                  <a:pt x="9" y="36"/>
                  <a:pt x="7" y="35"/>
                  <a:pt x="6" y="35"/>
                </a:cubicBezTo>
                <a:cubicBezTo>
                  <a:pt x="6" y="32"/>
                  <a:pt x="7" y="29"/>
                  <a:pt x="8" y="26"/>
                </a:cubicBezTo>
                <a:cubicBezTo>
                  <a:pt x="10" y="26"/>
                  <a:pt x="11" y="27"/>
                  <a:pt x="13" y="27"/>
                </a:cubicBezTo>
                <a:cubicBezTo>
                  <a:pt x="13" y="27"/>
                  <a:pt x="13" y="27"/>
                  <a:pt x="13" y="27"/>
                </a:cubicBezTo>
                <a:cubicBezTo>
                  <a:pt x="14" y="27"/>
                  <a:pt x="14" y="27"/>
                  <a:pt x="15" y="26"/>
                </a:cubicBezTo>
                <a:cubicBezTo>
                  <a:pt x="16" y="25"/>
                  <a:pt x="17" y="23"/>
                  <a:pt x="18" y="21"/>
                </a:cubicBezTo>
                <a:cubicBezTo>
                  <a:pt x="18" y="21"/>
                  <a:pt x="18" y="21"/>
                  <a:pt x="18" y="21"/>
                </a:cubicBezTo>
                <a:cubicBezTo>
                  <a:pt x="19" y="20"/>
                  <a:pt x="20" y="18"/>
                  <a:pt x="21" y="17"/>
                </a:cubicBezTo>
                <a:cubicBezTo>
                  <a:pt x="22" y="17"/>
                  <a:pt x="22" y="16"/>
                  <a:pt x="22" y="15"/>
                </a:cubicBezTo>
                <a:cubicBezTo>
                  <a:pt x="21" y="14"/>
                  <a:pt x="20" y="12"/>
                  <a:pt x="19" y="11"/>
                </a:cubicBezTo>
                <a:cubicBezTo>
                  <a:pt x="22" y="9"/>
                  <a:pt x="24" y="7"/>
                  <a:pt x="27" y="6"/>
                </a:cubicBezTo>
                <a:cubicBezTo>
                  <a:pt x="28" y="8"/>
                  <a:pt x="29" y="9"/>
                  <a:pt x="30" y="10"/>
                </a:cubicBezTo>
                <a:cubicBezTo>
                  <a:pt x="30" y="11"/>
                  <a:pt x="31" y="11"/>
                  <a:pt x="31" y="11"/>
                </a:cubicBezTo>
                <a:cubicBezTo>
                  <a:pt x="31" y="11"/>
                  <a:pt x="31" y="11"/>
                  <a:pt x="32" y="11"/>
                </a:cubicBezTo>
                <a:cubicBezTo>
                  <a:pt x="35" y="10"/>
                  <a:pt x="38" y="9"/>
                  <a:pt x="42" y="9"/>
                </a:cubicBezTo>
                <a:cubicBezTo>
                  <a:pt x="42" y="9"/>
                  <a:pt x="42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moveTo>
                  <a:pt x="44" y="0"/>
                </a:moveTo>
                <a:cubicBezTo>
                  <a:pt x="44" y="0"/>
                  <a:pt x="43" y="1"/>
                  <a:pt x="43" y="1"/>
                </a:cubicBezTo>
                <a:cubicBezTo>
                  <a:pt x="43" y="3"/>
                  <a:pt x="42" y="5"/>
                  <a:pt x="42" y="6"/>
                </a:cubicBezTo>
                <a:cubicBezTo>
                  <a:pt x="42" y="6"/>
                  <a:pt x="42" y="6"/>
                  <a:pt x="42" y="6"/>
                </a:cubicBezTo>
                <a:cubicBezTo>
                  <a:pt x="38" y="6"/>
                  <a:pt x="35" y="7"/>
                  <a:pt x="32" y="8"/>
                </a:cubicBezTo>
                <a:cubicBezTo>
                  <a:pt x="31" y="6"/>
                  <a:pt x="30" y="5"/>
                  <a:pt x="29" y="4"/>
                </a:cubicBezTo>
                <a:cubicBezTo>
                  <a:pt x="29" y="3"/>
                  <a:pt x="28" y="3"/>
                  <a:pt x="28" y="3"/>
                </a:cubicBezTo>
                <a:cubicBezTo>
                  <a:pt x="28" y="3"/>
                  <a:pt x="27" y="3"/>
                  <a:pt x="27" y="3"/>
                </a:cubicBezTo>
                <a:cubicBezTo>
                  <a:pt x="23" y="5"/>
                  <a:pt x="20" y="7"/>
                  <a:pt x="16" y="10"/>
                </a:cubicBezTo>
                <a:cubicBezTo>
                  <a:pt x="16" y="10"/>
                  <a:pt x="16" y="10"/>
                  <a:pt x="16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5" y="13"/>
                  <a:pt x="15" y="15"/>
                  <a:pt x="14" y="17"/>
                </a:cubicBezTo>
                <a:cubicBezTo>
                  <a:pt x="13" y="17"/>
                  <a:pt x="13" y="18"/>
                  <a:pt x="14" y="18"/>
                </a:cubicBezTo>
                <a:cubicBezTo>
                  <a:pt x="14" y="19"/>
                  <a:pt x="15" y="19"/>
                  <a:pt x="15" y="20"/>
                </a:cubicBezTo>
                <a:cubicBezTo>
                  <a:pt x="14" y="21"/>
                  <a:pt x="13" y="23"/>
                  <a:pt x="13" y="24"/>
                </a:cubicBezTo>
                <a:cubicBezTo>
                  <a:pt x="11" y="24"/>
                  <a:pt x="9" y="23"/>
                  <a:pt x="8" y="23"/>
                </a:cubicBezTo>
                <a:cubicBezTo>
                  <a:pt x="7" y="23"/>
                  <a:pt x="7" y="23"/>
                  <a:pt x="7" y="23"/>
                </a:cubicBezTo>
                <a:cubicBezTo>
                  <a:pt x="7" y="23"/>
                  <a:pt x="6" y="23"/>
                  <a:pt x="6" y="24"/>
                </a:cubicBezTo>
                <a:cubicBezTo>
                  <a:pt x="6" y="25"/>
                  <a:pt x="6" y="25"/>
                  <a:pt x="6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3" y="29"/>
                  <a:pt x="1" y="38"/>
                  <a:pt x="0" y="43"/>
                </a:cubicBezTo>
                <a:cubicBezTo>
                  <a:pt x="0" y="43"/>
                  <a:pt x="1" y="44"/>
                  <a:pt x="2" y="44"/>
                </a:cubicBezTo>
                <a:cubicBezTo>
                  <a:pt x="3" y="45"/>
                  <a:pt x="5" y="45"/>
                  <a:pt x="7" y="45"/>
                </a:cubicBezTo>
                <a:cubicBezTo>
                  <a:pt x="7" y="46"/>
                  <a:pt x="7" y="46"/>
                  <a:pt x="7" y="46"/>
                </a:cubicBezTo>
                <a:cubicBezTo>
                  <a:pt x="7" y="47"/>
                  <a:pt x="7" y="49"/>
                  <a:pt x="7" y="51"/>
                </a:cubicBezTo>
                <a:cubicBezTo>
                  <a:pt x="6" y="52"/>
                  <a:pt x="6" y="52"/>
                  <a:pt x="6" y="52"/>
                </a:cubicBezTo>
                <a:cubicBezTo>
                  <a:pt x="6" y="52"/>
                  <a:pt x="5" y="52"/>
                  <a:pt x="5" y="53"/>
                </a:cubicBezTo>
                <a:cubicBezTo>
                  <a:pt x="5" y="55"/>
                  <a:pt x="4" y="57"/>
                  <a:pt x="3" y="59"/>
                </a:cubicBezTo>
                <a:cubicBezTo>
                  <a:pt x="3" y="59"/>
                  <a:pt x="3" y="59"/>
                  <a:pt x="3" y="59"/>
                </a:cubicBezTo>
                <a:cubicBezTo>
                  <a:pt x="3" y="59"/>
                  <a:pt x="3" y="59"/>
                  <a:pt x="3" y="59"/>
                </a:cubicBezTo>
                <a:cubicBezTo>
                  <a:pt x="3" y="60"/>
                  <a:pt x="3" y="61"/>
                  <a:pt x="4" y="61"/>
                </a:cubicBezTo>
                <a:cubicBezTo>
                  <a:pt x="5" y="64"/>
                  <a:pt x="7" y="68"/>
                  <a:pt x="9" y="70"/>
                </a:cubicBezTo>
                <a:cubicBezTo>
                  <a:pt x="9" y="71"/>
                  <a:pt x="10" y="71"/>
                  <a:pt x="10" y="71"/>
                </a:cubicBezTo>
                <a:cubicBezTo>
                  <a:pt x="10" y="71"/>
                  <a:pt x="11" y="71"/>
                  <a:pt x="11" y="71"/>
                </a:cubicBezTo>
                <a:cubicBezTo>
                  <a:pt x="11" y="71"/>
                  <a:pt x="11" y="71"/>
                  <a:pt x="12" y="71"/>
                </a:cubicBezTo>
                <a:cubicBezTo>
                  <a:pt x="13" y="70"/>
                  <a:pt x="14" y="70"/>
                  <a:pt x="16" y="69"/>
                </a:cubicBezTo>
                <a:cubicBezTo>
                  <a:pt x="18" y="71"/>
                  <a:pt x="20" y="73"/>
                  <a:pt x="23" y="74"/>
                </a:cubicBezTo>
                <a:cubicBezTo>
                  <a:pt x="23" y="76"/>
                  <a:pt x="23" y="78"/>
                  <a:pt x="23" y="80"/>
                </a:cubicBezTo>
                <a:cubicBezTo>
                  <a:pt x="23" y="81"/>
                  <a:pt x="23" y="81"/>
                  <a:pt x="24" y="81"/>
                </a:cubicBezTo>
                <a:cubicBezTo>
                  <a:pt x="28" y="83"/>
                  <a:pt x="32" y="84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7" y="85"/>
                  <a:pt x="38" y="84"/>
                  <a:pt x="38" y="83"/>
                </a:cubicBezTo>
                <a:cubicBezTo>
                  <a:pt x="38" y="82"/>
                  <a:pt x="39" y="80"/>
                  <a:pt x="40" y="78"/>
                </a:cubicBezTo>
                <a:cubicBezTo>
                  <a:pt x="40" y="78"/>
                  <a:pt x="40" y="78"/>
                  <a:pt x="40" y="78"/>
                </a:cubicBezTo>
                <a:cubicBezTo>
                  <a:pt x="41" y="78"/>
                  <a:pt x="41" y="78"/>
                  <a:pt x="41" y="78"/>
                </a:cubicBezTo>
                <a:cubicBezTo>
                  <a:pt x="44" y="78"/>
                  <a:pt x="46" y="78"/>
                  <a:pt x="49" y="77"/>
                </a:cubicBezTo>
                <a:cubicBezTo>
                  <a:pt x="50" y="78"/>
                  <a:pt x="51" y="80"/>
                  <a:pt x="52" y="81"/>
                </a:cubicBezTo>
                <a:cubicBezTo>
                  <a:pt x="52" y="82"/>
                  <a:pt x="53" y="82"/>
                  <a:pt x="53" y="82"/>
                </a:cubicBezTo>
                <a:cubicBezTo>
                  <a:pt x="53" y="82"/>
                  <a:pt x="54" y="82"/>
                  <a:pt x="54" y="82"/>
                </a:cubicBezTo>
                <a:cubicBezTo>
                  <a:pt x="58" y="80"/>
                  <a:pt x="61" y="78"/>
                  <a:pt x="65" y="75"/>
                </a:cubicBezTo>
                <a:cubicBezTo>
                  <a:pt x="65" y="75"/>
                  <a:pt x="65" y="75"/>
                  <a:pt x="65" y="75"/>
                </a:cubicBezTo>
                <a:cubicBezTo>
                  <a:pt x="66" y="72"/>
                  <a:pt x="66" y="71"/>
                  <a:pt x="67" y="68"/>
                </a:cubicBezTo>
                <a:cubicBezTo>
                  <a:pt x="67" y="68"/>
                  <a:pt x="67" y="68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7" y="67"/>
                  <a:pt x="67" y="67"/>
                  <a:pt x="67" y="67"/>
                </a:cubicBezTo>
                <a:cubicBezTo>
                  <a:pt x="67" y="67"/>
                  <a:pt x="67" y="67"/>
                  <a:pt x="67" y="67"/>
                </a:cubicBezTo>
                <a:cubicBezTo>
                  <a:pt x="67" y="66"/>
                  <a:pt x="66" y="65"/>
                  <a:pt x="66" y="64"/>
                </a:cubicBezTo>
                <a:cubicBezTo>
                  <a:pt x="67" y="63"/>
                  <a:pt x="68" y="62"/>
                  <a:pt x="69" y="62"/>
                </a:cubicBezTo>
                <a:cubicBezTo>
                  <a:pt x="69" y="61"/>
                  <a:pt x="69" y="61"/>
                  <a:pt x="69" y="61"/>
                </a:cubicBezTo>
                <a:cubicBezTo>
                  <a:pt x="70" y="61"/>
                  <a:pt x="70" y="61"/>
                  <a:pt x="70" y="61"/>
                </a:cubicBezTo>
                <a:cubicBezTo>
                  <a:pt x="70" y="61"/>
                  <a:pt x="70" y="61"/>
                  <a:pt x="70" y="61"/>
                </a:cubicBezTo>
                <a:cubicBezTo>
                  <a:pt x="71" y="61"/>
                  <a:pt x="72" y="61"/>
                  <a:pt x="73" y="62"/>
                </a:cubicBezTo>
                <a:cubicBezTo>
                  <a:pt x="73" y="62"/>
                  <a:pt x="74" y="62"/>
                  <a:pt x="74" y="62"/>
                </a:cubicBezTo>
                <a:cubicBezTo>
                  <a:pt x="74" y="62"/>
                  <a:pt x="75" y="61"/>
                  <a:pt x="75" y="61"/>
                </a:cubicBezTo>
                <a:cubicBezTo>
                  <a:pt x="76" y="59"/>
                  <a:pt x="77" y="57"/>
                  <a:pt x="77" y="54"/>
                </a:cubicBezTo>
                <a:cubicBezTo>
                  <a:pt x="79" y="50"/>
                  <a:pt x="80" y="46"/>
                  <a:pt x="80" y="42"/>
                </a:cubicBezTo>
                <a:cubicBezTo>
                  <a:pt x="80" y="41"/>
                  <a:pt x="80" y="41"/>
                  <a:pt x="79" y="40"/>
                </a:cubicBezTo>
                <a:cubicBezTo>
                  <a:pt x="78" y="40"/>
                  <a:pt x="76" y="40"/>
                  <a:pt x="74" y="39"/>
                </a:cubicBezTo>
                <a:cubicBezTo>
                  <a:pt x="74" y="39"/>
                  <a:pt x="74" y="39"/>
                  <a:pt x="74" y="39"/>
                </a:cubicBezTo>
                <a:cubicBezTo>
                  <a:pt x="74" y="37"/>
                  <a:pt x="74" y="35"/>
                  <a:pt x="74" y="33"/>
                </a:cubicBezTo>
                <a:cubicBezTo>
                  <a:pt x="75" y="33"/>
                  <a:pt x="75" y="33"/>
                  <a:pt x="75" y="33"/>
                </a:cubicBezTo>
                <a:cubicBezTo>
                  <a:pt x="75" y="33"/>
                  <a:pt x="76" y="32"/>
                  <a:pt x="76" y="32"/>
                </a:cubicBezTo>
                <a:cubicBezTo>
                  <a:pt x="76" y="30"/>
                  <a:pt x="77" y="28"/>
                  <a:pt x="77" y="27"/>
                </a:cubicBezTo>
                <a:cubicBezTo>
                  <a:pt x="78" y="26"/>
                  <a:pt x="78" y="26"/>
                  <a:pt x="78" y="26"/>
                </a:cubicBezTo>
                <a:cubicBezTo>
                  <a:pt x="78" y="25"/>
                  <a:pt x="78" y="25"/>
                  <a:pt x="78" y="24"/>
                </a:cubicBezTo>
                <a:cubicBezTo>
                  <a:pt x="78" y="24"/>
                  <a:pt x="78" y="24"/>
                  <a:pt x="78" y="24"/>
                </a:cubicBezTo>
                <a:cubicBezTo>
                  <a:pt x="77" y="24"/>
                  <a:pt x="77" y="24"/>
                  <a:pt x="77" y="24"/>
                </a:cubicBezTo>
                <a:cubicBezTo>
                  <a:pt x="77" y="23"/>
                  <a:pt x="77" y="22"/>
                  <a:pt x="76" y="21"/>
                </a:cubicBezTo>
                <a:cubicBezTo>
                  <a:pt x="76" y="21"/>
                  <a:pt x="75" y="19"/>
                  <a:pt x="74" y="17"/>
                </a:cubicBezTo>
                <a:cubicBezTo>
                  <a:pt x="73" y="16"/>
                  <a:pt x="73" y="16"/>
                  <a:pt x="72" y="15"/>
                </a:cubicBezTo>
                <a:cubicBezTo>
                  <a:pt x="71" y="14"/>
                  <a:pt x="71" y="14"/>
                  <a:pt x="71" y="14"/>
                </a:cubicBezTo>
                <a:cubicBezTo>
                  <a:pt x="71" y="13"/>
                  <a:pt x="71" y="13"/>
                  <a:pt x="71" y="13"/>
                </a:cubicBezTo>
                <a:cubicBezTo>
                  <a:pt x="71" y="13"/>
                  <a:pt x="71" y="13"/>
                  <a:pt x="70" y="13"/>
                </a:cubicBezTo>
                <a:cubicBezTo>
                  <a:pt x="69" y="13"/>
                  <a:pt x="69" y="13"/>
                  <a:pt x="69" y="13"/>
                </a:cubicBezTo>
                <a:cubicBezTo>
                  <a:pt x="69" y="13"/>
                  <a:pt x="69" y="13"/>
                  <a:pt x="69" y="13"/>
                </a:cubicBezTo>
                <a:cubicBezTo>
                  <a:pt x="68" y="14"/>
                  <a:pt x="66" y="15"/>
                  <a:pt x="65" y="16"/>
                </a:cubicBezTo>
                <a:cubicBezTo>
                  <a:pt x="62" y="14"/>
                  <a:pt x="60" y="12"/>
                  <a:pt x="57" y="10"/>
                </a:cubicBezTo>
                <a:cubicBezTo>
                  <a:pt x="57" y="8"/>
                  <a:pt x="57" y="7"/>
                  <a:pt x="58" y="5"/>
                </a:cubicBezTo>
                <a:cubicBezTo>
                  <a:pt x="58" y="4"/>
                  <a:pt x="58" y="4"/>
                  <a:pt x="57" y="3"/>
                </a:cubicBezTo>
                <a:cubicBezTo>
                  <a:pt x="53" y="2"/>
                  <a:pt x="49" y="1"/>
                  <a:pt x="44" y="0"/>
                </a:cubicBezTo>
                <a:cubicBezTo>
                  <a:pt x="44" y="0"/>
                  <a:pt x="44" y="0"/>
                  <a:pt x="44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9" name="CustomShape 19"/>
          <p:cNvSpPr/>
          <p:nvPr/>
        </p:nvSpPr>
        <p:spPr>
          <a:xfrm>
            <a:off x="3004200" y="3027600"/>
            <a:ext cx="126720" cy="121680"/>
          </a:xfrm>
          <a:custGeom>
            <a:avLst/>
            <a:gdLst/>
            <a:ahLst/>
            <a:rect l="l" t="t" r="r" b="b"/>
            <a:pathLst>
              <a:path w="125" h="120">
                <a:moveTo>
                  <a:pt x="63" y="116"/>
                </a:moveTo>
                <a:cubicBezTo>
                  <a:pt x="35" y="116"/>
                  <a:pt x="5" y="98"/>
                  <a:pt x="5" y="60"/>
                </a:cubicBezTo>
                <a:cubicBezTo>
                  <a:pt x="5" y="22"/>
                  <a:pt x="35" y="4"/>
                  <a:pt x="63" y="4"/>
                </a:cubicBezTo>
                <a:cubicBezTo>
                  <a:pt x="63" y="4"/>
                  <a:pt x="63" y="4"/>
                  <a:pt x="63" y="4"/>
                </a:cubicBezTo>
                <a:cubicBezTo>
                  <a:pt x="78" y="4"/>
                  <a:pt x="92" y="9"/>
                  <a:pt x="103" y="18"/>
                </a:cubicBezTo>
                <a:cubicBezTo>
                  <a:pt x="114" y="28"/>
                  <a:pt x="120" y="43"/>
                  <a:pt x="120" y="60"/>
                </a:cubicBezTo>
                <a:cubicBezTo>
                  <a:pt x="120" y="98"/>
                  <a:pt x="90" y="116"/>
                  <a:pt x="63" y="116"/>
                </a:cubicBezTo>
                <a:moveTo>
                  <a:pt x="63" y="0"/>
                </a:moveTo>
                <a:cubicBezTo>
                  <a:pt x="63" y="0"/>
                  <a:pt x="63" y="0"/>
                  <a:pt x="63" y="0"/>
                </a:cubicBezTo>
                <a:cubicBezTo>
                  <a:pt x="32" y="0"/>
                  <a:pt x="0" y="20"/>
                  <a:pt x="0" y="60"/>
                </a:cubicBezTo>
                <a:cubicBezTo>
                  <a:pt x="0" y="100"/>
                  <a:pt x="32" y="120"/>
                  <a:pt x="63" y="120"/>
                </a:cubicBezTo>
                <a:cubicBezTo>
                  <a:pt x="94" y="120"/>
                  <a:pt x="125" y="100"/>
                  <a:pt x="125" y="60"/>
                </a:cubicBezTo>
                <a:cubicBezTo>
                  <a:pt x="125" y="20"/>
                  <a:pt x="94" y="0"/>
                  <a:pt x="6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CustomShape 20"/>
          <p:cNvSpPr/>
          <p:nvPr/>
        </p:nvSpPr>
        <p:spPr>
          <a:xfrm>
            <a:off x="2988000" y="3011400"/>
            <a:ext cx="159480" cy="154080"/>
          </a:xfrm>
          <a:custGeom>
            <a:avLst/>
            <a:gdLst/>
            <a:ahLst/>
            <a:rect l="l" t="t" r="r" b="b"/>
            <a:pathLst>
              <a:path w="157" h="152">
                <a:moveTo>
                  <a:pt x="79" y="147"/>
                </a:moveTo>
                <a:cubicBezTo>
                  <a:pt x="42" y="147"/>
                  <a:pt x="5" y="124"/>
                  <a:pt x="5" y="76"/>
                </a:cubicBezTo>
                <a:cubicBezTo>
                  <a:pt x="5" y="28"/>
                  <a:pt x="42" y="4"/>
                  <a:pt x="79" y="4"/>
                </a:cubicBezTo>
                <a:cubicBezTo>
                  <a:pt x="116" y="4"/>
                  <a:pt x="153" y="28"/>
                  <a:pt x="153" y="76"/>
                </a:cubicBezTo>
                <a:cubicBezTo>
                  <a:pt x="153" y="124"/>
                  <a:pt x="116" y="147"/>
                  <a:pt x="79" y="147"/>
                </a:cubicBezTo>
                <a:moveTo>
                  <a:pt x="79" y="0"/>
                </a:moveTo>
                <a:cubicBezTo>
                  <a:pt x="58" y="0"/>
                  <a:pt x="39" y="7"/>
                  <a:pt x="25" y="19"/>
                </a:cubicBezTo>
                <a:cubicBezTo>
                  <a:pt x="9" y="33"/>
                  <a:pt x="0" y="53"/>
                  <a:pt x="0" y="76"/>
                </a:cubicBezTo>
                <a:cubicBezTo>
                  <a:pt x="0" y="99"/>
                  <a:pt x="9" y="119"/>
                  <a:pt x="25" y="133"/>
                </a:cubicBezTo>
                <a:cubicBezTo>
                  <a:pt x="39" y="145"/>
                  <a:pt x="58" y="152"/>
                  <a:pt x="79" y="152"/>
                </a:cubicBezTo>
                <a:cubicBezTo>
                  <a:pt x="99" y="152"/>
                  <a:pt x="118" y="145"/>
                  <a:pt x="132" y="133"/>
                </a:cubicBezTo>
                <a:cubicBezTo>
                  <a:pt x="148" y="119"/>
                  <a:pt x="157" y="99"/>
                  <a:pt x="157" y="76"/>
                </a:cubicBezTo>
                <a:cubicBezTo>
                  <a:pt x="157" y="53"/>
                  <a:pt x="148" y="33"/>
                  <a:pt x="132" y="19"/>
                </a:cubicBezTo>
                <a:cubicBezTo>
                  <a:pt x="118" y="7"/>
                  <a:pt x="99" y="0"/>
                  <a:pt x="79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CustomShape 21"/>
          <p:cNvSpPr/>
          <p:nvPr/>
        </p:nvSpPr>
        <p:spPr>
          <a:xfrm>
            <a:off x="3062160" y="3038040"/>
            <a:ext cx="6480" cy="12960"/>
          </a:xfrm>
          <a:custGeom>
            <a:avLst/>
            <a:gdLst/>
            <a:ahLst/>
            <a:rect l="l" t="t" r="r" b="b"/>
            <a:pathLst>
              <a:path w="7" h="13">
                <a:moveTo>
                  <a:pt x="4" y="0"/>
                </a:moveTo>
                <a:cubicBezTo>
                  <a:pt x="3" y="0"/>
                  <a:pt x="2" y="0"/>
                  <a:pt x="1" y="1"/>
                </a:cubicBezTo>
                <a:cubicBezTo>
                  <a:pt x="0" y="2"/>
                  <a:pt x="0" y="9"/>
                  <a:pt x="2" y="12"/>
                </a:cubicBezTo>
                <a:cubicBezTo>
                  <a:pt x="2" y="12"/>
                  <a:pt x="2" y="13"/>
                  <a:pt x="3" y="13"/>
                </a:cubicBezTo>
                <a:cubicBezTo>
                  <a:pt x="4" y="13"/>
                  <a:pt x="4" y="13"/>
                  <a:pt x="4" y="13"/>
                </a:cubicBezTo>
                <a:cubicBezTo>
                  <a:pt x="5" y="13"/>
                  <a:pt x="6" y="12"/>
                  <a:pt x="6" y="10"/>
                </a:cubicBezTo>
                <a:cubicBezTo>
                  <a:pt x="7" y="8"/>
                  <a:pt x="7" y="5"/>
                  <a:pt x="6" y="3"/>
                </a:cubicBezTo>
                <a:cubicBezTo>
                  <a:pt x="6" y="2"/>
                  <a:pt x="6" y="1"/>
                  <a:pt x="5" y="0"/>
                </a:cubicBezTo>
                <a:cubicBezTo>
                  <a:pt x="5" y="0"/>
                  <a:pt x="4" y="0"/>
                  <a:pt x="4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CustomShape 22"/>
          <p:cNvSpPr/>
          <p:nvPr/>
        </p:nvSpPr>
        <p:spPr>
          <a:xfrm>
            <a:off x="3062160" y="3123360"/>
            <a:ext cx="6480" cy="16920"/>
          </a:xfrm>
          <a:custGeom>
            <a:avLst/>
            <a:gdLst/>
            <a:ahLst/>
            <a:rect l="l" t="t" r="r" b="b"/>
            <a:pathLst>
              <a:path w="7" h="17">
                <a:moveTo>
                  <a:pt x="3" y="0"/>
                </a:moveTo>
                <a:cubicBezTo>
                  <a:pt x="2" y="0"/>
                  <a:pt x="1" y="1"/>
                  <a:pt x="1" y="2"/>
                </a:cubicBezTo>
                <a:cubicBezTo>
                  <a:pt x="0" y="5"/>
                  <a:pt x="0" y="11"/>
                  <a:pt x="1" y="14"/>
                </a:cubicBezTo>
                <a:cubicBezTo>
                  <a:pt x="1" y="14"/>
                  <a:pt x="1" y="16"/>
                  <a:pt x="2" y="16"/>
                </a:cubicBezTo>
                <a:cubicBezTo>
                  <a:pt x="2" y="17"/>
                  <a:pt x="3" y="17"/>
                  <a:pt x="4" y="17"/>
                </a:cubicBezTo>
                <a:cubicBezTo>
                  <a:pt x="4" y="17"/>
                  <a:pt x="5" y="17"/>
                  <a:pt x="6" y="16"/>
                </a:cubicBezTo>
                <a:cubicBezTo>
                  <a:pt x="7" y="15"/>
                  <a:pt x="7" y="3"/>
                  <a:pt x="5" y="1"/>
                </a:cubicBezTo>
                <a:cubicBezTo>
                  <a:pt x="5" y="1"/>
                  <a:pt x="5" y="0"/>
                  <a:pt x="4" y="0"/>
                </a:cubicBezTo>
                <a:cubicBezTo>
                  <a:pt x="3" y="0"/>
                  <a:pt x="3" y="0"/>
                  <a:pt x="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CustomShape 23"/>
          <p:cNvSpPr/>
          <p:nvPr/>
        </p:nvSpPr>
        <p:spPr>
          <a:xfrm>
            <a:off x="3014280" y="3085560"/>
            <a:ext cx="18000" cy="6840"/>
          </a:xfrm>
          <a:custGeom>
            <a:avLst/>
            <a:gdLst/>
            <a:ahLst/>
            <a:rect l="l" t="t" r="r" b="b"/>
            <a:pathLst>
              <a:path w="18" h="7">
                <a:moveTo>
                  <a:pt x="9" y="0"/>
                </a:moveTo>
                <a:cubicBezTo>
                  <a:pt x="6" y="0"/>
                  <a:pt x="4" y="0"/>
                  <a:pt x="3" y="1"/>
                </a:cubicBezTo>
                <a:cubicBezTo>
                  <a:pt x="3" y="1"/>
                  <a:pt x="1" y="1"/>
                  <a:pt x="1" y="2"/>
                </a:cubicBezTo>
                <a:cubicBezTo>
                  <a:pt x="0" y="3"/>
                  <a:pt x="0" y="5"/>
                  <a:pt x="1" y="6"/>
                </a:cubicBezTo>
                <a:cubicBezTo>
                  <a:pt x="1" y="6"/>
                  <a:pt x="2" y="7"/>
                  <a:pt x="8" y="7"/>
                </a:cubicBezTo>
                <a:cubicBezTo>
                  <a:pt x="10" y="7"/>
                  <a:pt x="15" y="6"/>
                  <a:pt x="16" y="5"/>
                </a:cubicBezTo>
                <a:cubicBezTo>
                  <a:pt x="16" y="5"/>
                  <a:pt x="17" y="5"/>
                  <a:pt x="17" y="4"/>
                </a:cubicBezTo>
                <a:cubicBezTo>
                  <a:pt x="18" y="3"/>
                  <a:pt x="17" y="3"/>
                  <a:pt x="17" y="2"/>
                </a:cubicBezTo>
                <a:cubicBezTo>
                  <a:pt x="17" y="1"/>
                  <a:pt x="15" y="1"/>
                  <a:pt x="15" y="1"/>
                </a:cubicBezTo>
                <a:cubicBezTo>
                  <a:pt x="13" y="0"/>
                  <a:pt x="11" y="0"/>
                  <a:pt x="9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CustomShape 24"/>
          <p:cNvSpPr/>
          <p:nvPr/>
        </p:nvSpPr>
        <p:spPr>
          <a:xfrm>
            <a:off x="3099600" y="3085560"/>
            <a:ext cx="17280" cy="6840"/>
          </a:xfrm>
          <a:custGeom>
            <a:avLst/>
            <a:gdLst/>
            <a:ahLst/>
            <a:rect l="l" t="t" r="r" b="b"/>
            <a:pathLst>
              <a:path w="17" h="7">
                <a:moveTo>
                  <a:pt x="9" y="0"/>
                </a:moveTo>
                <a:cubicBezTo>
                  <a:pt x="7" y="0"/>
                  <a:pt x="3" y="0"/>
                  <a:pt x="1" y="2"/>
                </a:cubicBezTo>
                <a:cubicBezTo>
                  <a:pt x="1" y="2"/>
                  <a:pt x="0" y="2"/>
                  <a:pt x="0" y="3"/>
                </a:cubicBezTo>
                <a:cubicBezTo>
                  <a:pt x="0" y="4"/>
                  <a:pt x="0" y="4"/>
                  <a:pt x="0" y="5"/>
                </a:cubicBezTo>
                <a:cubicBezTo>
                  <a:pt x="1" y="6"/>
                  <a:pt x="2" y="6"/>
                  <a:pt x="2" y="6"/>
                </a:cubicBezTo>
                <a:cubicBezTo>
                  <a:pt x="4" y="6"/>
                  <a:pt x="6" y="7"/>
                  <a:pt x="9" y="7"/>
                </a:cubicBezTo>
                <a:cubicBezTo>
                  <a:pt x="11" y="7"/>
                  <a:pt x="13" y="7"/>
                  <a:pt x="14" y="6"/>
                </a:cubicBezTo>
                <a:cubicBezTo>
                  <a:pt x="15" y="6"/>
                  <a:pt x="16" y="6"/>
                  <a:pt x="17" y="5"/>
                </a:cubicBezTo>
                <a:cubicBezTo>
                  <a:pt x="17" y="4"/>
                  <a:pt x="17" y="2"/>
                  <a:pt x="16" y="1"/>
                </a:cubicBezTo>
                <a:cubicBezTo>
                  <a:pt x="16" y="1"/>
                  <a:pt x="15" y="0"/>
                  <a:pt x="9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CustomShape 25"/>
          <p:cNvSpPr/>
          <p:nvPr/>
        </p:nvSpPr>
        <p:spPr>
          <a:xfrm>
            <a:off x="3022200" y="3109320"/>
            <a:ext cx="9000" cy="7920"/>
          </a:xfrm>
          <a:custGeom>
            <a:avLst/>
            <a:gdLst/>
            <a:ahLst/>
            <a:rect l="l" t="t" r="r" b="b"/>
            <a:pathLst>
              <a:path w="9" h="8">
                <a:moveTo>
                  <a:pt x="7" y="0"/>
                </a:moveTo>
                <a:cubicBezTo>
                  <a:pt x="7" y="0"/>
                  <a:pt x="6" y="0"/>
                  <a:pt x="6" y="1"/>
                </a:cubicBezTo>
                <a:cubicBezTo>
                  <a:pt x="5" y="2"/>
                  <a:pt x="3" y="4"/>
                  <a:pt x="1" y="5"/>
                </a:cubicBezTo>
                <a:cubicBezTo>
                  <a:pt x="1" y="5"/>
                  <a:pt x="0" y="6"/>
                  <a:pt x="1" y="7"/>
                </a:cubicBezTo>
                <a:cubicBezTo>
                  <a:pt x="1" y="8"/>
                  <a:pt x="2" y="8"/>
                  <a:pt x="2" y="8"/>
                </a:cubicBezTo>
                <a:cubicBezTo>
                  <a:pt x="2" y="8"/>
                  <a:pt x="3" y="8"/>
                  <a:pt x="3" y="8"/>
                </a:cubicBezTo>
                <a:cubicBezTo>
                  <a:pt x="5" y="7"/>
                  <a:pt x="7" y="5"/>
                  <a:pt x="9" y="2"/>
                </a:cubicBezTo>
                <a:cubicBezTo>
                  <a:pt x="9" y="2"/>
                  <a:pt x="9" y="1"/>
                  <a:pt x="8" y="0"/>
                </a:cubicBezTo>
                <a:cubicBezTo>
                  <a:pt x="8" y="0"/>
                  <a:pt x="7" y="0"/>
                  <a:pt x="7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CustomShape 26"/>
          <p:cNvSpPr/>
          <p:nvPr/>
        </p:nvSpPr>
        <p:spPr>
          <a:xfrm>
            <a:off x="3041640" y="3124080"/>
            <a:ext cx="6840" cy="7920"/>
          </a:xfrm>
          <a:custGeom>
            <a:avLst/>
            <a:gdLst/>
            <a:ahLst/>
            <a:rect l="l" t="t" r="r" b="b"/>
            <a:pathLst>
              <a:path w="7" h="8">
                <a:moveTo>
                  <a:pt x="5" y="0"/>
                </a:moveTo>
                <a:cubicBezTo>
                  <a:pt x="5" y="0"/>
                  <a:pt x="4" y="1"/>
                  <a:pt x="4" y="1"/>
                </a:cubicBezTo>
                <a:cubicBezTo>
                  <a:pt x="2" y="3"/>
                  <a:pt x="2" y="4"/>
                  <a:pt x="1" y="6"/>
                </a:cubicBezTo>
                <a:cubicBezTo>
                  <a:pt x="0" y="7"/>
                  <a:pt x="0" y="8"/>
                  <a:pt x="1" y="8"/>
                </a:cubicBezTo>
                <a:cubicBezTo>
                  <a:pt x="1" y="8"/>
                  <a:pt x="2" y="8"/>
                  <a:pt x="2" y="8"/>
                </a:cubicBezTo>
                <a:cubicBezTo>
                  <a:pt x="2" y="8"/>
                  <a:pt x="3" y="8"/>
                  <a:pt x="3" y="8"/>
                </a:cubicBezTo>
                <a:cubicBezTo>
                  <a:pt x="5" y="6"/>
                  <a:pt x="5" y="5"/>
                  <a:pt x="6" y="3"/>
                </a:cubicBezTo>
                <a:cubicBezTo>
                  <a:pt x="7" y="2"/>
                  <a:pt x="7" y="1"/>
                  <a:pt x="6" y="1"/>
                </a:cubicBezTo>
                <a:cubicBezTo>
                  <a:pt x="6" y="0"/>
                  <a:pt x="5" y="0"/>
                  <a:pt x="5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CustomShape 27"/>
          <p:cNvSpPr/>
          <p:nvPr/>
        </p:nvSpPr>
        <p:spPr>
          <a:xfrm>
            <a:off x="3084480" y="3125520"/>
            <a:ext cx="7920" cy="5760"/>
          </a:xfrm>
          <a:custGeom>
            <a:avLst/>
            <a:gdLst/>
            <a:ahLst/>
            <a:rect l="l" t="t" r="r" b="b"/>
            <a:pathLst>
              <a:path w="8" h="6">
                <a:moveTo>
                  <a:pt x="2" y="0"/>
                </a:moveTo>
                <a:cubicBezTo>
                  <a:pt x="2" y="0"/>
                  <a:pt x="2" y="0"/>
                  <a:pt x="1" y="0"/>
                </a:cubicBezTo>
                <a:cubicBezTo>
                  <a:pt x="1" y="1"/>
                  <a:pt x="0" y="2"/>
                  <a:pt x="1" y="2"/>
                </a:cubicBezTo>
                <a:cubicBezTo>
                  <a:pt x="2" y="3"/>
                  <a:pt x="2" y="4"/>
                  <a:pt x="3" y="5"/>
                </a:cubicBezTo>
                <a:cubicBezTo>
                  <a:pt x="3" y="5"/>
                  <a:pt x="4" y="6"/>
                  <a:pt x="5" y="6"/>
                </a:cubicBezTo>
                <a:cubicBezTo>
                  <a:pt x="5" y="6"/>
                  <a:pt x="6" y="6"/>
                  <a:pt x="6" y="6"/>
                </a:cubicBezTo>
                <a:cubicBezTo>
                  <a:pt x="6" y="6"/>
                  <a:pt x="7" y="6"/>
                  <a:pt x="7" y="5"/>
                </a:cubicBezTo>
                <a:cubicBezTo>
                  <a:pt x="8" y="5"/>
                  <a:pt x="7" y="4"/>
                  <a:pt x="7" y="3"/>
                </a:cubicBezTo>
                <a:cubicBezTo>
                  <a:pt x="6" y="3"/>
                  <a:pt x="5" y="2"/>
                  <a:pt x="5" y="2"/>
                </a:cubicBezTo>
                <a:cubicBezTo>
                  <a:pt x="5" y="2"/>
                  <a:pt x="4" y="1"/>
                  <a:pt x="4" y="0"/>
                </a:cubicBezTo>
                <a:cubicBezTo>
                  <a:pt x="3" y="0"/>
                  <a:pt x="3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CustomShape 28"/>
          <p:cNvSpPr/>
          <p:nvPr/>
        </p:nvSpPr>
        <p:spPr>
          <a:xfrm>
            <a:off x="3101760" y="3109320"/>
            <a:ext cx="8640" cy="5760"/>
          </a:xfrm>
          <a:custGeom>
            <a:avLst/>
            <a:gdLst/>
            <a:ahLst/>
            <a:rect l="l" t="t" r="r" b="b"/>
            <a:pathLst>
              <a:path w="9" h="6">
                <a:moveTo>
                  <a:pt x="2" y="0"/>
                </a:moveTo>
                <a:cubicBezTo>
                  <a:pt x="2" y="0"/>
                  <a:pt x="1" y="0"/>
                  <a:pt x="1" y="0"/>
                </a:cubicBezTo>
                <a:cubicBezTo>
                  <a:pt x="0" y="1"/>
                  <a:pt x="1" y="2"/>
                  <a:pt x="1" y="3"/>
                </a:cubicBezTo>
                <a:cubicBezTo>
                  <a:pt x="3" y="3"/>
                  <a:pt x="3" y="4"/>
                  <a:pt x="4" y="4"/>
                </a:cubicBezTo>
                <a:cubicBezTo>
                  <a:pt x="4" y="5"/>
                  <a:pt x="5" y="5"/>
                  <a:pt x="7" y="6"/>
                </a:cubicBezTo>
                <a:cubicBezTo>
                  <a:pt x="7" y="6"/>
                  <a:pt x="7" y="6"/>
                  <a:pt x="8" y="6"/>
                </a:cubicBezTo>
                <a:cubicBezTo>
                  <a:pt x="8" y="6"/>
                  <a:pt x="9" y="6"/>
                  <a:pt x="9" y="5"/>
                </a:cubicBezTo>
                <a:cubicBezTo>
                  <a:pt x="9" y="5"/>
                  <a:pt x="9" y="4"/>
                  <a:pt x="8" y="3"/>
                </a:cubicBezTo>
                <a:cubicBezTo>
                  <a:pt x="7" y="2"/>
                  <a:pt x="6" y="2"/>
                  <a:pt x="6" y="2"/>
                </a:cubicBezTo>
                <a:cubicBezTo>
                  <a:pt x="5" y="1"/>
                  <a:pt x="5" y="1"/>
                  <a:pt x="3" y="0"/>
                </a:cubicBezTo>
                <a:cubicBezTo>
                  <a:pt x="3" y="0"/>
                  <a:pt x="2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CustomShape 29"/>
          <p:cNvSpPr/>
          <p:nvPr/>
        </p:nvSpPr>
        <p:spPr>
          <a:xfrm>
            <a:off x="3019320" y="3064680"/>
            <a:ext cx="10800" cy="6480"/>
          </a:xfrm>
          <a:custGeom>
            <a:avLst/>
            <a:gdLst/>
            <a:ahLst/>
            <a:rect l="l" t="t" r="r" b="b"/>
            <a:pathLst>
              <a:path w="11" h="7">
                <a:moveTo>
                  <a:pt x="1" y="0"/>
                </a:moveTo>
                <a:cubicBezTo>
                  <a:pt x="1" y="0"/>
                  <a:pt x="0" y="0"/>
                  <a:pt x="0" y="1"/>
                </a:cubicBezTo>
                <a:cubicBezTo>
                  <a:pt x="0" y="1"/>
                  <a:pt x="0" y="2"/>
                  <a:pt x="0" y="3"/>
                </a:cubicBezTo>
                <a:cubicBezTo>
                  <a:pt x="2" y="4"/>
                  <a:pt x="3" y="4"/>
                  <a:pt x="4" y="5"/>
                </a:cubicBezTo>
                <a:cubicBezTo>
                  <a:pt x="5" y="6"/>
                  <a:pt x="7" y="6"/>
                  <a:pt x="8" y="7"/>
                </a:cubicBezTo>
                <a:cubicBezTo>
                  <a:pt x="8" y="7"/>
                  <a:pt x="9" y="7"/>
                  <a:pt x="9" y="7"/>
                </a:cubicBezTo>
                <a:cubicBezTo>
                  <a:pt x="9" y="7"/>
                  <a:pt x="10" y="7"/>
                  <a:pt x="10" y="6"/>
                </a:cubicBezTo>
                <a:cubicBezTo>
                  <a:pt x="11" y="6"/>
                  <a:pt x="11" y="5"/>
                  <a:pt x="10" y="4"/>
                </a:cubicBezTo>
                <a:cubicBezTo>
                  <a:pt x="8" y="3"/>
                  <a:pt x="7" y="3"/>
                  <a:pt x="5" y="2"/>
                </a:cubicBezTo>
                <a:cubicBezTo>
                  <a:pt x="4" y="1"/>
                  <a:pt x="3" y="1"/>
                  <a:pt x="2" y="0"/>
                </a:cubicBezTo>
                <a:cubicBezTo>
                  <a:pt x="2" y="0"/>
                  <a:pt x="2" y="0"/>
                  <a:pt x="1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CustomShape 30"/>
          <p:cNvSpPr/>
          <p:nvPr/>
        </p:nvSpPr>
        <p:spPr>
          <a:xfrm>
            <a:off x="3084480" y="3041640"/>
            <a:ext cx="7920" cy="9000"/>
          </a:xfrm>
          <a:custGeom>
            <a:avLst/>
            <a:gdLst/>
            <a:ahLst/>
            <a:rect l="l" t="t" r="r" b="b"/>
            <a:pathLst>
              <a:path w="8" h="9">
                <a:moveTo>
                  <a:pt x="6" y="0"/>
                </a:moveTo>
                <a:cubicBezTo>
                  <a:pt x="5" y="0"/>
                  <a:pt x="5" y="0"/>
                  <a:pt x="5" y="1"/>
                </a:cubicBezTo>
                <a:cubicBezTo>
                  <a:pt x="4" y="2"/>
                  <a:pt x="3" y="3"/>
                  <a:pt x="3" y="3"/>
                </a:cubicBezTo>
                <a:cubicBezTo>
                  <a:pt x="2" y="4"/>
                  <a:pt x="1" y="5"/>
                  <a:pt x="0" y="7"/>
                </a:cubicBezTo>
                <a:cubicBezTo>
                  <a:pt x="0" y="7"/>
                  <a:pt x="0" y="8"/>
                  <a:pt x="1" y="9"/>
                </a:cubicBezTo>
                <a:cubicBezTo>
                  <a:pt x="1" y="9"/>
                  <a:pt x="1" y="9"/>
                  <a:pt x="2" y="9"/>
                </a:cubicBezTo>
                <a:cubicBezTo>
                  <a:pt x="2" y="9"/>
                  <a:pt x="3" y="9"/>
                  <a:pt x="3" y="8"/>
                </a:cubicBezTo>
                <a:cubicBezTo>
                  <a:pt x="4" y="7"/>
                  <a:pt x="4" y="6"/>
                  <a:pt x="5" y="6"/>
                </a:cubicBezTo>
                <a:cubicBezTo>
                  <a:pt x="6" y="5"/>
                  <a:pt x="6" y="4"/>
                  <a:pt x="7" y="2"/>
                </a:cubicBezTo>
                <a:cubicBezTo>
                  <a:pt x="8" y="2"/>
                  <a:pt x="8" y="1"/>
                  <a:pt x="7" y="0"/>
                </a:cubicBezTo>
                <a:cubicBezTo>
                  <a:pt x="7" y="0"/>
                  <a:pt x="6" y="0"/>
                  <a:pt x="6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CustomShape 31"/>
          <p:cNvSpPr/>
          <p:nvPr/>
        </p:nvSpPr>
        <p:spPr>
          <a:xfrm>
            <a:off x="3101760" y="3054960"/>
            <a:ext cx="7920" cy="7920"/>
          </a:xfrm>
          <a:custGeom>
            <a:avLst/>
            <a:gdLst/>
            <a:ahLst/>
            <a:rect l="l" t="t" r="r" b="b"/>
            <a:pathLst>
              <a:path w="8" h="8">
                <a:moveTo>
                  <a:pt x="7" y="0"/>
                </a:moveTo>
                <a:cubicBezTo>
                  <a:pt x="6" y="0"/>
                  <a:pt x="5" y="1"/>
                  <a:pt x="5" y="1"/>
                </a:cubicBezTo>
                <a:cubicBezTo>
                  <a:pt x="4" y="3"/>
                  <a:pt x="3" y="4"/>
                  <a:pt x="2" y="5"/>
                </a:cubicBezTo>
                <a:cubicBezTo>
                  <a:pt x="1" y="5"/>
                  <a:pt x="0" y="6"/>
                  <a:pt x="1" y="7"/>
                </a:cubicBezTo>
                <a:cubicBezTo>
                  <a:pt x="1" y="8"/>
                  <a:pt x="2" y="8"/>
                  <a:pt x="2" y="8"/>
                </a:cubicBezTo>
                <a:cubicBezTo>
                  <a:pt x="3" y="8"/>
                  <a:pt x="3" y="8"/>
                  <a:pt x="3" y="8"/>
                </a:cubicBezTo>
                <a:cubicBezTo>
                  <a:pt x="5" y="6"/>
                  <a:pt x="7" y="5"/>
                  <a:pt x="8" y="3"/>
                </a:cubicBezTo>
                <a:cubicBezTo>
                  <a:pt x="8" y="2"/>
                  <a:pt x="8" y="1"/>
                  <a:pt x="7" y="1"/>
                </a:cubicBezTo>
                <a:cubicBezTo>
                  <a:pt x="7" y="0"/>
                  <a:pt x="7" y="0"/>
                  <a:pt x="7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CustomShape 32"/>
          <p:cNvSpPr/>
          <p:nvPr/>
        </p:nvSpPr>
        <p:spPr>
          <a:xfrm>
            <a:off x="3036960" y="3049200"/>
            <a:ext cx="67320" cy="49320"/>
          </a:xfrm>
          <a:custGeom>
            <a:avLst/>
            <a:gdLst/>
            <a:ahLst/>
            <a:rect l="l" t="t" r="r" b="b"/>
            <a:pathLst>
              <a:path w="67" h="49">
                <a:moveTo>
                  <a:pt x="30" y="43"/>
                </a:moveTo>
                <a:cubicBezTo>
                  <a:pt x="29" y="43"/>
                  <a:pt x="28" y="43"/>
                  <a:pt x="27" y="41"/>
                </a:cubicBezTo>
                <a:cubicBezTo>
                  <a:pt x="26" y="40"/>
                  <a:pt x="28" y="37"/>
                  <a:pt x="30" y="37"/>
                </a:cubicBezTo>
                <a:cubicBezTo>
                  <a:pt x="30" y="37"/>
                  <a:pt x="30" y="37"/>
                  <a:pt x="30" y="37"/>
                </a:cubicBezTo>
                <a:cubicBezTo>
                  <a:pt x="31" y="37"/>
                  <a:pt x="33" y="38"/>
                  <a:pt x="33" y="39"/>
                </a:cubicBezTo>
                <a:cubicBezTo>
                  <a:pt x="34" y="40"/>
                  <a:pt x="33" y="42"/>
                  <a:pt x="32" y="42"/>
                </a:cubicBezTo>
                <a:cubicBezTo>
                  <a:pt x="32" y="43"/>
                  <a:pt x="31" y="43"/>
                  <a:pt x="30" y="43"/>
                </a:cubicBezTo>
                <a:moveTo>
                  <a:pt x="4" y="0"/>
                </a:moveTo>
                <a:cubicBezTo>
                  <a:pt x="4" y="0"/>
                  <a:pt x="3" y="0"/>
                  <a:pt x="3" y="0"/>
                </a:cubicBezTo>
                <a:cubicBezTo>
                  <a:pt x="0" y="2"/>
                  <a:pt x="6" y="11"/>
                  <a:pt x="6" y="11"/>
                </a:cubicBezTo>
                <a:cubicBezTo>
                  <a:pt x="13" y="23"/>
                  <a:pt x="24" y="45"/>
                  <a:pt x="28" y="48"/>
                </a:cubicBezTo>
                <a:cubicBezTo>
                  <a:pt x="28" y="48"/>
                  <a:pt x="29" y="49"/>
                  <a:pt x="29" y="49"/>
                </a:cubicBezTo>
                <a:cubicBezTo>
                  <a:pt x="35" y="49"/>
                  <a:pt x="65" y="25"/>
                  <a:pt x="65" y="25"/>
                </a:cubicBezTo>
                <a:cubicBezTo>
                  <a:pt x="67" y="20"/>
                  <a:pt x="62" y="19"/>
                  <a:pt x="60" y="19"/>
                </a:cubicBezTo>
                <a:cubicBezTo>
                  <a:pt x="60" y="19"/>
                  <a:pt x="37" y="32"/>
                  <a:pt x="32" y="34"/>
                </a:cubicBezTo>
                <a:cubicBezTo>
                  <a:pt x="28" y="32"/>
                  <a:pt x="17" y="14"/>
                  <a:pt x="11" y="6"/>
                </a:cubicBezTo>
                <a:cubicBezTo>
                  <a:pt x="11" y="6"/>
                  <a:pt x="6" y="0"/>
                  <a:pt x="4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CustomShape 33"/>
          <p:cNvSpPr/>
          <p:nvPr/>
        </p:nvSpPr>
        <p:spPr>
          <a:xfrm>
            <a:off x="2872080" y="2323440"/>
            <a:ext cx="188640" cy="192960"/>
          </a:xfrm>
          <a:custGeom>
            <a:avLst/>
            <a:gdLst/>
            <a:ahLst/>
            <a:rect l="l" t="t" r="r" b="b"/>
            <a:pathLst>
              <a:path w="186" h="190">
                <a:moveTo>
                  <a:pt x="112" y="184"/>
                </a:moveTo>
                <a:cubicBezTo>
                  <a:pt x="112" y="183"/>
                  <a:pt x="112" y="183"/>
                  <a:pt x="112" y="182"/>
                </a:cubicBezTo>
                <a:cubicBezTo>
                  <a:pt x="112" y="183"/>
                  <a:pt x="112" y="183"/>
                  <a:pt x="112" y="183"/>
                </a:cubicBezTo>
                <a:cubicBezTo>
                  <a:pt x="112" y="184"/>
                  <a:pt x="112" y="184"/>
                  <a:pt x="112" y="184"/>
                </a:cubicBezTo>
                <a:cubicBezTo>
                  <a:pt x="112" y="184"/>
                  <a:pt x="112" y="184"/>
                  <a:pt x="112" y="184"/>
                </a:cubicBezTo>
                <a:moveTo>
                  <a:pt x="124" y="178"/>
                </a:moveTo>
                <a:cubicBezTo>
                  <a:pt x="124" y="177"/>
                  <a:pt x="123" y="177"/>
                  <a:pt x="123" y="176"/>
                </a:cubicBezTo>
                <a:cubicBezTo>
                  <a:pt x="123" y="175"/>
                  <a:pt x="124" y="175"/>
                  <a:pt x="124" y="174"/>
                </a:cubicBezTo>
                <a:cubicBezTo>
                  <a:pt x="124" y="175"/>
                  <a:pt x="124" y="176"/>
                  <a:pt x="124" y="178"/>
                </a:cubicBezTo>
                <a:moveTo>
                  <a:pt x="91" y="167"/>
                </a:moveTo>
                <a:cubicBezTo>
                  <a:pt x="92" y="167"/>
                  <a:pt x="92" y="167"/>
                  <a:pt x="92" y="167"/>
                </a:cubicBezTo>
                <a:cubicBezTo>
                  <a:pt x="94" y="167"/>
                  <a:pt x="96" y="167"/>
                  <a:pt x="98" y="167"/>
                </a:cubicBezTo>
                <a:cubicBezTo>
                  <a:pt x="95" y="173"/>
                  <a:pt x="92" y="180"/>
                  <a:pt x="90" y="186"/>
                </a:cubicBezTo>
                <a:cubicBezTo>
                  <a:pt x="89" y="186"/>
                  <a:pt x="89" y="186"/>
                  <a:pt x="89" y="186"/>
                </a:cubicBezTo>
                <a:cubicBezTo>
                  <a:pt x="87" y="186"/>
                  <a:pt x="85" y="186"/>
                  <a:pt x="83" y="186"/>
                </a:cubicBezTo>
                <a:cubicBezTo>
                  <a:pt x="86" y="179"/>
                  <a:pt x="88" y="173"/>
                  <a:pt x="90" y="167"/>
                </a:cubicBezTo>
                <a:cubicBezTo>
                  <a:pt x="91" y="167"/>
                  <a:pt x="91" y="167"/>
                  <a:pt x="91" y="167"/>
                </a:cubicBezTo>
                <a:moveTo>
                  <a:pt x="79" y="185"/>
                </a:moveTo>
                <a:cubicBezTo>
                  <a:pt x="77" y="185"/>
                  <a:pt x="75" y="185"/>
                  <a:pt x="73" y="184"/>
                </a:cubicBezTo>
                <a:cubicBezTo>
                  <a:pt x="75" y="178"/>
                  <a:pt x="77" y="172"/>
                  <a:pt x="80" y="167"/>
                </a:cubicBezTo>
                <a:cubicBezTo>
                  <a:pt x="82" y="167"/>
                  <a:pt x="84" y="167"/>
                  <a:pt x="86" y="167"/>
                </a:cubicBezTo>
                <a:cubicBezTo>
                  <a:pt x="84" y="173"/>
                  <a:pt x="81" y="179"/>
                  <a:pt x="79" y="185"/>
                </a:cubicBezTo>
                <a:moveTo>
                  <a:pt x="94" y="186"/>
                </a:moveTo>
                <a:cubicBezTo>
                  <a:pt x="97" y="179"/>
                  <a:pt x="100" y="173"/>
                  <a:pt x="102" y="167"/>
                </a:cubicBezTo>
                <a:cubicBezTo>
                  <a:pt x="104" y="166"/>
                  <a:pt x="106" y="166"/>
                  <a:pt x="108" y="166"/>
                </a:cubicBezTo>
                <a:cubicBezTo>
                  <a:pt x="106" y="172"/>
                  <a:pt x="103" y="179"/>
                  <a:pt x="101" y="185"/>
                </a:cubicBezTo>
                <a:cubicBezTo>
                  <a:pt x="98" y="185"/>
                  <a:pt x="96" y="186"/>
                  <a:pt x="94" y="186"/>
                </a:cubicBezTo>
                <a:moveTo>
                  <a:pt x="69" y="184"/>
                </a:moveTo>
                <a:cubicBezTo>
                  <a:pt x="67" y="183"/>
                  <a:pt x="65" y="183"/>
                  <a:pt x="62" y="182"/>
                </a:cubicBezTo>
                <a:cubicBezTo>
                  <a:pt x="65" y="176"/>
                  <a:pt x="67" y="170"/>
                  <a:pt x="70" y="165"/>
                </a:cubicBezTo>
                <a:cubicBezTo>
                  <a:pt x="72" y="165"/>
                  <a:pt x="74" y="166"/>
                  <a:pt x="76" y="166"/>
                </a:cubicBezTo>
                <a:cubicBezTo>
                  <a:pt x="73" y="172"/>
                  <a:pt x="71" y="178"/>
                  <a:pt x="69" y="184"/>
                </a:cubicBezTo>
                <a:moveTo>
                  <a:pt x="105" y="185"/>
                </a:moveTo>
                <a:cubicBezTo>
                  <a:pt x="107" y="178"/>
                  <a:pt x="110" y="172"/>
                  <a:pt x="113" y="165"/>
                </a:cubicBezTo>
                <a:cubicBezTo>
                  <a:pt x="113" y="165"/>
                  <a:pt x="114" y="165"/>
                  <a:pt x="114" y="165"/>
                </a:cubicBezTo>
                <a:cubicBezTo>
                  <a:pt x="114" y="165"/>
                  <a:pt x="114" y="165"/>
                  <a:pt x="114" y="165"/>
                </a:cubicBezTo>
                <a:cubicBezTo>
                  <a:pt x="114" y="167"/>
                  <a:pt x="114" y="169"/>
                  <a:pt x="114" y="170"/>
                </a:cubicBezTo>
                <a:cubicBezTo>
                  <a:pt x="113" y="171"/>
                  <a:pt x="113" y="171"/>
                  <a:pt x="113" y="171"/>
                </a:cubicBezTo>
                <a:cubicBezTo>
                  <a:pt x="111" y="176"/>
                  <a:pt x="109" y="180"/>
                  <a:pt x="107" y="184"/>
                </a:cubicBezTo>
                <a:cubicBezTo>
                  <a:pt x="106" y="185"/>
                  <a:pt x="106" y="185"/>
                  <a:pt x="105" y="185"/>
                </a:cubicBezTo>
                <a:moveTo>
                  <a:pt x="59" y="181"/>
                </a:moveTo>
                <a:cubicBezTo>
                  <a:pt x="55" y="180"/>
                  <a:pt x="52" y="178"/>
                  <a:pt x="50" y="177"/>
                </a:cubicBezTo>
                <a:cubicBezTo>
                  <a:pt x="50" y="176"/>
                  <a:pt x="50" y="176"/>
                  <a:pt x="50" y="176"/>
                </a:cubicBezTo>
                <a:cubicBezTo>
                  <a:pt x="53" y="171"/>
                  <a:pt x="55" y="166"/>
                  <a:pt x="58" y="161"/>
                </a:cubicBezTo>
                <a:cubicBezTo>
                  <a:pt x="61" y="162"/>
                  <a:pt x="64" y="163"/>
                  <a:pt x="66" y="164"/>
                </a:cubicBezTo>
                <a:cubicBezTo>
                  <a:pt x="63" y="169"/>
                  <a:pt x="61" y="175"/>
                  <a:pt x="59" y="181"/>
                </a:cubicBezTo>
                <a:moveTo>
                  <a:pt x="120" y="173"/>
                </a:moveTo>
                <a:cubicBezTo>
                  <a:pt x="120" y="172"/>
                  <a:pt x="120" y="172"/>
                  <a:pt x="120" y="172"/>
                </a:cubicBezTo>
                <a:cubicBezTo>
                  <a:pt x="120" y="171"/>
                  <a:pt x="120" y="171"/>
                  <a:pt x="120" y="171"/>
                </a:cubicBezTo>
                <a:cubicBezTo>
                  <a:pt x="121" y="168"/>
                  <a:pt x="122" y="165"/>
                  <a:pt x="123" y="162"/>
                </a:cubicBezTo>
                <a:cubicBezTo>
                  <a:pt x="124" y="161"/>
                  <a:pt x="125" y="160"/>
                  <a:pt x="126" y="159"/>
                </a:cubicBezTo>
                <a:cubicBezTo>
                  <a:pt x="126" y="159"/>
                  <a:pt x="126" y="159"/>
                  <a:pt x="126" y="159"/>
                </a:cubicBezTo>
                <a:cubicBezTo>
                  <a:pt x="126" y="159"/>
                  <a:pt x="126" y="159"/>
                  <a:pt x="126" y="159"/>
                </a:cubicBezTo>
                <a:cubicBezTo>
                  <a:pt x="126" y="160"/>
                  <a:pt x="125" y="162"/>
                  <a:pt x="125" y="165"/>
                </a:cubicBezTo>
                <a:cubicBezTo>
                  <a:pt x="125" y="165"/>
                  <a:pt x="124" y="165"/>
                  <a:pt x="124" y="166"/>
                </a:cubicBezTo>
                <a:cubicBezTo>
                  <a:pt x="123" y="168"/>
                  <a:pt x="122" y="170"/>
                  <a:pt x="120" y="173"/>
                </a:cubicBezTo>
                <a:moveTo>
                  <a:pt x="128" y="179"/>
                </a:moveTo>
                <a:cubicBezTo>
                  <a:pt x="128" y="177"/>
                  <a:pt x="128" y="174"/>
                  <a:pt x="129" y="171"/>
                </a:cubicBezTo>
                <a:cubicBezTo>
                  <a:pt x="129" y="167"/>
                  <a:pt x="129" y="164"/>
                  <a:pt x="129" y="161"/>
                </a:cubicBezTo>
                <a:cubicBezTo>
                  <a:pt x="132" y="160"/>
                  <a:pt x="134" y="160"/>
                  <a:pt x="136" y="159"/>
                </a:cubicBezTo>
                <a:cubicBezTo>
                  <a:pt x="134" y="165"/>
                  <a:pt x="132" y="172"/>
                  <a:pt x="130" y="178"/>
                </a:cubicBezTo>
                <a:cubicBezTo>
                  <a:pt x="130" y="179"/>
                  <a:pt x="130" y="179"/>
                  <a:pt x="130" y="179"/>
                </a:cubicBezTo>
                <a:cubicBezTo>
                  <a:pt x="129" y="179"/>
                  <a:pt x="128" y="179"/>
                  <a:pt x="128" y="179"/>
                </a:cubicBezTo>
                <a:moveTo>
                  <a:pt x="46" y="175"/>
                </a:moveTo>
                <a:cubicBezTo>
                  <a:pt x="44" y="174"/>
                  <a:pt x="42" y="172"/>
                  <a:pt x="40" y="171"/>
                </a:cubicBezTo>
                <a:cubicBezTo>
                  <a:pt x="42" y="166"/>
                  <a:pt x="44" y="161"/>
                  <a:pt x="47" y="157"/>
                </a:cubicBezTo>
                <a:cubicBezTo>
                  <a:pt x="50" y="158"/>
                  <a:pt x="52" y="159"/>
                  <a:pt x="54" y="160"/>
                </a:cubicBezTo>
                <a:cubicBezTo>
                  <a:pt x="52" y="165"/>
                  <a:pt x="49" y="170"/>
                  <a:pt x="47" y="174"/>
                </a:cubicBezTo>
                <a:cubicBezTo>
                  <a:pt x="46" y="175"/>
                  <a:pt x="46" y="175"/>
                  <a:pt x="46" y="175"/>
                </a:cubicBezTo>
                <a:moveTo>
                  <a:pt x="134" y="177"/>
                </a:moveTo>
                <a:cubicBezTo>
                  <a:pt x="136" y="170"/>
                  <a:pt x="138" y="163"/>
                  <a:pt x="141" y="157"/>
                </a:cubicBezTo>
                <a:cubicBezTo>
                  <a:pt x="141" y="156"/>
                  <a:pt x="141" y="156"/>
                  <a:pt x="141" y="156"/>
                </a:cubicBezTo>
                <a:cubicBezTo>
                  <a:pt x="141" y="156"/>
                  <a:pt x="142" y="156"/>
                  <a:pt x="143" y="155"/>
                </a:cubicBezTo>
                <a:cubicBezTo>
                  <a:pt x="141" y="162"/>
                  <a:pt x="139" y="169"/>
                  <a:pt x="137" y="175"/>
                </a:cubicBezTo>
                <a:cubicBezTo>
                  <a:pt x="136" y="176"/>
                  <a:pt x="135" y="176"/>
                  <a:pt x="134" y="177"/>
                </a:cubicBezTo>
                <a:moveTo>
                  <a:pt x="36" y="169"/>
                </a:moveTo>
                <a:cubicBezTo>
                  <a:pt x="35" y="167"/>
                  <a:pt x="33" y="166"/>
                  <a:pt x="31" y="164"/>
                </a:cubicBezTo>
                <a:cubicBezTo>
                  <a:pt x="33" y="160"/>
                  <a:pt x="35" y="156"/>
                  <a:pt x="38" y="152"/>
                </a:cubicBezTo>
                <a:cubicBezTo>
                  <a:pt x="40" y="153"/>
                  <a:pt x="42" y="154"/>
                  <a:pt x="44" y="155"/>
                </a:cubicBezTo>
                <a:cubicBezTo>
                  <a:pt x="41" y="159"/>
                  <a:pt x="38" y="164"/>
                  <a:pt x="36" y="169"/>
                </a:cubicBezTo>
                <a:moveTo>
                  <a:pt x="142" y="173"/>
                </a:moveTo>
                <a:cubicBezTo>
                  <a:pt x="144" y="166"/>
                  <a:pt x="146" y="159"/>
                  <a:pt x="148" y="153"/>
                </a:cubicBezTo>
                <a:cubicBezTo>
                  <a:pt x="148" y="152"/>
                  <a:pt x="148" y="152"/>
                  <a:pt x="148" y="152"/>
                </a:cubicBezTo>
                <a:cubicBezTo>
                  <a:pt x="149" y="152"/>
                  <a:pt x="150" y="151"/>
                  <a:pt x="152" y="150"/>
                </a:cubicBezTo>
                <a:cubicBezTo>
                  <a:pt x="150" y="157"/>
                  <a:pt x="148" y="164"/>
                  <a:pt x="145" y="171"/>
                </a:cubicBezTo>
                <a:cubicBezTo>
                  <a:pt x="144" y="171"/>
                  <a:pt x="143" y="172"/>
                  <a:pt x="142" y="173"/>
                </a:cubicBezTo>
                <a:moveTo>
                  <a:pt x="118" y="165"/>
                </a:moveTo>
                <a:cubicBezTo>
                  <a:pt x="118" y="164"/>
                  <a:pt x="118" y="163"/>
                  <a:pt x="118" y="162"/>
                </a:cubicBezTo>
                <a:cubicBezTo>
                  <a:pt x="118" y="161"/>
                  <a:pt x="117" y="160"/>
                  <a:pt x="116" y="160"/>
                </a:cubicBezTo>
                <a:cubicBezTo>
                  <a:pt x="116" y="160"/>
                  <a:pt x="116" y="160"/>
                  <a:pt x="116" y="160"/>
                </a:cubicBezTo>
                <a:cubicBezTo>
                  <a:pt x="116" y="160"/>
                  <a:pt x="116" y="160"/>
                  <a:pt x="116" y="160"/>
                </a:cubicBezTo>
                <a:cubicBezTo>
                  <a:pt x="118" y="156"/>
                  <a:pt x="119" y="153"/>
                  <a:pt x="121" y="150"/>
                </a:cubicBezTo>
                <a:cubicBezTo>
                  <a:pt x="122" y="150"/>
                  <a:pt x="122" y="150"/>
                  <a:pt x="122" y="150"/>
                </a:cubicBezTo>
                <a:cubicBezTo>
                  <a:pt x="122" y="151"/>
                  <a:pt x="123" y="152"/>
                  <a:pt x="123" y="153"/>
                </a:cubicBezTo>
                <a:cubicBezTo>
                  <a:pt x="123" y="154"/>
                  <a:pt x="123" y="154"/>
                  <a:pt x="123" y="154"/>
                </a:cubicBezTo>
                <a:cubicBezTo>
                  <a:pt x="123" y="154"/>
                  <a:pt x="123" y="154"/>
                  <a:pt x="123" y="154"/>
                </a:cubicBezTo>
                <a:cubicBezTo>
                  <a:pt x="123" y="155"/>
                  <a:pt x="123" y="156"/>
                  <a:pt x="122" y="157"/>
                </a:cubicBezTo>
                <a:cubicBezTo>
                  <a:pt x="122" y="158"/>
                  <a:pt x="121" y="159"/>
                  <a:pt x="120" y="160"/>
                </a:cubicBezTo>
                <a:cubicBezTo>
                  <a:pt x="119" y="162"/>
                  <a:pt x="118" y="163"/>
                  <a:pt x="118" y="165"/>
                </a:cubicBezTo>
                <a:moveTo>
                  <a:pt x="28" y="161"/>
                </a:moveTo>
                <a:cubicBezTo>
                  <a:pt x="28" y="161"/>
                  <a:pt x="27" y="161"/>
                  <a:pt x="27" y="160"/>
                </a:cubicBezTo>
                <a:cubicBezTo>
                  <a:pt x="26" y="159"/>
                  <a:pt x="26" y="159"/>
                  <a:pt x="25" y="158"/>
                </a:cubicBezTo>
                <a:cubicBezTo>
                  <a:pt x="27" y="154"/>
                  <a:pt x="28" y="150"/>
                  <a:pt x="30" y="146"/>
                </a:cubicBezTo>
                <a:cubicBezTo>
                  <a:pt x="31" y="147"/>
                  <a:pt x="33" y="148"/>
                  <a:pt x="34" y="149"/>
                </a:cubicBezTo>
                <a:cubicBezTo>
                  <a:pt x="32" y="153"/>
                  <a:pt x="30" y="157"/>
                  <a:pt x="28" y="161"/>
                </a:cubicBezTo>
                <a:moveTo>
                  <a:pt x="151" y="167"/>
                </a:moveTo>
                <a:cubicBezTo>
                  <a:pt x="153" y="160"/>
                  <a:pt x="155" y="154"/>
                  <a:pt x="156" y="147"/>
                </a:cubicBezTo>
                <a:cubicBezTo>
                  <a:pt x="157" y="147"/>
                  <a:pt x="157" y="147"/>
                  <a:pt x="157" y="147"/>
                </a:cubicBezTo>
                <a:cubicBezTo>
                  <a:pt x="158" y="146"/>
                  <a:pt x="159" y="145"/>
                  <a:pt x="160" y="144"/>
                </a:cubicBezTo>
                <a:cubicBezTo>
                  <a:pt x="159" y="150"/>
                  <a:pt x="157" y="157"/>
                  <a:pt x="154" y="163"/>
                </a:cubicBezTo>
                <a:cubicBezTo>
                  <a:pt x="154" y="163"/>
                  <a:pt x="154" y="163"/>
                  <a:pt x="154" y="163"/>
                </a:cubicBezTo>
                <a:cubicBezTo>
                  <a:pt x="153" y="165"/>
                  <a:pt x="152" y="166"/>
                  <a:pt x="151" y="167"/>
                </a:cubicBezTo>
                <a:moveTo>
                  <a:pt x="114" y="155"/>
                </a:moveTo>
                <a:cubicBezTo>
                  <a:pt x="114" y="153"/>
                  <a:pt x="113" y="152"/>
                  <a:pt x="112" y="150"/>
                </a:cubicBezTo>
                <a:cubicBezTo>
                  <a:pt x="113" y="150"/>
                  <a:pt x="113" y="150"/>
                  <a:pt x="113" y="150"/>
                </a:cubicBezTo>
                <a:cubicBezTo>
                  <a:pt x="114" y="147"/>
                  <a:pt x="115" y="144"/>
                  <a:pt x="117" y="142"/>
                </a:cubicBezTo>
                <a:cubicBezTo>
                  <a:pt x="118" y="143"/>
                  <a:pt x="118" y="144"/>
                  <a:pt x="119" y="146"/>
                </a:cubicBezTo>
                <a:cubicBezTo>
                  <a:pt x="117" y="149"/>
                  <a:pt x="116" y="152"/>
                  <a:pt x="114" y="155"/>
                </a:cubicBezTo>
                <a:moveTo>
                  <a:pt x="22" y="154"/>
                </a:moveTo>
                <a:cubicBezTo>
                  <a:pt x="21" y="153"/>
                  <a:pt x="20" y="151"/>
                  <a:pt x="18" y="149"/>
                </a:cubicBezTo>
                <a:cubicBezTo>
                  <a:pt x="20" y="146"/>
                  <a:pt x="21" y="144"/>
                  <a:pt x="23" y="141"/>
                </a:cubicBezTo>
                <a:cubicBezTo>
                  <a:pt x="24" y="142"/>
                  <a:pt x="25" y="143"/>
                  <a:pt x="27" y="144"/>
                </a:cubicBezTo>
                <a:cubicBezTo>
                  <a:pt x="25" y="148"/>
                  <a:pt x="24" y="151"/>
                  <a:pt x="22" y="154"/>
                </a:cubicBezTo>
                <a:moveTo>
                  <a:pt x="16" y="145"/>
                </a:moveTo>
                <a:cubicBezTo>
                  <a:pt x="15" y="145"/>
                  <a:pt x="15" y="144"/>
                  <a:pt x="14" y="143"/>
                </a:cubicBezTo>
                <a:cubicBezTo>
                  <a:pt x="16" y="140"/>
                  <a:pt x="17" y="138"/>
                  <a:pt x="18" y="136"/>
                </a:cubicBezTo>
                <a:cubicBezTo>
                  <a:pt x="19" y="136"/>
                  <a:pt x="19" y="137"/>
                  <a:pt x="20" y="138"/>
                </a:cubicBezTo>
                <a:cubicBezTo>
                  <a:pt x="18" y="140"/>
                  <a:pt x="17" y="143"/>
                  <a:pt x="16" y="145"/>
                </a:cubicBezTo>
                <a:moveTo>
                  <a:pt x="161" y="157"/>
                </a:moveTo>
                <a:cubicBezTo>
                  <a:pt x="163" y="151"/>
                  <a:pt x="164" y="145"/>
                  <a:pt x="165" y="139"/>
                </a:cubicBezTo>
                <a:cubicBezTo>
                  <a:pt x="167" y="138"/>
                  <a:pt x="168" y="136"/>
                  <a:pt x="169" y="135"/>
                </a:cubicBezTo>
                <a:cubicBezTo>
                  <a:pt x="169" y="137"/>
                  <a:pt x="169" y="138"/>
                  <a:pt x="168" y="140"/>
                </a:cubicBezTo>
                <a:cubicBezTo>
                  <a:pt x="168" y="142"/>
                  <a:pt x="168" y="144"/>
                  <a:pt x="168" y="145"/>
                </a:cubicBezTo>
                <a:cubicBezTo>
                  <a:pt x="168" y="146"/>
                  <a:pt x="168" y="146"/>
                  <a:pt x="168" y="146"/>
                </a:cubicBezTo>
                <a:cubicBezTo>
                  <a:pt x="168" y="146"/>
                  <a:pt x="168" y="146"/>
                  <a:pt x="168" y="146"/>
                </a:cubicBezTo>
                <a:cubicBezTo>
                  <a:pt x="166" y="150"/>
                  <a:pt x="164" y="153"/>
                  <a:pt x="161" y="157"/>
                </a:cubicBezTo>
                <a:moveTo>
                  <a:pt x="111" y="145"/>
                </a:moveTo>
                <a:cubicBezTo>
                  <a:pt x="110" y="143"/>
                  <a:pt x="109" y="142"/>
                  <a:pt x="109" y="140"/>
                </a:cubicBezTo>
                <a:cubicBezTo>
                  <a:pt x="110" y="137"/>
                  <a:pt x="111" y="135"/>
                  <a:pt x="112" y="132"/>
                </a:cubicBezTo>
                <a:cubicBezTo>
                  <a:pt x="112" y="132"/>
                  <a:pt x="112" y="132"/>
                  <a:pt x="112" y="132"/>
                </a:cubicBezTo>
                <a:cubicBezTo>
                  <a:pt x="113" y="134"/>
                  <a:pt x="114" y="136"/>
                  <a:pt x="115" y="138"/>
                </a:cubicBezTo>
                <a:cubicBezTo>
                  <a:pt x="113" y="140"/>
                  <a:pt x="112" y="142"/>
                  <a:pt x="111" y="145"/>
                </a:cubicBezTo>
                <a:moveTo>
                  <a:pt x="12" y="139"/>
                </a:moveTo>
                <a:cubicBezTo>
                  <a:pt x="11" y="137"/>
                  <a:pt x="11" y="135"/>
                  <a:pt x="10" y="134"/>
                </a:cubicBezTo>
                <a:cubicBezTo>
                  <a:pt x="11" y="132"/>
                  <a:pt x="12" y="131"/>
                  <a:pt x="13" y="129"/>
                </a:cubicBezTo>
                <a:cubicBezTo>
                  <a:pt x="14" y="130"/>
                  <a:pt x="15" y="131"/>
                  <a:pt x="15" y="132"/>
                </a:cubicBezTo>
                <a:cubicBezTo>
                  <a:pt x="14" y="134"/>
                  <a:pt x="13" y="136"/>
                  <a:pt x="12" y="139"/>
                </a:cubicBezTo>
                <a:moveTo>
                  <a:pt x="107" y="134"/>
                </a:moveTo>
                <a:cubicBezTo>
                  <a:pt x="106" y="133"/>
                  <a:pt x="106" y="131"/>
                  <a:pt x="105" y="130"/>
                </a:cubicBezTo>
                <a:cubicBezTo>
                  <a:pt x="105" y="130"/>
                  <a:pt x="105" y="130"/>
                  <a:pt x="105" y="130"/>
                </a:cubicBezTo>
                <a:cubicBezTo>
                  <a:pt x="106" y="128"/>
                  <a:pt x="107" y="126"/>
                  <a:pt x="108" y="124"/>
                </a:cubicBezTo>
                <a:cubicBezTo>
                  <a:pt x="108" y="126"/>
                  <a:pt x="109" y="127"/>
                  <a:pt x="110" y="128"/>
                </a:cubicBezTo>
                <a:cubicBezTo>
                  <a:pt x="109" y="130"/>
                  <a:pt x="108" y="132"/>
                  <a:pt x="107" y="134"/>
                </a:cubicBezTo>
                <a:moveTo>
                  <a:pt x="8" y="129"/>
                </a:moveTo>
                <a:cubicBezTo>
                  <a:pt x="8" y="127"/>
                  <a:pt x="7" y="125"/>
                  <a:pt x="7" y="123"/>
                </a:cubicBezTo>
                <a:cubicBezTo>
                  <a:pt x="7" y="122"/>
                  <a:pt x="8" y="121"/>
                  <a:pt x="8" y="120"/>
                </a:cubicBezTo>
                <a:cubicBezTo>
                  <a:pt x="9" y="122"/>
                  <a:pt x="10" y="123"/>
                  <a:pt x="11" y="125"/>
                </a:cubicBezTo>
                <a:cubicBezTo>
                  <a:pt x="11" y="125"/>
                  <a:pt x="11" y="125"/>
                  <a:pt x="11" y="125"/>
                </a:cubicBezTo>
                <a:cubicBezTo>
                  <a:pt x="10" y="126"/>
                  <a:pt x="9" y="128"/>
                  <a:pt x="8" y="129"/>
                </a:cubicBezTo>
                <a:moveTo>
                  <a:pt x="170" y="124"/>
                </a:moveTo>
                <a:cubicBezTo>
                  <a:pt x="169" y="124"/>
                  <a:pt x="169" y="124"/>
                  <a:pt x="168" y="123"/>
                </a:cubicBezTo>
                <a:cubicBezTo>
                  <a:pt x="169" y="121"/>
                  <a:pt x="170" y="120"/>
                  <a:pt x="171" y="118"/>
                </a:cubicBezTo>
                <a:cubicBezTo>
                  <a:pt x="172" y="119"/>
                  <a:pt x="173" y="119"/>
                  <a:pt x="174" y="119"/>
                </a:cubicBezTo>
                <a:cubicBezTo>
                  <a:pt x="174" y="120"/>
                  <a:pt x="174" y="120"/>
                  <a:pt x="174" y="120"/>
                </a:cubicBezTo>
                <a:cubicBezTo>
                  <a:pt x="174" y="120"/>
                  <a:pt x="174" y="120"/>
                  <a:pt x="174" y="120"/>
                </a:cubicBezTo>
                <a:cubicBezTo>
                  <a:pt x="172" y="122"/>
                  <a:pt x="171" y="123"/>
                  <a:pt x="170" y="124"/>
                </a:cubicBezTo>
                <a:moveTo>
                  <a:pt x="103" y="125"/>
                </a:moveTo>
                <a:cubicBezTo>
                  <a:pt x="103" y="123"/>
                  <a:pt x="103" y="122"/>
                  <a:pt x="102" y="121"/>
                </a:cubicBezTo>
                <a:cubicBezTo>
                  <a:pt x="103" y="121"/>
                  <a:pt x="103" y="121"/>
                  <a:pt x="103" y="121"/>
                </a:cubicBezTo>
                <a:cubicBezTo>
                  <a:pt x="103" y="120"/>
                  <a:pt x="104" y="119"/>
                  <a:pt x="104" y="118"/>
                </a:cubicBezTo>
                <a:cubicBezTo>
                  <a:pt x="105" y="119"/>
                  <a:pt x="105" y="119"/>
                  <a:pt x="106" y="120"/>
                </a:cubicBezTo>
                <a:cubicBezTo>
                  <a:pt x="105" y="122"/>
                  <a:pt x="104" y="123"/>
                  <a:pt x="103" y="125"/>
                </a:cubicBezTo>
                <a:moveTo>
                  <a:pt x="164" y="122"/>
                </a:moveTo>
                <a:cubicBezTo>
                  <a:pt x="163" y="121"/>
                  <a:pt x="161" y="121"/>
                  <a:pt x="159" y="120"/>
                </a:cubicBezTo>
                <a:cubicBezTo>
                  <a:pt x="160" y="118"/>
                  <a:pt x="161" y="117"/>
                  <a:pt x="162" y="115"/>
                </a:cubicBezTo>
                <a:cubicBezTo>
                  <a:pt x="162" y="115"/>
                  <a:pt x="162" y="115"/>
                  <a:pt x="162" y="115"/>
                </a:cubicBezTo>
                <a:cubicBezTo>
                  <a:pt x="164" y="116"/>
                  <a:pt x="166" y="116"/>
                  <a:pt x="167" y="117"/>
                </a:cubicBezTo>
                <a:cubicBezTo>
                  <a:pt x="166" y="118"/>
                  <a:pt x="165" y="120"/>
                  <a:pt x="164" y="122"/>
                </a:cubicBezTo>
                <a:moveTo>
                  <a:pt x="101" y="116"/>
                </a:moveTo>
                <a:cubicBezTo>
                  <a:pt x="100" y="115"/>
                  <a:pt x="100" y="115"/>
                  <a:pt x="100" y="114"/>
                </a:cubicBezTo>
                <a:cubicBezTo>
                  <a:pt x="100" y="113"/>
                  <a:pt x="101" y="112"/>
                  <a:pt x="101" y="112"/>
                </a:cubicBezTo>
                <a:cubicBezTo>
                  <a:pt x="102" y="113"/>
                  <a:pt x="102" y="113"/>
                  <a:pt x="102" y="113"/>
                </a:cubicBezTo>
                <a:cubicBezTo>
                  <a:pt x="101" y="114"/>
                  <a:pt x="101" y="115"/>
                  <a:pt x="101" y="116"/>
                </a:cubicBezTo>
                <a:moveTo>
                  <a:pt x="156" y="118"/>
                </a:moveTo>
                <a:cubicBezTo>
                  <a:pt x="154" y="117"/>
                  <a:pt x="151" y="116"/>
                  <a:pt x="149" y="115"/>
                </a:cubicBezTo>
                <a:cubicBezTo>
                  <a:pt x="150" y="114"/>
                  <a:pt x="150" y="113"/>
                  <a:pt x="151" y="111"/>
                </a:cubicBezTo>
                <a:cubicBezTo>
                  <a:pt x="154" y="112"/>
                  <a:pt x="156" y="113"/>
                  <a:pt x="158" y="114"/>
                </a:cubicBezTo>
                <a:cubicBezTo>
                  <a:pt x="157" y="115"/>
                  <a:pt x="156" y="117"/>
                  <a:pt x="156" y="118"/>
                </a:cubicBezTo>
                <a:moveTo>
                  <a:pt x="6" y="117"/>
                </a:moveTo>
                <a:cubicBezTo>
                  <a:pt x="5" y="115"/>
                  <a:pt x="5" y="112"/>
                  <a:pt x="5" y="110"/>
                </a:cubicBezTo>
                <a:cubicBezTo>
                  <a:pt x="5" y="112"/>
                  <a:pt x="6" y="114"/>
                  <a:pt x="6" y="115"/>
                </a:cubicBezTo>
                <a:cubicBezTo>
                  <a:pt x="6" y="116"/>
                  <a:pt x="6" y="117"/>
                  <a:pt x="6" y="117"/>
                </a:cubicBezTo>
                <a:moveTo>
                  <a:pt x="145" y="114"/>
                </a:moveTo>
                <a:cubicBezTo>
                  <a:pt x="144" y="113"/>
                  <a:pt x="144" y="113"/>
                  <a:pt x="143" y="113"/>
                </a:cubicBezTo>
                <a:cubicBezTo>
                  <a:pt x="143" y="112"/>
                  <a:pt x="144" y="110"/>
                  <a:pt x="144" y="109"/>
                </a:cubicBezTo>
                <a:cubicBezTo>
                  <a:pt x="145" y="109"/>
                  <a:pt x="146" y="110"/>
                  <a:pt x="147" y="110"/>
                </a:cubicBezTo>
                <a:cubicBezTo>
                  <a:pt x="147" y="111"/>
                  <a:pt x="146" y="113"/>
                  <a:pt x="145" y="114"/>
                </a:cubicBezTo>
                <a:moveTo>
                  <a:pt x="139" y="111"/>
                </a:moveTo>
                <a:cubicBezTo>
                  <a:pt x="137" y="110"/>
                  <a:pt x="135" y="110"/>
                  <a:pt x="133" y="109"/>
                </a:cubicBezTo>
                <a:cubicBezTo>
                  <a:pt x="133" y="109"/>
                  <a:pt x="133" y="109"/>
                  <a:pt x="133" y="109"/>
                </a:cubicBezTo>
                <a:cubicBezTo>
                  <a:pt x="133" y="108"/>
                  <a:pt x="134" y="107"/>
                  <a:pt x="134" y="106"/>
                </a:cubicBezTo>
                <a:cubicBezTo>
                  <a:pt x="136" y="106"/>
                  <a:pt x="139" y="107"/>
                  <a:pt x="141" y="108"/>
                </a:cubicBezTo>
                <a:cubicBezTo>
                  <a:pt x="140" y="109"/>
                  <a:pt x="140" y="110"/>
                  <a:pt x="139" y="111"/>
                </a:cubicBezTo>
                <a:moveTo>
                  <a:pt x="177" y="135"/>
                </a:moveTo>
                <a:cubicBezTo>
                  <a:pt x="177" y="130"/>
                  <a:pt x="178" y="125"/>
                  <a:pt x="178" y="119"/>
                </a:cubicBezTo>
                <a:cubicBezTo>
                  <a:pt x="179" y="119"/>
                  <a:pt x="179" y="119"/>
                  <a:pt x="179" y="119"/>
                </a:cubicBezTo>
                <a:cubicBezTo>
                  <a:pt x="180" y="114"/>
                  <a:pt x="181" y="109"/>
                  <a:pt x="182" y="103"/>
                </a:cubicBezTo>
                <a:cubicBezTo>
                  <a:pt x="182" y="114"/>
                  <a:pt x="181" y="125"/>
                  <a:pt x="177" y="135"/>
                </a:cubicBezTo>
                <a:moveTo>
                  <a:pt x="129" y="107"/>
                </a:moveTo>
                <a:cubicBezTo>
                  <a:pt x="128" y="106"/>
                  <a:pt x="126" y="106"/>
                  <a:pt x="125" y="105"/>
                </a:cubicBezTo>
                <a:cubicBezTo>
                  <a:pt x="126" y="104"/>
                  <a:pt x="126" y="104"/>
                  <a:pt x="126" y="103"/>
                </a:cubicBezTo>
                <a:cubicBezTo>
                  <a:pt x="128" y="103"/>
                  <a:pt x="129" y="104"/>
                  <a:pt x="131" y="104"/>
                </a:cubicBezTo>
                <a:cubicBezTo>
                  <a:pt x="130" y="105"/>
                  <a:pt x="130" y="106"/>
                  <a:pt x="129" y="107"/>
                </a:cubicBezTo>
                <a:moveTo>
                  <a:pt x="98" y="109"/>
                </a:moveTo>
                <a:cubicBezTo>
                  <a:pt x="97" y="106"/>
                  <a:pt x="97" y="104"/>
                  <a:pt x="96" y="102"/>
                </a:cubicBezTo>
                <a:cubicBezTo>
                  <a:pt x="97" y="104"/>
                  <a:pt x="98" y="106"/>
                  <a:pt x="99" y="107"/>
                </a:cubicBezTo>
                <a:cubicBezTo>
                  <a:pt x="99" y="108"/>
                  <a:pt x="99" y="108"/>
                  <a:pt x="99" y="108"/>
                </a:cubicBezTo>
                <a:cubicBezTo>
                  <a:pt x="98" y="108"/>
                  <a:pt x="98" y="108"/>
                  <a:pt x="98" y="109"/>
                </a:cubicBezTo>
                <a:moveTo>
                  <a:pt x="121" y="104"/>
                </a:moveTo>
                <a:cubicBezTo>
                  <a:pt x="120" y="103"/>
                  <a:pt x="118" y="102"/>
                  <a:pt x="117" y="102"/>
                </a:cubicBezTo>
                <a:cubicBezTo>
                  <a:pt x="117" y="101"/>
                  <a:pt x="117" y="100"/>
                  <a:pt x="117" y="100"/>
                </a:cubicBezTo>
                <a:cubicBezTo>
                  <a:pt x="119" y="100"/>
                  <a:pt x="121" y="101"/>
                  <a:pt x="123" y="102"/>
                </a:cubicBezTo>
                <a:cubicBezTo>
                  <a:pt x="122" y="102"/>
                  <a:pt x="122" y="103"/>
                  <a:pt x="121" y="104"/>
                </a:cubicBezTo>
                <a:moveTo>
                  <a:pt x="129" y="157"/>
                </a:moveTo>
                <a:cubicBezTo>
                  <a:pt x="129" y="156"/>
                  <a:pt x="129" y="156"/>
                  <a:pt x="129" y="156"/>
                </a:cubicBezTo>
                <a:cubicBezTo>
                  <a:pt x="128" y="154"/>
                  <a:pt x="126" y="150"/>
                  <a:pt x="124" y="146"/>
                </a:cubicBezTo>
                <a:cubicBezTo>
                  <a:pt x="123" y="145"/>
                  <a:pt x="123" y="145"/>
                  <a:pt x="123" y="145"/>
                </a:cubicBezTo>
                <a:cubicBezTo>
                  <a:pt x="123" y="144"/>
                  <a:pt x="123" y="144"/>
                  <a:pt x="123" y="144"/>
                </a:cubicBezTo>
                <a:cubicBezTo>
                  <a:pt x="118" y="135"/>
                  <a:pt x="111" y="123"/>
                  <a:pt x="105" y="112"/>
                </a:cubicBezTo>
                <a:cubicBezTo>
                  <a:pt x="105" y="111"/>
                  <a:pt x="105" y="111"/>
                  <a:pt x="105" y="111"/>
                </a:cubicBezTo>
                <a:cubicBezTo>
                  <a:pt x="103" y="106"/>
                  <a:pt x="100" y="102"/>
                  <a:pt x="98" y="98"/>
                </a:cubicBezTo>
                <a:cubicBezTo>
                  <a:pt x="101" y="99"/>
                  <a:pt x="103" y="100"/>
                  <a:pt x="106" y="101"/>
                </a:cubicBezTo>
                <a:cubicBezTo>
                  <a:pt x="115" y="105"/>
                  <a:pt x="127" y="110"/>
                  <a:pt x="138" y="115"/>
                </a:cubicBezTo>
                <a:cubicBezTo>
                  <a:pt x="138" y="115"/>
                  <a:pt x="139" y="116"/>
                  <a:pt x="139" y="116"/>
                </a:cubicBezTo>
                <a:cubicBezTo>
                  <a:pt x="139" y="116"/>
                  <a:pt x="140" y="116"/>
                  <a:pt x="140" y="116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49" y="120"/>
                  <a:pt x="158" y="123"/>
                  <a:pt x="164" y="126"/>
                </a:cubicBezTo>
                <a:cubicBezTo>
                  <a:pt x="164" y="126"/>
                  <a:pt x="164" y="126"/>
                  <a:pt x="165" y="127"/>
                </a:cubicBezTo>
                <a:cubicBezTo>
                  <a:pt x="165" y="127"/>
                  <a:pt x="165" y="127"/>
                  <a:pt x="165" y="127"/>
                </a:cubicBezTo>
                <a:cubicBezTo>
                  <a:pt x="166" y="127"/>
                  <a:pt x="167" y="127"/>
                  <a:pt x="168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68" y="129"/>
                  <a:pt x="168" y="130"/>
                  <a:pt x="168" y="130"/>
                </a:cubicBezTo>
                <a:cubicBezTo>
                  <a:pt x="167" y="132"/>
                  <a:pt x="165" y="134"/>
                  <a:pt x="163" y="136"/>
                </a:cubicBezTo>
                <a:cubicBezTo>
                  <a:pt x="162" y="137"/>
                  <a:pt x="162" y="137"/>
                  <a:pt x="162" y="137"/>
                </a:cubicBezTo>
                <a:cubicBezTo>
                  <a:pt x="155" y="144"/>
                  <a:pt x="144" y="152"/>
                  <a:pt x="129" y="157"/>
                </a:cubicBezTo>
                <a:moveTo>
                  <a:pt x="113" y="100"/>
                </a:moveTo>
                <a:cubicBezTo>
                  <a:pt x="112" y="100"/>
                  <a:pt x="111" y="99"/>
                  <a:pt x="110" y="99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10" y="98"/>
                  <a:pt x="110" y="98"/>
                  <a:pt x="110" y="97"/>
                </a:cubicBezTo>
                <a:cubicBezTo>
                  <a:pt x="111" y="97"/>
                  <a:pt x="111" y="97"/>
                  <a:pt x="111" y="97"/>
                </a:cubicBezTo>
                <a:cubicBezTo>
                  <a:pt x="112" y="98"/>
                  <a:pt x="113" y="98"/>
                  <a:pt x="114" y="98"/>
                </a:cubicBezTo>
                <a:cubicBezTo>
                  <a:pt x="113" y="99"/>
                  <a:pt x="113" y="100"/>
                  <a:pt x="113" y="100"/>
                </a:cubicBezTo>
                <a:moveTo>
                  <a:pt x="106" y="97"/>
                </a:moveTo>
                <a:cubicBezTo>
                  <a:pt x="103" y="96"/>
                  <a:pt x="100" y="94"/>
                  <a:pt x="97" y="93"/>
                </a:cubicBezTo>
                <a:cubicBezTo>
                  <a:pt x="97" y="92"/>
                  <a:pt x="97" y="92"/>
                  <a:pt x="97" y="92"/>
                </a:cubicBezTo>
                <a:cubicBezTo>
                  <a:pt x="97" y="92"/>
                  <a:pt x="97" y="92"/>
                  <a:pt x="97" y="92"/>
                </a:cubicBezTo>
                <a:cubicBezTo>
                  <a:pt x="98" y="92"/>
                  <a:pt x="98" y="92"/>
                  <a:pt x="98" y="92"/>
                </a:cubicBezTo>
                <a:cubicBezTo>
                  <a:pt x="99" y="93"/>
                  <a:pt x="102" y="94"/>
                  <a:pt x="107" y="96"/>
                </a:cubicBezTo>
                <a:cubicBezTo>
                  <a:pt x="106" y="96"/>
                  <a:pt x="106" y="97"/>
                  <a:pt x="106" y="97"/>
                </a:cubicBezTo>
                <a:moveTo>
                  <a:pt x="98" y="89"/>
                </a:moveTo>
                <a:cubicBezTo>
                  <a:pt x="98" y="87"/>
                  <a:pt x="98" y="85"/>
                  <a:pt x="98" y="83"/>
                </a:cubicBezTo>
                <a:cubicBezTo>
                  <a:pt x="99" y="83"/>
                  <a:pt x="99" y="83"/>
                  <a:pt x="99" y="83"/>
                </a:cubicBezTo>
                <a:cubicBezTo>
                  <a:pt x="100" y="82"/>
                  <a:pt x="102" y="81"/>
                  <a:pt x="106" y="79"/>
                </a:cubicBezTo>
                <a:cubicBezTo>
                  <a:pt x="104" y="82"/>
                  <a:pt x="103" y="85"/>
                  <a:pt x="103" y="88"/>
                </a:cubicBezTo>
                <a:cubicBezTo>
                  <a:pt x="101" y="88"/>
                  <a:pt x="99" y="89"/>
                  <a:pt x="99" y="89"/>
                </a:cubicBezTo>
                <a:cubicBezTo>
                  <a:pt x="99" y="89"/>
                  <a:pt x="99" y="89"/>
                  <a:pt x="99" y="89"/>
                </a:cubicBezTo>
                <a:cubicBezTo>
                  <a:pt x="99" y="89"/>
                  <a:pt x="99" y="89"/>
                  <a:pt x="99" y="89"/>
                </a:cubicBezTo>
                <a:cubicBezTo>
                  <a:pt x="99" y="89"/>
                  <a:pt x="99" y="89"/>
                  <a:pt x="99" y="89"/>
                </a:cubicBezTo>
                <a:cubicBezTo>
                  <a:pt x="98" y="89"/>
                  <a:pt x="98" y="89"/>
                  <a:pt x="98" y="89"/>
                </a:cubicBezTo>
                <a:cubicBezTo>
                  <a:pt x="98" y="89"/>
                  <a:pt x="98" y="89"/>
                  <a:pt x="98" y="89"/>
                </a:cubicBezTo>
                <a:cubicBezTo>
                  <a:pt x="98" y="89"/>
                  <a:pt x="98" y="89"/>
                  <a:pt x="98" y="89"/>
                </a:cubicBezTo>
                <a:moveTo>
                  <a:pt x="107" y="86"/>
                </a:moveTo>
                <a:cubicBezTo>
                  <a:pt x="108" y="83"/>
                  <a:pt x="109" y="80"/>
                  <a:pt x="111" y="76"/>
                </a:cubicBezTo>
                <a:cubicBezTo>
                  <a:pt x="111" y="75"/>
                  <a:pt x="111" y="75"/>
                  <a:pt x="111" y="75"/>
                </a:cubicBezTo>
                <a:cubicBezTo>
                  <a:pt x="113" y="74"/>
                  <a:pt x="116" y="73"/>
                  <a:pt x="118" y="71"/>
                </a:cubicBezTo>
                <a:cubicBezTo>
                  <a:pt x="117" y="75"/>
                  <a:pt x="115" y="79"/>
                  <a:pt x="114" y="83"/>
                </a:cubicBezTo>
                <a:cubicBezTo>
                  <a:pt x="113" y="84"/>
                  <a:pt x="112" y="84"/>
                  <a:pt x="111" y="84"/>
                </a:cubicBezTo>
                <a:cubicBezTo>
                  <a:pt x="110" y="85"/>
                  <a:pt x="110" y="85"/>
                  <a:pt x="110" y="85"/>
                </a:cubicBezTo>
                <a:cubicBezTo>
                  <a:pt x="109" y="86"/>
                  <a:pt x="108" y="86"/>
                  <a:pt x="107" y="86"/>
                </a:cubicBezTo>
                <a:moveTo>
                  <a:pt x="123" y="85"/>
                </a:moveTo>
                <a:cubicBezTo>
                  <a:pt x="124" y="85"/>
                  <a:pt x="124" y="85"/>
                  <a:pt x="124" y="84"/>
                </a:cubicBezTo>
                <a:cubicBezTo>
                  <a:pt x="129" y="83"/>
                  <a:pt x="134" y="81"/>
                  <a:pt x="140" y="79"/>
                </a:cubicBezTo>
                <a:cubicBezTo>
                  <a:pt x="153" y="73"/>
                  <a:pt x="167" y="68"/>
                  <a:pt x="178" y="66"/>
                </a:cubicBezTo>
                <a:cubicBezTo>
                  <a:pt x="179" y="72"/>
                  <a:pt x="180" y="79"/>
                  <a:pt x="180" y="86"/>
                </a:cubicBezTo>
                <a:cubicBezTo>
                  <a:pt x="180" y="96"/>
                  <a:pt x="178" y="106"/>
                  <a:pt x="176" y="115"/>
                </a:cubicBezTo>
                <a:cubicBezTo>
                  <a:pt x="175" y="115"/>
                  <a:pt x="175" y="115"/>
                  <a:pt x="175" y="115"/>
                </a:cubicBezTo>
                <a:cubicBezTo>
                  <a:pt x="169" y="113"/>
                  <a:pt x="161" y="110"/>
                  <a:pt x="151" y="107"/>
                </a:cubicBezTo>
                <a:cubicBezTo>
                  <a:pt x="151" y="107"/>
                  <a:pt x="151" y="107"/>
                  <a:pt x="151" y="107"/>
                </a:cubicBezTo>
                <a:cubicBezTo>
                  <a:pt x="150" y="107"/>
                  <a:pt x="150" y="107"/>
                  <a:pt x="150" y="107"/>
                </a:cubicBezTo>
                <a:cubicBezTo>
                  <a:pt x="145" y="105"/>
                  <a:pt x="139" y="103"/>
                  <a:pt x="134" y="101"/>
                </a:cubicBezTo>
                <a:cubicBezTo>
                  <a:pt x="128" y="99"/>
                  <a:pt x="123" y="97"/>
                  <a:pt x="118" y="96"/>
                </a:cubicBezTo>
                <a:cubicBezTo>
                  <a:pt x="118" y="95"/>
                  <a:pt x="117" y="95"/>
                  <a:pt x="117" y="95"/>
                </a:cubicBezTo>
                <a:cubicBezTo>
                  <a:pt x="116" y="95"/>
                  <a:pt x="116" y="95"/>
                  <a:pt x="116" y="95"/>
                </a:cubicBezTo>
                <a:cubicBezTo>
                  <a:pt x="116" y="95"/>
                  <a:pt x="116" y="95"/>
                  <a:pt x="115" y="95"/>
                </a:cubicBezTo>
                <a:cubicBezTo>
                  <a:pt x="114" y="94"/>
                  <a:pt x="113" y="94"/>
                  <a:pt x="112" y="94"/>
                </a:cubicBezTo>
                <a:cubicBezTo>
                  <a:pt x="111" y="93"/>
                  <a:pt x="111" y="93"/>
                  <a:pt x="111" y="93"/>
                </a:cubicBezTo>
                <a:cubicBezTo>
                  <a:pt x="111" y="93"/>
                  <a:pt x="111" y="93"/>
                  <a:pt x="111" y="93"/>
                </a:cubicBezTo>
                <a:cubicBezTo>
                  <a:pt x="111" y="92"/>
                  <a:pt x="110" y="92"/>
                  <a:pt x="110" y="92"/>
                </a:cubicBezTo>
                <a:cubicBezTo>
                  <a:pt x="109" y="92"/>
                  <a:pt x="109" y="92"/>
                  <a:pt x="109" y="92"/>
                </a:cubicBezTo>
                <a:cubicBezTo>
                  <a:pt x="108" y="92"/>
                  <a:pt x="106" y="92"/>
                  <a:pt x="105" y="91"/>
                </a:cubicBezTo>
                <a:cubicBezTo>
                  <a:pt x="110" y="90"/>
                  <a:pt x="116" y="88"/>
                  <a:pt x="123" y="85"/>
                </a:cubicBezTo>
                <a:cubicBezTo>
                  <a:pt x="123" y="85"/>
                  <a:pt x="123" y="85"/>
                  <a:pt x="123" y="85"/>
                </a:cubicBezTo>
                <a:moveTo>
                  <a:pt x="119" y="81"/>
                </a:moveTo>
                <a:cubicBezTo>
                  <a:pt x="120" y="77"/>
                  <a:pt x="122" y="73"/>
                  <a:pt x="123" y="69"/>
                </a:cubicBezTo>
                <a:cubicBezTo>
                  <a:pt x="123" y="68"/>
                  <a:pt x="123" y="68"/>
                  <a:pt x="123" y="68"/>
                </a:cubicBezTo>
                <a:cubicBezTo>
                  <a:pt x="125" y="67"/>
                  <a:pt x="126" y="66"/>
                  <a:pt x="128" y="65"/>
                </a:cubicBezTo>
                <a:cubicBezTo>
                  <a:pt x="126" y="70"/>
                  <a:pt x="124" y="75"/>
                  <a:pt x="122" y="79"/>
                </a:cubicBezTo>
                <a:cubicBezTo>
                  <a:pt x="121" y="80"/>
                  <a:pt x="120" y="80"/>
                  <a:pt x="119" y="81"/>
                </a:cubicBezTo>
                <a:moveTo>
                  <a:pt x="127" y="77"/>
                </a:moveTo>
                <a:cubicBezTo>
                  <a:pt x="129" y="73"/>
                  <a:pt x="131" y="69"/>
                  <a:pt x="133" y="65"/>
                </a:cubicBezTo>
                <a:cubicBezTo>
                  <a:pt x="133" y="64"/>
                  <a:pt x="133" y="63"/>
                  <a:pt x="132" y="63"/>
                </a:cubicBezTo>
                <a:cubicBezTo>
                  <a:pt x="134" y="62"/>
                  <a:pt x="136" y="61"/>
                  <a:pt x="138" y="60"/>
                </a:cubicBezTo>
                <a:cubicBezTo>
                  <a:pt x="136" y="65"/>
                  <a:pt x="134" y="70"/>
                  <a:pt x="132" y="75"/>
                </a:cubicBezTo>
                <a:cubicBezTo>
                  <a:pt x="130" y="76"/>
                  <a:pt x="129" y="76"/>
                  <a:pt x="127" y="77"/>
                </a:cubicBezTo>
                <a:moveTo>
                  <a:pt x="137" y="72"/>
                </a:moveTo>
                <a:cubicBezTo>
                  <a:pt x="139" y="67"/>
                  <a:pt x="141" y="62"/>
                  <a:pt x="143" y="57"/>
                </a:cubicBezTo>
                <a:cubicBezTo>
                  <a:pt x="143" y="57"/>
                  <a:pt x="143" y="57"/>
                  <a:pt x="143" y="57"/>
                </a:cubicBezTo>
                <a:cubicBezTo>
                  <a:pt x="146" y="55"/>
                  <a:pt x="148" y="54"/>
                  <a:pt x="150" y="53"/>
                </a:cubicBezTo>
                <a:cubicBezTo>
                  <a:pt x="149" y="58"/>
                  <a:pt x="147" y="63"/>
                  <a:pt x="146" y="68"/>
                </a:cubicBezTo>
                <a:cubicBezTo>
                  <a:pt x="143" y="70"/>
                  <a:pt x="140" y="71"/>
                  <a:pt x="137" y="72"/>
                </a:cubicBezTo>
                <a:moveTo>
                  <a:pt x="151" y="66"/>
                </a:moveTo>
                <a:cubicBezTo>
                  <a:pt x="152" y="61"/>
                  <a:pt x="154" y="55"/>
                  <a:pt x="155" y="50"/>
                </a:cubicBezTo>
                <a:cubicBezTo>
                  <a:pt x="157" y="49"/>
                  <a:pt x="159" y="48"/>
                  <a:pt x="161" y="47"/>
                </a:cubicBezTo>
                <a:cubicBezTo>
                  <a:pt x="159" y="52"/>
                  <a:pt x="157" y="57"/>
                  <a:pt x="155" y="63"/>
                </a:cubicBezTo>
                <a:cubicBezTo>
                  <a:pt x="155" y="63"/>
                  <a:pt x="155" y="63"/>
                  <a:pt x="155" y="63"/>
                </a:cubicBezTo>
                <a:cubicBezTo>
                  <a:pt x="155" y="64"/>
                  <a:pt x="155" y="64"/>
                  <a:pt x="155" y="64"/>
                </a:cubicBezTo>
                <a:cubicBezTo>
                  <a:pt x="154" y="65"/>
                  <a:pt x="152" y="65"/>
                  <a:pt x="151" y="66"/>
                </a:cubicBezTo>
                <a:moveTo>
                  <a:pt x="168" y="58"/>
                </a:moveTo>
                <a:cubicBezTo>
                  <a:pt x="170" y="53"/>
                  <a:pt x="172" y="48"/>
                  <a:pt x="174" y="43"/>
                </a:cubicBezTo>
                <a:cubicBezTo>
                  <a:pt x="172" y="47"/>
                  <a:pt x="171" y="52"/>
                  <a:pt x="171" y="57"/>
                </a:cubicBezTo>
                <a:cubicBezTo>
                  <a:pt x="170" y="57"/>
                  <a:pt x="169" y="57"/>
                  <a:pt x="168" y="58"/>
                </a:cubicBezTo>
                <a:moveTo>
                  <a:pt x="160" y="62"/>
                </a:moveTo>
                <a:cubicBezTo>
                  <a:pt x="162" y="56"/>
                  <a:pt x="164" y="50"/>
                  <a:pt x="166" y="44"/>
                </a:cubicBezTo>
                <a:cubicBezTo>
                  <a:pt x="167" y="44"/>
                  <a:pt x="168" y="43"/>
                  <a:pt x="169" y="43"/>
                </a:cubicBezTo>
                <a:cubicBezTo>
                  <a:pt x="168" y="49"/>
                  <a:pt x="166" y="54"/>
                  <a:pt x="163" y="60"/>
                </a:cubicBezTo>
                <a:cubicBezTo>
                  <a:pt x="162" y="61"/>
                  <a:pt x="161" y="61"/>
                  <a:pt x="160" y="62"/>
                </a:cubicBezTo>
                <a:moveTo>
                  <a:pt x="46" y="152"/>
                </a:moveTo>
                <a:cubicBezTo>
                  <a:pt x="41" y="149"/>
                  <a:pt x="35" y="145"/>
                  <a:pt x="29" y="141"/>
                </a:cubicBezTo>
                <a:cubicBezTo>
                  <a:pt x="21" y="135"/>
                  <a:pt x="15" y="126"/>
                  <a:pt x="11" y="116"/>
                </a:cubicBezTo>
                <a:cubicBezTo>
                  <a:pt x="11" y="115"/>
                  <a:pt x="11" y="114"/>
                  <a:pt x="10" y="114"/>
                </a:cubicBezTo>
                <a:cubicBezTo>
                  <a:pt x="7" y="106"/>
                  <a:pt x="6" y="98"/>
                  <a:pt x="6" y="90"/>
                </a:cubicBezTo>
                <a:cubicBezTo>
                  <a:pt x="6" y="90"/>
                  <a:pt x="6" y="89"/>
                  <a:pt x="6" y="89"/>
                </a:cubicBezTo>
                <a:cubicBezTo>
                  <a:pt x="6" y="88"/>
                  <a:pt x="6" y="88"/>
                  <a:pt x="6" y="87"/>
                </a:cubicBezTo>
                <a:cubicBezTo>
                  <a:pt x="6" y="73"/>
                  <a:pt x="10" y="59"/>
                  <a:pt x="18" y="48"/>
                </a:cubicBezTo>
                <a:cubicBezTo>
                  <a:pt x="33" y="26"/>
                  <a:pt x="60" y="13"/>
                  <a:pt x="90" y="11"/>
                </a:cubicBezTo>
                <a:cubicBezTo>
                  <a:pt x="89" y="12"/>
                  <a:pt x="89" y="15"/>
                  <a:pt x="89" y="17"/>
                </a:cubicBezTo>
                <a:cubicBezTo>
                  <a:pt x="89" y="31"/>
                  <a:pt x="89" y="54"/>
                  <a:pt x="89" y="71"/>
                </a:cubicBezTo>
                <a:cubicBezTo>
                  <a:pt x="89" y="81"/>
                  <a:pt x="89" y="88"/>
                  <a:pt x="89" y="91"/>
                </a:cubicBezTo>
                <a:cubicBezTo>
                  <a:pt x="89" y="92"/>
                  <a:pt x="89" y="92"/>
                  <a:pt x="89" y="92"/>
                </a:cubicBezTo>
                <a:cubicBezTo>
                  <a:pt x="89" y="93"/>
                  <a:pt x="89" y="93"/>
                  <a:pt x="89" y="93"/>
                </a:cubicBezTo>
                <a:cubicBezTo>
                  <a:pt x="90" y="95"/>
                  <a:pt x="92" y="104"/>
                  <a:pt x="96" y="114"/>
                </a:cubicBezTo>
                <a:cubicBezTo>
                  <a:pt x="95" y="114"/>
                  <a:pt x="95" y="114"/>
                  <a:pt x="95" y="114"/>
                </a:cubicBezTo>
                <a:cubicBezTo>
                  <a:pt x="95" y="115"/>
                  <a:pt x="95" y="117"/>
                  <a:pt x="96" y="117"/>
                </a:cubicBezTo>
                <a:cubicBezTo>
                  <a:pt x="97" y="117"/>
                  <a:pt x="97" y="117"/>
                  <a:pt x="97" y="117"/>
                </a:cubicBezTo>
                <a:cubicBezTo>
                  <a:pt x="99" y="124"/>
                  <a:pt x="102" y="132"/>
                  <a:pt x="105" y="140"/>
                </a:cubicBezTo>
                <a:cubicBezTo>
                  <a:pt x="104" y="140"/>
                  <a:pt x="105" y="141"/>
                  <a:pt x="105" y="141"/>
                </a:cubicBezTo>
                <a:cubicBezTo>
                  <a:pt x="108" y="149"/>
                  <a:pt x="110" y="156"/>
                  <a:pt x="113" y="161"/>
                </a:cubicBezTo>
                <a:cubicBezTo>
                  <a:pt x="112" y="161"/>
                  <a:pt x="112" y="161"/>
                  <a:pt x="112" y="161"/>
                </a:cubicBezTo>
                <a:cubicBezTo>
                  <a:pt x="112" y="161"/>
                  <a:pt x="112" y="161"/>
                  <a:pt x="111" y="161"/>
                </a:cubicBezTo>
                <a:cubicBezTo>
                  <a:pt x="111" y="161"/>
                  <a:pt x="111" y="161"/>
                  <a:pt x="110" y="162"/>
                </a:cubicBezTo>
                <a:cubicBezTo>
                  <a:pt x="104" y="163"/>
                  <a:pt x="98" y="163"/>
                  <a:pt x="92" y="163"/>
                </a:cubicBezTo>
                <a:cubicBezTo>
                  <a:pt x="91" y="163"/>
                  <a:pt x="91" y="163"/>
                  <a:pt x="91" y="163"/>
                </a:cubicBezTo>
                <a:cubicBezTo>
                  <a:pt x="91" y="163"/>
                  <a:pt x="90" y="163"/>
                  <a:pt x="90" y="162"/>
                </a:cubicBezTo>
                <a:cubicBezTo>
                  <a:pt x="90" y="162"/>
                  <a:pt x="89" y="162"/>
                  <a:pt x="89" y="162"/>
                </a:cubicBezTo>
                <a:cubicBezTo>
                  <a:pt x="89" y="162"/>
                  <a:pt x="88" y="163"/>
                  <a:pt x="88" y="163"/>
                </a:cubicBezTo>
                <a:cubicBezTo>
                  <a:pt x="82" y="163"/>
                  <a:pt x="77" y="162"/>
                  <a:pt x="71" y="161"/>
                </a:cubicBezTo>
                <a:cubicBezTo>
                  <a:pt x="71" y="161"/>
                  <a:pt x="71" y="160"/>
                  <a:pt x="71" y="160"/>
                </a:cubicBezTo>
                <a:cubicBezTo>
                  <a:pt x="70" y="160"/>
                  <a:pt x="70" y="160"/>
                  <a:pt x="70" y="160"/>
                </a:cubicBezTo>
                <a:cubicBezTo>
                  <a:pt x="69" y="160"/>
                  <a:pt x="69" y="160"/>
                  <a:pt x="68" y="160"/>
                </a:cubicBezTo>
                <a:cubicBezTo>
                  <a:pt x="62" y="159"/>
                  <a:pt x="55" y="156"/>
                  <a:pt x="49" y="153"/>
                </a:cubicBezTo>
                <a:cubicBezTo>
                  <a:pt x="49" y="153"/>
                  <a:pt x="48" y="153"/>
                  <a:pt x="48" y="152"/>
                </a:cubicBezTo>
                <a:cubicBezTo>
                  <a:pt x="48" y="152"/>
                  <a:pt x="47" y="152"/>
                  <a:pt x="47" y="152"/>
                </a:cubicBezTo>
                <a:cubicBezTo>
                  <a:pt x="47" y="152"/>
                  <a:pt x="47" y="152"/>
                  <a:pt x="46" y="152"/>
                </a:cubicBezTo>
                <a:moveTo>
                  <a:pt x="99" y="78"/>
                </a:moveTo>
                <a:cubicBezTo>
                  <a:pt x="101" y="51"/>
                  <a:pt x="104" y="32"/>
                  <a:pt x="108" y="4"/>
                </a:cubicBezTo>
                <a:cubicBezTo>
                  <a:pt x="111" y="4"/>
                  <a:pt x="114" y="4"/>
                  <a:pt x="117" y="5"/>
                </a:cubicBezTo>
                <a:cubicBezTo>
                  <a:pt x="138" y="7"/>
                  <a:pt x="158" y="15"/>
                  <a:pt x="170" y="29"/>
                </a:cubicBezTo>
                <a:cubicBezTo>
                  <a:pt x="172" y="32"/>
                  <a:pt x="173" y="34"/>
                  <a:pt x="174" y="36"/>
                </a:cubicBezTo>
                <a:cubicBezTo>
                  <a:pt x="172" y="37"/>
                  <a:pt x="168" y="39"/>
                  <a:pt x="165" y="40"/>
                </a:cubicBezTo>
                <a:cubicBezTo>
                  <a:pt x="165" y="40"/>
                  <a:pt x="165" y="40"/>
                  <a:pt x="165" y="40"/>
                </a:cubicBezTo>
                <a:cubicBezTo>
                  <a:pt x="164" y="40"/>
                  <a:pt x="164" y="41"/>
                  <a:pt x="163" y="41"/>
                </a:cubicBezTo>
                <a:cubicBezTo>
                  <a:pt x="151" y="47"/>
                  <a:pt x="138" y="55"/>
                  <a:pt x="126" y="62"/>
                </a:cubicBezTo>
                <a:cubicBezTo>
                  <a:pt x="117" y="67"/>
                  <a:pt x="110" y="72"/>
                  <a:pt x="105" y="75"/>
                </a:cubicBezTo>
                <a:cubicBezTo>
                  <a:pt x="102" y="76"/>
                  <a:pt x="100" y="77"/>
                  <a:pt x="99" y="78"/>
                </a:cubicBezTo>
                <a:moveTo>
                  <a:pt x="107" y="0"/>
                </a:moveTo>
                <a:cubicBezTo>
                  <a:pt x="106" y="0"/>
                  <a:pt x="106" y="0"/>
                  <a:pt x="105" y="1"/>
                </a:cubicBezTo>
                <a:cubicBezTo>
                  <a:pt x="105" y="1"/>
                  <a:pt x="104" y="2"/>
                  <a:pt x="104" y="3"/>
                </a:cubicBezTo>
                <a:cubicBezTo>
                  <a:pt x="101" y="32"/>
                  <a:pt x="97" y="50"/>
                  <a:pt x="95" y="79"/>
                </a:cubicBezTo>
                <a:cubicBezTo>
                  <a:pt x="95" y="79"/>
                  <a:pt x="94" y="80"/>
                  <a:pt x="94" y="80"/>
                </a:cubicBezTo>
                <a:cubicBezTo>
                  <a:pt x="94" y="83"/>
                  <a:pt x="94" y="88"/>
                  <a:pt x="94" y="91"/>
                </a:cubicBezTo>
                <a:cubicBezTo>
                  <a:pt x="93" y="91"/>
                  <a:pt x="93" y="91"/>
                  <a:pt x="93" y="91"/>
                </a:cubicBezTo>
                <a:cubicBezTo>
                  <a:pt x="93" y="91"/>
                  <a:pt x="93" y="91"/>
                  <a:pt x="93" y="91"/>
                </a:cubicBezTo>
                <a:cubicBezTo>
                  <a:pt x="93" y="88"/>
                  <a:pt x="92" y="81"/>
                  <a:pt x="92" y="71"/>
                </a:cubicBezTo>
                <a:cubicBezTo>
                  <a:pt x="92" y="60"/>
                  <a:pt x="93" y="46"/>
                  <a:pt x="93" y="33"/>
                </a:cubicBezTo>
                <a:cubicBezTo>
                  <a:pt x="93" y="27"/>
                  <a:pt x="93" y="22"/>
                  <a:pt x="93" y="18"/>
                </a:cubicBezTo>
                <a:cubicBezTo>
                  <a:pt x="93" y="13"/>
                  <a:pt x="94" y="10"/>
                  <a:pt x="94" y="9"/>
                </a:cubicBezTo>
                <a:cubicBezTo>
                  <a:pt x="94" y="9"/>
                  <a:pt x="94" y="9"/>
                  <a:pt x="94" y="9"/>
                </a:cubicBezTo>
                <a:cubicBezTo>
                  <a:pt x="94" y="8"/>
                  <a:pt x="94" y="8"/>
                  <a:pt x="94" y="8"/>
                </a:cubicBezTo>
                <a:cubicBezTo>
                  <a:pt x="94" y="8"/>
                  <a:pt x="94" y="8"/>
                  <a:pt x="94" y="8"/>
                </a:cubicBezTo>
                <a:cubicBezTo>
                  <a:pt x="94" y="8"/>
                  <a:pt x="94" y="8"/>
                  <a:pt x="94" y="8"/>
                </a:cubicBezTo>
                <a:cubicBezTo>
                  <a:pt x="93" y="7"/>
                  <a:pt x="93" y="7"/>
                  <a:pt x="93" y="7"/>
                </a:cubicBezTo>
                <a:cubicBezTo>
                  <a:pt x="93" y="7"/>
                  <a:pt x="93" y="7"/>
                  <a:pt x="93" y="7"/>
                </a:cubicBezTo>
                <a:cubicBezTo>
                  <a:pt x="93" y="7"/>
                  <a:pt x="93" y="7"/>
                  <a:pt x="93" y="7"/>
                </a:cubicBezTo>
                <a:cubicBezTo>
                  <a:pt x="93" y="7"/>
                  <a:pt x="93" y="7"/>
                  <a:pt x="93" y="7"/>
                </a:cubicBezTo>
                <a:cubicBezTo>
                  <a:pt x="92" y="7"/>
                  <a:pt x="92" y="7"/>
                  <a:pt x="92" y="7"/>
                </a:cubicBezTo>
                <a:cubicBezTo>
                  <a:pt x="92" y="6"/>
                  <a:pt x="92" y="6"/>
                  <a:pt x="92" y="6"/>
                </a:cubicBezTo>
                <a:cubicBezTo>
                  <a:pt x="92" y="6"/>
                  <a:pt x="92" y="6"/>
                  <a:pt x="92" y="6"/>
                </a:cubicBezTo>
                <a:cubicBezTo>
                  <a:pt x="92" y="6"/>
                  <a:pt x="92" y="6"/>
                  <a:pt x="92" y="6"/>
                </a:cubicBezTo>
                <a:cubicBezTo>
                  <a:pt x="61" y="9"/>
                  <a:pt x="31" y="22"/>
                  <a:pt x="14" y="46"/>
                </a:cubicBezTo>
                <a:cubicBezTo>
                  <a:pt x="6" y="58"/>
                  <a:pt x="2" y="74"/>
                  <a:pt x="2" y="89"/>
                </a:cubicBezTo>
                <a:cubicBezTo>
                  <a:pt x="2" y="90"/>
                  <a:pt x="2" y="90"/>
                  <a:pt x="2" y="90"/>
                </a:cubicBezTo>
                <a:cubicBezTo>
                  <a:pt x="1" y="95"/>
                  <a:pt x="0" y="99"/>
                  <a:pt x="0" y="104"/>
                </a:cubicBezTo>
                <a:cubicBezTo>
                  <a:pt x="0" y="111"/>
                  <a:pt x="1" y="117"/>
                  <a:pt x="3" y="123"/>
                </a:cubicBezTo>
                <a:cubicBezTo>
                  <a:pt x="2" y="123"/>
                  <a:pt x="2" y="123"/>
                  <a:pt x="2" y="123"/>
                </a:cubicBezTo>
                <a:cubicBezTo>
                  <a:pt x="2" y="124"/>
                  <a:pt x="2" y="125"/>
                  <a:pt x="3" y="126"/>
                </a:cubicBezTo>
                <a:cubicBezTo>
                  <a:pt x="3" y="126"/>
                  <a:pt x="3" y="126"/>
                  <a:pt x="3" y="126"/>
                </a:cubicBezTo>
                <a:cubicBezTo>
                  <a:pt x="4" y="129"/>
                  <a:pt x="5" y="131"/>
                  <a:pt x="6" y="134"/>
                </a:cubicBezTo>
                <a:cubicBezTo>
                  <a:pt x="6" y="134"/>
                  <a:pt x="6" y="135"/>
                  <a:pt x="6" y="135"/>
                </a:cubicBezTo>
                <a:cubicBezTo>
                  <a:pt x="8" y="138"/>
                  <a:pt x="9" y="140"/>
                  <a:pt x="10" y="143"/>
                </a:cubicBezTo>
                <a:cubicBezTo>
                  <a:pt x="10" y="144"/>
                  <a:pt x="10" y="145"/>
                  <a:pt x="11" y="145"/>
                </a:cubicBezTo>
                <a:cubicBezTo>
                  <a:pt x="11" y="146"/>
                  <a:pt x="11" y="146"/>
                  <a:pt x="11" y="146"/>
                </a:cubicBezTo>
                <a:cubicBezTo>
                  <a:pt x="12" y="147"/>
                  <a:pt x="13" y="149"/>
                  <a:pt x="14" y="150"/>
                </a:cubicBezTo>
                <a:cubicBezTo>
                  <a:pt x="14" y="151"/>
                  <a:pt x="14" y="151"/>
                  <a:pt x="14" y="151"/>
                </a:cubicBezTo>
                <a:cubicBezTo>
                  <a:pt x="14" y="151"/>
                  <a:pt x="15" y="152"/>
                  <a:pt x="16" y="152"/>
                </a:cubicBezTo>
                <a:cubicBezTo>
                  <a:pt x="17" y="154"/>
                  <a:pt x="19" y="156"/>
                  <a:pt x="20" y="158"/>
                </a:cubicBezTo>
                <a:cubicBezTo>
                  <a:pt x="20" y="159"/>
                  <a:pt x="21" y="160"/>
                  <a:pt x="21" y="161"/>
                </a:cubicBezTo>
                <a:cubicBezTo>
                  <a:pt x="22" y="161"/>
                  <a:pt x="22" y="161"/>
                  <a:pt x="22" y="161"/>
                </a:cubicBezTo>
                <a:cubicBezTo>
                  <a:pt x="23" y="161"/>
                  <a:pt x="24" y="162"/>
                  <a:pt x="24" y="163"/>
                </a:cubicBezTo>
                <a:cubicBezTo>
                  <a:pt x="29" y="168"/>
                  <a:pt x="36" y="174"/>
                  <a:pt x="46" y="179"/>
                </a:cubicBezTo>
                <a:cubicBezTo>
                  <a:pt x="46" y="180"/>
                  <a:pt x="46" y="180"/>
                  <a:pt x="46" y="180"/>
                </a:cubicBezTo>
                <a:cubicBezTo>
                  <a:pt x="46" y="181"/>
                  <a:pt x="47" y="181"/>
                  <a:pt x="48" y="181"/>
                </a:cubicBezTo>
                <a:cubicBezTo>
                  <a:pt x="48" y="181"/>
                  <a:pt x="48" y="181"/>
                  <a:pt x="48" y="181"/>
                </a:cubicBezTo>
                <a:cubicBezTo>
                  <a:pt x="48" y="181"/>
                  <a:pt x="48" y="181"/>
                  <a:pt x="48" y="181"/>
                </a:cubicBezTo>
                <a:cubicBezTo>
                  <a:pt x="51" y="182"/>
                  <a:pt x="54" y="183"/>
                  <a:pt x="57" y="184"/>
                </a:cubicBezTo>
                <a:cubicBezTo>
                  <a:pt x="57" y="185"/>
                  <a:pt x="58" y="186"/>
                  <a:pt x="59" y="186"/>
                </a:cubicBezTo>
                <a:cubicBezTo>
                  <a:pt x="59" y="186"/>
                  <a:pt x="59" y="186"/>
                  <a:pt x="59" y="186"/>
                </a:cubicBezTo>
                <a:cubicBezTo>
                  <a:pt x="60" y="186"/>
                  <a:pt x="61" y="186"/>
                  <a:pt x="61" y="186"/>
                </a:cubicBezTo>
                <a:cubicBezTo>
                  <a:pt x="63" y="186"/>
                  <a:pt x="65" y="187"/>
                  <a:pt x="68" y="187"/>
                </a:cubicBezTo>
                <a:cubicBezTo>
                  <a:pt x="68" y="188"/>
                  <a:pt x="68" y="189"/>
                  <a:pt x="69" y="190"/>
                </a:cubicBezTo>
                <a:cubicBezTo>
                  <a:pt x="69" y="190"/>
                  <a:pt x="70" y="190"/>
                  <a:pt x="70" y="190"/>
                </a:cubicBezTo>
                <a:cubicBezTo>
                  <a:pt x="71" y="190"/>
                  <a:pt x="71" y="189"/>
                  <a:pt x="72" y="188"/>
                </a:cubicBezTo>
                <a:cubicBezTo>
                  <a:pt x="72" y="188"/>
                  <a:pt x="72" y="188"/>
                  <a:pt x="72" y="188"/>
                </a:cubicBezTo>
                <a:cubicBezTo>
                  <a:pt x="74" y="189"/>
                  <a:pt x="76" y="189"/>
                  <a:pt x="78" y="189"/>
                </a:cubicBezTo>
                <a:cubicBezTo>
                  <a:pt x="79" y="189"/>
                  <a:pt x="79" y="190"/>
                  <a:pt x="79" y="190"/>
                </a:cubicBezTo>
                <a:cubicBezTo>
                  <a:pt x="80" y="190"/>
                  <a:pt x="80" y="190"/>
                  <a:pt x="80" y="190"/>
                </a:cubicBezTo>
                <a:cubicBezTo>
                  <a:pt x="81" y="190"/>
                  <a:pt x="81" y="190"/>
                  <a:pt x="82" y="189"/>
                </a:cubicBezTo>
                <a:cubicBezTo>
                  <a:pt x="84" y="190"/>
                  <a:pt x="87" y="190"/>
                  <a:pt x="89" y="190"/>
                </a:cubicBezTo>
                <a:cubicBezTo>
                  <a:pt x="89" y="190"/>
                  <a:pt x="89" y="190"/>
                  <a:pt x="89" y="190"/>
                </a:cubicBezTo>
                <a:cubicBezTo>
                  <a:pt x="93" y="190"/>
                  <a:pt x="97" y="189"/>
                  <a:pt x="100" y="189"/>
                </a:cubicBezTo>
                <a:cubicBezTo>
                  <a:pt x="100" y="190"/>
                  <a:pt x="101" y="190"/>
                  <a:pt x="102" y="190"/>
                </a:cubicBezTo>
                <a:cubicBezTo>
                  <a:pt x="102" y="190"/>
                  <a:pt x="102" y="190"/>
                  <a:pt x="102" y="190"/>
                </a:cubicBezTo>
                <a:cubicBezTo>
                  <a:pt x="103" y="190"/>
                  <a:pt x="103" y="190"/>
                  <a:pt x="104" y="189"/>
                </a:cubicBezTo>
                <a:cubicBezTo>
                  <a:pt x="104" y="189"/>
                  <a:pt x="104" y="189"/>
                  <a:pt x="104" y="189"/>
                </a:cubicBezTo>
                <a:cubicBezTo>
                  <a:pt x="108" y="188"/>
                  <a:pt x="111" y="188"/>
                  <a:pt x="115" y="187"/>
                </a:cubicBezTo>
                <a:cubicBezTo>
                  <a:pt x="116" y="187"/>
                  <a:pt x="117" y="186"/>
                  <a:pt x="117" y="185"/>
                </a:cubicBezTo>
                <a:cubicBezTo>
                  <a:pt x="117" y="184"/>
                  <a:pt x="117" y="184"/>
                  <a:pt x="116" y="184"/>
                </a:cubicBezTo>
                <a:cubicBezTo>
                  <a:pt x="117" y="181"/>
                  <a:pt x="117" y="178"/>
                  <a:pt x="117" y="175"/>
                </a:cubicBezTo>
                <a:cubicBezTo>
                  <a:pt x="118" y="176"/>
                  <a:pt x="118" y="177"/>
                  <a:pt x="119" y="178"/>
                </a:cubicBezTo>
                <a:cubicBezTo>
                  <a:pt x="121" y="180"/>
                  <a:pt x="122" y="182"/>
                  <a:pt x="124" y="184"/>
                </a:cubicBezTo>
                <a:cubicBezTo>
                  <a:pt x="124" y="184"/>
                  <a:pt x="124" y="184"/>
                  <a:pt x="124" y="184"/>
                </a:cubicBezTo>
                <a:cubicBezTo>
                  <a:pt x="124" y="184"/>
                  <a:pt x="124" y="184"/>
                  <a:pt x="124" y="184"/>
                </a:cubicBezTo>
                <a:cubicBezTo>
                  <a:pt x="124" y="184"/>
                  <a:pt x="124" y="184"/>
                  <a:pt x="124" y="184"/>
                </a:cubicBezTo>
                <a:cubicBezTo>
                  <a:pt x="125" y="184"/>
                  <a:pt x="125" y="184"/>
                  <a:pt x="125" y="184"/>
                </a:cubicBezTo>
                <a:cubicBezTo>
                  <a:pt x="125" y="184"/>
                  <a:pt x="125" y="184"/>
                  <a:pt x="125" y="184"/>
                </a:cubicBezTo>
                <a:cubicBezTo>
                  <a:pt x="126" y="184"/>
                  <a:pt x="126" y="184"/>
                  <a:pt x="126" y="184"/>
                </a:cubicBezTo>
                <a:cubicBezTo>
                  <a:pt x="126" y="184"/>
                  <a:pt x="126" y="184"/>
                  <a:pt x="126" y="184"/>
                </a:cubicBezTo>
                <a:cubicBezTo>
                  <a:pt x="126" y="184"/>
                  <a:pt x="126" y="184"/>
                  <a:pt x="126" y="184"/>
                </a:cubicBezTo>
                <a:cubicBezTo>
                  <a:pt x="126" y="184"/>
                  <a:pt x="126" y="184"/>
                  <a:pt x="126" y="184"/>
                </a:cubicBezTo>
                <a:cubicBezTo>
                  <a:pt x="131" y="183"/>
                  <a:pt x="135" y="181"/>
                  <a:pt x="139" y="179"/>
                </a:cubicBezTo>
                <a:cubicBezTo>
                  <a:pt x="139" y="179"/>
                  <a:pt x="139" y="179"/>
                  <a:pt x="140" y="178"/>
                </a:cubicBezTo>
                <a:cubicBezTo>
                  <a:pt x="142" y="177"/>
                  <a:pt x="144" y="176"/>
                  <a:pt x="147" y="174"/>
                </a:cubicBezTo>
                <a:cubicBezTo>
                  <a:pt x="147" y="174"/>
                  <a:pt x="147" y="174"/>
                  <a:pt x="147" y="174"/>
                </a:cubicBezTo>
                <a:cubicBezTo>
                  <a:pt x="148" y="174"/>
                  <a:pt x="148" y="174"/>
                  <a:pt x="149" y="173"/>
                </a:cubicBezTo>
                <a:cubicBezTo>
                  <a:pt x="149" y="173"/>
                  <a:pt x="149" y="173"/>
                  <a:pt x="149" y="173"/>
                </a:cubicBezTo>
                <a:cubicBezTo>
                  <a:pt x="158" y="166"/>
                  <a:pt x="166" y="159"/>
                  <a:pt x="170" y="149"/>
                </a:cubicBezTo>
                <a:cubicBezTo>
                  <a:pt x="171" y="149"/>
                  <a:pt x="171" y="149"/>
                  <a:pt x="171" y="149"/>
                </a:cubicBezTo>
                <a:cubicBezTo>
                  <a:pt x="171" y="148"/>
                  <a:pt x="171" y="148"/>
                  <a:pt x="171" y="148"/>
                </a:cubicBezTo>
                <a:cubicBezTo>
                  <a:pt x="171" y="148"/>
                  <a:pt x="171" y="148"/>
                  <a:pt x="172" y="147"/>
                </a:cubicBezTo>
                <a:cubicBezTo>
                  <a:pt x="172" y="145"/>
                  <a:pt x="172" y="142"/>
                  <a:pt x="173" y="139"/>
                </a:cubicBezTo>
                <a:cubicBezTo>
                  <a:pt x="173" y="139"/>
                  <a:pt x="173" y="139"/>
                  <a:pt x="173" y="139"/>
                </a:cubicBezTo>
                <a:cubicBezTo>
                  <a:pt x="173" y="140"/>
                  <a:pt x="173" y="141"/>
                  <a:pt x="174" y="141"/>
                </a:cubicBezTo>
                <a:cubicBezTo>
                  <a:pt x="175" y="142"/>
                  <a:pt x="175" y="142"/>
                  <a:pt x="176" y="142"/>
                </a:cubicBezTo>
                <a:cubicBezTo>
                  <a:pt x="176" y="142"/>
                  <a:pt x="177" y="142"/>
                  <a:pt x="177" y="142"/>
                </a:cubicBezTo>
                <a:cubicBezTo>
                  <a:pt x="178" y="142"/>
                  <a:pt x="178" y="141"/>
                  <a:pt x="179" y="141"/>
                </a:cubicBezTo>
                <a:cubicBezTo>
                  <a:pt x="184" y="129"/>
                  <a:pt x="186" y="116"/>
                  <a:pt x="186" y="103"/>
                </a:cubicBezTo>
                <a:cubicBezTo>
                  <a:pt x="186" y="103"/>
                  <a:pt x="186" y="102"/>
                  <a:pt x="186" y="102"/>
                </a:cubicBezTo>
                <a:cubicBezTo>
                  <a:pt x="186" y="89"/>
                  <a:pt x="184" y="76"/>
                  <a:pt x="182" y="63"/>
                </a:cubicBezTo>
                <a:cubicBezTo>
                  <a:pt x="182" y="62"/>
                  <a:pt x="181" y="62"/>
                  <a:pt x="180" y="62"/>
                </a:cubicBezTo>
                <a:cubicBezTo>
                  <a:pt x="180" y="61"/>
                  <a:pt x="180" y="61"/>
                  <a:pt x="179" y="61"/>
                </a:cubicBezTo>
                <a:cubicBezTo>
                  <a:pt x="179" y="61"/>
                  <a:pt x="179" y="61"/>
                  <a:pt x="179" y="61"/>
                </a:cubicBezTo>
                <a:cubicBezTo>
                  <a:pt x="179" y="61"/>
                  <a:pt x="179" y="61"/>
                  <a:pt x="179" y="61"/>
                </a:cubicBezTo>
                <a:cubicBezTo>
                  <a:pt x="171" y="63"/>
                  <a:pt x="162" y="66"/>
                  <a:pt x="152" y="70"/>
                </a:cubicBezTo>
                <a:cubicBezTo>
                  <a:pt x="160" y="66"/>
                  <a:pt x="167" y="63"/>
                  <a:pt x="173" y="60"/>
                </a:cubicBezTo>
                <a:cubicBezTo>
                  <a:pt x="174" y="60"/>
                  <a:pt x="174" y="59"/>
                  <a:pt x="174" y="58"/>
                </a:cubicBezTo>
                <a:cubicBezTo>
                  <a:pt x="175" y="52"/>
                  <a:pt x="177" y="46"/>
                  <a:pt x="178" y="39"/>
                </a:cubicBezTo>
                <a:cubicBezTo>
                  <a:pt x="179" y="39"/>
                  <a:pt x="180" y="38"/>
                  <a:pt x="179" y="37"/>
                </a:cubicBezTo>
                <a:cubicBezTo>
                  <a:pt x="177" y="33"/>
                  <a:pt x="175" y="30"/>
                  <a:pt x="173" y="27"/>
                </a:cubicBezTo>
                <a:cubicBezTo>
                  <a:pt x="160" y="11"/>
                  <a:pt x="139" y="3"/>
                  <a:pt x="118" y="1"/>
                </a:cubicBezTo>
                <a:cubicBezTo>
                  <a:pt x="114" y="0"/>
                  <a:pt x="111" y="0"/>
                  <a:pt x="107" y="0"/>
                </a:cubicBezTo>
                <a:cubicBezTo>
                  <a:pt x="107" y="0"/>
                  <a:pt x="107" y="0"/>
                  <a:pt x="107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CustomShape 34"/>
          <p:cNvSpPr/>
          <p:nvPr/>
        </p:nvSpPr>
        <p:spPr>
          <a:xfrm>
            <a:off x="2878200" y="2211840"/>
            <a:ext cx="21240" cy="27000"/>
          </a:xfrm>
          <a:custGeom>
            <a:avLst/>
            <a:gdLst/>
            <a:ahLst/>
            <a:rect l="l" t="t" r="r" b="b"/>
            <a:pathLst>
              <a:path w="21" h="27">
                <a:moveTo>
                  <a:pt x="9" y="24"/>
                </a:moveTo>
                <a:cubicBezTo>
                  <a:pt x="9" y="24"/>
                  <a:pt x="9" y="24"/>
                  <a:pt x="9" y="24"/>
                </a:cubicBezTo>
                <a:cubicBezTo>
                  <a:pt x="8" y="24"/>
                  <a:pt x="7" y="24"/>
                  <a:pt x="6" y="23"/>
                </a:cubicBezTo>
                <a:cubicBezTo>
                  <a:pt x="5" y="23"/>
                  <a:pt x="5" y="22"/>
                  <a:pt x="4" y="21"/>
                </a:cubicBezTo>
                <a:cubicBezTo>
                  <a:pt x="4" y="20"/>
                  <a:pt x="4" y="20"/>
                  <a:pt x="4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6" y="17"/>
                  <a:pt x="7" y="14"/>
                  <a:pt x="10" y="12"/>
                </a:cubicBezTo>
                <a:cubicBezTo>
                  <a:pt x="10" y="12"/>
                  <a:pt x="12" y="12"/>
                  <a:pt x="13" y="12"/>
                </a:cubicBezTo>
                <a:cubicBezTo>
                  <a:pt x="13" y="12"/>
                  <a:pt x="13" y="12"/>
                  <a:pt x="13" y="12"/>
                </a:cubicBezTo>
                <a:cubicBezTo>
                  <a:pt x="13" y="12"/>
                  <a:pt x="13" y="12"/>
                  <a:pt x="13" y="12"/>
                </a:cubicBezTo>
                <a:cubicBezTo>
                  <a:pt x="13" y="12"/>
                  <a:pt x="14" y="12"/>
                  <a:pt x="15" y="12"/>
                </a:cubicBezTo>
                <a:cubicBezTo>
                  <a:pt x="16" y="12"/>
                  <a:pt x="16" y="13"/>
                  <a:pt x="16" y="13"/>
                </a:cubicBezTo>
                <a:cubicBezTo>
                  <a:pt x="17" y="14"/>
                  <a:pt x="17" y="15"/>
                  <a:pt x="17" y="15"/>
                </a:cubicBezTo>
                <a:cubicBezTo>
                  <a:pt x="16" y="17"/>
                  <a:pt x="16" y="19"/>
                  <a:pt x="15" y="20"/>
                </a:cubicBezTo>
                <a:cubicBezTo>
                  <a:pt x="14" y="22"/>
                  <a:pt x="11" y="24"/>
                  <a:pt x="9" y="24"/>
                </a:cubicBezTo>
                <a:moveTo>
                  <a:pt x="5" y="12"/>
                </a:moveTo>
                <a:cubicBezTo>
                  <a:pt x="5" y="12"/>
                  <a:pt x="5" y="12"/>
                  <a:pt x="5" y="12"/>
                </a:cubicBezTo>
                <a:cubicBezTo>
                  <a:pt x="5" y="11"/>
                  <a:pt x="6" y="10"/>
                  <a:pt x="6" y="9"/>
                </a:cubicBezTo>
                <a:cubicBezTo>
                  <a:pt x="6" y="9"/>
                  <a:pt x="6" y="10"/>
                  <a:pt x="6" y="11"/>
                </a:cubicBezTo>
                <a:cubicBezTo>
                  <a:pt x="5" y="12"/>
                  <a:pt x="5" y="12"/>
                  <a:pt x="5" y="12"/>
                </a:cubicBezTo>
                <a:moveTo>
                  <a:pt x="17" y="9"/>
                </a:moveTo>
                <a:cubicBezTo>
                  <a:pt x="17" y="9"/>
                  <a:pt x="17" y="9"/>
                  <a:pt x="17" y="9"/>
                </a:cubicBezTo>
                <a:cubicBezTo>
                  <a:pt x="17" y="9"/>
                  <a:pt x="17" y="8"/>
                  <a:pt x="17" y="7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9"/>
                  <a:pt x="17" y="9"/>
                  <a:pt x="17" y="9"/>
                </a:cubicBezTo>
                <a:cubicBezTo>
                  <a:pt x="17" y="9"/>
                  <a:pt x="17" y="9"/>
                  <a:pt x="17" y="9"/>
                </a:cubicBezTo>
                <a:moveTo>
                  <a:pt x="9" y="9"/>
                </a:moveTo>
                <a:cubicBezTo>
                  <a:pt x="9" y="7"/>
                  <a:pt x="10" y="6"/>
                  <a:pt x="10" y="4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5"/>
                  <a:pt x="10" y="7"/>
                  <a:pt x="10" y="9"/>
                </a:cubicBezTo>
                <a:cubicBezTo>
                  <a:pt x="9" y="9"/>
                  <a:pt x="9" y="9"/>
                  <a:pt x="9" y="9"/>
                </a:cubicBezTo>
                <a:moveTo>
                  <a:pt x="14" y="8"/>
                </a:moveTo>
                <a:cubicBezTo>
                  <a:pt x="14" y="8"/>
                  <a:pt x="13" y="8"/>
                  <a:pt x="13" y="8"/>
                </a:cubicBezTo>
                <a:cubicBezTo>
                  <a:pt x="13" y="6"/>
                  <a:pt x="14" y="5"/>
                  <a:pt x="14" y="3"/>
                </a:cubicBezTo>
                <a:cubicBezTo>
                  <a:pt x="15" y="4"/>
                  <a:pt x="15" y="4"/>
                  <a:pt x="15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5" y="5"/>
                  <a:pt x="15" y="7"/>
                  <a:pt x="14" y="8"/>
                </a:cubicBezTo>
                <a:moveTo>
                  <a:pt x="13" y="0"/>
                </a:moveTo>
                <a:cubicBezTo>
                  <a:pt x="11" y="0"/>
                  <a:pt x="10" y="0"/>
                  <a:pt x="8" y="1"/>
                </a:cubicBezTo>
                <a:cubicBezTo>
                  <a:pt x="5" y="3"/>
                  <a:pt x="3" y="7"/>
                  <a:pt x="2" y="11"/>
                </a:cubicBezTo>
                <a:cubicBezTo>
                  <a:pt x="1" y="13"/>
                  <a:pt x="0" y="15"/>
                  <a:pt x="0" y="18"/>
                </a:cubicBezTo>
                <a:cubicBezTo>
                  <a:pt x="0" y="19"/>
                  <a:pt x="1" y="21"/>
                  <a:pt x="1" y="22"/>
                </a:cubicBezTo>
                <a:cubicBezTo>
                  <a:pt x="2" y="24"/>
                  <a:pt x="3" y="25"/>
                  <a:pt x="4" y="26"/>
                </a:cubicBezTo>
                <a:cubicBezTo>
                  <a:pt x="6" y="27"/>
                  <a:pt x="7" y="27"/>
                  <a:pt x="9" y="27"/>
                </a:cubicBezTo>
                <a:cubicBezTo>
                  <a:pt x="9" y="27"/>
                  <a:pt x="9" y="27"/>
                  <a:pt x="9" y="27"/>
                </a:cubicBezTo>
                <a:cubicBezTo>
                  <a:pt x="12" y="27"/>
                  <a:pt x="16" y="25"/>
                  <a:pt x="18" y="22"/>
                </a:cubicBezTo>
                <a:cubicBezTo>
                  <a:pt x="20" y="18"/>
                  <a:pt x="21" y="13"/>
                  <a:pt x="21" y="9"/>
                </a:cubicBezTo>
                <a:cubicBezTo>
                  <a:pt x="19" y="9"/>
                  <a:pt x="19" y="9"/>
                  <a:pt x="19" y="9"/>
                </a:cubicBezTo>
                <a:cubicBezTo>
                  <a:pt x="21" y="9"/>
                  <a:pt x="21" y="9"/>
                  <a:pt x="21" y="9"/>
                </a:cubicBezTo>
                <a:cubicBezTo>
                  <a:pt x="21" y="8"/>
                  <a:pt x="21" y="8"/>
                  <a:pt x="21" y="8"/>
                </a:cubicBezTo>
                <a:cubicBezTo>
                  <a:pt x="21" y="7"/>
                  <a:pt x="21" y="5"/>
                  <a:pt x="20" y="4"/>
                </a:cubicBezTo>
                <a:cubicBezTo>
                  <a:pt x="19" y="2"/>
                  <a:pt x="18" y="1"/>
                  <a:pt x="17" y="1"/>
                </a:cubicBezTo>
                <a:cubicBezTo>
                  <a:pt x="16" y="0"/>
                  <a:pt x="14" y="0"/>
                  <a:pt x="1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CustomShape 35"/>
          <p:cNvSpPr/>
          <p:nvPr/>
        </p:nvSpPr>
        <p:spPr>
          <a:xfrm>
            <a:off x="2865960" y="2199600"/>
            <a:ext cx="44280" cy="60480"/>
          </a:xfrm>
          <a:custGeom>
            <a:avLst/>
            <a:gdLst/>
            <a:ahLst/>
            <a:rect l="l" t="t" r="r" b="b"/>
            <a:pathLst>
              <a:path w="44" h="60">
                <a:moveTo>
                  <a:pt x="20" y="56"/>
                </a:moveTo>
                <a:cubicBezTo>
                  <a:pt x="18" y="56"/>
                  <a:pt x="17" y="56"/>
                  <a:pt x="16" y="56"/>
                </a:cubicBezTo>
                <a:cubicBezTo>
                  <a:pt x="17" y="54"/>
                  <a:pt x="17" y="52"/>
                  <a:pt x="18" y="51"/>
                </a:cubicBezTo>
                <a:cubicBezTo>
                  <a:pt x="19" y="51"/>
                  <a:pt x="20" y="51"/>
                  <a:pt x="21" y="51"/>
                </a:cubicBezTo>
                <a:cubicBezTo>
                  <a:pt x="22" y="51"/>
                  <a:pt x="22" y="51"/>
                  <a:pt x="22" y="51"/>
                </a:cubicBezTo>
                <a:cubicBezTo>
                  <a:pt x="21" y="53"/>
                  <a:pt x="21" y="54"/>
                  <a:pt x="20" y="56"/>
                </a:cubicBezTo>
                <a:cubicBezTo>
                  <a:pt x="20" y="56"/>
                  <a:pt x="20" y="56"/>
                  <a:pt x="20" y="56"/>
                </a:cubicBezTo>
                <a:moveTo>
                  <a:pt x="23" y="56"/>
                </a:moveTo>
                <a:cubicBezTo>
                  <a:pt x="24" y="54"/>
                  <a:pt x="24" y="53"/>
                  <a:pt x="25" y="51"/>
                </a:cubicBezTo>
                <a:cubicBezTo>
                  <a:pt x="25" y="51"/>
                  <a:pt x="25" y="51"/>
                  <a:pt x="25" y="51"/>
                </a:cubicBezTo>
                <a:cubicBezTo>
                  <a:pt x="26" y="50"/>
                  <a:pt x="26" y="50"/>
                  <a:pt x="27" y="50"/>
                </a:cubicBezTo>
                <a:cubicBezTo>
                  <a:pt x="28" y="50"/>
                  <a:pt x="28" y="50"/>
                  <a:pt x="28" y="50"/>
                </a:cubicBezTo>
                <a:cubicBezTo>
                  <a:pt x="27" y="51"/>
                  <a:pt x="27" y="53"/>
                  <a:pt x="26" y="54"/>
                </a:cubicBezTo>
                <a:cubicBezTo>
                  <a:pt x="26" y="55"/>
                  <a:pt x="26" y="55"/>
                  <a:pt x="26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5" y="55"/>
                  <a:pt x="24" y="55"/>
                  <a:pt x="23" y="56"/>
                </a:cubicBezTo>
                <a:moveTo>
                  <a:pt x="13" y="55"/>
                </a:moveTo>
                <a:cubicBezTo>
                  <a:pt x="13" y="55"/>
                  <a:pt x="12" y="54"/>
                  <a:pt x="12" y="54"/>
                </a:cubicBezTo>
                <a:cubicBezTo>
                  <a:pt x="12" y="54"/>
                  <a:pt x="12" y="54"/>
                  <a:pt x="12" y="54"/>
                </a:cubicBezTo>
                <a:cubicBezTo>
                  <a:pt x="12" y="52"/>
                  <a:pt x="13" y="51"/>
                  <a:pt x="13" y="50"/>
                </a:cubicBezTo>
                <a:cubicBezTo>
                  <a:pt x="14" y="50"/>
                  <a:pt x="15" y="50"/>
                  <a:pt x="15" y="50"/>
                </a:cubicBezTo>
                <a:cubicBezTo>
                  <a:pt x="15" y="52"/>
                  <a:pt x="14" y="53"/>
                  <a:pt x="13" y="55"/>
                </a:cubicBezTo>
                <a:moveTo>
                  <a:pt x="9" y="53"/>
                </a:moveTo>
                <a:cubicBezTo>
                  <a:pt x="9" y="52"/>
                  <a:pt x="8" y="52"/>
                  <a:pt x="8" y="51"/>
                </a:cubicBezTo>
                <a:cubicBezTo>
                  <a:pt x="8" y="50"/>
                  <a:pt x="9" y="48"/>
                  <a:pt x="9" y="47"/>
                </a:cubicBezTo>
                <a:cubicBezTo>
                  <a:pt x="10" y="47"/>
                  <a:pt x="10" y="48"/>
                  <a:pt x="11" y="48"/>
                </a:cubicBezTo>
                <a:cubicBezTo>
                  <a:pt x="11" y="50"/>
                  <a:pt x="10" y="51"/>
                  <a:pt x="9" y="53"/>
                </a:cubicBezTo>
                <a:moveTo>
                  <a:pt x="29" y="53"/>
                </a:moveTo>
                <a:cubicBezTo>
                  <a:pt x="30" y="51"/>
                  <a:pt x="31" y="50"/>
                  <a:pt x="31" y="48"/>
                </a:cubicBezTo>
                <a:cubicBezTo>
                  <a:pt x="32" y="47"/>
                  <a:pt x="33" y="47"/>
                  <a:pt x="33" y="47"/>
                </a:cubicBezTo>
                <a:cubicBezTo>
                  <a:pt x="33" y="48"/>
                  <a:pt x="33" y="49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52"/>
                  <a:pt x="31" y="53"/>
                  <a:pt x="29" y="53"/>
                </a:cubicBezTo>
                <a:moveTo>
                  <a:pt x="6" y="49"/>
                </a:moveTo>
                <a:cubicBezTo>
                  <a:pt x="6" y="48"/>
                  <a:pt x="5" y="48"/>
                  <a:pt x="5" y="47"/>
                </a:cubicBezTo>
                <a:cubicBezTo>
                  <a:pt x="6" y="46"/>
                  <a:pt x="6" y="45"/>
                  <a:pt x="6" y="44"/>
                </a:cubicBezTo>
                <a:cubicBezTo>
                  <a:pt x="7" y="45"/>
                  <a:pt x="7" y="45"/>
                  <a:pt x="7" y="45"/>
                </a:cubicBezTo>
                <a:cubicBezTo>
                  <a:pt x="7" y="46"/>
                  <a:pt x="6" y="47"/>
                  <a:pt x="6" y="49"/>
                </a:cubicBezTo>
                <a:moveTo>
                  <a:pt x="36" y="46"/>
                </a:moveTo>
                <a:cubicBezTo>
                  <a:pt x="37" y="45"/>
                  <a:pt x="37" y="44"/>
                  <a:pt x="37" y="43"/>
                </a:cubicBezTo>
                <a:cubicBezTo>
                  <a:pt x="38" y="42"/>
                  <a:pt x="38" y="42"/>
                  <a:pt x="38" y="41"/>
                </a:cubicBezTo>
                <a:cubicBezTo>
                  <a:pt x="38" y="42"/>
                  <a:pt x="38" y="42"/>
                  <a:pt x="38" y="43"/>
                </a:cubicBezTo>
                <a:cubicBezTo>
                  <a:pt x="37" y="44"/>
                  <a:pt x="37" y="45"/>
                  <a:pt x="36" y="46"/>
                </a:cubicBezTo>
                <a:moveTo>
                  <a:pt x="4" y="41"/>
                </a:moveTo>
                <a:cubicBezTo>
                  <a:pt x="4" y="41"/>
                  <a:pt x="4" y="41"/>
                  <a:pt x="4" y="41"/>
                </a:cubicBezTo>
                <a:cubicBezTo>
                  <a:pt x="4" y="41"/>
                  <a:pt x="4" y="41"/>
                  <a:pt x="4" y="41"/>
                </a:cubicBezTo>
                <a:cubicBezTo>
                  <a:pt x="4" y="41"/>
                  <a:pt x="4" y="41"/>
                  <a:pt x="4" y="41"/>
                </a:cubicBezTo>
                <a:moveTo>
                  <a:pt x="21" y="47"/>
                </a:moveTo>
                <a:cubicBezTo>
                  <a:pt x="17" y="47"/>
                  <a:pt x="13" y="46"/>
                  <a:pt x="10" y="43"/>
                </a:cubicBezTo>
                <a:cubicBezTo>
                  <a:pt x="6" y="39"/>
                  <a:pt x="5" y="35"/>
                  <a:pt x="5" y="30"/>
                </a:cubicBezTo>
                <a:cubicBezTo>
                  <a:pt x="5" y="26"/>
                  <a:pt x="6" y="23"/>
                  <a:pt x="7" y="20"/>
                </a:cubicBezTo>
                <a:cubicBezTo>
                  <a:pt x="9" y="14"/>
                  <a:pt x="12" y="8"/>
                  <a:pt x="17" y="5"/>
                </a:cubicBezTo>
                <a:cubicBezTo>
                  <a:pt x="20" y="4"/>
                  <a:pt x="23" y="3"/>
                  <a:pt x="25" y="3"/>
                </a:cubicBezTo>
                <a:cubicBezTo>
                  <a:pt x="25" y="3"/>
                  <a:pt x="25" y="3"/>
                  <a:pt x="25" y="3"/>
                </a:cubicBezTo>
                <a:cubicBezTo>
                  <a:pt x="29" y="3"/>
                  <a:pt x="32" y="4"/>
                  <a:pt x="34" y="7"/>
                </a:cubicBezTo>
                <a:cubicBezTo>
                  <a:pt x="35" y="8"/>
                  <a:pt x="36" y="9"/>
                  <a:pt x="37" y="11"/>
                </a:cubicBezTo>
                <a:cubicBezTo>
                  <a:pt x="37" y="11"/>
                  <a:pt x="37" y="11"/>
                  <a:pt x="37" y="11"/>
                </a:cubicBezTo>
                <a:cubicBezTo>
                  <a:pt x="39" y="15"/>
                  <a:pt x="40" y="19"/>
                  <a:pt x="40" y="24"/>
                </a:cubicBezTo>
                <a:cubicBezTo>
                  <a:pt x="40" y="27"/>
                  <a:pt x="39" y="31"/>
                  <a:pt x="38" y="34"/>
                </a:cubicBezTo>
                <a:cubicBezTo>
                  <a:pt x="36" y="40"/>
                  <a:pt x="31" y="45"/>
                  <a:pt x="26" y="47"/>
                </a:cubicBezTo>
                <a:cubicBezTo>
                  <a:pt x="24" y="47"/>
                  <a:pt x="23" y="47"/>
                  <a:pt x="21" y="47"/>
                </a:cubicBezTo>
                <a:cubicBezTo>
                  <a:pt x="21" y="47"/>
                  <a:pt x="21" y="47"/>
                  <a:pt x="21" y="47"/>
                </a:cubicBezTo>
                <a:moveTo>
                  <a:pt x="25" y="0"/>
                </a:moveTo>
                <a:cubicBezTo>
                  <a:pt x="22" y="0"/>
                  <a:pt x="19" y="1"/>
                  <a:pt x="16" y="2"/>
                </a:cubicBezTo>
                <a:cubicBezTo>
                  <a:pt x="9" y="6"/>
                  <a:pt x="5" y="12"/>
                  <a:pt x="3" y="19"/>
                </a:cubicBezTo>
                <a:cubicBezTo>
                  <a:pt x="2" y="22"/>
                  <a:pt x="2" y="25"/>
                  <a:pt x="1" y="28"/>
                </a:cubicBezTo>
                <a:cubicBezTo>
                  <a:pt x="1" y="29"/>
                  <a:pt x="1" y="29"/>
                  <a:pt x="1" y="29"/>
                </a:cubicBezTo>
                <a:cubicBezTo>
                  <a:pt x="1" y="33"/>
                  <a:pt x="0" y="36"/>
                  <a:pt x="0" y="40"/>
                </a:cubicBezTo>
                <a:cubicBezTo>
                  <a:pt x="0" y="44"/>
                  <a:pt x="1" y="49"/>
                  <a:pt x="4" y="52"/>
                </a:cubicBezTo>
                <a:cubicBezTo>
                  <a:pt x="8" y="58"/>
                  <a:pt x="14" y="60"/>
                  <a:pt x="20" y="60"/>
                </a:cubicBezTo>
                <a:cubicBezTo>
                  <a:pt x="20" y="60"/>
                  <a:pt x="20" y="60"/>
                  <a:pt x="20" y="60"/>
                </a:cubicBezTo>
                <a:cubicBezTo>
                  <a:pt x="20" y="60"/>
                  <a:pt x="20" y="59"/>
                  <a:pt x="21" y="59"/>
                </a:cubicBezTo>
                <a:cubicBezTo>
                  <a:pt x="21" y="59"/>
                  <a:pt x="21" y="59"/>
                  <a:pt x="21" y="59"/>
                </a:cubicBezTo>
                <a:cubicBezTo>
                  <a:pt x="23" y="59"/>
                  <a:pt x="25" y="59"/>
                  <a:pt x="27" y="58"/>
                </a:cubicBezTo>
                <a:cubicBezTo>
                  <a:pt x="34" y="56"/>
                  <a:pt x="39" y="50"/>
                  <a:pt x="41" y="44"/>
                </a:cubicBezTo>
                <a:cubicBezTo>
                  <a:pt x="43" y="39"/>
                  <a:pt x="44" y="31"/>
                  <a:pt x="44" y="23"/>
                </a:cubicBezTo>
                <a:cubicBezTo>
                  <a:pt x="44" y="23"/>
                  <a:pt x="44" y="22"/>
                  <a:pt x="43" y="22"/>
                </a:cubicBezTo>
                <a:cubicBezTo>
                  <a:pt x="43" y="17"/>
                  <a:pt x="42" y="13"/>
                  <a:pt x="40" y="9"/>
                </a:cubicBezTo>
                <a:cubicBezTo>
                  <a:pt x="39" y="7"/>
                  <a:pt x="38" y="6"/>
                  <a:pt x="36" y="4"/>
                </a:cubicBezTo>
                <a:cubicBezTo>
                  <a:pt x="33" y="1"/>
                  <a:pt x="29" y="0"/>
                  <a:pt x="25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CustomShape 36"/>
          <p:cNvSpPr/>
          <p:nvPr/>
        </p:nvSpPr>
        <p:spPr>
          <a:xfrm>
            <a:off x="2944080" y="2270520"/>
            <a:ext cx="19800" cy="27000"/>
          </a:xfrm>
          <a:custGeom>
            <a:avLst/>
            <a:gdLst/>
            <a:ahLst/>
            <a:rect l="l" t="t" r="r" b="b"/>
            <a:pathLst>
              <a:path w="20" h="27">
                <a:moveTo>
                  <a:pt x="8" y="24"/>
                </a:moveTo>
                <a:cubicBezTo>
                  <a:pt x="8" y="24"/>
                  <a:pt x="8" y="24"/>
                  <a:pt x="8" y="24"/>
                </a:cubicBezTo>
                <a:cubicBezTo>
                  <a:pt x="7" y="24"/>
                  <a:pt x="7" y="24"/>
                  <a:pt x="6" y="23"/>
                </a:cubicBezTo>
                <a:cubicBezTo>
                  <a:pt x="5" y="23"/>
                  <a:pt x="4" y="22"/>
                  <a:pt x="4" y="21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0"/>
                  <a:pt x="4" y="20"/>
                  <a:pt x="4" y="20"/>
                </a:cubicBezTo>
                <a:cubicBezTo>
                  <a:pt x="5" y="17"/>
                  <a:pt x="7" y="14"/>
                  <a:pt x="9" y="12"/>
                </a:cubicBezTo>
                <a:cubicBezTo>
                  <a:pt x="10" y="12"/>
                  <a:pt x="11" y="11"/>
                  <a:pt x="12" y="11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2"/>
                  <a:pt x="14" y="12"/>
                </a:cubicBezTo>
                <a:cubicBezTo>
                  <a:pt x="15" y="12"/>
                  <a:pt x="15" y="13"/>
                  <a:pt x="16" y="13"/>
                </a:cubicBezTo>
                <a:cubicBezTo>
                  <a:pt x="16" y="14"/>
                  <a:pt x="16" y="14"/>
                  <a:pt x="16" y="15"/>
                </a:cubicBezTo>
                <a:cubicBezTo>
                  <a:pt x="16" y="17"/>
                  <a:pt x="15" y="19"/>
                  <a:pt x="14" y="20"/>
                </a:cubicBezTo>
                <a:cubicBezTo>
                  <a:pt x="13" y="22"/>
                  <a:pt x="10" y="24"/>
                  <a:pt x="8" y="24"/>
                </a:cubicBezTo>
                <a:moveTo>
                  <a:pt x="4" y="12"/>
                </a:moveTo>
                <a:cubicBezTo>
                  <a:pt x="5" y="12"/>
                  <a:pt x="5" y="12"/>
                  <a:pt x="5" y="12"/>
                </a:cubicBezTo>
                <a:cubicBezTo>
                  <a:pt x="5" y="10"/>
                  <a:pt x="5" y="9"/>
                  <a:pt x="6" y="8"/>
                </a:cubicBezTo>
                <a:cubicBezTo>
                  <a:pt x="6" y="9"/>
                  <a:pt x="6" y="10"/>
                  <a:pt x="5" y="11"/>
                </a:cubicBezTo>
                <a:cubicBezTo>
                  <a:pt x="4" y="12"/>
                  <a:pt x="4" y="12"/>
                  <a:pt x="4" y="12"/>
                </a:cubicBezTo>
                <a:moveTo>
                  <a:pt x="17" y="9"/>
                </a:moveTo>
                <a:cubicBezTo>
                  <a:pt x="16" y="9"/>
                  <a:pt x="16" y="9"/>
                  <a:pt x="16" y="9"/>
                </a:cubicBezTo>
                <a:cubicBezTo>
                  <a:pt x="16" y="8"/>
                  <a:pt x="17" y="8"/>
                  <a:pt x="17" y="7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9"/>
                  <a:pt x="17" y="9"/>
                  <a:pt x="17" y="9"/>
                </a:cubicBezTo>
                <a:cubicBezTo>
                  <a:pt x="17" y="9"/>
                  <a:pt x="17" y="9"/>
                  <a:pt x="17" y="9"/>
                </a:cubicBezTo>
                <a:moveTo>
                  <a:pt x="9" y="9"/>
                </a:moveTo>
                <a:cubicBezTo>
                  <a:pt x="9" y="7"/>
                  <a:pt x="9" y="5"/>
                  <a:pt x="10" y="4"/>
                </a:cubicBezTo>
                <a:cubicBezTo>
                  <a:pt x="11" y="3"/>
                  <a:pt x="11" y="3"/>
                  <a:pt x="11" y="3"/>
                </a:cubicBezTo>
                <a:cubicBezTo>
                  <a:pt x="10" y="5"/>
                  <a:pt x="10" y="7"/>
                  <a:pt x="9" y="8"/>
                </a:cubicBezTo>
                <a:cubicBezTo>
                  <a:pt x="9" y="9"/>
                  <a:pt x="9" y="9"/>
                  <a:pt x="9" y="9"/>
                </a:cubicBezTo>
                <a:moveTo>
                  <a:pt x="14" y="8"/>
                </a:moveTo>
                <a:cubicBezTo>
                  <a:pt x="13" y="8"/>
                  <a:pt x="13" y="8"/>
                  <a:pt x="12" y="8"/>
                </a:cubicBezTo>
                <a:cubicBezTo>
                  <a:pt x="13" y="6"/>
                  <a:pt x="13" y="5"/>
                  <a:pt x="14" y="3"/>
                </a:cubicBezTo>
                <a:cubicBezTo>
                  <a:pt x="14" y="3"/>
                  <a:pt x="15" y="3"/>
                  <a:pt x="15" y="4"/>
                </a:cubicBezTo>
                <a:cubicBezTo>
                  <a:pt x="15" y="4"/>
                  <a:pt x="15" y="4"/>
                  <a:pt x="15" y="4"/>
                </a:cubicBezTo>
                <a:cubicBezTo>
                  <a:pt x="15" y="5"/>
                  <a:pt x="14" y="7"/>
                  <a:pt x="14" y="8"/>
                </a:cubicBezTo>
                <a:moveTo>
                  <a:pt x="13" y="0"/>
                </a:moveTo>
                <a:cubicBezTo>
                  <a:pt x="11" y="0"/>
                  <a:pt x="9" y="0"/>
                  <a:pt x="8" y="1"/>
                </a:cubicBezTo>
                <a:cubicBezTo>
                  <a:pt x="4" y="3"/>
                  <a:pt x="2" y="7"/>
                  <a:pt x="1" y="10"/>
                </a:cubicBezTo>
                <a:cubicBezTo>
                  <a:pt x="0" y="13"/>
                  <a:pt x="0" y="15"/>
                  <a:pt x="0" y="18"/>
                </a:cubicBezTo>
                <a:cubicBezTo>
                  <a:pt x="0" y="19"/>
                  <a:pt x="0" y="21"/>
                  <a:pt x="1" y="22"/>
                </a:cubicBezTo>
                <a:cubicBezTo>
                  <a:pt x="1" y="24"/>
                  <a:pt x="2" y="25"/>
                  <a:pt x="4" y="26"/>
                </a:cubicBezTo>
                <a:cubicBezTo>
                  <a:pt x="5" y="27"/>
                  <a:pt x="7" y="27"/>
                  <a:pt x="8" y="27"/>
                </a:cubicBezTo>
                <a:cubicBezTo>
                  <a:pt x="8" y="27"/>
                  <a:pt x="8" y="27"/>
                  <a:pt x="8" y="27"/>
                </a:cubicBezTo>
                <a:cubicBezTo>
                  <a:pt x="12" y="27"/>
                  <a:pt x="15" y="25"/>
                  <a:pt x="17" y="22"/>
                </a:cubicBezTo>
                <a:cubicBezTo>
                  <a:pt x="20" y="18"/>
                  <a:pt x="20" y="13"/>
                  <a:pt x="20" y="9"/>
                </a:cubicBezTo>
                <a:cubicBezTo>
                  <a:pt x="19" y="9"/>
                  <a:pt x="19" y="9"/>
                  <a:pt x="19" y="9"/>
                </a:cubicBezTo>
                <a:cubicBezTo>
                  <a:pt x="20" y="9"/>
                  <a:pt x="20" y="9"/>
                  <a:pt x="20" y="9"/>
                </a:cubicBezTo>
                <a:cubicBezTo>
                  <a:pt x="20" y="8"/>
                  <a:pt x="20" y="8"/>
                  <a:pt x="20" y="8"/>
                </a:cubicBezTo>
                <a:cubicBezTo>
                  <a:pt x="20" y="7"/>
                  <a:pt x="20" y="5"/>
                  <a:pt x="19" y="3"/>
                </a:cubicBezTo>
                <a:cubicBezTo>
                  <a:pt x="19" y="2"/>
                  <a:pt x="18" y="1"/>
                  <a:pt x="16" y="0"/>
                </a:cubicBezTo>
                <a:cubicBezTo>
                  <a:pt x="15" y="0"/>
                  <a:pt x="14" y="0"/>
                  <a:pt x="1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CustomShape 37"/>
          <p:cNvSpPr/>
          <p:nvPr/>
        </p:nvSpPr>
        <p:spPr>
          <a:xfrm>
            <a:off x="2932200" y="2258640"/>
            <a:ext cx="42840" cy="59400"/>
          </a:xfrm>
          <a:custGeom>
            <a:avLst/>
            <a:gdLst/>
            <a:ahLst/>
            <a:rect l="l" t="t" r="r" b="b"/>
            <a:pathLst>
              <a:path w="43" h="59">
                <a:moveTo>
                  <a:pt x="19" y="56"/>
                </a:moveTo>
                <a:cubicBezTo>
                  <a:pt x="18" y="56"/>
                  <a:pt x="17" y="56"/>
                  <a:pt x="16" y="56"/>
                </a:cubicBezTo>
                <a:cubicBezTo>
                  <a:pt x="16" y="54"/>
                  <a:pt x="17" y="52"/>
                  <a:pt x="18" y="51"/>
                </a:cubicBezTo>
                <a:cubicBezTo>
                  <a:pt x="19" y="51"/>
                  <a:pt x="20" y="51"/>
                  <a:pt x="21" y="51"/>
                </a:cubicBezTo>
                <a:cubicBezTo>
                  <a:pt x="22" y="51"/>
                  <a:pt x="22" y="51"/>
                  <a:pt x="22" y="51"/>
                </a:cubicBezTo>
                <a:cubicBezTo>
                  <a:pt x="21" y="52"/>
                  <a:pt x="20" y="54"/>
                  <a:pt x="20" y="56"/>
                </a:cubicBezTo>
                <a:cubicBezTo>
                  <a:pt x="19" y="56"/>
                  <a:pt x="19" y="56"/>
                  <a:pt x="19" y="56"/>
                </a:cubicBezTo>
                <a:moveTo>
                  <a:pt x="23" y="55"/>
                </a:moveTo>
                <a:cubicBezTo>
                  <a:pt x="23" y="54"/>
                  <a:pt x="24" y="53"/>
                  <a:pt x="24" y="51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6" y="50"/>
                  <a:pt x="26" y="50"/>
                </a:cubicBezTo>
                <a:cubicBezTo>
                  <a:pt x="27" y="50"/>
                  <a:pt x="27" y="50"/>
                  <a:pt x="27" y="50"/>
                </a:cubicBezTo>
                <a:cubicBezTo>
                  <a:pt x="27" y="51"/>
                  <a:pt x="26" y="53"/>
                  <a:pt x="26" y="54"/>
                </a:cubicBezTo>
                <a:cubicBezTo>
                  <a:pt x="26" y="55"/>
                  <a:pt x="26" y="55"/>
                  <a:pt x="26" y="55"/>
                </a:cubicBezTo>
                <a:cubicBezTo>
                  <a:pt x="25" y="55"/>
                  <a:pt x="25" y="55"/>
                  <a:pt x="25" y="55"/>
                </a:cubicBezTo>
                <a:cubicBezTo>
                  <a:pt x="25" y="55"/>
                  <a:pt x="24" y="55"/>
                  <a:pt x="23" y="55"/>
                </a:cubicBezTo>
                <a:moveTo>
                  <a:pt x="13" y="55"/>
                </a:moveTo>
                <a:cubicBezTo>
                  <a:pt x="12" y="55"/>
                  <a:pt x="12" y="54"/>
                  <a:pt x="11" y="54"/>
                </a:cubicBezTo>
                <a:cubicBezTo>
                  <a:pt x="11" y="53"/>
                  <a:pt x="11" y="53"/>
                  <a:pt x="11" y="53"/>
                </a:cubicBezTo>
                <a:cubicBezTo>
                  <a:pt x="12" y="52"/>
                  <a:pt x="12" y="51"/>
                  <a:pt x="13" y="49"/>
                </a:cubicBezTo>
                <a:cubicBezTo>
                  <a:pt x="14" y="50"/>
                  <a:pt x="14" y="50"/>
                  <a:pt x="15" y="50"/>
                </a:cubicBezTo>
                <a:cubicBezTo>
                  <a:pt x="14" y="52"/>
                  <a:pt x="13" y="53"/>
                  <a:pt x="13" y="55"/>
                </a:cubicBezTo>
                <a:moveTo>
                  <a:pt x="9" y="53"/>
                </a:moveTo>
                <a:cubicBezTo>
                  <a:pt x="8" y="52"/>
                  <a:pt x="8" y="52"/>
                  <a:pt x="7" y="51"/>
                </a:cubicBezTo>
                <a:cubicBezTo>
                  <a:pt x="8" y="50"/>
                  <a:pt x="8" y="48"/>
                  <a:pt x="9" y="47"/>
                </a:cubicBezTo>
                <a:cubicBezTo>
                  <a:pt x="9" y="47"/>
                  <a:pt x="10" y="48"/>
                  <a:pt x="11" y="48"/>
                </a:cubicBezTo>
                <a:cubicBezTo>
                  <a:pt x="10" y="50"/>
                  <a:pt x="9" y="51"/>
                  <a:pt x="9" y="53"/>
                </a:cubicBezTo>
                <a:moveTo>
                  <a:pt x="29" y="53"/>
                </a:moveTo>
                <a:cubicBezTo>
                  <a:pt x="30" y="51"/>
                  <a:pt x="30" y="50"/>
                  <a:pt x="31" y="48"/>
                </a:cubicBezTo>
                <a:cubicBezTo>
                  <a:pt x="32" y="47"/>
                  <a:pt x="32" y="47"/>
                  <a:pt x="33" y="46"/>
                </a:cubicBezTo>
                <a:cubicBezTo>
                  <a:pt x="33" y="48"/>
                  <a:pt x="32" y="49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1" y="52"/>
                  <a:pt x="30" y="52"/>
                  <a:pt x="29" y="53"/>
                </a:cubicBezTo>
                <a:moveTo>
                  <a:pt x="5" y="48"/>
                </a:moveTo>
                <a:cubicBezTo>
                  <a:pt x="5" y="48"/>
                  <a:pt x="5" y="48"/>
                  <a:pt x="5" y="47"/>
                </a:cubicBezTo>
                <a:cubicBezTo>
                  <a:pt x="5" y="46"/>
                  <a:pt x="5" y="45"/>
                  <a:pt x="6" y="44"/>
                </a:cubicBezTo>
                <a:cubicBezTo>
                  <a:pt x="6" y="45"/>
                  <a:pt x="6" y="45"/>
                  <a:pt x="6" y="45"/>
                </a:cubicBezTo>
                <a:cubicBezTo>
                  <a:pt x="6" y="46"/>
                  <a:pt x="6" y="47"/>
                  <a:pt x="5" y="48"/>
                </a:cubicBezTo>
                <a:moveTo>
                  <a:pt x="36" y="46"/>
                </a:moveTo>
                <a:cubicBezTo>
                  <a:pt x="36" y="45"/>
                  <a:pt x="36" y="44"/>
                  <a:pt x="37" y="43"/>
                </a:cubicBezTo>
                <a:cubicBezTo>
                  <a:pt x="37" y="42"/>
                  <a:pt x="37" y="41"/>
                  <a:pt x="38" y="41"/>
                </a:cubicBezTo>
                <a:cubicBezTo>
                  <a:pt x="38" y="41"/>
                  <a:pt x="38" y="42"/>
                  <a:pt x="37" y="43"/>
                </a:cubicBezTo>
                <a:cubicBezTo>
                  <a:pt x="37" y="44"/>
                  <a:pt x="36" y="45"/>
                  <a:pt x="36" y="46"/>
                </a:cubicBezTo>
                <a:moveTo>
                  <a:pt x="3" y="41"/>
                </a:moveTo>
                <a:cubicBezTo>
                  <a:pt x="3" y="41"/>
                  <a:pt x="3" y="41"/>
                  <a:pt x="3" y="41"/>
                </a:cubicBezTo>
                <a:cubicBezTo>
                  <a:pt x="3" y="41"/>
                  <a:pt x="3" y="41"/>
                  <a:pt x="3" y="41"/>
                </a:cubicBezTo>
                <a:cubicBezTo>
                  <a:pt x="3" y="41"/>
                  <a:pt x="3" y="41"/>
                  <a:pt x="3" y="41"/>
                </a:cubicBezTo>
                <a:moveTo>
                  <a:pt x="21" y="47"/>
                </a:moveTo>
                <a:cubicBezTo>
                  <a:pt x="16" y="47"/>
                  <a:pt x="12" y="46"/>
                  <a:pt x="9" y="43"/>
                </a:cubicBezTo>
                <a:cubicBezTo>
                  <a:pt x="6" y="39"/>
                  <a:pt x="4" y="35"/>
                  <a:pt x="4" y="29"/>
                </a:cubicBezTo>
                <a:cubicBezTo>
                  <a:pt x="4" y="26"/>
                  <a:pt x="5" y="23"/>
                  <a:pt x="6" y="20"/>
                </a:cubicBezTo>
                <a:cubicBezTo>
                  <a:pt x="8" y="14"/>
                  <a:pt x="12" y="8"/>
                  <a:pt x="17" y="5"/>
                </a:cubicBezTo>
                <a:cubicBezTo>
                  <a:pt x="19" y="4"/>
                  <a:pt x="22" y="3"/>
                  <a:pt x="25" y="3"/>
                </a:cubicBezTo>
                <a:cubicBezTo>
                  <a:pt x="25" y="3"/>
                  <a:pt x="25" y="3"/>
                  <a:pt x="25" y="3"/>
                </a:cubicBezTo>
                <a:cubicBezTo>
                  <a:pt x="28" y="3"/>
                  <a:pt x="31" y="4"/>
                  <a:pt x="33" y="6"/>
                </a:cubicBezTo>
                <a:cubicBezTo>
                  <a:pt x="35" y="8"/>
                  <a:pt x="36" y="9"/>
                  <a:pt x="36" y="11"/>
                </a:cubicBezTo>
                <a:cubicBezTo>
                  <a:pt x="38" y="10"/>
                  <a:pt x="38" y="10"/>
                  <a:pt x="38" y="10"/>
                </a:cubicBezTo>
                <a:cubicBezTo>
                  <a:pt x="36" y="11"/>
                  <a:pt x="36" y="11"/>
                  <a:pt x="36" y="11"/>
                </a:cubicBezTo>
                <a:cubicBezTo>
                  <a:pt x="38" y="15"/>
                  <a:pt x="39" y="19"/>
                  <a:pt x="39" y="24"/>
                </a:cubicBezTo>
                <a:cubicBezTo>
                  <a:pt x="39" y="27"/>
                  <a:pt x="39" y="31"/>
                  <a:pt x="37" y="34"/>
                </a:cubicBezTo>
                <a:cubicBezTo>
                  <a:pt x="35" y="40"/>
                  <a:pt x="31" y="45"/>
                  <a:pt x="25" y="47"/>
                </a:cubicBezTo>
                <a:cubicBezTo>
                  <a:pt x="24" y="47"/>
                  <a:pt x="22" y="47"/>
                  <a:pt x="21" y="47"/>
                </a:cubicBezTo>
                <a:cubicBezTo>
                  <a:pt x="21" y="47"/>
                  <a:pt x="21" y="47"/>
                  <a:pt x="21" y="47"/>
                </a:cubicBezTo>
                <a:moveTo>
                  <a:pt x="25" y="0"/>
                </a:moveTo>
                <a:cubicBezTo>
                  <a:pt x="21" y="0"/>
                  <a:pt x="18" y="0"/>
                  <a:pt x="15" y="2"/>
                </a:cubicBezTo>
                <a:cubicBezTo>
                  <a:pt x="9" y="6"/>
                  <a:pt x="5" y="12"/>
                  <a:pt x="3" y="18"/>
                </a:cubicBezTo>
                <a:cubicBezTo>
                  <a:pt x="2" y="22"/>
                  <a:pt x="1" y="25"/>
                  <a:pt x="1" y="28"/>
                </a:cubicBezTo>
                <a:cubicBezTo>
                  <a:pt x="1" y="29"/>
                  <a:pt x="1" y="29"/>
                  <a:pt x="1" y="29"/>
                </a:cubicBezTo>
                <a:cubicBezTo>
                  <a:pt x="0" y="32"/>
                  <a:pt x="0" y="36"/>
                  <a:pt x="0" y="40"/>
                </a:cubicBezTo>
                <a:cubicBezTo>
                  <a:pt x="0" y="44"/>
                  <a:pt x="1" y="49"/>
                  <a:pt x="3" y="52"/>
                </a:cubicBezTo>
                <a:cubicBezTo>
                  <a:pt x="8" y="58"/>
                  <a:pt x="14" y="59"/>
                  <a:pt x="19" y="59"/>
                </a:cubicBezTo>
                <a:cubicBezTo>
                  <a:pt x="19" y="59"/>
                  <a:pt x="19" y="59"/>
                  <a:pt x="19" y="59"/>
                </a:cubicBezTo>
                <a:cubicBezTo>
                  <a:pt x="20" y="59"/>
                  <a:pt x="20" y="59"/>
                  <a:pt x="20" y="59"/>
                </a:cubicBezTo>
                <a:cubicBezTo>
                  <a:pt x="21" y="59"/>
                  <a:pt x="21" y="59"/>
                  <a:pt x="21" y="59"/>
                </a:cubicBezTo>
                <a:cubicBezTo>
                  <a:pt x="23" y="59"/>
                  <a:pt x="25" y="59"/>
                  <a:pt x="26" y="58"/>
                </a:cubicBezTo>
                <a:cubicBezTo>
                  <a:pt x="33" y="56"/>
                  <a:pt x="38" y="50"/>
                  <a:pt x="41" y="44"/>
                </a:cubicBezTo>
                <a:cubicBezTo>
                  <a:pt x="43" y="39"/>
                  <a:pt x="43" y="31"/>
                  <a:pt x="43" y="23"/>
                </a:cubicBezTo>
                <a:cubicBezTo>
                  <a:pt x="43" y="22"/>
                  <a:pt x="43" y="22"/>
                  <a:pt x="43" y="22"/>
                </a:cubicBezTo>
                <a:cubicBezTo>
                  <a:pt x="43" y="17"/>
                  <a:pt x="42" y="13"/>
                  <a:pt x="40" y="9"/>
                </a:cubicBezTo>
                <a:cubicBezTo>
                  <a:pt x="39" y="7"/>
                  <a:pt x="38" y="5"/>
                  <a:pt x="36" y="4"/>
                </a:cubicBezTo>
                <a:cubicBezTo>
                  <a:pt x="33" y="1"/>
                  <a:pt x="29" y="0"/>
                  <a:pt x="25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CustomShape 38"/>
          <p:cNvSpPr/>
          <p:nvPr/>
        </p:nvSpPr>
        <p:spPr>
          <a:xfrm>
            <a:off x="2882160" y="2199600"/>
            <a:ext cx="75600" cy="118080"/>
          </a:xfrm>
          <a:custGeom>
            <a:avLst/>
            <a:gdLst/>
            <a:ahLst/>
            <a:rect l="l" t="t" r="r" b="b"/>
            <a:pathLst>
              <a:path w="75" h="117">
                <a:moveTo>
                  <a:pt x="14" y="111"/>
                </a:moveTo>
                <a:cubicBezTo>
                  <a:pt x="14" y="111"/>
                  <a:pt x="13" y="110"/>
                  <a:pt x="13" y="109"/>
                </a:cubicBezTo>
                <a:cubicBezTo>
                  <a:pt x="13" y="109"/>
                  <a:pt x="13" y="109"/>
                  <a:pt x="13" y="109"/>
                </a:cubicBezTo>
                <a:cubicBezTo>
                  <a:pt x="13" y="109"/>
                  <a:pt x="13" y="109"/>
                  <a:pt x="13" y="108"/>
                </a:cubicBezTo>
                <a:cubicBezTo>
                  <a:pt x="13" y="107"/>
                  <a:pt x="14" y="105"/>
                  <a:pt x="15" y="103"/>
                </a:cubicBezTo>
                <a:cubicBezTo>
                  <a:pt x="15" y="106"/>
                  <a:pt x="14" y="108"/>
                  <a:pt x="14" y="111"/>
                </a:cubicBezTo>
                <a:moveTo>
                  <a:pt x="10" y="107"/>
                </a:moveTo>
                <a:cubicBezTo>
                  <a:pt x="10" y="107"/>
                  <a:pt x="9" y="106"/>
                  <a:pt x="8" y="106"/>
                </a:cubicBezTo>
                <a:cubicBezTo>
                  <a:pt x="9" y="103"/>
                  <a:pt x="10" y="101"/>
                  <a:pt x="11" y="99"/>
                </a:cubicBezTo>
                <a:cubicBezTo>
                  <a:pt x="12" y="99"/>
                  <a:pt x="12" y="100"/>
                  <a:pt x="13" y="100"/>
                </a:cubicBezTo>
                <a:cubicBezTo>
                  <a:pt x="12" y="103"/>
                  <a:pt x="11" y="105"/>
                  <a:pt x="10" y="107"/>
                </a:cubicBezTo>
                <a:moveTo>
                  <a:pt x="6" y="104"/>
                </a:moveTo>
                <a:cubicBezTo>
                  <a:pt x="5" y="104"/>
                  <a:pt x="5" y="103"/>
                  <a:pt x="5" y="103"/>
                </a:cubicBezTo>
                <a:cubicBezTo>
                  <a:pt x="5" y="103"/>
                  <a:pt x="5" y="103"/>
                  <a:pt x="5" y="103"/>
                </a:cubicBezTo>
                <a:cubicBezTo>
                  <a:pt x="6" y="100"/>
                  <a:pt x="7" y="98"/>
                  <a:pt x="8" y="96"/>
                </a:cubicBezTo>
                <a:cubicBezTo>
                  <a:pt x="8" y="96"/>
                  <a:pt x="9" y="97"/>
                  <a:pt x="9" y="97"/>
                </a:cubicBezTo>
                <a:cubicBezTo>
                  <a:pt x="8" y="99"/>
                  <a:pt x="7" y="102"/>
                  <a:pt x="6" y="104"/>
                </a:cubicBezTo>
                <a:moveTo>
                  <a:pt x="4" y="97"/>
                </a:moveTo>
                <a:cubicBezTo>
                  <a:pt x="4" y="96"/>
                  <a:pt x="4" y="96"/>
                  <a:pt x="4" y="95"/>
                </a:cubicBezTo>
                <a:cubicBezTo>
                  <a:pt x="4" y="94"/>
                  <a:pt x="4" y="94"/>
                  <a:pt x="4" y="93"/>
                </a:cubicBezTo>
                <a:cubicBezTo>
                  <a:pt x="5" y="93"/>
                  <a:pt x="5" y="94"/>
                  <a:pt x="6" y="94"/>
                </a:cubicBezTo>
                <a:cubicBezTo>
                  <a:pt x="5" y="95"/>
                  <a:pt x="5" y="96"/>
                  <a:pt x="4" y="97"/>
                </a:cubicBezTo>
                <a:moveTo>
                  <a:pt x="18" y="110"/>
                </a:moveTo>
                <a:cubicBezTo>
                  <a:pt x="18" y="107"/>
                  <a:pt x="18" y="104"/>
                  <a:pt x="18" y="102"/>
                </a:cubicBezTo>
                <a:cubicBezTo>
                  <a:pt x="36" y="75"/>
                  <a:pt x="55" y="44"/>
                  <a:pt x="71" y="16"/>
                </a:cubicBezTo>
                <a:cubicBezTo>
                  <a:pt x="71" y="18"/>
                  <a:pt x="71" y="19"/>
                  <a:pt x="71" y="21"/>
                </a:cubicBezTo>
                <a:cubicBezTo>
                  <a:pt x="71" y="22"/>
                  <a:pt x="71" y="23"/>
                  <a:pt x="71" y="24"/>
                </a:cubicBezTo>
                <a:cubicBezTo>
                  <a:pt x="55" y="51"/>
                  <a:pt x="36" y="82"/>
                  <a:pt x="18" y="110"/>
                </a:cubicBezTo>
                <a:moveTo>
                  <a:pt x="16" y="98"/>
                </a:moveTo>
                <a:cubicBezTo>
                  <a:pt x="13" y="95"/>
                  <a:pt x="9" y="92"/>
                  <a:pt x="5" y="89"/>
                </a:cubicBezTo>
                <a:cubicBezTo>
                  <a:pt x="16" y="76"/>
                  <a:pt x="25" y="62"/>
                  <a:pt x="33" y="48"/>
                </a:cubicBezTo>
                <a:cubicBezTo>
                  <a:pt x="42" y="34"/>
                  <a:pt x="52" y="19"/>
                  <a:pt x="61" y="4"/>
                </a:cubicBezTo>
                <a:cubicBezTo>
                  <a:pt x="63" y="5"/>
                  <a:pt x="64" y="5"/>
                  <a:pt x="65" y="6"/>
                </a:cubicBezTo>
                <a:cubicBezTo>
                  <a:pt x="67" y="7"/>
                  <a:pt x="68" y="9"/>
                  <a:pt x="71" y="10"/>
                </a:cubicBezTo>
                <a:cubicBezTo>
                  <a:pt x="54" y="39"/>
                  <a:pt x="34" y="71"/>
                  <a:pt x="16" y="98"/>
                </a:cubicBezTo>
                <a:moveTo>
                  <a:pt x="60" y="0"/>
                </a:moveTo>
                <a:cubicBezTo>
                  <a:pt x="59" y="0"/>
                  <a:pt x="59" y="1"/>
                  <a:pt x="58" y="1"/>
                </a:cubicBezTo>
                <a:cubicBezTo>
                  <a:pt x="49" y="16"/>
                  <a:pt x="40" y="31"/>
                  <a:pt x="30" y="46"/>
                </a:cubicBezTo>
                <a:cubicBezTo>
                  <a:pt x="21" y="61"/>
                  <a:pt x="12" y="75"/>
                  <a:pt x="1" y="87"/>
                </a:cubicBezTo>
                <a:cubicBezTo>
                  <a:pt x="1" y="88"/>
                  <a:pt x="1" y="88"/>
                  <a:pt x="1" y="88"/>
                </a:cubicBezTo>
                <a:cubicBezTo>
                  <a:pt x="1" y="88"/>
                  <a:pt x="1" y="88"/>
                  <a:pt x="1" y="88"/>
                </a:cubicBezTo>
                <a:cubicBezTo>
                  <a:pt x="1" y="88"/>
                  <a:pt x="1" y="88"/>
                  <a:pt x="1" y="88"/>
                </a:cubicBezTo>
                <a:cubicBezTo>
                  <a:pt x="1" y="88"/>
                  <a:pt x="1" y="88"/>
                  <a:pt x="1" y="88"/>
                </a:cubicBezTo>
                <a:cubicBezTo>
                  <a:pt x="0" y="89"/>
                  <a:pt x="0" y="89"/>
                  <a:pt x="0" y="89"/>
                </a:cubicBezTo>
                <a:cubicBezTo>
                  <a:pt x="0" y="89"/>
                  <a:pt x="0" y="89"/>
                  <a:pt x="0" y="89"/>
                </a:cubicBezTo>
                <a:cubicBezTo>
                  <a:pt x="1" y="91"/>
                  <a:pt x="1" y="93"/>
                  <a:pt x="1" y="95"/>
                </a:cubicBezTo>
                <a:cubicBezTo>
                  <a:pt x="1" y="97"/>
                  <a:pt x="1" y="99"/>
                  <a:pt x="0" y="103"/>
                </a:cubicBezTo>
                <a:cubicBezTo>
                  <a:pt x="0" y="104"/>
                  <a:pt x="1" y="104"/>
                  <a:pt x="1" y="104"/>
                </a:cubicBezTo>
                <a:cubicBezTo>
                  <a:pt x="1" y="105"/>
                  <a:pt x="1" y="105"/>
                  <a:pt x="1" y="106"/>
                </a:cubicBezTo>
                <a:cubicBezTo>
                  <a:pt x="2" y="106"/>
                  <a:pt x="2" y="106"/>
                  <a:pt x="2" y="106"/>
                </a:cubicBezTo>
                <a:cubicBezTo>
                  <a:pt x="7" y="109"/>
                  <a:pt x="11" y="113"/>
                  <a:pt x="15" y="117"/>
                </a:cubicBezTo>
                <a:cubicBezTo>
                  <a:pt x="15" y="117"/>
                  <a:pt x="15" y="117"/>
                  <a:pt x="15" y="117"/>
                </a:cubicBezTo>
                <a:cubicBezTo>
                  <a:pt x="15" y="117"/>
                  <a:pt x="15" y="117"/>
                  <a:pt x="15" y="117"/>
                </a:cubicBezTo>
                <a:cubicBezTo>
                  <a:pt x="16" y="117"/>
                  <a:pt x="16" y="117"/>
                  <a:pt x="16" y="117"/>
                </a:cubicBezTo>
                <a:cubicBezTo>
                  <a:pt x="16" y="117"/>
                  <a:pt x="16" y="117"/>
                  <a:pt x="16" y="117"/>
                </a:cubicBezTo>
                <a:cubicBezTo>
                  <a:pt x="16" y="117"/>
                  <a:pt x="16" y="117"/>
                  <a:pt x="16" y="117"/>
                </a:cubicBezTo>
                <a:cubicBezTo>
                  <a:pt x="17" y="117"/>
                  <a:pt x="17" y="117"/>
                  <a:pt x="17" y="117"/>
                </a:cubicBezTo>
                <a:cubicBezTo>
                  <a:pt x="17" y="117"/>
                  <a:pt x="17" y="117"/>
                  <a:pt x="17" y="117"/>
                </a:cubicBezTo>
                <a:cubicBezTo>
                  <a:pt x="17" y="117"/>
                  <a:pt x="17" y="117"/>
                  <a:pt x="17" y="117"/>
                </a:cubicBezTo>
                <a:cubicBezTo>
                  <a:pt x="18" y="117"/>
                  <a:pt x="18" y="117"/>
                  <a:pt x="18" y="117"/>
                </a:cubicBezTo>
                <a:cubicBezTo>
                  <a:pt x="18" y="117"/>
                  <a:pt x="18" y="117"/>
                  <a:pt x="18" y="117"/>
                </a:cubicBezTo>
                <a:cubicBezTo>
                  <a:pt x="18" y="117"/>
                  <a:pt x="18" y="117"/>
                  <a:pt x="18" y="117"/>
                </a:cubicBezTo>
                <a:cubicBezTo>
                  <a:pt x="18" y="116"/>
                  <a:pt x="18" y="116"/>
                  <a:pt x="18" y="116"/>
                </a:cubicBezTo>
                <a:cubicBezTo>
                  <a:pt x="36" y="88"/>
                  <a:pt x="58" y="55"/>
                  <a:pt x="75" y="25"/>
                </a:cubicBezTo>
                <a:cubicBezTo>
                  <a:pt x="75" y="25"/>
                  <a:pt x="75" y="24"/>
                  <a:pt x="75" y="24"/>
                </a:cubicBezTo>
                <a:cubicBezTo>
                  <a:pt x="75" y="23"/>
                  <a:pt x="75" y="22"/>
                  <a:pt x="75" y="21"/>
                </a:cubicBezTo>
                <a:cubicBezTo>
                  <a:pt x="75" y="19"/>
                  <a:pt x="75" y="17"/>
                  <a:pt x="75" y="13"/>
                </a:cubicBezTo>
                <a:cubicBezTo>
                  <a:pt x="75" y="12"/>
                  <a:pt x="75" y="11"/>
                  <a:pt x="75" y="10"/>
                </a:cubicBezTo>
                <a:cubicBezTo>
                  <a:pt x="75" y="9"/>
                  <a:pt x="75" y="9"/>
                  <a:pt x="75" y="9"/>
                </a:cubicBezTo>
                <a:cubicBezTo>
                  <a:pt x="75" y="9"/>
                  <a:pt x="75" y="9"/>
                  <a:pt x="75" y="9"/>
                </a:cubicBezTo>
                <a:cubicBezTo>
                  <a:pt x="75" y="9"/>
                  <a:pt x="75" y="9"/>
                  <a:pt x="75" y="9"/>
                </a:cubicBezTo>
                <a:cubicBezTo>
                  <a:pt x="74" y="9"/>
                  <a:pt x="74" y="9"/>
                  <a:pt x="74" y="9"/>
                </a:cubicBezTo>
                <a:cubicBezTo>
                  <a:pt x="74" y="8"/>
                  <a:pt x="74" y="8"/>
                  <a:pt x="74" y="8"/>
                </a:cubicBezTo>
                <a:cubicBezTo>
                  <a:pt x="74" y="8"/>
                  <a:pt x="74" y="8"/>
                  <a:pt x="74" y="8"/>
                </a:cubicBezTo>
                <a:cubicBezTo>
                  <a:pt x="71" y="6"/>
                  <a:pt x="69" y="5"/>
                  <a:pt x="67" y="4"/>
                </a:cubicBezTo>
                <a:cubicBezTo>
                  <a:pt x="65" y="2"/>
                  <a:pt x="63" y="1"/>
                  <a:pt x="60" y="0"/>
                </a:cubicBezTo>
                <a:cubicBezTo>
                  <a:pt x="60" y="0"/>
                  <a:pt x="60" y="0"/>
                  <a:pt x="60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CustomShape 39"/>
          <p:cNvSpPr/>
          <p:nvPr/>
        </p:nvSpPr>
        <p:spPr>
          <a:xfrm>
            <a:off x="3085560" y="3075840"/>
            <a:ext cx="145080" cy="188640"/>
          </a:xfrm>
          <a:custGeom>
            <a:avLst/>
            <a:gdLst/>
            <a:ahLst/>
            <a:rect l="l" t="t" r="r" b="b"/>
            <a:pathLst>
              <a:path w="143" h="186">
                <a:moveTo>
                  <a:pt x="42" y="182"/>
                </a:moveTo>
                <a:cubicBezTo>
                  <a:pt x="48" y="176"/>
                  <a:pt x="53" y="170"/>
                  <a:pt x="59" y="165"/>
                </a:cubicBezTo>
                <a:cubicBezTo>
                  <a:pt x="60" y="164"/>
                  <a:pt x="60" y="164"/>
                  <a:pt x="60" y="163"/>
                </a:cubicBezTo>
                <a:cubicBezTo>
                  <a:pt x="63" y="164"/>
                  <a:pt x="65" y="164"/>
                  <a:pt x="68" y="164"/>
                </a:cubicBezTo>
                <a:cubicBezTo>
                  <a:pt x="63" y="169"/>
                  <a:pt x="58" y="174"/>
                  <a:pt x="52" y="179"/>
                </a:cubicBezTo>
                <a:cubicBezTo>
                  <a:pt x="52" y="180"/>
                  <a:pt x="52" y="180"/>
                  <a:pt x="52" y="181"/>
                </a:cubicBezTo>
                <a:cubicBezTo>
                  <a:pt x="49" y="181"/>
                  <a:pt x="45" y="181"/>
                  <a:pt x="42" y="182"/>
                </a:cubicBezTo>
                <a:moveTo>
                  <a:pt x="55" y="181"/>
                </a:moveTo>
                <a:cubicBezTo>
                  <a:pt x="60" y="175"/>
                  <a:pt x="66" y="170"/>
                  <a:pt x="72" y="165"/>
                </a:cubicBezTo>
                <a:cubicBezTo>
                  <a:pt x="72" y="164"/>
                  <a:pt x="72" y="164"/>
                  <a:pt x="72" y="164"/>
                </a:cubicBezTo>
                <a:cubicBezTo>
                  <a:pt x="75" y="164"/>
                  <a:pt x="78" y="164"/>
                  <a:pt x="81" y="163"/>
                </a:cubicBezTo>
                <a:cubicBezTo>
                  <a:pt x="76" y="169"/>
                  <a:pt x="71" y="174"/>
                  <a:pt x="66" y="179"/>
                </a:cubicBezTo>
                <a:cubicBezTo>
                  <a:pt x="65" y="180"/>
                  <a:pt x="65" y="180"/>
                  <a:pt x="65" y="180"/>
                </a:cubicBezTo>
                <a:cubicBezTo>
                  <a:pt x="62" y="180"/>
                  <a:pt x="58" y="181"/>
                  <a:pt x="55" y="181"/>
                </a:cubicBezTo>
                <a:moveTo>
                  <a:pt x="33" y="182"/>
                </a:moveTo>
                <a:cubicBezTo>
                  <a:pt x="33" y="182"/>
                  <a:pt x="33" y="182"/>
                  <a:pt x="33" y="182"/>
                </a:cubicBezTo>
                <a:cubicBezTo>
                  <a:pt x="31" y="182"/>
                  <a:pt x="30" y="182"/>
                  <a:pt x="29" y="182"/>
                </a:cubicBezTo>
                <a:cubicBezTo>
                  <a:pt x="36" y="175"/>
                  <a:pt x="44" y="169"/>
                  <a:pt x="51" y="163"/>
                </a:cubicBezTo>
                <a:cubicBezTo>
                  <a:pt x="53" y="163"/>
                  <a:pt x="55" y="163"/>
                  <a:pt x="57" y="163"/>
                </a:cubicBezTo>
                <a:cubicBezTo>
                  <a:pt x="50" y="169"/>
                  <a:pt x="44" y="175"/>
                  <a:pt x="38" y="181"/>
                </a:cubicBezTo>
                <a:cubicBezTo>
                  <a:pt x="38" y="181"/>
                  <a:pt x="38" y="181"/>
                  <a:pt x="37" y="181"/>
                </a:cubicBezTo>
                <a:cubicBezTo>
                  <a:pt x="37" y="181"/>
                  <a:pt x="37" y="181"/>
                  <a:pt x="36" y="182"/>
                </a:cubicBezTo>
                <a:cubicBezTo>
                  <a:pt x="35" y="182"/>
                  <a:pt x="34" y="182"/>
                  <a:pt x="33" y="182"/>
                </a:cubicBezTo>
                <a:moveTo>
                  <a:pt x="70" y="180"/>
                </a:moveTo>
                <a:cubicBezTo>
                  <a:pt x="75" y="174"/>
                  <a:pt x="80" y="169"/>
                  <a:pt x="86" y="163"/>
                </a:cubicBezTo>
                <a:cubicBezTo>
                  <a:pt x="86" y="163"/>
                  <a:pt x="86" y="163"/>
                  <a:pt x="86" y="163"/>
                </a:cubicBezTo>
                <a:cubicBezTo>
                  <a:pt x="89" y="162"/>
                  <a:pt x="91" y="162"/>
                  <a:pt x="94" y="161"/>
                </a:cubicBezTo>
                <a:cubicBezTo>
                  <a:pt x="88" y="167"/>
                  <a:pt x="83" y="173"/>
                  <a:pt x="77" y="178"/>
                </a:cubicBezTo>
                <a:cubicBezTo>
                  <a:pt x="77" y="179"/>
                  <a:pt x="77" y="179"/>
                  <a:pt x="77" y="179"/>
                </a:cubicBezTo>
                <a:cubicBezTo>
                  <a:pt x="74" y="179"/>
                  <a:pt x="72" y="179"/>
                  <a:pt x="70" y="180"/>
                </a:cubicBezTo>
                <a:moveTo>
                  <a:pt x="24" y="181"/>
                </a:moveTo>
                <a:cubicBezTo>
                  <a:pt x="23" y="181"/>
                  <a:pt x="22" y="181"/>
                  <a:pt x="21" y="181"/>
                </a:cubicBezTo>
                <a:cubicBezTo>
                  <a:pt x="19" y="181"/>
                  <a:pt x="16" y="181"/>
                  <a:pt x="14" y="181"/>
                </a:cubicBezTo>
                <a:cubicBezTo>
                  <a:pt x="19" y="176"/>
                  <a:pt x="32" y="166"/>
                  <a:pt x="38" y="161"/>
                </a:cubicBezTo>
                <a:cubicBezTo>
                  <a:pt x="39" y="160"/>
                  <a:pt x="39" y="160"/>
                  <a:pt x="39" y="160"/>
                </a:cubicBezTo>
                <a:cubicBezTo>
                  <a:pt x="42" y="161"/>
                  <a:pt x="45" y="162"/>
                  <a:pt x="47" y="162"/>
                </a:cubicBezTo>
                <a:cubicBezTo>
                  <a:pt x="40" y="169"/>
                  <a:pt x="32" y="175"/>
                  <a:pt x="24" y="181"/>
                </a:cubicBezTo>
                <a:moveTo>
                  <a:pt x="92" y="176"/>
                </a:moveTo>
                <a:cubicBezTo>
                  <a:pt x="97" y="171"/>
                  <a:pt x="102" y="166"/>
                  <a:pt x="108" y="161"/>
                </a:cubicBezTo>
                <a:cubicBezTo>
                  <a:pt x="108" y="160"/>
                  <a:pt x="108" y="160"/>
                  <a:pt x="109" y="160"/>
                </a:cubicBezTo>
                <a:cubicBezTo>
                  <a:pt x="105" y="164"/>
                  <a:pt x="102" y="169"/>
                  <a:pt x="99" y="174"/>
                </a:cubicBezTo>
                <a:cubicBezTo>
                  <a:pt x="97" y="174"/>
                  <a:pt x="94" y="175"/>
                  <a:pt x="92" y="176"/>
                </a:cubicBezTo>
                <a:moveTo>
                  <a:pt x="82" y="178"/>
                </a:moveTo>
                <a:cubicBezTo>
                  <a:pt x="88" y="172"/>
                  <a:pt x="94" y="166"/>
                  <a:pt x="99" y="160"/>
                </a:cubicBezTo>
                <a:cubicBezTo>
                  <a:pt x="102" y="159"/>
                  <a:pt x="105" y="158"/>
                  <a:pt x="107" y="157"/>
                </a:cubicBezTo>
                <a:cubicBezTo>
                  <a:pt x="107" y="158"/>
                  <a:pt x="106" y="158"/>
                  <a:pt x="106" y="159"/>
                </a:cubicBezTo>
                <a:cubicBezTo>
                  <a:pt x="100" y="164"/>
                  <a:pt x="94" y="170"/>
                  <a:pt x="88" y="175"/>
                </a:cubicBezTo>
                <a:cubicBezTo>
                  <a:pt x="88" y="176"/>
                  <a:pt x="88" y="176"/>
                  <a:pt x="88" y="177"/>
                </a:cubicBezTo>
                <a:cubicBezTo>
                  <a:pt x="86" y="177"/>
                  <a:pt x="84" y="177"/>
                  <a:pt x="82" y="178"/>
                </a:cubicBezTo>
                <a:moveTo>
                  <a:pt x="10" y="180"/>
                </a:moveTo>
                <a:cubicBezTo>
                  <a:pt x="8" y="180"/>
                  <a:pt x="7" y="179"/>
                  <a:pt x="5" y="179"/>
                </a:cubicBezTo>
                <a:cubicBezTo>
                  <a:pt x="5" y="179"/>
                  <a:pt x="5" y="179"/>
                  <a:pt x="5" y="179"/>
                </a:cubicBezTo>
                <a:cubicBezTo>
                  <a:pt x="8" y="175"/>
                  <a:pt x="10" y="172"/>
                  <a:pt x="13" y="168"/>
                </a:cubicBezTo>
                <a:cubicBezTo>
                  <a:pt x="15" y="163"/>
                  <a:pt x="18" y="159"/>
                  <a:pt x="20" y="156"/>
                </a:cubicBezTo>
                <a:cubicBezTo>
                  <a:pt x="21" y="156"/>
                  <a:pt x="21" y="156"/>
                  <a:pt x="21" y="156"/>
                </a:cubicBezTo>
                <a:cubicBezTo>
                  <a:pt x="21" y="156"/>
                  <a:pt x="21" y="156"/>
                  <a:pt x="21" y="156"/>
                </a:cubicBezTo>
                <a:cubicBezTo>
                  <a:pt x="25" y="157"/>
                  <a:pt x="30" y="159"/>
                  <a:pt x="35" y="160"/>
                </a:cubicBezTo>
                <a:cubicBezTo>
                  <a:pt x="31" y="163"/>
                  <a:pt x="25" y="168"/>
                  <a:pt x="20" y="172"/>
                </a:cubicBezTo>
                <a:cubicBezTo>
                  <a:pt x="17" y="174"/>
                  <a:pt x="14" y="176"/>
                  <a:pt x="12" y="178"/>
                </a:cubicBezTo>
                <a:cubicBezTo>
                  <a:pt x="12" y="179"/>
                  <a:pt x="11" y="179"/>
                  <a:pt x="10" y="180"/>
                </a:cubicBezTo>
                <a:cubicBezTo>
                  <a:pt x="10" y="180"/>
                  <a:pt x="10" y="180"/>
                  <a:pt x="10" y="180"/>
                </a:cubicBezTo>
                <a:moveTo>
                  <a:pt x="16" y="155"/>
                </a:moveTo>
                <a:cubicBezTo>
                  <a:pt x="18" y="151"/>
                  <a:pt x="20" y="146"/>
                  <a:pt x="23" y="141"/>
                </a:cubicBezTo>
                <a:cubicBezTo>
                  <a:pt x="23" y="140"/>
                  <a:pt x="24" y="139"/>
                  <a:pt x="24" y="139"/>
                </a:cubicBezTo>
                <a:cubicBezTo>
                  <a:pt x="25" y="138"/>
                  <a:pt x="26" y="137"/>
                  <a:pt x="28" y="136"/>
                </a:cubicBezTo>
                <a:cubicBezTo>
                  <a:pt x="27" y="137"/>
                  <a:pt x="27" y="138"/>
                  <a:pt x="27" y="138"/>
                </a:cubicBezTo>
                <a:cubicBezTo>
                  <a:pt x="25" y="142"/>
                  <a:pt x="23" y="145"/>
                  <a:pt x="21" y="148"/>
                </a:cubicBezTo>
                <a:cubicBezTo>
                  <a:pt x="21" y="149"/>
                  <a:pt x="20" y="150"/>
                  <a:pt x="20" y="151"/>
                </a:cubicBezTo>
                <a:cubicBezTo>
                  <a:pt x="19" y="152"/>
                  <a:pt x="19" y="152"/>
                  <a:pt x="19" y="152"/>
                </a:cubicBezTo>
                <a:cubicBezTo>
                  <a:pt x="19" y="152"/>
                  <a:pt x="19" y="152"/>
                  <a:pt x="19" y="152"/>
                </a:cubicBezTo>
                <a:cubicBezTo>
                  <a:pt x="19" y="152"/>
                  <a:pt x="18" y="152"/>
                  <a:pt x="18" y="153"/>
                </a:cubicBezTo>
                <a:cubicBezTo>
                  <a:pt x="17" y="153"/>
                  <a:pt x="17" y="154"/>
                  <a:pt x="16" y="155"/>
                </a:cubicBezTo>
                <a:moveTo>
                  <a:pt x="26" y="134"/>
                </a:moveTo>
                <a:cubicBezTo>
                  <a:pt x="27" y="132"/>
                  <a:pt x="28" y="131"/>
                  <a:pt x="29" y="129"/>
                </a:cubicBezTo>
                <a:cubicBezTo>
                  <a:pt x="30" y="128"/>
                  <a:pt x="31" y="127"/>
                  <a:pt x="33" y="127"/>
                </a:cubicBezTo>
                <a:cubicBezTo>
                  <a:pt x="32" y="129"/>
                  <a:pt x="31" y="131"/>
                  <a:pt x="30" y="133"/>
                </a:cubicBezTo>
                <a:cubicBezTo>
                  <a:pt x="29" y="133"/>
                  <a:pt x="29" y="133"/>
                  <a:pt x="29" y="133"/>
                </a:cubicBezTo>
                <a:cubicBezTo>
                  <a:pt x="29" y="133"/>
                  <a:pt x="28" y="133"/>
                  <a:pt x="28" y="133"/>
                </a:cubicBezTo>
                <a:cubicBezTo>
                  <a:pt x="28" y="133"/>
                  <a:pt x="27" y="133"/>
                  <a:pt x="26" y="134"/>
                </a:cubicBezTo>
                <a:moveTo>
                  <a:pt x="31" y="124"/>
                </a:moveTo>
                <a:cubicBezTo>
                  <a:pt x="31" y="124"/>
                  <a:pt x="31" y="124"/>
                  <a:pt x="31" y="124"/>
                </a:cubicBezTo>
                <a:cubicBezTo>
                  <a:pt x="32" y="122"/>
                  <a:pt x="33" y="120"/>
                  <a:pt x="33" y="118"/>
                </a:cubicBezTo>
                <a:cubicBezTo>
                  <a:pt x="35" y="118"/>
                  <a:pt x="36" y="117"/>
                  <a:pt x="38" y="116"/>
                </a:cubicBezTo>
                <a:cubicBezTo>
                  <a:pt x="37" y="118"/>
                  <a:pt x="36" y="120"/>
                  <a:pt x="35" y="123"/>
                </a:cubicBezTo>
                <a:cubicBezTo>
                  <a:pt x="35" y="122"/>
                  <a:pt x="34" y="122"/>
                  <a:pt x="34" y="122"/>
                </a:cubicBezTo>
                <a:cubicBezTo>
                  <a:pt x="34" y="122"/>
                  <a:pt x="33" y="123"/>
                  <a:pt x="33" y="123"/>
                </a:cubicBezTo>
                <a:cubicBezTo>
                  <a:pt x="32" y="123"/>
                  <a:pt x="32" y="124"/>
                  <a:pt x="31" y="124"/>
                </a:cubicBezTo>
                <a:moveTo>
                  <a:pt x="68" y="113"/>
                </a:moveTo>
                <a:cubicBezTo>
                  <a:pt x="69" y="111"/>
                  <a:pt x="70" y="110"/>
                  <a:pt x="71" y="109"/>
                </a:cubicBezTo>
                <a:cubicBezTo>
                  <a:pt x="72" y="109"/>
                  <a:pt x="72" y="109"/>
                  <a:pt x="72" y="109"/>
                </a:cubicBezTo>
                <a:cubicBezTo>
                  <a:pt x="74" y="108"/>
                  <a:pt x="76" y="107"/>
                  <a:pt x="78" y="107"/>
                </a:cubicBezTo>
                <a:cubicBezTo>
                  <a:pt x="77" y="108"/>
                  <a:pt x="75" y="110"/>
                  <a:pt x="73" y="112"/>
                </a:cubicBezTo>
                <a:cubicBezTo>
                  <a:pt x="73" y="112"/>
                  <a:pt x="73" y="112"/>
                  <a:pt x="73" y="112"/>
                </a:cubicBezTo>
                <a:cubicBezTo>
                  <a:pt x="73" y="112"/>
                  <a:pt x="73" y="112"/>
                  <a:pt x="73" y="112"/>
                </a:cubicBezTo>
                <a:cubicBezTo>
                  <a:pt x="71" y="112"/>
                  <a:pt x="69" y="112"/>
                  <a:pt x="68" y="113"/>
                </a:cubicBezTo>
                <a:moveTo>
                  <a:pt x="35" y="114"/>
                </a:moveTo>
                <a:cubicBezTo>
                  <a:pt x="37" y="111"/>
                  <a:pt x="40" y="108"/>
                  <a:pt x="42" y="105"/>
                </a:cubicBezTo>
                <a:cubicBezTo>
                  <a:pt x="41" y="107"/>
                  <a:pt x="40" y="109"/>
                  <a:pt x="40" y="112"/>
                </a:cubicBezTo>
                <a:cubicBezTo>
                  <a:pt x="38" y="112"/>
                  <a:pt x="37" y="113"/>
                  <a:pt x="35" y="114"/>
                </a:cubicBezTo>
                <a:moveTo>
                  <a:pt x="76" y="104"/>
                </a:moveTo>
                <a:cubicBezTo>
                  <a:pt x="78" y="102"/>
                  <a:pt x="80" y="99"/>
                  <a:pt x="82" y="96"/>
                </a:cubicBezTo>
                <a:cubicBezTo>
                  <a:pt x="84" y="95"/>
                  <a:pt x="87" y="95"/>
                  <a:pt x="89" y="94"/>
                </a:cubicBezTo>
                <a:cubicBezTo>
                  <a:pt x="87" y="96"/>
                  <a:pt x="85" y="99"/>
                  <a:pt x="83" y="101"/>
                </a:cubicBezTo>
                <a:cubicBezTo>
                  <a:pt x="80" y="102"/>
                  <a:pt x="78" y="103"/>
                  <a:pt x="76" y="104"/>
                </a:cubicBezTo>
                <a:moveTo>
                  <a:pt x="85" y="92"/>
                </a:moveTo>
                <a:cubicBezTo>
                  <a:pt x="87" y="89"/>
                  <a:pt x="89" y="86"/>
                  <a:pt x="91" y="83"/>
                </a:cubicBezTo>
                <a:cubicBezTo>
                  <a:pt x="93" y="82"/>
                  <a:pt x="95" y="82"/>
                  <a:pt x="97" y="81"/>
                </a:cubicBezTo>
                <a:cubicBezTo>
                  <a:pt x="96" y="84"/>
                  <a:pt x="94" y="86"/>
                  <a:pt x="92" y="89"/>
                </a:cubicBezTo>
                <a:cubicBezTo>
                  <a:pt x="92" y="89"/>
                  <a:pt x="92" y="89"/>
                  <a:pt x="92" y="89"/>
                </a:cubicBezTo>
                <a:cubicBezTo>
                  <a:pt x="90" y="90"/>
                  <a:pt x="88" y="91"/>
                  <a:pt x="85" y="92"/>
                </a:cubicBezTo>
                <a:moveTo>
                  <a:pt x="93" y="79"/>
                </a:moveTo>
                <a:cubicBezTo>
                  <a:pt x="94" y="77"/>
                  <a:pt x="95" y="76"/>
                  <a:pt x="95" y="74"/>
                </a:cubicBezTo>
                <a:cubicBezTo>
                  <a:pt x="97" y="73"/>
                  <a:pt x="99" y="73"/>
                  <a:pt x="101" y="72"/>
                </a:cubicBezTo>
                <a:cubicBezTo>
                  <a:pt x="101" y="74"/>
                  <a:pt x="100" y="76"/>
                  <a:pt x="99" y="77"/>
                </a:cubicBezTo>
                <a:cubicBezTo>
                  <a:pt x="98" y="77"/>
                  <a:pt x="98" y="77"/>
                  <a:pt x="98" y="77"/>
                </a:cubicBezTo>
                <a:cubicBezTo>
                  <a:pt x="97" y="78"/>
                  <a:pt x="95" y="79"/>
                  <a:pt x="93" y="79"/>
                </a:cubicBezTo>
                <a:moveTo>
                  <a:pt x="97" y="71"/>
                </a:moveTo>
                <a:cubicBezTo>
                  <a:pt x="98" y="68"/>
                  <a:pt x="99" y="66"/>
                  <a:pt x="100" y="63"/>
                </a:cubicBezTo>
                <a:cubicBezTo>
                  <a:pt x="100" y="63"/>
                  <a:pt x="100" y="63"/>
                  <a:pt x="100" y="63"/>
                </a:cubicBezTo>
                <a:cubicBezTo>
                  <a:pt x="102" y="62"/>
                  <a:pt x="104" y="61"/>
                  <a:pt x="106" y="61"/>
                </a:cubicBezTo>
                <a:cubicBezTo>
                  <a:pt x="105" y="63"/>
                  <a:pt x="104" y="66"/>
                  <a:pt x="103" y="69"/>
                </a:cubicBezTo>
                <a:cubicBezTo>
                  <a:pt x="101" y="69"/>
                  <a:pt x="99" y="70"/>
                  <a:pt x="97" y="71"/>
                </a:cubicBezTo>
                <a:moveTo>
                  <a:pt x="101" y="59"/>
                </a:moveTo>
                <a:cubicBezTo>
                  <a:pt x="102" y="57"/>
                  <a:pt x="102" y="55"/>
                  <a:pt x="103" y="53"/>
                </a:cubicBezTo>
                <a:cubicBezTo>
                  <a:pt x="103" y="52"/>
                  <a:pt x="103" y="52"/>
                  <a:pt x="103" y="52"/>
                </a:cubicBezTo>
                <a:cubicBezTo>
                  <a:pt x="105" y="52"/>
                  <a:pt x="107" y="51"/>
                  <a:pt x="108" y="51"/>
                </a:cubicBezTo>
                <a:cubicBezTo>
                  <a:pt x="108" y="53"/>
                  <a:pt x="107" y="55"/>
                  <a:pt x="107" y="58"/>
                </a:cubicBezTo>
                <a:cubicBezTo>
                  <a:pt x="106" y="58"/>
                  <a:pt x="106" y="58"/>
                  <a:pt x="106" y="58"/>
                </a:cubicBezTo>
                <a:cubicBezTo>
                  <a:pt x="105" y="58"/>
                  <a:pt x="103" y="58"/>
                  <a:pt x="101" y="59"/>
                </a:cubicBezTo>
                <a:moveTo>
                  <a:pt x="103" y="49"/>
                </a:moveTo>
                <a:cubicBezTo>
                  <a:pt x="104" y="47"/>
                  <a:pt x="104" y="44"/>
                  <a:pt x="104" y="42"/>
                </a:cubicBezTo>
                <a:cubicBezTo>
                  <a:pt x="106" y="42"/>
                  <a:pt x="108" y="41"/>
                  <a:pt x="110" y="40"/>
                </a:cubicBezTo>
                <a:cubicBezTo>
                  <a:pt x="110" y="43"/>
                  <a:pt x="109" y="45"/>
                  <a:pt x="109" y="47"/>
                </a:cubicBezTo>
                <a:cubicBezTo>
                  <a:pt x="107" y="48"/>
                  <a:pt x="105" y="48"/>
                  <a:pt x="103" y="49"/>
                </a:cubicBezTo>
                <a:moveTo>
                  <a:pt x="105" y="39"/>
                </a:moveTo>
                <a:cubicBezTo>
                  <a:pt x="105" y="37"/>
                  <a:pt x="105" y="35"/>
                  <a:pt x="105" y="33"/>
                </a:cubicBezTo>
                <a:cubicBezTo>
                  <a:pt x="107" y="32"/>
                  <a:pt x="109" y="32"/>
                  <a:pt x="111" y="31"/>
                </a:cubicBezTo>
                <a:cubicBezTo>
                  <a:pt x="110" y="33"/>
                  <a:pt x="110" y="35"/>
                  <a:pt x="110" y="37"/>
                </a:cubicBezTo>
                <a:cubicBezTo>
                  <a:pt x="108" y="38"/>
                  <a:pt x="106" y="38"/>
                  <a:pt x="105" y="39"/>
                </a:cubicBezTo>
                <a:moveTo>
                  <a:pt x="105" y="30"/>
                </a:moveTo>
                <a:cubicBezTo>
                  <a:pt x="105" y="29"/>
                  <a:pt x="105" y="28"/>
                  <a:pt x="105" y="27"/>
                </a:cubicBezTo>
                <a:cubicBezTo>
                  <a:pt x="107" y="26"/>
                  <a:pt x="109" y="25"/>
                  <a:pt x="110" y="24"/>
                </a:cubicBezTo>
                <a:cubicBezTo>
                  <a:pt x="110" y="25"/>
                  <a:pt x="111" y="27"/>
                  <a:pt x="111" y="28"/>
                </a:cubicBezTo>
                <a:cubicBezTo>
                  <a:pt x="109" y="29"/>
                  <a:pt x="107" y="29"/>
                  <a:pt x="105" y="30"/>
                </a:cubicBezTo>
                <a:moveTo>
                  <a:pt x="105" y="24"/>
                </a:moveTo>
                <a:cubicBezTo>
                  <a:pt x="105" y="22"/>
                  <a:pt x="104" y="21"/>
                  <a:pt x="104" y="20"/>
                </a:cubicBezTo>
                <a:cubicBezTo>
                  <a:pt x="106" y="19"/>
                  <a:pt x="108" y="19"/>
                  <a:pt x="110" y="18"/>
                </a:cubicBezTo>
                <a:cubicBezTo>
                  <a:pt x="110" y="19"/>
                  <a:pt x="110" y="20"/>
                  <a:pt x="110" y="21"/>
                </a:cubicBezTo>
                <a:cubicBezTo>
                  <a:pt x="110" y="21"/>
                  <a:pt x="110" y="21"/>
                  <a:pt x="110" y="21"/>
                </a:cubicBezTo>
                <a:cubicBezTo>
                  <a:pt x="110" y="21"/>
                  <a:pt x="109" y="21"/>
                  <a:pt x="109" y="21"/>
                </a:cubicBezTo>
                <a:cubicBezTo>
                  <a:pt x="108" y="22"/>
                  <a:pt x="106" y="23"/>
                  <a:pt x="105" y="24"/>
                </a:cubicBezTo>
                <a:moveTo>
                  <a:pt x="104" y="17"/>
                </a:moveTo>
                <a:cubicBezTo>
                  <a:pt x="104" y="16"/>
                  <a:pt x="103" y="14"/>
                  <a:pt x="103" y="13"/>
                </a:cubicBezTo>
                <a:cubicBezTo>
                  <a:pt x="104" y="12"/>
                  <a:pt x="105" y="11"/>
                  <a:pt x="106" y="9"/>
                </a:cubicBezTo>
                <a:cubicBezTo>
                  <a:pt x="107" y="8"/>
                  <a:pt x="107" y="7"/>
                  <a:pt x="108" y="6"/>
                </a:cubicBezTo>
                <a:cubicBezTo>
                  <a:pt x="109" y="9"/>
                  <a:pt x="109" y="12"/>
                  <a:pt x="110" y="15"/>
                </a:cubicBezTo>
                <a:cubicBezTo>
                  <a:pt x="108" y="16"/>
                  <a:pt x="106" y="16"/>
                  <a:pt x="104" y="17"/>
                </a:cubicBezTo>
                <a:moveTo>
                  <a:pt x="70" y="119"/>
                </a:moveTo>
                <a:cubicBezTo>
                  <a:pt x="71" y="119"/>
                  <a:pt x="71" y="119"/>
                  <a:pt x="72" y="119"/>
                </a:cubicBezTo>
                <a:cubicBezTo>
                  <a:pt x="107" y="87"/>
                  <a:pt x="115" y="53"/>
                  <a:pt x="114" y="29"/>
                </a:cubicBezTo>
                <a:cubicBezTo>
                  <a:pt x="114" y="19"/>
                  <a:pt x="113" y="11"/>
                  <a:pt x="112" y="5"/>
                </a:cubicBezTo>
                <a:cubicBezTo>
                  <a:pt x="113" y="5"/>
                  <a:pt x="113" y="5"/>
                  <a:pt x="113" y="5"/>
                </a:cubicBezTo>
                <a:cubicBezTo>
                  <a:pt x="118" y="7"/>
                  <a:pt x="126" y="7"/>
                  <a:pt x="131" y="7"/>
                </a:cubicBezTo>
                <a:cubicBezTo>
                  <a:pt x="133" y="14"/>
                  <a:pt x="139" y="32"/>
                  <a:pt x="139" y="53"/>
                </a:cubicBezTo>
                <a:cubicBezTo>
                  <a:pt x="139" y="80"/>
                  <a:pt x="130" y="113"/>
                  <a:pt x="98" y="140"/>
                </a:cubicBezTo>
                <a:cubicBezTo>
                  <a:pt x="98" y="140"/>
                  <a:pt x="97" y="141"/>
                  <a:pt x="97" y="141"/>
                </a:cubicBezTo>
                <a:cubicBezTo>
                  <a:pt x="97" y="142"/>
                  <a:pt x="98" y="142"/>
                  <a:pt x="98" y="143"/>
                </a:cubicBezTo>
                <a:cubicBezTo>
                  <a:pt x="103" y="145"/>
                  <a:pt x="107" y="148"/>
                  <a:pt x="112" y="151"/>
                </a:cubicBezTo>
                <a:cubicBezTo>
                  <a:pt x="100" y="157"/>
                  <a:pt x="86" y="160"/>
                  <a:pt x="70" y="160"/>
                </a:cubicBezTo>
                <a:cubicBezTo>
                  <a:pt x="56" y="160"/>
                  <a:pt x="40" y="158"/>
                  <a:pt x="23" y="153"/>
                </a:cubicBezTo>
                <a:cubicBezTo>
                  <a:pt x="23" y="152"/>
                  <a:pt x="24" y="152"/>
                  <a:pt x="24" y="151"/>
                </a:cubicBezTo>
                <a:cubicBezTo>
                  <a:pt x="26" y="147"/>
                  <a:pt x="32" y="137"/>
                  <a:pt x="37" y="127"/>
                </a:cubicBezTo>
                <a:cubicBezTo>
                  <a:pt x="40" y="122"/>
                  <a:pt x="42" y="117"/>
                  <a:pt x="44" y="112"/>
                </a:cubicBezTo>
                <a:cubicBezTo>
                  <a:pt x="45" y="108"/>
                  <a:pt x="46" y="105"/>
                  <a:pt x="47" y="102"/>
                </a:cubicBezTo>
                <a:cubicBezTo>
                  <a:pt x="51" y="105"/>
                  <a:pt x="57" y="110"/>
                  <a:pt x="62" y="114"/>
                </a:cubicBezTo>
                <a:cubicBezTo>
                  <a:pt x="62" y="114"/>
                  <a:pt x="62" y="114"/>
                  <a:pt x="63" y="115"/>
                </a:cubicBezTo>
                <a:cubicBezTo>
                  <a:pt x="63" y="115"/>
                  <a:pt x="64" y="115"/>
                  <a:pt x="64" y="115"/>
                </a:cubicBezTo>
                <a:cubicBezTo>
                  <a:pt x="64" y="115"/>
                  <a:pt x="64" y="115"/>
                  <a:pt x="64" y="115"/>
                </a:cubicBezTo>
                <a:cubicBezTo>
                  <a:pt x="65" y="115"/>
                  <a:pt x="65" y="116"/>
                  <a:pt x="66" y="116"/>
                </a:cubicBezTo>
                <a:cubicBezTo>
                  <a:pt x="66" y="116"/>
                  <a:pt x="66" y="116"/>
                  <a:pt x="66" y="116"/>
                </a:cubicBezTo>
                <a:cubicBezTo>
                  <a:pt x="67" y="117"/>
                  <a:pt x="68" y="118"/>
                  <a:pt x="69" y="119"/>
                </a:cubicBezTo>
                <a:cubicBezTo>
                  <a:pt x="70" y="119"/>
                  <a:pt x="70" y="119"/>
                  <a:pt x="70" y="119"/>
                </a:cubicBezTo>
                <a:moveTo>
                  <a:pt x="110" y="0"/>
                </a:moveTo>
                <a:cubicBezTo>
                  <a:pt x="109" y="0"/>
                  <a:pt x="109" y="0"/>
                  <a:pt x="109" y="0"/>
                </a:cubicBezTo>
                <a:cubicBezTo>
                  <a:pt x="109" y="0"/>
                  <a:pt x="109" y="0"/>
                  <a:pt x="109" y="0"/>
                </a:cubicBezTo>
                <a:cubicBezTo>
                  <a:pt x="108" y="0"/>
                  <a:pt x="108" y="0"/>
                  <a:pt x="108" y="0"/>
                </a:cubicBezTo>
                <a:cubicBezTo>
                  <a:pt x="108" y="1"/>
                  <a:pt x="108" y="1"/>
                  <a:pt x="108" y="1"/>
                </a:cubicBezTo>
                <a:cubicBezTo>
                  <a:pt x="106" y="3"/>
                  <a:pt x="104" y="5"/>
                  <a:pt x="103" y="7"/>
                </a:cubicBezTo>
                <a:cubicBezTo>
                  <a:pt x="101" y="9"/>
                  <a:pt x="100" y="11"/>
                  <a:pt x="100" y="11"/>
                </a:cubicBezTo>
                <a:cubicBezTo>
                  <a:pt x="100" y="12"/>
                  <a:pt x="100" y="12"/>
                  <a:pt x="100" y="12"/>
                </a:cubicBezTo>
                <a:cubicBezTo>
                  <a:pt x="99" y="12"/>
                  <a:pt x="99" y="12"/>
                  <a:pt x="99" y="12"/>
                </a:cubicBezTo>
                <a:cubicBezTo>
                  <a:pt x="99" y="12"/>
                  <a:pt x="99" y="12"/>
                  <a:pt x="99" y="12"/>
                </a:cubicBezTo>
                <a:cubicBezTo>
                  <a:pt x="99" y="13"/>
                  <a:pt x="99" y="13"/>
                  <a:pt x="99" y="13"/>
                </a:cubicBezTo>
                <a:cubicBezTo>
                  <a:pt x="99" y="13"/>
                  <a:pt x="99" y="13"/>
                  <a:pt x="99" y="13"/>
                </a:cubicBezTo>
                <a:cubicBezTo>
                  <a:pt x="99" y="13"/>
                  <a:pt x="99" y="13"/>
                  <a:pt x="99" y="13"/>
                </a:cubicBezTo>
                <a:cubicBezTo>
                  <a:pt x="100" y="15"/>
                  <a:pt x="101" y="19"/>
                  <a:pt x="101" y="25"/>
                </a:cubicBezTo>
                <a:cubicBezTo>
                  <a:pt x="101" y="25"/>
                  <a:pt x="100" y="26"/>
                  <a:pt x="101" y="26"/>
                </a:cubicBezTo>
                <a:cubicBezTo>
                  <a:pt x="101" y="27"/>
                  <a:pt x="101" y="27"/>
                  <a:pt x="101" y="27"/>
                </a:cubicBezTo>
                <a:cubicBezTo>
                  <a:pt x="101" y="28"/>
                  <a:pt x="101" y="29"/>
                  <a:pt x="101" y="31"/>
                </a:cubicBezTo>
                <a:cubicBezTo>
                  <a:pt x="101" y="50"/>
                  <a:pt x="95" y="81"/>
                  <a:pt x="64" y="110"/>
                </a:cubicBezTo>
                <a:cubicBezTo>
                  <a:pt x="58" y="105"/>
                  <a:pt x="51" y="100"/>
                  <a:pt x="46" y="96"/>
                </a:cubicBezTo>
                <a:cubicBezTo>
                  <a:pt x="46" y="96"/>
                  <a:pt x="46" y="96"/>
                  <a:pt x="46" y="96"/>
                </a:cubicBezTo>
                <a:cubicBezTo>
                  <a:pt x="45" y="96"/>
                  <a:pt x="45" y="96"/>
                  <a:pt x="45" y="96"/>
                </a:cubicBezTo>
                <a:cubicBezTo>
                  <a:pt x="45" y="96"/>
                  <a:pt x="45" y="96"/>
                  <a:pt x="45" y="96"/>
                </a:cubicBezTo>
                <a:cubicBezTo>
                  <a:pt x="44" y="96"/>
                  <a:pt x="44" y="96"/>
                  <a:pt x="44" y="96"/>
                </a:cubicBezTo>
                <a:cubicBezTo>
                  <a:pt x="44" y="96"/>
                  <a:pt x="44" y="96"/>
                  <a:pt x="44" y="96"/>
                </a:cubicBezTo>
                <a:cubicBezTo>
                  <a:pt x="44" y="96"/>
                  <a:pt x="44" y="96"/>
                  <a:pt x="44" y="96"/>
                </a:cubicBezTo>
                <a:cubicBezTo>
                  <a:pt x="43" y="97"/>
                  <a:pt x="43" y="97"/>
                  <a:pt x="43" y="97"/>
                </a:cubicBezTo>
                <a:cubicBezTo>
                  <a:pt x="37" y="104"/>
                  <a:pt x="32" y="112"/>
                  <a:pt x="27" y="120"/>
                </a:cubicBezTo>
                <a:cubicBezTo>
                  <a:pt x="26" y="121"/>
                  <a:pt x="26" y="122"/>
                  <a:pt x="27" y="122"/>
                </a:cubicBezTo>
                <a:cubicBezTo>
                  <a:pt x="27" y="122"/>
                  <a:pt x="27" y="122"/>
                  <a:pt x="27" y="122"/>
                </a:cubicBezTo>
                <a:cubicBezTo>
                  <a:pt x="24" y="130"/>
                  <a:pt x="19" y="140"/>
                  <a:pt x="14" y="150"/>
                </a:cubicBezTo>
                <a:cubicBezTo>
                  <a:pt x="11" y="157"/>
                  <a:pt x="7" y="164"/>
                  <a:pt x="5" y="169"/>
                </a:cubicBezTo>
                <a:cubicBezTo>
                  <a:pt x="5" y="170"/>
                  <a:pt x="4" y="170"/>
                  <a:pt x="4" y="171"/>
                </a:cubicBezTo>
                <a:cubicBezTo>
                  <a:pt x="4" y="171"/>
                  <a:pt x="4" y="171"/>
                  <a:pt x="4" y="171"/>
                </a:cubicBezTo>
                <a:cubicBezTo>
                  <a:pt x="3" y="172"/>
                  <a:pt x="3" y="172"/>
                  <a:pt x="3" y="172"/>
                </a:cubicBezTo>
                <a:cubicBezTo>
                  <a:pt x="3" y="172"/>
                  <a:pt x="3" y="173"/>
                  <a:pt x="3" y="173"/>
                </a:cubicBezTo>
                <a:cubicBezTo>
                  <a:pt x="2" y="174"/>
                  <a:pt x="2" y="176"/>
                  <a:pt x="1" y="177"/>
                </a:cubicBezTo>
                <a:cubicBezTo>
                  <a:pt x="1" y="177"/>
                  <a:pt x="1" y="177"/>
                  <a:pt x="1" y="178"/>
                </a:cubicBezTo>
                <a:cubicBezTo>
                  <a:pt x="1" y="178"/>
                  <a:pt x="1" y="178"/>
                  <a:pt x="1" y="178"/>
                </a:cubicBezTo>
                <a:cubicBezTo>
                  <a:pt x="1" y="179"/>
                  <a:pt x="1" y="179"/>
                  <a:pt x="1" y="179"/>
                </a:cubicBezTo>
                <a:cubicBezTo>
                  <a:pt x="1" y="179"/>
                  <a:pt x="0" y="179"/>
                  <a:pt x="0" y="179"/>
                </a:cubicBezTo>
                <a:cubicBezTo>
                  <a:pt x="1" y="180"/>
                  <a:pt x="1" y="180"/>
                  <a:pt x="1" y="180"/>
                </a:cubicBezTo>
                <a:cubicBezTo>
                  <a:pt x="1" y="180"/>
                  <a:pt x="1" y="181"/>
                  <a:pt x="1" y="181"/>
                </a:cubicBezTo>
                <a:cubicBezTo>
                  <a:pt x="1" y="182"/>
                  <a:pt x="2" y="182"/>
                  <a:pt x="2" y="182"/>
                </a:cubicBezTo>
                <a:cubicBezTo>
                  <a:pt x="3" y="183"/>
                  <a:pt x="3" y="183"/>
                  <a:pt x="4" y="183"/>
                </a:cubicBezTo>
                <a:cubicBezTo>
                  <a:pt x="9" y="184"/>
                  <a:pt x="15" y="185"/>
                  <a:pt x="21" y="185"/>
                </a:cubicBezTo>
                <a:cubicBezTo>
                  <a:pt x="22" y="185"/>
                  <a:pt x="23" y="185"/>
                  <a:pt x="23" y="185"/>
                </a:cubicBezTo>
                <a:cubicBezTo>
                  <a:pt x="24" y="185"/>
                  <a:pt x="24" y="185"/>
                  <a:pt x="24" y="185"/>
                </a:cubicBezTo>
                <a:cubicBezTo>
                  <a:pt x="27" y="186"/>
                  <a:pt x="30" y="186"/>
                  <a:pt x="33" y="186"/>
                </a:cubicBezTo>
                <a:cubicBezTo>
                  <a:pt x="33" y="186"/>
                  <a:pt x="34" y="186"/>
                  <a:pt x="35" y="186"/>
                </a:cubicBezTo>
                <a:cubicBezTo>
                  <a:pt x="35" y="186"/>
                  <a:pt x="35" y="186"/>
                  <a:pt x="35" y="186"/>
                </a:cubicBezTo>
                <a:cubicBezTo>
                  <a:pt x="35" y="186"/>
                  <a:pt x="36" y="186"/>
                  <a:pt x="36" y="186"/>
                </a:cubicBezTo>
                <a:cubicBezTo>
                  <a:pt x="36" y="186"/>
                  <a:pt x="37" y="186"/>
                  <a:pt x="37" y="186"/>
                </a:cubicBezTo>
                <a:cubicBezTo>
                  <a:pt x="37" y="186"/>
                  <a:pt x="37" y="186"/>
                  <a:pt x="37" y="186"/>
                </a:cubicBezTo>
                <a:cubicBezTo>
                  <a:pt x="58" y="185"/>
                  <a:pt x="84" y="183"/>
                  <a:pt x="100" y="177"/>
                </a:cubicBezTo>
                <a:cubicBezTo>
                  <a:pt x="101" y="177"/>
                  <a:pt x="101" y="177"/>
                  <a:pt x="101" y="177"/>
                </a:cubicBezTo>
                <a:cubicBezTo>
                  <a:pt x="107" y="169"/>
                  <a:pt x="113" y="160"/>
                  <a:pt x="119" y="152"/>
                </a:cubicBezTo>
                <a:cubicBezTo>
                  <a:pt x="119" y="151"/>
                  <a:pt x="119" y="150"/>
                  <a:pt x="118" y="149"/>
                </a:cubicBezTo>
                <a:cubicBezTo>
                  <a:pt x="118" y="149"/>
                  <a:pt x="117" y="149"/>
                  <a:pt x="117" y="149"/>
                </a:cubicBezTo>
                <a:cubicBezTo>
                  <a:pt x="117" y="149"/>
                  <a:pt x="117" y="149"/>
                  <a:pt x="117" y="149"/>
                </a:cubicBezTo>
                <a:cubicBezTo>
                  <a:pt x="112" y="146"/>
                  <a:pt x="107" y="143"/>
                  <a:pt x="103" y="141"/>
                </a:cubicBezTo>
                <a:cubicBezTo>
                  <a:pt x="134" y="113"/>
                  <a:pt x="143" y="80"/>
                  <a:pt x="143" y="53"/>
                </a:cubicBezTo>
                <a:cubicBezTo>
                  <a:pt x="143" y="30"/>
                  <a:pt x="137" y="11"/>
                  <a:pt x="134" y="5"/>
                </a:cubicBezTo>
                <a:cubicBezTo>
                  <a:pt x="134" y="4"/>
                  <a:pt x="133" y="4"/>
                  <a:pt x="132" y="4"/>
                </a:cubicBezTo>
                <a:cubicBezTo>
                  <a:pt x="130" y="3"/>
                  <a:pt x="125" y="3"/>
                  <a:pt x="120" y="3"/>
                </a:cubicBezTo>
                <a:cubicBezTo>
                  <a:pt x="118" y="2"/>
                  <a:pt x="116" y="2"/>
                  <a:pt x="114" y="2"/>
                </a:cubicBezTo>
                <a:cubicBezTo>
                  <a:pt x="112" y="1"/>
                  <a:pt x="111" y="1"/>
                  <a:pt x="111" y="0"/>
                </a:cubicBezTo>
                <a:cubicBezTo>
                  <a:pt x="111" y="0"/>
                  <a:pt x="111" y="0"/>
                  <a:pt x="111" y="0"/>
                </a:cubicBezTo>
                <a:cubicBezTo>
                  <a:pt x="110" y="0"/>
                  <a:pt x="110" y="0"/>
                  <a:pt x="110" y="0"/>
                </a:cubicBezTo>
                <a:cubicBezTo>
                  <a:pt x="110" y="0"/>
                  <a:pt x="110" y="0"/>
                  <a:pt x="110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CustomShape 40"/>
          <p:cNvSpPr/>
          <p:nvPr/>
        </p:nvSpPr>
        <p:spPr>
          <a:xfrm>
            <a:off x="2403360" y="2138760"/>
            <a:ext cx="144000" cy="139680"/>
          </a:xfrm>
          <a:custGeom>
            <a:avLst/>
            <a:gdLst/>
            <a:ahLst/>
            <a:rect l="l" t="t" r="r" b="b"/>
            <a:pathLst>
              <a:path w="142" h="138">
                <a:moveTo>
                  <a:pt x="90" y="131"/>
                </a:moveTo>
                <a:cubicBezTo>
                  <a:pt x="90" y="131"/>
                  <a:pt x="90" y="131"/>
                  <a:pt x="90" y="131"/>
                </a:cubicBezTo>
                <a:cubicBezTo>
                  <a:pt x="94" y="121"/>
                  <a:pt x="99" y="112"/>
                  <a:pt x="103" y="103"/>
                </a:cubicBezTo>
                <a:cubicBezTo>
                  <a:pt x="114" y="112"/>
                  <a:pt x="97" y="126"/>
                  <a:pt x="91" y="131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90" y="131"/>
                  <a:pt x="90" y="131"/>
                  <a:pt x="90" y="131"/>
                </a:cubicBezTo>
                <a:moveTo>
                  <a:pt x="80" y="133"/>
                </a:moveTo>
                <a:cubicBezTo>
                  <a:pt x="84" y="123"/>
                  <a:pt x="89" y="112"/>
                  <a:pt x="93" y="102"/>
                </a:cubicBezTo>
                <a:cubicBezTo>
                  <a:pt x="95" y="102"/>
                  <a:pt x="98" y="103"/>
                  <a:pt x="100" y="103"/>
                </a:cubicBezTo>
                <a:cubicBezTo>
                  <a:pt x="100" y="103"/>
                  <a:pt x="100" y="103"/>
                  <a:pt x="100" y="103"/>
                </a:cubicBezTo>
                <a:cubicBezTo>
                  <a:pt x="96" y="112"/>
                  <a:pt x="92" y="121"/>
                  <a:pt x="88" y="130"/>
                </a:cubicBezTo>
                <a:cubicBezTo>
                  <a:pt x="88" y="130"/>
                  <a:pt x="88" y="130"/>
                  <a:pt x="88" y="130"/>
                </a:cubicBezTo>
                <a:cubicBezTo>
                  <a:pt x="88" y="131"/>
                  <a:pt x="87" y="131"/>
                  <a:pt x="87" y="132"/>
                </a:cubicBezTo>
                <a:cubicBezTo>
                  <a:pt x="85" y="132"/>
                  <a:pt x="83" y="133"/>
                  <a:pt x="80" y="133"/>
                </a:cubicBezTo>
                <a:moveTo>
                  <a:pt x="71" y="133"/>
                </a:moveTo>
                <a:cubicBezTo>
                  <a:pt x="70" y="133"/>
                  <a:pt x="69" y="133"/>
                  <a:pt x="68" y="133"/>
                </a:cubicBezTo>
                <a:cubicBezTo>
                  <a:pt x="74" y="121"/>
                  <a:pt x="79" y="109"/>
                  <a:pt x="85" y="97"/>
                </a:cubicBezTo>
                <a:cubicBezTo>
                  <a:pt x="86" y="99"/>
                  <a:pt x="87" y="100"/>
                  <a:pt x="85" y="101"/>
                </a:cubicBezTo>
                <a:cubicBezTo>
                  <a:pt x="85" y="101"/>
                  <a:pt x="86" y="101"/>
                  <a:pt x="87" y="101"/>
                </a:cubicBezTo>
                <a:cubicBezTo>
                  <a:pt x="88" y="101"/>
                  <a:pt x="89" y="101"/>
                  <a:pt x="91" y="102"/>
                </a:cubicBezTo>
                <a:cubicBezTo>
                  <a:pt x="86" y="112"/>
                  <a:pt x="82" y="123"/>
                  <a:pt x="78" y="133"/>
                </a:cubicBezTo>
                <a:cubicBezTo>
                  <a:pt x="76" y="133"/>
                  <a:pt x="73" y="133"/>
                  <a:pt x="71" y="133"/>
                </a:cubicBezTo>
                <a:moveTo>
                  <a:pt x="66" y="133"/>
                </a:moveTo>
                <a:cubicBezTo>
                  <a:pt x="65" y="133"/>
                  <a:pt x="65" y="133"/>
                  <a:pt x="64" y="133"/>
                </a:cubicBezTo>
                <a:cubicBezTo>
                  <a:pt x="66" y="126"/>
                  <a:pt x="69" y="120"/>
                  <a:pt x="65" y="116"/>
                </a:cubicBezTo>
                <a:cubicBezTo>
                  <a:pt x="68" y="110"/>
                  <a:pt x="71" y="104"/>
                  <a:pt x="75" y="98"/>
                </a:cubicBezTo>
                <a:cubicBezTo>
                  <a:pt x="76" y="96"/>
                  <a:pt x="78" y="94"/>
                  <a:pt x="79" y="93"/>
                </a:cubicBezTo>
                <a:cubicBezTo>
                  <a:pt x="81" y="94"/>
                  <a:pt x="82" y="95"/>
                  <a:pt x="83" y="95"/>
                </a:cubicBezTo>
                <a:cubicBezTo>
                  <a:pt x="77" y="108"/>
                  <a:pt x="72" y="121"/>
                  <a:pt x="66" y="133"/>
                </a:cubicBezTo>
                <a:moveTo>
                  <a:pt x="63" y="115"/>
                </a:moveTo>
                <a:cubicBezTo>
                  <a:pt x="61" y="114"/>
                  <a:pt x="60" y="112"/>
                  <a:pt x="59" y="111"/>
                </a:cubicBezTo>
                <a:cubicBezTo>
                  <a:pt x="62" y="104"/>
                  <a:pt x="65" y="97"/>
                  <a:pt x="68" y="90"/>
                </a:cubicBezTo>
                <a:cubicBezTo>
                  <a:pt x="68" y="90"/>
                  <a:pt x="68" y="90"/>
                  <a:pt x="68" y="90"/>
                </a:cubicBezTo>
                <a:cubicBezTo>
                  <a:pt x="68" y="90"/>
                  <a:pt x="68" y="90"/>
                  <a:pt x="68" y="90"/>
                </a:cubicBezTo>
                <a:cubicBezTo>
                  <a:pt x="71" y="90"/>
                  <a:pt x="74" y="91"/>
                  <a:pt x="77" y="92"/>
                </a:cubicBezTo>
                <a:cubicBezTo>
                  <a:pt x="75" y="93"/>
                  <a:pt x="74" y="95"/>
                  <a:pt x="73" y="97"/>
                </a:cubicBezTo>
                <a:cubicBezTo>
                  <a:pt x="69" y="103"/>
                  <a:pt x="66" y="109"/>
                  <a:pt x="63" y="115"/>
                </a:cubicBezTo>
                <a:moveTo>
                  <a:pt x="50" y="75"/>
                </a:moveTo>
                <a:cubicBezTo>
                  <a:pt x="51" y="75"/>
                  <a:pt x="51" y="74"/>
                  <a:pt x="52" y="74"/>
                </a:cubicBezTo>
                <a:cubicBezTo>
                  <a:pt x="52" y="74"/>
                  <a:pt x="52" y="74"/>
                  <a:pt x="53" y="74"/>
                </a:cubicBezTo>
                <a:cubicBezTo>
                  <a:pt x="53" y="74"/>
                  <a:pt x="53" y="74"/>
                  <a:pt x="53" y="74"/>
                </a:cubicBezTo>
                <a:cubicBezTo>
                  <a:pt x="53" y="74"/>
                  <a:pt x="53" y="74"/>
                  <a:pt x="53" y="74"/>
                </a:cubicBezTo>
                <a:cubicBezTo>
                  <a:pt x="53" y="74"/>
                  <a:pt x="53" y="74"/>
                  <a:pt x="53" y="74"/>
                </a:cubicBezTo>
                <a:cubicBezTo>
                  <a:pt x="56" y="76"/>
                  <a:pt x="57" y="80"/>
                  <a:pt x="56" y="82"/>
                </a:cubicBezTo>
                <a:cubicBezTo>
                  <a:pt x="56" y="82"/>
                  <a:pt x="60" y="85"/>
                  <a:pt x="60" y="87"/>
                </a:cubicBezTo>
                <a:cubicBezTo>
                  <a:pt x="61" y="87"/>
                  <a:pt x="62" y="87"/>
                  <a:pt x="63" y="87"/>
                </a:cubicBezTo>
                <a:cubicBezTo>
                  <a:pt x="63" y="88"/>
                  <a:pt x="63" y="89"/>
                  <a:pt x="63" y="90"/>
                </a:cubicBezTo>
                <a:cubicBezTo>
                  <a:pt x="63" y="90"/>
                  <a:pt x="64" y="91"/>
                  <a:pt x="64" y="91"/>
                </a:cubicBezTo>
                <a:cubicBezTo>
                  <a:pt x="65" y="91"/>
                  <a:pt x="65" y="91"/>
                  <a:pt x="65" y="91"/>
                </a:cubicBezTo>
                <a:cubicBezTo>
                  <a:pt x="62" y="97"/>
                  <a:pt x="60" y="102"/>
                  <a:pt x="58" y="108"/>
                </a:cubicBezTo>
                <a:cubicBezTo>
                  <a:pt x="57" y="105"/>
                  <a:pt x="57" y="102"/>
                  <a:pt x="58" y="99"/>
                </a:cubicBezTo>
                <a:cubicBezTo>
                  <a:pt x="58" y="96"/>
                  <a:pt x="58" y="93"/>
                  <a:pt x="61" y="91"/>
                </a:cubicBezTo>
                <a:cubicBezTo>
                  <a:pt x="60" y="91"/>
                  <a:pt x="59" y="90"/>
                  <a:pt x="58" y="89"/>
                </a:cubicBezTo>
                <a:cubicBezTo>
                  <a:pt x="58" y="89"/>
                  <a:pt x="57" y="89"/>
                  <a:pt x="57" y="89"/>
                </a:cubicBezTo>
                <a:cubicBezTo>
                  <a:pt x="56" y="88"/>
                  <a:pt x="57" y="87"/>
                  <a:pt x="57" y="87"/>
                </a:cubicBezTo>
                <a:cubicBezTo>
                  <a:pt x="55" y="87"/>
                  <a:pt x="54" y="84"/>
                  <a:pt x="52" y="83"/>
                </a:cubicBezTo>
                <a:cubicBezTo>
                  <a:pt x="53" y="81"/>
                  <a:pt x="54" y="80"/>
                  <a:pt x="55" y="78"/>
                </a:cubicBezTo>
                <a:cubicBezTo>
                  <a:pt x="55" y="77"/>
                  <a:pt x="55" y="77"/>
                  <a:pt x="54" y="76"/>
                </a:cubicBezTo>
                <a:cubicBezTo>
                  <a:pt x="54" y="76"/>
                  <a:pt x="54" y="76"/>
                  <a:pt x="54" y="76"/>
                </a:cubicBezTo>
                <a:cubicBezTo>
                  <a:pt x="53" y="76"/>
                  <a:pt x="53" y="77"/>
                  <a:pt x="53" y="77"/>
                </a:cubicBezTo>
                <a:cubicBezTo>
                  <a:pt x="52" y="79"/>
                  <a:pt x="51" y="81"/>
                  <a:pt x="50" y="82"/>
                </a:cubicBezTo>
                <a:cubicBezTo>
                  <a:pt x="49" y="82"/>
                  <a:pt x="48" y="81"/>
                  <a:pt x="46" y="81"/>
                </a:cubicBezTo>
                <a:cubicBezTo>
                  <a:pt x="48" y="79"/>
                  <a:pt x="48" y="77"/>
                  <a:pt x="49" y="74"/>
                </a:cubicBezTo>
                <a:cubicBezTo>
                  <a:pt x="50" y="75"/>
                  <a:pt x="50" y="75"/>
                  <a:pt x="50" y="75"/>
                </a:cubicBezTo>
                <a:moveTo>
                  <a:pt x="128" y="82"/>
                </a:moveTo>
                <a:cubicBezTo>
                  <a:pt x="128" y="82"/>
                  <a:pt x="128" y="82"/>
                  <a:pt x="128" y="82"/>
                </a:cubicBezTo>
                <a:cubicBezTo>
                  <a:pt x="128" y="82"/>
                  <a:pt x="128" y="82"/>
                  <a:pt x="128" y="82"/>
                </a:cubicBezTo>
                <a:cubicBezTo>
                  <a:pt x="130" y="75"/>
                  <a:pt x="133" y="68"/>
                  <a:pt x="136" y="62"/>
                </a:cubicBezTo>
                <a:cubicBezTo>
                  <a:pt x="137" y="64"/>
                  <a:pt x="138" y="67"/>
                  <a:pt x="138" y="70"/>
                </a:cubicBezTo>
                <a:cubicBezTo>
                  <a:pt x="138" y="74"/>
                  <a:pt x="137" y="78"/>
                  <a:pt x="137" y="82"/>
                </a:cubicBezTo>
                <a:cubicBezTo>
                  <a:pt x="136" y="83"/>
                  <a:pt x="136" y="85"/>
                  <a:pt x="136" y="86"/>
                </a:cubicBezTo>
                <a:cubicBezTo>
                  <a:pt x="135" y="86"/>
                  <a:pt x="135" y="86"/>
                  <a:pt x="135" y="86"/>
                </a:cubicBezTo>
                <a:cubicBezTo>
                  <a:pt x="135" y="85"/>
                  <a:pt x="134" y="83"/>
                  <a:pt x="133" y="83"/>
                </a:cubicBezTo>
                <a:cubicBezTo>
                  <a:pt x="132" y="82"/>
                  <a:pt x="131" y="82"/>
                  <a:pt x="129" y="82"/>
                </a:cubicBezTo>
                <a:cubicBezTo>
                  <a:pt x="129" y="82"/>
                  <a:pt x="129" y="82"/>
                  <a:pt x="129" y="82"/>
                </a:cubicBezTo>
                <a:cubicBezTo>
                  <a:pt x="129" y="82"/>
                  <a:pt x="128" y="82"/>
                  <a:pt x="128" y="82"/>
                </a:cubicBezTo>
                <a:moveTo>
                  <a:pt x="124" y="83"/>
                </a:moveTo>
                <a:cubicBezTo>
                  <a:pt x="123" y="83"/>
                  <a:pt x="122" y="83"/>
                  <a:pt x="122" y="83"/>
                </a:cubicBezTo>
                <a:cubicBezTo>
                  <a:pt x="122" y="82"/>
                  <a:pt x="121" y="82"/>
                  <a:pt x="121" y="81"/>
                </a:cubicBezTo>
                <a:cubicBezTo>
                  <a:pt x="121" y="81"/>
                  <a:pt x="121" y="81"/>
                  <a:pt x="121" y="81"/>
                </a:cubicBezTo>
                <a:cubicBezTo>
                  <a:pt x="121" y="80"/>
                  <a:pt x="121" y="80"/>
                  <a:pt x="121" y="80"/>
                </a:cubicBezTo>
                <a:cubicBezTo>
                  <a:pt x="123" y="72"/>
                  <a:pt x="126" y="65"/>
                  <a:pt x="130" y="57"/>
                </a:cubicBezTo>
                <a:cubicBezTo>
                  <a:pt x="130" y="57"/>
                  <a:pt x="130" y="57"/>
                  <a:pt x="130" y="57"/>
                </a:cubicBezTo>
                <a:cubicBezTo>
                  <a:pt x="131" y="57"/>
                  <a:pt x="132" y="57"/>
                  <a:pt x="132" y="56"/>
                </a:cubicBezTo>
                <a:cubicBezTo>
                  <a:pt x="133" y="56"/>
                  <a:pt x="133" y="56"/>
                  <a:pt x="134" y="56"/>
                </a:cubicBezTo>
                <a:cubicBezTo>
                  <a:pt x="134" y="57"/>
                  <a:pt x="134" y="57"/>
                  <a:pt x="134" y="57"/>
                </a:cubicBezTo>
                <a:cubicBezTo>
                  <a:pt x="134" y="58"/>
                  <a:pt x="134" y="58"/>
                  <a:pt x="134" y="58"/>
                </a:cubicBezTo>
                <a:cubicBezTo>
                  <a:pt x="134" y="59"/>
                  <a:pt x="134" y="59"/>
                  <a:pt x="134" y="60"/>
                </a:cubicBezTo>
                <a:cubicBezTo>
                  <a:pt x="131" y="67"/>
                  <a:pt x="128" y="74"/>
                  <a:pt x="125" y="81"/>
                </a:cubicBezTo>
                <a:cubicBezTo>
                  <a:pt x="125" y="81"/>
                  <a:pt x="125" y="82"/>
                  <a:pt x="125" y="82"/>
                </a:cubicBezTo>
                <a:cubicBezTo>
                  <a:pt x="125" y="83"/>
                  <a:pt x="125" y="83"/>
                  <a:pt x="125" y="83"/>
                </a:cubicBezTo>
                <a:cubicBezTo>
                  <a:pt x="125" y="83"/>
                  <a:pt x="125" y="83"/>
                  <a:pt x="124" y="83"/>
                </a:cubicBezTo>
                <a:cubicBezTo>
                  <a:pt x="124" y="83"/>
                  <a:pt x="124" y="83"/>
                  <a:pt x="124" y="83"/>
                </a:cubicBezTo>
                <a:moveTo>
                  <a:pt x="120" y="76"/>
                </a:moveTo>
                <a:cubicBezTo>
                  <a:pt x="120" y="76"/>
                  <a:pt x="120" y="75"/>
                  <a:pt x="120" y="74"/>
                </a:cubicBezTo>
                <a:cubicBezTo>
                  <a:pt x="120" y="72"/>
                  <a:pt x="120" y="70"/>
                  <a:pt x="120" y="68"/>
                </a:cubicBezTo>
                <a:cubicBezTo>
                  <a:pt x="120" y="66"/>
                  <a:pt x="121" y="65"/>
                  <a:pt x="121" y="64"/>
                </a:cubicBezTo>
                <a:cubicBezTo>
                  <a:pt x="122" y="63"/>
                  <a:pt x="123" y="61"/>
                  <a:pt x="124" y="59"/>
                </a:cubicBezTo>
                <a:cubicBezTo>
                  <a:pt x="125" y="58"/>
                  <a:pt x="125" y="57"/>
                  <a:pt x="126" y="57"/>
                </a:cubicBezTo>
                <a:cubicBezTo>
                  <a:pt x="126" y="56"/>
                  <a:pt x="127" y="56"/>
                  <a:pt x="127" y="56"/>
                </a:cubicBezTo>
                <a:cubicBezTo>
                  <a:pt x="127" y="56"/>
                  <a:pt x="127" y="56"/>
                  <a:pt x="127" y="56"/>
                </a:cubicBezTo>
                <a:cubicBezTo>
                  <a:pt x="128" y="56"/>
                  <a:pt x="128" y="56"/>
                  <a:pt x="128" y="56"/>
                </a:cubicBezTo>
                <a:cubicBezTo>
                  <a:pt x="128" y="56"/>
                  <a:pt x="128" y="56"/>
                  <a:pt x="128" y="56"/>
                </a:cubicBezTo>
                <a:cubicBezTo>
                  <a:pt x="128" y="56"/>
                  <a:pt x="128" y="56"/>
                  <a:pt x="128" y="56"/>
                </a:cubicBezTo>
                <a:cubicBezTo>
                  <a:pt x="125" y="63"/>
                  <a:pt x="122" y="70"/>
                  <a:pt x="120" y="76"/>
                </a:cubicBezTo>
                <a:moveTo>
                  <a:pt x="75" y="48"/>
                </a:moveTo>
                <a:cubicBezTo>
                  <a:pt x="77" y="44"/>
                  <a:pt x="79" y="40"/>
                  <a:pt x="82" y="37"/>
                </a:cubicBezTo>
                <a:cubicBezTo>
                  <a:pt x="82" y="37"/>
                  <a:pt x="82" y="37"/>
                  <a:pt x="82" y="37"/>
                </a:cubicBezTo>
                <a:cubicBezTo>
                  <a:pt x="82" y="37"/>
                  <a:pt x="82" y="37"/>
                  <a:pt x="82" y="37"/>
                </a:cubicBezTo>
                <a:cubicBezTo>
                  <a:pt x="83" y="37"/>
                  <a:pt x="87" y="39"/>
                  <a:pt x="88" y="39"/>
                </a:cubicBezTo>
                <a:cubicBezTo>
                  <a:pt x="88" y="39"/>
                  <a:pt x="88" y="39"/>
                  <a:pt x="88" y="39"/>
                </a:cubicBezTo>
                <a:cubicBezTo>
                  <a:pt x="87" y="40"/>
                  <a:pt x="82" y="47"/>
                  <a:pt x="84" y="49"/>
                </a:cubicBezTo>
                <a:cubicBezTo>
                  <a:pt x="82" y="48"/>
                  <a:pt x="79" y="48"/>
                  <a:pt x="76" y="48"/>
                </a:cubicBezTo>
                <a:cubicBezTo>
                  <a:pt x="76" y="48"/>
                  <a:pt x="75" y="48"/>
                  <a:pt x="75" y="48"/>
                </a:cubicBezTo>
                <a:moveTo>
                  <a:pt x="44" y="80"/>
                </a:moveTo>
                <a:cubicBezTo>
                  <a:pt x="42" y="79"/>
                  <a:pt x="40" y="78"/>
                  <a:pt x="39" y="77"/>
                </a:cubicBezTo>
                <a:cubicBezTo>
                  <a:pt x="38" y="77"/>
                  <a:pt x="36" y="74"/>
                  <a:pt x="34" y="72"/>
                </a:cubicBezTo>
                <a:cubicBezTo>
                  <a:pt x="41" y="59"/>
                  <a:pt x="48" y="47"/>
                  <a:pt x="56" y="35"/>
                </a:cubicBezTo>
                <a:cubicBezTo>
                  <a:pt x="56" y="35"/>
                  <a:pt x="56" y="35"/>
                  <a:pt x="56" y="35"/>
                </a:cubicBezTo>
                <a:cubicBezTo>
                  <a:pt x="57" y="36"/>
                  <a:pt x="59" y="37"/>
                  <a:pt x="61" y="38"/>
                </a:cubicBezTo>
                <a:cubicBezTo>
                  <a:pt x="56" y="47"/>
                  <a:pt x="51" y="56"/>
                  <a:pt x="46" y="65"/>
                </a:cubicBezTo>
                <a:cubicBezTo>
                  <a:pt x="46" y="66"/>
                  <a:pt x="46" y="66"/>
                  <a:pt x="45" y="66"/>
                </a:cubicBezTo>
                <a:cubicBezTo>
                  <a:pt x="43" y="68"/>
                  <a:pt x="46" y="71"/>
                  <a:pt x="47" y="72"/>
                </a:cubicBezTo>
                <a:cubicBezTo>
                  <a:pt x="47" y="75"/>
                  <a:pt x="46" y="78"/>
                  <a:pt x="44" y="80"/>
                </a:cubicBezTo>
                <a:moveTo>
                  <a:pt x="124" y="37"/>
                </a:moveTo>
                <a:cubicBezTo>
                  <a:pt x="125" y="36"/>
                  <a:pt x="125" y="34"/>
                  <a:pt x="126" y="33"/>
                </a:cubicBezTo>
                <a:cubicBezTo>
                  <a:pt x="127" y="34"/>
                  <a:pt x="128" y="36"/>
                  <a:pt x="128" y="38"/>
                </a:cubicBezTo>
                <a:cubicBezTo>
                  <a:pt x="128" y="37"/>
                  <a:pt x="127" y="37"/>
                  <a:pt x="126" y="37"/>
                </a:cubicBezTo>
                <a:cubicBezTo>
                  <a:pt x="126" y="37"/>
                  <a:pt x="126" y="37"/>
                  <a:pt x="126" y="37"/>
                </a:cubicBezTo>
                <a:cubicBezTo>
                  <a:pt x="125" y="37"/>
                  <a:pt x="125" y="37"/>
                  <a:pt x="125" y="37"/>
                </a:cubicBezTo>
                <a:cubicBezTo>
                  <a:pt x="124" y="37"/>
                  <a:pt x="124" y="37"/>
                  <a:pt x="124" y="37"/>
                </a:cubicBezTo>
                <a:moveTo>
                  <a:pt x="33" y="70"/>
                </a:moveTo>
                <a:cubicBezTo>
                  <a:pt x="31" y="68"/>
                  <a:pt x="30" y="66"/>
                  <a:pt x="29" y="64"/>
                </a:cubicBezTo>
                <a:cubicBezTo>
                  <a:pt x="35" y="53"/>
                  <a:pt x="44" y="43"/>
                  <a:pt x="49" y="32"/>
                </a:cubicBezTo>
                <a:cubicBezTo>
                  <a:pt x="50" y="32"/>
                  <a:pt x="50" y="32"/>
                  <a:pt x="50" y="32"/>
                </a:cubicBezTo>
                <a:cubicBezTo>
                  <a:pt x="52" y="34"/>
                  <a:pt x="53" y="33"/>
                  <a:pt x="54" y="34"/>
                </a:cubicBezTo>
                <a:cubicBezTo>
                  <a:pt x="46" y="45"/>
                  <a:pt x="39" y="57"/>
                  <a:pt x="33" y="70"/>
                </a:cubicBezTo>
                <a:moveTo>
                  <a:pt x="59" y="69"/>
                </a:moveTo>
                <a:cubicBezTo>
                  <a:pt x="58" y="69"/>
                  <a:pt x="58" y="68"/>
                  <a:pt x="57" y="67"/>
                </a:cubicBezTo>
                <a:cubicBezTo>
                  <a:pt x="62" y="54"/>
                  <a:pt x="68" y="43"/>
                  <a:pt x="75" y="31"/>
                </a:cubicBezTo>
                <a:cubicBezTo>
                  <a:pt x="75" y="31"/>
                  <a:pt x="75" y="31"/>
                  <a:pt x="75" y="31"/>
                </a:cubicBezTo>
                <a:cubicBezTo>
                  <a:pt x="77" y="32"/>
                  <a:pt x="80" y="31"/>
                  <a:pt x="81" y="34"/>
                </a:cubicBezTo>
                <a:cubicBezTo>
                  <a:pt x="78" y="39"/>
                  <a:pt x="75" y="43"/>
                  <a:pt x="72" y="48"/>
                </a:cubicBezTo>
                <a:cubicBezTo>
                  <a:pt x="71" y="49"/>
                  <a:pt x="71" y="49"/>
                  <a:pt x="71" y="50"/>
                </a:cubicBezTo>
                <a:cubicBezTo>
                  <a:pt x="71" y="51"/>
                  <a:pt x="59" y="69"/>
                  <a:pt x="59" y="69"/>
                </a:cubicBezTo>
                <a:moveTo>
                  <a:pt x="111" y="30"/>
                </a:moveTo>
                <a:cubicBezTo>
                  <a:pt x="111" y="30"/>
                  <a:pt x="111" y="30"/>
                  <a:pt x="111" y="30"/>
                </a:cubicBezTo>
                <a:cubicBezTo>
                  <a:pt x="111" y="30"/>
                  <a:pt x="111" y="30"/>
                  <a:pt x="111" y="30"/>
                </a:cubicBezTo>
                <a:moveTo>
                  <a:pt x="61" y="32"/>
                </a:moveTo>
                <a:cubicBezTo>
                  <a:pt x="60" y="32"/>
                  <a:pt x="59" y="32"/>
                  <a:pt x="59" y="31"/>
                </a:cubicBezTo>
                <a:cubicBezTo>
                  <a:pt x="58" y="31"/>
                  <a:pt x="58" y="31"/>
                  <a:pt x="58" y="31"/>
                </a:cubicBezTo>
                <a:cubicBezTo>
                  <a:pt x="59" y="30"/>
                  <a:pt x="60" y="30"/>
                  <a:pt x="61" y="29"/>
                </a:cubicBezTo>
                <a:cubicBezTo>
                  <a:pt x="61" y="30"/>
                  <a:pt x="61" y="31"/>
                  <a:pt x="61" y="32"/>
                </a:cubicBezTo>
                <a:moveTo>
                  <a:pt x="50" y="66"/>
                </a:moveTo>
                <a:cubicBezTo>
                  <a:pt x="49" y="65"/>
                  <a:pt x="49" y="65"/>
                  <a:pt x="49" y="65"/>
                </a:cubicBezTo>
                <a:cubicBezTo>
                  <a:pt x="54" y="56"/>
                  <a:pt x="59" y="47"/>
                  <a:pt x="64" y="38"/>
                </a:cubicBezTo>
                <a:cubicBezTo>
                  <a:pt x="65" y="38"/>
                  <a:pt x="66" y="37"/>
                  <a:pt x="65" y="34"/>
                </a:cubicBezTo>
                <a:cubicBezTo>
                  <a:pt x="65" y="29"/>
                  <a:pt x="65" y="28"/>
                  <a:pt x="66" y="28"/>
                </a:cubicBezTo>
                <a:cubicBezTo>
                  <a:pt x="67" y="28"/>
                  <a:pt x="69" y="30"/>
                  <a:pt x="72" y="31"/>
                </a:cubicBezTo>
                <a:cubicBezTo>
                  <a:pt x="66" y="42"/>
                  <a:pt x="60" y="53"/>
                  <a:pt x="55" y="65"/>
                </a:cubicBezTo>
                <a:cubicBezTo>
                  <a:pt x="55" y="65"/>
                  <a:pt x="55" y="65"/>
                  <a:pt x="54" y="65"/>
                </a:cubicBezTo>
                <a:cubicBezTo>
                  <a:pt x="54" y="65"/>
                  <a:pt x="53" y="65"/>
                  <a:pt x="51" y="65"/>
                </a:cubicBezTo>
                <a:cubicBezTo>
                  <a:pt x="51" y="65"/>
                  <a:pt x="50" y="66"/>
                  <a:pt x="50" y="66"/>
                </a:cubicBezTo>
                <a:moveTo>
                  <a:pt x="25" y="47"/>
                </a:moveTo>
                <a:cubicBezTo>
                  <a:pt x="25" y="45"/>
                  <a:pt x="24" y="43"/>
                  <a:pt x="24" y="42"/>
                </a:cubicBezTo>
                <a:cubicBezTo>
                  <a:pt x="27" y="37"/>
                  <a:pt x="34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35" y="33"/>
                  <a:pt x="30" y="40"/>
                  <a:pt x="25" y="47"/>
                </a:cubicBezTo>
                <a:moveTo>
                  <a:pt x="121" y="40"/>
                </a:moveTo>
                <a:cubicBezTo>
                  <a:pt x="121" y="40"/>
                  <a:pt x="120" y="39"/>
                  <a:pt x="120" y="39"/>
                </a:cubicBezTo>
                <a:cubicBezTo>
                  <a:pt x="119" y="38"/>
                  <a:pt x="119" y="37"/>
                  <a:pt x="118" y="35"/>
                </a:cubicBezTo>
                <a:cubicBezTo>
                  <a:pt x="119" y="32"/>
                  <a:pt x="120" y="29"/>
                  <a:pt x="121" y="25"/>
                </a:cubicBezTo>
                <a:cubicBezTo>
                  <a:pt x="122" y="27"/>
                  <a:pt x="123" y="28"/>
                  <a:pt x="124" y="30"/>
                </a:cubicBezTo>
                <a:cubicBezTo>
                  <a:pt x="124" y="30"/>
                  <a:pt x="124" y="30"/>
                  <a:pt x="124" y="30"/>
                </a:cubicBezTo>
                <a:cubicBezTo>
                  <a:pt x="123" y="33"/>
                  <a:pt x="122" y="37"/>
                  <a:pt x="121" y="40"/>
                </a:cubicBezTo>
                <a:moveTo>
                  <a:pt x="28" y="61"/>
                </a:moveTo>
                <a:cubicBezTo>
                  <a:pt x="26" y="58"/>
                  <a:pt x="26" y="56"/>
                  <a:pt x="26" y="55"/>
                </a:cubicBezTo>
                <a:cubicBezTo>
                  <a:pt x="26" y="53"/>
                  <a:pt x="26" y="51"/>
                  <a:pt x="26" y="50"/>
                </a:cubicBezTo>
                <a:cubicBezTo>
                  <a:pt x="31" y="42"/>
                  <a:pt x="37" y="35"/>
                  <a:pt x="42" y="27"/>
                </a:cubicBezTo>
                <a:cubicBezTo>
                  <a:pt x="42" y="27"/>
                  <a:pt x="43" y="26"/>
                  <a:pt x="43" y="26"/>
                </a:cubicBezTo>
                <a:cubicBezTo>
                  <a:pt x="46" y="25"/>
                  <a:pt x="52" y="22"/>
                  <a:pt x="55" y="20"/>
                </a:cubicBezTo>
                <a:cubicBezTo>
                  <a:pt x="54" y="21"/>
                  <a:pt x="55" y="21"/>
                  <a:pt x="55" y="22"/>
                </a:cubicBezTo>
                <a:cubicBezTo>
                  <a:pt x="56" y="23"/>
                  <a:pt x="57" y="24"/>
                  <a:pt x="58" y="25"/>
                </a:cubicBezTo>
                <a:cubicBezTo>
                  <a:pt x="59" y="26"/>
                  <a:pt x="52" y="28"/>
                  <a:pt x="50" y="30"/>
                </a:cubicBezTo>
                <a:cubicBezTo>
                  <a:pt x="50" y="30"/>
                  <a:pt x="50" y="30"/>
                  <a:pt x="50" y="30"/>
                </a:cubicBezTo>
                <a:cubicBezTo>
                  <a:pt x="50" y="30"/>
                  <a:pt x="50" y="29"/>
                  <a:pt x="49" y="29"/>
                </a:cubicBezTo>
                <a:cubicBezTo>
                  <a:pt x="49" y="29"/>
                  <a:pt x="49" y="29"/>
                  <a:pt x="49" y="29"/>
                </a:cubicBezTo>
                <a:cubicBezTo>
                  <a:pt x="49" y="29"/>
                  <a:pt x="48" y="29"/>
                  <a:pt x="48" y="29"/>
                </a:cubicBezTo>
                <a:cubicBezTo>
                  <a:pt x="43" y="41"/>
                  <a:pt x="34" y="50"/>
                  <a:pt x="28" y="61"/>
                </a:cubicBezTo>
                <a:moveTo>
                  <a:pt x="117" y="32"/>
                </a:moveTo>
                <a:cubicBezTo>
                  <a:pt x="117" y="32"/>
                  <a:pt x="117" y="32"/>
                  <a:pt x="117" y="32"/>
                </a:cubicBezTo>
                <a:cubicBezTo>
                  <a:pt x="116" y="31"/>
                  <a:pt x="116" y="30"/>
                  <a:pt x="115" y="29"/>
                </a:cubicBezTo>
                <a:cubicBezTo>
                  <a:pt x="115" y="28"/>
                  <a:pt x="115" y="28"/>
                  <a:pt x="115" y="28"/>
                </a:cubicBezTo>
                <a:cubicBezTo>
                  <a:pt x="115" y="27"/>
                  <a:pt x="115" y="25"/>
                  <a:pt x="115" y="24"/>
                </a:cubicBezTo>
                <a:cubicBezTo>
                  <a:pt x="115" y="22"/>
                  <a:pt x="115" y="21"/>
                  <a:pt x="115" y="19"/>
                </a:cubicBezTo>
                <a:cubicBezTo>
                  <a:pt x="115" y="19"/>
                  <a:pt x="115" y="19"/>
                  <a:pt x="115" y="19"/>
                </a:cubicBezTo>
                <a:cubicBezTo>
                  <a:pt x="116" y="20"/>
                  <a:pt x="118" y="22"/>
                  <a:pt x="119" y="23"/>
                </a:cubicBezTo>
                <a:cubicBezTo>
                  <a:pt x="119" y="23"/>
                  <a:pt x="119" y="23"/>
                  <a:pt x="119" y="23"/>
                </a:cubicBezTo>
                <a:cubicBezTo>
                  <a:pt x="119" y="24"/>
                  <a:pt x="119" y="24"/>
                  <a:pt x="119" y="24"/>
                </a:cubicBezTo>
                <a:cubicBezTo>
                  <a:pt x="118" y="27"/>
                  <a:pt x="118" y="30"/>
                  <a:pt x="117" y="32"/>
                </a:cubicBezTo>
                <a:moveTo>
                  <a:pt x="38" y="20"/>
                </a:moveTo>
                <a:cubicBezTo>
                  <a:pt x="42" y="20"/>
                  <a:pt x="45" y="18"/>
                  <a:pt x="48" y="17"/>
                </a:cubicBezTo>
                <a:cubicBezTo>
                  <a:pt x="53" y="13"/>
                  <a:pt x="59" y="12"/>
                  <a:pt x="65" y="12"/>
                </a:cubicBezTo>
                <a:cubicBezTo>
                  <a:pt x="65" y="12"/>
                  <a:pt x="65" y="12"/>
                  <a:pt x="65" y="12"/>
                </a:cubicBezTo>
                <a:cubicBezTo>
                  <a:pt x="71" y="12"/>
                  <a:pt x="76" y="13"/>
                  <a:pt x="81" y="15"/>
                </a:cubicBezTo>
                <a:cubicBezTo>
                  <a:pt x="81" y="15"/>
                  <a:pt x="81" y="16"/>
                  <a:pt x="81" y="16"/>
                </a:cubicBezTo>
                <a:cubicBezTo>
                  <a:pt x="81" y="17"/>
                  <a:pt x="81" y="17"/>
                  <a:pt x="82" y="18"/>
                </a:cubicBezTo>
                <a:cubicBezTo>
                  <a:pt x="82" y="18"/>
                  <a:pt x="82" y="18"/>
                  <a:pt x="82" y="18"/>
                </a:cubicBezTo>
                <a:cubicBezTo>
                  <a:pt x="83" y="18"/>
                  <a:pt x="83" y="17"/>
                  <a:pt x="83" y="17"/>
                </a:cubicBezTo>
                <a:cubicBezTo>
                  <a:pt x="84" y="16"/>
                  <a:pt x="84" y="16"/>
                  <a:pt x="84" y="16"/>
                </a:cubicBezTo>
                <a:cubicBezTo>
                  <a:pt x="84" y="16"/>
                  <a:pt x="84" y="16"/>
                  <a:pt x="84" y="16"/>
                </a:cubicBezTo>
                <a:cubicBezTo>
                  <a:pt x="85" y="16"/>
                  <a:pt x="85" y="16"/>
                  <a:pt x="85" y="16"/>
                </a:cubicBezTo>
                <a:cubicBezTo>
                  <a:pt x="87" y="18"/>
                  <a:pt x="89" y="19"/>
                  <a:pt x="91" y="20"/>
                </a:cubicBezTo>
                <a:cubicBezTo>
                  <a:pt x="92" y="20"/>
                  <a:pt x="93" y="20"/>
                  <a:pt x="93" y="21"/>
                </a:cubicBezTo>
                <a:cubicBezTo>
                  <a:pt x="94" y="21"/>
                  <a:pt x="94" y="22"/>
                  <a:pt x="95" y="23"/>
                </a:cubicBezTo>
                <a:cubicBezTo>
                  <a:pt x="95" y="23"/>
                  <a:pt x="96" y="24"/>
                  <a:pt x="97" y="24"/>
                </a:cubicBezTo>
                <a:cubicBezTo>
                  <a:pt x="97" y="24"/>
                  <a:pt x="97" y="24"/>
                  <a:pt x="97" y="24"/>
                </a:cubicBezTo>
                <a:cubicBezTo>
                  <a:pt x="98" y="23"/>
                  <a:pt x="98" y="23"/>
                  <a:pt x="98" y="23"/>
                </a:cubicBezTo>
                <a:cubicBezTo>
                  <a:pt x="98" y="23"/>
                  <a:pt x="99" y="23"/>
                  <a:pt x="99" y="22"/>
                </a:cubicBezTo>
                <a:cubicBezTo>
                  <a:pt x="99" y="22"/>
                  <a:pt x="101" y="20"/>
                  <a:pt x="102" y="18"/>
                </a:cubicBezTo>
                <a:cubicBezTo>
                  <a:pt x="104" y="17"/>
                  <a:pt x="106" y="16"/>
                  <a:pt x="108" y="15"/>
                </a:cubicBezTo>
                <a:cubicBezTo>
                  <a:pt x="108" y="15"/>
                  <a:pt x="108" y="15"/>
                  <a:pt x="108" y="15"/>
                </a:cubicBezTo>
                <a:cubicBezTo>
                  <a:pt x="109" y="15"/>
                  <a:pt x="110" y="16"/>
                  <a:pt x="110" y="16"/>
                </a:cubicBezTo>
                <a:cubicBezTo>
                  <a:pt x="110" y="17"/>
                  <a:pt x="110" y="18"/>
                  <a:pt x="110" y="19"/>
                </a:cubicBezTo>
                <a:cubicBezTo>
                  <a:pt x="110" y="19"/>
                  <a:pt x="110" y="19"/>
                  <a:pt x="110" y="19"/>
                </a:cubicBezTo>
                <a:cubicBezTo>
                  <a:pt x="110" y="19"/>
                  <a:pt x="110" y="19"/>
                  <a:pt x="111" y="20"/>
                </a:cubicBezTo>
                <a:cubicBezTo>
                  <a:pt x="111" y="22"/>
                  <a:pt x="111" y="23"/>
                  <a:pt x="111" y="24"/>
                </a:cubicBezTo>
                <a:cubicBezTo>
                  <a:pt x="111" y="25"/>
                  <a:pt x="111" y="27"/>
                  <a:pt x="110" y="27"/>
                </a:cubicBezTo>
                <a:cubicBezTo>
                  <a:pt x="110" y="28"/>
                  <a:pt x="110" y="29"/>
                  <a:pt x="111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11" y="30"/>
                  <a:pt x="111" y="30"/>
                  <a:pt x="111" y="31"/>
                </a:cubicBezTo>
                <a:cubicBezTo>
                  <a:pt x="112" y="32"/>
                  <a:pt x="113" y="35"/>
                  <a:pt x="114" y="38"/>
                </a:cubicBezTo>
                <a:cubicBezTo>
                  <a:pt x="115" y="39"/>
                  <a:pt x="116" y="40"/>
                  <a:pt x="116" y="41"/>
                </a:cubicBezTo>
                <a:cubicBezTo>
                  <a:pt x="117" y="43"/>
                  <a:pt x="118" y="44"/>
                  <a:pt x="118" y="44"/>
                </a:cubicBezTo>
                <a:cubicBezTo>
                  <a:pt x="119" y="45"/>
                  <a:pt x="119" y="45"/>
                  <a:pt x="120" y="46"/>
                </a:cubicBezTo>
                <a:cubicBezTo>
                  <a:pt x="121" y="46"/>
                  <a:pt x="121" y="46"/>
                  <a:pt x="122" y="46"/>
                </a:cubicBezTo>
                <a:cubicBezTo>
                  <a:pt x="122" y="46"/>
                  <a:pt x="122" y="46"/>
                  <a:pt x="122" y="46"/>
                </a:cubicBezTo>
                <a:cubicBezTo>
                  <a:pt x="123" y="46"/>
                  <a:pt x="123" y="46"/>
                  <a:pt x="124" y="46"/>
                </a:cubicBezTo>
                <a:cubicBezTo>
                  <a:pt x="125" y="45"/>
                  <a:pt x="125" y="44"/>
                  <a:pt x="125" y="44"/>
                </a:cubicBezTo>
                <a:cubicBezTo>
                  <a:pt x="126" y="43"/>
                  <a:pt x="126" y="42"/>
                  <a:pt x="126" y="42"/>
                </a:cubicBezTo>
                <a:cubicBezTo>
                  <a:pt x="127" y="42"/>
                  <a:pt x="128" y="42"/>
                  <a:pt x="129" y="43"/>
                </a:cubicBezTo>
                <a:cubicBezTo>
                  <a:pt x="131" y="44"/>
                  <a:pt x="132" y="46"/>
                  <a:pt x="133" y="47"/>
                </a:cubicBezTo>
                <a:cubicBezTo>
                  <a:pt x="134" y="48"/>
                  <a:pt x="134" y="48"/>
                  <a:pt x="135" y="48"/>
                </a:cubicBezTo>
                <a:cubicBezTo>
                  <a:pt x="135" y="49"/>
                  <a:pt x="135" y="51"/>
                  <a:pt x="136" y="52"/>
                </a:cubicBezTo>
                <a:cubicBezTo>
                  <a:pt x="135" y="52"/>
                  <a:pt x="134" y="52"/>
                  <a:pt x="134" y="52"/>
                </a:cubicBezTo>
                <a:cubicBezTo>
                  <a:pt x="133" y="52"/>
                  <a:pt x="132" y="52"/>
                  <a:pt x="132" y="52"/>
                </a:cubicBezTo>
                <a:cubicBezTo>
                  <a:pt x="131" y="52"/>
                  <a:pt x="130" y="52"/>
                  <a:pt x="130" y="52"/>
                </a:cubicBezTo>
                <a:cubicBezTo>
                  <a:pt x="130" y="52"/>
                  <a:pt x="130" y="52"/>
                  <a:pt x="130" y="52"/>
                </a:cubicBezTo>
                <a:cubicBezTo>
                  <a:pt x="129" y="52"/>
                  <a:pt x="129" y="52"/>
                  <a:pt x="129" y="52"/>
                </a:cubicBezTo>
                <a:cubicBezTo>
                  <a:pt x="129" y="52"/>
                  <a:pt x="129" y="52"/>
                  <a:pt x="129" y="52"/>
                </a:cubicBezTo>
                <a:cubicBezTo>
                  <a:pt x="129" y="52"/>
                  <a:pt x="128" y="52"/>
                  <a:pt x="127" y="52"/>
                </a:cubicBezTo>
                <a:cubicBezTo>
                  <a:pt x="127" y="52"/>
                  <a:pt x="127" y="52"/>
                  <a:pt x="127" y="52"/>
                </a:cubicBezTo>
                <a:cubicBezTo>
                  <a:pt x="126" y="52"/>
                  <a:pt x="124" y="52"/>
                  <a:pt x="123" y="53"/>
                </a:cubicBezTo>
                <a:cubicBezTo>
                  <a:pt x="122" y="55"/>
                  <a:pt x="120" y="56"/>
                  <a:pt x="119" y="58"/>
                </a:cubicBezTo>
                <a:cubicBezTo>
                  <a:pt x="118" y="60"/>
                  <a:pt x="117" y="61"/>
                  <a:pt x="117" y="63"/>
                </a:cubicBezTo>
                <a:cubicBezTo>
                  <a:pt x="116" y="64"/>
                  <a:pt x="116" y="65"/>
                  <a:pt x="116" y="67"/>
                </a:cubicBezTo>
                <a:cubicBezTo>
                  <a:pt x="115" y="69"/>
                  <a:pt x="115" y="72"/>
                  <a:pt x="115" y="74"/>
                </a:cubicBezTo>
                <a:cubicBezTo>
                  <a:pt x="115" y="77"/>
                  <a:pt x="116" y="80"/>
                  <a:pt x="117" y="83"/>
                </a:cubicBezTo>
                <a:cubicBezTo>
                  <a:pt x="117" y="84"/>
                  <a:pt x="118" y="85"/>
                  <a:pt x="119" y="86"/>
                </a:cubicBezTo>
                <a:cubicBezTo>
                  <a:pt x="121" y="87"/>
                  <a:pt x="122" y="88"/>
                  <a:pt x="124" y="88"/>
                </a:cubicBezTo>
                <a:cubicBezTo>
                  <a:pt x="124" y="88"/>
                  <a:pt x="124" y="88"/>
                  <a:pt x="124" y="88"/>
                </a:cubicBezTo>
                <a:cubicBezTo>
                  <a:pt x="125" y="87"/>
                  <a:pt x="125" y="87"/>
                  <a:pt x="125" y="87"/>
                </a:cubicBezTo>
                <a:cubicBezTo>
                  <a:pt x="125" y="87"/>
                  <a:pt x="125" y="87"/>
                  <a:pt x="125" y="87"/>
                </a:cubicBezTo>
                <a:cubicBezTo>
                  <a:pt x="126" y="87"/>
                  <a:pt x="128" y="87"/>
                  <a:pt x="128" y="86"/>
                </a:cubicBezTo>
                <a:cubicBezTo>
                  <a:pt x="129" y="86"/>
                  <a:pt x="129" y="86"/>
                  <a:pt x="129" y="86"/>
                </a:cubicBezTo>
                <a:cubicBezTo>
                  <a:pt x="129" y="86"/>
                  <a:pt x="129" y="86"/>
                  <a:pt x="129" y="86"/>
                </a:cubicBezTo>
                <a:cubicBezTo>
                  <a:pt x="129" y="86"/>
                  <a:pt x="129" y="86"/>
                  <a:pt x="129" y="86"/>
                </a:cubicBezTo>
                <a:cubicBezTo>
                  <a:pt x="129" y="86"/>
                  <a:pt x="130" y="86"/>
                  <a:pt x="131" y="87"/>
                </a:cubicBezTo>
                <a:cubicBezTo>
                  <a:pt x="131" y="87"/>
                  <a:pt x="131" y="87"/>
                  <a:pt x="131" y="87"/>
                </a:cubicBezTo>
                <a:cubicBezTo>
                  <a:pt x="131" y="88"/>
                  <a:pt x="132" y="88"/>
                  <a:pt x="132" y="89"/>
                </a:cubicBezTo>
                <a:cubicBezTo>
                  <a:pt x="132" y="91"/>
                  <a:pt x="131" y="94"/>
                  <a:pt x="130" y="97"/>
                </a:cubicBezTo>
                <a:cubicBezTo>
                  <a:pt x="130" y="99"/>
                  <a:pt x="129" y="102"/>
                  <a:pt x="128" y="103"/>
                </a:cubicBezTo>
                <a:cubicBezTo>
                  <a:pt x="128" y="104"/>
                  <a:pt x="128" y="104"/>
                  <a:pt x="128" y="104"/>
                </a:cubicBezTo>
                <a:cubicBezTo>
                  <a:pt x="128" y="104"/>
                  <a:pt x="128" y="104"/>
                  <a:pt x="128" y="104"/>
                </a:cubicBezTo>
                <a:cubicBezTo>
                  <a:pt x="122" y="114"/>
                  <a:pt x="113" y="122"/>
                  <a:pt x="102" y="127"/>
                </a:cubicBezTo>
                <a:cubicBezTo>
                  <a:pt x="107" y="122"/>
                  <a:pt x="111" y="117"/>
                  <a:pt x="111" y="111"/>
                </a:cubicBezTo>
                <a:cubicBezTo>
                  <a:pt x="111" y="106"/>
                  <a:pt x="109" y="102"/>
                  <a:pt x="106" y="99"/>
                </a:cubicBezTo>
                <a:cubicBezTo>
                  <a:pt x="105" y="99"/>
                  <a:pt x="104" y="98"/>
                  <a:pt x="103" y="98"/>
                </a:cubicBezTo>
                <a:cubicBezTo>
                  <a:pt x="102" y="98"/>
                  <a:pt x="102" y="98"/>
                  <a:pt x="102" y="98"/>
                </a:cubicBezTo>
                <a:cubicBezTo>
                  <a:pt x="101" y="98"/>
                  <a:pt x="101" y="98"/>
                  <a:pt x="100" y="98"/>
                </a:cubicBezTo>
                <a:cubicBezTo>
                  <a:pt x="98" y="98"/>
                  <a:pt x="96" y="98"/>
                  <a:pt x="94" y="98"/>
                </a:cubicBezTo>
                <a:cubicBezTo>
                  <a:pt x="92" y="97"/>
                  <a:pt x="91" y="97"/>
                  <a:pt x="90" y="97"/>
                </a:cubicBezTo>
                <a:cubicBezTo>
                  <a:pt x="87" y="90"/>
                  <a:pt x="74" y="85"/>
                  <a:pt x="68" y="85"/>
                </a:cubicBezTo>
                <a:cubicBezTo>
                  <a:pt x="67" y="85"/>
                  <a:pt x="67" y="85"/>
                  <a:pt x="67" y="85"/>
                </a:cubicBezTo>
                <a:cubicBezTo>
                  <a:pt x="67" y="84"/>
                  <a:pt x="65" y="83"/>
                  <a:pt x="63" y="83"/>
                </a:cubicBezTo>
                <a:cubicBezTo>
                  <a:pt x="63" y="83"/>
                  <a:pt x="63" y="83"/>
                  <a:pt x="63" y="83"/>
                </a:cubicBezTo>
                <a:cubicBezTo>
                  <a:pt x="63" y="83"/>
                  <a:pt x="63" y="83"/>
                  <a:pt x="63" y="83"/>
                </a:cubicBezTo>
                <a:cubicBezTo>
                  <a:pt x="62" y="82"/>
                  <a:pt x="61" y="81"/>
                  <a:pt x="61" y="80"/>
                </a:cubicBezTo>
                <a:cubicBezTo>
                  <a:pt x="61" y="79"/>
                  <a:pt x="61" y="78"/>
                  <a:pt x="61" y="77"/>
                </a:cubicBezTo>
                <a:cubicBezTo>
                  <a:pt x="60" y="76"/>
                  <a:pt x="60" y="74"/>
                  <a:pt x="59" y="73"/>
                </a:cubicBezTo>
                <a:cubicBezTo>
                  <a:pt x="59" y="73"/>
                  <a:pt x="59" y="73"/>
                  <a:pt x="59" y="73"/>
                </a:cubicBezTo>
                <a:cubicBezTo>
                  <a:pt x="62" y="73"/>
                  <a:pt x="63" y="72"/>
                  <a:pt x="64" y="70"/>
                </a:cubicBezTo>
                <a:cubicBezTo>
                  <a:pt x="65" y="68"/>
                  <a:pt x="68" y="63"/>
                  <a:pt x="70" y="60"/>
                </a:cubicBezTo>
                <a:cubicBezTo>
                  <a:pt x="73" y="56"/>
                  <a:pt x="74" y="54"/>
                  <a:pt x="75" y="52"/>
                </a:cubicBezTo>
                <a:cubicBezTo>
                  <a:pt x="75" y="52"/>
                  <a:pt x="76" y="52"/>
                  <a:pt x="76" y="52"/>
                </a:cubicBezTo>
                <a:cubicBezTo>
                  <a:pt x="79" y="52"/>
                  <a:pt x="82" y="53"/>
                  <a:pt x="83" y="53"/>
                </a:cubicBezTo>
                <a:cubicBezTo>
                  <a:pt x="84" y="53"/>
                  <a:pt x="84" y="53"/>
                  <a:pt x="84" y="53"/>
                </a:cubicBezTo>
                <a:cubicBezTo>
                  <a:pt x="85" y="53"/>
                  <a:pt x="87" y="52"/>
                  <a:pt x="87" y="51"/>
                </a:cubicBezTo>
                <a:cubicBezTo>
                  <a:pt x="88" y="50"/>
                  <a:pt x="88" y="49"/>
                  <a:pt x="88" y="48"/>
                </a:cubicBezTo>
                <a:cubicBezTo>
                  <a:pt x="88" y="47"/>
                  <a:pt x="89" y="45"/>
                  <a:pt x="91" y="42"/>
                </a:cubicBezTo>
                <a:cubicBezTo>
                  <a:pt x="91" y="42"/>
                  <a:pt x="92" y="41"/>
                  <a:pt x="92" y="41"/>
                </a:cubicBezTo>
                <a:cubicBezTo>
                  <a:pt x="93" y="39"/>
                  <a:pt x="92" y="37"/>
                  <a:pt x="91" y="36"/>
                </a:cubicBezTo>
                <a:cubicBezTo>
                  <a:pt x="90" y="35"/>
                  <a:pt x="89" y="35"/>
                  <a:pt x="88" y="34"/>
                </a:cubicBezTo>
                <a:cubicBezTo>
                  <a:pt x="88" y="34"/>
                  <a:pt x="87" y="34"/>
                  <a:pt x="87" y="34"/>
                </a:cubicBezTo>
                <a:cubicBezTo>
                  <a:pt x="86" y="34"/>
                  <a:pt x="86" y="34"/>
                  <a:pt x="86" y="33"/>
                </a:cubicBezTo>
                <a:cubicBezTo>
                  <a:pt x="84" y="28"/>
                  <a:pt x="80" y="27"/>
                  <a:pt x="77" y="27"/>
                </a:cubicBezTo>
                <a:cubicBezTo>
                  <a:pt x="76" y="27"/>
                  <a:pt x="75" y="27"/>
                  <a:pt x="74" y="27"/>
                </a:cubicBezTo>
                <a:cubicBezTo>
                  <a:pt x="73" y="26"/>
                  <a:pt x="72" y="26"/>
                  <a:pt x="71" y="25"/>
                </a:cubicBezTo>
                <a:cubicBezTo>
                  <a:pt x="69" y="24"/>
                  <a:pt x="68" y="23"/>
                  <a:pt x="66" y="23"/>
                </a:cubicBezTo>
                <a:cubicBezTo>
                  <a:pt x="66" y="23"/>
                  <a:pt x="66" y="23"/>
                  <a:pt x="66" y="23"/>
                </a:cubicBezTo>
                <a:cubicBezTo>
                  <a:pt x="65" y="23"/>
                  <a:pt x="64" y="24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2" y="23"/>
                  <a:pt x="62" y="22"/>
                  <a:pt x="61" y="22"/>
                </a:cubicBezTo>
                <a:cubicBezTo>
                  <a:pt x="60" y="21"/>
                  <a:pt x="60" y="20"/>
                  <a:pt x="59" y="20"/>
                </a:cubicBezTo>
                <a:cubicBezTo>
                  <a:pt x="59" y="18"/>
                  <a:pt x="58" y="17"/>
                  <a:pt x="57" y="17"/>
                </a:cubicBezTo>
                <a:cubicBezTo>
                  <a:pt x="56" y="16"/>
                  <a:pt x="56" y="16"/>
                  <a:pt x="55" y="16"/>
                </a:cubicBezTo>
                <a:cubicBezTo>
                  <a:pt x="54" y="16"/>
                  <a:pt x="53" y="16"/>
                  <a:pt x="52" y="17"/>
                </a:cubicBezTo>
                <a:cubicBezTo>
                  <a:pt x="49" y="19"/>
                  <a:pt x="41" y="22"/>
                  <a:pt x="39" y="22"/>
                </a:cubicBezTo>
                <a:cubicBezTo>
                  <a:pt x="39" y="22"/>
                  <a:pt x="39" y="22"/>
                  <a:pt x="39" y="22"/>
                </a:cubicBezTo>
                <a:cubicBezTo>
                  <a:pt x="32" y="22"/>
                  <a:pt x="26" y="30"/>
                  <a:pt x="21" y="39"/>
                </a:cubicBezTo>
                <a:cubicBezTo>
                  <a:pt x="20" y="40"/>
                  <a:pt x="20" y="40"/>
                  <a:pt x="20" y="41"/>
                </a:cubicBezTo>
                <a:cubicBezTo>
                  <a:pt x="20" y="43"/>
                  <a:pt x="20" y="45"/>
                  <a:pt x="21" y="48"/>
                </a:cubicBezTo>
                <a:cubicBezTo>
                  <a:pt x="21" y="49"/>
                  <a:pt x="21" y="51"/>
                  <a:pt x="22" y="52"/>
                </a:cubicBezTo>
                <a:cubicBezTo>
                  <a:pt x="21" y="52"/>
                  <a:pt x="21" y="52"/>
                  <a:pt x="21" y="52"/>
                </a:cubicBezTo>
                <a:cubicBezTo>
                  <a:pt x="21" y="53"/>
                  <a:pt x="21" y="53"/>
                  <a:pt x="22" y="53"/>
                </a:cubicBezTo>
                <a:cubicBezTo>
                  <a:pt x="22" y="54"/>
                  <a:pt x="22" y="54"/>
                  <a:pt x="22" y="54"/>
                </a:cubicBezTo>
                <a:cubicBezTo>
                  <a:pt x="21" y="57"/>
                  <a:pt x="22" y="61"/>
                  <a:pt x="25" y="66"/>
                </a:cubicBezTo>
                <a:cubicBezTo>
                  <a:pt x="25" y="67"/>
                  <a:pt x="25" y="68"/>
                  <a:pt x="24" y="68"/>
                </a:cubicBezTo>
                <a:cubicBezTo>
                  <a:pt x="24" y="69"/>
                  <a:pt x="24" y="69"/>
                  <a:pt x="25" y="70"/>
                </a:cubicBezTo>
                <a:cubicBezTo>
                  <a:pt x="25" y="70"/>
                  <a:pt x="25" y="70"/>
                  <a:pt x="25" y="70"/>
                </a:cubicBezTo>
                <a:cubicBezTo>
                  <a:pt x="26" y="70"/>
                  <a:pt x="26" y="69"/>
                  <a:pt x="26" y="69"/>
                </a:cubicBezTo>
                <a:cubicBezTo>
                  <a:pt x="27" y="69"/>
                  <a:pt x="27" y="69"/>
                  <a:pt x="27" y="69"/>
                </a:cubicBezTo>
                <a:cubicBezTo>
                  <a:pt x="27" y="69"/>
                  <a:pt x="27" y="69"/>
                  <a:pt x="27" y="69"/>
                </a:cubicBezTo>
                <a:cubicBezTo>
                  <a:pt x="28" y="71"/>
                  <a:pt x="33" y="79"/>
                  <a:pt x="37" y="81"/>
                </a:cubicBezTo>
                <a:cubicBezTo>
                  <a:pt x="40" y="83"/>
                  <a:pt x="46" y="86"/>
                  <a:pt x="50" y="87"/>
                </a:cubicBezTo>
                <a:cubicBezTo>
                  <a:pt x="51" y="88"/>
                  <a:pt x="51" y="88"/>
                  <a:pt x="51" y="88"/>
                </a:cubicBezTo>
                <a:cubicBezTo>
                  <a:pt x="51" y="89"/>
                  <a:pt x="52" y="89"/>
                  <a:pt x="52" y="90"/>
                </a:cubicBezTo>
                <a:cubicBezTo>
                  <a:pt x="53" y="90"/>
                  <a:pt x="53" y="91"/>
                  <a:pt x="53" y="92"/>
                </a:cubicBezTo>
                <a:cubicBezTo>
                  <a:pt x="54" y="92"/>
                  <a:pt x="54" y="92"/>
                  <a:pt x="54" y="93"/>
                </a:cubicBezTo>
                <a:cubicBezTo>
                  <a:pt x="54" y="94"/>
                  <a:pt x="54" y="96"/>
                  <a:pt x="54" y="97"/>
                </a:cubicBezTo>
                <a:cubicBezTo>
                  <a:pt x="54" y="97"/>
                  <a:pt x="53" y="98"/>
                  <a:pt x="53" y="99"/>
                </a:cubicBezTo>
                <a:cubicBezTo>
                  <a:pt x="53" y="101"/>
                  <a:pt x="52" y="108"/>
                  <a:pt x="55" y="114"/>
                </a:cubicBezTo>
                <a:cubicBezTo>
                  <a:pt x="55" y="114"/>
                  <a:pt x="55" y="114"/>
                  <a:pt x="55" y="114"/>
                </a:cubicBezTo>
                <a:cubicBezTo>
                  <a:pt x="55" y="115"/>
                  <a:pt x="55" y="115"/>
                  <a:pt x="55" y="116"/>
                </a:cubicBezTo>
                <a:cubicBezTo>
                  <a:pt x="55" y="116"/>
                  <a:pt x="55" y="117"/>
                  <a:pt x="56" y="117"/>
                </a:cubicBezTo>
                <a:cubicBezTo>
                  <a:pt x="56" y="117"/>
                  <a:pt x="56" y="117"/>
                  <a:pt x="56" y="117"/>
                </a:cubicBezTo>
                <a:cubicBezTo>
                  <a:pt x="56" y="118"/>
                  <a:pt x="56" y="118"/>
                  <a:pt x="56" y="118"/>
                </a:cubicBezTo>
                <a:cubicBezTo>
                  <a:pt x="57" y="118"/>
                  <a:pt x="57" y="117"/>
                  <a:pt x="58" y="117"/>
                </a:cubicBezTo>
                <a:cubicBezTo>
                  <a:pt x="58" y="117"/>
                  <a:pt x="58" y="117"/>
                  <a:pt x="58" y="117"/>
                </a:cubicBezTo>
                <a:cubicBezTo>
                  <a:pt x="59" y="117"/>
                  <a:pt x="60" y="118"/>
                  <a:pt x="61" y="119"/>
                </a:cubicBezTo>
                <a:cubicBezTo>
                  <a:pt x="61" y="119"/>
                  <a:pt x="60" y="120"/>
                  <a:pt x="60" y="121"/>
                </a:cubicBezTo>
                <a:cubicBezTo>
                  <a:pt x="60" y="121"/>
                  <a:pt x="60" y="122"/>
                  <a:pt x="61" y="122"/>
                </a:cubicBezTo>
                <a:cubicBezTo>
                  <a:pt x="61" y="122"/>
                  <a:pt x="61" y="122"/>
                  <a:pt x="61" y="122"/>
                </a:cubicBezTo>
                <a:cubicBezTo>
                  <a:pt x="61" y="122"/>
                  <a:pt x="62" y="122"/>
                  <a:pt x="62" y="121"/>
                </a:cubicBezTo>
                <a:cubicBezTo>
                  <a:pt x="62" y="121"/>
                  <a:pt x="62" y="121"/>
                  <a:pt x="62" y="121"/>
                </a:cubicBezTo>
                <a:cubicBezTo>
                  <a:pt x="63" y="122"/>
                  <a:pt x="62" y="124"/>
                  <a:pt x="61" y="127"/>
                </a:cubicBezTo>
                <a:cubicBezTo>
                  <a:pt x="61" y="129"/>
                  <a:pt x="60" y="131"/>
                  <a:pt x="60" y="132"/>
                </a:cubicBezTo>
                <a:cubicBezTo>
                  <a:pt x="31" y="128"/>
                  <a:pt x="5" y="107"/>
                  <a:pt x="5" y="69"/>
                </a:cubicBezTo>
                <a:cubicBezTo>
                  <a:pt x="5" y="46"/>
                  <a:pt x="15" y="29"/>
                  <a:pt x="29" y="18"/>
                </a:cubicBezTo>
                <a:cubicBezTo>
                  <a:pt x="30" y="19"/>
                  <a:pt x="30" y="19"/>
                  <a:pt x="30" y="19"/>
                </a:cubicBezTo>
                <a:cubicBezTo>
                  <a:pt x="31" y="19"/>
                  <a:pt x="32" y="19"/>
                  <a:pt x="33" y="19"/>
                </a:cubicBezTo>
                <a:cubicBezTo>
                  <a:pt x="34" y="19"/>
                  <a:pt x="35" y="19"/>
                  <a:pt x="35" y="20"/>
                </a:cubicBezTo>
                <a:cubicBezTo>
                  <a:pt x="36" y="20"/>
                  <a:pt x="37" y="20"/>
                  <a:pt x="38" y="20"/>
                </a:cubicBezTo>
                <a:moveTo>
                  <a:pt x="97" y="18"/>
                </a:moveTo>
                <a:cubicBezTo>
                  <a:pt x="96" y="17"/>
                  <a:pt x="96" y="17"/>
                  <a:pt x="96" y="17"/>
                </a:cubicBezTo>
                <a:cubicBezTo>
                  <a:pt x="95" y="17"/>
                  <a:pt x="94" y="16"/>
                  <a:pt x="93" y="16"/>
                </a:cubicBezTo>
                <a:cubicBezTo>
                  <a:pt x="94" y="14"/>
                  <a:pt x="95" y="12"/>
                  <a:pt x="96" y="10"/>
                </a:cubicBezTo>
                <a:cubicBezTo>
                  <a:pt x="98" y="11"/>
                  <a:pt x="100" y="12"/>
                  <a:pt x="102" y="13"/>
                </a:cubicBezTo>
                <a:cubicBezTo>
                  <a:pt x="101" y="14"/>
                  <a:pt x="99" y="15"/>
                  <a:pt x="98" y="16"/>
                </a:cubicBezTo>
                <a:cubicBezTo>
                  <a:pt x="98" y="17"/>
                  <a:pt x="97" y="17"/>
                  <a:pt x="97" y="18"/>
                </a:cubicBezTo>
                <a:moveTo>
                  <a:pt x="38" y="15"/>
                </a:moveTo>
                <a:cubicBezTo>
                  <a:pt x="38" y="15"/>
                  <a:pt x="38" y="15"/>
                  <a:pt x="38" y="15"/>
                </a:cubicBezTo>
                <a:cubicBezTo>
                  <a:pt x="38" y="15"/>
                  <a:pt x="37" y="15"/>
                  <a:pt x="37" y="15"/>
                </a:cubicBezTo>
                <a:cubicBezTo>
                  <a:pt x="36" y="15"/>
                  <a:pt x="35" y="15"/>
                  <a:pt x="34" y="15"/>
                </a:cubicBezTo>
                <a:cubicBezTo>
                  <a:pt x="38" y="12"/>
                  <a:pt x="43" y="10"/>
                  <a:pt x="47" y="9"/>
                </a:cubicBezTo>
                <a:cubicBezTo>
                  <a:pt x="47" y="10"/>
                  <a:pt x="46" y="11"/>
                  <a:pt x="46" y="13"/>
                </a:cubicBezTo>
                <a:cubicBezTo>
                  <a:pt x="45" y="13"/>
                  <a:pt x="45" y="13"/>
                  <a:pt x="45" y="13"/>
                </a:cubicBezTo>
                <a:cubicBezTo>
                  <a:pt x="43" y="14"/>
                  <a:pt x="41" y="15"/>
                  <a:pt x="38" y="15"/>
                </a:cubicBezTo>
                <a:moveTo>
                  <a:pt x="91" y="15"/>
                </a:moveTo>
                <a:cubicBezTo>
                  <a:pt x="89" y="14"/>
                  <a:pt x="88" y="13"/>
                  <a:pt x="87" y="12"/>
                </a:cubicBezTo>
                <a:cubicBezTo>
                  <a:pt x="87" y="12"/>
                  <a:pt x="86" y="12"/>
                  <a:pt x="85" y="12"/>
                </a:cubicBezTo>
                <a:cubicBezTo>
                  <a:pt x="85" y="12"/>
                  <a:pt x="85" y="12"/>
                  <a:pt x="85" y="12"/>
                </a:cubicBezTo>
                <a:cubicBezTo>
                  <a:pt x="86" y="10"/>
                  <a:pt x="87" y="9"/>
                  <a:pt x="88" y="7"/>
                </a:cubicBezTo>
                <a:cubicBezTo>
                  <a:pt x="90" y="8"/>
                  <a:pt x="92" y="8"/>
                  <a:pt x="94" y="9"/>
                </a:cubicBezTo>
                <a:cubicBezTo>
                  <a:pt x="93" y="11"/>
                  <a:pt x="92" y="13"/>
                  <a:pt x="91" y="15"/>
                </a:cubicBezTo>
                <a:moveTo>
                  <a:pt x="49" y="11"/>
                </a:moveTo>
                <a:cubicBezTo>
                  <a:pt x="49" y="10"/>
                  <a:pt x="49" y="9"/>
                  <a:pt x="49" y="8"/>
                </a:cubicBezTo>
                <a:cubicBezTo>
                  <a:pt x="52" y="7"/>
                  <a:pt x="55" y="7"/>
                  <a:pt x="58" y="6"/>
                </a:cubicBezTo>
                <a:cubicBezTo>
                  <a:pt x="58" y="7"/>
                  <a:pt x="58" y="7"/>
                  <a:pt x="58" y="8"/>
                </a:cubicBezTo>
                <a:cubicBezTo>
                  <a:pt x="55" y="9"/>
                  <a:pt x="52" y="10"/>
                  <a:pt x="49" y="11"/>
                </a:cubicBezTo>
                <a:moveTo>
                  <a:pt x="83" y="11"/>
                </a:moveTo>
                <a:cubicBezTo>
                  <a:pt x="81" y="10"/>
                  <a:pt x="78" y="9"/>
                  <a:pt x="75" y="8"/>
                </a:cubicBezTo>
                <a:cubicBezTo>
                  <a:pt x="75" y="7"/>
                  <a:pt x="76" y="6"/>
                  <a:pt x="77" y="5"/>
                </a:cubicBezTo>
                <a:cubicBezTo>
                  <a:pt x="79" y="6"/>
                  <a:pt x="82" y="6"/>
                  <a:pt x="84" y="7"/>
                </a:cubicBezTo>
                <a:cubicBezTo>
                  <a:pt x="84" y="7"/>
                  <a:pt x="84" y="7"/>
                  <a:pt x="84" y="7"/>
                </a:cubicBezTo>
                <a:cubicBezTo>
                  <a:pt x="84" y="7"/>
                  <a:pt x="85" y="7"/>
                  <a:pt x="86" y="7"/>
                </a:cubicBezTo>
                <a:cubicBezTo>
                  <a:pt x="85" y="8"/>
                  <a:pt x="84" y="10"/>
                  <a:pt x="83" y="11"/>
                </a:cubicBezTo>
                <a:moveTo>
                  <a:pt x="61" y="8"/>
                </a:moveTo>
                <a:cubicBezTo>
                  <a:pt x="61" y="7"/>
                  <a:pt x="61" y="6"/>
                  <a:pt x="62" y="6"/>
                </a:cubicBezTo>
                <a:cubicBezTo>
                  <a:pt x="63" y="5"/>
                  <a:pt x="64" y="5"/>
                  <a:pt x="65" y="5"/>
                </a:cubicBezTo>
                <a:cubicBezTo>
                  <a:pt x="66" y="5"/>
                  <a:pt x="68" y="5"/>
                  <a:pt x="69" y="5"/>
                </a:cubicBezTo>
                <a:cubicBezTo>
                  <a:pt x="71" y="5"/>
                  <a:pt x="73" y="5"/>
                  <a:pt x="74" y="5"/>
                </a:cubicBezTo>
                <a:cubicBezTo>
                  <a:pt x="74" y="6"/>
                  <a:pt x="73" y="7"/>
                  <a:pt x="73" y="8"/>
                </a:cubicBezTo>
                <a:cubicBezTo>
                  <a:pt x="70" y="8"/>
                  <a:pt x="67" y="7"/>
                  <a:pt x="65" y="7"/>
                </a:cubicBezTo>
                <a:cubicBezTo>
                  <a:pt x="64" y="7"/>
                  <a:pt x="62" y="7"/>
                  <a:pt x="61" y="8"/>
                </a:cubicBezTo>
                <a:moveTo>
                  <a:pt x="71" y="0"/>
                </a:moveTo>
                <a:cubicBezTo>
                  <a:pt x="69" y="0"/>
                  <a:pt x="68" y="1"/>
                  <a:pt x="66" y="1"/>
                </a:cubicBezTo>
                <a:cubicBezTo>
                  <a:pt x="65" y="1"/>
                  <a:pt x="65" y="1"/>
                  <a:pt x="65" y="1"/>
                </a:cubicBezTo>
                <a:cubicBezTo>
                  <a:pt x="64" y="1"/>
                  <a:pt x="64" y="1"/>
                  <a:pt x="64" y="1"/>
                </a:cubicBezTo>
                <a:cubicBezTo>
                  <a:pt x="53" y="2"/>
                  <a:pt x="41" y="5"/>
                  <a:pt x="27" y="13"/>
                </a:cubicBezTo>
                <a:cubicBezTo>
                  <a:pt x="27" y="14"/>
                  <a:pt x="27" y="14"/>
                  <a:pt x="27" y="14"/>
                </a:cubicBezTo>
                <a:cubicBezTo>
                  <a:pt x="26" y="14"/>
                  <a:pt x="26" y="15"/>
                  <a:pt x="26" y="15"/>
                </a:cubicBezTo>
                <a:cubicBezTo>
                  <a:pt x="25" y="16"/>
                  <a:pt x="24" y="17"/>
                  <a:pt x="23" y="18"/>
                </a:cubicBezTo>
                <a:cubicBezTo>
                  <a:pt x="8" y="30"/>
                  <a:pt x="0" y="48"/>
                  <a:pt x="0" y="69"/>
                </a:cubicBezTo>
                <a:cubicBezTo>
                  <a:pt x="0" y="110"/>
                  <a:pt x="30" y="133"/>
                  <a:pt x="62" y="137"/>
                </a:cubicBezTo>
                <a:cubicBezTo>
                  <a:pt x="62" y="138"/>
                  <a:pt x="63" y="138"/>
                  <a:pt x="64" y="138"/>
                </a:cubicBezTo>
                <a:cubicBezTo>
                  <a:pt x="64" y="138"/>
                  <a:pt x="67" y="138"/>
                  <a:pt x="72" y="138"/>
                </a:cubicBezTo>
                <a:cubicBezTo>
                  <a:pt x="85" y="138"/>
                  <a:pt x="90" y="136"/>
                  <a:pt x="92" y="135"/>
                </a:cubicBezTo>
                <a:cubicBezTo>
                  <a:pt x="103" y="132"/>
                  <a:pt x="112" y="127"/>
                  <a:pt x="120" y="121"/>
                </a:cubicBezTo>
                <a:cubicBezTo>
                  <a:pt x="131" y="111"/>
                  <a:pt x="138" y="98"/>
                  <a:pt x="141" y="82"/>
                </a:cubicBezTo>
                <a:cubicBezTo>
                  <a:pt x="142" y="79"/>
                  <a:pt x="142" y="75"/>
                  <a:pt x="142" y="72"/>
                </a:cubicBezTo>
                <a:cubicBezTo>
                  <a:pt x="142" y="71"/>
                  <a:pt x="142" y="71"/>
                  <a:pt x="142" y="70"/>
                </a:cubicBezTo>
                <a:cubicBezTo>
                  <a:pt x="142" y="69"/>
                  <a:pt x="142" y="69"/>
                  <a:pt x="142" y="69"/>
                </a:cubicBezTo>
                <a:cubicBezTo>
                  <a:pt x="142" y="49"/>
                  <a:pt x="135" y="32"/>
                  <a:pt x="122" y="20"/>
                </a:cubicBezTo>
                <a:cubicBezTo>
                  <a:pt x="122" y="19"/>
                  <a:pt x="122" y="19"/>
                  <a:pt x="122" y="19"/>
                </a:cubicBezTo>
                <a:cubicBezTo>
                  <a:pt x="120" y="18"/>
                  <a:pt x="119" y="17"/>
                  <a:pt x="118" y="16"/>
                </a:cubicBezTo>
                <a:cubicBezTo>
                  <a:pt x="118" y="15"/>
                  <a:pt x="117" y="15"/>
                  <a:pt x="117" y="15"/>
                </a:cubicBezTo>
                <a:cubicBezTo>
                  <a:pt x="104" y="6"/>
                  <a:pt x="88" y="0"/>
                  <a:pt x="71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CustomShape 41"/>
          <p:cNvSpPr/>
          <p:nvPr/>
        </p:nvSpPr>
        <p:spPr>
          <a:xfrm>
            <a:off x="2665440" y="1963440"/>
            <a:ext cx="139320" cy="186120"/>
          </a:xfrm>
          <a:custGeom>
            <a:avLst/>
            <a:gdLst/>
            <a:ahLst/>
            <a:rect l="l" t="t" r="r" b="b"/>
            <a:pathLst>
              <a:path w="137" h="183">
                <a:moveTo>
                  <a:pt x="41" y="66"/>
                </a:moveTo>
                <a:cubicBezTo>
                  <a:pt x="43" y="66"/>
                  <a:pt x="45" y="66"/>
                  <a:pt x="45" y="66"/>
                </a:cubicBezTo>
                <a:cubicBezTo>
                  <a:pt x="62" y="65"/>
                  <a:pt x="72" y="64"/>
                  <a:pt x="80" y="62"/>
                </a:cubicBezTo>
                <a:cubicBezTo>
                  <a:pt x="80" y="63"/>
                  <a:pt x="81" y="64"/>
                  <a:pt x="82" y="65"/>
                </a:cubicBezTo>
                <a:cubicBezTo>
                  <a:pt x="84" y="67"/>
                  <a:pt x="87" y="69"/>
                  <a:pt x="90" y="71"/>
                </a:cubicBezTo>
                <a:cubicBezTo>
                  <a:pt x="95" y="75"/>
                  <a:pt x="101" y="79"/>
                  <a:pt x="107" y="84"/>
                </a:cubicBezTo>
                <a:cubicBezTo>
                  <a:pt x="113" y="88"/>
                  <a:pt x="118" y="93"/>
                  <a:pt x="122" y="98"/>
                </a:cubicBezTo>
                <a:cubicBezTo>
                  <a:pt x="128" y="107"/>
                  <a:pt x="131" y="117"/>
                  <a:pt x="131" y="128"/>
                </a:cubicBezTo>
                <a:cubicBezTo>
                  <a:pt x="131" y="131"/>
                  <a:pt x="131" y="134"/>
                  <a:pt x="130" y="137"/>
                </a:cubicBezTo>
                <a:cubicBezTo>
                  <a:pt x="129" y="141"/>
                  <a:pt x="128" y="143"/>
                  <a:pt x="127" y="146"/>
                </a:cubicBezTo>
                <a:cubicBezTo>
                  <a:pt x="126" y="149"/>
                  <a:pt x="125" y="153"/>
                  <a:pt x="125" y="157"/>
                </a:cubicBezTo>
                <a:cubicBezTo>
                  <a:pt x="125" y="157"/>
                  <a:pt x="125" y="157"/>
                  <a:pt x="125" y="157"/>
                </a:cubicBezTo>
                <a:cubicBezTo>
                  <a:pt x="125" y="157"/>
                  <a:pt x="125" y="157"/>
                  <a:pt x="125" y="157"/>
                </a:cubicBezTo>
                <a:cubicBezTo>
                  <a:pt x="125" y="157"/>
                  <a:pt x="125" y="157"/>
                  <a:pt x="125" y="157"/>
                </a:cubicBezTo>
                <a:cubicBezTo>
                  <a:pt x="125" y="157"/>
                  <a:pt x="125" y="157"/>
                  <a:pt x="125" y="157"/>
                </a:cubicBezTo>
                <a:cubicBezTo>
                  <a:pt x="125" y="158"/>
                  <a:pt x="125" y="159"/>
                  <a:pt x="126" y="160"/>
                </a:cubicBezTo>
                <a:cubicBezTo>
                  <a:pt x="126" y="162"/>
                  <a:pt x="126" y="163"/>
                  <a:pt x="127" y="165"/>
                </a:cubicBezTo>
                <a:cubicBezTo>
                  <a:pt x="127" y="167"/>
                  <a:pt x="128" y="168"/>
                  <a:pt x="128" y="169"/>
                </a:cubicBezTo>
                <a:cubicBezTo>
                  <a:pt x="128" y="170"/>
                  <a:pt x="128" y="170"/>
                  <a:pt x="128" y="170"/>
                </a:cubicBezTo>
                <a:cubicBezTo>
                  <a:pt x="127" y="170"/>
                  <a:pt x="127" y="170"/>
                  <a:pt x="127" y="170"/>
                </a:cubicBezTo>
                <a:cubicBezTo>
                  <a:pt x="127" y="170"/>
                  <a:pt x="126" y="170"/>
                  <a:pt x="126" y="170"/>
                </a:cubicBezTo>
                <a:cubicBezTo>
                  <a:pt x="126" y="170"/>
                  <a:pt x="126" y="170"/>
                  <a:pt x="126" y="170"/>
                </a:cubicBezTo>
                <a:cubicBezTo>
                  <a:pt x="126" y="170"/>
                  <a:pt x="126" y="170"/>
                  <a:pt x="126" y="170"/>
                </a:cubicBezTo>
                <a:cubicBezTo>
                  <a:pt x="125" y="170"/>
                  <a:pt x="122" y="170"/>
                  <a:pt x="121" y="169"/>
                </a:cubicBezTo>
                <a:cubicBezTo>
                  <a:pt x="120" y="168"/>
                  <a:pt x="119" y="168"/>
                  <a:pt x="118" y="168"/>
                </a:cubicBezTo>
                <a:cubicBezTo>
                  <a:pt x="117" y="167"/>
                  <a:pt x="117" y="167"/>
                  <a:pt x="117" y="167"/>
                </a:cubicBezTo>
                <a:cubicBezTo>
                  <a:pt x="117" y="167"/>
                  <a:pt x="117" y="167"/>
                  <a:pt x="117" y="167"/>
                </a:cubicBezTo>
                <a:cubicBezTo>
                  <a:pt x="117" y="167"/>
                  <a:pt x="116" y="167"/>
                  <a:pt x="116" y="167"/>
                </a:cubicBezTo>
                <a:cubicBezTo>
                  <a:pt x="116" y="167"/>
                  <a:pt x="116" y="167"/>
                  <a:pt x="116" y="167"/>
                </a:cubicBezTo>
                <a:cubicBezTo>
                  <a:pt x="116" y="167"/>
                  <a:pt x="116" y="167"/>
                  <a:pt x="116" y="167"/>
                </a:cubicBezTo>
                <a:cubicBezTo>
                  <a:pt x="111" y="168"/>
                  <a:pt x="108" y="168"/>
                  <a:pt x="105" y="169"/>
                </a:cubicBezTo>
                <a:cubicBezTo>
                  <a:pt x="102" y="169"/>
                  <a:pt x="99" y="170"/>
                  <a:pt x="94" y="171"/>
                </a:cubicBezTo>
                <a:cubicBezTo>
                  <a:pt x="86" y="172"/>
                  <a:pt x="79" y="173"/>
                  <a:pt x="71" y="173"/>
                </a:cubicBezTo>
                <a:cubicBezTo>
                  <a:pt x="67" y="173"/>
                  <a:pt x="64" y="173"/>
                  <a:pt x="61" y="173"/>
                </a:cubicBezTo>
                <a:cubicBezTo>
                  <a:pt x="56" y="173"/>
                  <a:pt x="51" y="173"/>
                  <a:pt x="46" y="173"/>
                </a:cubicBezTo>
                <a:cubicBezTo>
                  <a:pt x="43" y="173"/>
                  <a:pt x="39" y="172"/>
                  <a:pt x="35" y="172"/>
                </a:cubicBezTo>
                <a:cubicBezTo>
                  <a:pt x="30" y="172"/>
                  <a:pt x="25" y="173"/>
                  <a:pt x="21" y="176"/>
                </a:cubicBezTo>
                <a:cubicBezTo>
                  <a:pt x="20" y="176"/>
                  <a:pt x="19" y="177"/>
                  <a:pt x="19" y="177"/>
                </a:cubicBezTo>
                <a:cubicBezTo>
                  <a:pt x="18" y="177"/>
                  <a:pt x="17" y="178"/>
                  <a:pt x="17" y="178"/>
                </a:cubicBezTo>
                <a:cubicBezTo>
                  <a:pt x="17" y="178"/>
                  <a:pt x="17" y="178"/>
                  <a:pt x="17" y="178"/>
                </a:cubicBezTo>
                <a:cubicBezTo>
                  <a:pt x="16" y="178"/>
                  <a:pt x="16" y="178"/>
                  <a:pt x="16" y="178"/>
                </a:cubicBezTo>
                <a:cubicBezTo>
                  <a:pt x="16" y="177"/>
                  <a:pt x="16" y="177"/>
                  <a:pt x="16" y="177"/>
                </a:cubicBezTo>
                <a:cubicBezTo>
                  <a:pt x="16" y="176"/>
                  <a:pt x="16" y="174"/>
                  <a:pt x="16" y="173"/>
                </a:cubicBezTo>
                <a:cubicBezTo>
                  <a:pt x="16" y="172"/>
                  <a:pt x="16" y="172"/>
                  <a:pt x="16" y="171"/>
                </a:cubicBezTo>
                <a:cubicBezTo>
                  <a:pt x="16" y="170"/>
                  <a:pt x="16" y="170"/>
                  <a:pt x="16" y="170"/>
                </a:cubicBezTo>
                <a:cubicBezTo>
                  <a:pt x="16" y="170"/>
                  <a:pt x="16" y="170"/>
                  <a:pt x="16" y="169"/>
                </a:cubicBezTo>
                <a:cubicBezTo>
                  <a:pt x="13" y="162"/>
                  <a:pt x="11" y="157"/>
                  <a:pt x="9" y="151"/>
                </a:cubicBezTo>
                <a:cubicBezTo>
                  <a:pt x="7" y="146"/>
                  <a:pt x="6" y="140"/>
                  <a:pt x="5" y="133"/>
                </a:cubicBezTo>
                <a:cubicBezTo>
                  <a:pt x="5" y="132"/>
                  <a:pt x="5" y="131"/>
                  <a:pt x="5" y="130"/>
                </a:cubicBezTo>
                <a:cubicBezTo>
                  <a:pt x="5" y="117"/>
                  <a:pt x="9" y="103"/>
                  <a:pt x="16" y="92"/>
                </a:cubicBezTo>
                <a:cubicBezTo>
                  <a:pt x="20" y="88"/>
                  <a:pt x="24" y="84"/>
                  <a:pt x="28" y="81"/>
                </a:cubicBezTo>
                <a:cubicBezTo>
                  <a:pt x="33" y="77"/>
                  <a:pt x="37" y="72"/>
                  <a:pt x="39" y="66"/>
                </a:cubicBezTo>
                <a:cubicBezTo>
                  <a:pt x="40" y="66"/>
                  <a:pt x="41" y="66"/>
                  <a:pt x="41" y="66"/>
                </a:cubicBezTo>
                <a:moveTo>
                  <a:pt x="39" y="62"/>
                </a:moveTo>
                <a:cubicBezTo>
                  <a:pt x="39" y="62"/>
                  <a:pt x="38" y="62"/>
                  <a:pt x="38" y="62"/>
                </a:cubicBezTo>
                <a:cubicBezTo>
                  <a:pt x="37" y="61"/>
                  <a:pt x="36" y="61"/>
                  <a:pt x="36" y="61"/>
                </a:cubicBezTo>
                <a:cubicBezTo>
                  <a:pt x="36" y="60"/>
                  <a:pt x="36" y="60"/>
                  <a:pt x="36" y="60"/>
                </a:cubicBezTo>
                <a:cubicBezTo>
                  <a:pt x="35" y="59"/>
                  <a:pt x="35" y="59"/>
                  <a:pt x="35" y="59"/>
                </a:cubicBezTo>
                <a:cubicBezTo>
                  <a:pt x="35" y="59"/>
                  <a:pt x="35" y="59"/>
                  <a:pt x="35" y="59"/>
                </a:cubicBezTo>
                <a:cubicBezTo>
                  <a:pt x="35" y="59"/>
                  <a:pt x="35" y="59"/>
                  <a:pt x="35" y="59"/>
                </a:cubicBezTo>
                <a:cubicBezTo>
                  <a:pt x="36" y="59"/>
                  <a:pt x="37" y="59"/>
                  <a:pt x="38" y="59"/>
                </a:cubicBezTo>
                <a:cubicBezTo>
                  <a:pt x="38" y="59"/>
                  <a:pt x="39" y="59"/>
                  <a:pt x="39" y="59"/>
                </a:cubicBezTo>
                <a:cubicBezTo>
                  <a:pt x="40" y="59"/>
                  <a:pt x="40" y="59"/>
                  <a:pt x="41" y="59"/>
                </a:cubicBezTo>
                <a:cubicBezTo>
                  <a:pt x="40" y="60"/>
                  <a:pt x="40" y="61"/>
                  <a:pt x="39" y="62"/>
                </a:cubicBezTo>
                <a:moveTo>
                  <a:pt x="124" y="64"/>
                </a:moveTo>
                <a:cubicBezTo>
                  <a:pt x="123" y="64"/>
                  <a:pt x="123" y="64"/>
                  <a:pt x="122" y="64"/>
                </a:cubicBezTo>
                <a:cubicBezTo>
                  <a:pt x="123" y="62"/>
                  <a:pt x="125" y="60"/>
                  <a:pt x="126" y="58"/>
                </a:cubicBezTo>
                <a:cubicBezTo>
                  <a:pt x="127" y="58"/>
                  <a:pt x="129" y="58"/>
                  <a:pt x="130" y="58"/>
                </a:cubicBezTo>
                <a:cubicBezTo>
                  <a:pt x="130" y="58"/>
                  <a:pt x="131" y="58"/>
                  <a:pt x="131" y="58"/>
                </a:cubicBezTo>
                <a:cubicBezTo>
                  <a:pt x="131" y="60"/>
                  <a:pt x="131" y="62"/>
                  <a:pt x="131" y="64"/>
                </a:cubicBezTo>
                <a:cubicBezTo>
                  <a:pt x="129" y="64"/>
                  <a:pt x="127" y="64"/>
                  <a:pt x="124" y="64"/>
                </a:cubicBezTo>
                <a:cubicBezTo>
                  <a:pt x="124" y="64"/>
                  <a:pt x="124" y="64"/>
                  <a:pt x="124" y="64"/>
                </a:cubicBezTo>
                <a:cubicBezTo>
                  <a:pt x="124" y="64"/>
                  <a:pt x="124" y="64"/>
                  <a:pt x="124" y="64"/>
                </a:cubicBezTo>
                <a:moveTo>
                  <a:pt x="44" y="62"/>
                </a:moveTo>
                <a:cubicBezTo>
                  <a:pt x="45" y="61"/>
                  <a:pt x="46" y="60"/>
                  <a:pt x="46" y="59"/>
                </a:cubicBezTo>
                <a:cubicBezTo>
                  <a:pt x="46" y="59"/>
                  <a:pt x="46" y="59"/>
                  <a:pt x="46" y="59"/>
                </a:cubicBezTo>
                <a:cubicBezTo>
                  <a:pt x="48" y="58"/>
                  <a:pt x="51" y="58"/>
                  <a:pt x="54" y="58"/>
                </a:cubicBezTo>
                <a:cubicBezTo>
                  <a:pt x="53" y="59"/>
                  <a:pt x="53" y="59"/>
                  <a:pt x="52" y="60"/>
                </a:cubicBezTo>
                <a:cubicBezTo>
                  <a:pt x="52" y="61"/>
                  <a:pt x="52" y="61"/>
                  <a:pt x="52" y="61"/>
                </a:cubicBezTo>
                <a:cubicBezTo>
                  <a:pt x="50" y="61"/>
                  <a:pt x="48" y="61"/>
                  <a:pt x="45" y="62"/>
                </a:cubicBezTo>
                <a:cubicBezTo>
                  <a:pt x="44" y="62"/>
                  <a:pt x="44" y="62"/>
                  <a:pt x="44" y="62"/>
                </a:cubicBezTo>
                <a:moveTo>
                  <a:pt x="117" y="64"/>
                </a:moveTo>
                <a:cubicBezTo>
                  <a:pt x="115" y="64"/>
                  <a:pt x="113" y="63"/>
                  <a:pt x="111" y="63"/>
                </a:cubicBezTo>
                <a:cubicBezTo>
                  <a:pt x="112" y="61"/>
                  <a:pt x="113" y="59"/>
                  <a:pt x="115" y="57"/>
                </a:cubicBezTo>
                <a:cubicBezTo>
                  <a:pt x="117" y="58"/>
                  <a:pt x="119" y="58"/>
                  <a:pt x="121" y="58"/>
                </a:cubicBezTo>
                <a:cubicBezTo>
                  <a:pt x="119" y="60"/>
                  <a:pt x="118" y="62"/>
                  <a:pt x="117" y="64"/>
                </a:cubicBezTo>
                <a:moveTo>
                  <a:pt x="57" y="61"/>
                </a:moveTo>
                <a:cubicBezTo>
                  <a:pt x="58" y="60"/>
                  <a:pt x="58" y="58"/>
                  <a:pt x="59" y="57"/>
                </a:cubicBezTo>
                <a:cubicBezTo>
                  <a:pt x="61" y="57"/>
                  <a:pt x="63" y="56"/>
                  <a:pt x="65" y="56"/>
                </a:cubicBezTo>
                <a:cubicBezTo>
                  <a:pt x="65" y="56"/>
                  <a:pt x="65" y="56"/>
                  <a:pt x="65" y="56"/>
                </a:cubicBezTo>
                <a:cubicBezTo>
                  <a:pt x="65" y="57"/>
                  <a:pt x="64" y="58"/>
                  <a:pt x="64" y="59"/>
                </a:cubicBezTo>
                <a:cubicBezTo>
                  <a:pt x="64" y="60"/>
                  <a:pt x="64" y="60"/>
                  <a:pt x="64" y="60"/>
                </a:cubicBezTo>
                <a:cubicBezTo>
                  <a:pt x="62" y="60"/>
                  <a:pt x="59" y="61"/>
                  <a:pt x="57" y="61"/>
                </a:cubicBezTo>
                <a:moveTo>
                  <a:pt x="106" y="62"/>
                </a:moveTo>
                <a:cubicBezTo>
                  <a:pt x="104" y="62"/>
                  <a:pt x="102" y="61"/>
                  <a:pt x="100" y="61"/>
                </a:cubicBezTo>
                <a:cubicBezTo>
                  <a:pt x="102" y="59"/>
                  <a:pt x="103" y="57"/>
                  <a:pt x="104" y="56"/>
                </a:cubicBezTo>
                <a:cubicBezTo>
                  <a:pt x="106" y="56"/>
                  <a:pt x="108" y="57"/>
                  <a:pt x="110" y="57"/>
                </a:cubicBezTo>
                <a:cubicBezTo>
                  <a:pt x="109" y="59"/>
                  <a:pt x="107" y="60"/>
                  <a:pt x="106" y="62"/>
                </a:cubicBezTo>
                <a:moveTo>
                  <a:pt x="69" y="60"/>
                </a:moveTo>
                <a:cubicBezTo>
                  <a:pt x="69" y="58"/>
                  <a:pt x="70" y="57"/>
                  <a:pt x="71" y="56"/>
                </a:cubicBezTo>
                <a:cubicBezTo>
                  <a:pt x="71" y="55"/>
                  <a:pt x="71" y="55"/>
                  <a:pt x="71" y="55"/>
                </a:cubicBezTo>
                <a:cubicBezTo>
                  <a:pt x="73" y="55"/>
                  <a:pt x="74" y="55"/>
                  <a:pt x="76" y="54"/>
                </a:cubicBezTo>
                <a:cubicBezTo>
                  <a:pt x="75" y="56"/>
                  <a:pt x="74" y="57"/>
                  <a:pt x="73" y="58"/>
                </a:cubicBezTo>
                <a:cubicBezTo>
                  <a:pt x="73" y="59"/>
                  <a:pt x="73" y="59"/>
                  <a:pt x="73" y="59"/>
                </a:cubicBezTo>
                <a:cubicBezTo>
                  <a:pt x="72" y="59"/>
                  <a:pt x="70" y="59"/>
                  <a:pt x="69" y="60"/>
                </a:cubicBezTo>
                <a:moveTo>
                  <a:pt x="96" y="60"/>
                </a:moveTo>
                <a:cubicBezTo>
                  <a:pt x="95" y="59"/>
                  <a:pt x="94" y="59"/>
                  <a:pt x="93" y="59"/>
                </a:cubicBezTo>
                <a:cubicBezTo>
                  <a:pt x="94" y="57"/>
                  <a:pt x="95" y="55"/>
                  <a:pt x="96" y="54"/>
                </a:cubicBezTo>
                <a:cubicBezTo>
                  <a:pt x="97" y="54"/>
                  <a:pt x="97" y="54"/>
                  <a:pt x="97" y="54"/>
                </a:cubicBezTo>
                <a:cubicBezTo>
                  <a:pt x="97" y="54"/>
                  <a:pt x="98" y="55"/>
                  <a:pt x="99" y="55"/>
                </a:cubicBezTo>
                <a:cubicBezTo>
                  <a:pt x="98" y="56"/>
                  <a:pt x="97" y="58"/>
                  <a:pt x="96" y="60"/>
                </a:cubicBezTo>
                <a:moveTo>
                  <a:pt x="79" y="58"/>
                </a:moveTo>
                <a:cubicBezTo>
                  <a:pt x="79" y="56"/>
                  <a:pt x="80" y="55"/>
                  <a:pt x="81" y="54"/>
                </a:cubicBezTo>
                <a:cubicBezTo>
                  <a:pt x="82" y="53"/>
                  <a:pt x="82" y="53"/>
                  <a:pt x="82" y="53"/>
                </a:cubicBezTo>
                <a:cubicBezTo>
                  <a:pt x="82" y="53"/>
                  <a:pt x="83" y="53"/>
                  <a:pt x="83" y="53"/>
                </a:cubicBezTo>
                <a:cubicBezTo>
                  <a:pt x="83" y="54"/>
                  <a:pt x="84" y="55"/>
                  <a:pt x="84" y="55"/>
                </a:cubicBezTo>
                <a:cubicBezTo>
                  <a:pt x="84" y="56"/>
                  <a:pt x="83" y="56"/>
                  <a:pt x="83" y="56"/>
                </a:cubicBezTo>
                <a:cubicBezTo>
                  <a:pt x="83" y="57"/>
                  <a:pt x="83" y="57"/>
                  <a:pt x="82" y="57"/>
                </a:cubicBezTo>
                <a:cubicBezTo>
                  <a:pt x="82" y="57"/>
                  <a:pt x="82" y="57"/>
                  <a:pt x="82" y="57"/>
                </a:cubicBezTo>
                <a:cubicBezTo>
                  <a:pt x="81" y="57"/>
                  <a:pt x="81" y="57"/>
                  <a:pt x="81" y="57"/>
                </a:cubicBezTo>
                <a:cubicBezTo>
                  <a:pt x="81" y="57"/>
                  <a:pt x="81" y="57"/>
                  <a:pt x="81" y="57"/>
                </a:cubicBezTo>
                <a:cubicBezTo>
                  <a:pt x="80" y="57"/>
                  <a:pt x="80" y="57"/>
                  <a:pt x="80" y="57"/>
                </a:cubicBezTo>
                <a:cubicBezTo>
                  <a:pt x="80" y="58"/>
                  <a:pt x="79" y="58"/>
                  <a:pt x="79" y="58"/>
                </a:cubicBezTo>
                <a:moveTo>
                  <a:pt x="89" y="57"/>
                </a:moveTo>
                <a:cubicBezTo>
                  <a:pt x="88" y="57"/>
                  <a:pt x="88" y="57"/>
                  <a:pt x="88" y="57"/>
                </a:cubicBezTo>
                <a:cubicBezTo>
                  <a:pt x="88" y="56"/>
                  <a:pt x="88" y="56"/>
                  <a:pt x="88" y="55"/>
                </a:cubicBezTo>
                <a:cubicBezTo>
                  <a:pt x="88" y="54"/>
                  <a:pt x="87" y="52"/>
                  <a:pt x="87" y="51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51"/>
                  <a:pt x="88" y="51"/>
                  <a:pt x="88" y="51"/>
                </a:cubicBezTo>
                <a:cubicBezTo>
                  <a:pt x="89" y="52"/>
                  <a:pt x="90" y="52"/>
                  <a:pt x="91" y="52"/>
                </a:cubicBezTo>
                <a:cubicBezTo>
                  <a:pt x="90" y="54"/>
                  <a:pt x="89" y="55"/>
                  <a:pt x="89" y="57"/>
                </a:cubicBezTo>
                <a:moveTo>
                  <a:pt x="37" y="48"/>
                </a:moveTo>
                <a:cubicBezTo>
                  <a:pt x="38" y="48"/>
                  <a:pt x="38" y="48"/>
                  <a:pt x="39" y="48"/>
                </a:cubicBezTo>
                <a:cubicBezTo>
                  <a:pt x="39" y="47"/>
                  <a:pt x="39" y="47"/>
                  <a:pt x="40" y="47"/>
                </a:cubicBezTo>
                <a:cubicBezTo>
                  <a:pt x="40" y="47"/>
                  <a:pt x="41" y="47"/>
                  <a:pt x="41" y="47"/>
                </a:cubicBezTo>
                <a:cubicBezTo>
                  <a:pt x="40" y="50"/>
                  <a:pt x="40" y="52"/>
                  <a:pt x="38" y="54"/>
                </a:cubicBezTo>
                <a:cubicBezTo>
                  <a:pt x="38" y="55"/>
                  <a:pt x="38" y="55"/>
                  <a:pt x="38" y="55"/>
                </a:cubicBezTo>
                <a:cubicBezTo>
                  <a:pt x="38" y="55"/>
                  <a:pt x="38" y="55"/>
                  <a:pt x="38" y="55"/>
                </a:cubicBezTo>
                <a:cubicBezTo>
                  <a:pt x="38" y="55"/>
                  <a:pt x="38" y="55"/>
                  <a:pt x="38" y="55"/>
                </a:cubicBezTo>
                <a:cubicBezTo>
                  <a:pt x="37" y="55"/>
                  <a:pt x="36" y="55"/>
                  <a:pt x="35" y="54"/>
                </a:cubicBezTo>
                <a:cubicBezTo>
                  <a:pt x="35" y="54"/>
                  <a:pt x="34" y="54"/>
                  <a:pt x="34" y="52"/>
                </a:cubicBezTo>
                <a:cubicBezTo>
                  <a:pt x="34" y="51"/>
                  <a:pt x="34" y="51"/>
                  <a:pt x="34" y="51"/>
                </a:cubicBezTo>
                <a:cubicBezTo>
                  <a:pt x="34" y="51"/>
                  <a:pt x="34" y="50"/>
                  <a:pt x="35" y="49"/>
                </a:cubicBezTo>
                <a:cubicBezTo>
                  <a:pt x="35" y="49"/>
                  <a:pt x="36" y="48"/>
                  <a:pt x="37" y="48"/>
                </a:cubicBezTo>
                <a:cubicBezTo>
                  <a:pt x="37" y="48"/>
                  <a:pt x="37" y="48"/>
                  <a:pt x="37" y="48"/>
                </a:cubicBezTo>
                <a:moveTo>
                  <a:pt x="91" y="48"/>
                </a:moveTo>
                <a:cubicBezTo>
                  <a:pt x="91" y="48"/>
                  <a:pt x="90" y="48"/>
                  <a:pt x="89" y="47"/>
                </a:cubicBezTo>
                <a:cubicBezTo>
                  <a:pt x="89" y="47"/>
                  <a:pt x="89" y="47"/>
                  <a:pt x="89" y="47"/>
                </a:cubicBezTo>
                <a:cubicBezTo>
                  <a:pt x="89" y="46"/>
                  <a:pt x="89" y="46"/>
                  <a:pt x="89" y="46"/>
                </a:cubicBezTo>
                <a:cubicBezTo>
                  <a:pt x="90" y="46"/>
                  <a:pt x="90" y="46"/>
                  <a:pt x="91" y="46"/>
                </a:cubicBezTo>
                <a:cubicBezTo>
                  <a:pt x="91" y="47"/>
                  <a:pt x="91" y="47"/>
                  <a:pt x="91" y="48"/>
                </a:cubicBezTo>
                <a:moveTo>
                  <a:pt x="43" y="55"/>
                </a:moveTo>
                <a:cubicBezTo>
                  <a:pt x="44" y="52"/>
                  <a:pt x="45" y="49"/>
                  <a:pt x="45" y="47"/>
                </a:cubicBezTo>
                <a:cubicBezTo>
                  <a:pt x="48" y="46"/>
                  <a:pt x="51" y="46"/>
                  <a:pt x="54" y="45"/>
                </a:cubicBezTo>
                <a:cubicBezTo>
                  <a:pt x="53" y="48"/>
                  <a:pt x="52" y="51"/>
                  <a:pt x="51" y="53"/>
                </a:cubicBezTo>
                <a:cubicBezTo>
                  <a:pt x="51" y="54"/>
                  <a:pt x="51" y="54"/>
                  <a:pt x="51" y="54"/>
                </a:cubicBezTo>
                <a:cubicBezTo>
                  <a:pt x="48" y="54"/>
                  <a:pt x="45" y="54"/>
                  <a:pt x="43" y="55"/>
                </a:cubicBezTo>
                <a:moveTo>
                  <a:pt x="56" y="53"/>
                </a:moveTo>
                <a:cubicBezTo>
                  <a:pt x="57" y="50"/>
                  <a:pt x="58" y="48"/>
                  <a:pt x="59" y="45"/>
                </a:cubicBezTo>
                <a:cubicBezTo>
                  <a:pt x="61" y="45"/>
                  <a:pt x="64" y="44"/>
                  <a:pt x="66" y="44"/>
                </a:cubicBezTo>
                <a:cubicBezTo>
                  <a:pt x="65" y="47"/>
                  <a:pt x="64" y="49"/>
                  <a:pt x="63" y="52"/>
                </a:cubicBezTo>
                <a:cubicBezTo>
                  <a:pt x="61" y="52"/>
                  <a:pt x="58" y="53"/>
                  <a:pt x="56" y="53"/>
                </a:cubicBezTo>
                <a:moveTo>
                  <a:pt x="96" y="49"/>
                </a:moveTo>
                <a:cubicBezTo>
                  <a:pt x="95" y="49"/>
                  <a:pt x="95" y="49"/>
                  <a:pt x="95" y="49"/>
                </a:cubicBezTo>
                <a:cubicBezTo>
                  <a:pt x="95" y="49"/>
                  <a:pt x="95" y="48"/>
                  <a:pt x="95" y="48"/>
                </a:cubicBezTo>
                <a:cubicBezTo>
                  <a:pt x="95" y="47"/>
                  <a:pt x="96" y="46"/>
                  <a:pt x="96" y="45"/>
                </a:cubicBezTo>
                <a:cubicBezTo>
                  <a:pt x="97" y="44"/>
                  <a:pt x="99" y="44"/>
                  <a:pt x="100" y="43"/>
                </a:cubicBezTo>
                <a:cubicBezTo>
                  <a:pt x="100" y="45"/>
                  <a:pt x="100" y="46"/>
                  <a:pt x="100" y="48"/>
                </a:cubicBezTo>
                <a:cubicBezTo>
                  <a:pt x="99" y="48"/>
                  <a:pt x="98" y="49"/>
                  <a:pt x="96" y="49"/>
                </a:cubicBezTo>
                <a:moveTo>
                  <a:pt x="68" y="51"/>
                </a:moveTo>
                <a:cubicBezTo>
                  <a:pt x="69" y="49"/>
                  <a:pt x="70" y="46"/>
                  <a:pt x="71" y="43"/>
                </a:cubicBezTo>
                <a:cubicBezTo>
                  <a:pt x="73" y="43"/>
                  <a:pt x="75" y="43"/>
                  <a:pt x="76" y="43"/>
                </a:cubicBezTo>
                <a:cubicBezTo>
                  <a:pt x="75" y="45"/>
                  <a:pt x="74" y="48"/>
                  <a:pt x="73" y="50"/>
                </a:cubicBezTo>
                <a:cubicBezTo>
                  <a:pt x="72" y="51"/>
                  <a:pt x="70" y="51"/>
                  <a:pt x="68" y="51"/>
                </a:cubicBezTo>
                <a:moveTo>
                  <a:pt x="78" y="50"/>
                </a:moveTo>
                <a:cubicBezTo>
                  <a:pt x="79" y="47"/>
                  <a:pt x="80" y="45"/>
                  <a:pt x="81" y="43"/>
                </a:cubicBezTo>
                <a:cubicBezTo>
                  <a:pt x="81" y="43"/>
                  <a:pt x="82" y="43"/>
                  <a:pt x="83" y="43"/>
                </a:cubicBezTo>
                <a:cubicBezTo>
                  <a:pt x="83" y="43"/>
                  <a:pt x="84" y="43"/>
                  <a:pt x="84" y="44"/>
                </a:cubicBezTo>
                <a:cubicBezTo>
                  <a:pt x="85" y="44"/>
                  <a:pt x="85" y="44"/>
                  <a:pt x="85" y="45"/>
                </a:cubicBezTo>
                <a:cubicBezTo>
                  <a:pt x="85" y="45"/>
                  <a:pt x="85" y="45"/>
                  <a:pt x="85" y="45"/>
                </a:cubicBezTo>
                <a:cubicBezTo>
                  <a:pt x="85" y="46"/>
                  <a:pt x="85" y="46"/>
                  <a:pt x="85" y="46"/>
                </a:cubicBezTo>
                <a:cubicBezTo>
                  <a:pt x="84" y="46"/>
                  <a:pt x="84" y="46"/>
                  <a:pt x="84" y="46"/>
                </a:cubicBezTo>
                <a:cubicBezTo>
                  <a:pt x="84" y="47"/>
                  <a:pt x="84" y="47"/>
                  <a:pt x="84" y="47"/>
                </a:cubicBezTo>
                <a:cubicBezTo>
                  <a:pt x="84" y="47"/>
                  <a:pt x="84" y="47"/>
                  <a:pt x="84" y="47"/>
                </a:cubicBezTo>
                <a:cubicBezTo>
                  <a:pt x="83" y="48"/>
                  <a:pt x="83" y="49"/>
                  <a:pt x="82" y="49"/>
                </a:cubicBezTo>
                <a:cubicBezTo>
                  <a:pt x="82" y="49"/>
                  <a:pt x="82" y="49"/>
                  <a:pt x="81" y="49"/>
                </a:cubicBezTo>
                <a:cubicBezTo>
                  <a:pt x="80" y="49"/>
                  <a:pt x="79" y="49"/>
                  <a:pt x="78" y="50"/>
                </a:cubicBezTo>
                <a:moveTo>
                  <a:pt x="104" y="45"/>
                </a:moveTo>
                <a:cubicBezTo>
                  <a:pt x="105" y="44"/>
                  <a:pt x="105" y="42"/>
                  <a:pt x="105" y="41"/>
                </a:cubicBezTo>
                <a:cubicBezTo>
                  <a:pt x="107" y="40"/>
                  <a:pt x="109" y="39"/>
                  <a:pt x="110" y="37"/>
                </a:cubicBezTo>
                <a:cubicBezTo>
                  <a:pt x="111" y="38"/>
                  <a:pt x="111" y="39"/>
                  <a:pt x="111" y="40"/>
                </a:cubicBezTo>
                <a:cubicBezTo>
                  <a:pt x="109" y="42"/>
                  <a:pt x="107" y="44"/>
                  <a:pt x="104" y="45"/>
                </a:cubicBezTo>
                <a:moveTo>
                  <a:pt x="47" y="35"/>
                </a:moveTo>
                <a:cubicBezTo>
                  <a:pt x="48" y="35"/>
                  <a:pt x="48" y="35"/>
                  <a:pt x="48" y="35"/>
                </a:cubicBezTo>
                <a:cubicBezTo>
                  <a:pt x="49" y="35"/>
                  <a:pt x="50" y="35"/>
                  <a:pt x="50" y="34"/>
                </a:cubicBezTo>
                <a:cubicBezTo>
                  <a:pt x="50" y="33"/>
                  <a:pt x="50" y="32"/>
                  <a:pt x="50" y="32"/>
                </a:cubicBezTo>
                <a:cubicBezTo>
                  <a:pt x="50" y="30"/>
                  <a:pt x="50" y="29"/>
                  <a:pt x="49" y="28"/>
                </a:cubicBezTo>
                <a:cubicBezTo>
                  <a:pt x="46" y="21"/>
                  <a:pt x="41" y="14"/>
                  <a:pt x="39" y="8"/>
                </a:cubicBezTo>
                <a:cubicBezTo>
                  <a:pt x="39" y="8"/>
                  <a:pt x="39" y="8"/>
                  <a:pt x="39" y="8"/>
                </a:cubicBezTo>
                <a:cubicBezTo>
                  <a:pt x="39" y="7"/>
                  <a:pt x="39" y="7"/>
                  <a:pt x="40" y="7"/>
                </a:cubicBezTo>
                <a:cubicBezTo>
                  <a:pt x="50" y="7"/>
                  <a:pt x="56" y="5"/>
                  <a:pt x="65" y="5"/>
                </a:cubicBezTo>
                <a:cubicBezTo>
                  <a:pt x="65" y="5"/>
                  <a:pt x="65" y="5"/>
                  <a:pt x="65" y="5"/>
                </a:cubicBezTo>
                <a:cubicBezTo>
                  <a:pt x="65" y="5"/>
                  <a:pt x="65" y="5"/>
                  <a:pt x="65" y="5"/>
                </a:cubicBezTo>
                <a:cubicBezTo>
                  <a:pt x="65" y="5"/>
                  <a:pt x="65" y="5"/>
                  <a:pt x="65" y="5"/>
                </a:cubicBezTo>
                <a:cubicBezTo>
                  <a:pt x="65" y="6"/>
                  <a:pt x="65" y="6"/>
                  <a:pt x="65" y="6"/>
                </a:cubicBezTo>
                <a:cubicBezTo>
                  <a:pt x="65" y="6"/>
                  <a:pt x="65" y="6"/>
                  <a:pt x="65" y="6"/>
                </a:cubicBezTo>
                <a:cubicBezTo>
                  <a:pt x="64" y="8"/>
                  <a:pt x="62" y="11"/>
                  <a:pt x="61" y="14"/>
                </a:cubicBezTo>
                <a:cubicBezTo>
                  <a:pt x="61" y="16"/>
                  <a:pt x="60" y="19"/>
                  <a:pt x="60" y="21"/>
                </a:cubicBezTo>
                <a:cubicBezTo>
                  <a:pt x="60" y="24"/>
                  <a:pt x="61" y="27"/>
                  <a:pt x="63" y="30"/>
                </a:cubicBezTo>
                <a:cubicBezTo>
                  <a:pt x="63" y="31"/>
                  <a:pt x="64" y="32"/>
                  <a:pt x="65" y="32"/>
                </a:cubicBezTo>
                <a:cubicBezTo>
                  <a:pt x="65" y="32"/>
                  <a:pt x="65" y="32"/>
                  <a:pt x="65" y="32"/>
                </a:cubicBezTo>
                <a:cubicBezTo>
                  <a:pt x="66" y="31"/>
                  <a:pt x="67" y="31"/>
                  <a:pt x="67" y="30"/>
                </a:cubicBezTo>
                <a:cubicBezTo>
                  <a:pt x="69" y="26"/>
                  <a:pt x="69" y="23"/>
                  <a:pt x="70" y="19"/>
                </a:cubicBezTo>
                <a:cubicBezTo>
                  <a:pt x="71" y="16"/>
                  <a:pt x="72" y="13"/>
                  <a:pt x="74" y="10"/>
                </a:cubicBezTo>
                <a:cubicBezTo>
                  <a:pt x="75" y="9"/>
                  <a:pt x="76" y="9"/>
                  <a:pt x="78" y="8"/>
                </a:cubicBezTo>
                <a:cubicBezTo>
                  <a:pt x="79" y="9"/>
                  <a:pt x="79" y="9"/>
                  <a:pt x="80" y="10"/>
                </a:cubicBezTo>
                <a:cubicBezTo>
                  <a:pt x="85" y="10"/>
                  <a:pt x="90" y="11"/>
                  <a:pt x="94" y="13"/>
                </a:cubicBezTo>
                <a:cubicBezTo>
                  <a:pt x="86" y="19"/>
                  <a:pt x="80" y="29"/>
                  <a:pt x="79" y="38"/>
                </a:cubicBezTo>
                <a:cubicBezTo>
                  <a:pt x="78" y="38"/>
                  <a:pt x="78" y="38"/>
                  <a:pt x="78" y="38"/>
                </a:cubicBezTo>
                <a:cubicBezTo>
                  <a:pt x="75" y="39"/>
                  <a:pt x="65" y="40"/>
                  <a:pt x="56" y="41"/>
                </a:cubicBezTo>
                <a:cubicBezTo>
                  <a:pt x="52" y="41"/>
                  <a:pt x="47" y="42"/>
                  <a:pt x="44" y="42"/>
                </a:cubicBezTo>
                <a:cubicBezTo>
                  <a:pt x="42" y="43"/>
                  <a:pt x="40" y="43"/>
                  <a:pt x="39" y="43"/>
                </a:cubicBezTo>
                <a:cubicBezTo>
                  <a:pt x="39" y="42"/>
                  <a:pt x="39" y="41"/>
                  <a:pt x="39" y="40"/>
                </a:cubicBezTo>
                <a:cubicBezTo>
                  <a:pt x="37" y="35"/>
                  <a:pt x="35" y="31"/>
                  <a:pt x="31" y="27"/>
                </a:cubicBezTo>
                <a:cubicBezTo>
                  <a:pt x="29" y="24"/>
                  <a:pt x="25" y="22"/>
                  <a:pt x="21" y="20"/>
                </a:cubicBezTo>
                <a:cubicBezTo>
                  <a:pt x="24" y="17"/>
                  <a:pt x="27" y="16"/>
                  <a:pt x="31" y="15"/>
                </a:cubicBezTo>
                <a:cubicBezTo>
                  <a:pt x="33" y="18"/>
                  <a:pt x="36" y="24"/>
                  <a:pt x="41" y="32"/>
                </a:cubicBezTo>
                <a:cubicBezTo>
                  <a:pt x="42" y="33"/>
                  <a:pt x="43" y="34"/>
                  <a:pt x="44" y="34"/>
                </a:cubicBezTo>
                <a:cubicBezTo>
                  <a:pt x="45" y="35"/>
                  <a:pt x="46" y="35"/>
                  <a:pt x="47" y="35"/>
                </a:cubicBezTo>
                <a:moveTo>
                  <a:pt x="65" y="0"/>
                </a:moveTo>
                <a:cubicBezTo>
                  <a:pt x="65" y="0"/>
                  <a:pt x="65" y="0"/>
                  <a:pt x="65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55" y="0"/>
                  <a:pt x="49" y="1"/>
                  <a:pt x="40" y="1"/>
                </a:cubicBezTo>
                <a:cubicBezTo>
                  <a:pt x="36" y="1"/>
                  <a:pt x="33" y="4"/>
                  <a:pt x="33" y="8"/>
                </a:cubicBezTo>
                <a:cubicBezTo>
                  <a:pt x="33" y="9"/>
                  <a:pt x="33" y="9"/>
                  <a:pt x="34" y="10"/>
                </a:cubicBezTo>
                <a:cubicBezTo>
                  <a:pt x="34" y="11"/>
                  <a:pt x="34" y="11"/>
                  <a:pt x="34" y="11"/>
                </a:cubicBezTo>
                <a:cubicBezTo>
                  <a:pt x="34" y="10"/>
                  <a:pt x="33" y="10"/>
                  <a:pt x="32" y="10"/>
                </a:cubicBezTo>
                <a:cubicBezTo>
                  <a:pt x="32" y="10"/>
                  <a:pt x="32" y="10"/>
                  <a:pt x="31" y="10"/>
                </a:cubicBezTo>
                <a:cubicBezTo>
                  <a:pt x="31" y="10"/>
                  <a:pt x="31" y="10"/>
                  <a:pt x="31" y="10"/>
                </a:cubicBezTo>
                <a:cubicBezTo>
                  <a:pt x="25" y="10"/>
                  <a:pt x="19" y="14"/>
                  <a:pt x="15" y="19"/>
                </a:cubicBezTo>
                <a:cubicBezTo>
                  <a:pt x="15" y="20"/>
                  <a:pt x="15" y="21"/>
                  <a:pt x="16" y="22"/>
                </a:cubicBezTo>
                <a:cubicBezTo>
                  <a:pt x="16" y="23"/>
                  <a:pt x="16" y="23"/>
                  <a:pt x="17" y="24"/>
                </a:cubicBezTo>
                <a:cubicBezTo>
                  <a:pt x="21" y="26"/>
                  <a:pt x="25" y="28"/>
                  <a:pt x="28" y="31"/>
                </a:cubicBezTo>
                <a:cubicBezTo>
                  <a:pt x="30" y="34"/>
                  <a:pt x="32" y="37"/>
                  <a:pt x="34" y="42"/>
                </a:cubicBezTo>
                <a:cubicBezTo>
                  <a:pt x="34" y="42"/>
                  <a:pt x="34" y="43"/>
                  <a:pt x="34" y="44"/>
                </a:cubicBezTo>
                <a:cubicBezTo>
                  <a:pt x="33" y="45"/>
                  <a:pt x="33" y="46"/>
                  <a:pt x="32" y="46"/>
                </a:cubicBezTo>
                <a:cubicBezTo>
                  <a:pt x="31" y="48"/>
                  <a:pt x="30" y="49"/>
                  <a:pt x="30" y="51"/>
                </a:cubicBezTo>
                <a:cubicBezTo>
                  <a:pt x="30" y="52"/>
                  <a:pt x="30" y="52"/>
                  <a:pt x="30" y="53"/>
                </a:cubicBezTo>
                <a:cubicBezTo>
                  <a:pt x="30" y="54"/>
                  <a:pt x="31" y="56"/>
                  <a:pt x="32" y="57"/>
                </a:cubicBezTo>
                <a:cubicBezTo>
                  <a:pt x="31" y="58"/>
                  <a:pt x="31" y="59"/>
                  <a:pt x="31" y="59"/>
                </a:cubicBezTo>
                <a:cubicBezTo>
                  <a:pt x="31" y="61"/>
                  <a:pt x="31" y="62"/>
                  <a:pt x="32" y="63"/>
                </a:cubicBezTo>
                <a:cubicBezTo>
                  <a:pt x="32" y="63"/>
                  <a:pt x="33" y="64"/>
                  <a:pt x="34" y="65"/>
                </a:cubicBezTo>
                <a:cubicBezTo>
                  <a:pt x="32" y="70"/>
                  <a:pt x="29" y="73"/>
                  <a:pt x="25" y="77"/>
                </a:cubicBezTo>
                <a:cubicBezTo>
                  <a:pt x="21" y="80"/>
                  <a:pt x="16" y="84"/>
                  <a:pt x="12" y="89"/>
                </a:cubicBezTo>
                <a:cubicBezTo>
                  <a:pt x="4" y="101"/>
                  <a:pt x="0" y="116"/>
                  <a:pt x="0" y="130"/>
                </a:cubicBezTo>
                <a:cubicBezTo>
                  <a:pt x="0" y="131"/>
                  <a:pt x="0" y="132"/>
                  <a:pt x="0" y="133"/>
                </a:cubicBezTo>
                <a:cubicBezTo>
                  <a:pt x="0" y="141"/>
                  <a:pt x="2" y="147"/>
                  <a:pt x="4" y="153"/>
                </a:cubicBezTo>
                <a:cubicBezTo>
                  <a:pt x="6" y="159"/>
                  <a:pt x="8" y="164"/>
                  <a:pt x="11" y="171"/>
                </a:cubicBezTo>
                <a:cubicBezTo>
                  <a:pt x="11" y="171"/>
                  <a:pt x="11" y="172"/>
                  <a:pt x="11" y="173"/>
                </a:cubicBezTo>
                <a:cubicBezTo>
                  <a:pt x="11" y="174"/>
                  <a:pt x="11" y="176"/>
                  <a:pt x="11" y="177"/>
                </a:cubicBezTo>
                <a:cubicBezTo>
                  <a:pt x="11" y="178"/>
                  <a:pt x="11" y="178"/>
                  <a:pt x="11" y="179"/>
                </a:cubicBezTo>
                <a:cubicBezTo>
                  <a:pt x="11" y="179"/>
                  <a:pt x="12" y="180"/>
                  <a:pt x="12" y="180"/>
                </a:cubicBezTo>
                <a:cubicBezTo>
                  <a:pt x="12" y="180"/>
                  <a:pt x="12" y="181"/>
                  <a:pt x="13" y="182"/>
                </a:cubicBezTo>
                <a:cubicBezTo>
                  <a:pt x="14" y="183"/>
                  <a:pt x="15" y="183"/>
                  <a:pt x="16" y="183"/>
                </a:cubicBezTo>
                <a:cubicBezTo>
                  <a:pt x="17" y="183"/>
                  <a:pt x="17" y="183"/>
                  <a:pt x="17" y="183"/>
                </a:cubicBezTo>
                <a:cubicBezTo>
                  <a:pt x="18" y="183"/>
                  <a:pt x="20" y="182"/>
                  <a:pt x="21" y="182"/>
                </a:cubicBezTo>
                <a:cubicBezTo>
                  <a:pt x="22" y="181"/>
                  <a:pt x="23" y="180"/>
                  <a:pt x="24" y="180"/>
                </a:cubicBezTo>
                <a:cubicBezTo>
                  <a:pt x="27" y="178"/>
                  <a:pt x="31" y="177"/>
                  <a:pt x="35" y="177"/>
                </a:cubicBezTo>
                <a:cubicBezTo>
                  <a:pt x="35" y="177"/>
                  <a:pt x="35" y="177"/>
                  <a:pt x="35" y="177"/>
                </a:cubicBezTo>
                <a:cubicBezTo>
                  <a:pt x="39" y="177"/>
                  <a:pt x="42" y="178"/>
                  <a:pt x="46" y="178"/>
                </a:cubicBezTo>
                <a:cubicBezTo>
                  <a:pt x="51" y="178"/>
                  <a:pt x="56" y="179"/>
                  <a:pt x="61" y="179"/>
                </a:cubicBezTo>
                <a:cubicBezTo>
                  <a:pt x="64" y="179"/>
                  <a:pt x="67" y="179"/>
                  <a:pt x="71" y="178"/>
                </a:cubicBezTo>
                <a:cubicBezTo>
                  <a:pt x="79" y="178"/>
                  <a:pt x="87" y="177"/>
                  <a:pt x="95" y="176"/>
                </a:cubicBezTo>
                <a:cubicBezTo>
                  <a:pt x="100" y="175"/>
                  <a:pt x="103" y="175"/>
                  <a:pt x="106" y="174"/>
                </a:cubicBezTo>
                <a:cubicBezTo>
                  <a:pt x="109" y="173"/>
                  <a:pt x="112" y="173"/>
                  <a:pt x="116" y="172"/>
                </a:cubicBezTo>
                <a:cubicBezTo>
                  <a:pt x="116" y="172"/>
                  <a:pt x="116" y="173"/>
                  <a:pt x="117" y="173"/>
                </a:cubicBezTo>
                <a:cubicBezTo>
                  <a:pt x="118" y="173"/>
                  <a:pt x="119" y="174"/>
                  <a:pt x="121" y="174"/>
                </a:cubicBezTo>
                <a:cubicBezTo>
                  <a:pt x="122" y="175"/>
                  <a:pt x="124" y="175"/>
                  <a:pt x="126" y="175"/>
                </a:cubicBezTo>
                <a:cubicBezTo>
                  <a:pt x="127" y="175"/>
                  <a:pt x="128" y="175"/>
                  <a:pt x="129" y="175"/>
                </a:cubicBezTo>
                <a:cubicBezTo>
                  <a:pt x="130" y="175"/>
                  <a:pt x="131" y="174"/>
                  <a:pt x="131" y="173"/>
                </a:cubicBezTo>
                <a:cubicBezTo>
                  <a:pt x="133" y="172"/>
                  <a:pt x="133" y="170"/>
                  <a:pt x="133" y="169"/>
                </a:cubicBezTo>
                <a:cubicBezTo>
                  <a:pt x="133" y="167"/>
                  <a:pt x="132" y="164"/>
                  <a:pt x="131" y="162"/>
                </a:cubicBezTo>
                <a:cubicBezTo>
                  <a:pt x="131" y="161"/>
                  <a:pt x="131" y="160"/>
                  <a:pt x="131" y="159"/>
                </a:cubicBezTo>
                <a:cubicBezTo>
                  <a:pt x="130" y="158"/>
                  <a:pt x="130" y="157"/>
                  <a:pt x="130" y="157"/>
                </a:cubicBezTo>
                <a:cubicBezTo>
                  <a:pt x="130" y="157"/>
                  <a:pt x="130" y="157"/>
                  <a:pt x="130" y="157"/>
                </a:cubicBezTo>
                <a:cubicBezTo>
                  <a:pt x="130" y="157"/>
                  <a:pt x="130" y="157"/>
                  <a:pt x="130" y="157"/>
                </a:cubicBezTo>
                <a:cubicBezTo>
                  <a:pt x="130" y="153"/>
                  <a:pt x="131" y="151"/>
                  <a:pt x="132" y="148"/>
                </a:cubicBezTo>
                <a:cubicBezTo>
                  <a:pt x="133" y="145"/>
                  <a:pt x="134" y="142"/>
                  <a:pt x="135" y="138"/>
                </a:cubicBezTo>
                <a:cubicBezTo>
                  <a:pt x="136" y="135"/>
                  <a:pt x="136" y="131"/>
                  <a:pt x="136" y="128"/>
                </a:cubicBezTo>
                <a:cubicBezTo>
                  <a:pt x="136" y="116"/>
                  <a:pt x="133" y="105"/>
                  <a:pt x="126" y="95"/>
                </a:cubicBezTo>
                <a:cubicBezTo>
                  <a:pt x="120" y="86"/>
                  <a:pt x="110" y="79"/>
                  <a:pt x="101" y="73"/>
                </a:cubicBezTo>
                <a:cubicBezTo>
                  <a:pt x="96" y="69"/>
                  <a:pt x="92" y="67"/>
                  <a:pt x="89" y="64"/>
                </a:cubicBezTo>
                <a:cubicBezTo>
                  <a:pt x="88" y="63"/>
                  <a:pt x="86" y="62"/>
                  <a:pt x="86" y="61"/>
                </a:cubicBezTo>
                <a:cubicBezTo>
                  <a:pt x="85" y="60"/>
                  <a:pt x="85" y="60"/>
                  <a:pt x="85" y="60"/>
                </a:cubicBezTo>
                <a:cubicBezTo>
                  <a:pt x="85" y="60"/>
                  <a:pt x="85" y="60"/>
                  <a:pt x="85" y="60"/>
                </a:cubicBezTo>
                <a:cubicBezTo>
                  <a:pt x="91" y="63"/>
                  <a:pt x="98" y="65"/>
                  <a:pt x="106" y="67"/>
                </a:cubicBezTo>
                <a:cubicBezTo>
                  <a:pt x="106" y="67"/>
                  <a:pt x="106" y="67"/>
                  <a:pt x="106" y="67"/>
                </a:cubicBezTo>
                <a:cubicBezTo>
                  <a:pt x="112" y="68"/>
                  <a:pt x="119" y="69"/>
                  <a:pt x="124" y="69"/>
                </a:cubicBezTo>
                <a:cubicBezTo>
                  <a:pt x="128" y="69"/>
                  <a:pt x="131" y="69"/>
                  <a:pt x="133" y="68"/>
                </a:cubicBezTo>
                <a:cubicBezTo>
                  <a:pt x="134" y="68"/>
                  <a:pt x="135" y="67"/>
                  <a:pt x="135" y="66"/>
                </a:cubicBezTo>
                <a:cubicBezTo>
                  <a:pt x="135" y="65"/>
                  <a:pt x="135" y="65"/>
                  <a:pt x="135" y="64"/>
                </a:cubicBezTo>
                <a:cubicBezTo>
                  <a:pt x="135" y="62"/>
                  <a:pt x="135" y="59"/>
                  <a:pt x="136" y="57"/>
                </a:cubicBezTo>
                <a:cubicBezTo>
                  <a:pt x="137" y="56"/>
                  <a:pt x="137" y="56"/>
                  <a:pt x="136" y="55"/>
                </a:cubicBezTo>
                <a:cubicBezTo>
                  <a:pt x="136" y="54"/>
                  <a:pt x="135" y="54"/>
                  <a:pt x="134" y="54"/>
                </a:cubicBezTo>
                <a:cubicBezTo>
                  <a:pt x="134" y="54"/>
                  <a:pt x="134" y="54"/>
                  <a:pt x="134" y="54"/>
                </a:cubicBezTo>
                <a:cubicBezTo>
                  <a:pt x="133" y="54"/>
                  <a:pt x="131" y="54"/>
                  <a:pt x="130" y="54"/>
                </a:cubicBezTo>
                <a:cubicBezTo>
                  <a:pt x="121" y="54"/>
                  <a:pt x="112" y="53"/>
                  <a:pt x="103" y="51"/>
                </a:cubicBezTo>
                <a:cubicBezTo>
                  <a:pt x="104" y="50"/>
                  <a:pt x="104" y="50"/>
                  <a:pt x="104" y="50"/>
                </a:cubicBezTo>
                <a:cubicBezTo>
                  <a:pt x="108" y="48"/>
                  <a:pt x="111" y="46"/>
                  <a:pt x="115" y="43"/>
                </a:cubicBezTo>
                <a:cubicBezTo>
                  <a:pt x="115" y="43"/>
                  <a:pt x="115" y="43"/>
                  <a:pt x="115" y="43"/>
                </a:cubicBezTo>
                <a:cubicBezTo>
                  <a:pt x="115" y="42"/>
                  <a:pt x="115" y="42"/>
                  <a:pt x="115" y="42"/>
                </a:cubicBezTo>
                <a:cubicBezTo>
                  <a:pt x="116" y="42"/>
                  <a:pt x="116" y="42"/>
                  <a:pt x="116" y="41"/>
                </a:cubicBezTo>
                <a:cubicBezTo>
                  <a:pt x="116" y="40"/>
                  <a:pt x="116" y="40"/>
                  <a:pt x="116" y="40"/>
                </a:cubicBezTo>
                <a:cubicBezTo>
                  <a:pt x="116" y="40"/>
                  <a:pt x="116" y="40"/>
                  <a:pt x="116" y="40"/>
                </a:cubicBezTo>
                <a:cubicBezTo>
                  <a:pt x="115" y="37"/>
                  <a:pt x="114" y="35"/>
                  <a:pt x="113" y="33"/>
                </a:cubicBezTo>
                <a:cubicBezTo>
                  <a:pt x="113" y="33"/>
                  <a:pt x="112" y="32"/>
                  <a:pt x="112" y="32"/>
                </a:cubicBezTo>
                <a:cubicBezTo>
                  <a:pt x="112" y="32"/>
                  <a:pt x="111" y="32"/>
                  <a:pt x="111" y="32"/>
                </a:cubicBezTo>
                <a:cubicBezTo>
                  <a:pt x="111" y="32"/>
                  <a:pt x="110" y="32"/>
                  <a:pt x="110" y="32"/>
                </a:cubicBezTo>
                <a:cubicBezTo>
                  <a:pt x="103" y="37"/>
                  <a:pt x="96" y="42"/>
                  <a:pt x="88" y="42"/>
                </a:cubicBezTo>
                <a:cubicBezTo>
                  <a:pt x="88" y="41"/>
                  <a:pt x="88" y="41"/>
                  <a:pt x="87" y="41"/>
                </a:cubicBezTo>
                <a:cubicBezTo>
                  <a:pt x="87" y="40"/>
                  <a:pt x="85" y="39"/>
                  <a:pt x="84" y="39"/>
                </a:cubicBezTo>
                <a:cubicBezTo>
                  <a:pt x="85" y="30"/>
                  <a:pt x="92" y="21"/>
                  <a:pt x="100" y="15"/>
                </a:cubicBezTo>
                <a:cubicBezTo>
                  <a:pt x="101" y="15"/>
                  <a:pt x="101" y="14"/>
                  <a:pt x="101" y="13"/>
                </a:cubicBezTo>
                <a:cubicBezTo>
                  <a:pt x="101" y="12"/>
                  <a:pt x="101" y="11"/>
                  <a:pt x="100" y="11"/>
                </a:cubicBezTo>
                <a:cubicBezTo>
                  <a:pt x="95" y="8"/>
                  <a:pt x="90" y="6"/>
                  <a:pt x="84" y="5"/>
                </a:cubicBezTo>
                <a:cubicBezTo>
                  <a:pt x="84" y="4"/>
                  <a:pt x="83" y="4"/>
                  <a:pt x="83" y="4"/>
                </a:cubicBezTo>
                <a:cubicBezTo>
                  <a:pt x="82" y="4"/>
                  <a:pt x="82" y="4"/>
                  <a:pt x="82" y="4"/>
                </a:cubicBezTo>
                <a:cubicBezTo>
                  <a:pt x="82" y="4"/>
                  <a:pt x="82" y="4"/>
                  <a:pt x="82" y="4"/>
                </a:cubicBezTo>
                <a:cubicBezTo>
                  <a:pt x="81" y="3"/>
                  <a:pt x="81" y="3"/>
                  <a:pt x="80" y="3"/>
                </a:cubicBezTo>
                <a:cubicBezTo>
                  <a:pt x="80" y="3"/>
                  <a:pt x="80" y="3"/>
                  <a:pt x="80" y="3"/>
                </a:cubicBezTo>
                <a:cubicBezTo>
                  <a:pt x="80" y="3"/>
                  <a:pt x="79" y="3"/>
                  <a:pt x="79" y="3"/>
                </a:cubicBezTo>
                <a:cubicBezTo>
                  <a:pt x="76" y="3"/>
                  <a:pt x="73" y="4"/>
                  <a:pt x="70" y="6"/>
                </a:cubicBezTo>
                <a:cubicBezTo>
                  <a:pt x="71" y="6"/>
                  <a:pt x="71" y="6"/>
                  <a:pt x="71" y="6"/>
                </a:cubicBezTo>
                <a:cubicBezTo>
                  <a:pt x="71" y="4"/>
                  <a:pt x="70" y="3"/>
                  <a:pt x="69" y="2"/>
                </a:cubicBezTo>
                <a:cubicBezTo>
                  <a:pt x="68" y="1"/>
                  <a:pt x="67" y="0"/>
                  <a:pt x="65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CustomShape 42"/>
          <p:cNvSpPr/>
          <p:nvPr/>
        </p:nvSpPr>
        <p:spPr>
          <a:xfrm>
            <a:off x="2707200" y="2048040"/>
            <a:ext cx="53640" cy="80640"/>
          </a:xfrm>
          <a:custGeom>
            <a:avLst/>
            <a:gdLst/>
            <a:ahLst/>
            <a:rect l="l" t="t" r="r" b="b"/>
            <a:pathLst>
              <a:path w="53" h="80">
                <a:moveTo>
                  <a:pt x="24" y="66"/>
                </a:moveTo>
                <a:cubicBezTo>
                  <a:pt x="25" y="66"/>
                  <a:pt x="25" y="66"/>
                  <a:pt x="26" y="65"/>
                </a:cubicBezTo>
                <a:cubicBezTo>
                  <a:pt x="26" y="65"/>
                  <a:pt x="27" y="64"/>
                  <a:pt x="27" y="63"/>
                </a:cubicBezTo>
                <a:cubicBezTo>
                  <a:pt x="26" y="57"/>
                  <a:pt x="25" y="50"/>
                  <a:pt x="24" y="43"/>
                </a:cubicBezTo>
                <a:cubicBezTo>
                  <a:pt x="24" y="42"/>
                  <a:pt x="23" y="41"/>
                  <a:pt x="22" y="41"/>
                </a:cubicBezTo>
                <a:cubicBezTo>
                  <a:pt x="16" y="39"/>
                  <a:pt x="12" y="37"/>
                  <a:pt x="10" y="34"/>
                </a:cubicBezTo>
                <a:cubicBezTo>
                  <a:pt x="7" y="32"/>
                  <a:pt x="7" y="29"/>
                  <a:pt x="7" y="27"/>
                </a:cubicBezTo>
                <a:cubicBezTo>
                  <a:pt x="7" y="25"/>
                  <a:pt x="7" y="24"/>
                  <a:pt x="8" y="22"/>
                </a:cubicBezTo>
                <a:cubicBezTo>
                  <a:pt x="8" y="21"/>
                  <a:pt x="9" y="20"/>
                  <a:pt x="10" y="19"/>
                </a:cubicBezTo>
                <a:cubicBezTo>
                  <a:pt x="12" y="16"/>
                  <a:pt x="16" y="15"/>
                  <a:pt x="20" y="13"/>
                </a:cubicBezTo>
                <a:cubicBezTo>
                  <a:pt x="21" y="13"/>
                  <a:pt x="22" y="12"/>
                  <a:pt x="22" y="11"/>
                </a:cubicBezTo>
                <a:cubicBezTo>
                  <a:pt x="22" y="9"/>
                  <a:pt x="21" y="7"/>
                  <a:pt x="21" y="5"/>
                </a:cubicBezTo>
                <a:cubicBezTo>
                  <a:pt x="23" y="4"/>
                  <a:pt x="24" y="4"/>
                  <a:pt x="25" y="4"/>
                </a:cubicBezTo>
                <a:cubicBezTo>
                  <a:pt x="25" y="6"/>
                  <a:pt x="25" y="8"/>
                  <a:pt x="25" y="9"/>
                </a:cubicBezTo>
                <a:cubicBezTo>
                  <a:pt x="25" y="10"/>
                  <a:pt x="26" y="11"/>
                  <a:pt x="26" y="11"/>
                </a:cubicBezTo>
                <a:cubicBezTo>
                  <a:pt x="27" y="11"/>
                  <a:pt x="27" y="11"/>
                  <a:pt x="28" y="11"/>
                </a:cubicBezTo>
                <a:cubicBezTo>
                  <a:pt x="28" y="11"/>
                  <a:pt x="28" y="11"/>
                  <a:pt x="28" y="11"/>
                </a:cubicBezTo>
                <a:cubicBezTo>
                  <a:pt x="28" y="11"/>
                  <a:pt x="28" y="11"/>
                  <a:pt x="28" y="11"/>
                </a:cubicBezTo>
                <a:cubicBezTo>
                  <a:pt x="28" y="11"/>
                  <a:pt x="28" y="11"/>
                  <a:pt x="28" y="11"/>
                </a:cubicBezTo>
                <a:cubicBezTo>
                  <a:pt x="28" y="11"/>
                  <a:pt x="30" y="12"/>
                  <a:pt x="31" y="12"/>
                </a:cubicBezTo>
                <a:cubicBezTo>
                  <a:pt x="33" y="13"/>
                  <a:pt x="36" y="13"/>
                  <a:pt x="39" y="14"/>
                </a:cubicBezTo>
                <a:cubicBezTo>
                  <a:pt x="41" y="15"/>
                  <a:pt x="43" y="16"/>
                  <a:pt x="45" y="17"/>
                </a:cubicBezTo>
                <a:cubicBezTo>
                  <a:pt x="44" y="18"/>
                  <a:pt x="44" y="18"/>
                  <a:pt x="44" y="18"/>
                </a:cubicBezTo>
                <a:cubicBezTo>
                  <a:pt x="43" y="19"/>
                  <a:pt x="42" y="21"/>
                  <a:pt x="41" y="23"/>
                </a:cubicBezTo>
                <a:cubicBezTo>
                  <a:pt x="41" y="23"/>
                  <a:pt x="41" y="23"/>
                  <a:pt x="41" y="23"/>
                </a:cubicBezTo>
                <a:cubicBezTo>
                  <a:pt x="39" y="22"/>
                  <a:pt x="37" y="20"/>
                  <a:pt x="35" y="19"/>
                </a:cubicBezTo>
                <a:cubicBezTo>
                  <a:pt x="34" y="18"/>
                  <a:pt x="32" y="18"/>
                  <a:pt x="31" y="17"/>
                </a:cubicBezTo>
                <a:cubicBezTo>
                  <a:pt x="30" y="17"/>
                  <a:pt x="29" y="16"/>
                  <a:pt x="29" y="16"/>
                </a:cubicBezTo>
                <a:cubicBezTo>
                  <a:pt x="28" y="16"/>
                  <a:pt x="28" y="16"/>
                  <a:pt x="28" y="16"/>
                </a:cubicBezTo>
                <a:cubicBezTo>
                  <a:pt x="28" y="16"/>
                  <a:pt x="27" y="16"/>
                  <a:pt x="27" y="17"/>
                </a:cubicBezTo>
                <a:cubicBezTo>
                  <a:pt x="26" y="17"/>
                  <a:pt x="26" y="18"/>
                  <a:pt x="26" y="18"/>
                </a:cubicBezTo>
                <a:cubicBezTo>
                  <a:pt x="26" y="25"/>
                  <a:pt x="27" y="31"/>
                  <a:pt x="27" y="37"/>
                </a:cubicBezTo>
                <a:cubicBezTo>
                  <a:pt x="27" y="38"/>
                  <a:pt x="28" y="39"/>
                  <a:pt x="29" y="39"/>
                </a:cubicBezTo>
                <a:cubicBezTo>
                  <a:pt x="30" y="39"/>
                  <a:pt x="30" y="39"/>
                  <a:pt x="30" y="39"/>
                </a:cubicBezTo>
                <a:cubicBezTo>
                  <a:pt x="34" y="41"/>
                  <a:pt x="38" y="43"/>
                  <a:pt x="42" y="46"/>
                </a:cubicBezTo>
                <a:cubicBezTo>
                  <a:pt x="45" y="48"/>
                  <a:pt x="47" y="50"/>
                  <a:pt x="48" y="52"/>
                </a:cubicBezTo>
                <a:cubicBezTo>
                  <a:pt x="48" y="53"/>
                  <a:pt x="49" y="54"/>
                  <a:pt x="49" y="55"/>
                </a:cubicBezTo>
                <a:cubicBezTo>
                  <a:pt x="49" y="58"/>
                  <a:pt x="48" y="61"/>
                  <a:pt x="46" y="63"/>
                </a:cubicBezTo>
                <a:cubicBezTo>
                  <a:pt x="43" y="66"/>
                  <a:pt x="40" y="68"/>
                  <a:pt x="35" y="69"/>
                </a:cubicBezTo>
                <a:cubicBezTo>
                  <a:pt x="35" y="69"/>
                  <a:pt x="34" y="69"/>
                  <a:pt x="33" y="69"/>
                </a:cubicBezTo>
                <a:cubicBezTo>
                  <a:pt x="32" y="69"/>
                  <a:pt x="31" y="71"/>
                  <a:pt x="31" y="72"/>
                </a:cubicBezTo>
                <a:cubicBezTo>
                  <a:pt x="31" y="73"/>
                  <a:pt x="31" y="74"/>
                  <a:pt x="31" y="75"/>
                </a:cubicBezTo>
                <a:cubicBezTo>
                  <a:pt x="30" y="75"/>
                  <a:pt x="29" y="76"/>
                  <a:pt x="28" y="76"/>
                </a:cubicBezTo>
                <a:cubicBezTo>
                  <a:pt x="28" y="74"/>
                  <a:pt x="28" y="73"/>
                  <a:pt x="28" y="71"/>
                </a:cubicBezTo>
                <a:cubicBezTo>
                  <a:pt x="28" y="70"/>
                  <a:pt x="27" y="69"/>
                  <a:pt x="26" y="69"/>
                </a:cubicBezTo>
                <a:cubicBezTo>
                  <a:pt x="25" y="69"/>
                  <a:pt x="24" y="69"/>
                  <a:pt x="23" y="69"/>
                </a:cubicBezTo>
                <a:cubicBezTo>
                  <a:pt x="19" y="69"/>
                  <a:pt x="12" y="68"/>
                  <a:pt x="6" y="66"/>
                </a:cubicBezTo>
                <a:cubicBezTo>
                  <a:pt x="7" y="64"/>
                  <a:pt x="8" y="62"/>
                  <a:pt x="9" y="60"/>
                </a:cubicBezTo>
                <a:cubicBezTo>
                  <a:pt x="14" y="63"/>
                  <a:pt x="19" y="65"/>
                  <a:pt x="24" y="66"/>
                </a:cubicBezTo>
                <a:cubicBezTo>
                  <a:pt x="24" y="66"/>
                  <a:pt x="24" y="66"/>
                  <a:pt x="24" y="66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4" y="0"/>
                  <a:pt x="22" y="0"/>
                  <a:pt x="19" y="1"/>
                </a:cubicBezTo>
                <a:cubicBezTo>
                  <a:pt x="18" y="1"/>
                  <a:pt x="17" y="2"/>
                  <a:pt x="17" y="3"/>
                </a:cubicBezTo>
                <a:cubicBezTo>
                  <a:pt x="17" y="5"/>
                  <a:pt x="17" y="7"/>
                  <a:pt x="17" y="10"/>
                </a:cubicBezTo>
                <a:cubicBezTo>
                  <a:pt x="13" y="11"/>
                  <a:pt x="10" y="13"/>
                  <a:pt x="7" y="16"/>
                </a:cubicBezTo>
                <a:cubicBezTo>
                  <a:pt x="6" y="17"/>
                  <a:pt x="5" y="19"/>
                  <a:pt x="4" y="20"/>
                </a:cubicBezTo>
                <a:cubicBezTo>
                  <a:pt x="3" y="22"/>
                  <a:pt x="2" y="25"/>
                  <a:pt x="2" y="27"/>
                </a:cubicBezTo>
                <a:cubicBezTo>
                  <a:pt x="2" y="30"/>
                  <a:pt x="3" y="34"/>
                  <a:pt x="6" y="37"/>
                </a:cubicBezTo>
                <a:cubicBezTo>
                  <a:pt x="9" y="40"/>
                  <a:pt x="14" y="43"/>
                  <a:pt x="20" y="45"/>
                </a:cubicBezTo>
                <a:cubicBezTo>
                  <a:pt x="20" y="50"/>
                  <a:pt x="21" y="56"/>
                  <a:pt x="22" y="61"/>
                </a:cubicBezTo>
                <a:cubicBezTo>
                  <a:pt x="17" y="60"/>
                  <a:pt x="13" y="58"/>
                  <a:pt x="9" y="56"/>
                </a:cubicBezTo>
                <a:cubicBezTo>
                  <a:pt x="9" y="55"/>
                  <a:pt x="8" y="55"/>
                  <a:pt x="8" y="55"/>
                </a:cubicBezTo>
                <a:cubicBezTo>
                  <a:pt x="8" y="55"/>
                  <a:pt x="8" y="55"/>
                  <a:pt x="7" y="55"/>
                </a:cubicBezTo>
                <a:cubicBezTo>
                  <a:pt x="7" y="56"/>
                  <a:pt x="6" y="56"/>
                  <a:pt x="6" y="57"/>
                </a:cubicBezTo>
                <a:cubicBezTo>
                  <a:pt x="5" y="60"/>
                  <a:pt x="3" y="62"/>
                  <a:pt x="0" y="65"/>
                </a:cubicBezTo>
                <a:cubicBezTo>
                  <a:pt x="0" y="65"/>
                  <a:pt x="0" y="66"/>
                  <a:pt x="0" y="67"/>
                </a:cubicBezTo>
                <a:cubicBezTo>
                  <a:pt x="0" y="67"/>
                  <a:pt x="0" y="68"/>
                  <a:pt x="1" y="68"/>
                </a:cubicBezTo>
                <a:cubicBezTo>
                  <a:pt x="7" y="71"/>
                  <a:pt x="12" y="72"/>
                  <a:pt x="17" y="73"/>
                </a:cubicBezTo>
                <a:cubicBezTo>
                  <a:pt x="19" y="73"/>
                  <a:pt x="21" y="73"/>
                  <a:pt x="22" y="73"/>
                </a:cubicBezTo>
                <a:cubicBezTo>
                  <a:pt x="23" y="73"/>
                  <a:pt x="23" y="73"/>
                  <a:pt x="24" y="74"/>
                </a:cubicBezTo>
                <a:cubicBezTo>
                  <a:pt x="24" y="75"/>
                  <a:pt x="24" y="77"/>
                  <a:pt x="25" y="78"/>
                </a:cubicBezTo>
                <a:cubicBezTo>
                  <a:pt x="25" y="80"/>
                  <a:pt x="26" y="80"/>
                  <a:pt x="27" y="80"/>
                </a:cubicBezTo>
                <a:cubicBezTo>
                  <a:pt x="27" y="80"/>
                  <a:pt x="27" y="80"/>
                  <a:pt x="27" y="80"/>
                </a:cubicBezTo>
                <a:cubicBezTo>
                  <a:pt x="29" y="80"/>
                  <a:pt x="32" y="80"/>
                  <a:pt x="34" y="79"/>
                </a:cubicBezTo>
                <a:cubicBezTo>
                  <a:pt x="35" y="79"/>
                  <a:pt x="36" y="78"/>
                  <a:pt x="36" y="77"/>
                </a:cubicBezTo>
                <a:cubicBezTo>
                  <a:pt x="36" y="76"/>
                  <a:pt x="36" y="74"/>
                  <a:pt x="35" y="73"/>
                </a:cubicBezTo>
                <a:cubicBezTo>
                  <a:pt x="36" y="73"/>
                  <a:pt x="36" y="73"/>
                  <a:pt x="36" y="73"/>
                </a:cubicBezTo>
                <a:cubicBezTo>
                  <a:pt x="41" y="72"/>
                  <a:pt x="46" y="69"/>
                  <a:pt x="49" y="65"/>
                </a:cubicBezTo>
                <a:cubicBezTo>
                  <a:pt x="52" y="63"/>
                  <a:pt x="53" y="59"/>
                  <a:pt x="53" y="55"/>
                </a:cubicBezTo>
                <a:cubicBezTo>
                  <a:pt x="53" y="54"/>
                  <a:pt x="53" y="52"/>
                  <a:pt x="52" y="50"/>
                </a:cubicBezTo>
                <a:cubicBezTo>
                  <a:pt x="50" y="47"/>
                  <a:pt x="47" y="44"/>
                  <a:pt x="45" y="42"/>
                </a:cubicBezTo>
                <a:cubicBezTo>
                  <a:pt x="41" y="39"/>
                  <a:pt x="36" y="37"/>
                  <a:pt x="32" y="35"/>
                </a:cubicBezTo>
                <a:cubicBezTo>
                  <a:pt x="31" y="31"/>
                  <a:pt x="31" y="26"/>
                  <a:pt x="31" y="22"/>
                </a:cubicBezTo>
                <a:cubicBezTo>
                  <a:pt x="33" y="23"/>
                  <a:pt x="37" y="25"/>
                  <a:pt x="38" y="26"/>
                </a:cubicBezTo>
                <a:cubicBezTo>
                  <a:pt x="39" y="27"/>
                  <a:pt x="39" y="27"/>
                  <a:pt x="41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2" y="27"/>
                  <a:pt x="43" y="27"/>
                  <a:pt x="43" y="26"/>
                </a:cubicBezTo>
                <a:cubicBezTo>
                  <a:pt x="44" y="26"/>
                  <a:pt x="44" y="26"/>
                  <a:pt x="44" y="25"/>
                </a:cubicBezTo>
                <a:cubicBezTo>
                  <a:pt x="45" y="24"/>
                  <a:pt x="47" y="22"/>
                  <a:pt x="48" y="20"/>
                </a:cubicBezTo>
                <a:cubicBezTo>
                  <a:pt x="48" y="20"/>
                  <a:pt x="48" y="20"/>
                  <a:pt x="49" y="19"/>
                </a:cubicBezTo>
                <a:cubicBezTo>
                  <a:pt x="49" y="18"/>
                  <a:pt x="49" y="18"/>
                  <a:pt x="49" y="17"/>
                </a:cubicBezTo>
                <a:cubicBezTo>
                  <a:pt x="49" y="16"/>
                  <a:pt x="49" y="15"/>
                  <a:pt x="48" y="14"/>
                </a:cubicBezTo>
                <a:cubicBezTo>
                  <a:pt x="46" y="12"/>
                  <a:pt x="42" y="11"/>
                  <a:pt x="38" y="9"/>
                </a:cubicBezTo>
                <a:cubicBezTo>
                  <a:pt x="36" y="9"/>
                  <a:pt x="34" y="8"/>
                  <a:pt x="32" y="8"/>
                </a:cubicBezTo>
                <a:cubicBezTo>
                  <a:pt x="31" y="8"/>
                  <a:pt x="30" y="7"/>
                  <a:pt x="30" y="7"/>
                </a:cubicBezTo>
                <a:cubicBezTo>
                  <a:pt x="29" y="5"/>
                  <a:pt x="29" y="3"/>
                  <a:pt x="29" y="2"/>
                </a:cubicBezTo>
                <a:cubicBezTo>
                  <a:pt x="29" y="1"/>
                  <a:pt x="29" y="0"/>
                  <a:pt x="28" y="0"/>
                </a:cubicBezTo>
                <a:cubicBezTo>
                  <a:pt x="28" y="0"/>
                  <a:pt x="28" y="0"/>
                  <a:pt x="27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CustomShape 43"/>
          <p:cNvSpPr/>
          <p:nvPr/>
        </p:nvSpPr>
        <p:spPr>
          <a:xfrm>
            <a:off x="2718720" y="2064240"/>
            <a:ext cx="11520" cy="19800"/>
          </a:xfrm>
          <a:custGeom>
            <a:avLst/>
            <a:gdLst/>
            <a:ahLst/>
            <a:rect l="l" t="t" r="r" b="b"/>
            <a:pathLst>
              <a:path w="12" h="20">
                <a:moveTo>
                  <a:pt x="7" y="14"/>
                </a:moveTo>
                <a:cubicBezTo>
                  <a:pt x="7" y="13"/>
                  <a:pt x="6" y="13"/>
                  <a:pt x="6" y="13"/>
                </a:cubicBezTo>
                <a:cubicBezTo>
                  <a:pt x="5" y="12"/>
                  <a:pt x="5" y="11"/>
                  <a:pt x="5" y="9"/>
                </a:cubicBezTo>
                <a:cubicBezTo>
                  <a:pt x="5" y="9"/>
                  <a:pt x="5" y="9"/>
                  <a:pt x="5" y="9"/>
                </a:cubicBezTo>
                <a:cubicBezTo>
                  <a:pt x="5" y="9"/>
                  <a:pt x="5" y="8"/>
                  <a:pt x="5" y="8"/>
                </a:cubicBezTo>
                <a:cubicBezTo>
                  <a:pt x="5" y="7"/>
                  <a:pt x="6" y="6"/>
                  <a:pt x="7" y="6"/>
                </a:cubicBezTo>
                <a:cubicBezTo>
                  <a:pt x="7" y="8"/>
                  <a:pt x="7" y="11"/>
                  <a:pt x="7" y="14"/>
                </a:cubicBezTo>
                <a:moveTo>
                  <a:pt x="9" y="0"/>
                </a:moveTo>
                <a:cubicBezTo>
                  <a:pt x="9" y="0"/>
                  <a:pt x="8" y="0"/>
                  <a:pt x="8" y="0"/>
                </a:cubicBezTo>
                <a:cubicBezTo>
                  <a:pt x="7" y="0"/>
                  <a:pt x="7" y="1"/>
                  <a:pt x="6" y="1"/>
                </a:cubicBezTo>
                <a:cubicBezTo>
                  <a:pt x="5" y="2"/>
                  <a:pt x="3" y="3"/>
                  <a:pt x="2" y="4"/>
                </a:cubicBezTo>
                <a:cubicBezTo>
                  <a:pt x="1" y="6"/>
                  <a:pt x="0" y="7"/>
                  <a:pt x="0" y="9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2"/>
                  <a:pt x="1" y="14"/>
                  <a:pt x="3" y="15"/>
                </a:cubicBezTo>
                <a:cubicBezTo>
                  <a:pt x="4" y="17"/>
                  <a:pt x="6" y="18"/>
                  <a:pt x="7" y="19"/>
                </a:cubicBezTo>
                <a:cubicBezTo>
                  <a:pt x="8" y="19"/>
                  <a:pt x="9" y="20"/>
                  <a:pt x="9" y="20"/>
                </a:cubicBezTo>
                <a:cubicBezTo>
                  <a:pt x="9" y="20"/>
                  <a:pt x="10" y="20"/>
                  <a:pt x="10" y="20"/>
                </a:cubicBezTo>
                <a:cubicBezTo>
                  <a:pt x="10" y="20"/>
                  <a:pt x="11" y="20"/>
                  <a:pt x="11" y="20"/>
                </a:cubicBezTo>
                <a:cubicBezTo>
                  <a:pt x="12" y="19"/>
                  <a:pt x="12" y="18"/>
                  <a:pt x="12" y="18"/>
                </a:cubicBezTo>
                <a:cubicBezTo>
                  <a:pt x="12" y="12"/>
                  <a:pt x="11" y="7"/>
                  <a:pt x="11" y="2"/>
                </a:cubicBezTo>
                <a:cubicBezTo>
                  <a:pt x="11" y="1"/>
                  <a:pt x="11" y="1"/>
                  <a:pt x="10" y="0"/>
                </a:cubicBezTo>
                <a:cubicBezTo>
                  <a:pt x="10" y="0"/>
                  <a:pt x="9" y="0"/>
                  <a:pt x="9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CustomShape 44"/>
          <p:cNvSpPr/>
          <p:nvPr/>
        </p:nvSpPr>
        <p:spPr>
          <a:xfrm>
            <a:off x="2736000" y="2092680"/>
            <a:ext cx="13680" cy="21960"/>
          </a:xfrm>
          <a:custGeom>
            <a:avLst/>
            <a:gdLst/>
            <a:ahLst/>
            <a:rect l="l" t="t" r="r" b="b"/>
            <a:pathLst>
              <a:path w="14" h="22">
                <a:moveTo>
                  <a:pt x="6" y="18"/>
                </a:moveTo>
                <a:cubicBezTo>
                  <a:pt x="6" y="14"/>
                  <a:pt x="5" y="10"/>
                  <a:pt x="5" y="7"/>
                </a:cubicBezTo>
                <a:cubicBezTo>
                  <a:pt x="6" y="7"/>
                  <a:pt x="7" y="8"/>
                  <a:pt x="7" y="9"/>
                </a:cubicBezTo>
                <a:cubicBezTo>
                  <a:pt x="9" y="10"/>
                  <a:pt x="10" y="12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9" y="15"/>
                  <a:pt x="9" y="16"/>
                  <a:pt x="8" y="16"/>
                </a:cubicBezTo>
                <a:cubicBezTo>
                  <a:pt x="8" y="17"/>
                  <a:pt x="7" y="17"/>
                  <a:pt x="6" y="18"/>
                </a:cubicBezTo>
                <a:moveTo>
                  <a:pt x="2" y="0"/>
                </a:moveTo>
                <a:cubicBezTo>
                  <a:pt x="2" y="0"/>
                  <a:pt x="2" y="1"/>
                  <a:pt x="1" y="1"/>
                </a:cubicBezTo>
                <a:cubicBezTo>
                  <a:pt x="1" y="1"/>
                  <a:pt x="0" y="2"/>
                  <a:pt x="0" y="3"/>
                </a:cubicBezTo>
                <a:cubicBezTo>
                  <a:pt x="1" y="9"/>
                  <a:pt x="1" y="15"/>
                  <a:pt x="2" y="21"/>
                </a:cubicBezTo>
                <a:cubicBezTo>
                  <a:pt x="2" y="21"/>
                  <a:pt x="2" y="22"/>
                  <a:pt x="3" y="22"/>
                </a:cubicBezTo>
                <a:cubicBezTo>
                  <a:pt x="3" y="22"/>
                  <a:pt x="4" y="22"/>
                  <a:pt x="4" y="22"/>
                </a:cubicBezTo>
                <a:cubicBezTo>
                  <a:pt x="4" y="22"/>
                  <a:pt x="4" y="22"/>
                  <a:pt x="5" y="22"/>
                </a:cubicBezTo>
                <a:cubicBezTo>
                  <a:pt x="5" y="22"/>
                  <a:pt x="6" y="22"/>
                  <a:pt x="7" y="22"/>
                </a:cubicBezTo>
                <a:cubicBezTo>
                  <a:pt x="9" y="21"/>
                  <a:pt x="10" y="21"/>
                  <a:pt x="11" y="19"/>
                </a:cubicBezTo>
                <a:cubicBezTo>
                  <a:pt x="13" y="18"/>
                  <a:pt x="13" y="17"/>
                  <a:pt x="14" y="15"/>
                </a:cubicBezTo>
                <a:cubicBezTo>
                  <a:pt x="12" y="15"/>
                  <a:pt x="12" y="15"/>
                  <a:pt x="12" y="15"/>
                </a:cubicBezTo>
                <a:cubicBezTo>
                  <a:pt x="14" y="15"/>
                  <a:pt x="14" y="15"/>
                  <a:pt x="14" y="15"/>
                </a:cubicBezTo>
                <a:cubicBezTo>
                  <a:pt x="14" y="15"/>
                  <a:pt x="14" y="14"/>
                  <a:pt x="14" y="14"/>
                </a:cubicBezTo>
                <a:cubicBezTo>
                  <a:pt x="14" y="10"/>
                  <a:pt x="12" y="8"/>
                  <a:pt x="10" y="6"/>
                </a:cubicBezTo>
                <a:cubicBezTo>
                  <a:pt x="8" y="3"/>
                  <a:pt x="6" y="2"/>
                  <a:pt x="3" y="1"/>
                </a:cubicBezTo>
                <a:cubicBezTo>
                  <a:pt x="3" y="1"/>
                  <a:pt x="3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CustomShape 45"/>
          <p:cNvSpPr/>
          <p:nvPr/>
        </p:nvSpPr>
        <p:spPr>
          <a:xfrm>
            <a:off x="2156040" y="2982240"/>
            <a:ext cx="81360" cy="80640"/>
          </a:xfrm>
          <a:custGeom>
            <a:avLst/>
            <a:gdLst/>
            <a:ahLst/>
            <a:rect l="l" t="t" r="r" b="b"/>
            <a:pathLst>
              <a:path w="80" h="80">
                <a:moveTo>
                  <a:pt x="46" y="77"/>
                </a:moveTo>
                <a:cubicBezTo>
                  <a:pt x="47" y="76"/>
                  <a:pt x="47" y="76"/>
                  <a:pt x="47" y="76"/>
                </a:cubicBezTo>
                <a:cubicBezTo>
                  <a:pt x="48" y="76"/>
                  <a:pt x="48" y="76"/>
                  <a:pt x="48" y="76"/>
                </a:cubicBezTo>
                <a:cubicBezTo>
                  <a:pt x="47" y="76"/>
                  <a:pt x="46" y="77"/>
                  <a:pt x="46" y="77"/>
                </a:cubicBezTo>
                <a:moveTo>
                  <a:pt x="41" y="77"/>
                </a:moveTo>
                <a:cubicBezTo>
                  <a:pt x="42" y="77"/>
                  <a:pt x="42" y="76"/>
                  <a:pt x="43" y="76"/>
                </a:cubicBezTo>
                <a:cubicBezTo>
                  <a:pt x="43" y="76"/>
                  <a:pt x="44" y="76"/>
                  <a:pt x="44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3" y="77"/>
                  <a:pt x="43" y="77"/>
                  <a:pt x="43" y="77"/>
                </a:cubicBezTo>
                <a:cubicBezTo>
                  <a:pt x="43" y="77"/>
                  <a:pt x="42" y="77"/>
                  <a:pt x="41" y="77"/>
                </a:cubicBezTo>
                <a:moveTo>
                  <a:pt x="39" y="77"/>
                </a:moveTo>
                <a:cubicBezTo>
                  <a:pt x="39" y="77"/>
                  <a:pt x="38" y="77"/>
                  <a:pt x="37" y="77"/>
                </a:cubicBezTo>
                <a:cubicBezTo>
                  <a:pt x="38" y="76"/>
                  <a:pt x="38" y="76"/>
                  <a:pt x="39" y="75"/>
                </a:cubicBezTo>
                <a:cubicBezTo>
                  <a:pt x="39" y="75"/>
                  <a:pt x="40" y="75"/>
                  <a:pt x="41" y="75"/>
                </a:cubicBezTo>
                <a:cubicBezTo>
                  <a:pt x="40" y="76"/>
                  <a:pt x="40" y="77"/>
                  <a:pt x="39" y="77"/>
                </a:cubicBezTo>
                <a:moveTo>
                  <a:pt x="35" y="77"/>
                </a:moveTo>
                <a:cubicBezTo>
                  <a:pt x="35" y="77"/>
                  <a:pt x="34" y="77"/>
                  <a:pt x="34" y="76"/>
                </a:cubicBezTo>
                <a:cubicBezTo>
                  <a:pt x="34" y="76"/>
                  <a:pt x="35" y="75"/>
                  <a:pt x="35" y="74"/>
                </a:cubicBezTo>
                <a:cubicBezTo>
                  <a:pt x="36" y="74"/>
                  <a:pt x="36" y="74"/>
                  <a:pt x="37" y="75"/>
                </a:cubicBezTo>
                <a:cubicBezTo>
                  <a:pt x="36" y="75"/>
                  <a:pt x="36" y="76"/>
                  <a:pt x="35" y="77"/>
                </a:cubicBezTo>
                <a:moveTo>
                  <a:pt x="32" y="76"/>
                </a:moveTo>
                <a:cubicBezTo>
                  <a:pt x="31" y="76"/>
                  <a:pt x="31" y="76"/>
                  <a:pt x="31" y="76"/>
                </a:cubicBezTo>
                <a:cubicBezTo>
                  <a:pt x="32" y="75"/>
                  <a:pt x="32" y="74"/>
                  <a:pt x="33" y="73"/>
                </a:cubicBezTo>
                <a:cubicBezTo>
                  <a:pt x="33" y="73"/>
                  <a:pt x="33" y="73"/>
                  <a:pt x="34" y="74"/>
                </a:cubicBezTo>
                <a:cubicBezTo>
                  <a:pt x="33" y="74"/>
                  <a:pt x="33" y="75"/>
                  <a:pt x="32" y="76"/>
                </a:cubicBezTo>
                <a:moveTo>
                  <a:pt x="29" y="75"/>
                </a:moveTo>
                <a:cubicBezTo>
                  <a:pt x="28" y="75"/>
                  <a:pt x="28" y="75"/>
                  <a:pt x="27" y="75"/>
                </a:cubicBezTo>
                <a:cubicBezTo>
                  <a:pt x="28" y="74"/>
                  <a:pt x="29" y="73"/>
                  <a:pt x="29" y="71"/>
                </a:cubicBezTo>
                <a:cubicBezTo>
                  <a:pt x="30" y="72"/>
                  <a:pt x="30" y="72"/>
                  <a:pt x="31" y="72"/>
                </a:cubicBezTo>
                <a:cubicBezTo>
                  <a:pt x="31" y="73"/>
                  <a:pt x="30" y="74"/>
                  <a:pt x="29" y="75"/>
                </a:cubicBezTo>
                <a:moveTo>
                  <a:pt x="25" y="74"/>
                </a:moveTo>
                <a:cubicBezTo>
                  <a:pt x="25" y="74"/>
                  <a:pt x="24" y="74"/>
                  <a:pt x="24" y="73"/>
                </a:cubicBezTo>
                <a:cubicBezTo>
                  <a:pt x="25" y="72"/>
                  <a:pt x="26" y="71"/>
                  <a:pt x="27" y="70"/>
                </a:cubicBezTo>
                <a:cubicBezTo>
                  <a:pt x="27" y="70"/>
                  <a:pt x="28" y="70"/>
                  <a:pt x="28" y="71"/>
                </a:cubicBezTo>
                <a:cubicBezTo>
                  <a:pt x="27" y="72"/>
                  <a:pt x="26" y="73"/>
                  <a:pt x="25" y="74"/>
                </a:cubicBezTo>
                <a:moveTo>
                  <a:pt x="23" y="73"/>
                </a:moveTo>
                <a:cubicBezTo>
                  <a:pt x="21" y="72"/>
                  <a:pt x="19" y="70"/>
                  <a:pt x="17" y="69"/>
                </a:cubicBezTo>
                <a:cubicBezTo>
                  <a:pt x="18" y="68"/>
                  <a:pt x="19" y="66"/>
                  <a:pt x="21" y="65"/>
                </a:cubicBezTo>
                <a:cubicBezTo>
                  <a:pt x="22" y="66"/>
                  <a:pt x="24" y="68"/>
                  <a:pt x="25" y="69"/>
                </a:cubicBezTo>
                <a:cubicBezTo>
                  <a:pt x="24" y="70"/>
                  <a:pt x="23" y="71"/>
                  <a:pt x="23" y="73"/>
                </a:cubicBezTo>
                <a:moveTo>
                  <a:pt x="16" y="68"/>
                </a:moveTo>
                <a:cubicBezTo>
                  <a:pt x="15" y="67"/>
                  <a:pt x="14" y="66"/>
                  <a:pt x="13" y="64"/>
                </a:cubicBezTo>
                <a:cubicBezTo>
                  <a:pt x="13" y="63"/>
                  <a:pt x="15" y="61"/>
                  <a:pt x="16" y="59"/>
                </a:cubicBezTo>
                <a:cubicBezTo>
                  <a:pt x="17" y="61"/>
                  <a:pt x="18" y="62"/>
                  <a:pt x="19" y="64"/>
                </a:cubicBezTo>
                <a:cubicBezTo>
                  <a:pt x="18" y="65"/>
                  <a:pt x="17" y="67"/>
                  <a:pt x="16" y="68"/>
                </a:cubicBezTo>
                <a:moveTo>
                  <a:pt x="11" y="63"/>
                </a:moveTo>
                <a:cubicBezTo>
                  <a:pt x="11" y="62"/>
                  <a:pt x="10" y="61"/>
                  <a:pt x="9" y="60"/>
                </a:cubicBezTo>
                <a:cubicBezTo>
                  <a:pt x="11" y="58"/>
                  <a:pt x="12" y="57"/>
                  <a:pt x="13" y="55"/>
                </a:cubicBezTo>
                <a:cubicBezTo>
                  <a:pt x="14" y="56"/>
                  <a:pt x="14" y="57"/>
                  <a:pt x="15" y="58"/>
                </a:cubicBezTo>
                <a:cubicBezTo>
                  <a:pt x="14" y="59"/>
                  <a:pt x="12" y="61"/>
                  <a:pt x="11" y="63"/>
                </a:cubicBezTo>
                <a:moveTo>
                  <a:pt x="9" y="58"/>
                </a:moveTo>
                <a:cubicBezTo>
                  <a:pt x="8" y="57"/>
                  <a:pt x="7" y="56"/>
                  <a:pt x="7" y="54"/>
                </a:cubicBezTo>
                <a:cubicBezTo>
                  <a:pt x="7" y="54"/>
                  <a:pt x="7" y="54"/>
                  <a:pt x="7" y="54"/>
                </a:cubicBezTo>
                <a:cubicBezTo>
                  <a:pt x="8" y="53"/>
                  <a:pt x="10" y="51"/>
                  <a:pt x="11" y="50"/>
                </a:cubicBezTo>
                <a:cubicBezTo>
                  <a:pt x="11" y="50"/>
                  <a:pt x="11" y="51"/>
                  <a:pt x="12" y="52"/>
                </a:cubicBezTo>
                <a:cubicBezTo>
                  <a:pt x="12" y="52"/>
                  <a:pt x="12" y="53"/>
                  <a:pt x="12" y="53"/>
                </a:cubicBezTo>
                <a:cubicBezTo>
                  <a:pt x="11" y="55"/>
                  <a:pt x="10" y="57"/>
                  <a:pt x="9" y="58"/>
                </a:cubicBezTo>
                <a:moveTo>
                  <a:pt x="6" y="53"/>
                </a:moveTo>
                <a:cubicBezTo>
                  <a:pt x="6" y="51"/>
                  <a:pt x="5" y="50"/>
                  <a:pt x="5" y="49"/>
                </a:cubicBezTo>
                <a:cubicBezTo>
                  <a:pt x="7" y="47"/>
                  <a:pt x="8" y="46"/>
                  <a:pt x="9" y="44"/>
                </a:cubicBezTo>
                <a:cubicBezTo>
                  <a:pt x="10" y="45"/>
                  <a:pt x="10" y="47"/>
                  <a:pt x="10" y="48"/>
                </a:cubicBezTo>
                <a:cubicBezTo>
                  <a:pt x="9" y="49"/>
                  <a:pt x="8" y="50"/>
                  <a:pt x="8" y="51"/>
                </a:cubicBezTo>
                <a:cubicBezTo>
                  <a:pt x="7" y="52"/>
                  <a:pt x="7" y="52"/>
                  <a:pt x="6" y="53"/>
                </a:cubicBezTo>
                <a:moveTo>
                  <a:pt x="5" y="47"/>
                </a:moveTo>
                <a:cubicBezTo>
                  <a:pt x="4" y="44"/>
                  <a:pt x="4" y="41"/>
                  <a:pt x="4" y="39"/>
                </a:cubicBezTo>
                <a:cubicBezTo>
                  <a:pt x="5" y="38"/>
                  <a:pt x="6" y="37"/>
                  <a:pt x="7" y="36"/>
                </a:cubicBezTo>
                <a:cubicBezTo>
                  <a:pt x="7" y="36"/>
                  <a:pt x="8" y="35"/>
                  <a:pt x="8" y="35"/>
                </a:cubicBezTo>
                <a:cubicBezTo>
                  <a:pt x="8" y="35"/>
                  <a:pt x="8" y="35"/>
                  <a:pt x="8" y="35"/>
                </a:cubicBezTo>
                <a:cubicBezTo>
                  <a:pt x="8" y="37"/>
                  <a:pt x="9" y="40"/>
                  <a:pt x="9" y="42"/>
                </a:cubicBezTo>
                <a:cubicBezTo>
                  <a:pt x="8" y="44"/>
                  <a:pt x="6" y="45"/>
                  <a:pt x="5" y="47"/>
                </a:cubicBezTo>
                <a:moveTo>
                  <a:pt x="4" y="37"/>
                </a:moveTo>
                <a:cubicBezTo>
                  <a:pt x="4" y="36"/>
                  <a:pt x="4" y="35"/>
                  <a:pt x="4" y="34"/>
                </a:cubicBezTo>
                <a:cubicBezTo>
                  <a:pt x="6" y="33"/>
                  <a:pt x="7" y="31"/>
                  <a:pt x="9" y="30"/>
                </a:cubicBezTo>
                <a:cubicBezTo>
                  <a:pt x="9" y="31"/>
                  <a:pt x="9" y="31"/>
                  <a:pt x="9" y="32"/>
                </a:cubicBezTo>
                <a:cubicBezTo>
                  <a:pt x="8" y="33"/>
                  <a:pt x="7" y="34"/>
                  <a:pt x="6" y="35"/>
                </a:cubicBezTo>
                <a:cubicBezTo>
                  <a:pt x="5" y="36"/>
                  <a:pt x="4" y="36"/>
                  <a:pt x="4" y="37"/>
                </a:cubicBezTo>
                <a:moveTo>
                  <a:pt x="4" y="31"/>
                </a:moveTo>
                <a:cubicBezTo>
                  <a:pt x="5" y="31"/>
                  <a:pt x="5" y="30"/>
                  <a:pt x="5" y="29"/>
                </a:cubicBezTo>
                <a:cubicBezTo>
                  <a:pt x="6" y="28"/>
                  <a:pt x="8" y="27"/>
                  <a:pt x="9" y="27"/>
                </a:cubicBezTo>
                <a:cubicBezTo>
                  <a:pt x="9" y="28"/>
                  <a:pt x="9" y="28"/>
                  <a:pt x="9" y="28"/>
                </a:cubicBezTo>
                <a:cubicBezTo>
                  <a:pt x="8" y="29"/>
                  <a:pt x="6" y="30"/>
                  <a:pt x="4" y="31"/>
                </a:cubicBezTo>
                <a:moveTo>
                  <a:pt x="5" y="27"/>
                </a:moveTo>
                <a:cubicBezTo>
                  <a:pt x="6" y="26"/>
                  <a:pt x="6" y="25"/>
                  <a:pt x="7" y="24"/>
                </a:cubicBezTo>
                <a:cubicBezTo>
                  <a:pt x="8" y="23"/>
                  <a:pt x="9" y="22"/>
                  <a:pt x="10" y="21"/>
                </a:cubicBezTo>
                <a:cubicBezTo>
                  <a:pt x="11" y="21"/>
                  <a:pt x="11" y="21"/>
                  <a:pt x="11" y="21"/>
                </a:cubicBezTo>
                <a:cubicBezTo>
                  <a:pt x="10" y="22"/>
                  <a:pt x="10" y="23"/>
                  <a:pt x="10" y="24"/>
                </a:cubicBezTo>
                <a:cubicBezTo>
                  <a:pt x="8" y="25"/>
                  <a:pt x="7" y="26"/>
                  <a:pt x="5" y="27"/>
                </a:cubicBezTo>
                <a:moveTo>
                  <a:pt x="8" y="21"/>
                </a:moveTo>
                <a:cubicBezTo>
                  <a:pt x="8" y="20"/>
                  <a:pt x="9" y="19"/>
                  <a:pt x="9" y="19"/>
                </a:cubicBezTo>
                <a:cubicBezTo>
                  <a:pt x="10" y="18"/>
                  <a:pt x="11" y="18"/>
                  <a:pt x="12" y="17"/>
                </a:cubicBezTo>
                <a:cubicBezTo>
                  <a:pt x="12" y="17"/>
                  <a:pt x="12" y="17"/>
                  <a:pt x="12" y="17"/>
                </a:cubicBezTo>
                <a:cubicBezTo>
                  <a:pt x="12" y="17"/>
                  <a:pt x="12" y="18"/>
                  <a:pt x="11" y="19"/>
                </a:cubicBezTo>
                <a:cubicBezTo>
                  <a:pt x="11" y="19"/>
                  <a:pt x="10" y="20"/>
                  <a:pt x="9" y="20"/>
                </a:cubicBezTo>
                <a:cubicBezTo>
                  <a:pt x="9" y="20"/>
                  <a:pt x="8" y="21"/>
                  <a:pt x="8" y="21"/>
                </a:cubicBezTo>
                <a:moveTo>
                  <a:pt x="47" y="73"/>
                </a:moveTo>
                <a:cubicBezTo>
                  <a:pt x="34" y="73"/>
                  <a:pt x="20" y="63"/>
                  <a:pt x="15" y="50"/>
                </a:cubicBezTo>
                <a:cubicBezTo>
                  <a:pt x="13" y="46"/>
                  <a:pt x="12" y="40"/>
                  <a:pt x="12" y="35"/>
                </a:cubicBezTo>
                <a:cubicBezTo>
                  <a:pt x="12" y="28"/>
                  <a:pt x="13" y="21"/>
                  <a:pt x="17" y="16"/>
                </a:cubicBezTo>
                <a:cubicBezTo>
                  <a:pt x="20" y="10"/>
                  <a:pt x="25" y="6"/>
                  <a:pt x="32" y="5"/>
                </a:cubicBezTo>
                <a:cubicBezTo>
                  <a:pt x="35" y="4"/>
                  <a:pt x="37" y="4"/>
                  <a:pt x="40" y="4"/>
                </a:cubicBezTo>
                <a:cubicBezTo>
                  <a:pt x="48" y="4"/>
                  <a:pt x="55" y="7"/>
                  <a:pt x="61" y="11"/>
                </a:cubicBezTo>
                <a:cubicBezTo>
                  <a:pt x="67" y="16"/>
                  <a:pt x="72" y="23"/>
                  <a:pt x="75" y="30"/>
                </a:cubicBezTo>
                <a:cubicBezTo>
                  <a:pt x="76" y="34"/>
                  <a:pt x="77" y="38"/>
                  <a:pt x="77" y="42"/>
                </a:cubicBezTo>
                <a:cubicBezTo>
                  <a:pt x="77" y="48"/>
                  <a:pt x="75" y="55"/>
                  <a:pt x="71" y="61"/>
                </a:cubicBezTo>
                <a:cubicBezTo>
                  <a:pt x="67" y="66"/>
                  <a:pt x="62" y="70"/>
                  <a:pt x="55" y="72"/>
                </a:cubicBezTo>
                <a:cubicBezTo>
                  <a:pt x="53" y="73"/>
                  <a:pt x="50" y="73"/>
                  <a:pt x="48" y="73"/>
                </a:cubicBezTo>
                <a:cubicBezTo>
                  <a:pt x="48" y="73"/>
                  <a:pt x="48" y="73"/>
                  <a:pt x="47" y="73"/>
                </a:cubicBezTo>
                <a:moveTo>
                  <a:pt x="40" y="0"/>
                </a:moveTo>
                <a:cubicBezTo>
                  <a:pt x="40" y="0"/>
                  <a:pt x="40" y="0"/>
                  <a:pt x="40" y="0"/>
                </a:cubicBezTo>
                <a:cubicBezTo>
                  <a:pt x="37" y="0"/>
                  <a:pt x="34" y="1"/>
                  <a:pt x="31" y="1"/>
                </a:cubicBezTo>
                <a:cubicBezTo>
                  <a:pt x="28" y="2"/>
                  <a:pt x="24" y="4"/>
                  <a:pt x="22" y="6"/>
                </a:cubicBezTo>
                <a:cubicBezTo>
                  <a:pt x="21" y="6"/>
                  <a:pt x="21" y="6"/>
                  <a:pt x="21" y="6"/>
                </a:cubicBezTo>
                <a:cubicBezTo>
                  <a:pt x="17" y="8"/>
                  <a:pt x="13" y="10"/>
                  <a:pt x="9" y="14"/>
                </a:cubicBezTo>
                <a:cubicBezTo>
                  <a:pt x="9" y="14"/>
                  <a:pt x="8" y="14"/>
                  <a:pt x="8" y="14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6"/>
                  <a:pt x="7" y="16"/>
                  <a:pt x="7" y="16"/>
                </a:cubicBezTo>
                <a:cubicBezTo>
                  <a:pt x="3" y="22"/>
                  <a:pt x="0" y="30"/>
                  <a:pt x="0" y="39"/>
                </a:cubicBezTo>
                <a:cubicBezTo>
                  <a:pt x="0" y="44"/>
                  <a:pt x="1" y="50"/>
                  <a:pt x="3" y="55"/>
                </a:cubicBezTo>
                <a:cubicBezTo>
                  <a:pt x="9" y="68"/>
                  <a:pt x="20" y="78"/>
                  <a:pt x="34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5" y="80"/>
                  <a:pt x="35" y="80"/>
                  <a:pt x="35" y="80"/>
                </a:cubicBezTo>
                <a:cubicBezTo>
                  <a:pt x="37" y="80"/>
                  <a:pt x="39" y="80"/>
                  <a:pt x="41" y="80"/>
                </a:cubicBezTo>
                <a:cubicBezTo>
                  <a:pt x="41" y="80"/>
                  <a:pt x="41" y="80"/>
                  <a:pt x="41" y="80"/>
                </a:cubicBezTo>
                <a:cubicBezTo>
                  <a:pt x="42" y="80"/>
                  <a:pt x="44" y="80"/>
                  <a:pt x="45" y="80"/>
                </a:cubicBezTo>
                <a:cubicBezTo>
                  <a:pt x="46" y="80"/>
                  <a:pt x="46" y="80"/>
                  <a:pt x="46" y="80"/>
                </a:cubicBezTo>
                <a:cubicBezTo>
                  <a:pt x="46" y="80"/>
                  <a:pt x="46" y="80"/>
                  <a:pt x="46" y="80"/>
                </a:cubicBezTo>
                <a:cubicBezTo>
                  <a:pt x="47" y="80"/>
                  <a:pt x="47" y="80"/>
                  <a:pt x="47" y="80"/>
                </a:cubicBezTo>
                <a:cubicBezTo>
                  <a:pt x="47" y="80"/>
                  <a:pt x="47" y="80"/>
                  <a:pt x="47" y="80"/>
                </a:cubicBezTo>
                <a:cubicBezTo>
                  <a:pt x="48" y="80"/>
                  <a:pt x="48" y="80"/>
                  <a:pt x="48" y="80"/>
                </a:cubicBezTo>
                <a:cubicBezTo>
                  <a:pt x="52" y="78"/>
                  <a:pt x="58" y="75"/>
                  <a:pt x="62" y="73"/>
                </a:cubicBezTo>
                <a:cubicBezTo>
                  <a:pt x="63" y="72"/>
                  <a:pt x="63" y="72"/>
                  <a:pt x="63" y="72"/>
                </a:cubicBezTo>
                <a:cubicBezTo>
                  <a:pt x="67" y="70"/>
                  <a:pt x="71" y="66"/>
                  <a:pt x="74" y="62"/>
                </a:cubicBezTo>
                <a:cubicBezTo>
                  <a:pt x="78" y="56"/>
                  <a:pt x="80" y="49"/>
                  <a:pt x="80" y="42"/>
                </a:cubicBezTo>
                <a:cubicBezTo>
                  <a:pt x="80" y="37"/>
                  <a:pt x="79" y="33"/>
                  <a:pt x="78" y="29"/>
                </a:cubicBezTo>
                <a:cubicBezTo>
                  <a:pt x="75" y="21"/>
                  <a:pt x="70" y="14"/>
                  <a:pt x="63" y="9"/>
                </a:cubicBezTo>
                <a:cubicBezTo>
                  <a:pt x="57" y="4"/>
                  <a:pt x="49" y="0"/>
                  <a:pt x="40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CustomShape 46"/>
          <p:cNvSpPr/>
          <p:nvPr/>
        </p:nvSpPr>
        <p:spPr>
          <a:xfrm>
            <a:off x="2171520" y="2989080"/>
            <a:ext cx="59400" cy="62640"/>
          </a:xfrm>
          <a:custGeom>
            <a:avLst/>
            <a:gdLst/>
            <a:ahLst/>
            <a:rect l="l" t="t" r="r" b="b"/>
            <a:pathLst>
              <a:path w="59" h="62">
                <a:moveTo>
                  <a:pt x="55" y="38"/>
                </a:move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8"/>
                  <a:pt x="55" y="38"/>
                  <a:pt x="55" y="38"/>
                </a:cubicBezTo>
                <a:moveTo>
                  <a:pt x="55" y="35"/>
                </a:moveTo>
                <a:cubicBezTo>
                  <a:pt x="55" y="34"/>
                  <a:pt x="55" y="33"/>
                  <a:pt x="55" y="32"/>
                </a:cubicBezTo>
                <a:cubicBezTo>
                  <a:pt x="55" y="31"/>
                  <a:pt x="55" y="31"/>
                  <a:pt x="55" y="31"/>
                </a:cubicBezTo>
                <a:cubicBezTo>
                  <a:pt x="55" y="32"/>
                  <a:pt x="55" y="33"/>
                  <a:pt x="55" y="34"/>
                </a:cubicBezTo>
                <a:cubicBezTo>
                  <a:pt x="55" y="34"/>
                  <a:pt x="55" y="34"/>
                  <a:pt x="55" y="34"/>
                </a:cubicBezTo>
                <a:cubicBezTo>
                  <a:pt x="55" y="35"/>
                  <a:pt x="55" y="35"/>
                  <a:pt x="55" y="35"/>
                </a:cubicBezTo>
                <a:moveTo>
                  <a:pt x="54" y="30"/>
                </a:moveTo>
                <a:cubicBezTo>
                  <a:pt x="54" y="29"/>
                  <a:pt x="54" y="28"/>
                  <a:pt x="53" y="27"/>
                </a:cubicBezTo>
                <a:cubicBezTo>
                  <a:pt x="54" y="26"/>
                  <a:pt x="54" y="26"/>
                  <a:pt x="54" y="26"/>
                </a:cubicBezTo>
                <a:cubicBezTo>
                  <a:pt x="54" y="27"/>
                  <a:pt x="55" y="28"/>
                  <a:pt x="55" y="29"/>
                </a:cubicBezTo>
                <a:cubicBezTo>
                  <a:pt x="54" y="29"/>
                  <a:pt x="54" y="29"/>
                  <a:pt x="54" y="29"/>
                </a:cubicBezTo>
                <a:cubicBezTo>
                  <a:pt x="54" y="30"/>
                  <a:pt x="54" y="30"/>
                  <a:pt x="54" y="30"/>
                </a:cubicBezTo>
                <a:moveTo>
                  <a:pt x="55" y="25"/>
                </a:moveTo>
                <a:cubicBezTo>
                  <a:pt x="55" y="24"/>
                  <a:pt x="55" y="24"/>
                  <a:pt x="55" y="24"/>
                </a:cubicBezTo>
                <a:cubicBezTo>
                  <a:pt x="55" y="25"/>
                  <a:pt x="55" y="25"/>
                  <a:pt x="55" y="25"/>
                </a:cubicBezTo>
                <a:moveTo>
                  <a:pt x="53" y="25"/>
                </a:moveTo>
                <a:cubicBezTo>
                  <a:pt x="52" y="24"/>
                  <a:pt x="52" y="23"/>
                  <a:pt x="51" y="22"/>
                </a:cubicBezTo>
                <a:cubicBezTo>
                  <a:pt x="52" y="21"/>
                  <a:pt x="52" y="21"/>
                  <a:pt x="52" y="21"/>
                </a:cubicBezTo>
                <a:cubicBezTo>
                  <a:pt x="52" y="22"/>
                  <a:pt x="53" y="23"/>
                  <a:pt x="53" y="24"/>
                </a:cubicBezTo>
                <a:cubicBezTo>
                  <a:pt x="53" y="25"/>
                  <a:pt x="53" y="25"/>
                  <a:pt x="53" y="25"/>
                </a:cubicBezTo>
                <a:moveTo>
                  <a:pt x="50" y="20"/>
                </a:moveTo>
                <a:cubicBezTo>
                  <a:pt x="49" y="19"/>
                  <a:pt x="49" y="18"/>
                  <a:pt x="48" y="17"/>
                </a:cubicBezTo>
                <a:cubicBezTo>
                  <a:pt x="49" y="16"/>
                  <a:pt x="49" y="16"/>
                  <a:pt x="49" y="16"/>
                </a:cubicBezTo>
                <a:cubicBezTo>
                  <a:pt x="50" y="17"/>
                  <a:pt x="50" y="18"/>
                  <a:pt x="51" y="20"/>
                </a:cubicBezTo>
                <a:cubicBezTo>
                  <a:pt x="50" y="20"/>
                  <a:pt x="50" y="20"/>
                  <a:pt x="50" y="20"/>
                </a:cubicBezTo>
                <a:moveTo>
                  <a:pt x="47" y="16"/>
                </a:moveTo>
                <a:cubicBezTo>
                  <a:pt x="46" y="14"/>
                  <a:pt x="45" y="13"/>
                  <a:pt x="44" y="12"/>
                </a:cubicBezTo>
                <a:cubicBezTo>
                  <a:pt x="45" y="12"/>
                  <a:pt x="45" y="12"/>
                  <a:pt x="45" y="12"/>
                </a:cubicBezTo>
                <a:cubicBezTo>
                  <a:pt x="46" y="13"/>
                  <a:pt x="47" y="14"/>
                  <a:pt x="48" y="15"/>
                </a:cubicBezTo>
                <a:cubicBezTo>
                  <a:pt x="47" y="16"/>
                  <a:pt x="47" y="16"/>
                  <a:pt x="47" y="16"/>
                </a:cubicBezTo>
                <a:moveTo>
                  <a:pt x="43" y="11"/>
                </a:moveTo>
                <a:cubicBezTo>
                  <a:pt x="42" y="11"/>
                  <a:pt x="42" y="10"/>
                  <a:pt x="41" y="10"/>
                </a:cubicBezTo>
                <a:cubicBezTo>
                  <a:pt x="40" y="9"/>
                  <a:pt x="40" y="9"/>
                  <a:pt x="40" y="9"/>
                </a:cubicBezTo>
                <a:cubicBezTo>
                  <a:pt x="41" y="8"/>
                  <a:pt x="41" y="8"/>
                  <a:pt x="41" y="8"/>
                </a:cubicBezTo>
                <a:cubicBezTo>
                  <a:pt x="41" y="9"/>
                  <a:pt x="42" y="9"/>
                  <a:pt x="43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3" y="11"/>
                  <a:pt x="43" y="11"/>
                  <a:pt x="43" y="11"/>
                </a:cubicBezTo>
                <a:moveTo>
                  <a:pt x="32" y="59"/>
                </a:moveTo>
                <a:cubicBezTo>
                  <a:pt x="21" y="59"/>
                  <a:pt x="9" y="51"/>
                  <a:pt x="5" y="41"/>
                </a:cubicBezTo>
                <a:cubicBezTo>
                  <a:pt x="4" y="37"/>
                  <a:pt x="3" y="33"/>
                  <a:pt x="3" y="28"/>
                </a:cubicBezTo>
                <a:cubicBezTo>
                  <a:pt x="3" y="23"/>
                  <a:pt x="4" y="17"/>
                  <a:pt x="7" y="13"/>
                </a:cubicBezTo>
                <a:cubicBezTo>
                  <a:pt x="8" y="11"/>
                  <a:pt x="10" y="10"/>
                  <a:pt x="11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3" y="8"/>
                  <a:pt x="14" y="7"/>
                  <a:pt x="16" y="7"/>
                </a:cubicBezTo>
                <a:cubicBezTo>
                  <a:pt x="18" y="6"/>
                  <a:pt x="20" y="6"/>
                  <a:pt x="22" y="6"/>
                </a:cubicBezTo>
                <a:cubicBezTo>
                  <a:pt x="28" y="6"/>
                  <a:pt x="34" y="8"/>
                  <a:pt x="39" y="12"/>
                </a:cubicBezTo>
                <a:cubicBezTo>
                  <a:pt x="40" y="13"/>
                  <a:pt x="40" y="13"/>
                  <a:pt x="40" y="13"/>
                </a:cubicBezTo>
                <a:cubicBezTo>
                  <a:pt x="40" y="14"/>
                  <a:pt x="40" y="14"/>
                  <a:pt x="40" y="14"/>
                </a:cubicBezTo>
                <a:cubicBezTo>
                  <a:pt x="41" y="14"/>
                  <a:pt x="41" y="14"/>
                  <a:pt x="41" y="14"/>
                </a:cubicBezTo>
                <a:cubicBezTo>
                  <a:pt x="45" y="18"/>
                  <a:pt x="48" y="22"/>
                  <a:pt x="50" y="28"/>
                </a:cubicBezTo>
                <a:cubicBezTo>
                  <a:pt x="51" y="30"/>
                  <a:pt x="52" y="33"/>
                  <a:pt x="52" y="36"/>
                </a:cubicBezTo>
                <a:cubicBezTo>
                  <a:pt x="52" y="44"/>
                  <a:pt x="49" y="51"/>
                  <a:pt x="44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7"/>
                  <a:pt x="40" y="58"/>
                  <a:pt x="38" y="58"/>
                </a:cubicBezTo>
                <a:cubicBezTo>
                  <a:pt x="36" y="59"/>
                  <a:pt x="34" y="59"/>
                  <a:pt x="32" y="59"/>
                </a:cubicBezTo>
                <a:cubicBezTo>
                  <a:pt x="32" y="59"/>
                  <a:pt x="32" y="59"/>
                  <a:pt x="32" y="59"/>
                </a:cubicBezTo>
                <a:moveTo>
                  <a:pt x="39" y="8"/>
                </a:moveTo>
                <a:cubicBezTo>
                  <a:pt x="38" y="7"/>
                  <a:pt x="37" y="7"/>
                  <a:pt x="36" y="6"/>
                </a:cubicBezTo>
                <a:cubicBezTo>
                  <a:pt x="36" y="6"/>
                  <a:pt x="36" y="6"/>
                  <a:pt x="36" y="6"/>
                </a:cubicBezTo>
                <a:cubicBezTo>
                  <a:pt x="37" y="6"/>
                  <a:pt x="38" y="7"/>
                  <a:pt x="39" y="7"/>
                </a:cubicBezTo>
                <a:cubicBezTo>
                  <a:pt x="39" y="8"/>
                  <a:pt x="39" y="8"/>
                  <a:pt x="39" y="8"/>
                </a:cubicBezTo>
                <a:moveTo>
                  <a:pt x="34" y="5"/>
                </a:moveTo>
                <a:cubicBezTo>
                  <a:pt x="33" y="5"/>
                  <a:pt x="33" y="5"/>
                  <a:pt x="32" y="4"/>
                </a:cubicBezTo>
                <a:cubicBezTo>
                  <a:pt x="32" y="4"/>
                  <a:pt x="32" y="4"/>
                  <a:pt x="32" y="4"/>
                </a:cubicBezTo>
                <a:cubicBezTo>
                  <a:pt x="33" y="5"/>
                  <a:pt x="34" y="5"/>
                  <a:pt x="34" y="5"/>
                </a:cubicBezTo>
                <a:cubicBezTo>
                  <a:pt x="34" y="5"/>
                  <a:pt x="34" y="5"/>
                  <a:pt x="34" y="5"/>
                </a:cubicBezTo>
                <a:moveTo>
                  <a:pt x="30" y="4"/>
                </a:moveTo>
                <a:cubicBezTo>
                  <a:pt x="30" y="4"/>
                  <a:pt x="30" y="4"/>
                  <a:pt x="30" y="4"/>
                </a:cubicBezTo>
                <a:cubicBezTo>
                  <a:pt x="30" y="4"/>
                  <a:pt x="30" y="4"/>
                  <a:pt x="30" y="4"/>
                </a:cubicBezTo>
                <a:cubicBezTo>
                  <a:pt x="30" y="4"/>
                  <a:pt x="30" y="4"/>
                  <a:pt x="30" y="4"/>
                </a:cubicBezTo>
                <a:moveTo>
                  <a:pt x="26" y="0"/>
                </a:moveTo>
                <a:cubicBezTo>
                  <a:pt x="26" y="0"/>
                  <a:pt x="26" y="0"/>
                  <a:pt x="26" y="0"/>
                </a:cubicBezTo>
                <a:cubicBezTo>
                  <a:pt x="23" y="0"/>
                  <a:pt x="21" y="0"/>
                  <a:pt x="19" y="1"/>
                </a:cubicBezTo>
                <a:cubicBezTo>
                  <a:pt x="12" y="2"/>
                  <a:pt x="7" y="6"/>
                  <a:pt x="4" y="11"/>
                </a:cubicBezTo>
                <a:cubicBezTo>
                  <a:pt x="1" y="16"/>
                  <a:pt x="0" y="22"/>
                  <a:pt x="0" y="28"/>
                </a:cubicBezTo>
                <a:cubicBezTo>
                  <a:pt x="0" y="33"/>
                  <a:pt x="1" y="38"/>
                  <a:pt x="2" y="42"/>
                </a:cubicBezTo>
                <a:cubicBezTo>
                  <a:pt x="7" y="54"/>
                  <a:pt x="19" y="62"/>
                  <a:pt x="32" y="62"/>
                </a:cubicBezTo>
                <a:cubicBezTo>
                  <a:pt x="34" y="62"/>
                  <a:pt x="37" y="62"/>
                  <a:pt x="39" y="62"/>
                </a:cubicBezTo>
                <a:cubicBezTo>
                  <a:pt x="45" y="60"/>
                  <a:pt x="50" y="56"/>
                  <a:pt x="53" y="51"/>
                </a:cubicBezTo>
                <a:cubicBezTo>
                  <a:pt x="57" y="46"/>
                  <a:pt x="59" y="40"/>
                  <a:pt x="59" y="34"/>
                </a:cubicBezTo>
                <a:cubicBezTo>
                  <a:pt x="59" y="31"/>
                  <a:pt x="58" y="27"/>
                  <a:pt x="57" y="24"/>
                </a:cubicBezTo>
                <a:cubicBezTo>
                  <a:pt x="54" y="17"/>
                  <a:pt x="50" y="11"/>
                  <a:pt x="45" y="7"/>
                </a:cubicBezTo>
                <a:cubicBezTo>
                  <a:pt x="39" y="3"/>
                  <a:pt x="33" y="0"/>
                  <a:pt x="26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CustomShape 47"/>
          <p:cNvSpPr/>
          <p:nvPr/>
        </p:nvSpPr>
        <p:spPr>
          <a:xfrm>
            <a:off x="2182680" y="3000240"/>
            <a:ext cx="33120" cy="43560"/>
          </a:xfrm>
          <a:custGeom>
            <a:avLst/>
            <a:gdLst/>
            <a:ahLst/>
            <a:rect l="l" t="t" r="r" b="b"/>
            <a:pathLst>
              <a:path w="33" h="43">
                <a:moveTo>
                  <a:pt x="12" y="23"/>
                </a:moveTo>
                <a:cubicBezTo>
                  <a:pt x="11" y="23"/>
                  <a:pt x="9" y="22"/>
                  <a:pt x="7" y="21"/>
                </a:cubicBezTo>
                <a:cubicBezTo>
                  <a:pt x="6" y="21"/>
                  <a:pt x="5" y="20"/>
                  <a:pt x="4" y="19"/>
                </a:cubicBezTo>
                <a:cubicBezTo>
                  <a:pt x="4" y="18"/>
                  <a:pt x="3" y="17"/>
                  <a:pt x="3" y="15"/>
                </a:cubicBezTo>
                <a:cubicBezTo>
                  <a:pt x="3" y="14"/>
                  <a:pt x="3" y="14"/>
                  <a:pt x="3" y="14"/>
                </a:cubicBezTo>
                <a:cubicBezTo>
                  <a:pt x="4" y="13"/>
                  <a:pt x="4" y="12"/>
                  <a:pt x="4" y="12"/>
                </a:cubicBezTo>
                <a:cubicBezTo>
                  <a:pt x="5" y="11"/>
                  <a:pt x="5" y="10"/>
                  <a:pt x="6" y="10"/>
                </a:cubicBezTo>
                <a:cubicBezTo>
                  <a:pt x="7" y="10"/>
                  <a:pt x="7" y="10"/>
                  <a:pt x="7" y="9"/>
                </a:cubicBezTo>
                <a:cubicBezTo>
                  <a:pt x="7" y="9"/>
                  <a:pt x="7" y="8"/>
                  <a:pt x="7" y="8"/>
                </a:cubicBezTo>
                <a:cubicBezTo>
                  <a:pt x="7" y="7"/>
                  <a:pt x="6" y="6"/>
                  <a:pt x="6" y="5"/>
                </a:cubicBezTo>
                <a:cubicBezTo>
                  <a:pt x="6" y="4"/>
                  <a:pt x="6" y="4"/>
                  <a:pt x="6" y="4"/>
                </a:cubicBezTo>
                <a:cubicBezTo>
                  <a:pt x="6" y="4"/>
                  <a:pt x="6" y="4"/>
                  <a:pt x="6" y="4"/>
                </a:cubicBezTo>
                <a:cubicBezTo>
                  <a:pt x="7" y="4"/>
                  <a:pt x="7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7" y="3"/>
                  <a:pt x="8" y="4"/>
                  <a:pt x="8" y="4"/>
                </a:cubicBezTo>
                <a:cubicBezTo>
                  <a:pt x="8" y="5"/>
                  <a:pt x="8" y="5"/>
                  <a:pt x="8" y="5"/>
                </a:cubicBezTo>
                <a:cubicBezTo>
                  <a:pt x="9" y="6"/>
                  <a:pt x="9" y="7"/>
                  <a:pt x="10" y="7"/>
                </a:cubicBezTo>
                <a:cubicBezTo>
                  <a:pt x="10" y="7"/>
                  <a:pt x="10" y="8"/>
                  <a:pt x="11" y="8"/>
                </a:cubicBezTo>
                <a:cubicBezTo>
                  <a:pt x="11" y="8"/>
                  <a:pt x="11" y="8"/>
                  <a:pt x="11" y="7"/>
                </a:cubicBezTo>
                <a:cubicBezTo>
                  <a:pt x="12" y="7"/>
                  <a:pt x="14" y="7"/>
                  <a:pt x="15" y="7"/>
                </a:cubicBezTo>
                <a:cubicBezTo>
                  <a:pt x="15" y="7"/>
                  <a:pt x="15" y="7"/>
                  <a:pt x="15" y="7"/>
                </a:cubicBezTo>
                <a:cubicBezTo>
                  <a:pt x="17" y="7"/>
                  <a:pt x="19" y="7"/>
                  <a:pt x="20" y="9"/>
                </a:cubicBezTo>
                <a:cubicBezTo>
                  <a:pt x="20" y="9"/>
                  <a:pt x="19" y="10"/>
                  <a:pt x="18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7" y="9"/>
                  <a:pt x="16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3" y="9"/>
                  <a:pt x="11" y="10"/>
                  <a:pt x="10" y="11"/>
                </a:cubicBezTo>
                <a:cubicBezTo>
                  <a:pt x="9" y="12"/>
                  <a:pt x="8" y="12"/>
                  <a:pt x="8" y="13"/>
                </a:cubicBezTo>
                <a:cubicBezTo>
                  <a:pt x="7" y="14"/>
                  <a:pt x="6" y="15"/>
                  <a:pt x="6" y="16"/>
                </a:cubicBezTo>
                <a:cubicBezTo>
                  <a:pt x="6" y="16"/>
                  <a:pt x="7" y="17"/>
                  <a:pt x="7" y="17"/>
                </a:cubicBezTo>
                <a:cubicBezTo>
                  <a:pt x="7" y="19"/>
                  <a:pt x="8" y="20"/>
                  <a:pt x="9" y="20"/>
                </a:cubicBezTo>
                <a:cubicBezTo>
                  <a:pt x="10" y="20"/>
                  <a:pt x="12" y="20"/>
                  <a:pt x="13" y="20"/>
                </a:cubicBezTo>
                <a:cubicBezTo>
                  <a:pt x="13" y="20"/>
                  <a:pt x="13" y="20"/>
                  <a:pt x="13" y="20"/>
                </a:cubicBezTo>
                <a:cubicBezTo>
                  <a:pt x="13" y="20"/>
                  <a:pt x="13" y="20"/>
                  <a:pt x="13" y="20"/>
                </a:cubicBezTo>
                <a:cubicBezTo>
                  <a:pt x="15" y="20"/>
                  <a:pt x="18" y="20"/>
                  <a:pt x="21" y="20"/>
                </a:cubicBezTo>
                <a:cubicBezTo>
                  <a:pt x="21" y="20"/>
                  <a:pt x="21" y="20"/>
                  <a:pt x="21" y="20"/>
                </a:cubicBezTo>
                <a:cubicBezTo>
                  <a:pt x="23" y="20"/>
                  <a:pt x="25" y="20"/>
                  <a:pt x="27" y="21"/>
                </a:cubicBezTo>
                <a:cubicBezTo>
                  <a:pt x="27" y="21"/>
                  <a:pt x="27" y="21"/>
                  <a:pt x="27" y="21"/>
                </a:cubicBezTo>
                <a:cubicBezTo>
                  <a:pt x="29" y="22"/>
                  <a:pt x="30" y="25"/>
                  <a:pt x="30" y="27"/>
                </a:cubicBezTo>
                <a:cubicBezTo>
                  <a:pt x="30" y="27"/>
                  <a:pt x="30" y="27"/>
                  <a:pt x="30" y="27"/>
                </a:cubicBezTo>
                <a:cubicBezTo>
                  <a:pt x="30" y="28"/>
                  <a:pt x="29" y="29"/>
                  <a:pt x="28" y="31"/>
                </a:cubicBezTo>
                <a:cubicBezTo>
                  <a:pt x="28" y="31"/>
                  <a:pt x="28" y="32"/>
                  <a:pt x="27" y="32"/>
                </a:cubicBezTo>
                <a:cubicBezTo>
                  <a:pt x="27" y="33"/>
                  <a:pt x="27" y="33"/>
                  <a:pt x="27" y="33"/>
                </a:cubicBezTo>
                <a:cubicBezTo>
                  <a:pt x="27" y="33"/>
                  <a:pt x="27" y="33"/>
                  <a:pt x="27" y="33"/>
                </a:cubicBezTo>
                <a:cubicBezTo>
                  <a:pt x="26" y="34"/>
                  <a:pt x="26" y="35"/>
                  <a:pt x="27" y="35"/>
                </a:cubicBezTo>
                <a:cubicBezTo>
                  <a:pt x="27" y="35"/>
                  <a:pt x="27" y="36"/>
                  <a:pt x="27" y="36"/>
                </a:cubicBezTo>
                <a:cubicBezTo>
                  <a:pt x="28" y="36"/>
                  <a:pt x="28" y="37"/>
                  <a:pt x="29" y="38"/>
                </a:cubicBezTo>
                <a:cubicBezTo>
                  <a:pt x="29" y="39"/>
                  <a:pt x="29" y="39"/>
                  <a:pt x="29" y="39"/>
                </a:cubicBezTo>
                <a:cubicBezTo>
                  <a:pt x="29" y="39"/>
                  <a:pt x="29" y="39"/>
                  <a:pt x="29" y="39"/>
                </a:cubicBezTo>
                <a:cubicBezTo>
                  <a:pt x="29" y="39"/>
                  <a:pt x="28" y="39"/>
                  <a:pt x="28" y="39"/>
                </a:cubicBezTo>
                <a:cubicBezTo>
                  <a:pt x="27" y="38"/>
                  <a:pt x="27" y="38"/>
                  <a:pt x="26" y="37"/>
                </a:cubicBezTo>
                <a:cubicBezTo>
                  <a:pt x="26" y="36"/>
                  <a:pt x="26" y="36"/>
                  <a:pt x="26" y="36"/>
                </a:cubicBezTo>
                <a:cubicBezTo>
                  <a:pt x="25" y="36"/>
                  <a:pt x="25" y="35"/>
                  <a:pt x="24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3" y="35"/>
                  <a:pt x="22" y="36"/>
                  <a:pt x="22" y="36"/>
                </a:cubicBezTo>
                <a:cubicBezTo>
                  <a:pt x="21" y="36"/>
                  <a:pt x="20" y="36"/>
                  <a:pt x="20" y="36"/>
                </a:cubicBezTo>
                <a:cubicBezTo>
                  <a:pt x="20" y="36"/>
                  <a:pt x="20" y="36"/>
                  <a:pt x="19" y="36"/>
                </a:cubicBezTo>
                <a:cubicBezTo>
                  <a:pt x="17" y="36"/>
                  <a:pt x="15" y="35"/>
                  <a:pt x="14" y="34"/>
                </a:cubicBezTo>
                <a:cubicBezTo>
                  <a:pt x="15" y="33"/>
                  <a:pt x="15" y="33"/>
                  <a:pt x="16" y="33"/>
                </a:cubicBezTo>
                <a:cubicBezTo>
                  <a:pt x="17" y="33"/>
                  <a:pt x="18" y="33"/>
                  <a:pt x="20" y="33"/>
                </a:cubicBezTo>
                <a:cubicBezTo>
                  <a:pt x="21" y="33"/>
                  <a:pt x="23" y="33"/>
                  <a:pt x="24" y="32"/>
                </a:cubicBezTo>
                <a:cubicBezTo>
                  <a:pt x="26" y="31"/>
                  <a:pt x="27" y="29"/>
                  <a:pt x="27" y="27"/>
                </a:cubicBezTo>
                <a:cubicBezTo>
                  <a:pt x="27" y="25"/>
                  <a:pt x="27" y="24"/>
                  <a:pt x="26" y="23"/>
                </a:cubicBezTo>
                <a:cubicBezTo>
                  <a:pt x="24" y="22"/>
                  <a:pt x="23" y="22"/>
                  <a:pt x="21" y="22"/>
                </a:cubicBezTo>
                <a:cubicBezTo>
                  <a:pt x="21" y="22"/>
                  <a:pt x="20" y="22"/>
                  <a:pt x="19" y="22"/>
                </a:cubicBezTo>
                <a:cubicBezTo>
                  <a:pt x="19" y="22"/>
                  <a:pt x="19" y="22"/>
                  <a:pt x="19" y="22"/>
                </a:cubicBezTo>
                <a:cubicBezTo>
                  <a:pt x="17" y="22"/>
                  <a:pt x="15" y="22"/>
                  <a:pt x="12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23"/>
                  <a:pt x="12" y="23"/>
                  <a:pt x="12" y="23"/>
                </a:cubicBezTo>
                <a:moveTo>
                  <a:pt x="7" y="0"/>
                </a:moveTo>
                <a:cubicBezTo>
                  <a:pt x="6" y="0"/>
                  <a:pt x="5" y="1"/>
                  <a:pt x="4" y="1"/>
                </a:cubicBezTo>
                <a:cubicBezTo>
                  <a:pt x="3" y="2"/>
                  <a:pt x="3" y="2"/>
                  <a:pt x="3" y="2"/>
                </a:cubicBezTo>
                <a:cubicBezTo>
                  <a:pt x="3" y="2"/>
                  <a:pt x="3" y="2"/>
                  <a:pt x="3" y="2"/>
                </a:cubicBezTo>
                <a:cubicBezTo>
                  <a:pt x="3" y="2"/>
                  <a:pt x="3" y="2"/>
                  <a:pt x="3" y="2"/>
                </a:cubicBezTo>
                <a:cubicBezTo>
                  <a:pt x="3" y="2"/>
                  <a:pt x="2" y="3"/>
                  <a:pt x="2" y="3"/>
                </a:cubicBezTo>
                <a:cubicBezTo>
                  <a:pt x="2" y="4"/>
                  <a:pt x="2" y="4"/>
                  <a:pt x="2" y="5"/>
                </a:cubicBezTo>
                <a:cubicBezTo>
                  <a:pt x="2" y="5"/>
                  <a:pt x="2" y="5"/>
                  <a:pt x="3" y="6"/>
                </a:cubicBezTo>
                <a:cubicBezTo>
                  <a:pt x="3" y="7"/>
                  <a:pt x="3" y="7"/>
                  <a:pt x="3" y="8"/>
                </a:cubicBezTo>
                <a:cubicBezTo>
                  <a:pt x="3" y="9"/>
                  <a:pt x="2" y="9"/>
                  <a:pt x="2" y="10"/>
                </a:cubicBezTo>
                <a:cubicBezTo>
                  <a:pt x="1" y="11"/>
                  <a:pt x="0" y="13"/>
                  <a:pt x="0" y="14"/>
                </a:cubicBezTo>
                <a:cubicBezTo>
                  <a:pt x="0" y="14"/>
                  <a:pt x="0" y="15"/>
                  <a:pt x="0" y="15"/>
                </a:cubicBezTo>
                <a:cubicBezTo>
                  <a:pt x="0" y="18"/>
                  <a:pt x="1" y="19"/>
                  <a:pt x="2" y="21"/>
                </a:cubicBezTo>
                <a:cubicBezTo>
                  <a:pt x="3" y="23"/>
                  <a:pt x="5" y="24"/>
                  <a:pt x="7" y="25"/>
                </a:cubicBezTo>
                <a:cubicBezTo>
                  <a:pt x="9" y="26"/>
                  <a:pt x="11" y="26"/>
                  <a:pt x="12" y="26"/>
                </a:cubicBezTo>
                <a:cubicBezTo>
                  <a:pt x="13" y="26"/>
                  <a:pt x="13" y="26"/>
                  <a:pt x="13" y="26"/>
                </a:cubicBezTo>
                <a:cubicBezTo>
                  <a:pt x="13" y="26"/>
                  <a:pt x="13" y="26"/>
                  <a:pt x="13" y="26"/>
                </a:cubicBezTo>
                <a:cubicBezTo>
                  <a:pt x="15" y="26"/>
                  <a:pt x="17" y="25"/>
                  <a:pt x="20" y="25"/>
                </a:cubicBezTo>
                <a:cubicBezTo>
                  <a:pt x="20" y="25"/>
                  <a:pt x="21" y="25"/>
                  <a:pt x="21" y="25"/>
                </a:cubicBezTo>
                <a:cubicBezTo>
                  <a:pt x="21" y="25"/>
                  <a:pt x="21" y="25"/>
                  <a:pt x="21" y="25"/>
                </a:cubicBezTo>
                <a:cubicBezTo>
                  <a:pt x="22" y="25"/>
                  <a:pt x="23" y="25"/>
                  <a:pt x="23" y="26"/>
                </a:cubicBezTo>
                <a:cubicBezTo>
                  <a:pt x="24" y="26"/>
                  <a:pt x="24" y="26"/>
                  <a:pt x="24" y="27"/>
                </a:cubicBezTo>
                <a:cubicBezTo>
                  <a:pt x="24" y="28"/>
                  <a:pt x="23" y="29"/>
                  <a:pt x="22" y="29"/>
                </a:cubicBezTo>
                <a:cubicBezTo>
                  <a:pt x="22" y="30"/>
                  <a:pt x="21" y="30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19" y="30"/>
                  <a:pt x="18" y="30"/>
                  <a:pt x="17" y="29"/>
                </a:cubicBezTo>
                <a:cubicBezTo>
                  <a:pt x="17" y="29"/>
                  <a:pt x="16" y="29"/>
                  <a:pt x="16" y="29"/>
                </a:cubicBezTo>
                <a:cubicBezTo>
                  <a:pt x="16" y="29"/>
                  <a:pt x="15" y="29"/>
                  <a:pt x="15" y="29"/>
                </a:cubicBezTo>
                <a:cubicBezTo>
                  <a:pt x="14" y="30"/>
                  <a:pt x="12" y="31"/>
                  <a:pt x="11" y="32"/>
                </a:cubicBezTo>
                <a:cubicBezTo>
                  <a:pt x="10" y="33"/>
                  <a:pt x="10" y="33"/>
                  <a:pt x="10" y="34"/>
                </a:cubicBezTo>
                <a:cubicBezTo>
                  <a:pt x="12" y="38"/>
                  <a:pt x="16" y="39"/>
                  <a:pt x="20" y="39"/>
                </a:cubicBezTo>
                <a:cubicBezTo>
                  <a:pt x="21" y="39"/>
                  <a:pt x="22" y="39"/>
                  <a:pt x="23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4" y="40"/>
                  <a:pt x="25" y="41"/>
                  <a:pt x="26" y="42"/>
                </a:cubicBezTo>
                <a:cubicBezTo>
                  <a:pt x="26" y="42"/>
                  <a:pt x="26" y="42"/>
                  <a:pt x="26" y="42"/>
                </a:cubicBezTo>
                <a:cubicBezTo>
                  <a:pt x="26" y="42"/>
                  <a:pt x="26" y="42"/>
                  <a:pt x="26" y="42"/>
                </a:cubicBezTo>
                <a:cubicBezTo>
                  <a:pt x="27" y="43"/>
                  <a:pt x="27" y="43"/>
                  <a:pt x="28" y="43"/>
                </a:cubicBezTo>
                <a:cubicBezTo>
                  <a:pt x="28" y="43"/>
                  <a:pt x="28" y="43"/>
                  <a:pt x="28" y="43"/>
                </a:cubicBezTo>
                <a:cubicBezTo>
                  <a:pt x="29" y="43"/>
                  <a:pt x="29" y="43"/>
                  <a:pt x="29" y="43"/>
                </a:cubicBezTo>
                <a:cubicBezTo>
                  <a:pt x="29" y="43"/>
                  <a:pt x="29" y="43"/>
                  <a:pt x="29" y="43"/>
                </a:cubicBezTo>
                <a:cubicBezTo>
                  <a:pt x="29" y="42"/>
                  <a:pt x="30" y="42"/>
                  <a:pt x="30" y="42"/>
                </a:cubicBezTo>
                <a:cubicBezTo>
                  <a:pt x="31" y="42"/>
                  <a:pt x="32" y="41"/>
                  <a:pt x="32" y="41"/>
                </a:cubicBezTo>
                <a:cubicBezTo>
                  <a:pt x="33" y="41"/>
                  <a:pt x="33" y="40"/>
                  <a:pt x="33" y="40"/>
                </a:cubicBezTo>
                <a:cubicBezTo>
                  <a:pt x="33" y="40"/>
                  <a:pt x="33" y="40"/>
                  <a:pt x="33" y="40"/>
                </a:cubicBezTo>
                <a:cubicBezTo>
                  <a:pt x="33" y="39"/>
                  <a:pt x="33" y="39"/>
                  <a:pt x="33" y="38"/>
                </a:cubicBezTo>
                <a:cubicBezTo>
                  <a:pt x="32" y="37"/>
                  <a:pt x="31" y="36"/>
                  <a:pt x="31" y="35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1" y="33"/>
                  <a:pt x="31" y="33"/>
                </a:cubicBezTo>
                <a:cubicBezTo>
                  <a:pt x="32" y="31"/>
                  <a:pt x="33" y="29"/>
                  <a:pt x="33" y="27"/>
                </a:cubicBezTo>
                <a:cubicBezTo>
                  <a:pt x="33" y="27"/>
                  <a:pt x="33" y="27"/>
                  <a:pt x="33" y="27"/>
                </a:cubicBezTo>
                <a:cubicBezTo>
                  <a:pt x="33" y="23"/>
                  <a:pt x="31" y="20"/>
                  <a:pt x="28" y="18"/>
                </a:cubicBezTo>
                <a:cubicBezTo>
                  <a:pt x="26" y="17"/>
                  <a:pt x="23" y="17"/>
                  <a:pt x="21" y="17"/>
                </a:cubicBezTo>
                <a:cubicBezTo>
                  <a:pt x="18" y="17"/>
                  <a:pt x="15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17"/>
                  <a:pt x="13" y="17"/>
                  <a:pt x="12" y="17"/>
                </a:cubicBezTo>
                <a:cubicBezTo>
                  <a:pt x="12" y="17"/>
                  <a:pt x="11" y="17"/>
                  <a:pt x="11" y="17"/>
                </a:cubicBezTo>
                <a:cubicBezTo>
                  <a:pt x="10" y="17"/>
                  <a:pt x="10" y="16"/>
                  <a:pt x="10" y="16"/>
                </a:cubicBezTo>
                <a:cubicBezTo>
                  <a:pt x="10" y="16"/>
                  <a:pt x="10" y="16"/>
                  <a:pt x="10" y="16"/>
                </a:cubicBezTo>
                <a:cubicBezTo>
                  <a:pt x="10" y="16"/>
                  <a:pt x="10" y="16"/>
                  <a:pt x="10" y="15"/>
                </a:cubicBezTo>
                <a:cubicBezTo>
                  <a:pt x="11" y="15"/>
                  <a:pt x="11" y="14"/>
                  <a:pt x="12" y="14"/>
                </a:cubicBezTo>
                <a:cubicBezTo>
                  <a:pt x="13" y="13"/>
                  <a:pt x="14" y="12"/>
                  <a:pt x="15" y="12"/>
                </a:cubicBezTo>
                <a:cubicBezTo>
                  <a:pt x="15" y="12"/>
                  <a:pt x="15" y="12"/>
                  <a:pt x="15" y="12"/>
                </a:cubicBezTo>
                <a:cubicBezTo>
                  <a:pt x="16" y="12"/>
                  <a:pt x="16" y="13"/>
                  <a:pt x="16" y="13"/>
                </a:cubicBezTo>
                <a:cubicBezTo>
                  <a:pt x="16" y="13"/>
                  <a:pt x="16" y="13"/>
                  <a:pt x="16" y="13"/>
                </a:cubicBezTo>
                <a:cubicBezTo>
                  <a:pt x="17" y="13"/>
                  <a:pt x="17" y="13"/>
                  <a:pt x="17" y="13"/>
                </a:cubicBezTo>
                <a:cubicBezTo>
                  <a:pt x="17" y="13"/>
                  <a:pt x="18" y="14"/>
                  <a:pt x="18" y="14"/>
                </a:cubicBezTo>
                <a:cubicBezTo>
                  <a:pt x="18" y="14"/>
                  <a:pt x="18" y="14"/>
                  <a:pt x="18" y="13"/>
                </a:cubicBezTo>
                <a:cubicBezTo>
                  <a:pt x="19" y="13"/>
                  <a:pt x="19" y="13"/>
                  <a:pt x="19" y="13"/>
                </a:cubicBezTo>
                <a:cubicBezTo>
                  <a:pt x="20" y="13"/>
                  <a:pt x="20" y="13"/>
                  <a:pt x="20" y="13"/>
                </a:cubicBezTo>
                <a:cubicBezTo>
                  <a:pt x="21" y="12"/>
                  <a:pt x="23" y="11"/>
                  <a:pt x="24" y="9"/>
                </a:cubicBezTo>
                <a:cubicBezTo>
                  <a:pt x="24" y="9"/>
                  <a:pt x="24" y="8"/>
                  <a:pt x="24" y="7"/>
                </a:cubicBezTo>
                <a:cubicBezTo>
                  <a:pt x="22" y="5"/>
                  <a:pt x="18" y="3"/>
                  <a:pt x="15" y="3"/>
                </a:cubicBezTo>
                <a:cubicBezTo>
                  <a:pt x="14" y="3"/>
                  <a:pt x="13" y="4"/>
                  <a:pt x="11" y="4"/>
                </a:cubicBezTo>
                <a:cubicBezTo>
                  <a:pt x="11" y="4"/>
                  <a:pt x="11" y="3"/>
                  <a:pt x="11" y="3"/>
                </a:cubicBezTo>
                <a:cubicBezTo>
                  <a:pt x="10" y="2"/>
                  <a:pt x="10" y="2"/>
                  <a:pt x="10" y="1"/>
                </a:cubicBezTo>
                <a:cubicBezTo>
                  <a:pt x="9" y="1"/>
                  <a:pt x="8" y="0"/>
                  <a:pt x="8" y="0"/>
                </a:cubicBezTo>
                <a:cubicBezTo>
                  <a:pt x="8" y="0"/>
                  <a:pt x="8" y="0"/>
                  <a:pt x="8" y="0"/>
                </a:cubicBezTo>
                <a:cubicBezTo>
                  <a:pt x="7" y="0"/>
                  <a:pt x="7" y="0"/>
                  <a:pt x="7" y="0"/>
                </a:cubicBezTo>
                <a:cubicBezTo>
                  <a:pt x="8" y="0"/>
                  <a:pt x="8" y="0"/>
                  <a:pt x="8" y="0"/>
                </a:cubicBezTo>
                <a:cubicBezTo>
                  <a:pt x="7" y="0"/>
                  <a:pt x="7" y="0"/>
                  <a:pt x="7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CustomShape 48"/>
          <p:cNvSpPr/>
          <p:nvPr/>
        </p:nvSpPr>
        <p:spPr>
          <a:xfrm>
            <a:off x="2103480" y="3099600"/>
            <a:ext cx="79920" cy="82080"/>
          </a:xfrm>
          <a:custGeom>
            <a:avLst/>
            <a:gdLst/>
            <a:ahLst/>
            <a:rect l="l" t="t" r="r" b="b"/>
            <a:pathLst>
              <a:path w="79" h="81">
                <a:moveTo>
                  <a:pt x="20" y="71"/>
                </a:moveTo>
                <a:cubicBezTo>
                  <a:pt x="19" y="71"/>
                  <a:pt x="19" y="71"/>
                  <a:pt x="18" y="70"/>
                </a:cubicBezTo>
                <a:cubicBezTo>
                  <a:pt x="19" y="70"/>
                  <a:pt x="19" y="70"/>
                  <a:pt x="19" y="70"/>
                </a:cubicBezTo>
                <a:cubicBezTo>
                  <a:pt x="20" y="71"/>
                  <a:pt x="20" y="71"/>
                  <a:pt x="20" y="71"/>
                </a:cubicBezTo>
                <a:moveTo>
                  <a:pt x="16" y="69"/>
                </a:moveTo>
                <a:cubicBezTo>
                  <a:pt x="16" y="68"/>
                  <a:pt x="15" y="68"/>
                  <a:pt x="15" y="67"/>
                </a:cubicBezTo>
                <a:cubicBezTo>
                  <a:pt x="15" y="67"/>
                  <a:pt x="16" y="67"/>
                  <a:pt x="16" y="67"/>
                </a:cubicBezTo>
                <a:cubicBezTo>
                  <a:pt x="17" y="68"/>
                  <a:pt x="17" y="68"/>
                  <a:pt x="18" y="69"/>
                </a:cubicBezTo>
                <a:cubicBezTo>
                  <a:pt x="17" y="69"/>
                  <a:pt x="17" y="69"/>
                  <a:pt x="17" y="69"/>
                </a:cubicBezTo>
                <a:cubicBezTo>
                  <a:pt x="17" y="69"/>
                  <a:pt x="17" y="69"/>
                  <a:pt x="17" y="69"/>
                </a:cubicBezTo>
                <a:cubicBezTo>
                  <a:pt x="17" y="69"/>
                  <a:pt x="17" y="69"/>
                  <a:pt x="17" y="69"/>
                </a:cubicBezTo>
                <a:cubicBezTo>
                  <a:pt x="16" y="69"/>
                  <a:pt x="16" y="69"/>
                  <a:pt x="16" y="69"/>
                </a:cubicBezTo>
                <a:moveTo>
                  <a:pt x="13" y="66"/>
                </a:moveTo>
                <a:cubicBezTo>
                  <a:pt x="13" y="65"/>
                  <a:pt x="12" y="65"/>
                  <a:pt x="12" y="64"/>
                </a:cubicBezTo>
                <a:cubicBezTo>
                  <a:pt x="13" y="64"/>
                  <a:pt x="14" y="64"/>
                  <a:pt x="14" y="64"/>
                </a:cubicBezTo>
                <a:cubicBezTo>
                  <a:pt x="15" y="65"/>
                  <a:pt x="15" y="65"/>
                  <a:pt x="15" y="66"/>
                </a:cubicBezTo>
                <a:cubicBezTo>
                  <a:pt x="15" y="66"/>
                  <a:pt x="14" y="66"/>
                  <a:pt x="13" y="66"/>
                </a:cubicBezTo>
                <a:moveTo>
                  <a:pt x="11" y="63"/>
                </a:moveTo>
                <a:cubicBezTo>
                  <a:pt x="10" y="62"/>
                  <a:pt x="10" y="62"/>
                  <a:pt x="10" y="61"/>
                </a:cubicBezTo>
                <a:cubicBezTo>
                  <a:pt x="11" y="61"/>
                  <a:pt x="12" y="61"/>
                  <a:pt x="13" y="61"/>
                </a:cubicBezTo>
                <a:cubicBezTo>
                  <a:pt x="13" y="61"/>
                  <a:pt x="13" y="62"/>
                  <a:pt x="13" y="62"/>
                </a:cubicBezTo>
                <a:cubicBezTo>
                  <a:pt x="13" y="62"/>
                  <a:pt x="12" y="63"/>
                  <a:pt x="11" y="63"/>
                </a:cubicBezTo>
                <a:moveTo>
                  <a:pt x="9" y="60"/>
                </a:moveTo>
                <a:cubicBezTo>
                  <a:pt x="8" y="59"/>
                  <a:pt x="8" y="59"/>
                  <a:pt x="8" y="59"/>
                </a:cubicBezTo>
                <a:cubicBezTo>
                  <a:pt x="9" y="59"/>
                  <a:pt x="10" y="58"/>
                  <a:pt x="12" y="58"/>
                </a:cubicBezTo>
                <a:cubicBezTo>
                  <a:pt x="12" y="59"/>
                  <a:pt x="12" y="59"/>
                  <a:pt x="12" y="59"/>
                </a:cubicBezTo>
                <a:cubicBezTo>
                  <a:pt x="11" y="60"/>
                  <a:pt x="10" y="60"/>
                  <a:pt x="9" y="60"/>
                </a:cubicBezTo>
                <a:moveTo>
                  <a:pt x="7" y="57"/>
                </a:moveTo>
                <a:cubicBezTo>
                  <a:pt x="7" y="57"/>
                  <a:pt x="7" y="56"/>
                  <a:pt x="6" y="55"/>
                </a:cubicBezTo>
                <a:cubicBezTo>
                  <a:pt x="8" y="55"/>
                  <a:pt x="9" y="55"/>
                  <a:pt x="11" y="55"/>
                </a:cubicBezTo>
                <a:cubicBezTo>
                  <a:pt x="11" y="55"/>
                  <a:pt x="11" y="56"/>
                  <a:pt x="11" y="56"/>
                </a:cubicBezTo>
                <a:cubicBezTo>
                  <a:pt x="10" y="57"/>
                  <a:pt x="9" y="57"/>
                  <a:pt x="7" y="57"/>
                </a:cubicBezTo>
                <a:moveTo>
                  <a:pt x="6" y="53"/>
                </a:moveTo>
                <a:cubicBezTo>
                  <a:pt x="6" y="53"/>
                  <a:pt x="5" y="53"/>
                  <a:pt x="5" y="52"/>
                </a:cubicBezTo>
                <a:cubicBezTo>
                  <a:pt x="7" y="52"/>
                  <a:pt x="8" y="52"/>
                  <a:pt x="10" y="52"/>
                </a:cubicBezTo>
                <a:cubicBezTo>
                  <a:pt x="10" y="52"/>
                  <a:pt x="10" y="53"/>
                  <a:pt x="10" y="53"/>
                </a:cubicBezTo>
                <a:cubicBezTo>
                  <a:pt x="9" y="53"/>
                  <a:pt x="7" y="53"/>
                  <a:pt x="6" y="53"/>
                </a:cubicBezTo>
                <a:moveTo>
                  <a:pt x="5" y="51"/>
                </a:moveTo>
                <a:cubicBezTo>
                  <a:pt x="4" y="49"/>
                  <a:pt x="4" y="47"/>
                  <a:pt x="4" y="45"/>
                </a:cubicBezTo>
                <a:cubicBezTo>
                  <a:pt x="6" y="44"/>
                  <a:pt x="7" y="44"/>
                  <a:pt x="9" y="44"/>
                </a:cubicBezTo>
                <a:cubicBezTo>
                  <a:pt x="9" y="44"/>
                  <a:pt x="9" y="44"/>
                  <a:pt x="9" y="44"/>
                </a:cubicBezTo>
                <a:cubicBezTo>
                  <a:pt x="9" y="46"/>
                  <a:pt x="9" y="48"/>
                  <a:pt x="9" y="50"/>
                </a:cubicBezTo>
                <a:cubicBezTo>
                  <a:pt x="8" y="50"/>
                  <a:pt x="6" y="50"/>
                  <a:pt x="5" y="51"/>
                </a:cubicBezTo>
                <a:moveTo>
                  <a:pt x="4" y="43"/>
                </a:moveTo>
                <a:cubicBezTo>
                  <a:pt x="4" y="42"/>
                  <a:pt x="4" y="42"/>
                  <a:pt x="4" y="42"/>
                </a:cubicBezTo>
                <a:cubicBezTo>
                  <a:pt x="4" y="40"/>
                  <a:pt x="4" y="39"/>
                  <a:pt x="4" y="38"/>
                </a:cubicBezTo>
                <a:cubicBezTo>
                  <a:pt x="6" y="37"/>
                  <a:pt x="8" y="37"/>
                  <a:pt x="10" y="36"/>
                </a:cubicBezTo>
                <a:cubicBezTo>
                  <a:pt x="9" y="38"/>
                  <a:pt x="9" y="40"/>
                  <a:pt x="9" y="42"/>
                </a:cubicBezTo>
                <a:cubicBezTo>
                  <a:pt x="7" y="42"/>
                  <a:pt x="6" y="43"/>
                  <a:pt x="4" y="43"/>
                </a:cubicBezTo>
                <a:moveTo>
                  <a:pt x="4" y="36"/>
                </a:moveTo>
                <a:cubicBezTo>
                  <a:pt x="4" y="35"/>
                  <a:pt x="5" y="33"/>
                  <a:pt x="5" y="32"/>
                </a:cubicBezTo>
                <a:cubicBezTo>
                  <a:pt x="7" y="32"/>
                  <a:pt x="9" y="32"/>
                  <a:pt x="11" y="32"/>
                </a:cubicBezTo>
                <a:cubicBezTo>
                  <a:pt x="11" y="33"/>
                  <a:pt x="10" y="34"/>
                  <a:pt x="10" y="35"/>
                </a:cubicBezTo>
                <a:cubicBezTo>
                  <a:pt x="8" y="35"/>
                  <a:pt x="6" y="35"/>
                  <a:pt x="4" y="36"/>
                </a:cubicBezTo>
                <a:moveTo>
                  <a:pt x="5" y="31"/>
                </a:moveTo>
                <a:cubicBezTo>
                  <a:pt x="6" y="29"/>
                  <a:pt x="6" y="28"/>
                  <a:pt x="7" y="27"/>
                </a:cubicBezTo>
                <a:cubicBezTo>
                  <a:pt x="8" y="27"/>
                  <a:pt x="9" y="26"/>
                  <a:pt x="11" y="26"/>
                </a:cubicBezTo>
                <a:cubicBezTo>
                  <a:pt x="11" y="26"/>
                  <a:pt x="12" y="26"/>
                  <a:pt x="13" y="26"/>
                </a:cubicBezTo>
                <a:cubicBezTo>
                  <a:pt x="13" y="27"/>
                  <a:pt x="13" y="28"/>
                  <a:pt x="12" y="28"/>
                </a:cubicBezTo>
                <a:cubicBezTo>
                  <a:pt x="12" y="29"/>
                  <a:pt x="12" y="29"/>
                  <a:pt x="12" y="30"/>
                </a:cubicBezTo>
                <a:cubicBezTo>
                  <a:pt x="9" y="30"/>
                  <a:pt x="7" y="30"/>
                  <a:pt x="5" y="31"/>
                </a:cubicBezTo>
                <a:moveTo>
                  <a:pt x="8" y="25"/>
                </a:moveTo>
                <a:cubicBezTo>
                  <a:pt x="9" y="24"/>
                  <a:pt x="9" y="22"/>
                  <a:pt x="10" y="21"/>
                </a:cubicBezTo>
                <a:cubicBezTo>
                  <a:pt x="12" y="21"/>
                  <a:pt x="14" y="21"/>
                  <a:pt x="16" y="22"/>
                </a:cubicBezTo>
                <a:cubicBezTo>
                  <a:pt x="16" y="23"/>
                  <a:pt x="15" y="24"/>
                  <a:pt x="14" y="25"/>
                </a:cubicBezTo>
                <a:cubicBezTo>
                  <a:pt x="13" y="25"/>
                  <a:pt x="11" y="25"/>
                  <a:pt x="10" y="25"/>
                </a:cubicBezTo>
                <a:cubicBezTo>
                  <a:pt x="9" y="25"/>
                  <a:pt x="9" y="25"/>
                  <a:pt x="8" y="25"/>
                </a:cubicBezTo>
                <a:moveTo>
                  <a:pt x="17" y="20"/>
                </a:moveTo>
                <a:cubicBezTo>
                  <a:pt x="15" y="20"/>
                  <a:pt x="13" y="20"/>
                  <a:pt x="11" y="20"/>
                </a:cubicBezTo>
                <a:cubicBezTo>
                  <a:pt x="13" y="18"/>
                  <a:pt x="14" y="15"/>
                  <a:pt x="16" y="14"/>
                </a:cubicBezTo>
                <a:cubicBezTo>
                  <a:pt x="17" y="14"/>
                  <a:pt x="19" y="14"/>
                  <a:pt x="20" y="14"/>
                </a:cubicBezTo>
                <a:cubicBezTo>
                  <a:pt x="21" y="14"/>
                  <a:pt x="22" y="14"/>
                  <a:pt x="23" y="14"/>
                </a:cubicBezTo>
                <a:cubicBezTo>
                  <a:pt x="21" y="16"/>
                  <a:pt x="19" y="18"/>
                  <a:pt x="17" y="20"/>
                </a:cubicBezTo>
                <a:moveTo>
                  <a:pt x="24" y="13"/>
                </a:moveTo>
                <a:cubicBezTo>
                  <a:pt x="23" y="12"/>
                  <a:pt x="22" y="12"/>
                  <a:pt x="20" y="12"/>
                </a:cubicBezTo>
                <a:cubicBezTo>
                  <a:pt x="19" y="12"/>
                  <a:pt x="19" y="12"/>
                  <a:pt x="18" y="12"/>
                </a:cubicBezTo>
                <a:cubicBezTo>
                  <a:pt x="19" y="12"/>
                  <a:pt x="19" y="11"/>
                  <a:pt x="20" y="10"/>
                </a:cubicBezTo>
                <a:cubicBezTo>
                  <a:pt x="22" y="11"/>
                  <a:pt x="24" y="11"/>
                  <a:pt x="26" y="11"/>
                </a:cubicBezTo>
                <a:cubicBezTo>
                  <a:pt x="25" y="12"/>
                  <a:pt x="25" y="12"/>
                  <a:pt x="24" y="13"/>
                </a:cubicBezTo>
                <a:moveTo>
                  <a:pt x="28" y="10"/>
                </a:moveTo>
                <a:cubicBezTo>
                  <a:pt x="26" y="9"/>
                  <a:pt x="24" y="9"/>
                  <a:pt x="22" y="9"/>
                </a:cubicBezTo>
                <a:cubicBezTo>
                  <a:pt x="23" y="9"/>
                  <a:pt x="23" y="8"/>
                  <a:pt x="24" y="8"/>
                </a:cubicBezTo>
                <a:cubicBezTo>
                  <a:pt x="25" y="8"/>
                  <a:pt x="27" y="9"/>
                  <a:pt x="29" y="9"/>
                </a:cubicBezTo>
                <a:cubicBezTo>
                  <a:pt x="28" y="10"/>
                  <a:pt x="28" y="10"/>
                  <a:pt x="28" y="10"/>
                </a:cubicBezTo>
                <a:moveTo>
                  <a:pt x="42" y="78"/>
                </a:moveTo>
                <a:cubicBezTo>
                  <a:pt x="42" y="78"/>
                  <a:pt x="42" y="78"/>
                  <a:pt x="42" y="78"/>
                </a:cubicBezTo>
                <a:cubicBezTo>
                  <a:pt x="37" y="78"/>
                  <a:pt x="32" y="76"/>
                  <a:pt x="28" y="74"/>
                </a:cubicBezTo>
                <a:cubicBezTo>
                  <a:pt x="18" y="67"/>
                  <a:pt x="12" y="56"/>
                  <a:pt x="12" y="44"/>
                </a:cubicBezTo>
                <a:cubicBezTo>
                  <a:pt x="12" y="39"/>
                  <a:pt x="13" y="34"/>
                  <a:pt x="15" y="30"/>
                </a:cubicBezTo>
                <a:cubicBezTo>
                  <a:pt x="18" y="23"/>
                  <a:pt x="23" y="18"/>
                  <a:pt x="29" y="13"/>
                </a:cubicBezTo>
                <a:cubicBezTo>
                  <a:pt x="34" y="9"/>
                  <a:pt x="41" y="6"/>
                  <a:pt x="47" y="6"/>
                </a:cubicBezTo>
                <a:cubicBezTo>
                  <a:pt x="47" y="6"/>
                  <a:pt x="47" y="6"/>
                  <a:pt x="47" y="6"/>
                </a:cubicBezTo>
                <a:cubicBezTo>
                  <a:pt x="52" y="6"/>
                  <a:pt x="56" y="7"/>
                  <a:pt x="61" y="10"/>
                </a:cubicBezTo>
                <a:cubicBezTo>
                  <a:pt x="71" y="17"/>
                  <a:pt x="76" y="28"/>
                  <a:pt x="76" y="39"/>
                </a:cubicBezTo>
                <a:cubicBezTo>
                  <a:pt x="76" y="46"/>
                  <a:pt x="74" y="53"/>
                  <a:pt x="71" y="59"/>
                </a:cubicBezTo>
                <a:cubicBezTo>
                  <a:pt x="66" y="70"/>
                  <a:pt x="54" y="78"/>
                  <a:pt x="42" y="78"/>
                </a:cubicBezTo>
                <a:moveTo>
                  <a:pt x="31" y="8"/>
                </a:moveTo>
                <a:cubicBezTo>
                  <a:pt x="29" y="7"/>
                  <a:pt x="28" y="7"/>
                  <a:pt x="26" y="7"/>
                </a:cubicBezTo>
                <a:cubicBezTo>
                  <a:pt x="27" y="6"/>
                  <a:pt x="28" y="6"/>
                  <a:pt x="29" y="5"/>
                </a:cubicBezTo>
                <a:cubicBezTo>
                  <a:pt x="30" y="6"/>
                  <a:pt x="32" y="6"/>
                  <a:pt x="33" y="6"/>
                </a:cubicBezTo>
                <a:cubicBezTo>
                  <a:pt x="34" y="6"/>
                  <a:pt x="34" y="6"/>
                  <a:pt x="34" y="6"/>
                </a:cubicBezTo>
                <a:cubicBezTo>
                  <a:pt x="33" y="7"/>
                  <a:pt x="32" y="7"/>
                  <a:pt x="31" y="8"/>
                </a:cubicBezTo>
                <a:moveTo>
                  <a:pt x="36" y="5"/>
                </a:moveTo>
                <a:cubicBezTo>
                  <a:pt x="35" y="5"/>
                  <a:pt x="34" y="5"/>
                  <a:pt x="34" y="5"/>
                </a:cubicBezTo>
                <a:cubicBezTo>
                  <a:pt x="33" y="4"/>
                  <a:pt x="33" y="4"/>
                  <a:pt x="32" y="4"/>
                </a:cubicBezTo>
                <a:cubicBezTo>
                  <a:pt x="33" y="4"/>
                  <a:pt x="34" y="4"/>
                  <a:pt x="34" y="4"/>
                </a:cubicBezTo>
                <a:cubicBezTo>
                  <a:pt x="35" y="4"/>
                  <a:pt x="37" y="4"/>
                  <a:pt x="38" y="5"/>
                </a:cubicBezTo>
                <a:cubicBezTo>
                  <a:pt x="38" y="5"/>
                  <a:pt x="38" y="5"/>
                  <a:pt x="38" y="5"/>
                </a:cubicBezTo>
                <a:cubicBezTo>
                  <a:pt x="37" y="5"/>
                  <a:pt x="37" y="5"/>
                  <a:pt x="36" y="5"/>
                </a:cubicBezTo>
                <a:moveTo>
                  <a:pt x="37" y="0"/>
                </a:moveTo>
                <a:cubicBezTo>
                  <a:pt x="37" y="0"/>
                  <a:pt x="37" y="0"/>
                  <a:pt x="37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22" y="2"/>
                  <a:pt x="10" y="12"/>
                  <a:pt x="4" y="25"/>
                </a:cubicBezTo>
                <a:cubicBezTo>
                  <a:pt x="2" y="30"/>
                  <a:pt x="0" y="36"/>
                  <a:pt x="0" y="42"/>
                </a:cubicBezTo>
                <a:cubicBezTo>
                  <a:pt x="0" y="49"/>
                  <a:pt x="3" y="57"/>
                  <a:pt x="8" y="64"/>
                </a:cubicBezTo>
                <a:cubicBezTo>
                  <a:pt x="8" y="64"/>
                  <a:pt x="8" y="64"/>
                  <a:pt x="8" y="64"/>
                </a:cubicBezTo>
                <a:cubicBezTo>
                  <a:pt x="8" y="65"/>
                  <a:pt x="8" y="65"/>
                  <a:pt x="8" y="65"/>
                </a:cubicBezTo>
                <a:cubicBezTo>
                  <a:pt x="10" y="67"/>
                  <a:pt x="13" y="70"/>
                  <a:pt x="15" y="72"/>
                </a:cubicBezTo>
                <a:cubicBezTo>
                  <a:pt x="16" y="73"/>
                  <a:pt x="16" y="73"/>
                  <a:pt x="16" y="73"/>
                </a:cubicBezTo>
                <a:cubicBezTo>
                  <a:pt x="16" y="73"/>
                  <a:pt x="16" y="73"/>
                  <a:pt x="16" y="73"/>
                </a:cubicBezTo>
                <a:cubicBezTo>
                  <a:pt x="16" y="73"/>
                  <a:pt x="16" y="73"/>
                  <a:pt x="16" y="73"/>
                </a:cubicBezTo>
                <a:cubicBezTo>
                  <a:pt x="17" y="74"/>
                  <a:pt x="17" y="74"/>
                  <a:pt x="17" y="74"/>
                </a:cubicBezTo>
                <a:cubicBezTo>
                  <a:pt x="22" y="76"/>
                  <a:pt x="27" y="78"/>
                  <a:pt x="32" y="80"/>
                </a:cubicBezTo>
                <a:cubicBezTo>
                  <a:pt x="32" y="80"/>
                  <a:pt x="33" y="80"/>
                  <a:pt x="33" y="80"/>
                </a:cubicBezTo>
                <a:cubicBezTo>
                  <a:pt x="33" y="80"/>
                  <a:pt x="33" y="80"/>
                  <a:pt x="33" y="80"/>
                </a:cubicBezTo>
                <a:cubicBezTo>
                  <a:pt x="36" y="80"/>
                  <a:pt x="39" y="81"/>
                  <a:pt x="42" y="81"/>
                </a:cubicBezTo>
                <a:cubicBezTo>
                  <a:pt x="55" y="81"/>
                  <a:pt x="69" y="73"/>
                  <a:pt x="74" y="60"/>
                </a:cubicBezTo>
                <a:cubicBezTo>
                  <a:pt x="78" y="54"/>
                  <a:pt x="79" y="47"/>
                  <a:pt x="79" y="39"/>
                </a:cubicBezTo>
                <a:cubicBezTo>
                  <a:pt x="79" y="27"/>
                  <a:pt x="74" y="15"/>
                  <a:pt x="62" y="8"/>
                </a:cubicBezTo>
                <a:cubicBezTo>
                  <a:pt x="59" y="5"/>
                  <a:pt x="56" y="4"/>
                  <a:pt x="52" y="4"/>
                </a:cubicBezTo>
                <a:cubicBezTo>
                  <a:pt x="52" y="3"/>
                  <a:pt x="52" y="3"/>
                  <a:pt x="52" y="3"/>
                </a:cubicBezTo>
                <a:cubicBezTo>
                  <a:pt x="48" y="2"/>
                  <a:pt x="43" y="1"/>
                  <a:pt x="38" y="0"/>
                </a:cubicBezTo>
                <a:cubicBezTo>
                  <a:pt x="38" y="0"/>
                  <a:pt x="37" y="0"/>
                  <a:pt x="37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CustomShape 49"/>
          <p:cNvSpPr/>
          <p:nvPr/>
        </p:nvSpPr>
        <p:spPr>
          <a:xfrm>
            <a:off x="2118960" y="3110040"/>
            <a:ext cx="58320" cy="64800"/>
          </a:xfrm>
          <a:custGeom>
            <a:avLst/>
            <a:gdLst/>
            <a:ahLst/>
            <a:rect l="l" t="t" r="r" b="b"/>
            <a:pathLst>
              <a:path w="58" h="64">
                <a:moveTo>
                  <a:pt x="43" y="56"/>
                </a:moveTo>
                <a:cubicBezTo>
                  <a:pt x="43" y="55"/>
                  <a:pt x="43" y="55"/>
                  <a:pt x="43" y="55"/>
                </a:cubicBezTo>
                <a:cubicBezTo>
                  <a:pt x="43" y="55"/>
                  <a:pt x="43" y="55"/>
                  <a:pt x="43" y="55"/>
                </a:cubicBezTo>
                <a:cubicBezTo>
                  <a:pt x="43" y="56"/>
                  <a:pt x="43" y="56"/>
                  <a:pt x="43" y="56"/>
                </a:cubicBezTo>
                <a:moveTo>
                  <a:pt x="45" y="53"/>
                </a:moveTo>
                <a:cubicBezTo>
                  <a:pt x="45" y="53"/>
                  <a:pt x="45" y="53"/>
                  <a:pt x="45" y="53"/>
                </a:cubicBezTo>
                <a:cubicBezTo>
                  <a:pt x="46" y="53"/>
                  <a:pt x="46" y="52"/>
                  <a:pt x="47" y="51"/>
                </a:cubicBezTo>
                <a:cubicBezTo>
                  <a:pt x="48" y="51"/>
                  <a:pt x="48" y="51"/>
                  <a:pt x="48" y="51"/>
                </a:cubicBezTo>
                <a:cubicBezTo>
                  <a:pt x="47" y="52"/>
                  <a:pt x="46" y="53"/>
                  <a:pt x="45" y="53"/>
                </a:cubicBezTo>
                <a:moveTo>
                  <a:pt x="48" y="49"/>
                </a:moveTo>
                <a:cubicBezTo>
                  <a:pt x="49" y="48"/>
                  <a:pt x="49" y="48"/>
                  <a:pt x="50" y="47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8"/>
                  <a:pt x="50" y="49"/>
                  <a:pt x="49" y="50"/>
                </a:cubicBezTo>
                <a:cubicBezTo>
                  <a:pt x="48" y="49"/>
                  <a:pt x="48" y="49"/>
                  <a:pt x="48" y="49"/>
                </a:cubicBezTo>
                <a:cubicBezTo>
                  <a:pt x="48" y="49"/>
                  <a:pt x="48" y="49"/>
                  <a:pt x="48" y="49"/>
                </a:cubicBezTo>
                <a:moveTo>
                  <a:pt x="51" y="45"/>
                </a:moveTo>
                <a:cubicBezTo>
                  <a:pt x="51" y="45"/>
                  <a:pt x="51" y="45"/>
                  <a:pt x="50" y="45"/>
                </a:cubicBezTo>
                <a:cubicBezTo>
                  <a:pt x="51" y="44"/>
                  <a:pt x="51" y="43"/>
                  <a:pt x="52" y="41"/>
                </a:cubicBezTo>
                <a:cubicBezTo>
                  <a:pt x="52" y="42"/>
                  <a:pt x="52" y="42"/>
                  <a:pt x="53" y="42"/>
                </a:cubicBezTo>
                <a:cubicBezTo>
                  <a:pt x="52" y="43"/>
                  <a:pt x="52" y="44"/>
                  <a:pt x="51" y="45"/>
                </a:cubicBezTo>
                <a:moveTo>
                  <a:pt x="53" y="40"/>
                </a:moveTo>
                <a:cubicBezTo>
                  <a:pt x="53" y="40"/>
                  <a:pt x="52" y="40"/>
                  <a:pt x="52" y="40"/>
                </a:cubicBezTo>
                <a:cubicBezTo>
                  <a:pt x="52" y="39"/>
                  <a:pt x="53" y="37"/>
                  <a:pt x="53" y="36"/>
                </a:cubicBezTo>
                <a:cubicBezTo>
                  <a:pt x="53" y="36"/>
                  <a:pt x="54" y="36"/>
                  <a:pt x="54" y="36"/>
                </a:cubicBezTo>
                <a:cubicBezTo>
                  <a:pt x="54" y="38"/>
                  <a:pt x="54" y="39"/>
                  <a:pt x="53" y="40"/>
                </a:cubicBezTo>
                <a:moveTo>
                  <a:pt x="54" y="35"/>
                </a:moveTo>
                <a:cubicBezTo>
                  <a:pt x="54" y="34"/>
                  <a:pt x="54" y="34"/>
                  <a:pt x="53" y="34"/>
                </a:cubicBezTo>
                <a:cubicBezTo>
                  <a:pt x="53" y="33"/>
                  <a:pt x="54" y="31"/>
                  <a:pt x="54" y="30"/>
                </a:cubicBezTo>
                <a:cubicBezTo>
                  <a:pt x="54" y="30"/>
                  <a:pt x="54" y="30"/>
                  <a:pt x="55" y="30"/>
                </a:cubicBezTo>
                <a:cubicBezTo>
                  <a:pt x="55" y="30"/>
                  <a:pt x="55" y="30"/>
                  <a:pt x="55" y="30"/>
                </a:cubicBezTo>
                <a:cubicBezTo>
                  <a:pt x="55" y="32"/>
                  <a:pt x="55" y="33"/>
                  <a:pt x="54" y="35"/>
                </a:cubicBezTo>
                <a:moveTo>
                  <a:pt x="55" y="28"/>
                </a:moveTo>
                <a:cubicBezTo>
                  <a:pt x="54" y="28"/>
                  <a:pt x="54" y="28"/>
                  <a:pt x="54" y="28"/>
                </a:cubicBezTo>
                <a:cubicBezTo>
                  <a:pt x="54" y="27"/>
                  <a:pt x="53" y="26"/>
                  <a:pt x="53" y="25"/>
                </a:cubicBezTo>
                <a:cubicBezTo>
                  <a:pt x="54" y="25"/>
                  <a:pt x="54" y="25"/>
                  <a:pt x="54" y="25"/>
                </a:cubicBezTo>
                <a:cubicBezTo>
                  <a:pt x="54" y="26"/>
                  <a:pt x="55" y="27"/>
                  <a:pt x="55" y="28"/>
                </a:cubicBezTo>
                <a:moveTo>
                  <a:pt x="54" y="23"/>
                </a:moveTo>
                <a:cubicBezTo>
                  <a:pt x="53" y="23"/>
                  <a:pt x="53" y="23"/>
                  <a:pt x="53" y="23"/>
                </a:cubicBezTo>
                <a:cubicBezTo>
                  <a:pt x="53" y="22"/>
                  <a:pt x="53" y="21"/>
                  <a:pt x="52" y="20"/>
                </a:cubicBezTo>
                <a:cubicBezTo>
                  <a:pt x="53" y="20"/>
                  <a:pt x="53" y="20"/>
                  <a:pt x="53" y="20"/>
                </a:cubicBezTo>
                <a:cubicBezTo>
                  <a:pt x="53" y="21"/>
                  <a:pt x="54" y="22"/>
                  <a:pt x="54" y="23"/>
                </a:cubicBezTo>
                <a:moveTo>
                  <a:pt x="52" y="18"/>
                </a:moveTo>
                <a:cubicBezTo>
                  <a:pt x="52" y="18"/>
                  <a:pt x="52" y="18"/>
                  <a:pt x="52" y="18"/>
                </a:cubicBezTo>
                <a:cubicBezTo>
                  <a:pt x="51" y="17"/>
                  <a:pt x="51" y="17"/>
                  <a:pt x="51" y="16"/>
                </a:cubicBezTo>
                <a:cubicBezTo>
                  <a:pt x="51" y="16"/>
                  <a:pt x="51" y="16"/>
                  <a:pt x="51" y="16"/>
                </a:cubicBezTo>
                <a:cubicBezTo>
                  <a:pt x="52" y="17"/>
                  <a:pt x="52" y="17"/>
                  <a:pt x="52" y="18"/>
                </a:cubicBezTo>
                <a:moveTo>
                  <a:pt x="50" y="14"/>
                </a:move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moveTo>
                  <a:pt x="22" y="60"/>
                </a:moveTo>
                <a:cubicBezTo>
                  <a:pt x="20" y="59"/>
                  <a:pt x="18" y="59"/>
                  <a:pt x="16" y="57"/>
                </a:cubicBezTo>
                <a:cubicBezTo>
                  <a:pt x="8" y="53"/>
                  <a:pt x="4" y="43"/>
                  <a:pt x="4" y="34"/>
                </a:cubicBezTo>
                <a:cubicBezTo>
                  <a:pt x="4" y="30"/>
                  <a:pt x="4" y="26"/>
                  <a:pt x="6" y="22"/>
                </a:cubicBezTo>
                <a:cubicBezTo>
                  <a:pt x="8" y="17"/>
                  <a:pt x="12" y="12"/>
                  <a:pt x="17" y="9"/>
                </a:cubicBezTo>
                <a:cubicBezTo>
                  <a:pt x="21" y="6"/>
                  <a:pt x="27" y="3"/>
                  <a:pt x="32" y="3"/>
                </a:cubicBezTo>
                <a:cubicBezTo>
                  <a:pt x="32" y="3"/>
                  <a:pt x="32" y="3"/>
                  <a:pt x="32" y="3"/>
                </a:cubicBezTo>
                <a:cubicBezTo>
                  <a:pt x="32" y="3"/>
                  <a:pt x="33" y="3"/>
                  <a:pt x="34" y="3"/>
                </a:cubicBezTo>
                <a:cubicBezTo>
                  <a:pt x="34" y="4"/>
                  <a:pt x="34" y="4"/>
                  <a:pt x="34" y="4"/>
                </a:cubicBezTo>
                <a:cubicBezTo>
                  <a:pt x="36" y="4"/>
                  <a:pt x="37" y="5"/>
                  <a:pt x="38" y="6"/>
                </a:cubicBezTo>
                <a:cubicBezTo>
                  <a:pt x="46" y="11"/>
                  <a:pt x="50" y="19"/>
                  <a:pt x="50" y="28"/>
                </a:cubicBezTo>
                <a:cubicBezTo>
                  <a:pt x="50" y="29"/>
                  <a:pt x="50" y="29"/>
                  <a:pt x="50" y="29"/>
                </a:cubicBezTo>
                <a:cubicBezTo>
                  <a:pt x="50" y="29"/>
                  <a:pt x="50" y="29"/>
                  <a:pt x="50" y="29"/>
                </a:cubicBezTo>
                <a:cubicBezTo>
                  <a:pt x="50" y="35"/>
                  <a:pt x="49" y="40"/>
                  <a:pt x="47" y="45"/>
                </a:cubicBezTo>
                <a:cubicBezTo>
                  <a:pt x="43" y="54"/>
                  <a:pt x="33" y="60"/>
                  <a:pt x="23" y="60"/>
                </a:cubicBezTo>
                <a:cubicBezTo>
                  <a:pt x="23" y="60"/>
                  <a:pt x="23" y="60"/>
                  <a:pt x="23" y="60"/>
                </a:cubicBezTo>
                <a:cubicBezTo>
                  <a:pt x="23" y="60"/>
                  <a:pt x="22" y="60"/>
                  <a:pt x="22" y="60"/>
                </a:cubicBezTo>
                <a:cubicBezTo>
                  <a:pt x="22" y="60"/>
                  <a:pt x="22" y="60"/>
                  <a:pt x="22" y="60"/>
                </a:cubicBezTo>
                <a:moveTo>
                  <a:pt x="32" y="0"/>
                </a:moveTo>
                <a:cubicBezTo>
                  <a:pt x="32" y="0"/>
                  <a:pt x="32" y="0"/>
                  <a:pt x="32" y="0"/>
                </a:cubicBezTo>
                <a:cubicBezTo>
                  <a:pt x="26" y="0"/>
                  <a:pt x="20" y="3"/>
                  <a:pt x="15" y="6"/>
                </a:cubicBezTo>
                <a:cubicBezTo>
                  <a:pt x="10" y="10"/>
                  <a:pt x="6" y="15"/>
                  <a:pt x="3" y="21"/>
                </a:cubicBezTo>
                <a:cubicBezTo>
                  <a:pt x="1" y="25"/>
                  <a:pt x="0" y="29"/>
                  <a:pt x="0" y="34"/>
                </a:cubicBezTo>
                <a:cubicBezTo>
                  <a:pt x="0" y="44"/>
                  <a:pt x="5" y="55"/>
                  <a:pt x="14" y="60"/>
                </a:cubicBezTo>
                <a:cubicBezTo>
                  <a:pt x="19" y="63"/>
                  <a:pt x="23" y="64"/>
                  <a:pt x="28" y="64"/>
                </a:cubicBezTo>
                <a:cubicBezTo>
                  <a:pt x="39" y="64"/>
                  <a:pt x="49" y="57"/>
                  <a:pt x="54" y="47"/>
                </a:cubicBezTo>
                <a:cubicBezTo>
                  <a:pt x="57" y="42"/>
                  <a:pt x="58" y="36"/>
                  <a:pt x="58" y="30"/>
                </a:cubicBezTo>
                <a:cubicBezTo>
                  <a:pt x="58" y="20"/>
                  <a:pt x="54" y="10"/>
                  <a:pt x="44" y="4"/>
                </a:cubicBezTo>
                <a:cubicBezTo>
                  <a:pt x="40" y="1"/>
                  <a:pt x="36" y="0"/>
                  <a:pt x="3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CustomShape 50"/>
          <p:cNvSpPr/>
          <p:nvPr/>
        </p:nvSpPr>
        <p:spPr>
          <a:xfrm>
            <a:off x="2133000" y="3119040"/>
            <a:ext cx="29160" cy="48600"/>
          </a:xfrm>
          <a:custGeom>
            <a:avLst/>
            <a:gdLst/>
            <a:ahLst/>
            <a:rect l="l" t="t" r="r" b="b"/>
            <a:pathLst>
              <a:path w="29" h="48">
                <a:moveTo>
                  <a:pt x="15" y="8"/>
                </a:moveTo>
                <a:cubicBezTo>
                  <a:pt x="15" y="8"/>
                  <a:pt x="16" y="8"/>
                  <a:pt x="16" y="8"/>
                </a:cubicBezTo>
                <a:cubicBezTo>
                  <a:pt x="16" y="8"/>
                  <a:pt x="17" y="7"/>
                  <a:pt x="17" y="7"/>
                </a:cubicBezTo>
                <a:cubicBezTo>
                  <a:pt x="17" y="6"/>
                  <a:pt x="18" y="5"/>
                  <a:pt x="18" y="4"/>
                </a:cubicBezTo>
                <a:cubicBezTo>
                  <a:pt x="18" y="3"/>
                  <a:pt x="18" y="3"/>
                  <a:pt x="18" y="3"/>
                </a:cubicBezTo>
                <a:cubicBezTo>
                  <a:pt x="19" y="4"/>
                  <a:pt x="19" y="4"/>
                  <a:pt x="19" y="4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4"/>
                  <a:pt x="20" y="4"/>
                  <a:pt x="20" y="5"/>
                </a:cubicBezTo>
                <a:cubicBezTo>
                  <a:pt x="20" y="5"/>
                  <a:pt x="20" y="6"/>
                  <a:pt x="20" y="6"/>
                </a:cubicBezTo>
                <a:cubicBezTo>
                  <a:pt x="19" y="6"/>
                  <a:pt x="19" y="7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9"/>
                  <a:pt x="20" y="9"/>
                  <a:pt x="20" y="10"/>
                </a:cubicBezTo>
                <a:cubicBezTo>
                  <a:pt x="23" y="11"/>
                  <a:pt x="25" y="14"/>
                  <a:pt x="25" y="17"/>
                </a:cubicBezTo>
                <a:cubicBezTo>
                  <a:pt x="25" y="17"/>
                  <a:pt x="24" y="17"/>
                  <a:pt x="23" y="16"/>
                </a:cubicBezTo>
                <a:cubicBezTo>
                  <a:pt x="23" y="16"/>
                  <a:pt x="23" y="16"/>
                  <a:pt x="23" y="16"/>
                </a:cubicBezTo>
                <a:cubicBezTo>
                  <a:pt x="23" y="16"/>
                  <a:pt x="23" y="16"/>
                  <a:pt x="23" y="16"/>
                </a:cubicBezTo>
                <a:cubicBezTo>
                  <a:pt x="23" y="16"/>
                  <a:pt x="23" y="16"/>
                  <a:pt x="23" y="16"/>
                </a:cubicBezTo>
                <a:cubicBezTo>
                  <a:pt x="23" y="15"/>
                  <a:pt x="21" y="13"/>
                  <a:pt x="20" y="13"/>
                </a:cubicBezTo>
                <a:cubicBezTo>
                  <a:pt x="19" y="12"/>
                  <a:pt x="18" y="11"/>
                  <a:pt x="17" y="11"/>
                </a:cubicBezTo>
                <a:cubicBezTo>
                  <a:pt x="16" y="11"/>
                  <a:pt x="15" y="11"/>
                  <a:pt x="14" y="11"/>
                </a:cubicBezTo>
                <a:cubicBezTo>
                  <a:pt x="13" y="11"/>
                  <a:pt x="13" y="11"/>
                  <a:pt x="12" y="11"/>
                </a:cubicBezTo>
                <a:cubicBezTo>
                  <a:pt x="11" y="12"/>
                  <a:pt x="10" y="12"/>
                  <a:pt x="10" y="13"/>
                </a:cubicBezTo>
                <a:cubicBezTo>
                  <a:pt x="9" y="14"/>
                  <a:pt x="9" y="14"/>
                  <a:pt x="9" y="15"/>
                </a:cubicBezTo>
                <a:cubicBezTo>
                  <a:pt x="9" y="17"/>
                  <a:pt x="11" y="18"/>
                  <a:pt x="12" y="19"/>
                </a:cubicBezTo>
                <a:cubicBezTo>
                  <a:pt x="14" y="21"/>
                  <a:pt x="16" y="23"/>
                  <a:pt x="17" y="25"/>
                </a:cubicBezTo>
                <a:cubicBezTo>
                  <a:pt x="19" y="26"/>
                  <a:pt x="20" y="28"/>
                  <a:pt x="21" y="30"/>
                </a:cubicBezTo>
                <a:cubicBezTo>
                  <a:pt x="21" y="31"/>
                  <a:pt x="21" y="31"/>
                  <a:pt x="21" y="32"/>
                </a:cubicBezTo>
                <a:cubicBezTo>
                  <a:pt x="21" y="34"/>
                  <a:pt x="20" y="35"/>
                  <a:pt x="19" y="37"/>
                </a:cubicBezTo>
                <a:cubicBezTo>
                  <a:pt x="19" y="37"/>
                  <a:pt x="17" y="38"/>
                  <a:pt x="15" y="38"/>
                </a:cubicBezTo>
                <a:cubicBezTo>
                  <a:pt x="14" y="38"/>
                  <a:pt x="14" y="38"/>
                  <a:pt x="13" y="38"/>
                </a:cubicBezTo>
                <a:cubicBezTo>
                  <a:pt x="12" y="38"/>
                  <a:pt x="12" y="38"/>
                  <a:pt x="12" y="38"/>
                </a:cubicBezTo>
                <a:cubicBezTo>
                  <a:pt x="12" y="38"/>
                  <a:pt x="12" y="38"/>
                  <a:pt x="12" y="38"/>
                </a:cubicBezTo>
                <a:cubicBezTo>
                  <a:pt x="11" y="38"/>
                  <a:pt x="11" y="39"/>
                  <a:pt x="11" y="40"/>
                </a:cubicBezTo>
                <a:cubicBezTo>
                  <a:pt x="11" y="40"/>
                  <a:pt x="11" y="40"/>
                  <a:pt x="11" y="41"/>
                </a:cubicBezTo>
                <a:cubicBezTo>
                  <a:pt x="10" y="42"/>
                  <a:pt x="10" y="43"/>
                  <a:pt x="10" y="44"/>
                </a:cubicBezTo>
                <a:cubicBezTo>
                  <a:pt x="10" y="44"/>
                  <a:pt x="10" y="44"/>
                  <a:pt x="10" y="44"/>
                </a:cubicBezTo>
                <a:cubicBezTo>
                  <a:pt x="10" y="44"/>
                  <a:pt x="9" y="44"/>
                  <a:pt x="9" y="44"/>
                </a:cubicBezTo>
                <a:cubicBezTo>
                  <a:pt x="9" y="43"/>
                  <a:pt x="9" y="42"/>
                  <a:pt x="9" y="41"/>
                </a:cubicBezTo>
                <a:cubicBezTo>
                  <a:pt x="9" y="40"/>
                  <a:pt x="9" y="40"/>
                  <a:pt x="9" y="40"/>
                </a:cubicBezTo>
                <a:cubicBezTo>
                  <a:pt x="9" y="39"/>
                  <a:pt x="9" y="39"/>
                  <a:pt x="9" y="38"/>
                </a:cubicBezTo>
                <a:cubicBezTo>
                  <a:pt x="8" y="37"/>
                  <a:pt x="8" y="37"/>
                  <a:pt x="7" y="37"/>
                </a:cubicBezTo>
                <a:cubicBezTo>
                  <a:pt x="5" y="36"/>
                  <a:pt x="3" y="33"/>
                  <a:pt x="3" y="30"/>
                </a:cubicBezTo>
                <a:cubicBezTo>
                  <a:pt x="3" y="30"/>
                  <a:pt x="3" y="30"/>
                  <a:pt x="3" y="30"/>
                </a:cubicBezTo>
                <a:cubicBezTo>
                  <a:pt x="4" y="30"/>
                  <a:pt x="5" y="30"/>
                  <a:pt x="5" y="30"/>
                </a:cubicBezTo>
                <a:cubicBezTo>
                  <a:pt x="6" y="33"/>
                  <a:pt x="9" y="35"/>
                  <a:pt x="11" y="36"/>
                </a:cubicBezTo>
                <a:cubicBezTo>
                  <a:pt x="12" y="36"/>
                  <a:pt x="12" y="36"/>
                  <a:pt x="13" y="36"/>
                </a:cubicBezTo>
                <a:cubicBezTo>
                  <a:pt x="14" y="36"/>
                  <a:pt x="15" y="36"/>
                  <a:pt x="17" y="35"/>
                </a:cubicBezTo>
                <a:cubicBezTo>
                  <a:pt x="18" y="34"/>
                  <a:pt x="19" y="33"/>
                  <a:pt x="19" y="31"/>
                </a:cubicBezTo>
                <a:cubicBezTo>
                  <a:pt x="19" y="31"/>
                  <a:pt x="19" y="31"/>
                  <a:pt x="19" y="31"/>
                </a:cubicBezTo>
                <a:cubicBezTo>
                  <a:pt x="19" y="29"/>
                  <a:pt x="18" y="28"/>
                  <a:pt x="17" y="27"/>
                </a:cubicBezTo>
                <a:cubicBezTo>
                  <a:pt x="17" y="27"/>
                  <a:pt x="16" y="26"/>
                  <a:pt x="15" y="25"/>
                </a:cubicBezTo>
                <a:cubicBezTo>
                  <a:pt x="13" y="24"/>
                  <a:pt x="12" y="22"/>
                  <a:pt x="10" y="21"/>
                </a:cubicBezTo>
                <a:cubicBezTo>
                  <a:pt x="10" y="21"/>
                  <a:pt x="9" y="20"/>
                  <a:pt x="8" y="18"/>
                </a:cubicBezTo>
                <a:cubicBezTo>
                  <a:pt x="7" y="17"/>
                  <a:pt x="7" y="16"/>
                  <a:pt x="7" y="14"/>
                </a:cubicBezTo>
                <a:cubicBezTo>
                  <a:pt x="7" y="12"/>
                  <a:pt x="7" y="11"/>
                  <a:pt x="10" y="9"/>
                </a:cubicBezTo>
                <a:cubicBezTo>
                  <a:pt x="11" y="8"/>
                  <a:pt x="12" y="7"/>
                  <a:pt x="13" y="7"/>
                </a:cubicBezTo>
                <a:cubicBezTo>
                  <a:pt x="13" y="7"/>
                  <a:pt x="13" y="7"/>
                  <a:pt x="13" y="7"/>
                </a:cubicBezTo>
                <a:cubicBezTo>
                  <a:pt x="14" y="7"/>
                  <a:pt x="14" y="7"/>
                  <a:pt x="14" y="8"/>
                </a:cubicBezTo>
                <a:cubicBezTo>
                  <a:pt x="15" y="8"/>
                  <a:pt x="15" y="8"/>
                  <a:pt x="15" y="8"/>
                </a:cubicBezTo>
                <a:moveTo>
                  <a:pt x="17" y="0"/>
                </a:moveTo>
                <a:cubicBezTo>
                  <a:pt x="17" y="0"/>
                  <a:pt x="17" y="0"/>
                  <a:pt x="17" y="0"/>
                </a:cubicBezTo>
                <a:cubicBezTo>
                  <a:pt x="16" y="0"/>
                  <a:pt x="16" y="1"/>
                  <a:pt x="16" y="1"/>
                </a:cubicBezTo>
                <a:cubicBezTo>
                  <a:pt x="16" y="1"/>
                  <a:pt x="15" y="2"/>
                  <a:pt x="15" y="3"/>
                </a:cubicBezTo>
                <a:cubicBezTo>
                  <a:pt x="15" y="3"/>
                  <a:pt x="14" y="4"/>
                  <a:pt x="14" y="4"/>
                </a:cubicBezTo>
                <a:cubicBezTo>
                  <a:pt x="14" y="4"/>
                  <a:pt x="13" y="4"/>
                  <a:pt x="13" y="4"/>
                </a:cubicBezTo>
                <a:cubicBezTo>
                  <a:pt x="11" y="4"/>
                  <a:pt x="9" y="5"/>
                  <a:pt x="8" y="6"/>
                </a:cubicBezTo>
                <a:cubicBezTo>
                  <a:pt x="5" y="8"/>
                  <a:pt x="3" y="11"/>
                  <a:pt x="3" y="14"/>
                </a:cubicBezTo>
                <a:cubicBezTo>
                  <a:pt x="3" y="16"/>
                  <a:pt x="4" y="18"/>
                  <a:pt x="5" y="20"/>
                </a:cubicBezTo>
                <a:cubicBezTo>
                  <a:pt x="6" y="22"/>
                  <a:pt x="7" y="23"/>
                  <a:pt x="8" y="23"/>
                </a:cubicBezTo>
                <a:cubicBezTo>
                  <a:pt x="10" y="25"/>
                  <a:pt x="11" y="26"/>
                  <a:pt x="13" y="28"/>
                </a:cubicBezTo>
                <a:cubicBezTo>
                  <a:pt x="14" y="28"/>
                  <a:pt x="14" y="29"/>
                  <a:pt x="15" y="29"/>
                </a:cubicBezTo>
                <a:cubicBezTo>
                  <a:pt x="15" y="30"/>
                  <a:pt x="15" y="30"/>
                  <a:pt x="15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31"/>
                  <a:pt x="15" y="32"/>
                  <a:pt x="15" y="32"/>
                </a:cubicBezTo>
                <a:cubicBezTo>
                  <a:pt x="14" y="32"/>
                  <a:pt x="13" y="33"/>
                  <a:pt x="13" y="33"/>
                </a:cubicBezTo>
                <a:cubicBezTo>
                  <a:pt x="13" y="33"/>
                  <a:pt x="13" y="33"/>
                  <a:pt x="13" y="33"/>
                </a:cubicBezTo>
                <a:cubicBezTo>
                  <a:pt x="12" y="33"/>
                  <a:pt x="12" y="33"/>
                  <a:pt x="12" y="33"/>
                </a:cubicBezTo>
                <a:cubicBezTo>
                  <a:pt x="10" y="32"/>
                  <a:pt x="9" y="31"/>
                  <a:pt x="8" y="29"/>
                </a:cubicBezTo>
                <a:cubicBezTo>
                  <a:pt x="8" y="28"/>
                  <a:pt x="8" y="28"/>
                  <a:pt x="7" y="27"/>
                </a:cubicBezTo>
                <a:cubicBezTo>
                  <a:pt x="5" y="27"/>
                  <a:pt x="4" y="26"/>
                  <a:pt x="2" y="26"/>
                </a:cubicBezTo>
                <a:cubicBezTo>
                  <a:pt x="2" y="26"/>
                  <a:pt x="2" y="26"/>
                  <a:pt x="2" y="26"/>
                </a:cubicBezTo>
                <a:cubicBezTo>
                  <a:pt x="1" y="26"/>
                  <a:pt x="0" y="27"/>
                  <a:pt x="0" y="27"/>
                </a:cubicBezTo>
                <a:cubicBezTo>
                  <a:pt x="0" y="28"/>
                  <a:pt x="0" y="29"/>
                  <a:pt x="0" y="30"/>
                </a:cubicBezTo>
                <a:cubicBezTo>
                  <a:pt x="0" y="34"/>
                  <a:pt x="2" y="38"/>
                  <a:pt x="6" y="40"/>
                </a:cubicBezTo>
                <a:cubicBezTo>
                  <a:pt x="6" y="40"/>
                  <a:pt x="6" y="40"/>
                  <a:pt x="6" y="40"/>
                </a:cubicBezTo>
                <a:cubicBezTo>
                  <a:pt x="6" y="40"/>
                  <a:pt x="6" y="40"/>
                  <a:pt x="6" y="40"/>
                </a:cubicBezTo>
                <a:cubicBezTo>
                  <a:pt x="6" y="41"/>
                  <a:pt x="6" y="43"/>
                  <a:pt x="5" y="44"/>
                </a:cubicBezTo>
                <a:cubicBezTo>
                  <a:pt x="5" y="44"/>
                  <a:pt x="5" y="44"/>
                  <a:pt x="5" y="44"/>
                </a:cubicBezTo>
                <a:cubicBezTo>
                  <a:pt x="5" y="45"/>
                  <a:pt x="5" y="45"/>
                  <a:pt x="5" y="45"/>
                </a:cubicBezTo>
                <a:cubicBezTo>
                  <a:pt x="5" y="45"/>
                  <a:pt x="6" y="46"/>
                  <a:pt x="6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7" y="47"/>
                  <a:pt x="7" y="47"/>
                  <a:pt x="7" y="47"/>
                </a:cubicBezTo>
                <a:cubicBezTo>
                  <a:pt x="8" y="47"/>
                  <a:pt x="9" y="48"/>
                  <a:pt x="10" y="48"/>
                </a:cubicBezTo>
                <a:cubicBezTo>
                  <a:pt x="11" y="48"/>
                  <a:pt x="11" y="48"/>
                  <a:pt x="11" y="48"/>
                </a:cubicBezTo>
                <a:cubicBezTo>
                  <a:pt x="11" y="48"/>
                  <a:pt x="12" y="48"/>
                  <a:pt x="12" y="48"/>
                </a:cubicBezTo>
                <a:cubicBezTo>
                  <a:pt x="12" y="47"/>
                  <a:pt x="13" y="47"/>
                  <a:pt x="13" y="47"/>
                </a:cubicBezTo>
                <a:cubicBezTo>
                  <a:pt x="13" y="45"/>
                  <a:pt x="13" y="44"/>
                  <a:pt x="14" y="43"/>
                </a:cubicBezTo>
                <a:cubicBezTo>
                  <a:pt x="14" y="42"/>
                  <a:pt x="14" y="42"/>
                  <a:pt x="14" y="42"/>
                </a:cubicBezTo>
                <a:cubicBezTo>
                  <a:pt x="14" y="42"/>
                  <a:pt x="15" y="41"/>
                  <a:pt x="16" y="41"/>
                </a:cubicBezTo>
                <a:cubicBezTo>
                  <a:pt x="18" y="41"/>
                  <a:pt x="20" y="40"/>
                  <a:pt x="21" y="39"/>
                </a:cubicBezTo>
                <a:cubicBezTo>
                  <a:pt x="23" y="37"/>
                  <a:pt x="24" y="34"/>
                  <a:pt x="24" y="32"/>
                </a:cubicBezTo>
                <a:cubicBezTo>
                  <a:pt x="24" y="31"/>
                  <a:pt x="24" y="30"/>
                  <a:pt x="24" y="29"/>
                </a:cubicBezTo>
                <a:cubicBezTo>
                  <a:pt x="23" y="26"/>
                  <a:pt x="21" y="24"/>
                  <a:pt x="20" y="22"/>
                </a:cubicBezTo>
                <a:cubicBezTo>
                  <a:pt x="18" y="20"/>
                  <a:pt x="16" y="19"/>
                  <a:pt x="14" y="17"/>
                </a:cubicBezTo>
                <a:cubicBezTo>
                  <a:pt x="13" y="16"/>
                  <a:pt x="13" y="15"/>
                  <a:pt x="13" y="15"/>
                </a:cubicBezTo>
                <a:cubicBezTo>
                  <a:pt x="13" y="15"/>
                  <a:pt x="13" y="15"/>
                  <a:pt x="13" y="15"/>
                </a:cubicBezTo>
                <a:cubicBezTo>
                  <a:pt x="13" y="14"/>
                  <a:pt x="13" y="14"/>
                  <a:pt x="13" y="14"/>
                </a:cubicBezTo>
                <a:cubicBezTo>
                  <a:pt x="13" y="14"/>
                  <a:pt x="14" y="14"/>
                  <a:pt x="14" y="14"/>
                </a:cubicBezTo>
                <a:cubicBezTo>
                  <a:pt x="15" y="14"/>
                  <a:pt x="15" y="14"/>
                  <a:pt x="16" y="14"/>
                </a:cubicBezTo>
                <a:cubicBezTo>
                  <a:pt x="17" y="14"/>
                  <a:pt x="18" y="15"/>
                  <a:pt x="19" y="15"/>
                </a:cubicBezTo>
                <a:cubicBezTo>
                  <a:pt x="19" y="16"/>
                  <a:pt x="20" y="16"/>
                  <a:pt x="20" y="17"/>
                </a:cubicBezTo>
                <a:cubicBezTo>
                  <a:pt x="20" y="17"/>
                  <a:pt x="20" y="17"/>
                  <a:pt x="20" y="17"/>
                </a:cubicBezTo>
                <a:cubicBezTo>
                  <a:pt x="20" y="18"/>
                  <a:pt x="20" y="18"/>
                  <a:pt x="20" y="18"/>
                </a:cubicBezTo>
                <a:cubicBezTo>
                  <a:pt x="20" y="18"/>
                  <a:pt x="20" y="19"/>
                  <a:pt x="21" y="19"/>
                </a:cubicBezTo>
                <a:cubicBezTo>
                  <a:pt x="21" y="19"/>
                  <a:pt x="21" y="19"/>
                  <a:pt x="21" y="19"/>
                </a:cubicBezTo>
                <a:cubicBezTo>
                  <a:pt x="22" y="20"/>
                  <a:pt x="22" y="20"/>
                  <a:pt x="22" y="20"/>
                </a:cubicBezTo>
                <a:cubicBezTo>
                  <a:pt x="23" y="20"/>
                  <a:pt x="24" y="20"/>
                  <a:pt x="26" y="20"/>
                </a:cubicBezTo>
                <a:cubicBezTo>
                  <a:pt x="26" y="20"/>
                  <a:pt x="27" y="20"/>
                  <a:pt x="27" y="20"/>
                </a:cubicBezTo>
                <a:cubicBezTo>
                  <a:pt x="28" y="20"/>
                  <a:pt x="29" y="19"/>
                  <a:pt x="29" y="19"/>
                </a:cubicBezTo>
                <a:cubicBezTo>
                  <a:pt x="29" y="18"/>
                  <a:pt x="29" y="18"/>
                  <a:pt x="29" y="17"/>
                </a:cubicBezTo>
                <a:cubicBezTo>
                  <a:pt x="29" y="13"/>
                  <a:pt x="26" y="9"/>
                  <a:pt x="23" y="7"/>
                </a:cubicBezTo>
                <a:cubicBezTo>
                  <a:pt x="23" y="7"/>
                  <a:pt x="23" y="6"/>
                  <a:pt x="23" y="6"/>
                </a:cubicBezTo>
                <a:cubicBezTo>
                  <a:pt x="23" y="5"/>
                  <a:pt x="23" y="5"/>
                  <a:pt x="24" y="4"/>
                </a:cubicBezTo>
                <a:cubicBezTo>
                  <a:pt x="24" y="3"/>
                  <a:pt x="23" y="2"/>
                  <a:pt x="23" y="2"/>
                </a:cubicBezTo>
                <a:cubicBezTo>
                  <a:pt x="23" y="2"/>
                  <a:pt x="23" y="2"/>
                  <a:pt x="23" y="2"/>
                </a:cubicBezTo>
                <a:cubicBezTo>
                  <a:pt x="22" y="1"/>
                  <a:pt x="20" y="0"/>
                  <a:pt x="20" y="0"/>
                </a:cubicBezTo>
                <a:cubicBezTo>
                  <a:pt x="19" y="0"/>
                  <a:pt x="19" y="0"/>
                  <a:pt x="18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8" y="0"/>
                  <a:pt x="17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CustomShape 51"/>
          <p:cNvSpPr/>
          <p:nvPr/>
        </p:nvSpPr>
        <p:spPr>
          <a:xfrm>
            <a:off x="2142000" y="3157560"/>
            <a:ext cx="360" cy="36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CustomShape 52"/>
          <p:cNvSpPr/>
          <p:nvPr/>
        </p:nvSpPr>
        <p:spPr>
          <a:xfrm>
            <a:off x="2142000" y="315756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CustomShape 53"/>
          <p:cNvSpPr/>
          <p:nvPr/>
        </p:nvSpPr>
        <p:spPr>
          <a:xfrm>
            <a:off x="2143440" y="313236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CustomShape 54"/>
          <p:cNvSpPr/>
          <p:nvPr/>
        </p:nvSpPr>
        <p:spPr>
          <a:xfrm>
            <a:off x="2143440" y="313236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CustomShape 55"/>
          <p:cNvSpPr/>
          <p:nvPr/>
        </p:nvSpPr>
        <p:spPr>
          <a:xfrm>
            <a:off x="2150280" y="2815560"/>
            <a:ext cx="73080" cy="28800"/>
          </a:xfrm>
          <a:custGeom>
            <a:avLst/>
            <a:gdLst/>
            <a:ahLst/>
            <a:rect l="l" t="t" r="r" b="b"/>
            <a:pathLst>
              <a:path w="72" h="29">
                <a:moveTo>
                  <a:pt x="35" y="25"/>
                </a:moveTo>
                <a:cubicBezTo>
                  <a:pt x="35" y="25"/>
                  <a:pt x="35" y="25"/>
                  <a:pt x="35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5"/>
                  <a:pt x="35" y="25"/>
                  <a:pt x="35" y="25"/>
                </a:cubicBezTo>
                <a:moveTo>
                  <a:pt x="50" y="16"/>
                </a:moveTo>
                <a:cubicBezTo>
                  <a:pt x="50" y="16"/>
                  <a:pt x="51" y="16"/>
                  <a:pt x="51" y="16"/>
                </a:cubicBezTo>
                <a:cubicBezTo>
                  <a:pt x="52" y="15"/>
                  <a:pt x="54" y="15"/>
                  <a:pt x="54" y="14"/>
                </a:cubicBezTo>
                <a:cubicBezTo>
                  <a:pt x="55" y="14"/>
                  <a:pt x="55" y="14"/>
                  <a:pt x="56" y="14"/>
                </a:cubicBezTo>
                <a:cubicBezTo>
                  <a:pt x="56" y="13"/>
                  <a:pt x="56" y="13"/>
                  <a:pt x="56" y="13"/>
                </a:cubicBezTo>
                <a:cubicBezTo>
                  <a:pt x="56" y="13"/>
                  <a:pt x="56" y="13"/>
                  <a:pt x="56" y="13"/>
                </a:cubicBezTo>
                <a:cubicBezTo>
                  <a:pt x="57" y="13"/>
                  <a:pt x="57" y="13"/>
                  <a:pt x="57" y="13"/>
                </a:cubicBezTo>
                <a:cubicBezTo>
                  <a:pt x="59" y="14"/>
                  <a:pt x="61" y="15"/>
                  <a:pt x="63" y="16"/>
                </a:cubicBezTo>
                <a:cubicBezTo>
                  <a:pt x="64" y="17"/>
                  <a:pt x="64" y="18"/>
                  <a:pt x="64" y="19"/>
                </a:cubicBezTo>
                <a:cubicBezTo>
                  <a:pt x="64" y="19"/>
                  <a:pt x="64" y="19"/>
                  <a:pt x="63" y="19"/>
                </a:cubicBezTo>
                <a:cubicBezTo>
                  <a:pt x="59" y="22"/>
                  <a:pt x="53" y="23"/>
                  <a:pt x="47" y="24"/>
                </a:cubicBezTo>
                <a:cubicBezTo>
                  <a:pt x="47" y="24"/>
                  <a:pt x="46" y="24"/>
                  <a:pt x="45" y="24"/>
                </a:cubicBezTo>
                <a:cubicBezTo>
                  <a:pt x="46" y="24"/>
                  <a:pt x="46" y="24"/>
                  <a:pt x="47" y="24"/>
                </a:cubicBezTo>
                <a:cubicBezTo>
                  <a:pt x="47" y="23"/>
                  <a:pt x="48" y="22"/>
                  <a:pt x="48" y="21"/>
                </a:cubicBezTo>
                <a:cubicBezTo>
                  <a:pt x="48" y="20"/>
                  <a:pt x="47" y="19"/>
                  <a:pt x="47" y="18"/>
                </a:cubicBezTo>
                <a:cubicBezTo>
                  <a:pt x="46" y="18"/>
                  <a:pt x="46" y="18"/>
                  <a:pt x="46" y="17"/>
                </a:cubicBezTo>
                <a:cubicBezTo>
                  <a:pt x="45" y="17"/>
                  <a:pt x="45" y="17"/>
                  <a:pt x="45" y="17"/>
                </a:cubicBezTo>
                <a:cubicBezTo>
                  <a:pt x="45" y="17"/>
                  <a:pt x="45" y="17"/>
                  <a:pt x="45" y="17"/>
                </a:cubicBezTo>
                <a:cubicBezTo>
                  <a:pt x="43" y="16"/>
                  <a:pt x="41" y="15"/>
                  <a:pt x="40" y="14"/>
                </a:cubicBezTo>
                <a:cubicBezTo>
                  <a:pt x="40" y="14"/>
                  <a:pt x="39" y="14"/>
                  <a:pt x="39" y="13"/>
                </a:cubicBezTo>
                <a:cubicBezTo>
                  <a:pt x="40" y="13"/>
                  <a:pt x="40" y="13"/>
                  <a:pt x="40" y="13"/>
                </a:cubicBezTo>
                <a:cubicBezTo>
                  <a:pt x="40" y="13"/>
                  <a:pt x="40" y="13"/>
                  <a:pt x="41" y="13"/>
                </a:cubicBezTo>
                <a:cubicBezTo>
                  <a:pt x="41" y="13"/>
                  <a:pt x="41" y="13"/>
                  <a:pt x="41" y="13"/>
                </a:cubicBezTo>
                <a:cubicBezTo>
                  <a:pt x="42" y="13"/>
                  <a:pt x="44" y="14"/>
                  <a:pt x="45" y="15"/>
                </a:cubicBezTo>
                <a:cubicBezTo>
                  <a:pt x="46" y="15"/>
                  <a:pt x="47" y="15"/>
                  <a:pt x="48" y="16"/>
                </a:cubicBezTo>
                <a:cubicBezTo>
                  <a:pt x="48" y="16"/>
                  <a:pt x="49" y="16"/>
                  <a:pt x="49" y="16"/>
                </a:cubicBezTo>
                <a:cubicBezTo>
                  <a:pt x="49" y="16"/>
                  <a:pt x="49" y="16"/>
                  <a:pt x="49" y="16"/>
                </a:cubicBezTo>
                <a:cubicBezTo>
                  <a:pt x="50" y="16"/>
                  <a:pt x="50" y="16"/>
                  <a:pt x="50" y="16"/>
                </a:cubicBezTo>
                <a:moveTo>
                  <a:pt x="9" y="16"/>
                </a:moveTo>
                <a:cubicBezTo>
                  <a:pt x="10" y="15"/>
                  <a:pt x="10" y="15"/>
                  <a:pt x="10" y="15"/>
                </a:cubicBezTo>
                <a:cubicBezTo>
                  <a:pt x="15" y="13"/>
                  <a:pt x="20" y="11"/>
                  <a:pt x="26" y="11"/>
                </a:cubicBezTo>
                <a:cubicBezTo>
                  <a:pt x="26" y="11"/>
                  <a:pt x="26" y="12"/>
                  <a:pt x="26" y="12"/>
                </a:cubicBezTo>
                <a:cubicBezTo>
                  <a:pt x="26" y="13"/>
                  <a:pt x="26" y="13"/>
                  <a:pt x="26" y="13"/>
                </a:cubicBezTo>
                <a:cubicBezTo>
                  <a:pt x="26" y="13"/>
                  <a:pt x="26" y="13"/>
                  <a:pt x="26" y="13"/>
                </a:cubicBezTo>
                <a:cubicBezTo>
                  <a:pt x="26" y="14"/>
                  <a:pt x="26" y="14"/>
                  <a:pt x="27" y="14"/>
                </a:cubicBezTo>
                <a:cubicBezTo>
                  <a:pt x="27" y="15"/>
                  <a:pt x="28" y="16"/>
                  <a:pt x="29" y="16"/>
                </a:cubicBezTo>
                <a:cubicBezTo>
                  <a:pt x="28" y="16"/>
                  <a:pt x="26" y="16"/>
                  <a:pt x="25" y="15"/>
                </a:cubicBezTo>
                <a:cubicBezTo>
                  <a:pt x="25" y="15"/>
                  <a:pt x="25" y="15"/>
                  <a:pt x="25" y="15"/>
                </a:cubicBezTo>
                <a:cubicBezTo>
                  <a:pt x="24" y="15"/>
                  <a:pt x="24" y="15"/>
                  <a:pt x="24" y="15"/>
                </a:cubicBezTo>
                <a:cubicBezTo>
                  <a:pt x="23" y="15"/>
                  <a:pt x="21" y="15"/>
                  <a:pt x="20" y="16"/>
                </a:cubicBezTo>
                <a:cubicBezTo>
                  <a:pt x="19" y="16"/>
                  <a:pt x="18" y="16"/>
                  <a:pt x="17" y="17"/>
                </a:cubicBezTo>
                <a:cubicBezTo>
                  <a:pt x="16" y="17"/>
                  <a:pt x="16" y="17"/>
                  <a:pt x="16" y="17"/>
                </a:cubicBezTo>
                <a:cubicBezTo>
                  <a:pt x="16" y="18"/>
                  <a:pt x="16" y="18"/>
                  <a:pt x="16" y="18"/>
                </a:cubicBezTo>
                <a:cubicBezTo>
                  <a:pt x="16" y="18"/>
                  <a:pt x="16" y="18"/>
                  <a:pt x="16" y="19"/>
                </a:cubicBezTo>
                <a:cubicBezTo>
                  <a:pt x="16" y="19"/>
                  <a:pt x="16" y="19"/>
                  <a:pt x="16" y="19"/>
                </a:cubicBezTo>
                <a:cubicBezTo>
                  <a:pt x="16" y="19"/>
                  <a:pt x="16" y="19"/>
                  <a:pt x="16" y="19"/>
                </a:cubicBezTo>
                <a:cubicBezTo>
                  <a:pt x="17" y="21"/>
                  <a:pt x="19" y="21"/>
                  <a:pt x="21" y="22"/>
                </a:cubicBezTo>
                <a:cubicBezTo>
                  <a:pt x="22" y="22"/>
                  <a:pt x="23" y="23"/>
                  <a:pt x="24" y="23"/>
                </a:cubicBezTo>
                <a:cubicBezTo>
                  <a:pt x="23" y="24"/>
                  <a:pt x="23" y="24"/>
                  <a:pt x="23" y="24"/>
                </a:cubicBezTo>
                <a:cubicBezTo>
                  <a:pt x="23" y="25"/>
                  <a:pt x="23" y="25"/>
                  <a:pt x="23" y="25"/>
                </a:cubicBezTo>
                <a:cubicBezTo>
                  <a:pt x="22" y="25"/>
                  <a:pt x="22" y="25"/>
                  <a:pt x="22" y="25"/>
                </a:cubicBezTo>
                <a:cubicBezTo>
                  <a:pt x="15" y="24"/>
                  <a:pt x="9" y="22"/>
                  <a:pt x="7" y="19"/>
                </a:cubicBezTo>
                <a:cubicBezTo>
                  <a:pt x="6" y="19"/>
                  <a:pt x="6" y="19"/>
                  <a:pt x="6" y="19"/>
                </a:cubicBezTo>
                <a:cubicBezTo>
                  <a:pt x="6" y="18"/>
                  <a:pt x="6" y="18"/>
                  <a:pt x="6" y="18"/>
                </a:cubicBezTo>
                <a:cubicBezTo>
                  <a:pt x="7" y="18"/>
                  <a:pt x="7" y="18"/>
                  <a:pt x="7" y="17"/>
                </a:cubicBezTo>
                <a:cubicBezTo>
                  <a:pt x="8" y="17"/>
                  <a:pt x="9" y="16"/>
                  <a:pt x="9" y="16"/>
                </a:cubicBezTo>
                <a:cubicBezTo>
                  <a:pt x="9" y="16"/>
                  <a:pt x="9" y="16"/>
                  <a:pt x="9" y="16"/>
                </a:cubicBezTo>
                <a:moveTo>
                  <a:pt x="40" y="9"/>
                </a:moveTo>
                <a:cubicBezTo>
                  <a:pt x="40" y="9"/>
                  <a:pt x="41" y="9"/>
                  <a:pt x="41" y="9"/>
                </a:cubicBezTo>
                <a:cubicBezTo>
                  <a:pt x="42" y="7"/>
                  <a:pt x="42" y="7"/>
                  <a:pt x="42" y="7"/>
                </a:cubicBezTo>
                <a:cubicBezTo>
                  <a:pt x="43" y="7"/>
                  <a:pt x="44" y="8"/>
                  <a:pt x="45" y="8"/>
                </a:cubicBezTo>
                <a:cubicBezTo>
                  <a:pt x="45" y="8"/>
                  <a:pt x="45" y="8"/>
                  <a:pt x="45" y="8"/>
                </a:cubicBezTo>
                <a:cubicBezTo>
                  <a:pt x="44" y="8"/>
                  <a:pt x="44" y="9"/>
                  <a:pt x="44" y="9"/>
                </a:cubicBezTo>
                <a:cubicBezTo>
                  <a:pt x="45" y="10"/>
                  <a:pt x="45" y="10"/>
                  <a:pt x="45" y="10"/>
                </a:cubicBezTo>
                <a:cubicBezTo>
                  <a:pt x="47" y="10"/>
                  <a:pt x="49" y="11"/>
                  <a:pt x="51" y="12"/>
                </a:cubicBezTo>
                <a:cubicBezTo>
                  <a:pt x="51" y="12"/>
                  <a:pt x="52" y="12"/>
                  <a:pt x="53" y="13"/>
                </a:cubicBezTo>
                <a:cubicBezTo>
                  <a:pt x="52" y="13"/>
                  <a:pt x="52" y="13"/>
                  <a:pt x="51" y="13"/>
                </a:cubicBezTo>
                <a:cubicBezTo>
                  <a:pt x="51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49" y="13"/>
                  <a:pt x="48" y="13"/>
                </a:cubicBezTo>
                <a:cubicBezTo>
                  <a:pt x="47" y="13"/>
                  <a:pt x="46" y="12"/>
                  <a:pt x="45" y="12"/>
                </a:cubicBezTo>
                <a:cubicBezTo>
                  <a:pt x="43" y="11"/>
                  <a:pt x="42" y="11"/>
                  <a:pt x="41" y="11"/>
                </a:cubicBezTo>
                <a:cubicBezTo>
                  <a:pt x="40" y="11"/>
                  <a:pt x="40" y="11"/>
                  <a:pt x="40" y="11"/>
                </a:cubicBezTo>
                <a:cubicBezTo>
                  <a:pt x="39" y="11"/>
                  <a:pt x="38" y="11"/>
                  <a:pt x="37" y="11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13"/>
                  <a:pt x="36" y="13"/>
                  <a:pt x="36" y="13"/>
                </a:cubicBezTo>
                <a:cubicBezTo>
                  <a:pt x="36" y="14"/>
                  <a:pt x="36" y="14"/>
                  <a:pt x="36" y="15"/>
                </a:cubicBezTo>
                <a:cubicBezTo>
                  <a:pt x="37" y="15"/>
                  <a:pt x="37" y="15"/>
                  <a:pt x="38" y="16"/>
                </a:cubicBezTo>
                <a:cubicBezTo>
                  <a:pt x="39" y="17"/>
                  <a:pt x="42" y="18"/>
                  <a:pt x="44" y="19"/>
                </a:cubicBezTo>
                <a:cubicBezTo>
                  <a:pt x="44" y="19"/>
                  <a:pt x="44" y="19"/>
                  <a:pt x="45" y="20"/>
                </a:cubicBezTo>
                <a:cubicBezTo>
                  <a:pt x="45" y="20"/>
                  <a:pt x="45" y="21"/>
                  <a:pt x="45" y="21"/>
                </a:cubicBezTo>
                <a:cubicBezTo>
                  <a:pt x="45" y="22"/>
                  <a:pt x="45" y="22"/>
                  <a:pt x="45" y="22"/>
                </a:cubicBezTo>
                <a:cubicBezTo>
                  <a:pt x="45" y="22"/>
                  <a:pt x="43" y="22"/>
                  <a:pt x="42" y="23"/>
                </a:cubicBezTo>
                <a:cubicBezTo>
                  <a:pt x="41" y="23"/>
                  <a:pt x="40" y="23"/>
                  <a:pt x="38" y="23"/>
                </a:cubicBezTo>
                <a:cubicBezTo>
                  <a:pt x="37" y="23"/>
                  <a:pt x="35" y="23"/>
                  <a:pt x="35" y="23"/>
                </a:cubicBezTo>
                <a:cubicBezTo>
                  <a:pt x="35" y="23"/>
                  <a:pt x="35" y="23"/>
                  <a:pt x="35" y="23"/>
                </a:cubicBezTo>
                <a:cubicBezTo>
                  <a:pt x="34" y="23"/>
                  <a:pt x="34" y="23"/>
                  <a:pt x="34" y="23"/>
                </a:cubicBezTo>
                <a:cubicBezTo>
                  <a:pt x="34" y="23"/>
                  <a:pt x="34" y="23"/>
                  <a:pt x="34" y="23"/>
                </a:cubicBezTo>
                <a:cubicBezTo>
                  <a:pt x="33" y="23"/>
                  <a:pt x="32" y="24"/>
                  <a:pt x="32" y="24"/>
                </a:cubicBezTo>
                <a:cubicBezTo>
                  <a:pt x="31" y="25"/>
                  <a:pt x="31" y="25"/>
                  <a:pt x="30" y="25"/>
                </a:cubicBezTo>
                <a:cubicBezTo>
                  <a:pt x="30" y="25"/>
                  <a:pt x="30" y="25"/>
                  <a:pt x="30" y="25"/>
                </a:cubicBezTo>
                <a:cubicBezTo>
                  <a:pt x="30" y="25"/>
                  <a:pt x="29" y="25"/>
                  <a:pt x="29" y="25"/>
                </a:cubicBezTo>
                <a:cubicBezTo>
                  <a:pt x="29" y="25"/>
                  <a:pt x="29" y="25"/>
                  <a:pt x="29" y="25"/>
                </a:cubicBezTo>
                <a:cubicBezTo>
                  <a:pt x="28" y="25"/>
                  <a:pt x="27" y="25"/>
                  <a:pt x="26" y="25"/>
                </a:cubicBezTo>
                <a:cubicBezTo>
                  <a:pt x="27" y="24"/>
                  <a:pt x="27" y="24"/>
                  <a:pt x="27" y="24"/>
                </a:cubicBezTo>
                <a:cubicBezTo>
                  <a:pt x="27" y="23"/>
                  <a:pt x="27" y="23"/>
                  <a:pt x="27" y="23"/>
                </a:cubicBezTo>
                <a:cubicBezTo>
                  <a:pt x="27" y="23"/>
                  <a:pt x="28" y="23"/>
                  <a:pt x="28" y="23"/>
                </a:cubicBezTo>
                <a:cubicBezTo>
                  <a:pt x="28" y="22"/>
                  <a:pt x="28" y="22"/>
                  <a:pt x="28" y="22"/>
                </a:cubicBezTo>
                <a:cubicBezTo>
                  <a:pt x="28" y="21"/>
                  <a:pt x="27" y="21"/>
                  <a:pt x="27" y="21"/>
                </a:cubicBezTo>
                <a:cubicBezTo>
                  <a:pt x="25" y="21"/>
                  <a:pt x="23" y="20"/>
                  <a:pt x="22" y="20"/>
                </a:cubicBezTo>
                <a:cubicBezTo>
                  <a:pt x="21" y="19"/>
                  <a:pt x="20" y="19"/>
                  <a:pt x="19" y="19"/>
                </a:cubicBezTo>
                <a:cubicBezTo>
                  <a:pt x="21" y="18"/>
                  <a:pt x="23" y="18"/>
                  <a:pt x="24" y="18"/>
                </a:cubicBezTo>
                <a:cubicBezTo>
                  <a:pt x="24" y="18"/>
                  <a:pt x="24" y="18"/>
                  <a:pt x="24" y="18"/>
                </a:cubicBezTo>
                <a:cubicBezTo>
                  <a:pt x="30" y="19"/>
                  <a:pt x="33" y="20"/>
                  <a:pt x="35" y="20"/>
                </a:cubicBezTo>
                <a:cubicBezTo>
                  <a:pt x="36" y="20"/>
                  <a:pt x="36" y="20"/>
                  <a:pt x="36" y="20"/>
                </a:cubicBezTo>
                <a:cubicBezTo>
                  <a:pt x="37" y="19"/>
                  <a:pt x="37" y="19"/>
                  <a:pt x="37" y="19"/>
                </a:cubicBezTo>
                <a:cubicBezTo>
                  <a:pt x="37" y="19"/>
                  <a:pt x="38" y="19"/>
                  <a:pt x="38" y="18"/>
                </a:cubicBezTo>
                <a:cubicBezTo>
                  <a:pt x="38" y="18"/>
                  <a:pt x="37" y="18"/>
                  <a:pt x="37" y="17"/>
                </a:cubicBezTo>
                <a:cubicBezTo>
                  <a:pt x="36" y="17"/>
                  <a:pt x="36" y="17"/>
                  <a:pt x="36" y="17"/>
                </a:cubicBezTo>
                <a:cubicBezTo>
                  <a:pt x="35" y="16"/>
                  <a:pt x="33" y="15"/>
                  <a:pt x="31" y="15"/>
                </a:cubicBezTo>
                <a:cubicBezTo>
                  <a:pt x="31" y="15"/>
                  <a:pt x="30" y="14"/>
                  <a:pt x="30" y="14"/>
                </a:cubicBezTo>
                <a:cubicBezTo>
                  <a:pt x="29" y="13"/>
                  <a:pt x="29" y="13"/>
                  <a:pt x="29" y="13"/>
                </a:cubicBezTo>
                <a:cubicBezTo>
                  <a:pt x="29" y="13"/>
                  <a:pt x="29" y="13"/>
                  <a:pt x="29" y="13"/>
                </a:cubicBezTo>
                <a:cubicBezTo>
                  <a:pt x="29" y="13"/>
                  <a:pt x="29" y="13"/>
                  <a:pt x="29" y="13"/>
                </a:cubicBezTo>
                <a:cubicBezTo>
                  <a:pt x="29" y="12"/>
                  <a:pt x="29" y="12"/>
                  <a:pt x="29" y="12"/>
                </a:cubicBezTo>
                <a:cubicBezTo>
                  <a:pt x="28" y="12"/>
                  <a:pt x="29" y="11"/>
                  <a:pt x="30" y="10"/>
                </a:cubicBezTo>
                <a:cubicBezTo>
                  <a:pt x="31" y="10"/>
                  <a:pt x="31" y="10"/>
                  <a:pt x="31" y="10"/>
                </a:cubicBezTo>
                <a:cubicBezTo>
                  <a:pt x="31" y="10"/>
                  <a:pt x="31" y="10"/>
                  <a:pt x="32" y="9"/>
                </a:cubicBezTo>
                <a:cubicBezTo>
                  <a:pt x="32" y="9"/>
                  <a:pt x="32" y="9"/>
                  <a:pt x="33" y="9"/>
                </a:cubicBezTo>
                <a:cubicBezTo>
                  <a:pt x="34" y="9"/>
                  <a:pt x="35" y="9"/>
                  <a:pt x="37" y="9"/>
                </a:cubicBezTo>
                <a:cubicBezTo>
                  <a:pt x="37" y="9"/>
                  <a:pt x="37" y="9"/>
                  <a:pt x="37" y="9"/>
                </a:cubicBezTo>
                <a:cubicBezTo>
                  <a:pt x="38" y="9"/>
                  <a:pt x="39" y="9"/>
                  <a:pt x="40" y="9"/>
                </a:cubicBezTo>
                <a:cubicBezTo>
                  <a:pt x="40" y="9"/>
                  <a:pt x="40" y="9"/>
                  <a:pt x="40" y="9"/>
                </a:cubicBezTo>
                <a:moveTo>
                  <a:pt x="4" y="16"/>
                </a:moveTo>
                <a:cubicBezTo>
                  <a:pt x="4" y="15"/>
                  <a:pt x="4" y="15"/>
                  <a:pt x="4" y="15"/>
                </a:cubicBezTo>
                <a:cubicBezTo>
                  <a:pt x="4" y="15"/>
                  <a:pt x="4" y="15"/>
                  <a:pt x="4" y="15"/>
                </a:cubicBezTo>
                <a:cubicBezTo>
                  <a:pt x="4" y="13"/>
                  <a:pt x="5" y="11"/>
                  <a:pt x="7" y="11"/>
                </a:cubicBezTo>
                <a:cubicBezTo>
                  <a:pt x="16" y="5"/>
                  <a:pt x="27" y="3"/>
                  <a:pt x="37" y="3"/>
                </a:cubicBezTo>
                <a:cubicBezTo>
                  <a:pt x="45" y="3"/>
                  <a:pt x="53" y="4"/>
                  <a:pt x="61" y="7"/>
                </a:cubicBezTo>
                <a:cubicBezTo>
                  <a:pt x="63" y="8"/>
                  <a:pt x="65" y="9"/>
                  <a:pt x="66" y="10"/>
                </a:cubicBezTo>
                <a:cubicBezTo>
                  <a:pt x="68" y="11"/>
                  <a:pt x="68" y="13"/>
                  <a:pt x="68" y="14"/>
                </a:cubicBezTo>
                <a:cubicBezTo>
                  <a:pt x="68" y="15"/>
                  <a:pt x="68" y="15"/>
                  <a:pt x="68" y="15"/>
                </a:cubicBezTo>
                <a:cubicBezTo>
                  <a:pt x="68" y="15"/>
                  <a:pt x="68" y="16"/>
                  <a:pt x="67" y="16"/>
                </a:cubicBezTo>
                <a:cubicBezTo>
                  <a:pt x="67" y="15"/>
                  <a:pt x="66" y="14"/>
                  <a:pt x="65" y="14"/>
                </a:cubicBezTo>
                <a:cubicBezTo>
                  <a:pt x="63" y="12"/>
                  <a:pt x="61" y="11"/>
                  <a:pt x="58" y="10"/>
                </a:cubicBezTo>
                <a:cubicBezTo>
                  <a:pt x="58" y="10"/>
                  <a:pt x="56" y="10"/>
                  <a:pt x="54" y="9"/>
                </a:cubicBezTo>
                <a:cubicBezTo>
                  <a:pt x="52" y="9"/>
                  <a:pt x="50" y="8"/>
                  <a:pt x="50" y="8"/>
                </a:cubicBezTo>
                <a:cubicBezTo>
                  <a:pt x="49" y="8"/>
                  <a:pt x="49" y="8"/>
                  <a:pt x="49" y="8"/>
                </a:cubicBezTo>
                <a:cubicBezTo>
                  <a:pt x="50" y="7"/>
                  <a:pt x="50" y="7"/>
                  <a:pt x="50" y="7"/>
                </a:cubicBezTo>
                <a:cubicBezTo>
                  <a:pt x="50" y="7"/>
                  <a:pt x="49" y="6"/>
                  <a:pt x="49" y="6"/>
                </a:cubicBezTo>
                <a:cubicBezTo>
                  <a:pt x="47" y="5"/>
                  <a:pt x="44" y="5"/>
                  <a:pt x="42" y="5"/>
                </a:cubicBezTo>
                <a:cubicBezTo>
                  <a:pt x="42" y="5"/>
                  <a:pt x="42" y="5"/>
                  <a:pt x="42" y="5"/>
                </a:cubicBezTo>
                <a:cubicBezTo>
                  <a:pt x="41" y="5"/>
                  <a:pt x="41" y="5"/>
                  <a:pt x="41" y="5"/>
                </a:cubicBezTo>
                <a:cubicBezTo>
                  <a:pt x="40" y="7"/>
                  <a:pt x="40" y="7"/>
                  <a:pt x="40" y="7"/>
                </a:cubicBezTo>
                <a:cubicBezTo>
                  <a:pt x="39" y="6"/>
                  <a:pt x="38" y="6"/>
                  <a:pt x="37" y="6"/>
                </a:cubicBezTo>
                <a:cubicBezTo>
                  <a:pt x="35" y="6"/>
                  <a:pt x="34" y="6"/>
                  <a:pt x="32" y="7"/>
                </a:cubicBezTo>
                <a:cubicBezTo>
                  <a:pt x="32" y="7"/>
                  <a:pt x="32" y="7"/>
                  <a:pt x="31" y="7"/>
                </a:cubicBezTo>
                <a:cubicBezTo>
                  <a:pt x="31" y="7"/>
                  <a:pt x="31" y="7"/>
                  <a:pt x="30" y="7"/>
                </a:cubicBezTo>
                <a:cubicBezTo>
                  <a:pt x="30" y="7"/>
                  <a:pt x="30" y="7"/>
                  <a:pt x="30" y="7"/>
                </a:cubicBezTo>
                <a:cubicBezTo>
                  <a:pt x="22" y="7"/>
                  <a:pt x="15" y="9"/>
                  <a:pt x="8" y="12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13"/>
                  <a:pt x="8" y="13"/>
                  <a:pt x="8" y="13"/>
                </a:cubicBezTo>
                <a:cubicBezTo>
                  <a:pt x="8" y="13"/>
                  <a:pt x="8" y="13"/>
                  <a:pt x="8" y="13"/>
                </a:cubicBezTo>
                <a:cubicBezTo>
                  <a:pt x="7" y="13"/>
                  <a:pt x="6" y="14"/>
                  <a:pt x="5" y="14"/>
                </a:cubicBezTo>
                <a:cubicBezTo>
                  <a:pt x="5" y="15"/>
                  <a:pt x="4" y="15"/>
                  <a:pt x="4" y="16"/>
                </a:cubicBezTo>
                <a:moveTo>
                  <a:pt x="37" y="0"/>
                </a:moveTo>
                <a:cubicBezTo>
                  <a:pt x="26" y="0"/>
                  <a:pt x="15" y="2"/>
                  <a:pt x="5" y="8"/>
                </a:cubicBezTo>
                <a:cubicBezTo>
                  <a:pt x="3" y="9"/>
                  <a:pt x="1" y="12"/>
                  <a:pt x="0" y="14"/>
                </a:cubicBezTo>
                <a:cubicBezTo>
                  <a:pt x="0" y="14"/>
                  <a:pt x="0" y="15"/>
                  <a:pt x="0" y="15"/>
                </a:cubicBezTo>
                <a:cubicBezTo>
                  <a:pt x="0" y="18"/>
                  <a:pt x="2" y="20"/>
                  <a:pt x="4" y="21"/>
                </a:cubicBezTo>
                <a:cubicBezTo>
                  <a:pt x="8" y="25"/>
                  <a:pt x="17" y="29"/>
                  <a:pt x="32" y="29"/>
                </a:cubicBezTo>
                <a:cubicBezTo>
                  <a:pt x="37" y="29"/>
                  <a:pt x="46" y="28"/>
                  <a:pt x="54" y="26"/>
                </a:cubicBezTo>
                <a:cubicBezTo>
                  <a:pt x="58" y="25"/>
                  <a:pt x="62" y="24"/>
                  <a:pt x="65" y="22"/>
                </a:cubicBezTo>
                <a:cubicBezTo>
                  <a:pt x="68" y="21"/>
                  <a:pt x="70" y="19"/>
                  <a:pt x="71" y="16"/>
                </a:cubicBezTo>
                <a:cubicBezTo>
                  <a:pt x="72" y="15"/>
                  <a:pt x="72" y="15"/>
                  <a:pt x="72" y="14"/>
                </a:cubicBezTo>
                <a:cubicBezTo>
                  <a:pt x="72" y="11"/>
                  <a:pt x="70" y="9"/>
                  <a:pt x="69" y="8"/>
                </a:cubicBezTo>
                <a:cubicBezTo>
                  <a:pt x="67" y="6"/>
                  <a:pt x="64" y="5"/>
                  <a:pt x="62" y="4"/>
                </a:cubicBezTo>
                <a:cubicBezTo>
                  <a:pt x="54" y="1"/>
                  <a:pt x="46" y="0"/>
                  <a:pt x="37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CustomShape 56"/>
          <p:cNvSpPr/>
          <p:nvPr/>
        </p:nvSpPr>
        <p:spPr>
          <a:xfrm>
            <a:off x="2139120" y="2810160"/>
            <a:ext cx="93960" cy="54720"/>
          </a:xfrm>
          <a:custGeom>
            <a:avLst/>
            <a:gdLst/>
            <a:ahLst/>
            <a:rect l="l" t="t" r="r" b="b"/>
            <a:pathLst>
              <a:path w="93" h="54">
                <a:moveTo>
                  <a:pt x="42" y="51"/>
                </a:moveTo>
                <a:cubicBezTo>
                  <a:pt x="42" y="50"/>
                  <a:pt x="42" y="48"/>
                  <a:pt x="42" y="47"/>
                </a:cubicBezTo>
                <a:cubicBezTo>
                  <a:pt x="42" y="45"/>
                  <a:pt x="42" y="43"/>
                  <a:pt x="43" y="41"/>
                </a:cubicBezTo>
                <a:cubicBezTo>
                  <a:pt x="44" y="41"/>
                  <a:pt x="45" y="41"/>
                  <a:pt x="47" y="41"/>
                </a:cubicBezTo>
                <a:cubicBezTo>
                  <a:pt x="47" y="44"/>
                  <a:pt x="47" y="47"/>
                  <a:pt x="48" y="50"/>
                </a:cubicBezTo>
                <a:cubicBezTo>
                  <a:pt x="46" y="51"/>
                  <a:pt x="44" y="51"/>
                  <a:pt x="42" y="51"/>
                </a:cubicBezTo>
                <a:moveTo>
                  <a:pt x="41" y="51"/>
                </a:moveTo>
                <a:cubicBezTo>
                  <a:pt x="39" y="51"/>
                  <a:pt x="37" y="51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5" y="47"/>
                  <a:pt x="35" y="44"/>
                  <a:pt x="35" y="41"/>
                </a:cubicBezTo>
                <a:cubicBezTo>
                  <a:pt x="37" y="41"/>
                  <a:pt x="39" y="41"/>
                  <a:pt x="41" y="41"/>
                </a:cubicBezTo>
                <a:cubicBezTo>
                  <a:pt x="41" y="43"/>
                  <a:pt x="41" y="45"/>
                  <a:pt x="41" y="47"/>
                </a:cubicBezTo>
                <a:cubicBezTo>
                  <a:pt x="41" y="48"/>
                  <a:pt x="41" y="50"/>
                  <a:pt x="41" y="51"/>
                </a:cubicBezTo>
                <a:moveTo>
                  <a:pt x="49" y="50"/>
                </a:moveTo>
                <a:cubicBezTo>
                  <a:pt x="49" y="47"/>
                  <a:pt x="49" y="44"/>
                  <a:pt x="48" y="41"/>
                </a:cubicBezTo>
                <a:cubicBezTo>
                  <a:pt x="49" y="41"/>
                  <a:pt x="49" y="41"/>
                  <a:pt x="49" y="41"/>
                </a:cubicBezTo>
                <a:cubicBezTo>
                  <a:pt x="50" y="41"/>
                  <a:pt x="51" y="41"/>
                  <a:pt x="52" y="40"/>
                </a:cubicBezTo>
                <a:cubicBezTo>
                  <a:pt x="52" y="42"/>
                  <a:pt x="52" y="45"/>
                  <a:pt x="52" y="47"/>
                </a:cubicBezTo>
                <a:cubicBezTo>
                  <a:pt x="52" y="48"/>
                  <a:pt x="52" y="49"/>
                  <a:pt x="52" y="50"/>
                </a:cubicBezTo>
                <a:cubicBezTo>
                  <a:pt x="51" y="50"/>
                  <a:pt x="50" y="50"/>
                  <a:pt x="49" y="50"/>
                </a:cubicBezTo>
                <a:moveTo>
                  <a:pt x="54" y="50"/>
                </a:moveTo>
                <a:cubicBezTo>
                  <a:pt x="54" y="49"/>
                  <a:pt x="54" y="49"/>
                  <a:pt x="54" y="49"/>
                </a:cubicBezTo>
                <a:cubicBezTo>
                  <a:pt x="54" y="48"/>
                  <a:pt x="54" y="48"/>
                  <a:pt x="54" y="48"/>
                </a:cubicBezTo>
                <a:cubicBezTo>
                  <a:pt x="54" y="47"/>
                  <a:pt x="54" y="47"/>
                  <a:pt x="54" y="47"/>
                </a:cubicBezTo>
                <a:cubicBezTo>
                  <a:pt x="54" y="44"/>
                  <a:pt x="54" y="42"/>
                  <a:pt x="54" y="40"/>
                </a:cubicBezTo>
                <a:cubicBezTo>
                  <a:pt x="54" y="40"/>
                  <a:pt x="55" y="40"/>
                  <a:pt x="55" y="40"/>
                </a:cubicBezTo>
                <a:cubicBezTo>
                  <a:pt x="55" y="43"/>
                  <a:pt x="55" y="46"/>
                  <a:pt x="55" y="50"/>
                </a:cubicBezTo>
                <a:cubicBezTo>
                  <a:pt x="54" y="50"/>
                  <a:pt x="54" y="50"/>
                  <a:pt x="54" y="50"/>
                </a:cubicBezTo>
                <a:moveTo>
                  <a:pt x="34" y="50"/>
                </a:moveTo>
                <a:cubicBezTo>
                  <a:pt x="32" y="50"/>
                  <a:pt x="30" y="50"/>
                  <a:pt x="28" y="50"/>
                </a:cubicBezTo>
                <a:cubicBezTo>
                  <a:pt x="28" y="48"/>
                  <a:pt x="28" y="47"/>
                  <a:pt x="28" y="46"/>
                </a:cubicBezTo>
                <a:cubicBezTo>
                  <a:pt x="28" y="44"/>
                  <a:pt x="28" y="42"/>
                  <a:pt x="28" y="40"/>
                </a:cubicBezTo>
                <a:cubicBezTo>
                  <a:pt x="30" y="40"/>
                  <a:pt x="32" y="41"/>
                  <a:pt x="33" y="41"/>
                </a:cubicBezTo>
                <a:cubicBezTo>
                  <a:pt x="34" y="44"/>
                  <a:pt x="34" y="47"/>
                  <a:pt x="34" y="50"/>
                </a:cubicBezTo>
                <a:cubicBezTo>
                  <a:pt x="34" y="50"/>
                  <a:pt x="34" y="50"/>
                  <a:pt x="34" y="50"/>
                </a:cubicBezTo>
                <a:moveTo>
                  <a:pt x="57" y="49"/>
                </a:moveTo>
                <a:cubicBezTo>
                  <a:pt x="57" y="46"/>
                  <a:pt x="57" y="43"/>
                  <a:pt x="57" y="40"/>
                </a:cubicBezTo>
                <a:cubicBezTo>
                  <a:pt x="58" y="40"/>
                  <a:pt x="58" y="40"/>
                  <a:pt x="58" y="40"/>
                </a:cubicBezTo>
                <a:cubicBezTo>
                  <a:pt x="58" y="43"/>
                  <a:pt x="58" y="46"/>
                  <a:pt x="58" y="49"/>
                </a:cubicBezTo>
                <a:cubicBezTo>
                  <a:pt x="58" y="49"/>
                  <a:pt x="57" y="49"/>
                  <a:pt x="57" y="49"/>
                </a:cubicBezTo>
                <a:moveTo>
                  <a:pt x="60" y="49"/>
                </a:moveTo>
                <a:cubicBezTo>
                  <a:pt x="60" y="46"/>
                  <a:pt x="60" y="43"/>
                  <a:pt x="60" y="39"/>
                </a:cubicBezTo>
                <a:cubicBezTo>
                  <a:pt x="61" y="39"/>
                  <a:pt x="62" y="39"/>
                  <a:pt x="63" y="39"/>
                </a:cubicBezTo>
                <a:cubicBezTo>
                  <a:pt x="63" y="42"/>
                  <a:pt x="63" y="45"/>
                  <a:pt x="63" y="48"/>
                </a:cubicBezTo>
                <a:cubicBezTo>
                  <a:pt x="63" y="48"/>
                  <a:pt x="63" y="48"/>
                  <a:pt x="63" y="48"/>
                </a:cubicBezTo>
                <a:cubicBezTo>
                  <a:pt x="63" y="48"/>
                  <a:pt x="63" y="48"/>
                  <a:pt x="63" y="48"/>
                </a:cubicBezTo>
                <a:cubicBezTo>
                  <a:pt x="62" y="49"/>
                  <a:pt x="61" y="49"/>
                  <a:pt x="60" y="49"/>
                </a:cubicBezTo>
                <a:moveTo>
                  <a:pt x="26" y="49"/>
                </a:moveTo>
                <a:cubicBezTo>
                  <a:pt x="24" y="49"/>
                  <a:pt x="22" y="48"/>
                  <a:pt x="20" y="48"/>
                </a:cubicBezTo>
                <a:cubicBezTo>
                  <a:pt x="20" y="46"/>
                  <a:pt x="20" y="45"/>
                  <a:pt x="20" y="44"/>
                </a:cubicBezTo>
                <a:cubicBezTo>
                  <a:pt x="20" y="42"/>
                  <a:pt x="20" y="40"/>
                  <a:pt x="21" y="38"/>
                </a:cubicBezTo>
                <a:cubicBezTo>
                  <a:pt x="22" y="39"/>
                  <a:pt x="24" y="39"/>
                  <a:pt x="26" y="40"/>
                </a:cubicBezTo>
                <a:cubicBezTo>
                  <a:pt x="26" y="42"/>
                  <a:pt x="26" y="44"/>
                  <a:pt x="26" y="46"/>
                </a:cubicBezTo>
                <a:cubicBezTo>
                  <a:pt x="26" y="47"/>
                  <a:pt x="26" y="48"/>
                  <a:pt x="26" y="49"/>
                </a:cubicBezTo>
                <a:moveTo>
                  <a:pt x="65" y="48"/>
                </a:moveTo>
                <a:cubicBezTo>
                  <a:pt x="65" y="47"/>
                  <a:pt x="65" y="47"/>
                  <a:pt x="65" y="47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44"/>
                  <a:pt x="64" y="42"/>
                  <a:pt x="64" y="39"/>
                </a:cubicBezTo>
                <a:cubicBezTo>
                  <a:pt x="65" y="38"/>
                  <a:pt x="66" y="38"/>
                  <a:pt x="67" y="38"/>
                </a:cubicBezTo>
                <a:cubicBezTo>
                  <a:pt x="67" y="40"/>
                  <a:pt x="67" y="41"/>
                  <a:pt x="67" y="43"/>
                </a:cubicBezTo>
                <a:cubicBezTo>
                  <a:pt x="67" y="44"/>
                  <a:pt x="67" y="46"/>
                  <a:pt x="67" y="47"/>
                </a:cubicBezTo>
                <a:cubicBezTo>
                  <a:pt x="66" y="48"/>
                  <a:pt x="66" y="48"/>
                  <a:pt x="65" y="48"/>
                </a:cubicBezTo>
                <a:moveTo>
                  <a:pt x="69" y="47"/>
                </a:moveTo>
                <a:cubicBezTo>
                  <a:pt x="69" y="46"/>
                  <a:pt x="69" y="44"/>
                  <a:pt x="69" y="43"/>
                </a:cubicBezTo>
                <a:cubicBezTo>
                  <a:pt x="69" y="41"/>
                  <a:pt x="69" y="39"/>
                  <a:pt x="69" y="38"/>
                </a:cubicBezTo>
                <a:cubicBezTo>
                  <a:pt x="70" y="37"/>
                  <a:pt x="70" y="37"/>
                  <a:pt x="70" y="37"/>
                </a:cubicBezTo>
                <a:cubicBezTo>
                  <a:pt x="71" y="37"/>
                  <a:pt x="72" y="37"/>
                  <a:pt x="73" y="36"/>
                </a:cubicBezTo>
                <a:cubicBezTo>
                  <a:pt x="73" y="39"/>
                  <a:pt x="73" y="42"/>
                  <a:pt x="73" y="45"/>
                </a:cubicBezTo>
                <a:cubicBezTo>
                  <a:pt x="73" y="46"/>
                  <a:pt x="73" y="46"/>
                  <a:pt x="73" y="46"/>
                </a:cubicBezTo>
                <a:cubicBezTo>
                  <a:pt x="72" y="46"/>
                  <a:pt x="70" y="47"/>
                  <a:pt x="69" y="47"/>
                </a:cubicBezTo>
                <a:moveTo>
                  <a:pt x="19" y="47"/>
                </a:moveTo>
                <a:cubicBezTo>
                  <a:pt x="17" y="46"/>
                  <a:pt x="15" y="45"/>
                  <a:pt x="13" y="44"/>
                </a:cubicBezTo>
                <a:cubicBezTo>
                  <a:pt x="13" y="41"/>
                  <a:pt x="13" y="38"/>
                  <a:pt x="13" y="35"/>
                </a:cubicBezTo>
                <a:cubicBezTo>
                  <a:pt x="15" y="36"/>
                  <a:pt x="17" y="37"/>
                  <a:pt x="19" y="38"/>
                </a:cubicBezTo>
                <a:cubicBezTo>
                  <a:pt x="19" y="40"/>
                  <a:pt x="19" y="42"/>
                  <a:pt x="19" y="44"/>
                </a:cubicBezTo>
                <a:cubicBezTo>
                  <a:pt x="19" y="45"/>
                  <a:pt x="19" y="46"/>
                  <a:pt x="19" y="47"/>
                </a:cubicBezTo>
                <a:moveTo>
                  <a:pt x="75" y="45"/>
                </a:moveTo>
                <a:cubicBezTo>
                  <a:pt x="75" y="45"/>
                  <a:pt x="75" y="45"/>
                  <a:pt x="75" y="45"/>
                </a:cubicBezTo>
                <a:cubicBezTo>
                  <a:pt x="75" y="42"/>
                  <a:pt x="75" y="39"/>
                  <a:pt x="74" y="36"/>
                </a:cubicBezTo>
                <a:cubicBezTo>
                  <a:pt x="75" y="36"/>
                  <a:pt x="76" y="35"/>
                  <a:pt x="77" y="35"/>
                </a:cubicBezTo>
                <a:cubicBezTo>
                  <a:pt x="78" y="38"/>
                  <a:pt x="78" y="41"/>
                  <a:pt x="78" y="44"/>
                </a:cubicBezTo>
                <a:cubicBezTo>
                  <a:pt x="77" y="44"/>
                  <a:pt x="76" y="45"/>
                  <a:pt x="75" y="45"/>
                </a:cubicBezTo>
                <a:moveTo>
                  <a:pt x="11" y="43"/>
                </a:moveTo>
                <a:cubicBezTo>
                  <a:pt x="10" y="43"/>
                  <a:pt x="10" y="42"/>
                  <a:pt x="9" y="42"/>
                </a:cubicBezTo>
                <a:cubicBezTo>
                  <a:pt x="9" y="39"/>
                  <a:pt x="9" y="36"/>
                  <a:pt x="9" y="33"/>
                </a:cubicBezTo>
                <a:cubicBezTo>
                  <a:pt x="10" y="33"/>
                  <a:pt x="10" y="34"/>
                  <a:pt x="11" y="34"/>
                </a:cubicBezTo>
                <a:cubicBezTo>
                  <a:pt x="11" y="35"/>
                  <a:pt x="11" y="35"/>
                  <a:pt x="11" y="35"/>
                </a:cubicBezTo>
                <a:cubicBezTo>
                  <a:pt x="11" y="38"/>
                  <a:pt x="11" y="40"/>
                  <a:pt x="11" y="43"/>
                </a:cubicBezTo>
                <a:moveTo>
                  <a:pt x="79" y="43"/>
                </a:moveTo>
                <a:cubicBezTo>
                  <a:pt x="79" y="40"/>
                  <a:pt x="79" y="37"/>
                  <a:pt x="79" y="34"/>
                </a:cubicBezTo>
                <a:cubicBezTo>
                  <a:pt x="81" y="33"/>
                  <a:pt x="82" y="33"/>
                  <a:pt x="84" y="32"/>
                </a:cubicBezTo>
                <a:cubicBezTo>
                  <a:pt x="84" y="32"/>
                  <a:pt x="84" y="32"/>
                  <a:pt x="84" y="32"/>
                </a:cubicBezTo>
                <a:cubicBezTo>
                  <a:pt x="84" y="34"/>
                  <a:pt x="84" y="37"/>
                  <a:pt x="84" y="40"/>
                </a:cubicBezTo>
                <a:cubicBezTo>
                  <a:pt x="84" y="41"/>
                  <a:pt x="83" y="41"/>
                  <a:pt x="82" y="42"/>
                </a:cubicBezTo>
                <a:cubicBezTo>
                  <a:pt x="81" y="42"/>
                  <a:pt x="80" y="43"/>
                  <a:pt x="79" y="43"/>
                </a:cubicBezTo>
                <a:moveTo>
                  <a:pt x="7" y="40"/>
                </a:moveTo>
                <a:cubicBezTo>
                  <a:pt x="7" y="40"/>
                  <a:pt x="6" y="39"/>
                  <a:pt x="6" y="38"/>
                </a:cubicBezTo>
                <a:cubicBezTo>
                  <a:pt x="6" y="38"/>
                  <a:pt x="6" y="38"/>
                  <a:pt x="6" y="38"/>
                </a:cubicBezTo>
                <a:cubicBezTo>
                  <a:pt x="6" y="36"/>
                  <a:pt x="6" y="33"/>
                  <a:pt x="6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4"/>
                  <a:pt x="7" y="37"/>
                  <a:pt x="7" y="40"/>
                </a:cubicBezTo>
                <a:moveTo>
                  <a:pt x="4" y="32"/>
                </a:moveTo>
                <a:cubicBezTo>
                  <a:pt x="4" y="32"/>
                  <a:pt x="4" y="32"/>
                  <a:pt x="4" y="32"/>
                </a:cubicBezTo>
                <a:cubicBezTo>
                  <a:pt x="4" y="31"/>
                  <a:pt x="4" y="30"/>
                  <a:pt x="4" y="28"/>
                </a:cubicBezTo>
                <a:cubicBezTo>
                  <a:pt x="4" y="29"/>
                  <a:pt x="4" y="29"/>
                  <a:pt x="4" y="29"/>
                </a:cubicBezTo>
                <a:cubicBezTo>
                  <a:pt x="4" y="30"/>
                  <a:pt x="4" y="31"/>
                  <a:pt x="4" y="32"/>
                </a:cubicBezTo>
                <a:moveTo>
                  <a:pt x="86" y="39"/>
                </a:moveTo>
                <a:cubicBezTo>
                  <a:pt x="86" y="36"/>
                  <a:pt x="86" y="33"/>
                  <a:pt x="86" y="30"/>
                </a:cubicBezTo>
                <a:cubicBezTo>
                  <a:pt x="87" y="30"/>
                  <a:pt x="88" y="29"/>
                  <a:pt x="89" y="28"/>
                </a:cubicBezTo>
                <a:cubicBezTo>
                  <a:pt x="89" y="30"/>
                  <a:pt x="89" y="32"/>
                  <a:pt x="89" y="35"/>
                </a:cubicBezTo>
                <a:cubicBezTo>
                  <a:pt x="89" y="35"/>
                  <a:pt x="89" y="35"/>
                  <a:pt x="89" y="35"/>
                </a:cubicBezTo>
                <a:cubicBezTo>
                  <a:pt x="88" y="36"/>
                  <a:pt x="87" y="38"/>
                  <a:pt x="86" y="39"/>
                </a:cubicBezTo>
                <a:moveTo>
                  <a:pt x="41" y="38"/>
                </a:moveTo>
                <a:cubicBezTo>
                  <a:pt x="23" y="38"/>
                  <a:pt x="12" y="32"/>
                  <a:pt x="8" y="28"/>
                </a:cubicBezTo>
                <a:cubicBezTo>
                  <a:pt x="6" y="26"/>
                  <a:pt x="5" y="24"/>
                  <a:pt x="5" y="22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0"/>
                  <a:pt x="6" y="18"/>
                  <a:pt x="7" y="17"/>
                </a:cubicBezTo>
                <a:cubicBezTo>
                  <a:pt x="8" y="15"/>
                  <a:pt x="10" y="13"/>
                  <a:pt x="12" y="12"/>
                </a:cubicBezTo>
                <a:cubicBezTo>
                  <a:pt x="23" y="6"/>
                  <a:pt x="35" y="3"/>
                  <a:pt x="48" y="3"/>
                </a:cubicBezTo>
                <a:cubicBezTo>
                  <a:pt x="58" y="3"/>
                  <a:pt x="69" y="5"/>
                  <a:pt x="79" y="9"/>
                </a:cubicBezTo>
                <a:cubicBezTo>
                  <a:pt x="82" y="10"/>
                  <a:pt x="85" y="12"/>
                  <a:pt x="86" y="14"/>
                </a:cubicBezTo>
                <a:cubicBezTo>
                  <a:pt x="88" y="16"/>
                  <a:pt x="89" y="18"/>
                  <a:pt x="89" y="20"/>
                </a:cubicBezTo>
                <a:cubicBezTo>
                  <a:pt x="89" y="20"/>
                  <a:pt x="89" y="21"/>
                  <a:pt x="89" y="21"/>
                </a:cubicBezTo>
                <a:cubicBezTo>
                  <a:pt x="88" y="24"/>
                  <a:pt x="86" y="27"/>
                  <a:pt x="82" y="29"/>
                </a:cubicBezTo>
                <a:cubicBezTo>
                  <a:pt x="71" y="35"/>
                  <a:pt x="52" y="38"/>
                  <a:pt x="42" y="38"/>
                </a:cubicBezTo>
                <a:cubicBezTo>
                  <a:pt x="42" y="38"/>
                  <a:pt x="41" y="38"/>
                  <a:pt x="41" y="38"/>
                </a:cubicBezTo>
                <a:cubicBezTo>
                  <a:pt x="41" y="38"/>
                  <a:pt x="41" y="38"/>
                  <a:pt x="41" y="38"/>
                </a:cubicBezTo>
                <a:moveTo>
                  <a:pt x="48" y="0"/>
                </a:moveTo>
                <a:cubicBezTo>
                  <a:pt x="35" y="0"/>
                  <a:pt x="22" y="3"/>
                  <a:pt x="10" y="9"/>
                </a:cubicBezTo>
                <a:cubicBezTo>
                  <a:pt x="8" y="11"/>
                  <a:pt x="6" y="13"/>
                  <a:pt x="4" y="15"/>
                </a:cubicBezTo>
                <a:cubicBezTo>
                  <a:pt x="3" y="17"/>
                  <a:pt x="2" y="19"/>
                  <a:pt x="2" y="20"/>
                </a:cubicBezTo>
                <a:cubicBezTo>
                  <a:pt x="2" y="21"/>
                  <a:pt x="2" y="21"/>
                  <a:pt x="2" y="21"/>
                </a:cubicBezTo>
                <a:cubicBezTo>
                  <a:pt x="1" y="21"/>
                  <a:pt x="1" y="22"/>
                  <a:pt x="1" y="22"/>
                </a:cubicBezTo>
                <a:cubicBezTo>
                  <a:pt x="1" y="24"/>
                  <a:pt x="0" y="26"/>
                  <a:pt x="0" y="28"/>
                </a:cubicBezTo>
                <a:cubicBezTo>
                  <a:pt x="0" y="30"/>
                  <a:pt x="1" y="33"/>
                  <a:pt x="1" y="36"/>
                </a:cubicBezTo>
                <a:cubicBezTo>
                  <a:pt x="1" y="37"/>
                  <a:pt x="1" y="37"/>
                  <a:pt x="2" y="37"/>
                </a:cubicBezTo>
                <a:cubicBezTo>
                  <a:pt x="2" y="39"/>
                  <a:pt x="4" y="42"/>
                  <a:pt x="5" y="43"/>
                </a:cubicBezTo>
                <a:cubicBezTo>
                  <a:pt x="11" y="49"/>
                  <a:pt x="23" y="54"/>
                  <a:pt x="41" y="54"/>
                </a:cubicBezTo>
                <a:cubicBezTo>
                  <a:pt x="49" y="54"/>
                  <a:pt x="60" y="53"/>
                  <a:pt x="70" y="50"/>
                </a:cubicBezTo>
                <a:cubicBezTo>
                  <a:pt x="73" y="49"/>
                  <a:pt x="76" y="48"/>
                  <a:pt x="79" y="47"/>
                </a:cubicBezTo>
                <a:cubicBezTo>
                  <a:pt x="79" y="47"/>
                  <a:pt x="79" y="47"/>
                  <a:pt x="79" y="47"/>
                </a:cubicBezTo>
                <a:cubicBezTo>
                  <a:pt x="80" y="47"/>
                  <a:pt x="80" y="47"/>
                  <a:pt x="80" y="47"/>
                </a:cubicBezTo>
                <a:cubicBezTo>
                  <a:pt x="80" y="47"/>
                  <a:pt x="80" y="47"/>
                  <a:pt x="80" y="47"/>
                </a:cubicBezTo>
                <a:cubicBezTo>
                  <a:pt x="81" y="46"/>
                  <a:pt x="83" y="45"/>
                  <a:pt x="84" y="45"/>
                </a:cubicBezTo>
                <a:cubicBezTo>
                  <a:pt x="84" y="44"/>
                  <a:pt x="85" y="44"/>
                  <a:pt x="86" y="43"/>
                </a:cubicBezTo>
                <a:cubicBezTo>
                  <a:pt x="86" y="43"/>
                  <a:pt x="86" y="43"/>
                  <a:pt x="86" y="43"/>
                </a:cubicBezTo>
                <a:cubicBezTo>
                  <a:pt x="86" y="43"/>
                  <a:pt x="86" y="43"/>
                  <a:pt x="86" y="43"/>
                </a:cubicBezTo>
                <a:cubicBezTo>
                  <a:pt x="89" y="41"/>
                  <a:pt x="91" y="39"/>
                  <a:pt x="92" y="35"/>
                </a:cubicBezTo>
                <a:cubicBezTo>
                  <a:pt x="92" y="35"/>
                  <a:pt x="93" y="34"/>
                  <a:pt x="93" y="34"/>
                </a:cubicBezTo>
                <a:cubicBezTo>
                  <a:pt x="93" y="33"/>
                  <a:pt x="92" y="33"/>
                  <a:pt x="92" y="32"/>
                </a:cubicBezTo>
                <a:cubicBezTo>
                  <a:pt x="92" y="28"/>
                  <a:pt x="93" y="24"/>
                  <a:pt x="93" y="19"/>
                </a:cubicBezTo>
                <a:cubicBezTo>
                  <a:pt x="93" y="19"/>
                  <a:pt x="93" y="18"/>
                  <a:pt x="92" y="18"/>
                </a:cubicBezTo>
                <a:cubicBezTo>
                  <a:pt x="92" y="16"/>
                  <a:pt x="91" y="13"/>
                  <a:pt x="89" y="12"/>
                </a:cubicBezTo>
                <a:cubicBezTo>
                  <a:pt x="86" y="9"/>
                  <a:pt x="83" y="7"/>
                  <a:pt x="80" y="6"/>
                </a:cubicBezTo>
                <a:cubicBezTo>
                  <a:pt x="70" y="2"/>
                  <a:pt x="59" y="0"/>
                  <a:pt x="48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7" name="CustomShape 57"/>
          <p:cNvSpPr/>
          <p:nvPr/>
        </p:nvSpPr>
        <p:spPr>
          <a:xfrm>
            <a:off x="2139120" y="2851200"/>
            <a:ext cx="93960" cy="37080"/>
          </a:xfrm>
          <a:custGeom>
            <a:avLst/>
            <a:gdLst/>
            <a:ahLst/>
            <a:rect l="l" t="t" r="r" b="b"/>
            <a:pathLst>
              <a:path w="93" h="37">
                <a:moveTo>
                  <a:pt x="44" y="23"/>
                </a:moveTo>
                <a:cubicBezTo>
                  <a:pt x="45" y="23"/>
                  <a:pt x="46" y="23"/>
                  <a:pt x="47" y="23"/>
                </a:cubicBezTo>
                <a:cubicBezTo>
                  <a:pt x="47" y="23"/>
                  <a:pt x="47" y="23"/>
                  <a:pt x="47" y="23"/>
                </a:cubicBezTo>
                <a:cubicBezTo>
                  <a:pt x="47" y="24"/>
                  <a:pt x="47" y="24"/>
                  <a:pt x="47" y="24"/>
                </a:cubicBezTo>
                <a:cubicBezTo>
                  <a:pt x="47" y="27"/>
                  <a:pt x="47" y="30"/>
                  <a:pt x="48" y="33"/>
                </a:cubicBezTo>
                <a:cubicBezTo>
                  <a:pt x="46" y="33"/>
                  <a:pt x="44" y="33"/>
                  <a:pt x="42" y="33"/>
                </a:cubicBezTo>
                <a:cubicBezTo>
                  <a:pt x="42" y="32"/>
                  <a:pt x="42" y="31"/>
                  <a:pt x="42" y="30"/>
                </a:cubicBezTo>
                <a:cubicBezTo>
                  <a:pt x="42" y="28"/>
                  <a:pt x="42" y="26"/>
                  <a:pt x="43" y="23"/>
                </a:cubicBezTo>
                <a:cubicBezTo>
                  <a:pt x="44" y="23"/>
                  <a:pt x="44" y="23"/>
                  <a:pt x="44" y="23"/>
                </a:cubicBezTo>
                <a:moveTo>
                  <a:pt x="41" y="33"/>
                </a:moveTo>
                <a:cubicBezTo>
                  <a:pt x="39" y="33"/>
                  <a:pt x="37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5" y="30"/>
                  <a:pt x="35" y="26"/>
                  <a:pt x="35" y="23"/>
                </a:cubicBezTo>
                <a:cubicBezTo>
                  <a:pt x="37" y="23"/>
                  <a:pt x="39" y="23"/>
                  <a:pt x="41" y="23"/>
                </a:cubicBezTo>
                <a:cubicBezTo>
                  <a:pt x="41" y="26"/>
                  <a:pt x="41" y="28"/>
                  <a:pt x="41" y="30"/>
                </a:cubicBezTo>
                <a:cubicBezTo>
                  <a:pt x="41" y="31"/>
                  <a:pt x="41" y="32"/>
                  <a:pt x="41" y="33"/>
                </a:cubicBezTo>
                <a:moveTo>
                  <a:pt x="49" y="33"/>
                </a:moveTo>
                <a:cubicBezTo>
                  <a:pt x="49" y="30"/>
                  <a:pt x="49" y="27"/>
                  <a:pt x="48" y="24"/>
                </a:cubicBezTo>
                <a:cubicBezTo>
                  <a:pt x="49" y="23"/>
                  <a:pt x="49" y="23"/>
                  <a:pt x="49" y="23"/>
                </a:cubicBezTo>
                <a:cubicBezTo>
                  <a:pt x="49" y="23"/>
                  <a:pt x="49" y="23"/>
                  <a:pt x="49" y="23"/>
                </a:cubicBezTo>
                <a:cubicBezTo>
                  <a:pt x="50" y="23"/>
                  <a:pt x="51" y="23"/>
                  <a:pt x="52" y="23"/>
                </a:cubicBezTo>
                <a:cubicBezTo>
                  <a:pt x="52" y="25"/>
                  <a:pt x="52" y="27"/>
                  <a:pt x="52" y="29"/>
                </a:cubicBezTo>
                <a:cubicBezTo>
                  <a:pt x="52" y="31"/>
                  <a:pt x="52" y="32"/>
                  <a:pt x="52" y="33"/>
                </a:cubicBezTo>
                <a:cubicBezTo>
                  <a:pt x="51" y="33"/>
                  <a:pt x="50" y="33"/>
                  <a:pt x="49" y="33"/>
                </a:cubicBezTo>
                <a:moveTo>
                  <a:pt x="54" y="33"/>
                </a:moveTo>
                <a:cubicBezTo>
                  <a:pt x="54" y="32"/>
                  <a:pt x="54" y="32"/>
                  <a:pt x="54" y="32"/>
                </a:cubicBezTo>
                <a:cubicBezTo>
                  <a:pt x="54" y="31"/>
                  <a:pt x="54" y="31"/>
                  <a:pt x="54" y="31"/>
                </a:cubicBezTo>
                <a:cubicBezTo>
                  <a:pt x="54" y="30"/>
                  <a:pt x="54" y="30"/>
                  <a:pt x="54" y="29"/>
                </a:cubicBezTo>
                <a:cubicBezTo>
                  <a:pt x="54" y="27"/>
                  <a:pt x="54" y="25"/>
                  <a:pt x="54" y="23"/>
                </a:cubicBezTo>
                <a:cubicBezTo>
                  <a:pt x="54" y="23"/>
                  <a:pt x="55" y="23"/>
                  <a:pt x="55" y="23"/>
                </a:cubicBezTo>
                <a:cubicBezTo>
                  <a:pt x="55" y="26"/>
                  <a:pt x="55" y="29"/>
                  <a:pt x="55" y="32"/>
                </a:cubicBezTo>
                <a:cubicBezTo>
                  <a:pt x="54" y="33"/>
                  <a:pt x="54" y="33"/>
                  <a:pt x="54" y="33"/>
                </a:cubicBezTo>
                <a:moveTo>
                  <a:pt x="57" y="32"/>
                </a:moveTo>
                <a:cubicBezTo>
                  <a:pt x="57" y="29"/>
                  <a:pt x="57" y="26"/>
                  <a:pt x="57" y="22"/>
                </a:cubicBezTo>
                <a:cubicBezTo>
                  <a:pt x="58" y="22"/>
                  <a:pt x="58" y="22"/>
                  <a:pt x="58" y="22"/>
                </a:cubicBezTo>
                <a:cubicBezTo>
                  <a:pt x="58" y="26"/>
                  <a:pt x="58" y="29"/>
                  <a:pt x="58" y="32"/>
                </a:cubicBezTo>
                <a:cubicBezTo>
                  <a:pt x="58" y="32"/>
                  <a:pt x="57" y="32"/>
                  <a:pt x="57" y="32"/>
                </a:cubicBezTo>
                <a:moveTo>
                  <a:pt x="34" y="33"/>
                </a:moveTo>
                <a:cubicBezTo>
                  <a:pt x="32" y="33"/>
                  <a:pt x="30" y="33"/>
                  <a:pt x="28" y="32"/>
                </a:cubicBezTo>
                <a:cubicBezTo>
                  <a:pt x="28" y="31"/>
                  <a:pt x="28" y="30"/>
                  <a:pt x="28" y="29"/>
                </a:cubicBezTo>
                <a:cubicBezTo>
                  <a:pt x="28" y="27"/>
                  <a:pt x="28" y="25"/>
                  <a:pt x="28" y="22"/>
                </a:cubicBezTo>
                <a:cubicBezTo>
                  <a:pt x="29" y="22"/>
                  <a:pt x="31" y="23"/>
                  <a:pt x="32" y="23"/>
                </a:cubicBezTo>
                <a:cubicBezTo>
                  <a:pt x="32" y="23"/>
                  <a:pt x="33" y="23"/>
                  <a:pt x="33" y="23"/>
                </a:cubicBezTo>
                <a:cubicBezTo>
                  <a:pt x="34" y="26"/>
                  <a:pt x="34" y="30"/>
                  <a:pt x="34" y="33"/>
                </a:cubicBezTo>
                <a:cubicBezTo>
                  <a:pt x="34" y="33"/>
                  <a:pt x="34" y="33"/>
                  <a:pt x="34" y="33"/>
                </a:cubicBezTo>
                <a:moveTo>
                  <a:pt x="60" y="32"/>
                </a:moveTo>
                <a:cubicBezTo>
                  <a:pt x="60" y="29"/>
                  <a:pt x="60" y="25"/>
                  <a:pt x="59" y="22"/>
                </a:cubicBezTo>
                <a:cubicBezTo>
                  <a:pt x="61" y="22"/>
                  <a:pt x="62" y="22"/>
                  <a:pt x="63" y="22"/>
                </a:cubicBezTo>
                <a:cubicBezTo>
                  <a:pt x="63" y="24"/>
                  <a:pt x="63" y="27"/>
                  <a:pt x="63" y="30"/>
                </a:cubicBezTo>
                <a:cubicBezTo>
                  <a:pt x="63" y="31"/>
                  <a:pt x="63" y="31"/>
                  <a:pt x="63" y="31"/>
                </a:cubicBezTo>
                <a:cubicBezTo>
                  <a:pt x="63" y="31"/>
                  <a:pt x="63" y="31"/>
                  <a:pt x="63" y="31"/>
                </a:cubicBezTo>
                <a:cubicBezTo>
                  <a:pt x="62" y="31"/>
                  <a:pt x="61" y="32"/>
                  <a:pt x="60" y="32"/>
                </a:cubicBezTo>
                <a:moveTo>
                  <a:pt x="26" y="32"/>
                </a:moveTo>
                <a:cubicBezTo>
                  <a:pt x="24" y="32"/>
                  <a:pt x="22" y="31"/>
                  <a:pt x="20" y="31"/>
                </a:cubicBezTo>
                <a:cubicBezTo>
                  <a:pt x="20" y="29"/>
                  <a:pt x="20" y="28"/>
                  <a:pt x="20" y="26"/>
                </a:cubicBezTo>
                <a:cubicBezTo>
                  <a:pt x="20" y="25"/>
                  <a:pt x="20" y="23"/>
                  <a:pt x="21" y="21"/>
                </a:cubicBezTo>
                <a:cubicBezTo>
                  <a:pt x="23" y="21"/>
                  <a:pt x="24" y="22"/>
                  <a:pt x="26" y="22"/>
                </a:cubicBezTo>
                <a:cubicBezTo>
                  <a:pt x="26" y="24"/>
                  <a:pt x="26" y="27"/>
                  <a:pt x="26" y="29"/>
                </a:cubicBezTo>
                <a:cubicBezTo>
                  <a:pt x="26" y="30"/>
                  <a:pt x="26" y="31"/>
                  <a:pt x="26" y="32"/>
                </a:cubicBezTo>
                <a:moveTo>
                  <a:pt x="65" y="31"/>
                </a:moveTo>
                <a:cubicBezTo>
                  <a:pt x="65" y="30"/>
                  <a:pt x="65" y="30"/>
                  <a:pt x="65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27"/>
                  <a:pt x="64" y="24"/>
                  <a:pt x="64" y="21"/>
                </a:cubicBezTo>
                <a:cubicBezTo>
                  <a:pt x="64" y="21"/>
                  <a:pt x="64" y="21"/>
                  <a:pt x="64" y="21"/>
                </a:cubicBezTo>
                <a:cubicBezTo>
                  <a:pt x="65" y="21"/>
                  <a:pt x="66" y="21"/>
                  <a:pt x="67" y="20"/>
                </a:cubicBezTo>
                <a:cubicBezTo>
                  <a:pt x="67" y="22"/>
                  <a:pt x="67" y="24"/>
                  <a:pt x="67" y="26"/>
                </a:cubicBezTo>
                <a:cubicBezTo>
                  <a:pt x="67" y="27"/>
                  <a:pt x="67" y="29"/>
                  <a:pt x="67" y="30"/>
                </a:cubicBezTo>
                <a:cubicBezTo>
                  <a:pt x="66" y="30"/>
                  <a:pt x="66" y="31"/>
                  <a:pt x="65" y="31"/>
                </a:cubicBezTo>
                <a:moveTo>
                  <a:pt x="69" y="30"/>
                </a:moveTo>
                <a:cubicBezTo>
                  <a:pt x="69" y="28"/>
                  <a:pt x="69" y="27"/>
                  <a:pt x="69" y="26"/>
                </a:cubicBezTo>
                <a:cubicBezTo>
                  <a:pt x="69" y="24"/>
                  <a:pt x="69" y="22"/>
                  <a:pt x="69" y="20"/>
                </a:cubicBezTo>
                <a:cubicBezTo>
                  <a:pt x="70" y="20"/>
                  <a:pt x="71" y="19"/>
                  <a:pt x="73" y="19"/>
                </a:cubicBezTo>
                <a:cubicBezTo>
                  <a:pt x="73" y="22"/>
                  <a:pt x="73" y="25"/>
                  <a:pt x="73" y="28"/>
                </a:cubicBezTo>
                <a:cubicBezTo>
                  <a:pt x="73" y="29"/>
                  <a:pt x="73" y="29"/>
                  <a:pt x="73" y="29"/>
                </a:cubicBezTo>
                <a:cubicBezTo>
                  <a:pt x="72" y="29"/>
                  <a:pt x="70" y="29"/>
                  <a:pt x="69" y="30"/>
                </a:cubicBezTo>
                <a:moveTo>
                  <a:pt x="19" y="30"/>
                </a:moveTo>
                <a:cubicBezTo>
                  <a:pt x="17" y="29"/>
                  <a:pt x="15" y="28"/>
                  <a:pt x="13" y="27"/>
                </a:cubicBezTo>
                <a:cubicBezTo>
                  <a:pt x="13" y="24"/>
                  <a:pt x="13" y="21"/>
                  <a:pt x="13" y="18"/>
                </a:cubicBezTo>
                <a:cubicBezTo>
                  <a:pt x="15" y="19"/>
                  <a:pt x="17" y="20"/>
                  <a:pt x="19" y="20"/>
                </a:cubicBezTo>
                <a:cubicBezTo>
                  <a:pt x="19" y="22"/>
                  <a:pt x="19" y="24"/>
                  <a:pt x="19" y="26"/>
                </a:cubicBezTo>
                <a:cubicBezTo>
                  <a:pt x="19" y="28"/>
                  <a:pt x="19" y="29"/>
                  <a:pt x="19" y="30"/>
                </a:cubicBezTo>
                <a:moveTo>
                  <a:pt x="75" y="28"/>
                </a:moveTo>
                <a:cubicBezTo>
                  <a:pt x="75" y="28"/>
                  <a:pt x="75" y="28"/>
                  <a:pt x="75" y="28"/>
                </a:cubicBezTo>
                <a:cubicBezTo>
                  <a:pt x="75" y="24"/>
                  <a:pt x="75" y="21"/>
                  <a:pt x="74" y="18"/>
                </a:cubicBezTo>
                <a:cubicBezTo>
                  <a:pt x="75" y="18"/>
                  <a:pt x="76" y="17"/>
                  <a:pt x="77" y="17"/>
                </a:cubicBezTo>
                <a:cubicBezTo>
                  <a:pt x="78" y="20"/>
                  <a:pt x="78" y="23"/>
                  <a:pt x="78" y="27"/>
                </a:cubicBezTo>
                <a:cubicBezTo>
                  <a:pt x="77" y="27"/>
                  <a:pt x="76" y="28"/>
                  <a:pt x="75" y="28"/>
                </a:cubicBezTo>
                <a:moveTo>
                  <a:pt x="11" y="26"/>
                </a:moveTo>
                <a:cubicBezTo>
                  <a:pt x="10" y="26"/>
                  <a:pt x="10" y="25"/>
                  <a:pt x="9" y="25"/>
                </a:cubicBezTo>
                <a:cubicBezTo>
                  <a:pt x="9" y="22"/>
                  <a:pt x="9" y="19"/>
                  <a:pt x="9" y="16"/>
                </a:cubicBezTo>
                <a:cubicBezTo>
                  <a:pt x="10" y="17"/>
                  <a:pt x="10" y="17"/>
                  <a:pt x="11" y="18"/>
                </a:cubicBezTo>
                <a:cubicBezTo>
                  <a:pt x="11" y="20"/>
                  <a:pt x="11" y="23"/>
                  <a:pt x="11" y="26"/>
                </a:cubicBezTo>
                <a:moveTo>
                  <a:pt x="7" y="23"/>
                </a:moveTo>
                <a:cubicBezTo>
                  <a:pt x="7" y="23"/>
                  <a:pt x="6" y="22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19"/>
                  <a:pt x="6" y="17"/>
                  <a:pt x="6" y="14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8"/>
                  <a:pt x="7" y="20"/>
                  <a:pt x="7" y="23"/>
                </a:cubicBezTo>
                <a:moveTo>
                  <a:pt x="79" y="26"/>
                </a:moveTo>
                <a:cubicBezTo>
                  <a:pt x="79" y="23"/>
                  <a:pt x="79" y="19"/>
                  <a:pt x="79" y="16"/>
                </a:cubicBezTo>
                <a:cubicBezTo>
                  <a:pt x="81" y="15"/>
                  <a:pt x="82" y="14"/>
                  <a:pt x="84" y="14"/>
                </a:cubicBezTo>
                <a:cubicBezTo>
                  <a:pt x="84" y="17"/>
                  <a:pt x="84" y="20"/>
                  <a:pt x="84" y="23"/>
                </a:cubicBezTo>
                <a:cubicBezTo>
                  <a:pt x="84" y="24"/>
                  <a:pt x="83" y="24"/>
                  <a:pt x="82" y="25"/>
                </a:cubicBezTo>
                <a:cubicBezTo>
                  <a:pt x="81" y="25"/>
                  <a:pt x="80" y="25"/>
                  <a:pt x="79" y="26"/>
                </a:cubicBezTo>
                <a:moveTo>
                  <a:pt x="4" y="15"/>
                </a:moveTo>
                <a:cubicBezTo>
                  <a:pt x="4" y="15"/>
                  <a:pt x="4" y="15"/>
                  <a:pt x="4" y="15"/>
                </a:cubicBezTo>
                <a:cubicBezTo>
                  <a:pt x="4" y="14"/>
                  <a:pt x="4" y="13"/>
                  <a:pt x="4" y="13"/>
                </a:cubicBezTo>
                <a:cubicBezTo>
                  <a:pt x="4" y="13"/>
                  <a:pt x="4" y="13"/>
                  <a:pt x="4" y="13"/>
                </a:cubicBezTo>
                <a:cubicBezTo>
                  <a:pt x="4" y="14"/>
                  <a:pt x="4" y="15"/>
                  <a:pt x="4" y="15"/>
                </a:cubicBezTo>
                <a:moveTo>
                  <a:pt x="86" y="22"/>
                </a:moveTo>
                <a:cubicBezTo>
                  <a:pt x="86" y="19"/>
                  <a:pt x="86" y="16"/>
                  <a:pt x="86" y="13"/>
                </a:cubicBezTo>
                <a:cubicBezTo>
                  <a:pt x="87" y="12"/>
                  <a:pt x="88" y="11"/>
                  <a:pt x="89" y="10"/>
                </a:cubicBezTo>
                <a:cubicBezTo>
                  <a:pt x="89" y="13"/>
                  <a:pt x="89" y="15"/>
                  <a:pt x="89" y="17"/>
                </a:cubicBezTo>
                <a:cubicBezTo>
                  <a:pt x="89" y="18"/>
                  <a:pt x="89" y="18"/>
                  <a:pt x="89" y="18"/>
                </a:cubicBezTo>
                <a:cubicBezTo>
                  <a:pt x="88" y="19"/>
                  <a:pt x="87" y="20"/>
                  <a:pt x="86" y="22"/>
                </a:cubicBezTo>
                <a:moveTo>
                  <a:pt x="91" y="0"/>
                </a:moveTo>
                <a:cubicBezTo>
                  <a:pt x="90" y="0"/>
                  <a:pt x="89" y="1"/>
                  <a:pt x="89" y="2"/>
                </a:cubicBezTo>
                <a:cubicBezTo>
                  <a:pt x="89" y="3"/>
                  <a:pt x="89" y="5"/>
                  <a:pt x="89" y="6"/>
                </a:cubicBezTo>
                <a:cubicBezTo>
                  <a:pt x="89" y="6"/>
                  <a:pt x="89" y="6"/>
                  <a:pt x="89" y="6"/>
                </a:cubicBezTo>
                <a:cubicBezTo>
                  <a:pt x="76" y="16"/>
                  <a:pt x="60" y="20"/>
                  <a:pt x="44" y="20"/>
                </a:cubicBezTo>
                <a:cubicBezTo>
                  <a:pt x="44" y="20"/>
                  <a:pt x="44" y="20"/>
                  <a:pt x="44" y="20"/>
                </a:cubicBezTo>
                <a:cubicBezTo>
                  <a:pt x="40" y="20"/>
                  <a:pt x="36" y="20"/>
                  <a:pt x="32" y="19"/>
                </a:cubicBezTo>
                <a:cubicBezTo>
                  <a:pt x="22" y="18"/>
                  <a:pt x="12" y="16"/>
                  <a:pt x="6" y="10"/>
                </a:cubicBezTo>
                <a:cubicBezTo>
                  <a:pt x="5" y="9"/>
                  <a:pt x="4" y="8"/>
                  <a:pt x="4" y="8"/>
                </a:cubicBezTo>
                <a:cubicBezTo>
                  <a:pt x="4" y="7"/>
                  <a:pt x="4" y="6"/>
                  <a:pt x="4" y="5"/>
                </a:cubicBezTo>
                <a:cubicBezTo>
                  <a:pt x="4" y="4"/>
                  <a:pt x="4" y="4"/>
                  <a:pt x="4" y="4"/>
                </a:cubicBezTo>
                <a:cubicBezTo>
                  <a:pt x="4" y="4"/>
                  <a:pt x="4" y="3"/>
                  <a:pt x="3" y="3"/>
                </a:cubicBezTo>
                <a:cubicBezTo>
                  <a:pt x="3" y="3"/>
                  <a:pt x="3" y="3"/>
                  <a:pt x="2" y="3"/>
                </a:cubicBezTo>
                <a:cubicBezTo>
                  <a:pt x="2" y="3"/>
                  <a:pt x="1" y="3"/>
                  <a:pt x="1" y="4"/>
                </a:cubicBezTo>
                <a:cubicBezTo>
                  <a:pt x="0" y="4"/>
                  <a:pt x="0" y="5"/>
                  <a:pt x="0" y="6"/>
                </a:cubicBezTo>
                <a:cubicBezTo>
                  <a:pt x="0" y="7"/>
                  <a:pt x="0" y="7"/>
                  <a:pt x="1" y="8"/>
                </a:cubicBezTo>
                <a:cubicBezTo>
                  <a:pt x="1" y="9"/>
                  <a:pt x="0" y="10"/>
                  <a:pt x="0" y="10"/>
                </a:cubicBezTo>
                <a:cubicBezTo>
                  <a:pt x="0" y="13"/>
                  <a:pt x="1" y="16"/>
                  <a:pt x="1" y="19"/>
                </a:cubicBezTo>
                <a:cubicBezTo>
                  <a:pt x="1" y="19"/>
                  <a:pt x="1" y="20"/>
                  <a:pt x="2" y="20"/>
                </a:cubicBezTo>
                <a:cubicBezTo>
                  <a:pt x="2" y="22"/>
                  <a:pt x="4" y="24"/>
                  <a:pt x="5" y="26"/>
                </a:cubicBezTo>
                <a:cubicBezTo>
                  <a:pt x="11" y="31"/>
                  <a:pt x="23" y="37"/>
                  <a:pt x="41" y="37"/>
                </a:cubicBezTo>
                <a:cubicBezTo>
                  <a:pt x="49" y="37"/>
                  <a:pt x="60" y="36"/>
                  <a:pt x="70" y="33"/>
                </a:cubicBezTo>
                <a:cubicBezTo>
                  <a:pt x="73" y="32"/>
                  <a:pt x="76" y="31"/>
                  <a:pt x="79" y="30"/>
                </a:cubicBezTo>
                <a:cubicBezTo>
                  <a:pt x="79" y="30"/>
                  <a:pt x="79" y="30"/>
                  <a:pt x="79" y="30"/>
                </a:cubicBezTo>
                <a:cubicBezTo>
                  <a:pt x="80" y="30"/>
                  <a:pt x="80" y="30"/>
                  <a:pt x="80" y="30"/>
                </a:cubicBezTo>
                <a:cubicBezTo>
                  <a:pt x="80" y="30"/>
                  <a:pt x="80" y="30"/>
                  <a:pt x="80" y="30"/>
                </a:cubicBezTo>
                <a:cubicBezTo>
                  <a:pt x="81" y="29"/>
                  <a:pt x="83" y="28"/>
                  <a:pt x="84" y="28"/>
                </a:cubicBezTo>
                <a:cubicBezTo>
                  <a:pt x="84" y="27"/>
                  <a:pt x="85" y="27"/>
                  <a:pt x="86" y="26"/>
                </a:cubicBezTo>
                <a:cubicBezTo>
                  <a:pt x="86" y="26"/>
                  <a:pt x="86" y="26"/>
                  <a:pt x="86" y="26"/>
                </a:cubicBezTo>
                <a:cubicBezTo>
                  <a:pt x="86" y="26"/>
                  <a:pt x="86" y="26"/>
                  <a:pt x="86" y="26"/>
                </a:cubicBezTo>
                <a:cubicBezTo>
                  <a:pt x="89" y="24"/>
                  <a:pt x="91" y="21"/>
                  <a:pt x="92" y="18"/>
                </a:cubicBezTo>
                <a:cubicBezTo>
                  <a:pt x="92" y="18"/>
                  <a:pt x="93" y="17"/>
                  <a:pt x="93" y="17"/>
                </a:cubicBezTo>
                <a:cubicBezTo>
                  <a:pt x="93" y="16"/>
                  <a:pt x="92" y="16"/>
                  <a:pt x="92" y="15"/>
                </a:cubicBezTo>
                <a:cubicBezTo>
                  <a:pt x="92" y="11"/>
                  <a:pt x="93" y="6"/>
                  <a:pt x="93" y="2"/>
                </a:cubicBezTo>
                <a:cubicBezTo>
                  <a:pt x="93" y="1"/>
                  <a:pt x="92" y="0"/>
                  <a:pt x="91" y="0"/>
                </a:cubicBezTo>
                <a:cubicBezTo>
                  <a:pt x="91" y="0"/>
                  <a:pt x="91" y="0"/>
                  <a:pt x="91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CustomShape 58"/>
          <p:cNvSpPr/>
          <p:nvPr/>
        </p:nvSpPr>
        <p:spPr>
          <a:xfrm>
            <a:off x="2139120" y="2873520"/>
            <a:ext cx="93960" cy="37080"/>
          </a:xfrm>
          <a:custGeom>
            <a:avLst/>
            <a:gdLst/>
            <a:ahLst/>
            <a:rect l="l" t="t" r="r" b="b"/>
            <a:pathLst>
              <a:path w="93" h="37">
                <a:moveTo>
                  <a:pt x="44" y="23"/>
                </a:moveTo>
                <a:cubicBezTo>
                  <a:pt x="45" y="23"/>
                  <a:pt x="46" y="23"/>
                  <a:pt x="47" y="23"/>
                </a:cubicBezTo>
                <a:cubicBezTo>
                  <a:pt x="47" y="23"/>
                  <a:pt x="47" y="23"/>
                  <a:pt x="47" y="23"/>
                </a:cubicBezTo>
                <a:cubicBezTo>
                  <a:pt x="47" y="24"/>
                  <a:pt x="47" y="24"/>
                  <a:pt x="47" y="24"/>
                </a:cubicBezTo>
                <a:cubicBezTo>
                  <a:pt x="47" y="27"/>
                  <a:pt x="47" y="30"/>
                  <a:pt x="48" y="33"/>
                </a:cubicBezTo>
                <a:cubicBezTo>
                  <a:pt x="46" y="33"/>
                  <a:pt x="44" y="33"/>
                  <a:pt x="42" y="33"/>
                </a:cubicBezTo>
                <a:cubicBezTo>
                  <a:pt x="42" y="32"/>
                  <a:pt x="42" y="31"/>
                  <a:pt x="42" y="30"/>
                </a:cubicBezTo>
                <a:cubicBezTo>
                  <a:pt x="42" y="28"/>
                  <a:pt x="42" y="26"/>
                  <a:pt x="43" y="23"/>
                </a:cubicBezTo>
                <a:cubicBezTo>
                  <a:pt x="44" y="23"/>
                  <a:pt x="44" y="23"/>
                  <a:pt x="44" y="23"/>
                </a:cubicBezTo>
                <a:moveTo>
                  <a:pt x="41" y="33"/>
                </a:moveTo>
                <a:cubicBezTo>
                  <a:pt x="39" y="33"/>
                  <a:pt x="37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5" y="30"/>
                  <a:pt x="35" y="26"/>
                  <a:pt x="35" y="23"/>
                </a:cubicBezTo>
                <a:cubicBezTo>
                  <a:pt x="37" y="23"/>
                  <a:pt x="39" y="23"/>
                  <a:pt x="41" y="23"/>
                </a:cubicBezTo>
                <a:cubicBezTo>
                  <a:pt x="41" y="26"/>
                  <a:pt x="41" y="28"/>
                  <a:pt x="41" y="30"/>
                </a:cubicBezTo>
                <a:cubicBezTo>
                  <a:pt x="41" y="31"/>
                  <a:pt x="41" y="32"/>
                  <a:pt x="41" y="33"/>
                </a:cubicBezTo>
                <a:moveTo>
                  <a:pt x="49" y="33"/>
                </a:moveTo>
                <a:cubicBezTo>
                  <a:pt x="49" y="30"/>
                  <a:pt x="49" y="27"/>
                  <a:pt x="48" y="24"/>
                </a:cubicBezTo>
                <a:cubicBezTo>
                  <a:pt x="49" y="23"/>
                  <a:pt x="49" y="23"/>
                  <a:pt x="49" y="23"/>
                </a:cubicBezTo>
                <a:cubicBezTo>
                  <a:pt x="49" y="23"/>
                  <a:pt x="49" y="23"/>
                  <a:pt x="49" y="23"/>
                </a:cubicBezTo>
                <a:cubicBezTo>
                  <a:pt x="50" y="23"/>
                  <a:pt x="51" y="23"/>
                  <a:pt x="52" y="23"/>
                </a:cubicBezTo>
                <a:cubicBezTo>
                  <a:pt x="52" y="25"/>
                  <a:pt x="52" y="27"/>
                  <a:pt x="52" y="29"/>
                </a:cubicBezTo>
                <a:cubicBezTo>
                  <a:pt x="52" y="30"/>
                  <a:pt x="52" y="32"/>
                  <a:pt x="52" y="33"/>
                </a:cubicBezTo>
                <a:cubicBezTo>
                  <a:pt x="51" y="33"/>
                  <a:pt x="50" y="33"/>
                  <a:pt x="49" y="33"/>
                </a:cubicBezTo>
                <a:moveTo>
                  <a:pt x="54" y="33"/>
                </a:moveTo>
                <a:cubicBezTo>
                  <a:pt x="54" y="32"/>
                  <a:pt x="54" y="32"/>
                  <a:pt x="54" y="31"/>
                </a:cubicBezTo>
                <a:cubicBezTo>
                  <a:pt x="54" y="31"/>
                  <a:pt x="54" y="31"/>
                  <a:pt x="54" y="31"/>
                </a:cubicBezTo>
                <a:cubicBezTo>
                  <a:pt x="54" y="30"/>
                  <a:pt x="54" y="30"/>
                  <a:pt x="54" y="29"/>
                </a:cubicBezTo>
                <a:cubicBezTo>
                  <a:pt x="54" y="27"/>
                  <a:pt x="54" y="25"/>
                  <a:pt x="54" y="23"/>
                </a:cubicBezTo>
                <a:cubicBezTo>
                  <a:pt x="54" y="23"/>
                  <a:pt x="55" y="23"/>
                  <a:pt x="55" y="23"/>
                </a:cubicBezTo>
                <a:cubicBezTo>
                  <a:pt x="55" y="26"/>
                  <a:pt x="55" y="29"/>
                  <a:pt x="55" y="32"/>
                </a:cubicBezTo>
                <a:cubicBezTo>
                  <a:pt x="54" y="33"/>
                  <a:pt x="54" y="33"/>
                  <a:pt x="54" y="33"/>
                </a:cubicBezTo>
                <a:moveTo>
                  <a:pt x="57" y="32"/>
                </a:moveTo>
                <a:cubicBezTo>
                  <a:pt x="57" y="29"/>
                  <a:pt x="57" y="26"/>
                  <a:pt x="57" y="22"/>
                </a:cubicBezTo>
                <a:cubicBezTo>
                  <a:pt x="58" y="22"/>
                  <a:pt x="58" y="22"/>
                  <a:pt x="58" y="22"/>
                </a:cubicBezTo>
                <a:cubicBezTo>
                  <a:pt x="58" y="26"/>
                  <a:pt x="58" y="29"/>
                  <a:pt x="58" y="32"/>
                </a:cubicBezTo>
                <a:cubicBezTo>
                  <a:pt x="58" y="32"/>
                  <a:pt x="57" y="32"/>
                  <a:pt x="57" y="32"/>
                </a:cubicBezTo>
                <a:moveTo>
                  <a:pt x="34" y="33"/>
                </a:moveTo>
                <a:cubicBezTo>
                  <a:pt x="32" y="33"/>
                  <a:pt x="30" y="33"/>
                  <a:pt x="28" y="32"/>
                </a:cubicBezTo>
                <a:cubicBezTo>
                  <a:pt x="28" y="31"/>
                  <a:pt x="28" y="30"/>
                  <a:pt x="28" y="29"/>
                </a:cubicBezTo>
                <a:cubicBezTo>
                  <a:pt x="28" y="27"/>
                  <a:pt x="28" y="25"/>
                  <a:pt x="28" y="22"/>
                </a:cubicBezTo>
                <a:cubicBezTo>
                  <a:pt x="29" y="22"/>
                  <a:pt x="31" y="23"/>
                  <a:pt x="32" y="23"/>
                </a:cubicBezTo>
                <a:cubicBezTo>
                  <a:pt x="32" y="23"/>
                  <a:pt x="33" y="23"/>
                  <a:pt x="33" y="23"/>
                </a:cubicBezTo>
                <a:cubicBezTo>
                  <a:pt x="34" y="26"/>
                  <a:pt x="34" y="30"/>
                  <a:pt x="34" y="33"/>
                </a:cubicBezTo>
                <a:cubicBezTo>
                  <a:pt x="34" y="33"/>
                  <a:pt x="34" y="33"/>
                  <a:pt x="34" y="33"/>
                </a:cubicBezTo>
                <a:moveTo>
                  <a:pt x="60" y="32"/>
                </a:moveTo>
                <a:cubicBezTo>
                  <a:pt x="60" y="28"/>
                  <a:pt x="60" y="25"/>
                  <a:pt x="59" y="22"/>
                </a:cubicBezTo>
                <a:cubicBezTo>
                  <a:pt x="61" y="22"/>
                  <a:pt x="62" y="22"/>
                  <a:pt x="63" y="21"/>
                </a:cubicBezTo>
                <a:cubicBezTo>
                  <a:pt x="63" y="24"/>
                  <a:pt x="63" y="27"/>
                  <a:pt x="63" y="30"/>
                </a:cubicBezTo>
                <a:cubicBezTo>
                  <a:pt x="63" y="31"/>
                  <a:pt x="63" y="31"/>
                  <a:pt x="63" y="31"/>
                </a:cubicBezTo>
                <a:cubicBezTo>
                  <a:pt x="63" y="31"/>
                  <a:pt x="63" y="31"/>
                  <a:pt x="63" y="31"/>
                </a:cubicBezTo>
                <a:cubicBezTo>
                  <a:pt x="62" y="31"/>
                  <a:pt x="61" y="32"/>
                  <a:pt x="60" y="32"/>
                </a:cubicBezTo>
                <a:moveTo>
                  <a:pt x="26" y="32"/>
                </a:moveTo>
                <a:cubicBezTo>
                  <a:pt x="24" y="32"/>
                  <a:pt x="22" y="31"/>
                  <a:pt x="20" y="30"/>
                </a:cubicBezTo>
                <a:cubicBezTo>
                  <a:pt x="20" y="29"/>
                  <a:pt x="20" y="28"/>
                  <a:pt x="20" y="26"/>
                </a:cubicBezTo>
                <a:cubicBezTo>
                  <a:pt x="20" y="25"/>
                  <a:pt x="20" y="23"/>
                  <a:pt x="21" y="21"/>
                </a:cubicBezTo>
                <a:cubicBezTo>
                  <a:pt x="23" y="21"/>
                  <a:pt x="24" y="22"/>
                  <a:pt x="26" y="22"/>
                </a:cubicBezTo>
                <a:cubicBezTo>
                  <a:pt x="26" y="24"/>
                  <a:pt x="26" y="27"/>
                  <a:pt x="26" y="29"/>
                </a:cubicBezTo>
                <a:cubicBezTo>
                  <a:pt x="26" y="30"/>
                  <a:pt x="26" y="31"/>
                  <a:pt x="26" y="32"/>
                </a:cubicBezTo>
                <a:moveTo>
                  <a:pt x="65" y="31"/>
                </a:moveTo>
                <a:cubicBezTo>
                  <a:pt x="65" y="30"/>
                  <a:pt x="65" y="30"/>
                  <a:pt x="65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27"/>
                  <a:pt x="64" y="24"/>
                  <a:pt x="64" y="21"/>
                </a:cubicBezTo>
                <a:cubicBezTo>
                  <a:pt x="64" y="21"/>
                  <a:pt x="64" y="21"/>
                  <a:pt x="64" y="21"/>
                </a:cubicBezTo>
                <a:cubicBezTo>
                  <a:pt x="65" y="21"/>
                  <a:pt x="66" y="21"/>
                  <a:pt x="67" y="20"/>
                </a:cubicBezTo>
                <a:cubicBezTo>
                  <a:pt x="67" y="22"/>
                  <a:pt x="67" y="24"/>
                  <a:pt x="67" y="26"/>
                </a:cubicBezTo>
                <a:cubicBezTo>
                  <a:pt x="67" y="27"/>
                  <a:pt x="67" y="29"/>
                  <a:pt x="67" y="30"/>
                </a:cubicBezTo>
                <a:cubicBezTo>
                  <a:pt x="66" y="30"/>
                  <a:pt x="66" y="31"/>
                  <a:pt x="65" y="31"/>
                </a:cubicBezTo>
                <a:moveTo>
                  <a:pt x="69" y="30"/>
                </a:moveTo>
                <a:cubicBezTo>
                  <a:pt x="69" y="28"/>
                  <a:pt x="69" y="27"/>
                  <a:pt x="69" y="26"/>
                </a:cubicBezTo>
                <a:cubicBezTo>
                  <a:pt x="69" y="24"/>
                  <a:pt x="69" y="22"/>
                  <a:pt x="69" y="20"/>
                </a:cubicBezTo>
                <a:cubicBezTo>
                  <a:pt x="70" y="20"/>
                  <a:pt x="71" y="19"/>
                  <a:pt x="73" y="19"/>
                </a:cubicBezTo>
                <a:cubicBezTo>
                  <a:pt x="73" y="22"/>
                  <a:pt x="73" y="25"/>
                  <a:pt x="73" y="28"/>
                </a:cubicBezTo>
                <a:cubicBezTo>
                  <a:pt x="73" y="29"/>
                  <a:pt x="73" y="29"/>
                  <a:pt x="73" y="29"/>
                </a:cubicBezTo>
                <a:cubicBezTo>
                  <a:pt x="72" y="29"/>
                  <a:pt x="70" y="29"/>
                  <a:pt x="69" y="30"/>
                </a:cubicBezTo>
                <a:moveTo>
                  <a:pt x="19" y="30"/>
                </a:moveTo>
                <a:cubicBezTo>
                  <a:pt x="17" y="29"/>
                  <a:pt x="15" y="28"/>
                  <a:pt x="13" y="27"/>
                </a:cubicBezTo>
                <a:cubicBezTo>
                  <a:pt x="13" y="24"/>
                  <a:pt x="13" y="21"/>
                  <a:pt x="13" y="18"/>
                </a:cubicBezTo>
                <a:cubicBezTo>
                  <a:pt x="15" y="19"/>
                  <a:pt x="17" y="20"/>
                  <a:pt x="19" y="20"/>
                </a:cubicBezTo>
                <a:cubicBezTo>
                  <a:pt x="19" y="22"/>
                  <a:pt x="19" y="24"/>
                  <a:pt x="19" y="26"/>
                </a:cubicBezTo>
                <a:cubicBezTo>
                  <a:pt x="19" y="28"/>
                  <a:pt x="19" y="29"/>
                  <a:pt x="19" y="30"/>
                </a:cubicBezTo>
                <a:moveTo>
                  <a:pt x="75" y="28"/>
                </a:moveTo>
                <a:cubicBezTo>
                  <a:pt x="75" y="28"/>
                  <a:pt x="75" y="28"/>
                  <a:pt x="75" y="28"/>
                </a:cubicBezTo>
                <a:cubicBezTo>
                  <a:pt x="75" y="24"/>
                  <a:pt x="75" y="21"/>
                  <a:pt x="74" y="18"/>
                </a:cubicBezTo>
                <a:cubicBezTo>
                  <a:pt x="75" y="18"/>
                  <a:pt x="76" y="17"/>
                  <a:pt x="77" y="17"/>
                </a:cubicBezTo>
                <a:cubicBezTo>
                  <a:pt x="78" y="20"/>
                  <a:pt x="78" y="23"/>
                  <a:pt x="78" y="27"/>
                </a:cubicBezTo>
                <a:cubicBezTo>
                  <a:pt x="77" y="27"/>
                  <a:pt x="76" y="28"/>
                  <a:pt x="75" y="28"/>
                </a:cubicBezTo>
                <a:moveTo>
                  <a:pt x="11" y="26"/>
                </a:moveTo>
                <a:cubicBezTo>
                  <a:pt x="10" y="26"/>
                  <a:pt x="10" y="25"/>
                  <a:pt x="9" y="25"/>
                </a:cubicBezTo>
                <a:cubicBezTo>
                  <a:pt x="9" y="22"/>
                  <a:pt x="9" y="19"/>
                  <a:pt x="9" y="16"/>
                </a:cubicBezTo>
                <a:cubicBezTo>
                  <a:pt x="10" y="17"/>
                  <a:pt x="10" y="17"/>
                  <a:pt x="11" y="17"/>
                </a:cubicBezTo>
                <a:cubicBezTo>
                  <a:pt x="11" y="20"/>
                  <a:pt x="11" y="23"/>
                  <a:pt x="11" y="26"/>
                </a:cubicBezTo>
                <a:moveTo>
                  <a:pt x="7" y="23"/>
                </a:moveTo>
                <a:cubicBezTo>
                  <a:pt x="7" y="23"/>
                  <a:pt x="6" y="22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19"/>
                  <a:pt x="6" y="17"/>
                  <a:pt x="6" y="14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8"/>
                  <a:pt x="7" y="20"/>
                  <a:pt x="7" y="23"/>
                </a:cubicBezTo>
                <a:moveTo>
                  <a:pt x="79" y="26"/>
                </a:moveTo>
                <a:cubicBezTo>
                  <a:pt x="79" y="23"/>
                  <a:pt x="79" y="19"/>
                  <a:pt x="79" y="16"/>
                </a:cubicBezTo>
                <a:cubicBezTo>
                  <a:pt x="81" y="15"/>
                  <a:pt x="82" y="14"/>
                  <a:pt x="84" y="14"/>
                </a:cubicBezTo>
                <a:cubicBezTo>
                  <a:pt x="84" y="17"/>
                  <a:pt x="84" y="20"/>
                  <a:pt x="84" y="23"/>
                </a:cubicBezTo>
                <a:cubicBezTo>
                  <a:pt x="84" y="24"/>
                  <a:pt x="83" y="24"/>
                  <a:pt x="82" y="25"/>
                </a:cubicBezTo>
                <a:cubicBezTo>
                  <a:pt x="81" y="25"/>
                  <a:pt x="80" y="25"/>
                  <a:pt x="79" y="26"/>
                </a:cubicBezTo>
                <a:moveTo>
                  <a:pt x="4" y="15"/>
                </a:moveTo>
                <a:cubicBezTo>
                  <a:pt x="4" y="15"/>
                  <a:pt x="4" y="15"/>
                  <a:pt x="4" y="15"/>
                </a:cubicBezTo>
                <a:cubicBezTo>
                  <a:pt x="4" y="14"/>
                  <a:pt x="4" y="13"/>
                  <a:pt x="4" y="13"/>
                </a:cubicBezTo>
                <a:cubicBezTo>
                  <a:pt x="4" y="13"/>
                  <a:pt x="4" y="13"/>
                  <a:pt x="4" y="13"/>
                </a:cubicBezTo>
                <a:cubicBezTo>
                  <a:pt x="4" y="14"/>
                  <a:pt x="4" y="14"/>
                  <a:pt x="4" y="15"/>
                </a:cubicBezTo>
                <a:moveTo>
                  <a:pt x="86" y="22"/>
                </a:moveTo>
                <a:cubicBezTo>
                  <a:pt x="86" y="19"/>
                  <a:pt x="86" y="16"/>
                  <a:pt x="86" y="13"/>
                </a:cubicBezTo>
                <a:cubicBezTo>
                  <a:pt x="87" y="12"/>
                  <a:pt x="88" y="11"/>
                  <a:pt x="89" y="10"/>
                </a:cubicBezTo>
                <a:cubicBezTo>
                  <a:pt x="89" y="13"/>
                  <a:pt x="89" y="15"/>
                  <a:pt x="89" y="17"/>
                </a:cubicBezTo>
                <a:cubicBezTo>
                  <a:pt x="89" y="18"/>
                  <a:pt x="89" y="18"/>
                  <a:pt x="89" y="18"/>
                </a:cubicBezTo>
                <a:cubicBezTo>
                  <a:pt x="88" y="19"/>
                  <a:pt x="87" y="20"/>
                  <a:pt x="86" y="22"/>
                </a:cubicBezTo>
                <a:moveTo>
                  <a:pt x="91" y="0"/>
                </a:moveTo>
                <a:cubicBezTo>
                  <a:pt x="90" y="0"/>
                  <a:pt x="89" y="1"/>
                  <a:pt x="89" y="2"/>
                </a:cubicBezTo>
                <a:cubicBezTo>
                  <a:pt x="89" y="3"/>
                  <a:pt x="89" y="5"/>
                  <a:pt x="89" y="6"/>
                </a:cubicBezTo>
                <a:cubicBezTo>
                  <a:pt x="89" y="6"/>
                  <a:pt x="89" y="6"/>
                  <a:pt x="89" y="6"/>
                </a:cubicBezTo>
                <a:cubicBezTo>
                  <a:pt x="76" y="16"/>
                  <a:pt x="60" y="20"/>
                  <a:pt x="44" y="20"/>
                </a:cubicBezTo>
                <a:cubicBezTo>
                  <a:pt x="40" y="20"/>
                  <a:pt x="36" y="20"/>
                  <a:pt x="32" y="19"/>
                </a:cubicBezTo>
                <a:cubicBezTo>
                  <a:pt x="22" y="18"/>
                  <a:pt x="12" y="16"/>
                  <a:pt x="6" y="10"/>
                </a:cubicBezTo>
                <a:cubicBezTo>
                  <a:pt x="5" y="9"/>
                  <a:pt x="4" y="8"/>
                  <a:pt x="4" y="7"/>
                </a:cubicBezTo>
                <a:cubicBezTo>
                  <a:pt x="4" y="7"/>
                  <a:pt x="4" y="6"/>
                  <a:pt x="4" y="5"/>
                </a:cubicBezTo>
                <a:cubicBezTo>
                  <a:pt x="4" y="4"/>
                  <a:pt x="4" y="4"/>
                  <a:pt x="4" y="4"/>
                </a:cubicBezTo>
                <a:cubicBezTo>
                  <a:pt x="4" y="4"/>
                  <a:pt x="4" y="3"/>
                  <a:pt x="3" y="3"/>
                </a:cubicBezTo>
                <a:cubicBezTo>
                  <a:pt x="3" y="3"/>
                  <a:pt x="3" y="3"/>
                  <a:pt x="2" y="3"/>
                </a:cubicBezTo>
                <a:cubicBezTo>
                  <a:pt x="2" y="3"/>
                  <a:pt x="1" y="3"/>
                  <a:pt x="1" y="4"/>
                </a:cubicBezTo>
                <a:cubicBezTo>
                  <a:pt x="0" y="4"/>
                  <a:pt x="0" y="5"/>
                  <a:pt x="0" y="6"/>
                </a:cubicBezTo>
                <a:cubicBezTo>
                  <a:pt x="0" y="7"/>
                  <a:pt x="0" y="7"/>
                  <a:pt x="1" y="8"/>
                </a:cubicBezTo>
                <a:cubicBezTo>
                  <a:pt x="1" y="9"/>
                  <a:pt x="0" y="10"/>
                  <a:pt x="0" y="10"/>
                </a:cubicBezTo>
                <a:cubicBezTo>
                  <a:pt x="0" y="13"/>
                  <a:pt x="1" y="16"/>
                  <a:pt x="1" y="19"/>
                </a:cubicBezTo>
                <a:cubicBezTo>
                  <a:pt x="1" y="19"/>
                  <a:pt x="1" y="20"/>
                  <a:pt x="2" y="20"/>
                </a:cubicBezTo>
                <a:cubicBezTo>
                  <a:pt x="2" y="22"/>
                  <a:pt x="4" y="24"/>
                  <a:pt x="5" y="26"/>
                </a:cubicBezTo>
                <a:cubicBezTo>
                  <a:pt x="11" y="31"/>
                  <a:pt x="23" y="37"/>
                  <a:pt x="41" y="37"/>
                </a:cubicBezTo>
                <a:cubicBezTo>
                  <a:pt x="49" y="37"/>
                  <a:pt x="60" y="36"/>
                  <a:pt x="70" y="33"/>
                </a:cubicBezTo>
                <a:cubicBezTo>
                  <a:pt x="73" y="32"/>
                  <a:pt x="76" y="31"/>
                  <a:pt x="79" y="30"/>
                </a:cubicBezTo>
                <a:cubicBezTo>
                  <a:pt x="79" y="30"/>
                  <a:pt x="79" y="30"/>
                  <a:pt x="79" y="30"/>
                </a:cubicBezTo>
                <a:cubicBezTo>
                  <a:pt x="80" y="30"/>
                  <a:pt x="80" y="30"/>
                  <a:pt x="80" y="30"/>
                </a:cubicBezTo>
                <a:cubicBezTo>
                  <a:pt x="80" y="30"/>
                  <a:pt x="80" y="30"/>
                  <a:pt x="80" y="30"/>
                </a:cubicBezTo>
                <a:cubicBezTo>
                  <a:pt x="81" y="29"/>
                  <a:pt x="83" y="28"/>
                  <a:pt x="84" y="27"/>
                </a:cubicBezTo>
                <a:cubicBezTo>
                  <a:pt x="84" y="27"/>
                  <a:pt x="85" y="27"/>
                  <a:pt x="86" y="26"/>
                </a:cubicBezTo>
                <a:cubicBezTo>
                  <a:pt x="86" y="26"/>
                  <a:pt x="86" y="26"/>
                  <a:pt x="86" y="26"/>
                </a:cubicBezTo>
                <a:cubicBezTo>
                  <a:pt x="86" y="26"/>
                  <a:pt x="86" y="26"/>
                  <a:pt x="86" y="26"/>
                </a:cubicBezTo>
                <a:cubicBezTo>
                  <a:pt x="89" y="24"/>
                  <a:pt x="91" y="21"/>
                  <a:pt x="92" y="18"/>
                </a:cubicBezTo>
                <a:cubicBezTo>
                  <a:pt x="92" y="18"/>
                  <a:pt x="93" y="17"/>
                  <a:pt x="93" y="17"/>
                </a:cubicBezTo>
                <a:cubicBezTo>
                  <a:pt x="93" y="16"/>
                  <a:pt x="92" y="16"/>
                  <a:pt x="92" y="15"/>
                </a:cubicBezTo>
                <a:cubicBezTo>
                  <a:pt x="92" y="11"/>
                  <a:pt x="93" y="6"/>
                  <a:pt x="93" y="2"/>
                </a:cubicBezTo>
                <a:cubicBezTo>
                  <a:pt x="93" y="1"/>
                  <a:pt x="92" y="0"/>
                  <a:pt x="91" y="0"/>
                </a:cubicBezTo>
                <a:cubicBezTo>
                  <a:pt x="91" y="0"/>
                  <a:pt x="91" y="0"/>
                  <a:pt x="91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9" name="CustomShape 59"/>
          <p:cNvSpPr/>
          <p:nvPr/>
        </p:nvSpPr>
        <p:spPr>
          <a:xfrm>
            <a:off x="2139120" y="2895840"/>
            <a:ext cx="93960" cy="37080"/>
          </a:xfrm>
          <a:custGeom>
            <a:avLst/>
            <a:gdLst/>
            <a:ahLst/>
            <a:rect l="l" t="t" r="r" b="b"/>
            <a:pathLst>
              <a:path w="93" h="37">
                <a:moveTo>
                  <a:pt x="44" y="23"/>
                </a:moveTo>
                <a:cubicBezTo>
                  <a:pt x="45" y="23"/>
                  <a:pt x="46" y="23"/>
                  <a:pt x="47" y="23"/>
                </a:cubicBezTo>
                <a:cubicBezTo>
                  <a:pt x="47" y="23"/>
                  <a:pt x="47" y="23"/>
                  <a:pt x="47" y="23"/>
                </a:cubicBezTo>
                <a:cubicBezTo>
                  <a:pt x="47" y="23"/>
                  <a:pt x="47" y="23"/>
                  <a:pt x="47" y="23"/>
                </a:cubicBezTo>
                <a:cubicBezTo>
                  <a:pt x="47" y="27"/>
                  <a:pt x="47" y="30"/>
                  <a:pt x="48" y="33"/>
                </a:cubicBezTo>
                <a:cubicBezTo>
                  <a:pt x="46" y="33"/>
                  <a:pt x="44" y="33"/>
                  <a:pt x="42" y="33"/>
                </a:cubicBezTo>
                <a:cubicBezTo>
                  <a:pt x="42" y="32"/>
                  <a:pt x="42" y="31"/>
                  <a:pt x="42" y="30"/>
                </a:cubicBezTo>
                <a:cubicBezTo>
                  <a:pt x="42" y="28"/>
                  <a:pt x="42" y="26"/>
                  <a:pt x="43" y="23"/>
                </a:cubicBezTo>
                <a:cubicBezTo>
                  <a:pt x="44" y="23"/>
                  <a:pt x="44" y="23"/>
                  <a:pt x="44" y="23"/>
                </a:cubicBezTo>
                <a:moveTo>
                  <a:pt x="41" y="33"/>
                </a:moveTo>
                <a:cubicBezTo>
                  <a:pt x="39" y="33"/>
                  <a:pt x="37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5" y="30"/>
                  <a:pt x="35" y="26"/>
                  <a:pt x="35" y="23"/>
                </a:cubicBezTo>
                <a:cubicBezTo>
                  <a:pt x="37" y="23"/>
                  <a:pt x="39" y="23"/>
                  <a:pt x="41" y="23"/>
                </a:cubicBezTo>
                <a:cubicBezTo>
                  <a:pt x="41" y="25"/>
                  <a:pt x="41" y="28"/>
                  <a:pt x="41" y="30"/>
                </a:cubicBezTo>
                <a:cubicBezTo>
                  <a:pt x="41" y="31"/>
                  <a:pt x="41" y="32"/>
                  <a:pt x="41" y="33"/>
                </a:cubicBezTo>
                <a:moveTo>
                  <a:pt x="49" y="33"/>
                </a:moveTo>
                <a:cubicBezTo>
                  <a:pt x="49" y="30"/>
                  <a:pt x="49" y="27"/>
                  <a:pt x="48" y="24"/>
                </a:cubicBezTo>
                <a:cubicBezTo>
                  <a:pt x="49" y="23"/>
                  <a:pt x="49" y="23"/>
                  <a:pt x="49" y="23"/>
                </a:cubicBezTo>
                <a:cubicBezTo>
                  <a:pt x="49" y="23"/>
                  <a:pt x="49" y="23"/>
                  <a:pt x="49" y="23"/>
                </a:cubicBezTo>
                <a:cubicBezTo>
                  <a:pt x="50" y="23"/>
                  <a:pt x="51" y="23"/>
                  <a:pt x="52" y="23"/>
                </a:cubicBezTo>
                <a:cubicBezTo>
                  <a:pt x="52" y="25"/>
                  <a:pt x="52" y="27"/>
                  <a:pt x="52" y="29"/>
                </a:cubicBezTo>
                <a:cubicBezTo>
                  <a:pt x="52" y="30"/>
                  <a:pt x="52" y="32"/>
                  <a:pt x="52" y="33"/>
                </a:cubicBezTo>
                <a:cubicBezTo>
                  <a:pt x="51" y="33"/>
                  <a:pt x="50" y="33"/>
                  <a:pt x="49" y="33"/>
                </a:cubicBezTo>
                <a:moveTo>
                  <a:pt x="54" y="33"/>
                </a:moveTo>
                <a:cubicBezTo>
                  <a:pt x="54" y="32"/>
                  <a:pt x="54" y="32"/>
                  <a:pt x="54" y="31"/>
                </a:cubicBezTo>
                <a:cubicBezTo>
                  <a:pt x="54" y="31"/>
                  <a:pt x="54" y="31"/>
                  <a:pt x="54" y="31"/>
                </a:cubicBezTo>
                <a:cubicBezTo>
                  <a:pt x="54" y="30"/>
                  <a:pt x="54" y="30"/>
                  <a:pt x="54" y="29"/>
                </a:cubicBezTo>
                <a:cubicBezTo>
                  <a:pt x="54" y="27"/>
                  <a:pt x="54" y="25"/>
                  <a:pt x="54" y="23"/>
                </a:cubicBezTo>
                <a:cubicBezTo>
                  <a:pt x="54" y="23"/>
                  <a:pt x="55" y="23"/>
                  <a:pt x="55" y="23"/>
                </a:cubicBezTo>
                <a:cubicBezTo>
                  <a:pt x="55" y="26"/>
                  <a:pt x="55" y="29"/>
                  <a:pt x="55" y="32"/>
                </a:cubicBezTo>
                <a:cubicBezTo>
                  <a:pt x="54" y="33"/>
                  <a:pt x="54" y="33"/>
                  <a:pt x="54" y="33"/>
                </a:cubicBezTo>
                <a:moveTo>
                  <a:pt x="57" y="32"/>
                </a:moveTo>
                <a:cubicBezTo>
                  <a:pt x="57" y="29"/>
                  <a:pt x="57" y="26"/>
                  <a:pt x="57" y="22"/>
                </a:cubicBezTo>
                <a:cubicBezTo>
                  <a:pt x="58" y="22"/>
                  <a:pt x="58" y="22"/>
                  <a:pt x="58" y="22"/>
                </a:cubicBezTo>
                <a:cubicBezTo>
                  <a:pt x="58" y="25"/>
                  <a:pt x="58" y="29"/>
                  <a:pt x="58" y="32"/>
                </a:cubicBezTo>
                <a:cubicBezTo>
                  <a:pt x="58" y="32"/>
                  <a:pt x="57" y="32"/>
                  <a:pt x="57" y="32"/>
                </a:cubicBezTo>
                <a:moveTo>
                  <a:pt x="34" y="33"/>
                </a:moveTo>
                <a:cubicBezTo>
                  <a:pt x="32" y="33"/>
                  <a:pt x="30" y="33"/>
                  <a:pt x="28" y="32"/>
                </a:cubicBezTo>
                <a:cubicBezTo>
                  <a:pt x="28" y="31"/>
                  <a:pt x="28" y="30"/>
                  <a:pt x="28" y="29"/>
                </a:cubicBezTo>
                <a:cubicBezTo>
                  <a:pt x="28" y="27"/>
                  <a:pt x="28" y="24"/>
                  <a:pt x="28" y="22"/>
                </a:cubicBezTo>
                <a:cubicBezTo>
                  <a:pt x="29" y="22"/>
                  <a:pt x="31" y="23"/>
                  <a:pt x="32" y="23"/>
                </a:cubicBezTo>
                <a:cubicBezTo>
                  <a:pt x="32" y="23"/>
                  <a:pt x="33" y="23"/>
                  <a:pt x="33" y="23"/>
                </a:cubicBezTo>
                <a:cubicBezTo>
                  <a:pt x="34" y="26"/>
                  <a:pt x="34" y="30"/>
                  <a:pt x="34" y="33"/>
                </a:cubicBezTo>
                <a:cubicBezTo>
                  <a:pt x="34" y="33"/>
                  <a:pt x="34" y="33"/>
                  <a:pt x="34" y="33"/>
                </a:cubicBezTo>
                <a:moveTo>
                  <a:pt x="60" y="32"/>
                </a:moveTo>
                <a:cubicBezTo>
                  <a:pt x="60" y="28"/>
                  <a:pt x="60" y="25"/>
                  <a:pt x="59" y="22"/>
                </a:cubicBezTo>
                <a:cubicBezTo>
                  <a:pt x="61" y="22"/>
                  <a:pt x="62" y="22"/>
                  <a:pt x="63" y="21"/>
                </a:cubicBezTo>
                <a:cubicBezTo>
                  <a:pt x="63" y="24"/>
                  <a:pt x="63" y="27"/>
                  <a:pt x="63" y="30"/>
                </a:cubicBezTo>
                <a:cubicBezTo>
                  <a:pt x="63" y="31"/>
                  <a:pt x="63" y="31"/>
                  <a:pt x="63" y="31"/>
                </a:cubicBezTo>
                <a:cubicBezTo>
                  <a:pt x="63" y="31"/>
                  <a:pt x="63" y="31"/>
                  <a:pt x="63" y="31"/>
                </a:cubicBezTo>
                <a:cubicBezTo>
                  <a:pt x="62" y="31"/>
                  <a:pt x="61" y="32"/>
                  <a:pt x="60" y="32"/>
                </a:cubicBezTo>
                <a:moveTo>
                  <a:pt x="26" y="32"/>
                </a:moveTo>
                <a:cubicBezTo>
                  <a:pt x="24" y="32"/>
                  <a:pt x="22" y="31"/>
                  <a:pt x="20" y="30"/>
                </a:cubicBezTo>
                <a:cubicBezTo>
                  <a:pt x="20" y="29"/>
                  <a:pt x="20" y="28"/>
                  <a:pt x="20" y="26"/>
                </a:cubicBezTo>
                <a:cubicBezTo>
                  <a:pt x="20" y="25"/>
                  <a:pt x="20" y="23"/>
                  <a:pt x="21" y="21"/>
                </a:cubicBezTo>
                <a:cubicBezTo>
                  <a:pt x="23" y="21"/>
                  <a:pt x="24" y="22"/>
                  <a:pt x="26" y="22"/>
                </a:cubicBezTo>
                <a:cubicBezTo>
                  <a:pt x="26" y="24"/>
                  <a:pt x="26" y="27"/>
                  <a:pt x="26" y="29"/>
                </a:cubicBezTo>
                <a:cubicBezTo>
                  <a:pt x="26" y="30"/>
                  <a:pt x="26" y="31"/>
                  <a:pt x="26" y="32"/>
                </a:cubicBezTo>
                <a:moveTo>
                  <a:pt x="65" y="31"/>
                </a:moveTo>
                <a:cubicBezTo>
                  <a:pt x="65" y="30"/>
                  <a:pt x="65" y="30"/>
                  <a:pt x="65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27"/>
                  <a:pt x="64" y="24"/>
                  <a:pt x="64" y="21"/>
                </a:cubicBezTo>
                <a:cubicBezTo>
                  <a:pt x="64" y="21"/>
                  <a:pt x="64" y="21"/>
                  <a:pt x="64" y="21"/>
                </a:cubicBezTo>
                <a:cubicBezTo>
                  <a:pt x="65" y="21"/>
                  <a:pt x="66" y="21"/>
                  <a:pt x="67" y="20"/>
                </a:cubicBezTo>
                <a:cubicBezTo>
                  <a:pt x="67" y="22"/>
                  <a:pt x="67" y="24"/>
                  <a:pt x="67" y="26"/>
                </a:cubicBezTo>
                <a:cubicBezTo>
                  <a:pt x="67" y="27"/>
                  <a:pt x="67" y="29"/>
                  <a:pt x="67" y="30"/>
                </a:cubicBezTo>
                <a:cubicBezTo>
                  <a:pt x="66" y="30"/>
                  <a:pt x="66" y="31"/>
                  <a:pt x="65" y="31"/>
                </a:cubicBezTo>
                <a:moveTo>
                  <a:pt x="69" y="30"/>
                </a:moveTo>
                <a:cubicBezTo>
                  <a:pt x="69" y="28"/>
                  <a:pt x="69" y="27"/>
                  <a:pt x="69" y="26"/>
                </a:cubicBezTo>
                <a:cubicBezTo>
                  <a:pt x="69" y="24"/>
                  <a:pt x="69" y="22"/>
                  <a:pt x="69" y="20"/>
                </a:cubicBezTo>
                <a:cubicBezTo>
                  <a:pt x="70" y="20"/>
                  <a:pt x="71" y="19"/>
                  <a:pt x="73" y="19"/>
                </a:cubicBezTo>
                <a:cubicBezTo>
                  <a:pt x="73" y="22"/>
                  <a:pt x="73" y="25"/>
                  <a:pt x="73" y="28"/>
                </a:cubicBezTo>
                <a:cubicBezTo>
                  <a:pt x="73" y="28"/>
                  <a:pt x="73" y="28"/>
                  <a:pt x="73" y="28"/>
                </a:cubicBezTo>
                <a:cubicBezTo>
                  <a:pt x="72" y="29"/>
                  <a:pt x="70" y="29"/>
                  <a:pt x="69" y="30"/>
                </a:cubicBezTo>
                <a:moveTo>
                  <a:pt x="19" y="30"/>
                </a:moveTo>
                <a:cubicBezTo>
                  <a:pt x="17" y="29"/>
                  <a:pt x="15" y="28"/>
                  <a:pt x="13" y="27"/>
                </a:cubicBezTo>
                <a:cubicBezTo>
                  <a:pt x="13" y="24"/>
                  <a:pt x="13" y="21"/>
                  <a:pt x="13" y="18"/>
                </a:cubicBezTo>
                <a:cubicBezTo>
                  <a:pt x="15" y="19"/>
                  <a:pt x="17" y="20"/>
                  <a:pt x="19" y="20"/>
                </a:cubicBezTo>
                <a:cubicBezTo>
                  <a:pt x="19" y="22"/>
                  <a:pt x="19" y="24"/>
                  <a:pt x="19" y="26"/>
                </a:cubicBezTo>
                <a:cubicBezTo>
                  <a:pt x="19" y="28"/>
                  <a:pt x="19" y="29"/>
                  <a:pt x="19" y="30"/>
                </a:cubicBezTo>
                <a:moveTo>
                  <a:pt x="75" y="28"/>
                </a:moveTo>
                <a:cubicBezTo>
                  <a:pt x="75" y="28"/>
                  <a:pt x="75" y="28"/>
                  <a:pt x="75" y="28"/>
                </a:cubicBezTo>
                <a:cubicBezTo>
                  <a:pt x="75" y="24"/>
                  <a:pt x="75" y="21"/>
                  <a:pt x="74" y="18"/>
                </a:cubicBezTo>
                <a:cubicBezTo>
                  <a:pt x="75" y="18"/>
                  <a:pt x="76" y="17"/>
                  <a:pt x="77" y="17"/>
                </a:cubicBezTo>
                <a:cubicBezTo>
                  <a:pt x="78" y="20"/>
                  <a:pt x="78" y="23"/>
                  <a:pt x="78" y="27"/>
                </a:cubicBezTo>
                <a:cubicBezTo>
                  <a:pt x="77" y="27"/>
                  <a:pt x="76" y="27"/>
                  <a:pt x="75" y="28"/>
                </a:cubicBezTo>
                <a:moveTo>
                  <a:pt x="11" y="26"/>
                </a:moveTo>
                <a:cubicBezTo>
                  <a:pt x="10" y="26"/>
                  <a:pt x="10" y="25"/>
                  <a:pt x="9" y="25"/>
                </a:cubicBezTo>
                <a:cubicBezTo>
                  <a:pt x="9" y="22"/>
                  <a:pt x="9" y="19"/>
                  <a:pt x="9" y="16"/>
                </a:cubicBezTo>
                <a:cubicBezTo>
                  <a:pt x="10" y="17"/>
                  <a:pt x="10" y="17"/>
                  <a:pt x="11" y="17"/>
                </a:cubicBezTo>
                <a:cubicBezTo>
                  <a:pt x="11" y="20"/>
                  <a:pt x="11" y="23"/>
                  <a:pt x="11" y="26"/>
                </a:cubicBezTo>
                <a:moveTo>
                  <a:pt x="7" y="23"/>
                </a:moveTo>
                <a:cubicBezTo>
                  <a:pt x="7" y="22"/>
                  <a:pt x="6" y="22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19"/>
                  <a:pt x="6" y="17"/>
                  <a:pt x="6" y="14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8"/>
                  <a:pt x="7" y="20"/>
                  <a:pt x="7" y="23"/>
                </a:cubicBezTo>
                <a:moveTo>
                  <a:pt x="79" y="26"/>
                </a:moveTo>
                <a:cubicBezTo>
                  <a:pt x="79" y="23"/>
                  <a:pt x="79" y="19"/>
                  <a:pt x="79" y="16"/>
                </a:cubicBezTo>
                <a:cubicBezTo>
                  <a:pt x="81" y="15"/>
                  <a:pt x="82" y="14"/>
                  <a:pt x="84" y="13"/>
                </a:cubicBezTo>
                <a:cubicBezTo>
                  <a:pt x="84" y="17"/>
                  <a:pt x="84" y="20"/>
                  <a:pt x="84" y="23"/>
                </a:cubicBezTo>
                <a:cubicBezTo>
                  <a:pt x="84" y="23"/>
                  <a:pt x="83" y="24"/>
                  <a:pt x="82" y="25"/>
                </a:cubicBezTo>
                <a:cubicBezTo>
                  <a:pt x="81" y="25"/>
                  <a:pt x="80" y="25"/>
                  <a:pt x="79" y="26"/>
                </a:cubicBezTo>
                <a:moveTo>
                  <a:pt x="4" y="15"/>
                </a:moveTo>
                <a:cubicBezTo>
                  <a:pt x="4" y="15"/>
                  <a:pt x="4" y="15"/>
                  <a:pt x="4" y="15"/>
                </a:cubicBezTo>
                <a:cubicBezTo>
                  <a:pt x="4" y="14"/>
                  <a:pt x="4" y="13"/>
                  <a:pt x="4" y="13"/>
                </a:cubicBezTo>
                <a:cubicBezTo>
                  <a:pt x="4" y="13"/>
                  <a:pt x="4" y="13"/>
                  <a:pt x="4" y="13"/>
                </a:cubicBezTo>
                <a:cubicBezTo>
                  <a:pt x="4" y="14"/>
                  <a:pt x="4" y="14"/>
                  <a:pt x="4" y="15"/>
                </a:cubicBezTo>
                <a:moveTo>
                  <a:pt x="86" y="21"/>
                </a:moveTo>
                <a:cubicBezTo>
                  <a:pt x="86" y="19"/>
                  <a:pt x="86" y="16"/>
                  <a:pt x="86" y="13"/>
                </a:cubicBezTo>
                <a:cubicBezTo>
                  <a:pt x="87" y="12"/>
                  <a:pt x="88" y="11"/>
                  <a:pt x="89" y="10"/>
                </a:cubicBezTo>
                <a:cubicBezTo>
                  <a:pt x="89" y="13"/>
                  <a:pt x="89" y="15"/>
                  <a:pt x="89" y="17"/>
                </a:cubicBezTo>
                <a:cubicBezTo>
                  <a:pt x="89" y="18"/>
                  <a:pt x="89" y="18"/>
                  <a:pt x="89" y="18"/>
                </a:cubicBezTo>
                <a:cubicBezTo>
                  <a:pt x="88" y="19"/>
                  <a:pt x="87" y="20"/>
                  <a:pt x="86" y="21"/>
                </a:cubicBezTo>
                <a:moveTo>
                  <a:pt x="91" y="0"/>
                </a:moveTo>
                <a:cubicBezTo>
                  <a:pt x="90" y="0"/>
                  <a:pt x="89" y="1"/>
                  <a:pt x="89" y="2"/>
                </a:cubicBezTo>
                <a:cubicBezTo>
                  <a:pt x="89" y="3"/>
                  <a:pt x="89" y="5"/>
                  <a:pt x="89" y="6"/>
                </a:cubicBezTo>
                <a:cubicBezTo>
                  <a:pt x="89" y="6"/>
                  <a:pt x="89" y="6"/>
                  <a:pt x="89" y="6"/>
                </a:cubicBezTo>
                <a:cubicBezTo>
                  <a:pt x="76" y="16"/>
                  <a:pt x="60" y="20"/>
                  <a:pt x="44" y="20"/>
                </a:cubicBezTo>
                <a:cubicBezTo>
                  <a:pt x="40" y="20"/>
                  <a:pt x="36" y="20"/>
                  <a:pt x="32" y="19"/>
                </a:cubicBezTo>
                <a:cubicBezTo>
                  <a:pt x="22" y="18"/>
                  <a:pt x="12" y="16"/>
                  <a:pt x="6" y="10"/>
                </a:cubicBezTo>
                <a:cubicBezTo>
                  <a:pt x="5" y="9"/>
                  <a:pt x="4" y="8"/>
                  <a:pt x="4" y="7"/>
                </a:cubicBezTo>
                <a:cubicBezTo>
                  <a:pt x="4" y="7"/>
                  <a:pt x="4" y="6"/>
                  <a:pt x="4" y="5"/>
                </a:cubicBezTo>
                <a:cubicBezTo>
                  <a:pt x="4" y="4"/>
                  <a:pt x="4" y="4"/>
                  <a:pt x="4" y="4"/>
                </a:cubicBezTo>
                <a:cubicBezTo>
                  <a:pt x="4" y="4"/>
                  <a:pt x="4" y="3"/>
                  <a:pt x="3" y="3"/>
                </a:cubicBezTo>
                <a:cubicBezTo>
                  <a:pt x="3" y="3"/>
                  <a:pt x="3" y="3"/>
                  <a:pt x="2" y="3"/>
                </a:cubicBezTo>
                <a:cubicBezTo>
                  <a:pt x="2" y="3"/>
                  <a:pt x="1" y="3"/>
                  <a:pt x="1" y="4"/>
                </a:cubicBezTo>
                <a:cubicBezTo>
                  <a:pt x="0" y="4"/>
                  <a:pt x="0" y="5"/>
                  <a:pt x="0" y="6"/>
                </a:cubicBezTo>
                <a:cubicBezTo>
                  <a:pt x="0" y="7"/>
                  <a:pt x="0" y="7"/>
                  <a:pt x="1" y="8"/>
                </a:cubicBezTo>
                <a:cubicBezTo>
                  <a:pt x="1" y="9"/>
                  <a:pt x="0" y="10"/>
                  <a:pt x="0" y="10"/>
                </a:cubicBezTo>
                <a:cubicBezTo>
                  <a:pt x="0" y="13"/>
                  <a:pt x="1" y="16"/>
                  <a:pt x="1" y="19"/>
                </a:cubicBezTo>
                <a:cubicBezTo>
                  <a:pt x="1" y="19"/>
                  <a:pt x="1" y="20"/>
                  <a:pt x="2" y="20"/>
                </a:cubicBezTo>
                <a:cubicBezTo>
                  <a:pt x="2" y="22"/>
                  <a:pt x="4" y="24"/>
                  <a:pt x="5" y="26"/>
                </a:cubicBezTo>
                <a:cubicBezTo>
                  <a:pt x="11" y="31"/>
                  <a:pt x="23" y="37"/>
                  <a:pt x="41" y="37"/>
                </a:cubicBezTo>
                <a:cubicBezTo>
                  <a:pt x="49" y="37"/>
                  <a:pt x="60" y="36"/>
                  <a:pt x="70" y="33"/>
                </a:cubicBezTo>
                <a:cubicBezTo>
                  <a:pt x="73" y="32"/>
                  <a:pt x="76" y="31"/>
                  <a:pt x="79" y="30"/>
                </a:cubicBezTo>
                <a:cubicBezTo>
                  <a:pt x="79" y="30"/>
                  <a:pt x="79" y="30"/>
                  <a:pt x="79" y="30"/>
                </a:cubicBezTo>
                <a:cubicBezTo>
                  <a:pt x="80" y="30"/>
                  <a:pt x="80" y="30"/>
                  <a:pt x="80" y="30"/>
                </a:cubicBezTo>
                <a:cubicBezTo>
                  <a:pt x="80" y="29"/>
                  <a:pt x="80" y="29"/>
                  <a:pt x="80" y="29"/>
                </a:cubicBezTo>
                <a:cubicBezTo>
                  <a:pt x="81" y="29"/>
                  <a:pt x="83" y="28"/>
                  <a:pt x="84" y="27"/>
                </a:cubicBezTo>
                <a:cubicBezTo>
                  <a:pt x="84" y="27"/>
                  <a:pt x="85" y="27"/>
                  <a:pt x="86" y="26"/>
                </a:cubicBezTo>
                <a:cubicBezTo>
                  <a:pt x="86" y="26"/>
                  <a:pt x="86" y="26"/>
                  <a:pt x="86" y="26"/>
                </a:cubicBezTo>
                <a:cubicBezTo>
                  <a:pt x="86" y="26"/>
                  <a:pt x="86" y="26"/>
                  <a:pt x="86" y="26"/>
                </a:cubicBezTo>
                <a:cubicBezTo>
                  <a:pt x="89" y="24"/>
                  <a:pt x="91" y="21"/>
                  <a:pt x="92" y="18"/>
                </a:cubicBezTo>
                <a:cubicBezTo>
                  <a:pt x="92" y="18"/>
                  <a:pt x="93" y="17"/>
                  <a:pt x="93" y="17"/>
                </a:cubicBezTo>
                <a:cubicBezTo>
                  <a:pt x="93" y="16"/>
                  <a:pt x="92" y="16"/>
                  <a:pt x="92" y="15"/>
                </a:cubicBezTo>
                <a:cubicBezTo>
                  <a:pt x="92" y="11"/>
                  <a:pt x="93" y="6"/>
                  <a:pt x="93" y="2"/>
                </a:cubicBezTo>
                <a:cubicBezTo>
                  <a:pt x="93" y="1"/>
                  <a:pt x="92" y="0"/>
                  <a:pt x="91" y="0"/>
                </a:cubicBezTo>
                <a:cubicBezTo>
                  <a:pt x="91" y="0"/>
                  <a:pt x="91" y="0"/>
                  <a:pt x="91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CustomShape 60"/>
          <p:cNvSpPr/>
          <p:nvPr/>
        </p:nvSpPr>
        <p:spPr>
          <a:xfrm>
            <a:off x="2139120" y="2918160"/>
            <a:ext cx="93960" cy="37080"/>
          </a:xfrm>
          <a:custGeom>
            <a:avLst/>
            <a:gdLst/>
            <a:ahLst/>
            <a:rect l="l" t="t" r="r" b="b"/>
            <a:pathLst>
              <a:path w="93" h="37">
                <a:moveTo>
                  <a:pt x="44" y="23"/>
                </a:moveTo>
                <a:cubicBezTo>
                  <a:pt x="45" y="23"/>
                  <a:pt x="46" y="23"/>
                  <a:pt x="47" y="23"/>
                </a:cubicBezTo>
                <a:cubicBezTo>
                  <a:pt x="47" y="23"/>
                  <a:pt x="47" y="23"/>
                  <a:pt x="47" y="23"/>
                </a:cubicBezTo>
                <a:cubicBezTo>
                  <a:pt x="47" y="23"/>
                  <a:pt x="47" y="23"/>
                  <a:pt x="47" y="23"/>
                </a:cubicBezTo>
                <a:cubicBezTo>
                  <a:pt x="47" y="27"/>
                  <a:pt x="47" y="30"/>
                  <a:pt x="48" y="33"/>
                </a:cubicBezTo>
                <a:cubicBezTo>
                  <a:pt x="46" y="33"/>
                  <a:pt x="44" y="33"/>
                  <a:pt x="42" y="33"/>
                </a:cubicBezTo>
                <a:cubicBezTo>
                  <a:pt x="42" y="32"/>
                  <a:pt x="42" y="31"/>
                  <a:pt x="42" y="30"/>
                </a:cubicBezTo>
                <a:cubicBezTo>
                  <a:pt x="42" y="28"/>
                  <a:pt x="42" y="25"/>
                  <a:pt x="43" y="23"/>
                </a:cubicBezTo>
                <a:cubicBezTo>
                  <a:pt x="44" y="23"/>
                  <a:pt x="44" y="23"/>
                  <a:pt x="44" y="23"/>
                </a:cubicBezTo>
                <a:moveTo>
                  <a:pt x="41" y="33"/>
                </a:moveTo>
                <a:cubicBezTo>
                  <a:pt x="39" y="33"/>
                  <a:pt x="37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5" y="30"/>
                  <a:pt x="35" y="26"/>
                  <a:pt x="35" y="23"/>
                </a:cubicBezTo>
                <a:cubicBezTo>
                  <a:pt x="37" y="23"/>
                  <a:pt x="39" y="23"/>
                  <a:pt x="41" y="23"/>
                </a:cubicBezTo>
                <a:cubicBezTo>
                  <a:pt x="41" y="25"/>
                  <a:pt x="41" y="28"/>
                  <a:pt x="41" y="30"/>
                </a:cubicBezTo>
                <a:cubicBezTo>
                  <a:pt x="41" y="31"/>
                  <a:pt x="41" y="32"/>
                  <a:pt x="41" y="33"/>
                </a:cubicBezTo>
                <a:moveTo>
                  <a:pt x="49" y="33"/>
                </a:moveTo>
                <a:cubicBezTo>
                  <a:pt x="49" y="30"/>
                  <a:pt x="49" y="27"/>
                  <a:pt x="48" y="24"/>
                </a:cubicBezTo>
                <a:cubicBezTo>
                  <a:pt x="49" y="23"/>
                  <a:pt x="49" y="23"/>
                  <a:pt x="49" y="23"/>
                </a:cubicBezTo>
                <a:cubicBezTo>
                  <a:pt x="49" y="23"/>
                  <a:pt x="49" y="23"/>
                  <a:pt x="49" y="23"/>
                </a:cubicBezTo>
                <a:cubicBezTo>
                  <a:pt x="50" y="23"/>
                  <a:pt x="51" y="23"/>
                  <a:pt x="52" y="23"/>
                </a:cubicBezTo>
                <a:cubicBezTo>
                  <a:pt x="52" y="25"/>
                  <a:pt x="52" y="27"/>
                  <a:pt x="52" y="29"/>
                </a:cubicBezTo>
                <a:cubicBezTo>
                  <a:pt x="52" y="30"/>
                  <a:pt x="52" y="32"/>
                  <a:pt x="52" y="33"/>
                </a:cubicBezTo>
                <a:cubicBezTo>
                  <a:pt x="51" y="33"/>
                  <a:pt x="50" y="33"/>
                  <a:pt x="49" y="33"/>
                </a:cubicBezTo>
                <a:moveTo>
                  <a:pt x="54" y="32"/>
                </a:moveTo>
                <a:cubicBezTo>
                  <a:pt x="54" y="32"/>
                  <a:pt x="54" y="32"/>
                  <a:pt x="54" y="31"/>
                </a:cubicBezTo>
                <a:cubicBezTo>
                  <a:pt x="54" y="31"/>
                  <a:pt x="54" y="31"/>
                  <a:pt x="54" y="31"/>
                </a:cubicBezTo>
                <a:cubicBezTo>
                  <a:pt x="54" y="30"/>
                  <a:pt x="54" y="30"/>
                  <a:pt x="54" y="29"/>
                </a:cubicBezTo>
                <a:cubicBezTo>
                  <a:pt x="54" y="27"/>
                  <a:pt x="54" y="25"/>
                  <a:pt x="54" y="23"/>
                </a:cubicBezTo>
                <a:cubicBezTo>
                  <a:pt x="54" y="23"/>
                  <a:pt x="55" y="23"/>
                  <a:pt x="55" y="23"/>
                </a:cubicBezTo>
                <a:cubicBezTo>
                  <a:pt x="55" y="26"/>
                  <a:pt x="55" y="29"/>
                  <a:pt x="55" y="32"/>
                </a:cubicBezTo>
                <a:cubicBezTo>
                  <a:pt x="54" y="32"/>
                  <a:pt x="54" y="32"/>
                  <a:pt x="54" y="32"/>
                </a:cubicBezTo>
                <a:moveTo>
                  <a:pt x="57" y="32"/>
                </a:moveTo>
                <a:cubicBezTo>
                  <a:pt x="57" y="29"/>
                  <a:pt x="57" y="26"/>
                  <a:pt x="57" y="22"/>
                </a:cubicBezTo>
                <a:cubicBezTo>
                  <a:pt x="58" y="22"/>
                  <a:pt x="58" y="22"/>
                  <a:pt x="58" y="22"/>
                </a:cubicBezTo>
                <a:cubicBezTo>
                  <a:pt x="58" y="25"/>
                  <a:pt x="58" y="29"/>
                  <a:pt x="58" y="32"/>
                </a:cubicBezTo>
                <a:cubicBezTo>
                  <a:pt x="58" y="32"/>
                  <a:pt x="57" y="32"/>
                  <a:pt x="57" y="32"/>
                </a:cubicBezTo>
                <a:moveTo>
                  <a:pt x="34" y="33"/>
                </a:moveTo>
                <a:cubicBezTo>
                  <a:pt x="32" y="33"/>
                  <a:pt x="30" y="33"/>
                  <a:pt x="28" y="32"/>
                </a:cubicBezTo>
                <a:cubicBezTo>
                  <a:pt x="28" y="31"/>
                  <a:pt x="28" y="30"/>
                  <a:pt x="28" y="29"/>
                </a:cubicBezTo>
                <a:cubicBezTo>
                  <a:pt x="28" y="27"/>
                  <a:pt x="28" y="24"/>
                  <a:pt x="28" y="22"/>
                </a:cubicBezTo>
                <a:cubicBezTo>
                  <a:pt x="29" y="22"/>
                  <a:pt x="31" y="22"/>
                  <a:pt x="32" y="23"/>
                </a:cubicBezTo>
                <a:cubicBezTo>
                  <a:pt x="32" y="23"/>
                  <a:pt x="33" y="23"/>
                  <a:pt x="33" y="23"/>
                </a:cubicBezTo>
                <a:cubicBezTo>
                  <a:pt x="34" y="26"/>
                  <a:pt x="34" y="30"/>
                  <a:pt x="34" y="33"/>
                </a:cubicBezTo>
                <a:cubicBezTo>
                  <a:pt x="34" y="33"/>
                  <a:pt x="34" y="33"/>
                  <a:pt x="34" y="33"/>
                </a:cubicBezTo>
                <a:moveTo>
                  <a:pt x="60" y="32"/>
                </a:moveTo>
                <a:cubicBezTo>
                  <a:pt x="60" y="28"/>
                  <a:pt x="60" y="25"/>
                  <a:pt x="59" y="22"/>
                </a:cubicBezTo>
                <a:cubicBezTo>
                  <a:pt x="61" y="22"/>
                  <a:pt x="62" y="22"/>
                  <a:pt x="63" y="21"/>
                </a:cubicBezTo>
                <a:cubicBezTo>
                  <a:pt x="63" y="24"/>
                  <a:pt x="63" y="27"/>
                  <a:pt x="63" y="30"/>
                </a:cubicBezTo>
                <a:cubicBezTo>
                  <a:pt x="63" y="31"/>
                  <a:pt x="63" y="31"/>
                  <a:pt x="63" y="31"/>
                </a:cubicBezTo>
                <a:cubicBezTo>
                  <a:pt x="63" y="31"/>
                  <a:pt x="63" y="31"/>
                  <a:pt x="63" y="31"/>
                </a:cubicBezTo>
                <a:cubicBezTo>
                  <a:pt x="62" y="31"/>
                  <a:pt x="61" y="31"/>
                  <a:pt x="60" y="32"/>
                </a:cubicBezTo>
                <a:moveTo>
                  <a:pt x="26" y="32"/>
                </a:moveTo>
                <a:cubicBezTo>
                  <a:pt x="24" y="31"/>
                  <a:pt x="22" y="31"/>
                  <a:pt x="20" y="30"/>
                </a:cubicBezTo>
                <a:cubicBezTo>
                  <a:pt x="20" y="29"/>
                  <a:pt x="20" y="28"/>
                  <a:pt x="20" y="26"/>
                </a:cubicBezTo>
                <a:cubicBezTo>
                  <a:pt x="20" y="24"/>
                  <a:pt x="20" y="23"/>
                  <a:pt x="21" y="21"/>
                </a:cubicBezTo>
                <a:cubicBezTo>
                  <a:pt x="23" y="21"/>
                  <a:pt x="24" y="22"/>
                  <a:pt x="26" y="22"/>
                </a:cubicBezTo>
                <a:cubicBezTo>
                  <a:pt x="26" y="24"/>
                  <a:pt x="26" y="27"/>
                  <a:pt x="26" y="29"/>
                </a:cubicBezTo>
                <a:cubicBezTo>
                  <a:pt x="26" y="30"/>
                  <a:pt x="26" y="31"/>
                  <a:pt x="26" y="32"/>
                </a:cubicBezTo>
                <a:moveTo>
                  <a:pt x="65" y="31"/>
                </a:moveTo>
                <a:cubicBezTo>
                  <a:pt x="65" y="30"/>
                  <a:pt x="65" y="30"/>
                  <a:pt x="65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27"/>
                  <a:pt x="64" y="24"/>
                  <a:pt x="64" y="21"/>
                </a:cubicBezTo>
                <a:cubicBezTo>
                  <a:pt x="64" y="21"/>
                  <a:pt x="64" y="21"/>
                  <a:pt x="64" y="21"/>
                </a:cubicBezTo>
                <a:cubicBezTo>
                  <a:pt x="65" y="21"/>
                  <a:pt x="66" y="21"/>
                  <a:pt x="67" y="20"/>
                </a:cubicBezTo>
                <a:cubicBezTo>
                  <a:pt x="67" y="22"/>
                  <a:pt x="67" y="24"/>
                  <a:pt x="67" y="26"/>
                </a:cubicBezTo>
                <a:cubicBezTo>
                  <a:pt x="67" y="27"/>
                  <a:pt x="67" y="29"/>
                  <a:pt x="67" y="30"/>
                </a:cubicBezTo>
                <a:cubicBezTo>
                  <a:pt x="66" y="30"/>
                  <a:pt x="66" y="31"/>
                  <a:pt x="65" y="31"/>
                </a:cubicBezTo>
                <a:moveTo>
                  <a:pt x="69" y="30"/>
                </a:moveTo>
                <a:cubicBezTo>
                  <a:pt x="69" y="28"/>
                  <a:pt x="69" y="27"/>
                  <a:pt x="69" y="26"/>
                </a:cubicBezTo>
                <a:cubicBezTo>
                  <a:pt x="69" y="24"/>
                  <a:pt x="69" y="22"/>
                  <a:pt x="69" y="20"/>
                </a:cubicBezTo>
                <a:cubicBezTo>
                  <a:pt x="70" y="19"/>
                  <a:pt x="71" y="19"/>
                  <a:pt x="73" y="19"/>
                </a:cubicBezTo>
                <a:cubicBezTo>
                  <a:pt x="73" y="22"/>
                  <a:pt x="73" y="25"/>
                  <a:pt x="73" y="27"/>
                </a:cubicBezTo>
                <a:cubicBezTo>
                  <a:pt x="73" y="28"/>
                  <a:pt x="73" y="28"/>
                  <a:pt x="73" y="28"/>
                </a:cubicBezTo>
                <a:cubicBezTo>
                  <a:pt x="72" y="29"/>
                  <a:pt x="70" y="29"/>
                  <a:pt x="69" y="30"/>
                </a:cubicBezTo>
                <a:moveTo>
                  <a:pt x="19" y="30"/>
                </a:moveTo>
                <a:cubicBezTo>
                  <a:pt x="17" y="29"/>
                  <a:pt x="15" y="28"/>
                  <a:pt x="13" y="27"/>
                </a:cubicBezTo>
                <a:cubicBezTo>
                  <a:pt x="13" y="24"/>
                  <a:pt x="13" y="21"/>
                  <a:pt x="13" y="18"/>
                </a:cubicBezTo>
                <a:cubicBezTo>
                  <a:pt x="15" y="19"/>
                  <a:pt x="17" y="20"/>
                  <a:pt x="19" y="20"/>
                </a:cubicBezTo>
                <a:cubicBezTo>
                  <a:pt x="19" y="22"/>
                  <a:pt x="19" y="24"/>
                  <a:pt x="19" y="26"/>
                </a:cubicBezTo>
                <a:cubicBezTo>
                  <a:pt x="19" y="27"/>
                  <a:pt x="19" y="29"/>
                  <a:pt x="19" y="30"/>
                </a:cubicBezTo>
                <a:moveTo>
                  <a:pt x="75" y="28"/>
                </a:moveTo>
                <a:cubicBezTo>
                  <a:pt x="75" y="27"/>
                  <a:pt x="75" y="27"/>
                  <a:pt x="75" y="27"/>
                </a:cubicBezTo>
                <a:cubicBezTo>
                  <a:pt x="75" y="24"/>
                  <a:pt x="75" y="21"/>
                  <a:pt x="74" y="18"/>
                </a:cubicBezTo>
                <a:cubicBezTo>
                  <a:pt x="75" y="18"/>
                  <a:pt x="76" y="17"/>
                  <a:pt x="77" y="17"/>
                </a:cubicBezTo>
                <a:cubicBezTo>
                  <a:pt x="78" y="20"/>
                  <a:pt x="78" y="23"/>
                  <a:pt x="78" y="27"/>
                </a:cubicBezTo>
                <a:cubicBezTo>
                  <a:pt x="77" y="27"/>
                  <a:pt x="76" y="27"/>
                  <a:pt x="75" y="28"/>
                </a:cubicBezTo>
                <a:moveTo>
                  <a:pt x="11" y="26"/>
                </a:moveTo>
                <a:cubicBezTo>
                  <a:pt x="10" y="26"/>
                  <a:pt x="10" y="25"/>
                  <a:pt x="9" y="25"/>
                </a:cubicBezTo>
                <a:cubicBezTo>
                  <a:pt x="9" y="22"/>
                  <a:pt x="9" y="19"/>
                  <a:pt x="9" y="16"/>
                </a:cubicBezTo>
                <a:cubicBezTo>
                  <a:pt x="10" y="17"/>
                  <a:pt x="10" y="17"/>
                  <a:pt x="11" y="17"/>
                </a:cubicBezTo>
                <a:cubicBezTo>
                  <a:pt x="11" y="20"/>
                  <a:pt x="11" y="23"/>
                  <a:pt x="11" y="26"/>
                </a:cubicBezTo>
                <a:moveTo>
                  <a:pt x="7" y="23"/>
                </a:moveTo>
                <a:cubicBezTo>
                  <a:pt x="7" y="22"/>
                  <a:pt x="6" y="22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19"/>
                  <a:pt x="6" y="17"/>
                  <a:pt x="6" y="14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8"/>
                  <a:pt x="7" y="20"/>
                  <a:pt x="7" y="23"/>
                </a:cubicBezTo>
                <a:moveTo>
                  <a:pt x="79" y="26"/>
                </a:moveTo>
                <a:cubicBezTo>
                  <a:pt x="79" y="23"/>
                  <a:pt x="79" y="19"/>
                  <a:pt x="79" y="16"/>
                </a:cubicBezTo>
                <a:cubicBezTo>
                  <a:pt x="81" y="15"/>
                  <a:pt x="82" y="14"/>
                  <a:pt x="84" y="13"/>
                </a:cubicBezTo>
                <a:cubicBezTo>
                  <a:pt x="84" y="17"/>
                  <a:pt x="84" y="20"/>
                  <a:pt x="84" y="23"/>
                </a:cubicBezTo>
                <a:cubicBezTo>
                  <a:pt x="84" y="23"/>
                  <a:pt x="83" y="24"/>
                  <a:pt x="82" y="25"/>
                </a:cubicBezTo>
                <a:cubicBezTo>
                  <a:pt x="81" y="25"/>
                  <a:pt x="80" y="25"/>
                  <a:pt x="79" y="26"/>
                </a:cubicBezTo>
                <a:moveTo>
                  <a:pt x="4" y="15"/>
                </a:moveTo>
                <a:cubicBezTo>
                  <a:pt x="4" y="15"/>
                  <a:pt x="4" y="15"/>
                  <a:pt x="4" y="15"/>
                </a:cubicBezTo>
                <a:cubicBezTo>
                  <a:pt x="4" y="14"/>
                  <a:pt x="4" y="13"/>
                  <a:pt x="4" y="13"/>
                </a:cubicBezTo>
                <a:cubicBezTo>
                  <a:pt x="4" y="13"/>
                  <a:pt x="4" y="13"/>
                  <a:pt x="4" y="13"/>
                </a:cubicBezTo>
                <a:cubicBezTo>
                  <a:pt x="4" y="14"/>
                  <a:pt x="4" y="14"/>
                  <a:pt x="4" y="15"/>
                </a:cubicBezTo>
                <a:moveTo>
                  <a:pt x="86" y="21"/>
                </a:moveTo>
                <a:cubicBezTo>
                  <a:pt x="86" y="18"/>
                  <a:pt x="86" y="15"/>
                  <a:pt x="86" y="13"/>
                </a:cubicBezTo>
                <a:cubicBezTo>
                  <a:pt x="87" y="12"/>
                  <a:pt x="88" y="11"/>
                  <a:pt x="89" y="10"/>
                </a:cubicBezTo>
                <a:cubicBezTo>
                  <a:pt x="89" y="13"/>
                  <a:pt x="89" y="15"/>
                  <a:pt x="89" y="17"/>
                </a:cubicBezTo>
                <a:cubicBezTo>
                  <a:pt x="89" y="18"/>
                  <a:pt x="89" y="18"/>
                  <a:pt x="89" y="18"/>
                </a:cubicBezTo>
                <a:cubicBezTo>
                  <a:pt x="88" y="19"/>
                  <a:pt x="87" y="20"/>
                  <a:pt x="86" y="21"/>
                </a:cubicBezTo>
                <a:moveTo>
                  <a:pt x="91" y="0"/>
                </a:moveTo>
                <a:cubicBezTo>
                  <a:pt x="90" y="0"/>
                  <a:pt x="89" y="1"/>
                  <a:pt x="89" y="2"/>
                </a:cubicBezTo>
                <a:cubicBezTo>
                  <a:pt x="89" y="2"/>
                  <a:pt x="89" y="2"/>
                  <a:pt x="89" y="2"/>
                </a:cubicBezTo>
                <a:cubicBezTo>
                  <a:pt x="89" y="3"/>
                  <a:pt x="89" y="5"/>
                  <a:pt x="89" y="6"/>
                </a:cubicBezTo>
                <a:cubicBezTo>
                  <a:pt x="89" y="6"/>
                  <a:pt x="89" y="6"/>
                  <a:pt x="89" y="6"/>
                </a:cubicBezTo>
                <a:cubicBezTo>
                  <a:pt x="76" y="16"/>
                  <a:pt x="60" y="20"/>
                  <a:pt x="44" y="20"/>
                </a:cubicBezTo>
                <a:cubicBezTo>
                  <a:pt x="44" y="20"/>
                  <a:pt x="44" y="20"/>
                  <a:pt x="44" y="20"/>
                </a:cubicBezTo>
                <a:cubicBezTo>
                  <a:pt x="40" y="20"/>
                  <a:pt x="36" y="20"/>
                  <a:pt x="32" y="19"/>
                </a:cubicBezTo>
                <a:cubicBezTo>
                  <a:pt x="22" y="18"/>
                  <a:pt x="12" y="16"/>
                  <a:pt x="6" y="9"/>
                </a:cubicBezTo>
                <a:cubicBezTo>
                  <a:pt x="5" y="9"/>
                  <a:pt x="4" y="8"/>
                  <a:pt x="4" y="7"/>
                </a:cubicBezTo>
                <a:cubicBezTo>
                  <a:pt x="4" y="7"/>
                  <a:pt x="4" y="6"/>
                  <a:pt x="4" y="5"/>
                </a:cubicBezTo>
                <a:cubicBezTo>
                  <a:pt x="4" y="4"/>
                  <a:pt x="4" y="4"/>
                  <a:pt x="4" y="4"/>
                </a:cubicBezTo>
                <a:cubicBezTo>
                  <a:pt x="4" y="4"/>
                  <a:pt x="4" y="3"/>
                  <a:pt x="3" y="3"/>
                </a:cubicBezTo>
                <a:cubicBezTo>
                  <a:pt x="3" y="3"/>
                  <a:pt x="3" y="3"/>
                  <a:pt x="2" y="3"/>
                </a:cubicBezTo>
                <a:cubicBezTo>
                  <a:pt x="2" y="3"/>
                  <a:pt x="1" y="3"/>
                  <a:pt x="1" y="4"/>
                </a:cubicBezTo>
                <a:cubicBezTo>
                  <a:pt x="0" y="4"/>
                  <a:pt x="0" y="5"/>
                  <a:pt x="0" y="6"/>
                </a:cubicBezTo>
                <a:cubicBezTo>
                  <a:pt x="0" y="7"/>
                  <a:pt x="0" y="7"/>
                  <a:pt x="1" y="8"/>
                </a:cubicBezTo>
                <a:cubicBezTo>
                  <a:pt x="1" y="9"/>
                  <a:pt x="0" y="10"/>
                  <a:pt x="0" y="10"/>
                </a:cubicBezTo>
                <a:cubicBezTo>
                  <a:pt x="0" y="13"/>
                  <a:pt x="1" y="16"/>
                  <a:pt x="1" y="19"/>
                </a:cubicBezTo>
                <a:cubicBezTo>
                  <a:pt x="1" y="19"/>
                  <a:pt x="1" y="20"/>
                  <a:pt x="2" y="20"/>
                </a:cubicBezTo>
                <a:cubicBezTo>
                  <a:pt x="2" y="22"/>
                  <a:pt x="4" y="24"/>
                  <a:pt x="5" y="26"/>
                </a:cubicBezTo>
                <a:cubicBezTo>
                  <a:pt x="11" y="31"/>
                  <a:pt x="23" y="37"/>
                  <a:pt x="41" y="37"/>
                </a:cubicBezTo>
                <a:cubicBezTo>
                  <a:pt x="49" y="37"/>
                  <a:pt x="60" y="36"/>
                  <a:pt x="70" y="33"/>
                </a:cubicBezTo>
                <a:cubicBezTo>
                  <a:pt x="73" y="32"/>
                  <a:pt x="76" y="31"/>
                  <a:pt x="79" y="30"/>
                </a:cubicBezTo>
                <a:cubicBezTo>
                  <a:pt x="79" y="30"/>
                  <a:pt x="79" y="30"/>
                  <a:pt x="79" y="30"/>
                </a:cubicBezTo>
                <a:cubicBezTo>
                  <a:pt x="80" y="29"/>
                  <a:pt x="80" y="29"/>
                  <a:pt x="80" y="29"/>
                </a:cubicBezTo>
                <a:cubicBezTo>
                  <a:pt x="80" y="29"/>
                  <a:pt x="80" y="29"/>
                  <a:pt x="80" y="29"/>
                </a:cubicBezTo>
                <a:cubicBezTo>
                  <a:pt x="81" y="29"/>
                  <a:pt x="83" y="28"/>
                  <a:pt x="84" y="27"/>
                </a:cubicBezTo>
                <a:cubicBezTo>
                  <a:pt x="84" y="27"/>
                  <a:pt x="85" y="26"/>
                  <a:pt x="86" y="26"/>
                </a:cubicBezTo>
                <a:cubicBezTo>
                  <a:pt x="86" y="26"/>
                  <a:pt x="86" y="26"/>
                  <a:pt x="86" y="26"/>
                </a:cubicBezTo>
                <a:cubicBezTo>
                  <a:pt x="86" y="26"/>
                  <a:pt x="86" y="26"/>
                  <a:pt x="86" y="26"/>
                </a:cubicBezTo>
                <a:cubicBezTo>
                  <a:pt x="89" y="24"/>
                  <a:pt x="91" y="21"/>
                  <a:pt x="92" y="18"/>
                </a:cubicBezTo>
                <a:cubicBezTo>
                  <a:pt x="92" y="18"/>
                  <a:pt x="93" y="17"/>
                  <a:pt x="93" y="16"/>
                </a:cubicBezTo>
                <a:cubicBezTo>
                  <a:pt x="93" y="16"/>
                  <a:pt x="92" y="16"/>
                  <a:pt x="92" y="15"/>
                </a:cubicBezTo>
                <a:cubicBezTo>
                  <a:pt x="92" y="11"/>
                  <a:pt x="93" y="6"/>
                  <a:pt x="93" y="2"/>
                </a:cubicBezTo>
                <a:cubicBezTo>
                  <a:pt x="93" y="1"/>
                  <a:pt x="92" y="0"/>
                  <a:pt x="91" y="0"/>
                </a:cubicBezTo>
                <a:cubicBezTo>
                  <a:pt x="91" y="0"/>
                  <a:pt x="91" y="0"/>
                  <a:pt x="91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1" name="CustomShape 61"/>
          <p:cNvSpPr/>
          <p:nvPr/>
        </p:nvSpPr>
        <p:spPr>
          <a:xfrm>
            <a:off x="2282400" y="2121120"/>
            <a:ext cx="110520" cy="95400"/>
          </a:xfrm>
          <a:custGeom>
            <a:avLst/>
            <a:gdLst/>
            <a:ahLst/>
            <a:rect l="l" t="t" r="r" b="b"/>
            <a:pathLst>
              <a:path w="109" h="94">
                <a:moveTo>
                  <a:pt x="77" y="90"/>
                </a:moveTo>
                <a:cubicBezTo>
                  <a:pt x="71" y="84"/>
                  <a:pt x="66" y="79"/>
                  <a:pt x="60" y="73"/>
                </a:cubicBezTo>
                <a:cubicBezTo>
                  <a:pt x="61" y="72"/>
                  <a:pt x="62" y="71"/>
                  <a:pt x="63" y="70"/>
                </a:cubicBezTo>
                <a:cubicBezTo>
                  <a:pt x="66" y="67"/>
                  <a:pt x="69" y="65"/>
                  <a:pt x="72" y="64"/>
                </a:cubicBezTo>
                <a:cubicBezTo>
                  <a:pt x="74" y="70"/>
                  <a:pt x="75" y="78"/>
                  <a:pt x="77" y="90"/>
                </a:cubicBezTo>
                <a:moveTo>
                  <a:pt x="79" y="84"/>
                </a:moveTo>
                <a:cubicBezTo>
                  <a:pt x="77" y="75"/>
                  <a:pt x="76" y="68"/>
                  <a:pt x="75" y="63"/>
                </a:cubicBezTo>
                <a:cubicBezTo>
                  <a:pt x="75" y="62"/>
                  <a:pt x="75" y="62"/>
                  <a:pt x="75" y="62"/>
                </a:cubicBezTo>
                <a:cubicBezTo>
                  <a:pt x="75" y="62"/>
                  <a:pt x="75" y="61"/>
                  <a:pt x="75" y="61"/>
                </a:cubicBezTo>
                <a:cubicBezTo>
                  <a:pt x="53" y="42"/>
                  <a:pt x="39" y="29"/>
                  <a:pt x="19" y="13"/>
                </a:cubicBezTo>
                <a:cubicBezTo>
                  <a:pt x="30" y="21"/>
                  <a:pt x="39" y="28"/>
                  <a:pt x="55" y="37"/>
                </a:cubicBezTo>
                <a:cubicBezTo>
                  <a:pt x="64" y="43"/>
                  <a:pt x="75" y="49"/>
                  <a:pt x="83" y="56"/>
                </a:cubicBezTo>
                <a:cubicBezTo>
                  <a:pt x="82" y="65"/>
                  <a:pt x="80" y="75"/>
                  <a:pt x="79" y="84"/>
                </a:cubicBezTo>
                <a:moveTo>
                  <a:pt x="43" y="81"/>
                </a:moveTo>
                <a:cubicBezTo>
                  <a:pt x="41" y="78"/>
                  <a:pt x="37" y="71"/>
                  <a:pt x="33" y="64"/>
                </a:cubicBezTo>
                <a:cubicBezTo>
                  <a:pt x="27" y="52"/>
                  <a:pt x="19" y="37"/>
                  <a:pt x="13" y="24"/>
                </a:cubicBezTo>
                <a:cubicBezTo>
                  <a:pt x="10" y="18"/>
                  <a:pt x="7" y="13"/>
                  <a:pt x="5" y="9"/>
                </a:cubicBezTo>
                <a:cubicBezTo>
                  <a:pt x="5" y="7"/>
                  <a:pt x="4" y="6"/>
                  <a:pt x="4" y="5"/>
                </a:cubicBezTo>
                <a:cubicBezTo>
                  <a:pt x="30" y="24"/>
                  <a:pt x="46" y="39"/>
                  <a:pt x="71" y="61"/>
                </a:cubicBezTo>
                <a:cubicBezTo>
                  <a:pt x="66" y="63"/>
                  <a:pt x="61" y="67"/>
                  <a:pt x="57" y="72"/>
                </a:cubicBezTo>
                <a:cubicBezTo>
                  <a:pt x="55" y="74"/>
                  <a:pt x="53" y="76"/>
                  <a:pt x="50" y="78"/>
                </a:cubicBezTo>
                <a:cubicBezTo>
                  <a:pt x="48" y="80"/>
                  <a:pt x="46" y="81"/>
                  <a:pt x="43" y="81"/>
                </a:cubicBezTo>
                <a:moveTo>
                  <a:pt x="85" y="54"/>
                </a:moveTo>
                <a:cubicBezTo>
                  <a:pt x="76" y="47"/>
                  <a:pt x="66" y="40"/>
                  <a:pt x="56" y="35"/>
                </a:cubicBezTo>
                <a:cubicBezTo>
                  <a:pt x="36" y="23"/>
                  <a:pt x="27" y="14"/>
                  <a:pt x="10" y="4"/>
                </a:cubicBezTo>
                <a:cubicBezTo>
                  <a:pt x="20" y="7"/>
                  <a:pt x="23" y="8"/>
                  <a:pt x="35" y="13"/>
                </a:cubicBezTo>
                <a:cubicBezTo>
                  <a:pt x="59" y="23"/>
                  <a:pt x="84" y="33"/>
                  <a:pt x="105" y="42"/>
                </a:cubicBezTo>
                <a:cubicBezTo>
                  <a:pt x="98" y="46"/>
                  <a:pt x="92" y="49"/>
                  <a:pt x="85" y="54"/>
                </a:cubicBezTo>
                <a:moveTo>
                  <a:pt x="2" y="0"/>
                </a:moveTo>
                <a:cubicBezTo>
                  <a:pt x="2" y="0"/>
                  <a:pt x="1" y="0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2"/>
                  <a:pt x="0" y="2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3"/>
                  <a:pt x="0" y="3"/>
                  <a:pt x="0" y="3"/>
                </a:cubicBezTo>
                <a:cubicBezTo>
                  <a:pt x="0" y="3"/>
                  <a:pt x="0" y="4"/>
                  <a:pt x="0" y="4"/>
                </a:cubicBezTo>
                <a:cubicBezTo>
                  <a:pt x="3" y="9"/>
                  <a:pt x="11" y="26"/>
                  <a:pt x="19" y="43"/>
                </a:cubicBezTo>
                <a:cubicBezTo>
                  <a:pt x="28" y="60"/>
                  <a:pt x="37" y="77"/>
                  <a:pt x="42" y="83"/>
                </a:cubicBezTo>
                <a:cubicBezTo>
                  <a:pt x="42" y="84"/>
                  <a:pt x="42" y="84"/>
                  <a:pt x="43" y="84"/>
                </a:cubicBezTo>
                <a:cubicBezTo>
                  <a:pt x="43" y="84"/>
                  <a:pt x="43" y="84"/>
                  <a:pt x="43" y="84"/>
                </a:cubicBezTo>
                <a:cubicBezTo>
                  <a:pt x="46" y="84"/>
                  <a:pt x="49" y="82"/>
                  <a:pt x="52" y="80"/>
                </a:cubicBezTo>
                <a:cubicBezTo>
                  <a:pt x="54" y="79"/>
                  <a:pt x="56" y="77"/>
                  <a:pt x="58" y="75"/>
                </a:cubicBezTo>
                <a:cubicBezTo>
                  <a:pt x="64" y="81"/>
                  <a:pt x="69" y="86"/>
                  <a:pt x="77" y="94"/>
                </a:cubicBezTo>
                <a:cubicBezTo>
                  <a:pt x="77" y="94"/>
                  <a:pt x="78" y="94"/>
                  <a:pt x="78" y="94"/>
                </a:cubicBezTo>
                <a:cubicBezTo>
                  <a:pt x="78" y="94"/>
                  <a:pt x="78" y="94"/>
                  <a:pt x="78" y="94"/>
                </a:cubicBezTo>
                <a:cubicBezTo>
                  <a:pt x="79" y="94"/>
                  <a:pt x="79" y="94"/>
                  <a:pt x="79" y="94"/>
                </a:cubicBezTo>
                <a:cubicBezTo>
                  <a:pt x="79" y="94"/>
                  <a:pt x="79" y="94"/>
                  <a:pt x="79" y="94"/>
                </a:cubicBezTo>
                <a:cubicBezTo>
                  <a:pt x="80" y="94"/>
                  <a:pt x="80" y="94"/>
                  <a:pt x="80" y="93"/>
                </a:cubicBezTo>
                <a:cubicBezTo>
                  <a:pt x="82" y="81"/>
                  <a:pt x="84" y="69"/>
                  <a:pt x="86" y="56"/>
                </a:cubicBezTo>
                <a:cubicBezTo>
                  <a:pt x="94" y="50"/>
                  <a:pt x="100" y="48"/>
                  <a:pt x="109" y="43"/>
                </a:cubicBezTo>
                <a:cubicBezTo>
                  <a:pt x="109" y="43"/>
                  <a:pt x="109" y="43"/>
                  <a:pt x="109" y="42"/>
                </a:cubicBezTo>
                <a:cubicBezTo>
                  <a:pt x="109" y="42"/>
                  <a:pt x="109" y="41"/>
                  <a:pt x="109" y="41"/>
                </a:cubicBezTo>
                <a:cubicBezTo>
                  <a:pt x="87" y="32"/>
                  <a:pt x="61" y="21"/>
                  <a:pt x="36" y="11"/>
                </a:cubicBezTo>
                <a:cubicBezTo>
                  <a:pt x="21" y="5"/>
                  <a:pt x="20" y="4"/>
                  <a:pt x="3" y="0"/>
                </a:cubicBezTo>
                <a:cubicBezTo>
                  <a:pt x="3" y="0"/>
                  <a:pt x="3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CustomShape 62"/>
          <p:cNvSpPr/>
          <p:nvPr/>
        </p:nvSpPr>
        <p:spPr>
          <a:xfrm>
            <a:off x="2169360" y="2051280"/>
            <a:ext cx="112680" cy="96120"/>
          </a:xfrm>
          <a:custGeom>
            <a:avLst/>
            <a:gdLst/>
            <a:ahLst/>
            <a:rect l="l" t="t" r="r" b="b"/>
            <a:pathLst>
              <a:path w="111" h="95">
                <a:moveTo>
                  <a:pt x="78" y="89"/>
                </a:moveTo>
                <a:cubicBezTo>
                  <a:pt x="72" y="84"/>
                  <a:pt x="67" y="79"/>
                  <a:pt x="62" y="74"/>
                </a:cubicBezTo>
                <a:cubicBezTo>
                  <a:pt x="62" y="73"/>
                  <a:pt x="63" y="72"/>
                  <a:pt x="64" y="71"/>
                </a:cubicBezTo>
                <a:cubicBezTo>
                  <a:pt x="67" y="68"/>
                  <a:pt x="70" y="66"/>
                  <a:pt x="73" y="65"/>
                </a:cubicBezTo>
                <a:cubicBezTo>
                  <a:pt x="74" y="71"/>
                  <a:pt x="76" y="78"/>
                  <a:pt x="78" y="89"/>
                </a:cubicBezTo>
                <a:moveTo>
                  <a:pt x="80" y="82"/>
                </a:moveTo>
                <a:cubicBezTo>
                  <a:pt x="79" y="74"/>
                  <a:pt x="78" y="69"/>
                  <a:pt x="76" y="64"/>
                </a:cubicBezTo>
                <a:cubicBezTo>
                  <a:pt x="77" y="63"/>
                  <a:pt x="77" y="63"/>
                  <a:pt x="77" y="63"/>
                </a:cubicBezTo>
                <a:cubicBezTo>
                  <a:pt x="77" y="62"/>
                  <a:pt x="77" y="61"/>
                  <a:pt x="76" y="61"/>
                </a:cubicBezTo>
                <a:cubicBezTo>
                  <a:pt x="59" y="46"/>
                  <a:pt x="46" y="34"/>
                  <a:pt x="31" y="22"/>
                </a:cubicBezTo>
                <a:cubicBezTo>
                  <a:pt x="38" y="27"/>
                  <a:pt x="46" y="32"/>
                  <a:pt x="56" y="38"/>
                </a:cubicBezTo>
                <a:cubicBezTo>
                  <a:pt x="65" y="44"/>
                  <a:pt x="76" y="50"/>
                  <a:pt x="84" y="57"/>
                </a:cubicBezTo>
                <a:cubicBezTo>
                  <a:pt x="83" y="65"/>
                  <a:pt x="81" y="74"/>
                  <a:pt x="80" y="82"/>
                </a:cubicBezTo>
                <a:moveTo>
                  <a:pt x="45" y="81"/>
                </a:moveTo>
                <a:cubicBezTo>
                  <a:pt x="42" y="78"/>
                  <a:pt x="39" y="72"/>
                  <a:pt x="35" y="64"/>
                </a:cubicBezTo>
                <a:cubicBezTo>
                  <a:pt x="28" y="52"/>
                  <a:pt x="21" y="37"/>
                  <a:pt x="14" y="25"/>
                </a:cubicBezTo>
                <a:cubicBezTo>
                  <a:pt x="11" y="18"/>
                  <a:pt x="9" y="13"/>
                  <a:pt x="7" y="9"/>
                </a:cubicBezTo>
                <a:cubicBezTo>
                  <a:pt x="6" y="8"/>
                  <a:pt x="6" y="7"/>
                  <a:pt x="6" y="7"/>
                </a:cubicBezTo>
                <a:cubicBezTo>
                  <a:pt x="31" y="25"/>
                  <a:pt x="47" y="40"/>
                  <a:pt x="71" y="62"/>
                </a:cubicBezTo>
                <a:cubicBezTo>
                  <a:pt x="69" y="62"/>
                  <a:pt x="67" y="63"/>
                  <a:pt x="66" y="65"/>
                </a:cubicBezTo>
                <a:cubicBezTo>
                  <a:pt x="62" y="68"/>
                  <a:pt x="58" y="72"/>
                  <a:pt x="55" y="75"/>
                </a:cubicBezTo>
                <a:cubicBezTo>
                  <a:pt x="51" y="79"/>
                  <a:pt x="48" y="81"/>
                  <a:pt x="45" y="81"/>
                </a:cubicBezTo>
                <a:moveTo>
                  <a:pt x="86" y="54"/>
                </a:moveTo>
                <a:cubicBezTo>
                  <a:pt x="77" y="47"/>
                  <a:pt x="67" y="40"/>
                  <a:pt x="58" y="35"/>
                </a:cubicBezTo>
                <a:cubicBezTo>
                  <a:pt x="46" y="28"/>
                  <a:pt x="38" y="22"/>
                  <a:pt x="31" y="17"/>
                </a:cubicBezTo>
                <a:cubicBezTo>
                  <a:pt x="25" y="13"/>
                  <a:pt x="20" y="10"/>
                  <a:pt x="14" y="6"/>
                </a:cubicBezTo>
                <a:cubicBezTo>
                  <a:pt x="17" y="7"/>
                  <a:pt x="19" y="7"/>
                  <a:pt x="20" y="8"/>
                </a:cubicBezTo>
                <a:cubicBezTo>
                  <a:pt x="24" y="10"/>
                  <a:pt x="29" y="11"/>
                  <a:pt x="36" y="14"/>
                </a:cubicBezTo>
                <a:cubicBezTo>
                  <a:pt x="59" y="23"/>
                  <a:pt x="84" y="34"/>
                  <a:pt x="105" y="43"/>
                </a:cubicBezTo>
                <a:cubicBezTo>
                  <a:pt x="98" y="46"/>
                  <a:pt x="93" y="49"/>
                  <a:pt x="86" y="54"/>
                </a:cubicBezTo>
                <a:moveTo>
                  <a:pt x="4" y="0"/>
                </a:moveTo>
                <a:cubicBezTo>
                  <a:pt x="3" y="0"/>
                  <a:pt x="2" y="0"/>
                  <a:pt x="2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2"/>
                  <a:pt x="1" y="2"/>
                  <a:pt x="0" y="2"/>
                </a:cubicBezTo>
                <a:cubicBezTo>
                  <a:pt x="0" y="3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1" y="4"/>
                  <a:pt x="1" y="4"/>
                  <a:pt x="1" y="5"/>
                </a:cubicBezTo>
                <a:cubicBezTo>
                  <a:pt x="3" y="10"/>
                  <a:pt x="11" y="27"/>
                  <a:pt x="20" y="44"/>
                </a:cubicBezTo>
                <a:cubicBezTo>
                  <a:pt x="24" y="52"/>
                  <a:pt x="29" y="61"/>
                  <a:pt x="33" y="68"/>
                </a:cubicBezTo>
                <a:cubicBezTo>
                  <a:pt x="37" y="75"/>
                  <a:pt x="40" y="81"/>
                  <a:pt x="42" y="84"/>
                </a:cubicBezTo>
                <a:cubicBezTo>
                  <a:pt x="43" y="85"/>
                  <a:pt x="43" y="85"/>
                  <a:pt x="44" y="85"/>
                </a:cubicBezTo>
                <a:cubicBezTo>
                  <a:pt x="44" y="85"/>
                  <a:pt x="44" y="85"/>
                  <a:pt x="44" y="85"/>
                </a:cubicBezTo>
                <a:cubicBezTo>
                  <a:pt x="47" y="85"/>
                  <a:pt x="51" y="83"/>
                  <a:pt x="53" y="81"/>
                </a:cubicBezTo>
                <a:cubicBezTo>
                  <a:pt x="55" y="80"/>
                  <a:pt x="57" y="78"/>
                  <a:pt x="59" y="76"/>
                </a:cubicBezTo>
                <a:cubicBezTo>
                  <a:pt x="65" y="82"/>
                  <a:pt x="70" y="87"/>
                  <a:pt x="78" y="94"/>
                </a:cubicBezTo>
                <a:cubicBezTo>
                  <a:pt x="78" y="95"/>
                  <a:pt x="79" y="95"/>
                  <a:pt x="79" y="95"/>
                </a:cubicBezTo>
                <a:cubicBezTo>
                  <a:pt x="80" y="95"/>
                  <a:pt x="80" y="95"/>
                  <a:pt x="80" y="95"/>
                </a:cubicBezTo>
                <a:cubicBezTo>
                  <a:pt x="80" y="95"/>
                  <a:pt x="80" y="95"/>
                  <a:pt x="80" y="95"/>
                </a:cubicBezTo>
                <a:cubicBezTo>
                  <a:pt x="81" y="95"/>
                  <a:pt x="82" y="95"/>
                  <a:pt x="82" y="94"/>
                </a:cubicBezTo>
                <a:cubicBezTo>
                  <a:pt x="84" y="82"/>
                  <a:pt x="86" y="69"/>
                  <a:pt x="88" y="57"/>
                </a:cubicBezTo>
                <a:cubicBezTo>
                  <a:pt x="95" y="51"/>
                  <a:pt x="101" y="49"/>
                  <a:pt x="110" y="44"/>
                </a:cubicBezTo>
                <a:cubicBezTo>
                  <a:pt x="111" y="44"/>
                  <a:pt x="111" y="44"/>
                  <a:pt x="111" y="43"/>
                </a:cubicBezTo>
                <a:cubicBezTo>
                  <a:pt x="111" y="42"/>
                  <a:pt x="111" y="41"/>
                  <a:pt x="110" y="41"/>
                </a:cubicBezTo>
                <a:cubicBezTo>
                  <a:pt x="89" y="32"/>
                  <a:pt x="62" y="21"/>
                  <a:pt x="37" y="11"/>
                </a:cubicBezTo>
                <a:cubicBezTo>
                  <a:pt x="30" y="8"/>
                  <a:pt x="26" y="6"/>
                  <a:pt x="22" y="5"/>
                </a:cubicBezTo>
                <a:cubicBezTo>
                  <a:pt x="17" y="3"/>
                  <a:pt x="13" y="2"/>
                  <a:pt x="4" y="0"/>
                </a:cubicBezTo>
                <a:cubicBezTo>
                  <a:pt x="4" y="0"/>
                  <a:pt x="4" y="0"/>
                  <a:pt x="4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CustomShape 63"/>
          <p:cNvSpPr/>
          <p:nvPr/>
        </p:nvSpPr>
        <p:spPr>
          <a:xfrm>
            <a:off x="2330280" y="3194280"/>
            <a:ext cx="155160" cy="147240"/>
          </a:xfrm>
          <a:custGeom>
            <a:avLst/>
            <a:gdLst/>
            <a:ahLst/>
            <a:rect l="l" t="t" r="r" b="b"/>
            <a:pathLst>
              <a:path w="153" h="145">
                <a:moveTo>
                  <a:pt x="57" y="141"/>
                </a:moveTo>
                <a:cubicBezTo>
                  <a:pt x="57" y="141"/>
                  <a:pt x="57" y="141"/>
                  <a:pt x="57" y="141"/>
                </a:cubicBezTo>
                <a:cubicBezTo>
                  <a:pt x="53" y="141"/>
                  <a:pt x="48" y="141"/>
                  <a:pt x="43" y="141"/>
                </a:cubicBezTo>
                <a:cubicBezTo>
                  <a:pt x="38" y="140"/>
                  <a:pt x="31" y="139"/>
                  <a:pt x="25" y="137"/>
                </a:cubicBezTo>
                <a:cubicBezTo>
                  <a:pt x="20" y="135"/>
                  <a:pt x="16" y="132"/>
                  <a:pt x="14" y="130"/>
                </a:cubicBezTo>
                <a:cubicBezTo>
                  <a:pt x="13" y="129"/>
                  <a:pt x="13" y="128"/>
                  <a:pt x="13" y="127"/>
                </a:cubicBezTo>
                <a:cubicBezTo>
                  <a:pt x="20" y="133"/>
                  <a:pt x="32" y="138"/>
                  <a:pt x="51" y="139"/>
                </a:cubicBezTo>
                <a:cubicBezTo>
                  <a:pt x="53" y="140"/>
                  <a:pt x="55" y="140"/>
                  <a:pt x="56" y="140"/>
                </a:cubicBezTo>
                <a:cubicBezTo>
                  <a:pt x="67" y="140"/>
                  <a:pt x="77" y="138"/>
                  <a:pt x="85" y="135"/>
                </a:cubicBezTo>
                <a:cubicBezTo>
                  <a:pt x="89" y="133"/>
                  <a:pt x="92" y="132"/>
                  <a:pt x="95" y="130"/>
                </a:cubicBezTo>
                <a:cubicBezTo>
                  <a:pt x="95" y="131"/>
                  <a:pt x="95" y="131"/>
                  <a:pt x="95" y="132"/>
                </a:cubicBezTo>
                <a:cubicBezTo>
                  <a:pt x="94" y="132"/>
                  <a:pt x="94" y="133"/>
                  <a:pt x="93" y="134"/>
                </a:cubicBezTo>
                <a:cubicBezTo>
                  <a:pt x="88" y="137"/>
                  <a:pt x="76" y="141"/>
                  <a:pt x="57" y="141"/>
                </a:cubicBezTo>
                <a:moveTo>
                  <a:pt x="87" y="130"/>
                </a:moveTo>
                <a:cubicBezTo>
                  <a:pt x="91" y="125"/>
                  <a:pt x="96" y="119"/>
                  <a:pt x="101" y="114"/>
                </a:cubicBezTo>
                <a:cubicBezTo>
                  <a:pt x="101" y="117"/>
                  <a:pt x="100" y="119"/>
                  <a:pt x="100" y="121"/>
                </a:cubicBezTo>
                <a:cubicBezTo>
                  <a:pt x="97" y="125"/>
                  <a:pt x="93" y="128"/>
                  <a:pt x="87" y="130"/>
                </a:cubicBezTo>
                <a:moveTo>
                  <a:pt x="106" y="74"/>
                </a:moveTo>
                <a:cubicBezTo>
                  <a:pt x="106" y="68"/>
                  <a:pt x="106" y="62"/>
                  <a:pt x="106" y="56"/>
                </a:cubicBezTo>
                <a:cubicBezTo>
                  <a:pt x="107" y="56"/>
                  <a:pt x="107" y="56"/>
                  <a:pt x="107" y="56"/>
                </a:cubicBezTo>
                <a:cubicBezTo>
                  <a:pt x="107" y="55"/>
                  <a:pt x="108" y="54"/>
                  <a:pt x="108" y="53"/>
                </a:cubicBezTo>
                <a:cubicBezTo>
                  <a:pt x="109" y="50"/>
                  <a:pt x="111" y="48"/>
                  <a:pt x="114" y="46"/>
                </a:cubicBezTo>
                <a:cubicBezTo>
                  <a:pt x="117" y="44"/>
                  <a:pt x="121" y="42"/>
                  <a:pt x="125" y="42"/>
                </a:cubicBezTo>
                <a:cubicBezTo>
                  <a:pt x="126" y="42"/>
                  <a:pt x="126" y="42"/>
                  <a:pt x="126" y="42"/>
                </a:cubicBezTo>
                <a:cubicBezTo>
                  <a:pt x="126" y="42"/>
                  <a:pt x="126" y="42"/>
                  <a:pt x="126" y="42"/>
                </a:cubicBezTo>
                <a:cubicBezTo>
                  <a:pt x="128" y="43"/>
                  <a:pt x="131" y="43"/>
                  <a:pt x="132" y="44"/>
                </a:cubicBezTo>
                <a:cubicBezTo>
                  <a:pt x="134" y="45"/>
                  <a:pt x="136" y="47"/>
                  <a:pt x="137" y="49"/>
                </a:cubicBezTo>
                <a:cubicBezTo>
                  <a:pt x="138" y="52"/>
                  <a:pt x="139" y="54"/>
                  <a:pt x="139" y="57"/>
                </a:cubicBezTo>
                <a:cubicBezTo>
                  <a:pt x="139" y="63"/>
                  <a:pt x="136" y="68"/>
                  <a:pt x="133" y="72"/>
                </a:cubicBezTo>
                <a:cubicBezTo>
                  <a:pt x="129" y="76"/>
                  <a:pt x="124" y="78"/>
                  <a:pt x="118" y="78"/>
                </a:cubicBezTo>
                <a:cubicBezTo>
                  <a:pt x="114" y="78"/>
                  <a:pt x="110" y="77"/>
                  <a:pt x="106" y="74"/>
                </a:cubicBezTo>
                <a:cubicBezTo>
                  <a:pt x="106" y="74"/>
                  <a:pt x="106" y="74"/>
                  <a:pt x="106" y="74"/>
                </a:cubicBezTo>
                <a:moveTo>
                  <a:pt x="107" y="41"/>
                </a:moveTo>
                <a:cubicBezTo>
                  <a:pt x="109" y="36"/>
                  <a:pt x="111" y="33"/>
                  <a:pt x="115" y="31"/>
                </a:cubicBezTo>
                <a:cubicBezTo>
                  <a:pt x="118" y="29"/>
                  <a:pt x="121" y="29"/>
                  <a:pt x="124" y="29"/>
                </a:cubicBezTo>
                <a:cubicBezTo>
                  <a:pt x="124" y="29"/>
                  <a:pt x="124" y="29"/>
                  <a:pt x="124" y="29"/>
                </a:cubicBezTo>
                <a:cubicBezTo>
                  <a:pt x="125" y="29"/>
                  <a:pt x="126" y="29"/>
                  <a:pt x="126" y="29"/>
                </a:cubicBezTo>
                <a:cubicBezTo>
                  <a:pt x="126" y="29"/>
                  <a:pt x="126" y="29"/>
                  <a:pt x="126" y="29"/>
                </a:cubicBezTo>
                <a:cubicBezTo>
                  <a:pt x="130" y="29"/>
                  <a:pt x="133" y="30"/>
                  <a:pt x="137" y="32"/>
                </a:cubicBezTo>
                <a:cubicBezTo>
                  <a:pt x="140" y="33"/>
                  <a:pt x="143" y="36"/>
                  <a:pt x="145" y="40"/>
                </a:cubicBezTo>
                <a:cubicBezTo>
                  <a:pt x="148" y="47"/>
                  <a:pt x="150" y="53"/>
                  <a:pt x="150" y="58"/>
                </a:cubicBezTo>
                <a:cubicBezTo>
                  <a:pt x="150" y="68"/>
                  <a:pt x="146" y="77"/>
                  <a:pt x="140" y="83"/>
                </a:cubicBezTo>
                <a:cubicBezTo>
                  <a:pt x="135" y="89"/>
                  <a:pt x="127" y="92"/>
                  <a:pt x="119" y="92"/>
                </a:cubicBezTo>
                <a:cubicBezTo>
                  <a:pt x="119" y="92"/>
                  <a:pt x="119" y="92"/>
                  <a:pt x="119" y="92"/>
                </a:cubicBezTo>
                <a:cubicBezTo>
                  <a:pt x="115" y="92"/>
                  <a:pt x="110" y="91"/>
                  <a:pt x="106" y="89"/>
                </a:cubicBezTo>
                <a:cubicBezTo>
                  <a:pt x="105" y="90"/>
                  <a:pt x="105" y="90"/>
                  <a:pt x="105" y="90"/>
                </a:cubicBezTo>
                <a:cubicBezTo>
                  <a:pt x="105" y="86"/>
                  <a:pt x="105" y="82"/>
                  <a:pt x="105" y="78"/>
                </a:cubicBezTo>
                <a:cubicBezTo>
                  <a:pt x="110" y="81"/>
                  <a:pt x="114" y="82"/>
                  <a:pt x="118" y="82"/>
                </a:cubicBezTo>
                <a:cubicBezTo>
                  <a:pt x="118" y="82"/>
                  <a:pt x="118" y="82"/>
                  <a:pt x="118" y="82"/>
                </a:cubicBezTo>
                <a:cubicBezTo>
                  <a:pt x="131" y="82"/>
                  <a:pt x="142" y="71"/>
                  <a:pt x="142" y="57"/>
                </a:cubicBezTo>
                <a:cubicBezTo>
                  <a:pt x="142" y="54"/>
                  <a:pt x="142" y="50"/>
                  <a:pt x="140" y="47"/>
                </a:cubicBezTo>
                <a:cubicBezTo>
                  <a:pt x="139" y="44"/>
                  <a:pt x="137" y="42"/>
                  <a:pt x="134" y="41"/>
                </a:cubicBezTo>
                <a:cubicBezTo>
                  <a:pt x="132" y="40"/>
                  <a:pt x="129" y="39"/>
                  <a:pt x="126" y="39"/>
                </a:cubicBezTo>
                <a:cubicBezTo>
                  <a:pt x="126" y="39"/>
                  <a:pt x="126" y="39"/>
                  <a:pt x="126" y="39"/>
                </a:cubicBezTo>
                <a:cubicBezTo>
                  <a:pt x="126" y="39"/>
                  <a:pt x="126" y="39"/>
                  <a:pt x="126" y="39"/>
                </a:cubicBezTo>
                <a:cubicBezTo>
                  <a:pt x="126" y="39"/>
                  <a:pt x="126" y="39"/>
                  <a:pt x="126" y="39"/>
                </a:cubicBezTo>
                <a:cubicBezTo>
                  <a:pt x="126" y="39"/>
                  <a:pt x="126" y="39"/>
                  <a:pt x="126" y="39"/>
                </a:cubicBezTo>
                <a:cubicBezTo>
                  <a:pt x="126" y="39"/>
                  <a:pt x="126" y="39"/>
                  <a:pt x="126" y="39"/>
                </a:cubicBezTo>
                <a:cubicBezTo>
                  <a:pt x="126" y="39"/>
                  <a:pt x="126" y="39"/>
                  <a:pt x="126" y="39"/>
                </a:cubicBezTo>
                <a:cubicBezTo>
                  <a:pt x="126" y="39"/>
                  <a:pt x="125" y="39"/>
                  <a:pt x="125" y="39"/>
                </a:cubicBezTo>
                <a:cubicBezTo>
                  <a:pt x="125" y="39"/>
                  <a:pt x="125" y="39"/>
                  <a:pt x="125" y="39"/>
                </a:cubicBezTo>
                <a:cubicBezTo>
                  <a:pt x="118" y="39"/>
                  <a:pt x="113" y="42"/>
                  <a:pt x="109" y="45"/>
                </a:cubicBezTo>
                <a:cubicBezTo>
                  <a:pt x="108" y="46"/>
                  <a:pt x="107" y="47"/>
                  <a:pt x="107" y="48"/>
                </a:cubicBezTo>
                <a:cubicBezTo>
                  <a:pt x="107" y="46"/>
                  <a:pt x="107" y="43"/>
                  <a:pt x="107" y="40"/>
                </a:cubicBezTo>
                <a:cubicBezTo>
                  <a:pt x="107" y="41"/>
                  <a:pt x="107" y="41"/>
                  <a:pt x="107" y="41"/>
                </a:cubicBezTo>
                <a:moveTo>
                  <a:pt x="86" y="45"/>
                </a:moveTo>
                <a:cubicBezTo>
                  <a:pt x="86" y="45"/>
                  <a:pt x="86" y="45"/>
                  <a:pt x="86" y="45"/>
                </a:cubicBezTo>
                <a:cubicBezTo>
                  <a:pt x="92" y="40"/>
                  <a:pt x="98" y="34"/>
                  <a:pt x="104" y="28"/>
                </a:cubicBezTo>
                <a:cubicBezTo>
                  <a:pt x="104" y="28"/>
                  <a:pt x="104" y="28"/>
                  <a:pt x="104" y="28"/>
                </a:cubicBezTo>
                <a:cubicBezTo>
                  <a:pt x="104" y="30"/>
                  <a:pt x="104" y="33"/>
                  <a:pt x="104" y="35"/>
                </a:cubicBezTo>
                <a:cubicBezTo>
                  <a:pt x="98" y="41"/>
                  <a:pt x="92" y="48"/>
                  <a:pt x="86" y="54"/>
                </a:cubicBezTo>
                <a:cubicBezTo>
                  <a:pt x="86" y="56"/>
                  <a:pt x="86" y="56"/>
                  <a:pt x="86" y="56"/>
                </a:cubicBezTo>
                <a:cubicBezTo>
                  <a:pt x="87" y="56"/>
                  <a:pt x="87" y="56"/>
                  <a:pt x="87" y="56"/>
                </a:cubicBezTo>
                <a:cubicBezTo>
                  <a:pt x="88" y="55"/>
                  <a:pt x="89" y="54"/>
                  <a:pt x="90" y="53"/>
                </a:cubicBezTo>
                <a:cubicBezTo>
                  <a:pt x="90" y="52"/>
                  <a:pt x="90" y="52"/>
                  <a:pt x="90" y="52"/>
                </a:cubicBezTo>
                <a:cubicBezTo>
                  <a:pt x="95" y="47"/>
                  <a:pt x="99" y="43"/>
                  <a:pt x="104" y="38"/>
                </a:cubicBezTo>
                <a:cubicBezTo>
                  <a:pt x="103" y="45"/>
                  <a:pt x="103" y="52"/>
                  <a:pt x="103" y="59"/>
                </a:cubicBezTo>
                <a:cubicBezTo>
                  <a:pt x="102" y="60"/>
                  <a:pt x="102" y="60"/>
                  <a:pt x="102" y="60"/>
                </a:cubicBezTo>
                <a:cubicBezTo>
                  <a:pt x="97" y="66"/>
                  <a:pt x="93" y="72"/>
                  <a:pt x="88" y="79"/>
                </a:cubicBezTo>
                <a:cubicBezTo>
                  <a:pt x="88" y="79"/>
                  <a:pt x="88" y="80"/>
                  <a:pt x="88" y="80"/>
                </a:cubicBezTo>
                <a:cubicBezTo>
                  <a:pt x="88" y="80"/>
                  <a:pt x="88" y="80"/>
                  <a:pt x="89" y="80"/>
                </a:cubicBezTo>
                <a:cubicBezTo>
                  <a:pt x="89" y="80"/>
                  <a:pt x="89" y="80"/>
                  <a:pt x="89" y="80"/>
                </a:cubicBezTo>
                <a:cubicBezTo>
                  <a:pt x="94" y="74"/>
                  <a:pt x="98" y="68"/>
                  <a:pt x="102" y="62"/>
                </a:cubicBezTo>
                <a:cubicBezTo>
                  <a:pt x="102" y="66"/>
                  <a:pt x="102" y="70"/>
                  <a:pt x="102" y="74"/>
                </a:cubicBezTo>
                <a:cubicBezTo>
                  <a:pt x="102" y="74"/>
                  <a:pt x="102" y="74"/>
                  <a:pt x="101" y="74"/>
                </a:cubicBezTo>
                <a:cubicBezTo>
                  <a:pt x="101" y="74"/>
                  <a:pt x="101" y="74"/>
                  <a:pt x="101" y="74"/>
                </a:cubicBezTo>
                <a:cubicBezTo>
                  <a:pt x="96" y="80"/>
                  <a:pt x="91" y="86"/>
                  <a:pt x="87" y="92"/>
                </a:cubicBezTo>
                <a:cubicBezTo>
                  <a:pt x="86" y="93"/>
                  <a:pt x="87" y="93"/>
                  <a:pt x="87" y="93"/>
                </a:cubicBezTo>
                <a:cubicBezTo>
                  <a:pt x="87" y="94"/>
                  <a:pt x="87" y="94"/>
                  <a:pt x="87" y="94"/>
                </a:cubicBezTo>
                <a:cubicBezTo>
                  <a:pt x="88" y="94"/>
                  <a:pt x="88" y="93"/>
                  <a:pt x="88" y="93"/>
                </a:cubicBezTo>
                <a:cubicBezTo>
                  <a:pt x="93" y="87"/>
                  <a:pt x="97" y="81"/>
                  <a:pt x="102" y="75"/>
                </a:cubicBezTo>
                <a:cubicBezTo>
                  <a:pt x="101" y="88"/>
                  <a:pt x="101" y="101"/>
                  <a:pt x="101" y="113"/>
                </a:cubicBezTo>
                <a:cubicBezTo>
                  <a:pt x="99" y="113"/>
                  <a:pt x="99" y="113"/>
                  <a:pt x="99" y="113"/>
                </a:cubicBezTo>
                <a:cubicBezTo>
                  <a:pt x="94" y="118"/>
                  <a:pt x="89" y="124"/>
                  <a:pt x="84" y="131"/>
                </a:cubicBezTo>
                <a:cubicBezTo>
                  <a:pt x="84" y="131"/>
                  <a:pt x="84" y="131"/>
                  <a:pt x="84" y="131"/>
                </a:cubicBezTo>
                <a:cubicBezTo>
                  <a:pt x="84" y="131"/>
                  <a:pt x="84" y="131"/>
                  <a:pt x="84" y="131"/>
                </a:cubicBezTo>
                <a:cubicBezTo>
                  <a:pt x="76" y="134"/>
                  <a:pt x="67" y="136"/>
                  <a:pt x="56" y="136"/>
                </a:cubicBezTo>
                <a:cubicBezTo>
                  <a:pt x="56" y="136"/>
                  <a:pt x="56" y="136"/>
                  <a:pt x="56" y="136"/>
                </a:cubicBezTo>
                <a:cubicBezTo>
                  <a:pt x="55" y="136"/>
                  <a:pt x="53" y="136"/>
                  <a:pt x="51" y="136"/>
                </a:cubicBezTo>
                <a:cubicBezTo>
                  <a:pt x="22" y="134"/>
                  <a:pt x="12" y="122"/>
                  <a:pt x="8" y="115"/>
                </a:cubicBezTo>
                <a:cubicBezTo>
                  <a:pt x="7" y="90"/>
                  <a:pt x="7" y="55"/>
                  <a:pt x="4" y="28"/>
                </a:cubicBezTo>
                <a:cubicBezTo>
                  <a:pt x="5" y="29"/>
                  <a:pt x="5" y="29"/>
                  <a:pt x="6" y="29"/>
                </a:cubicBezTo>
                <a:cubicBezTo>
                  <a:pt x="8" y="31"/>
                  <a:pt x="12" y="32"/>
                  <a:pt x="18" y="34"/>
                </a:cubicBezTo>
                <a:cubicBezTo>
                  <a:pt x="29" y="36"/>
                  <a:pt x="41" y="38"/>
                  <a:pt x="56" y="38"/>
                </a:cubicBezTo>
                <a:cubicBezTo>
                  <a:pt x="64" y="38"/>
                  <a:pt x="72" y="37"/>
                  <a:pt x="81" y="36"/>
                </a:cubicBezTo>
                <a:cubicBezTo>
                  <a:pt x="83" y="36"/>
                  <a:pt x="87" y="35"/>
                  <a:pt x="90" y="34"/>
                </a:cubicBezTo>
                <a:cubicBezTo>
                  <a:pt x="93" y="34"/>
                  <a:pt x="95" y="33"/>
                  <a:pt x="97" y="32"/>
                </a:cubicBezTo>
                <a:cubicBezTo>
                  <a:pt x="93" y="36"/>
                  <a:pt x="89" y="40"/>
                  <a:pt x="85" y="43"/>
                </a:cubicBezTo>
                <a:cubicBezTo>
                  <a:pt x="85" y="44"/>
                  <a:pt x="85" y="44"/>
                  <a:pt x="85" y="45"/>
                </a:cubicBezTo>
                <a:cubicBezTo>
                  <a:pt x="85" y="45"/>
                  <a:pt x="85" y="45"/>
                  <a:pt x="86" y="45"/>
                </a:cubicBezTo>
                <a:moveTo>
                  <a:pt x="15" y="29"/>
                </a:moveTo>
                <a:cubicBezTo>
                  <a:pt x="12" y="28"/>
                  <a:pt x="9" y="27"/>
                  <a:pt x="8" y="26"/>
                </a:cubicBezTo>
                <a:cubicBezTo>
                  <a:pt x="6" y="25"/>
                  <a:pt x="5" y="24"/>
                  <a:pt x="5" y="23"/>
                </a:cubicBezTo>
                <a:cubicBezTo>
                  <a:pt x="5" y="23"/>
                  <a:pt x="5" y="22"/>
                  <a:pt x="5" y="22"/>
                </a:cubicBezTo>
                <a:cubicBezTo>
                  <a:pt x="4" y="21"/>
                  <a:pt x="5" y="19"/>
                  <a:pt x="7" y="17"/>
                </a:cubicBezTo>
                <a:cubicBezTo>
                  <a:pt x="10" y="15"/>
                  <a:pt x="15" y="12"/>
                  <a:pt x="20" y="10"/>
                </a:cubicBezTo>
                <a:cubicBezTo>
                  <a:pt x="24" y="8"/>
                  <a:pt x="29" y="6"/>
                  <a:pt x="33" y="6"/>
                </a:cubicBezTo>
                <a:cubicBezTo>
                  <a:pt x="40" y="4"/>
                  <a:pt x="49" y="4"/>
                  <a:pt x="57" y="4"/>
                </a:cubicBezTo>
                <a:cubicBezTo>
                  <a:pt x="65" y="4"/>
                  <a:pt x="72" y="4"/>
                  <a:pt x="79" y="5"/>
                </a:cubicBezTo>
                <a:cubicBezTo>
                  <a:pt x="85" y="6"/>
                  <a:pt x="90" y="6"/>
                  <a:pt x="91" y="7"/>
                </a:cubicBezTo>
                <a:cubicBezTo>
                  <a:pt x="97" y="9"/>
                  <a:pt x="100" y="11"/>
                  <a:pt x="102" y="13"/>
                </a:cubicBezTo>
                <a:cubicBezTo>
                  <a:pt x="104" y="15"/>
                  <a:pt x="104" y="17"/>
                  <a:pt x="104" y="19"/>
                </a:cubicBezTo>
                <a:cubicBezTo>
                  <a:pt x="104" y="19"/>
                  <a:pt x="104" y="20"/>
                  <a:pt x="104" y="20"/>
                </a:cubicBezTo>
                <a:cubicBezTo>
                  <a:pt x="104" y="22"/>
                  <a:pt x="103" y="23"/>
                  <a:pt x="102" y="25"/>
                </a:cubicBezTo>
                <a:cubicBezTo>
                  <a:pt x="101" y="26"/>
                  <a:pt x="100" y="27"/>
                  <a:pt x="98" y="28"/>
                </a:cubicBezTo>
                <a:cubicBezTo>
                  <a:pt x="93" y="20"/>
                  <a:pt x="78" y="17"/>
                  <a:pt x="58" y="17"/>
                </a:cubicBezTo>
                <a:cubicBezTo>
                  <a:pt x="55" y="17"/>
                  <a:pt x="51" y="17"/>
                  <a:pt x="47" y="17"/>
                </a:cubicBezTo>
                <a:cubicBezTo>
                  <a:pt x="29" y="18"/>
                  <a:pt x="14" y="25"/>
                  <a:pt x="15" y="29"/>
                </a:cubicBezTo>
                <a:moveTo>
                  <a:pt x="57" y="0"/>
                </a:moveTo>
                <a:cubicBezTo>
                  <a:pt x="48" y="0"/>
                  <a:pt x="40" y="1"/>
                  <a:pt x="32" y="2"/>
                </a:cubicBezTo>
                <a:cubicBezTo>
                  <a:pt x="27" y="3"/>
                  <a:pt x="20" y="6"/>
                  <a:pt x="13" y="9"/>
                </a:cubicBezTo>
                <a:cubicBezTo>
                  <a:pt x="10" y="11"/>
                  <a:pt x="7" y="13"/>
                  <a:pt x="5" y="15"/>
                </a:cubicBezTo>
                <a:cubicBezTo>
                  <a:pt x="3" y="17"/>
                  <a:pt x="1" y="19"/>
                  <a:pt x="1" y="22"/>
                </a:cubicBezTo>
                <a:cubicBezTo>
                  <a:pt x="1" y="23"/>
                  <a:pt x="1" y="23"/>
                  <a:pt x="1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4" y="50"/>
                  <a:pt x="3" y="90"/>
                  <a:pt x="5" y="117"/>
                </a:cubicBezTo>
                <a:cubicBezTo>
                  <a:pt x="5" y="117"/>
                  <a:pt x="5" y="117"/>
                  <a:pt x="5" y="117"/>
                </a:cubicBezTo>
                <a:cubicBezTo>
                  <a:pt x="6" y="119"/>
                  <a:pt x="8" y="122"/>
                  <a:pt x="10" y="124"/>
                </a:cubicBezTo>
                <a:cubicBezTo>
                  <a:pt x="10" y="124"/>
                  <a:pt x="10" y="124"/>
                  <a:pt x="10" y="124"/>
                </a:cubicBezTo>
                <a:cubicBezTo>
                  <a:pt x="9" y="125"/>
                  <a:pt x="9" y="125"/>
                  <a:pt x="9" y="126"/>
                </a:cubicBezTo>
                <a:cubicBezTo>
                  <a:pt x="9" y="128"/>
                  <a:pt x="10" y="130"/>
                  <a:pt x="10" y="131"/>
                </a:cubicBezTo>
                <a:cubicBezTo>
                  <a:pt x="10" y="131"/>
                  <a:pt x="10" y="131"/>
                  <a:pt x="10" y="131"/>
                </a:cubicBezTo>
                <a:cubicBezTo>
                  <a:pt x="10" y="132"/>
                  <a:pt x="10" y="132"/>
                  <a:pt x="10" y="132"/>
                </a:cubicBezTo>
                <a:cubicBezTo>
                  <a:pt x="11" y="133"/>
                  <a:pt x="11" y="133"/>
                  <a:pt x="11" y="133"/>
                </a:cubicBezTo>
                <a:cubicBezTo>
                  <a:pt x="11" y="133"/>
                  <a:pt x="11" y="133"/>
                  <a:pt x="11" y="133"/>
                </a:cubicBezTo>
                <a:cubicBezTo>
                  <a:pt x="14" y="136"/>
                  <a:pt x="19" y="138"/>
                  <a:pt x="24" y="140"/>
                </a:cubicBezTo>
                <a:cubicBezTo>
                  <a:pt x="30" y="142"/>
                  <a:pt x="37" y="144"/>
                  <a:pt x="43" y="144"/>
                </a:cubicBezTo>
                <a:cubicBezTo>
                  <a:pt x="48" y="145"/>
                  <a:pt x="53" y="145"/>
                  <a:pt x="57" y="145"/>
                </a:cubicBezTo>
                <a:cubicBezTo>
                  <a:pt x="70" y="145"/>
                  <a:pt x="80" y="143"/>
                  <a:pt x="87" y="140"/>
                </a:cubicBezTo>
                <a:cubicBezTo>
                  <a:pt x="90" y="139"/>
                  <a:pt x="93" y="138"/>
                  <a:pt x="95" y="137"/>
                </a:cubicBezTo>
                <a:cubicBezTo>
                  <a:pt x="97" y="135"/>
                  <a:pt x="98" y="134"/>
                  <a:pt x="99" y="132"/>
                </a:cubicBezTo>
                <a:cubicBezTo>
                  <a:pt x="98" y="132"/>
                  <a:pt x="98" y="132"/>
                  <a:pt x="98" y="132"/>
                </a:cubicBezTo>
                <a:cubicBezTo>
                  <a:pt x="98" y="132"/>
                  <a:pt x="98" y="132"/>
                  <a:pt x="98" y="132"/>
                </a:cubicBezTo>
                <a:cubicBezTo>
                  <a:pt x="98" y="131"/>
                  <a:pt x="98" y="129"/>
                  <a:pt x="98" y="128"/>
                </a:cubicBezTo>
                <a:cubicBezTo>
                  <a:pt x="101" y="126"/>
                  <a:pt x="102" y="125"/>
                  <a:pt x="104" y="123"/>
                </a:cubicBezTo>
                <a:cubicBezTo>
                  <a:pt x="104" y="123"/>
                  <a:pt x="104" y="123"/>
                  <a:pt x="104" y="123"/>
                </a:cubicBezTo>
                <a:cubicBezTo>
                  <a:pt x="104" y="123"/>
                  <a:pt x="104" y="123"/>
                  <a:pt x="104" y="123"/>
                </a:cubicBezTo>
                <a:cubicBezTo>
                  <a:pt x="104" y="123"/>
                  <a:pt x="104" y="123"/>
                  <a:pt x="104" y="123"/>
                </a:cubicBezTo>
                <a:cubicBezTo>
                  <a:pt x="104" y="122"/>
                  <a:pt x="104" y="122"/>
                  <a:pt x="104" y="122"/>
                </a:cubicBezTo>
                <a:cubicBezTo>
                  <a:pt x="104" y="113"/>
                  <a:pt x="105" y="103"/>
                  <a:pt x="105" y="92"/>
                </a:cubicBezTo>
                <a:cubicBezTo>
                  <a:pt x="109" y="95"/>
                  <a:pt x="114" y="96"/>
                  <a:pt x="119" y="96"/>
                </a:cubicBezTo>
                <a:cubicBezTo>
                  <a:pt x="119" y="96"/>
                  <a:pt x="119" y="96"/>
                  <a:pt x="119" y="96"/>
                </a:cubicBezTo>
                <a:cubicBezTo>
                  <a:pt x="137" y="96"/>
                  <a:pt x="153" y="80"/>
                  <a:pt x="153" y="58"/>
                </a:cubicBezTo>
                <a:cubicBezTo>
                  <a:pt x="153" y="52"/>
                  <a:pt x="152" y="46"/>
                  <a:pt x="149" y="39"/>
                </a:cubicBezTo>
                <a:cubicBezTo>
                  <a:pt x="146" y="34"/>
                  <a:pt x="142" y="30"/>
                  <a:pt x="138" y="28"/>
                </a:cubicBezTo>
                <a:cubicBezTo>
                  <a:pt x="134" y="26"/>
                  <a:pt x="130" y="25"/>
                  <a:pt x="127" y="25"/>
                </a:cubicBezTo>
                <a:cubicBezTo>
                  <a:pt x="126" y="25"/>
                  <a:pt x="125" y="25"/>
                  <a:pt x="124" y="25"/>
                </a:cubicBezTo>
                <a:cubicBezTo>
                  <a:pt x="121" y="25"/>
                  <a:pt x="116" y="26"/>
                  <a:pt x="113" y="28"/>
                </a:cubicBezTo>
                <a:cubicBezTo>
                  <a:pt x="111" y="29"/>
                  <a:pt x="109" y="31"/>
                  <a:pt x="108" y="32"/>
                </a:cubicBezTo>
                <a:cubicBezTo>
                  <a:pt x="108" y="32"/>
                  <a:pt x="108" y="32"/>
                  <a:pt x="108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108" y="27"/>
                  <a:pt x="108" y="23"/>
                  <a:pt x="108" y="19"/>
                </a:cubicBezTo>
                <a:cubicBezTo>
                  <a:pt x="108" y="19"/>
                  <a:pt x="108" y="19"/>
                  <a:pt x="108" y="19"/>
                </a:cubicBezTo>
                <a:cubicBezTo>
                  <a:pt x="108" y="19"/>
                  <a:pt x="108" y="19"/>
                  <a:pt x="108" y="19"/>
                </a:cubicBezTo>
                <a:cubicBezTo>
                  <a:pt x="108" y="16"/>
                  <a:pt x="107" y="13"/>
                  <a:pt x="104" y="10"/>
                </a:cubicBezTo>
                <a:cubicBezTo>
                  <a:pt x="102" y="7"/>
                  <a:pt x="98" y="5"/>
                  <a:pt x="92" y="3"/>
                </a:cubicBezTo>
                <a:cubicBezTo>
                  <a:pt x="90" y="3"/>
                  <a:pt x="85" y="2"/>
                  <a:pt x="79" y="1"/>
                </a:cubicBezTo>
                <a:cubicBezTo>
                  <a:pt x="73" y="1"/>
                  <a:pt x="65" y="0"/>
                  <a:pt x="57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4" name="CustomShape 64"/>
          <p:cNvSpPr/>
          <p:nvPr/>
        </p:nvSpPr>
        <p:spPr>
          <a:xfrm>
            <a:off x="2459520" y="321984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CustomShape 65"/>
          <p:cNvSpPr/>
          <p:nvPr/>
        </p:nvSpPr>
        <p:spPr>
          <a:xfrm>
            <a:off x="2459520" y="321984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CustomShape 66"/>
          <p:cNvSpPr/>
          <p:nvPr/>
        </p:nvSpPr>
        <p:spPr>
          <a:xfrm>
            <a:off x="2458080" y="3234240"/>
            <a:ext cx="360" cy="36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7" name="CustomShape 67"/>
          <p:cNvSpPr/>
          <p:nvPr/>
        </p:nvSpPr>
        <p:spPr>
          <a:xfrm>
            <a:off x="2458080" y="3234240"/>
            <a:ext cx="360" cy="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CustomShape 68"/>
          <p:cNvSpPr/>
          <p:nvPr/>
        </p:nvSpPr>
        <p:spPr>
          <a:xfrm>
            <a:off x="2458080" y="3234240"/>
            <a:ext cx="360" cy="36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CustomShape 69"/>
          <p:cNvSpPr/>
          <p:nvPr/>
        </p:nvSpPr>
        <p:spPr>
          <a:xfrm>
            <a:off x="2458080" y="323424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CustomShape 70"/>
          <p:cNvSpPr/>
          <p:nvPr/>
        </p:nvSpPr>
        <p:spPr>
          <a:xfrm>
            <a:off x="2419560" y="3242160"/>
            <a:ext cx="15120" cy="19080"/>
          </a:xfrm>
          <a:custGeom>
            <a:avLst/>
            <a:gdLst/>
            <a:ahLst/>
            <a:rect l="l" t="t" r="r" b="b"/>
            <a:pathLst>
              <a:path w="15" h="19">
                <a:moveTo>
                  <a:pt x="14" y="0"/>
                </a:moveTo>
                <a:cubicBezTo>
                  <a:pt x="14" y="0"/>
                  <a:pt x="13" y="0"/>
                  <a:pt x="13" y="0"/>
                </a:cubicBezTo>
                <a:cubicBezTo>
                  <a:pt x="9" y="6"/>
                  <a:pt x="5" y="12"/>
                  <a:pt x="1" y="17"/>
                </a:cubicBezTo>
                <a:cubicBezTo>
                  <a:pt x="0" y="18"/>
                  <a:pt x="0" y="18"/>
                  <a:pt x="1" y="19"/>
                </a:cubicBezTo>
                <a:cubicBezTo>
                  <a:pt x="1" y="19"/>
                  <a:pt x="1" y="19"/>
                  <a:pt x="1" y="19"/>
                </a:cubicBezTo>
                <a:cubicBezTo>
                  <a:pt x="2" y="19"/>
                  <a:pt x="2" y="19"/>
                  <a:pt x="2" y="18"/>
                </a:cubicBezTo>
                <a:cubicBezTo>
                  <a:pt x="6" y="13"/>
                  <a:pt x="10" y="7"/>
                  <a:pt x="15" y="1"/>
                </a:cubicBezTo>
                <a:cubicBezTo>
                  <a:pt x="15" y="1"/>
                  <a:pt x="15" y="0"/>
                  <a:pt x="14" y="0"/>
                </a:cubicBezTo>
                <a:cubicBezTo>
                  <a:pt x="14" y="0"/>
                  <a:pt x="14" y="0"/>
                  <a:pt x="14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CustomShape 71"/>
          <p:cNvSpPr/>
          <p:nvPr/>
        </p:nvSpPr>
        <p:spPr>
          <a:xfrm>
            <a:off x="2418480" y="3285720"/>
            <a:ext cx="12960" cy="15840"/>
          </a:xfrm>
          <a:custGeom>
            <a:avLst/>
            <a:gdLst/>
            <a:ahLst/>
            <a:rect l="l" t="t" r="r" b="b"/>
            <a:pathLst>
              <a:path w="13" h="16">
                <a:moveTo>
                  <a:pt x="12" y="0"/>
                </a:moveTo>
                <a:cubicBezTo>
                  <a:pt x="12" y="0"/>
                  <a:pt x="11" y="0"/>
                  <a:pt x="11" y="0"/>
                </a:cubicBezTo>
                <a:cubicBezTo>
                  <a:pt x="8" y="5"/>
                  <a:pt x="4" y="10"/>
                  <a:pt x="1" y="15"/>
                </a:cubicBezTo>
                <a:cubicBezTo>
                  <a:pt x="0" y="15"/>
                  <a:pt x="1" y="16"/>
                  <a:pt x="1" y="16"/>
                </a:cubicBezTo>
                <a:cubicBezTo>
                  <a:pt x="1" y="16"/>
                  <a:pt x="1" y="16"/>
                  <a:pt x="1" y="16"/>
                </a:cubicBezTo>
                <a:cubicBezTo>
                  <a:pt x="2" y="16"/>
                  <a:pt x="2" y="16"/>
                  <a:pt x="2" y="16"/>
                </a:cubicBezTo>
                <a:cubicBezTo>
                  <a:pt x="6" y="11"/>
                  <a:pt x="9" y="6"/>
                  <a:pt x="13" y="1"/>
                </a:cubicBezTo>
                <a:cubicBezTo>
                  <a:pt x="13" y="1"/>
                  <a:pt x="13" y="0"/>
                  <a:pt x="13" y="0"/>
                </a:cubicBezTo>
                <a:cubicBezTo>
                  <a:pt x="12" y="0"/>
                  <a:pt x="12" y="0"/>
                  <a:pt x="1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CustomShape 72"/>
          <p:cNvSpPr/>
          <p:nvPr/>
        </p:nvSpPr>
        <p:spPr>
          <a:xfrm>
            <a:off x="2417760" y="3299040"/>
            <a:ext cx="13680" cy="16920"/>
          </a:xfrm>
          <a:custGeom>
            <a:avLst/>
            <a:gdLst/>
            <a:ahLst/>
            <a:rect l="l" t="t" r="r" b="b"/>
            <a:pathLst>
              <a:path w="14" h="17">
                <a:moveTo>
                  <a:pt x="13" y="0"/>
                </a:moveTo>
                <a:cubicBezTo>
                  <a:pt x="13" y="0"/>
                  <a:pt x="13" y="0"/>
                  <a:pt x="13" y="0"/>
                </a:cubicBezTo>
                <a:cubicBezTo>
                  <a:pt x="8" y="5"/>
                  <a:pt x="4" y="10"/>
                  <a:pt x="0" y="1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7"/>
                  <a:pt x="0" y="17"/>
                  <a:pt x="1" y="17"/>
                </a:cubicBezTo>
                <a:cubicBezTo>
                  <a:pt x="1" y="17"/>
                  <a:pt x="1" y="16"/>
                  <a:pt x="1" y="16"/>
                </a:cubicBezTo>
                <a:cubicBezTo>
                  <a:pt x="5" y="11"/>
                  <a:pt x="10" y="6"/>
                  <a:pt x="14" y="1"/>
                </a:cubicBezTo>
                <a:cubicBezTo>
                  <a:pt x="14" y="1"/>
                  <a:pt x="14" y="0"/>
                  <a:pt x="14" y="0"/>
                </a:cubicBezTo>
                <a:cubicBezTo>
                  <a:pt x="14" y="0"/>
                  <a:pt x="13" y="0"/>
                  <a:pt x="1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CustomShape 73"/>
          <p:cNvSpPr/>
          <p:nvPr/>
        </p:nvSpPr>
        <p:spPr>
          <a:xfrm>
            <a:off x="2150280" y="3232800"/>
            <a:ext cx="167400" cy="132840"/>
          </a:xfrm>
          <a:custGeom>
            <a:avLst/>
            <a:gdLst/>
            <a:ahLst/>
            <a:rect l="l" t="t" r="r" b="b"/>
            <a:pathLst>
              <a:path w="165" h="131">
                <a:moveTo>
                  <a:pt x="15" y="0"/>
                </a:moveTo>
                <a:cubicBezTo>
                  <a:pt x="14" y="0"/>
                  <a:pt x="13" y="1"/>
                  <a:pt x="13" y="2"/>
                </a:cubicBezTo>
                <a:cubicBezTo>
                  <a:pt x="13" y="14"/>
                  <a:pt x="13" y="14"/>
                  <a:pt x="13" y="14"/>
                </a:cubicBezTo>
                <a:cubicBezTo>
                  <a:pt x="11" y="14"/>
                  <a:pt x="10" y="14"/>
                  <a:pt x="9" y="14"/>
                </a:cubicBezTo>
                <a:cubicBezTo>
                  <a:pt x="8" y="14"/>
                  <a:pt x="7" y="15"/>
                  <a:pt x="7" y="16"/>
                </a:cubicBezTo>
                <a:cubicBezTo>
                  <a:pt x="7" y="17"/>
                  <a:pt x="8" y="18"/>
                  <a:pt x="9" y="18"/>
                </a:cubicBezTo>
                <a:cubicBezTo>
                  <a:pt x="10" y="18"/>
                  <a:pt x="11" y="18"/>
                  <a:pt x="13" y="18"/>
                </a:cubicBezTo>
                <a:cubicBezTo>
                  <a:pt x="13" y="29"/>
                  <a:pt x="13" y="29"/>
                  <a:pt x="13" y="29"/>
                </a:cubicBezTo>
                <a:cubicBezTo>
                  <a:pt x="11" y="29"/>
                  <a:pt x="10" y="29"/>
                  <a:pt x="9" y="29"/>
                </a:cubicBezTo>
                <a:cubicBezTo>
                  <a:pt x="8" y="29"/>
                  <a:pt x="7" y="30"/>
                  <a:pt x="7" y="31"/>
                </a:cubicBezTo>
                <a:cubicBezTo>
                  <a:pt x="7" y="32"/>
                  <a:pt x="8" y="32"/>
                  <a:pt x="9" y="32"/>
                </a:cubicBezTo>
                <a:cubicBezTo>
                  <a:pt x="10" y="32"/>
                  <a:pt x="11" y="32"/>
                  <a:pt x="13" y="32"/>
                </a:cubicBezTo>
                <a:cubicBezTo>
                  <a:pt x="13" y="45"/>
                  <a:pt x="13" y="45"/>
                  <a:pt x="13" y="45"/>
                </a:cubicBezTo>
                <a:cubicBezTo>
                  <a:pt x="11" y="45"/>
                  <a:pt x="10" y="45"/>
                  <a:pt x="9" y="45"/>
                </a:cubicBezTo>
                <a:cubicBezTo>
                  <a:pt x="8" y="45"/>
                  <a:pt x="7" y="45"/>
                  <a:pt x="7" y="46"/>
                </a:cubicBezTo>
                <a:cubicBezTo>
                  <a:pt x="7" y="47"/>
                  <a:pt x="8" y="48"/>
                  <a:pt x="9" y="48"/>
                </a:cubicBezTo>
                <a:cubicBezTo>
                  <a:pt x="10" y="48"/>
                  <a:pt x="11" y="48"/>
                  <a:pt x="13" y="48"/>
                </a:cubicBezTo>
                <a:cubicBezTo>
                  <a:pt x="13" y="62"/>
                  <a:pt x="13" y="62"/>
                  <a:pt x="13" y="62"/>
                </a:cubicBezTo>
                <a:cubicBezTo>
                  <a:pt x="11" y="62"/>
                  <a:pt x="10" y="62"/>
                  <a:pt x="9" y="62"/>
                </a:cubicBezTo>
                <a:cubicBezTo>
                  <a:pt x="8" y="62"/>
                  <a:pt x="7" y="63"/>
                  <a:pt x="7" y="64"/>
                </a:cubicBezTo>
                <a:cubicBezTo>
                  <a:pt x="7" y="65"/>
                  <a:pt x="8" y="66"/>
                  <a:pt x="9" y="66"/>
                </a:cubicBezTo>
                <a:cubicBezTo>
                  <a:pt x="10" y="66"/>
                  <a:pt x="11" y="66"/>
                  <a:pt x="13" y="66"/>
                </a:cubicBezTo>
                <a:cubicBezTo>
                  <a:pt x="13" y="79"/>
                  <a:pt x="13" y="79"/>
                  <a:pt x="13" y="79"/>
                </a:cubicBezTo>
                <a:cubicBezTo>
                  <a:pt x="11" y="79"/>
                  <a:pt x="10" y="79"/>
                  <a:pt x="9" y="79"/>
                </a:cubicBezTo>
                <a:cubicBezTo>
                  <a:pt x="8" y="79"/>
                  <a:pt x="7" y="79"/>
                  <a:pt x="7" y="80"/>
                </a:cubicBezTo>
                <a:cubicBezTo>
                  <a:pt x="7" y="81"/>
                  <a:pt x="8" y="82"/>
                  <a:pt x="9" y="82"/>
                </a:cubicBezTo>
                <a:cubicBezTo>
                  <a:pt x="10" y="82"/>
                  <a:pt x="11" y="82"/>
                  <a:pt x="13" y="82"/>
                </a:cubicBezTo>
                <a:cubicBezTo>
                  <a:pt x="13" y="96"/>
                  <a:pt x="13" y="96"/>
                  <a:pt x="13" y="96"/>
                </a:cubicBezTo>
                <a:cubicBezTo>
                  <a:pt x="11" y="96"/>
                  <a:pt x="10" y="96"/>
                  <a:pt x="9" y="96"/>
                </a:cubicBezTo>
                <a:cubicBezTo>
                  <a:pt x="8" y="96"/>
                  <a:pt x="7" y="97"/>
                  <a:pt x="7" y="98"/>
                </a:cubicBezTo>
                <a:cubicBezTo>
                  <a:pt x="7" y="99"/>
                  <a:pt x="8" y="100"/>
                  <a:pt x="9" y="100"/>
                </a:cubicBezTo>
                <a:cubicBezTo>
                  <a:pt x="10" y="100"/>
                  <a:pt x="11" y="100"/>
                  <a:pt x="13" y="100"/>
                </a:cubicBezTo>
                <a:cubicBezTo>
                  <a:pt x="13" y="113"/>
                  <a:pt x="13" y="113"/>
                  <a:pt x="13" y="113"/>
                </a:cubicBezTo>
                <a:cubicBezTo>
                  <a:pt x="2" y="113"/>
                  <a:pt x="2" y="113"/>
                  <a:pt x="2" y="113"/>
                </a:cubicBezTo>
                <a:cubicBezTo>
                  <a:pt x="1" y="113"/>
                  <a:pt x="0" y="114"/>
                  <a:pt x="0" y="115"/>
                </a:cubicBezTo>
                <a:cubicBezTo>
                  <a:pt x="0" y="116"/>
                  <a:pt x="1" y="116"/>
                  <a:pt x="2" y="116"/>
                </a:cubicBezTo>
                <a:cubicBezTo>
                  <a:pt x="13" y="116"/>
                  <a:pt x="13" y="116"/>
                  <a:pt x="13" y="116"/>
                </a:cubicBezTo>
                <a:cubicBezTo>
                  <a:pt x="13" y="129"/>
                  <a:pt x="13" y="129"/>
                  <a:pt x="13" y="129"/>
                </a:cubicBezTo>
                <a:cubicBezTo>
                  <a:pt x="13" y="130"/>
                  <a:pt x="14" y="131"/>
                  <a:pt x="15" y="131"/>
                </a:cubicBezTo>
                <a:cubicBezTo>
                  <a:pt x="16" y="131"/>
                  <a:pt x="16" y="130"/>
                  <a:pt x="16" y="129"/>
                </a:cubicBezTo>
                <a:cubicBezTo>
                  <a:pt x="16" y="116"/>
                  <a:pt x="16" y="116"/>
                  <a:pt x="16" y="116"/>
                </a:cubicBezTo>
                <a:cubicBezTo>
                  <a:pt x="163" y="116"/>
                  <a:pt x="163" y="116"/>
                  <a:pt x="163" y="116"/>
                </a:cubicBezTo>
                <a:cubicBezTo>
                  <a:pt x="164" y="116"/>
                  <a:pt x="165" y="116"/>
                  <a:pt x="165" y="115"/>
                </a:cubicBezTo>
                <a:cubicBezTo>
                  <a:pt x="165" y="114"/>
                  <a:pt x="164" y="113"/>
                  <a:pt x="163" y="113"/>
                </a:cubicBezTo>
                <a:cubicBezTo>
                  <a:pt x="16" y="113"/>
                  <a:pt x="16" y="113"/>
                  <a:pt x="16" y="113"/>
                </a:cubicBezTo>
                <a:cubicBezTo>
                  <a:pt x="16" y="2"/>
                  <a:pt x="16" y="2"/>
                  <a:pt x="16" y="2"/>
                </a:cubicBezTo>
                <a:cubicBezTo>
                  <a:pt x="16" y="1"/>
                  <a:pt x="16" y="0"/>
                  <a:pt x="15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CustomShape 74"/>
          <p:cNvSpPr/>
          <p:nvPr/>
        </p:nvSpPr>
        <p:spPr>
          <a:xfrm>
            <a:off x="2211120" y="3243960"/>
            <a:ext cx="31320" cy="96120"/>
          </a:xfrm>
          <a:custGeom>
            <a:avLst/>
            <a:gdLst/>
            <a:ahLst/>
            <a:rect l="l" t="t" r="r" b="b"/>
            <a:pathLst>
              <a:path w="31" h="95">
                <a:moveTo>
                  <a:pt x="27" y="87"/>
                </a:moveTo>
                <a:cubicBezTo>
                  <a:pt x="27" y="86"/>
                  <a:pt x="27" y="86"/>
                  <a:pt x="28" y="85"/>
                </a:cubicBezTo>
                <a:cubicBezTo>
                  <a:pt x="28" y="86"/>
                  <a:pt x="28" y="86"/>
                  <a:pt x="28" y="86"/>
                </a:cubicBezTo>
                <a:cubicBezTo>
                  <a:pt x="27" y="87"/>
                  <a:pt x="27" y="87"/>
                  <a:pt x="27" y="87"/>
                </a:cubicBezTo>
                <a:moveTo>
                  <a:pt x="21" y="91"/>
                </a:moveTo>
                <a:cubicBezTo>
                  <a:pt x="21" y="90"/>
                  <a:pt x="21" y="89"/>
                  <a:pt x="21" y="88"/>
                </a:cubicBezTo>
                <a:cubicBezTo>
                  <a:pt x="22" y="84"/>
                  <a:pt x="25" y="81"/>
                  <a:pt x="28" y="78"/>
                </a:cubicBezTo>
                <a:cubicBezTo>
                  <a:pt x="28" y="79"/>
                  <a:pt x="28" y="81"/>
                  <a:pt x="28" y="82"/>
                </a:cubicBezTo>
                <a:cubicBezTo>
                  <a:pt x="27" y="82"/>
                  <a:pt x="27" y="82"/>
                  <a:pt x="27" y="82"/>
                </a:cubicBezTo>
                <a:cubicBezTo>
                  <a:pt x="27" y="82"/>
                  <a:pt x="27" y="83"/>
                  <a:pt x="27" y="83"/>
                </a:cubicBezTo>
                <a:cubicBezTo>
                  <a:pt x="26" y="85"/>
                  <a:pt x="24" y="87"/>
                  <a:pt x="23" y="89"/>
                </a:cubicBezTo>
                <a:cubicBezTo>
                  <a:pt x="22" y="90"/>
                  <a:pt x="21" y="90"/>
                  <a:pt x="21" y="91"/>
                </a:cubicBezTo>
                <a:moveTo>
                  <a:pt x="21" y="84"/>
                </a:moveTo>
                <a:cubicBezTo>
                  <a:pt x="21" y="83"/>
                  <a:pt x="21" y="82"/>
                  <a:pt x="21" y="80"/>
                </a:cubicBezTo>
                <a:cubicBezTo>
                  <a:pt x="21" y="80"/>
                  <a:pt x="21" y="80"/>
                  <a:pt x="21" y="80"/>
                </a:cubicBezTo>
                <a:cubicBezTo>
                  <a:pt x="23" y="76"/>
                  <a:pt x="25" y="73"/>
                  <a:pt x="28" y="70"/>
                </a:cubicBezTo>
                <a:cubicBezTo>
                  <a:pt x="28" y="72"/>
                  <a:pt x="28" y="74"/>
                  <a:pt x="28" y="75"/>
                </a:cubicBezTo>
                <a:cubicBezTo>
                  <a:pt x="25" y="78"/>
                  <a:pt x="23" y="81"/>
                  <a:pt x="21" y="84"/>
                </a:cubicBezTo>
                <a:moveTo>
                  <a:pt x="21" y="77"/>
                </a:moveTo>
                <a:cubicBezTo>
                  <a:pt x="21" y="75"/>
                  <a:pt x="21" y="73"/>
                  <a:pt x="21" y="72"/>
                </a:cubicBezTo>
                <a:cubicBezTo>
                  <a:pt x="23" y="68"/>
                  <a:pt x="25" y="65"/>
                  <a:pt x="27" y="61"/>
                </a:cubicBezTo>
                <a:cubicBezTo>
                  <a:pt x="27" y="63"/>
                  <a:pt x="27" y="66"/>
                  <a:pt x="27" y="68"/>
                </a:cubicBezTo>
                <a:cubicBezTo>
                  <a:pt x="27" y="68"/>
                  <a:pt x="27" y="68"/>
                  <a:pt x="27" y="68"/>
                </a:cubicBezTo>
                <a:cubicBezTo>
                  <a:pt x="25" y="71"/>
                  <a:pt x="23" y="74"/>
                  <a:pt x="21" y="77"/>
                </a:cubicBezTo>
                <a:moveTo>
                  <a:pt x="21" y="68"/>
                </a:moveTo>
                <a:cubicBezTo>
                  <a:pt x="21" y="67"/>
                  <a:pt x="21" y="65"/>
                  <a:pt x="21" y="64"/>
                </a:cubicBezTo>
                <a:cubicBezTo>
                  <a:pt x="21" y="64"/>
                  <a:pt x="21" y="64"/>
                  <a:pt x="21" y="64"/>
                </a:cubicBezTo>
                <a:cubicBezTo>
                  <a:pt x="23" y="60"/>
                  <a:pt x="25" y="57"/>
                  <a:pt x="27" y="53"/>
                </a:cubicBezTo>
                <a:cubicBezTo>
                  <a:pt x="27" y="55"/>
                  <a:pt x="27" y="57"/>
                  <a:pt x="27" y="59"/>
                </a:cubicBezTo>
                <a:cubicBezTo>
                  <a:pt x="27" y="59"/>
                  <a:pt x="27" y="59"/>
                  <a:pt x="27" y="59"/>
                </a:cubicBezTo>
                <a:cubicBezTo>
                  <a:pt x="25" y="62"/>
                  <a:pt x="23" y="65"/>
                  <a:pt x="21" y="68"/>
                </a:cubicBezTo>
                <a:moveTo>
                  <a:pt x="21" y="61"/>
                </a:moveTo>
                <a:cubicBezTo>
                  <a:pt x="21" y="58"/>
                  <a:pt x="21" y="55"/>
                  <a:pt x="21" y="52"/>
                </a:cubicBezTo>
                <a:cubicBezTo>
                  <a:pt x="23" y="48"/>
                  <a:pt x="25" y="45"/>
                  <a:pt x="27" y="42"/>
                </a:cubicBezTo>
                <a:cubicBezTo>
                  <a:pt x="27" y="45"/>
                  <a:pt x="27" y="47"/>
                  <a:pt x="27" y="50"/>
                </a:cubicBezTo>
                <a:cubicBezTo>
                  <a:pt x="25" y="53"/>
                  <a:pt x="23" y="57"/>
                  <a:pt x="21" y="61"/>
                </a:cubicBezTo>
                <a:moveTo>
                  <a:pt x="21" y="49"/>
                </a:moveTo>
                <a:cubicBezTo>
                  <a:pt x="20" y="47"/>
                  <a:pt x="20" y="45"/>
                  <a:pt x="20" y="43"/>
                </a:cubicBezTo>
                <a:cubicBezTo>
                  <a:pt x="23" y="40"/>
                  <a:pt x="25" y="37"/>
                  <a:pt x="27" y="34"/>
                </a:cubicBezTo>
                <a:cubicBezTo>
                  <a:pt x="27" y="36"/>
                  <a:pt x="27" y="37"/>
                  <a:pt x="27" y="39"/>
                </a:cubicBezTo>
                <a:cubicBezTo>
                  <a:pt x="27" y="39"/>
                  <a:pt x="27" y="39"/>
                  <a:pt x="27" y="39"/>
                </a:cubicBezTo>
                <a:cubicBezTo>
                  <a:pt x="25" y="42"/>
                  <a:pt x="22" y="45"/>
                  <a:pt x="21" y="49"/>
                </a:cubicBezTo>
                <a:moveTo>
                  <a:pt x="20" y="40"/>
                </a:moveTo>
                <a:cubicBezTo>
                  <a:pt x="20" y="39"/>
                  <a:pt x="20" y="38"/>
                  <a:pt x="20" y="38"/>
                </a:cubicBezTo>
                <a:cubicBezTo>
                  <a:pt x="21" y="38"/>
                  <a:pt x="21" y="38"/>
                  <a:pt x="21" y="38"/>
                </a:cubicBezTo>
                <a:cubicBezTo>
                  <a:pt x="21" y="37"/>
                  <a:pt x="21" y="37"/>
                  <a:pt x="21" y="36"/>
                </a:cubicBezTo>
                <a:cubicBezTo>
                  <a:pt x="21" y="36"/>
                  <a:pt x="21" y="36"/>
                  <a:pt x="21" y="36"/>
                </a:cubicBezTo>
                <a:cubicBezTo>
                  <a:pt x="23" y="33"/>
                  <a:pt x="25" y="29"/>
                  <a:pt x="27" y="26"/>
                </a:cubicBezTo>
                <a:cubicBezTo>
                  <a:pt x="27" y="28"/>
                  <a:pt x="27" y="30"/>
                  <a:pt x="27" y="32"/>
                </a:cubicBezTo>
                <a:cubicBezTo>
                  <a:pt x="26" y="32"/>
                  <a:pt x="26" y="32"/>
                  <a:pt x="26" y="32"/>
                </a:cubicBezTo>
                <a:cubicBezTo>
                  <a:pt x="24" y="35"/>
                  <a:pt x="22" y="37"/>
                  <a:pt x="20" y="40"/>
                </a:cubicBezTo>
                <a:moveTo>
                  <a:pt x="17" y="92"/>
                </a:moveTo>
                <a:cubicBezTo>
                  <a:pt x="12" y="91"/>
                  <a:pt x="9" y="91"/>
                  <a:pt x="4" y="91"/>
                </a:cubicBezTo>
                <a:cubicBezTo>
                  <a:pt x="4" y="82"/>
                  <a:pt x="4" y="70"/>
                  <a:pt x="4" y="57"/>
                </a:cubicBezTo>
                <a:cubicBezTo>
                  <a:pt x="4" y="40"/>
                  <a:pt x="4" y="22"/>
                  <a:pt x="4" y="13"/>
                </a:cubicBezTo>
                <a:cubicBezTo>
                  <a:pt x="7" y="13"/>
                  <a:pt x="10" y="13"/>
                  <a:pt x="12" y="13"/>
                </a:cubicBezTo>
                <a:cubicBezTo>
                  <a:pt x="14" y="13"/>
                  <a:pt x="16" y="13"/>
                  <a:pt x="17" y="13"/>
                </a:cubicBezTo>
                <a:cubicBezTo>
                  <a:pt x="17" y="17"/>
                  <a:pt x="17" y="26"/>
                  <a:pt x="17" y="36"/>
                </a:cubicBezTo>
                <a:cubicBezTo>
                  <a:pt x="17" y="50"/>
                  <a:pt x="17" y="67"/>
                  <a:pt x="17" y="79"/>
                </a:cubicBezTo>
                <a:cubicBezTo>
                  <a:pt x="17" y="84"/>
                  <a:pt x="17" y="88"/>
                  <a:pt x="17" y="92"/>
                </a:cubicBezTo>
                <a:moveTo>
                  <a:pt x="20" y="33"/>
                </a:moveTo>
                <a:cubicBezTo>
                  <a:pt x="20" y="30"/>
                  <a:pt x="20" y="27"/>
                  <a:pt x="20" y="25"/>
                </a:cubicBezTo>
                <a:cubicBezTo>
                  <a:pt x="23" y="21"/>
                  <a:pt x="25" y="17"/>
                  <a:pt x="27" y="13"/>
                </a:cubicBezTo>
                <a:cubicBezTo>
                  <a:pt x="27" y="16"/>
                  <a:pt x="27" y="19"/>
                  <a:pt x="27" y="23"/>
                </a:cubicBezTo>
                <a:cubicBezTo>
                  <a:pt x="25" y="26"/>
                  <a:pt x="23" y="30"/>
                  <a:pt x="20" y="33"/>
                </a:cubicBezTo>
                <a:moveTo>
                  <a:pt x="20" y="21"/>
                </a:moveTo>
                <a:cubicBezTo>
                  <a:pt x="20" y="18"/>
                  <a:pt x="20" y="15"/>
                  <a:pt x="20" y="13"/>
                </a:cubicBezTo>
                <a:cubicBezTo>
                  <a:pt x="20" y="13"/>
                  <a:pt x="20" y="13"/>
                  <a:pt x="20" y="13"/>
                </a:cubicBezTo>
                <a:cubicBezTo>
                  <a:pt x="23" y="10"/>
                  <a:pt x="25" y="8"/>
                  <a:pt x="27" y="6"/>
                </a:cubicBezTo>
                <a:cubicBezTo>
                  <a:pt x="27" y="6"/>
                  <a:pt x="27" y="7"/>
                  <a:pt x="27" y="7"/>
                </a:cubicBezTo>
                <a:cubicBezTo>
                  <a:pt x="27" y="8"/>
                  <a:pt x="27" y="9"/>
                  <a:pt x="27" y="10"/>
                </a:cubicBezTo>
                <a:cubicBezTo>
                  <a:pt x="27" y="10"/>
                  <a:pt x="27" y="10"/>
                  <a:pt x="27" y="10"/>
                </a:cubicBezTo>
                <a:cubicBezTo>
                  <a:pt x="25" y="14"/>
                  <a:pt x="22" y="18"/>
                  <a:pt x="20" y="21"/>
                </a:cubicBezTo>
                <a:moveTo>
                  <a:pt x="18" y="10"/>
                </a:moveTo>
                <a:cubicBezTo>
                  <a:pt x="17" y="10"/>
                  <a:pt x="12" y="10"/>
                  <a:pt x="7" y="10"/>
                </a:cubicBezTo>
                <a:cubicBezTo>
                  <a:pt x="10" y="7"/>
                  <a:pt x="13" y="5"/>
                  <a:pt x="14" y="4"/>
                </a:cubicBezTo>
                <a:cubicBezTo>
                  <a:pt x="15" y="4"/>
                  <a:pt x="19" y="4"/>
                  <a:pt x="23" y="4"/>
                </a:cubicBezTo>
                <a:cubicBezTo>
                  <a:pt x="23" y="4"/>
                  <a:pt x="24" y="4"/>
                  <a:pt x="25" y="4"/>
                </a:cubicBezTo>
                <a:cubicBezTo>
                  <a:pt x="23" y="6"/>
                  <a:pt x="21" y="8"/>
                  <a:pt x="18" y="10"/>
                </a:cubicBezTo>
                <a:moveTo>
                  <a:pt x="23" y="0"/>
                </a:moveTo>
                <a:cubicBezTo>
                  <a:pt x="18" y="0"/>
                  <a:pt x="13" y="0"/>
                  <a:pt x="13" y="0"/>
                </a:cubicBezTo>
                <a:cubicBezTo>
                  <a:pt x="13" y="0"/>
                  <a:pt x="12" y="0"/>
                  <a:pt x="12" y="1"/>
                </a:cubicBezTo>
                <a:cubicBezTo>
                  <a:pt x="12" y="1"/>
                  <a:pt x="11" y="2"/>
                  <a:pt x="9" y="3"/>
                </a:cubicBezTo>
                <a:cubicBezTo>
                  <a:pt x="7" y="5"/>
                  <a:pt x="4" y="7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20"/>
                  <a:pt x="0" y="39"/>
                  <a:pt x="0" y="57"/>
                </a:cubicBezTo>
                <a:cubicBezTo>
                  <a:pt x="0" y="71"/>
                  <a:pt x="0" y="84"/>
                  <a:pt x="0" y="93"/>
                </a:cubicBezTo>
                <a:cubicBezTo>
                  <a:pt x="1" y="93"/>
                  <a:pt x="1" y="93"/>
                  <a:pt x="1" y="93"/>
                </a:cubicBezTo>
                <a:cubicBezTo>
                  <a:pt x="1" y="94"/>
                  <a:pt x="2" y="94"/>
                  <a:pt x="2" y="95"/>
                </a:cubicBezTo>
                <a:cubicBezTo>
                  <a:pt x="9" y="95"/>
                  <a:pt x="12" y="95"/>
                  <a:pt x="18" y="95"/>
                </a:cubicBezTo>
                <a:cubicBezTo>
                  <a:pt x="18" y="95"/>
                  <a:pt x="19" y="95"/>
                  <a:pt x="19" y="95"/>
                </a:cubicBezTo>
                <a:cubicBezTo>
                  <a:pt x="19" y="95"/>
                  <a:pt x="19" y="95"/>
                  <a:pt x="20" y="95"/>
                </a:cubicBezTo>
                <a:cubicBezTo>
                  <a:pt x="20" y="95"/>
                  <a:pt x="20" y="95"/>
                  <a:pt x="20" y="95"/>
                </a:cubicBezTo>
                <a:cubicBezTo>
                  <a:pt x="23" y="93"/>
                  <a:pt x="27" y="91"/>
                  <a:pt x="30" y="89"/>
                </a:cubicBezTo>
                <a:cubicBezTo>
                  <a:pt x="31" y="88"/>
                  <a:pt x="31" y="88"/>
                  <a:pt x="31" y="88"/>
                </a:cubicBezTo>
                <a:cubicBezTo>
                  <a:pt x="31" y="88"/>
                  <a:pt x="31" y="88"/>
                  <a:pt x="31" y="88"/>
                </a:cubicBezTo>
                <a:cubicBezTo>
                  <a:pt x="31" y="88"/>
                  <a:pt x="31" y="88"/>
                  <a:pt x="31" y="88"/>
                </a:cubicBezTo>
                <a:cubicBezTo>
                  <a:pt x="31" y="88"/>
                  <a:pt x="31" y="88"/>
                  <a:pt x="31" y="87"/>
                </a:cubicBezTo>
                <a:cubicBezTo>
                  <a:pt x="31" y="72"/>
                  <a:pt x="31" y="23"/>
                  <a:pt x="31" y="7"/>
                </a:cubicBezTo>
                <a:cubicBezTo>
                  <a:pt x="31" y="5"/>
                  <a:pt x="31" y="4"/>
                  <a:pt x="31" y="3"/>
                </a:cubicBezTo>
                <a:cubicBezTo>
                  <a:pt x="31" y="3"/>
                  <a:pt x="31" y="3"/>
                  <a:pt x="31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1"/>
                  <a:pt x="31" y="1"/>
                  <a:pt x="31" y="1"/>
                </a:cubicBezTo>
                <a:cubicBezTo>
                  <a:pt x="31" y="1"/>
                  <a:pt x="31" y="1"/>
                  <a:pt x="31" y="1"/>
                </a:cubicBezTo>
                <a:cubicBezTo>
                  <a:pt x="31" y="1"/>
                  <a:pt x="31" y="1"/>
                  <a:pt x="31" y="1"/>
                </a:cubicBezTo>
                <a:cubicBezTo>
                  <a:pt x="30" y="1"/>
                  <a:pt x="30" y="1"/>
                  <a:pt x="30" y="1"/>
                </a:cubicBezTo>
                <a:cubicBezTo>
                  <a:pt x="30" y="0"/>
                  <a:pt x="30" y="0"/>
                  <a:pt x="29" y="0"/>
                </a:cubicBezTo>
                <a:cubicBezTo>
                  <a:pt x="27" y="0"/>
                  <a:pt x="25" y="0"/>
                  <a:pt x="2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CustomShape 75"/>
          <p:cNvSpPr/>
          <p:nvPr/>
        </p:nvSpPr>
        <p:spPr>
          <a:xfrm>
            <a:off x="2246040" y="3216960"/>
            <a:ext cx="30960" cy="123480"/>
          </a:xfrm>
          <a:custGeom>
            <a:avLst/>
            <a:gdLst/>
            <a:ahLst/>
            <a:rect l="l" t="t" r="r" b="b"/>
            <a:pathLst>
              <a:path w="31" h="122">
                <a:moveTo>
                  <a:pt x="22" y="117"/>
                </a:moveTo>
                <a:cubicBezTo>
                  <a:pt x="24" y="114"/>
                  <a:pt x="26" y="111"/>
                  <a:pt x="28" y="109"/>
                </a:cubicBezTo>
                <a:cubicBezTo>
                  <a:pt x="28" y="110"/>
                  <a:pt x="28" y="112"/>
                  <a:pt x="28" y="113"/>
                </a:cubicBezTo>
                <a:cubicBezTo>
                  <a:pt x="26" y="115"/>
                  <a:pt x="24" y="116"/>
                  <a:pt x="22" y="117"/>
                </a:cubicBezTo>
                <a:moveTo>
                  <a:pt x="21" y="115"/>
                </a:moveTo>
                <a:cubicBezTo>
                  <a:pt x="21" y="114"/>
                  <a:pt x="21" y="112"/>
                  <a:pt x="21" y="110"/>
                </a:cubicBezTo>
                <a:cubicBezTo>
                  <a:pt x="21" y="110"/>
                  <a:pt x="21" y="110"/>
                  <a:pt x="21" y="110"/>
                </a:cubicBezTo>
                <a:cubicBezTo>
                  <a:pt x="23" y="107"/>
                  <a:pt x="25" y="104"/>
                  <a:pt x="28" y="101"/>
                </a:cubicBezTo>
                <a:cubicBezTo>
                  <a:pt x="28" y="102"/>
                  <a:pt x="28" y="104"/>
                  <a:pt x="28" y="106"/>
                </a:cubicBezTo>
                <a:cubicBezTo>
                  <a:pt x="25" y="109"/>
                  <a:pt x="23" y="112"/>
                  <a:pt x="21" y="115"/>
                </a:cubicBezTo>
                <a:moveTo>
                  <a:pt x="21" y="107"/>
                </a:moveTo>
                <a:cubicBezTo>
                  <a:pt x="21" y="106"/>
                  <a:pt x="21" y="105"/>
                  <a:pt x="21" y="104"/>
                </a:cubicBezTo>
                <a:cubicBezTo>
                  <a:pt x="21" y="103"/>
                  <a:pt x="21" y="103"/>
                  <a:pt x="21" y="103"/>
                </a:cubicBezTo>
                <a:cubicBezTo>
                  <a:pt x="23" y="100"/>
                  <a:pt x="25" y="97"/>
                  <a:pt x="28" y="94"/>
                </a:cubicBezTo>
                <a:cubicBezTo>
                  <a:pt x="28" y="95"/>
                  <a:pt x="28" y="97"/>
                  <a:pt x="28" y="98"/>
                </a:cubicBezTo>
                <a:cubicBezTo>
                  <a:pt x="25" y="101"/>
                  <a:pt x="23" y="104"/>
                  <a:pt x="21" y="107"/>
                </a:cubicBezTo>
                <a:moveTo>
                  <a:pt x="21" y="100"/>
                </a:moveTo>
                <a:cubicBezTo>
                  <a:pt x="21" y="99"/>
                  <a:pt x="21" y="97"/>
                  <a:pt x="21" y="96"/>
                </a:cubicBezTo>
                <a:cubicBezTo>
                  <a:pt x="23" y="93"/>
                  <a:pt x="25" y="89"/>
                  <a:pt x="28" y="86"/>
                </a:cubicBezTo>
                <a:cubicBezTo>
                  <a:pt x="28" y="88"/>
                  <a:pt x="28" y="90"/>
                  <a:pt x="28" y="91"/>
                </a:cubicBezTo>
                <a:cubicBezTo>
                  <a:pt x="25" y="94"/>
                  <a:pt x="23" y="97"/>
                  <a:pt x="21" y="100"/>
                </a:cubicBezTo>
                <a:moveTo>
                  <a:pt x="21" y="93"/>
                </a:moveTo>
                <a:cubicBezTo>
                  <a:pt x="21" y="91"/>
                  <a:pt x="21" y="89"/>
                  <a:pt x="21" y="87"/>
                </a:cubicBezTo>
                <a:cubicBezTo>
                  <a:pt x="23" y="84"/>
                  <a:pt x="25" y="81"/>
                  <a:pt x="28" y="78"/>
                </a:cubicBezTo>
                <a:cubicBezTo>
                  <a:pt x="28" y="80"/>
                  <a:pt x="28" y="82"/>
                  <a:pt x="28" y="84"/>
                </a:cubicBezTo>
                <a:cubicBezTo>
                  <a:pt x="27" y="84"/>
                  <a:pt x="27" y="84"/>
                  <a:pt x="27" y="84"/>
                </a:cubicBezTo>
                <a:cubicBezTo>
                  <a:pt x="25" y="87"/>
                  <a:pt x="23" y="90"/>
                  <a:pt x="21" y="93"/>
                </a:cubicBezTo>
                <a:moveTo>
                  <a:pt x="21" y="84"/>
                </a:moveTo>
                <a:cubicBezTo>
                  <a:pt x="21" y="83"/>
                  <a:pt x="21" y="81"/>
                  <a:pt x="21" y="80"/>
                </a:cubicBezTo>
                <a:cubicBezTo>
                  <a:pt x="23" y="76"/>
                  <a:pt x="25" y="73"/>
                  <a:pt x="28" y="70"/>
                </a:cubicBezTo>
                <a:cubicBezTo>
                  <a:pt x="28" y="72"/>
                  <a:pt x="28" y="74"/>
                  <a:pt x="28" y="75"/>
                </a:cubicBezTo>
                <a:cubicBezTo>
                  <a:pt x="27" y="75"/>
                  <a:pt x="27" y="75"/>
                  <a:pt x="27" y="75"/>
                </a:cubicBezTo>
                <a:cubicBezTo>
                  <a:pt x="25" y="78"/>
                  <a:pt x="23" y="81"/>
                  <a:pt x="21" y="84"/>
                </a:cubicBezTo>
                <a:moveTo>
                  <a:pt x="21" y="77"/>
                </a:moveTo>
                <a:cubicBezTo>
                  <a:pt x="21" y="74"/>
                  <a:pt x="21" y="71"/>
                  <a:pt x="21" y="69"/>
                </a:cubicBezTo>
                <a:cubicBezTo>
                  <a:pt x="23" y="65"/>
                  <a:pt x="25" y="62"/>
                  <a:pt x="27" y="58"/>
                </a:cubicBezTo>
                <a:cubicBezTo>
                  <a:pt x="27" y="61"/>
                  <a:pt x="27" y="65"/>
                  <a:pt x="28" y="68"/>
                </a:cubicBezTo>
                <a:cubicBezTo>
                  <a:pt x="25" y="70"/>
                  <a:pt x="23" y="73"/>
                  <a:pt x="21" y="77"/>
                </a:cubicBezTo>
                <a:moveTo>
                  <a:pt x="21" y="65"/>
                </a:moveTo>
                <a:cubicBezTo>
                  <a:pt x="21" y="63"/>
                  <a:pt x="21" y="62"/>
                  <a:pt x="21" y="60"/>
                </a:cubicBezTo>
                <a:cubicBezTo>
                  <a:pt x="21" y="59"/>
                  <a:pt x="21" y="59"/>
                  <a:pt x="21" y="59"/>
                </a:cubicBezTo>
                <a:cubicBezTo>
                  <a:pt x="21" y="59"/>
                  <a:pt x="22" y="59"/>
                  <a:pt x="21" y="58"/>
                </a:cubicBezTo>
                <a:cubicBezTo>
                  <a:pt x="21" y="58"/>
                  <a:pt x="21" y="58"/>
                  <a:pt x="21" y="58"/>
                </a:cubicBezTo>
                <a:cubicBezTo>
                  <a:pt x="23" y="55"/>
                  <a:pt x="25" y="52"/>
                  <a:pt x="27" y="48"/>
                </a:cubicBezTo>
                <a:cubicBezTo>
                  <a:pt x="27" y="51"/>
                  <a:pt x="27" y="53"/>
                  <a:pt x="27" y="55"/>
                </a:cubicBezTo>
                <a:cubicBezTo>
                  <a:pt x="25" y="59"/>
                  <a:pt x="23" y="62"/>
                  <a:pt x="21" y="65"/>
                </a:cubicBezTo>
                <a:moveTo>
                  <a:pt x="21" y="56"/>
                </a:moveTo>
                <a:cubicBezTo>
                  <a:pt x="21" y="54"/>
                  <a:pt x="21" y="52"/>
                  <a:pt x="20" y="51"/>
                </a:cubicBezTo>
                <a:cubicBezTo>
                  <a:pt x="22" y="46"/>
                  <a:pt x="25" y="42"/>
                  <a:pt x="27" y="38"/>
                </a:cubicBezTo>
                <a:cubicBezTo>
                  <a:pt x="27" y="40"/>
                  <a:pt x="27" y="42"/>
                  <a:pt x="27" y="45"/>
                </a:cubicBezTo>
                <a:cubicBezTo>
                  <a:pt x="25" y="49"/>
                  <a:pt x="23" y="52"/>
                  <a:pt x="21" y="56"/>
                </a:cubicBezTo>
                <a:moveTo>
                  <a:pt x="20" y="46"/>
                </a:moveTo>
                <a:cubicBezTo>
                  <a:pt x="20" y="43"/>
                  <a:pt x="20" y="39"/>
                  <a:pt x="20" y="36"/>
                </a:cubicBezTo>
                <a:cubicBezTo>
                  <a:pt x="21" y="36"/>
                  <a:pt x="21" y="36"/>
                  <a:pt x="21" y="36"/>
                </a:cubicBezTo>
                <a:cubicBezTo>
                  <a:pt x="23" y="33"/>
                  <a:pt x="25" y="30"/>
                  <a:pt x="27" y="27"/>
                </a:cubicBezTo>
                <a:cubicBezTo>
                  <a:pt x="27" y="29"/>
                  <a:pt x="27" y="32"/>
                  <a:pt x="27" y="34"/>
                </a:cubicBezTo>
                <a:cubicBezTo>
                  <a:pt x="25" y="38"/>
                  <a:pt x="22" y="42"/>
                  <a:pt x="20" y="46"/>
                </a:cubicBezTo>
                <a:moveTo>
                  <a:pt x="20" y="33"/>
                </a:moveTo>
                <a:cubicBezTo>
                  <a:pt x="20" y="30"/>
                  <a:pt x="20" y="27"/>
                  <a:pt x="20" y="24"/>
                </a:cubicBezTo>
                <a:cubicBezTo>
                  <a:pt x="23" y="21"/>
                  <a:pt x="25" y="17"/>
                  <a:pt x="27" y="14"/>
                </a:cubicBezTo>
                <a:cubicBezTo>
                  <a:pt x="27" y="17"/>
                  <a:pt x="27" y="21"/>
                  <a:pt x="27" y="24"/>
                </a:cubicBezTo>
                <a:cubicBezTo>
                  <a:pt x="27" y="25"/>
                  <a:pt x="26" y="25"/>
                  <a:pt x="26" y="26"/>
                </a:cubicBezTo>
                <a:cubicBezTo>
                  <a:pt x="24" y="28"/>
                  <a:pt x="22" y="31"/>
                  <a:pt x="20" y="33"/>
                </a:cubicBezTo>
                <a:moveTo>
                  <a:pt x="17" y="119"/>
                </a:moveTo>
                <a:cubicBezTo>
                  <a:pt x="12" y="118"/>
                  <a:pt x="9" y="118"/>
                  <a:pt x="4" y="118"/>
                </a:cubicBezTo>
                <a:cubicBezTo>
                  <a:pt x="4" y="109"/>
                  <a:pt x="4" y="91"/>
                  <a:pt x="4" y="73"/>
                </a:cubicBezTo>
                <a:cubicBezTo>
                  <a:pt x="4" y="49"/>
                  <a:pt x="4" y="23"/>
                  <a:pt x="4" y="13"/>
                </a:cubicBezTo>
                <a:cubicBezTo>
                  <a:pt x="7" y="13"/>
                  <a:pt x="10" y="13"/>
                  <a:pt x="13" y="13"/>
                </a:cubicBezTo>
                <a:cubicBezTo>
                  <a:pt x="14" y="13"/>
                  <a:pt x="16" y="13"/>
                  <a:pt x="17" y="13"/>
                </a:cubicBezTo>
                <a:cubicBezTo>
                  <a:pt x="17" y="15"/>
                  <a:pt x="17" y="18"/>
                  <a:pt x="17" y="21"/>
                </a:cubicBezTo>
                <a:cubicBezTo>
                  <a:pt x="17" y="40"/>
                  <a:pt x="17" y="80"/>
                  <a:pt x="17" y="104"/>
                </a:cubicBezTo>
                <a:cubicBezTo>
                  <a:pt x="17" y="110"/>
                  <a:pt x="17" y="115"/>
                  <a:pt x="17" y="119"/>
                </a:cubicBezTo>
                <a:moveTo>
                  <a:pt x="20" y="21"/>
                </a:moveTo>
                <a:cubicBezTo>
                  <a:pt x="20" y="17"/>
                  <a:pt x="20" y="14"/>
                  <a:pt x="20" y="13"/>
                </a:cubicBezTo>
                <a:cubicBezTo>
                  <a:pt x="20" y="13"/>
                  <a:pt x="20" y="13"/>
                  <a:pt x="20" y="13"/>
                </a:cubicBezTo>
                <a:cubicBezTo>
                  <a:pt x="23" y="10"/>
                  <a:pt x="25" y="8"/>
                  <a:pt x="27" y="6"/>
                </a:cubicBezTo>
                <a:cubicBezTo>
                  <a:pt x="27" y="7"/>
                  <a:pt x="27" y="9"/>
                  <a:pt x="27" y="11"/>
                </a:cubicBezTo>
                <a:cubicBezTo>
                  <a:pt x="25" y="14"/>
                  <a:pt x="23" y="17"/>
                  <a:pt x="20" y="21"/>
                </a:cubicBezTo>
                <a:moveTo>
                  <a:pt x="18" y="10"/>
                </a:moveTo>
                <a:cubicBezTo>
                  <a:pt x="17" y="10"/>
                  <a:pt x="12" y="9"/>
                  <a:pt x="7" y="9"/>
                </a:cubicBezTo>
                <a:cubicBezTo>
                  <a:pt x="10" y="6"/>
                  <a:pt x="13" y="4"/>
                  <a:pt x="14" y="3"/>
                </a:cubicBezTo>
                <a:cubicBezTo>
                  <a:pt x="15" y="3"/>
                  <a:pt x="19" y="3"/>
                  <a:pt x="23" y="3"/>
                </a:cubicBezTo>
                <a:cubicBezTo>
                  <a:pt x="23" y="3"/>
                  <a:pt x="24" y="3"/>
                  <a:pt x="25" y="3"/>
                </a:cubicBezTo>
                <a:cubicBezTo>
                  <a:pt x="23" y="5"/>
                  <a:pt x="21" y="7"/>
                  <a:pt x="18" y="10"/>
                </a:cubicBezTo>
                <a:moveTo>
                  <a:pt x="29" y="0"/>
                </a:moveTo>
                <a:cubicBezTo>
                  <a:pt x="28" y="0"/>
                  <a:pt x="28" y="0"/>
                  <a:pt x="28" y="0"/>
                </a:cubicBezTo>
                <a:cubicBezTo>
                  <a:pt x="27" y="0"/>
                  <a:pt x="25" y="0"/>
                  <a:pt x="23" y="0"/>
                </a:cubicBezTo>
                <a:cubicBezTo>
                  <a:pt x="18" y="0"/>
                  <a:pt x="13" y="0"/>
                  <a:pt x="13" y="0"/>
                </a:cubicBezTo>
                <a:cubicBezTo>
                  <a:pt x="13" y="0"/>
                  <a:pt x="12" y="0"/>
                  <a:pt x="12" y="0"/>
                </a:cubicBezTo>
                <a:cubicBezTo>
                  <a:pt x="12" y="0"/>
                  <a:pt x="11" y="1"/>
                  <a:pt x="9" y="3"/>
                </a:cubicBezTo>
                <a:cubicBezTo>
                  <a:pt x="7" y="5"/>
                  <a:pt x="4" y="7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9"/>
                  <a:pt x="1" y="47"/>
                  <a:pt x="1" y="73"/>
                </a:cubicBezTo>
                <a:cubicBezTo>
                  <a:pt x="1" y="93"/>
                  <a:pt x="1" y="111"/>
                  <a:pt x="0" y="120"/>
                </a:cubicBezTo>
                <a:cubicBezTo>
                  <a:pt x="1" y="120"/>
                  <a:pt x="1" y="120"/>
                  <a:pt x="1" y="120"/>
                </a:cubicBezTo>
                <a:cubicBezTo>
                  <a:pt x="1" y="121"/>
                  <a:pt x="2" y="121"/>
                  <a:pt x="2" y="122"/>
                </a:cubicBezTo>
                <a:cubicBezTo>
                  <a:pt x="9" y="122"/>
                  <a:pt x="12" y="122"/>
                  <a:pt x="18" y="122"/>
                </a:cubicBezTo>
                <a:cubicBezTo>
                  <a:pt x="18" y="122"/>
                  <a:pt x="19" y="122"/>
                  <a:pt x="19" y="122"/>
                </a:cubicBezTo>
                <a:cubicBezTo>
                  <a:pt x="19" y="122"/>
                  <a:pt x="19" y="122"/>
                  <a:pt x="20" y="122"/>
                </a:cubicBezTo>
                <a:cubicBezTo>
                  <a:pt x="23" y="120"/>
                  <a:pt x="27" y="118"/>
                  <a:pt x="30" y="116"/>
                </a:cubicBezTo>
                <a:cubicBezTo>
                  <a:pt x="31" y="115"/>
                  <a:pt x="31" y="115"/>
                  <a:pt x="31" y="115"/>
                </a:cubicBezTo>
                <a:cubicBezTo>
                  <a:pt x="31" y="115"/>
                  <a:pt x="31" y="115"/>
                  <a:pt x="31" y="115"/>
                </a:cubicBezTo>
                <a:cubicBezTo>
                  <a:pt x="31" y="115"/>
                  <a:pt x="31" y="115"/>
                  <a:pt x="31" y="115"/>
                </a:cubicBezTo>
                <a:cubicBezTo>
                  <a:pt x="31" y="115"/>
                  <a:pt x="31" y="115"/>
                  <a:pt x="31" y="114"/>
                </a:cubicBezTo>
                <a:cubicBezTo>
                  <a:pt x="31" y="106"/>
                  <a:pt x="31" y="77"/>
                  <a:pt x="31" y="51"/>
                </a:cubicBezTo>
                <a:cubicBezTo>
                  <a:pt x="31" y="38"/>
                  <a:pt x="31" y="26"/>
                  <a:pt x="31" y="17"/>
                </a:cubicBezTo>
                <a:cubicBezTo>
                  <a:pt x="31" y="7"/>
                  <a:pt x="31" y="1"/>
                  <a:pt x="31" y="1"/>
                </a:cubicBezTo>
                <a:cubicBezTo>
                  <a:pt x="31" y="0"/>
                  <a:pt x="30" y="0"/>
                  <a:pt x="29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CustomShape 76"/>
          <p:cNvSpPr/>
          <p:nvPr/>
        </p:nvSpPr>
        <p:spPr>
          <a:xfrm>
            <a:off x="2177640" y="3271320"/>
            <a:ext cx="30960" cy="68760"/>
          </a:xfrm>
          <a:custGeom>
            <a:avLst/>
            <a:gdLst/>
            <a:ahLst/>
            <a:rect l="l" t="t" r="r" b="b"/>
            <a:pathLst>
              <a:path w="31" h="68">
                <a:moveTo>
                  <a:pt x="21" y="64"/>
                </a:moveTo>
                <a:cubicBezTo>
                  <a:pt x="21" y="63"/>
                  <a:pt x="21" y="62"/>
                  <a:pt x="21" y="61"/>
                </a:cubicBezTo>
                <a:cubicBezTo>
                  <a:pt x="23" y="58"/>
                  <a:pt x="25" y="54"/>
                  <a:pt x="28" y="51"/>
                </a:cubicBezTo>
                <a:cubicBezTo>
                  <a:pt x="28" y="53"/>
                  <a:pt x="28" y="55"/>
                  <a:pt x="28" y="56"/>
                </a:cubicBezTo>
                <a:cubicBezTo>
                  <a:pt x="27" y="58"/>
                  <a:pt x="25" y="60"/>
                  <a:pt x="24" y="62"/>
                </a:cubicBezTo>
                <a:cubicBezTo>
                  <a:pt x="23" y="62"/>
                  <a:pt x="22" y="63"/>
                  <a:pt x="21" y="64"/>
                </a:cubicBezTo>
                <a:moveTo>
                  <a:pt x="21" y="58"/>
                </a:moveTo>
                <a:cubicBezTo>
                  <a:pt x="21" y="57"/>
                  <a:pt x="21" y="56"/>
                  <a:pt x="21" y="55"/>
                </a:cubicBezTo>
                <a:cubicBezTo>
                  <a:pt x="21" y="54"/>
                  <a:pt x="21" y="54"/>
                  <a:pt x="21" y="54"/>
                </a:cubicBezTo>
                <a:cubicBezTo>
                  <a:pt x="23" y="50"/>
                  <a:pt x="25" y="46"/>
                  <a:pt x="28" y="43"/>
                </a:cubicBezTo>
                <a:cubicBezTo>
                  <a:pt x="28" y="45"/>
                  <a:pt x="28" y="47"/>
                  <a:pt x="28" y="48"/>
                </a:cubicBezTo>
                <a:cubicBezTo>
                  <a:pt x="27" y="49"/>
                  <a:pt x="27" y="49"/>
                  <a:pt x="27" y="49"/>
                </a:cubicBezTo>
                <a:cubicBezTo>
                  <a:pt x="25" y="52"/>
                  <a:pt x="23" y="55"/>
                  <a:pt x="21" y="58"/>
                </a:cubicBezTo>
                <a:moveTo>
                  <a:pt x="21" y="51"/>
                </a:moveTo>
                <a:cubicBezTo>
                  <a:pt x="21" y="49"/>
                  <a:pt x="21" y="47"/>
                  <a:pt x="21" y="46"/>
                </a:cubicBezTo>
                <a:cubicBezTo>
                  <a:pt x="23" y="42"/>
                  <a:pt x="25" y="38"/>
                  <a:pt x="28" y="34"/>
                </a:cubicBezTo>
                <a:cubicBezTo>
                  <a:pt x="28" y="37"/>
                  <a:pt x="28" y="39"/>
                  <a:pt x="28" y="41"/>
                </a:cubicBezTo>
                <a:cubicBezTo>
                  <a:pt x="28" y="41"/>
                  <a:pt x="28" y="41"/>
                  <a:pt x="28" y="41"/>
                </a:cubicBezTo>
                <a:cubicBezTo>
                  <a:pt x="27" y="41"/>
                  <a:pt x="27" y="41"/>
                  <a:pt x="27" y="41"/>
                </a:cubicBezTo>
                <a:cubicBezTo>
                  <a:pt x="27" y="41"/>
                  <a:pt x="27" y="41"/>
                  <a:pt x="26" y="41"/>
                </a:cubicBezTo>
                <a:cubicBezTo>
                  <a:pt x="24" y="44"/>
                  <a:pt x="23" y="48"/>
                  <a:pt x="21" y="51"/>
                </a:cubicBezTo>
                <a:moveTo>
                  <a:pt x="21" y="42"/>
                </a:moveTo>
                <a:cubicBezTo>
                  <a:pt x="21" y="40"/>
                  <a:pt x="21" y="37"/>
                  <a:pt x="21" y="35"/>
                </a:cubicBezTo>
                <a:cubicBezTo>
                  <a:pt x="23" y="31"/>
                  <a:pt x="25" y="28"/>
                  <a:pt x="28" y="24"/>
                </a:cubicBezTo>
                <a:cubicBezTo>
                  <a:pt x="28" y="26"/>
                  <a:pt x="28" y="29"/>
                  <a:pt x="28" y="31"/>
                </a:cubicBezTo>
                <a:cubicBezTo>
                  <a:pt x="27" y="32"/>
                  <a:pt x="27" y="32"/>
                  <a:pt x="26" y="33"/>
                </a:cubicBezTo>
                <a:cubicBezTo>
                  <a:pt x="24" y="36"/>
                  <a:pt x="23" y="39"/>
                  <a:pt x="21" y="42"/>
                </a:cubicBezTo>
                <a:moveTo>
                  <a:pt x="21" y="32"/>
                </a:moveTo>
                <a:cubicBezTo>
                  <a:pt x="21" y="30"/>
                  <a:pt x="21" y="28"/>
                  <a:pt x="21" y="26"/>
                </a:cubicBezTo>
                <a:cubicBezTo>
                  <a:pt x="23" y="22"/>
                  <a:pt x="25" y="19"/>
                  <a:pt x="28" y="16"/>
                </a:cubicBezTo>
                <a:cubicBezTo>
                  <a:pt x="28" y="18"/>
                  <a:pt x="28" y="19"/>
                  <a:pt x="28" y="21"/>
                </a:cubicBezTo>
                <a:cubicBezTo>
                  <a:pt x="27" y="21"/>
                  <a:pt x="27" y="21"/>
                  <a:pt x="27" y="21"/>
                </a:cubicBezTo>
                <a:cubicBezTo>
                  <a:pt x="25" y="25"/>
                  <a:pt x="23" y="28"/>
                  <a:pt x="21" y="32"/>
                </a:cubicBezTo>
                <a:moveTo>
                  <a:pt x="17" y="65"/>
                </a:moveTo>
                <a:cubicBezTo>
                  <a:pt x="12" y="64"/>
                  <a:pt x="9" y="64"/>
                  <a:pt x="4" y="64"/>
                </a:cubicBezTo>
                <a:cubicBezTo>
                  <a:pt x="4" y="56"/>
                  <a:pt x="4" y="48"/>
                  <a:pt x="4" y="41"/>
                </a:cubicBezTo>
                <a:cubicBezTo>
                  <a:pt x="4" y="31"/>
                  <a:pt x="4" y="21"/>
                  <a:pt x="4" y="13"/>
                </a:cubicBezTo>
                <a:cubicBezTo>
                  <a:pt x="7" y="13"/>
                  <a:pt x="10" y="13"/>
                  <a:pt x="13" y="14"/>
                </a:cubicBezTo>
                <a:cubicBezTo>
                  <a:pt x="14" y="14"/>
                  <a:pt x="16" y="14"/>
                  <a:pt x="17" y="14"/>
                </a:cubicBezTo>
                <a:cubicBezTo>
                  <a:pt x="17" y="16"/>
                  <a:pt x="17" y="21"/>
                  <a:pt x="17" y="26"/>
                </a:cubicBezTo>
                <a:cubicBezTo>
                  <a:pt x="17" y="35"/>
                  <a:pt x="17" y="45"/>
                  <a:pt x="17" y="55"/>
                </a:cubicBezTo>
                <a:cubicBezTo>
                  <a:pt x="17" y="58"/>
                  <a:pt x="17" y="62"/>
                  <a:pt x="17" y="65"/>
                </a:cubicBezTo>
                <a:moveTo>
                  <a:pt x="21" y="23"/>
                </a:moveTo>
                <a:cubicBezTo>
                  <a:pt x="21" y="22"/>
                  <a:pt x="21" y="21"/>
                  <a:pt x="21" y="20"/>
                </a:cubicBezTo>
                <a:cubicBezTo>
                  <a:pt x="23" y="16"/>
                  <a:pt x="25" y="13"/>
                  <a:pt x="27" y="10"/>
                </a:cubicBezTo>
                <a:cubicBezTo>
                  <a:pt x="27" y="11"/>
                  <a:pt x="27" y="12"/>
                  <a:pt x="28" y="13"/>
                </a:cubicBezTo>
                <a:cubicBezTo>
                  <a:pt x="27" y="14"/>
                  <a:pt x="27" y="14"/>
                  <a:pt x="27" y="14"/>
                </a:cubicBezTo>
                <a:cubicBezTo>
                  <a:pt x="25" y="16"/>
                  <a:pt x="23" y="20"/>
                  <a:pt x="21" y="23"/>
                </a:cubicBezTo>
                <a:moveTo>
                  <a:pt x="20" y="17"/>
                </a:moveTo>
                <a:cubicBezTo>
                  <a:pt x="20" y="15"/>
                  <a:pt x="20" y="14"/>
                  <a:pt x="20" y="13"/>
                </a:cubicBezTo>
                <a:cubicBezTo>
                  <a:pt x="23" y="10"/>
                  <a:pt x="25" y="8"/>
                  <a:pt x="27" y="6"/>
                </a:cubicBezTo>
                <a:cubicBezTo>
                  <a:pt x="27" y="7"/>
                  <a:pt x="27" y="7"/>
                  <a:pt x="27" y="8"/>
                </a:cubicBezTo>
                <a:cubicBezTo>
                  <a:pt x="25" y="10"/>
                  <a:pt x="23" y="13"/>
                  <a:pt x="20" y="17"/>
                </a:cubicBezTo>
                <a:moveTo>
                  <a:pt x="18" y="10"/>
                </a:moveTo>
                <a:cubicBezTo>
                  <a:pt x="17" y="10"/>
                  <a:pt x="12" y="10"/>
                  <a:pt x="7" y="10"/>
                </a:cubicBezTo>
                <a:cubicBezTo>
                  <a:pt x="11" y="7"/>
                  <a:pt x="13" y="5"/>
                  <a:pt x="14" y="4"/>
                </a:cubicBezTo>
                <a:cubicBezTo>
                  <a:pt x="15" y="4"/>
                  <a:pt x="19" y="4"/>
                  <a:pt x="23" y="4"/>
                </a:cubicBezTo>
                <a:cubicBezTo>
                  <a:pt x="23" y="4"/>
                  <a:pt x="24" y="4"/>
                  <a:pt x="25" y="4"/>
                </a:cubicBezTo>
                <a:cubicBezTo>
                  <a:pt x="23" y="6"/>
                  <a:pt x="21" y="8"/>
                  <a:pt x="18" y="10"/>
                </a:cubicBezTo>
                <a:moveTo>
                  <a:pt x="23" y="0"/>
                </a:moveTo>
                <a:cubicBezTo>
                  <a:pt x="18" y="0"/>
                  <a:pt x="13" y="0"/>
                  <a:pt x="13" y="0"/>
                </a:cubicBezTo>
                <a:cubicBezTo>
                  <a:pt x="13" y="0"/>
                  <a:pt x="12" y="0"/>
                  <a:pt x="12" y="1"/>
                </a:cubicBezTo>
                <a:cubicBezTo>
                  <a:pt x="12" y="1"/>
                  <a:pt x="11" y="2"/>
                  <a:pt x="9" y="3"/>
                </a:cubicBezTo>
                <a:cubicBezTo>
                  <a:pt x="7" y="5"/>
                  <a:pt x="4" y="7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1"/>
                  <a:pt x="1" y="11"/>
                  <a:pt x="1" y="11"/>
                </a:cubicBezTo>
                <a:cubicBezTo>
                  <a:pt x="1" y="11"/>
                  <a:pt x="1" y="11"/>
                  <a:pt x="1" y="1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2"/>
                  <a:pt x="0" y="12"/>
                </a:cubicBezTo>
                <a:cubicBezTo>
                  <a:pt x="1" y="20"/>
                  <a:pt x="1" y="30"/>
                  <a:pt x="1" y="41"/>
                </a:cubicBezTo>
                <a:cubicBezTo>
                  <a:pt x="1" y="49"/>
                  <a:pt x="1" y="57"/>
                  <a:pt x="1" y="66"/>
                </a:cubicBezTo>
                <a:cubicBezTo>
                  <a:pt x="1" y="66"/>
                  <a:pt x="1" y="66"/>
                  <a:pt x="1" y="66"/>
                </a:cubicBezTo>
                <a:cubicBezTo>
                  <a:pt x="1" y="67"/>
                  <a:pt x="2" y="67"/>
                  <a:pt x="3" y="68"/>
                </a:cubicBezTo>
                <a:cubicBezTo>
                  <a:pt x="9" y="68"/>
                  <a:pt x="12" y="68"/>
                  <a:pt x="18" y="68"/>
                </a:cubicBezTo>
                <a:cubicBezTo>
                  <a:pt x="19" y="68"/>
                  <a:pt x="19" y="68"/>
                  <a:pt x="19" y="68"/>
                </a:cubicBezTo>
                <a:cubicBezTo>
                  <a:pt x="19" y="68"/>
                  <a:pt x="20" y="68"/>
                  <a:pt x="20" y="68"/>
                </a:cubicBezTo>
                <a:cubicBezTo>
                  <a:pt x="21" y="68"/>
                  <a:pt x="22" y="67"/>
                  <a:pt x="23" y="67"/>
                </a:cubicBezTo>
                <a:cubicBezTo>
                  <a:pt x="23" y="67"/>
                  <a:pt x="23" y="67"/>
                  <a:pt x="23" y="67"/>
                </a:cubicBezTo>
                <a:cubicBezTo>
                  <a:pt x="23" y="67"/>
                  <a:pt x="23" y="67"/>
                  <a:pt x="23" y="67"/>
                </a:cubicBezTo>
                <a:cubicBezTo>
                  <a:pt x="24" y="66"/>
                  <a:pt x="24" y="66"/>
                  <a:pt x="24" y="66"/>
                </a:cubicBezTo>
                <a:cubicBezTo>
                  <a:pt x="26" y="65"/>
                  <a:pt x="28" y="63"/>
                  <a:pt x="31" y="62"/>
                </a:cubicBezTo>
                <a:cubicBezTo>
                  <a:pt x="31" y="61"/>
                  <a:pt x="31" y="61"/>
                  <a:pt x="31" y="61"/>
                </a:cubicBezTo>
                <a:cubicBezTo>
                  <a:pt x="31" y="61"/>
                  <a:pt x="31" y="61"/>
                  <a:pt x="31" y="61"/>
                </a:cubicBezTo>
                <a:cubicBezTo>
                  <a:pt x="31" y="61"/>
                  <a:pt x="31" y="61"/>
                  <a:pt x="31" y="61"/>
                </a:cubicBezTo>
                <a:cubicBezTo>
                  <a:pt x="31" y="61"/>
                  <a:pt x="31" y="61"/>
                  <a:pt x="31" y="60"/>
                </a:cubicBezTo>
                <a:cubicBezTo>
                  <a:pt x="31" y="45"/>
                  <a:pt x="31" y="15"/>
                  <a:pt x="31" y="5"/>
                </a:cubicBezTo>
                <a:cubicBezTo>
                  <a:pt x="31" y="4"/>
                  <a:pt x="31" y="4"/>
                  <a:pt x="31" y="3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1"/>
                  <a:pt x="31" y="1"/>
                  <a:pt x="31" y="1"/>
                </a:cubicBezTo>
                <a:cubicBezTo>
                  <a:pt x="31" y="1"/>
                  <a:pt x="31" y="1"/>
                  <a:pt x="31" y="1"/>
                </a:cubicBezTo>
                <a:cubicBezTo>
                  <a:pt x="30" y="1"/>
                  <a:pt x="30" y="0"/>
                  <a:pt x="29" y="0"/>
                </a:cubicBezTo>
                <a:cubicBezTo>
                  <a:pt x="28" y="0"/>
                  <a:pt x="25" y="0"/>
                  <a:pt x="2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77"/>
          <p:cNvSpPr/>
          <p:nvPr/>
        </p:nvSpPr>
        <p:spPr>
          <a:xfrm>
            <a:off x="2281320" y="3260160"/>
            <a:ext cx="31320" cy="79920"/>
          </a:xfrm>
          <a:custGeom>
            <a:avLst/>
            <a:gdLst/>
            <a:ahLst/>
            <a:rect l="l" t="t" r="r" b="b"/>
            <a:pathLst>
              <a:path w="31" h="79">
                <a:moveTo>
                  <a:pt x="23" y="73"/>
                </a:moveTo>
                <a:cubicBezTo>
                  <a:pt x="24" y="71"/>
                  <a:pt x="26" y="69"/>
                  <a:pt x="27" y="67"/>
                </a:cubicBezTo>
                <a:cubicBezTo>
                  <a:pt x="27" y="68"/>
                  <a:pt x="27" y="69"/>
                  <a:pt x="27" y="70"/>
                </a:cubicBezTo>
                <a:cubicBezTo>
                  <a:pt x="26" y="71"/>
                  <a:pt x="24" y="72"/>
                  <a:pt x="23" y="73"/>
                </a:cubicBezTo>
                <a:moveTo>
                  <a:pt x="20" y="74"/>
                </a:moveTo>
                <a:cubicBezTo>
                  <a:pt x="20" y="72"/>
                  <a:pt x="20" y="69"/>
                  <a:pt x="20" y="67"/>
                </a:cubicBezTo>
                <a:cubicBezTo>
                  <a:pt x="20" y="67"/>
                  <a:pt x="20" y="67"/>
                  <a:pt x="20" y="67"/>
                </a:cubicBezTo>
                <a:cubicBezTo>
                  <a:pt x="20" y="67"/>
                  <a:pt x="20" y="67"/>
                  <a:pt x="20" y="67"/>
                </a:cubicBezTo>
                <a:cubicBezTo>
                  <a:pt x="22" y="64"/>
                  <a:pt x="25" y="61"/>
                  <a:pt x="27" y="58"/>
                </a:cubicBezTo>
                <a:cubicBezTo>
                  <a:pt x="27" y="60"/>
                  <a:pt x="27" y="62"/>
                  <a:pt x="27" y="64"/>
                </a:cubicBezTo>
                <a:cubicBezTo>
                  <a:pt x="25" y="67"/>
                  <a:pt x="22" y="70"/>
                  <a:pt x="20" y="74"/>
                </a:cubicBezTo>
                <a:moveTo>
                  <a:pt x="20" y="64"/>
                </a:moveTo>
                <a:cubicBezTo>
                  <a:pt x="20" y="62"/>
                  <a:pt x="20" y="61"/>
                  <a:pt x="20" y="59"/>
                </a:cubicBezTo>
                <a:cubicBezTo>
                  <a:pt x="21" y="59"/>
                  <a:pt x="21" y="59"/>
                  <a:pt x="21" y="59"/>
                </a:cubicBezTo>
                <a:cubicBezTo>
                  <a:pt x="23" y="56"/>
                  <a:pt x="25" y="52"/>
                  <a:pt x="27" y="49"/>
                </a:cubicBezTo>
                <a:cubicBezTo>
                  <a:pt x="27" y="52"/>
                  <a:pt x="27" y="54"/>
                  <a:pt x="27" y="56"/>
                </a:cubicBezTo>
                <a:cubicBezTo>
                  <a:pt x="26" y="56"/>
                  <a:pt x="26" y="56"/>
                  <a:pt x="26" y="56"/>
                </a:cubicBezTo>
                <a:cubicBezTo>
                  <a:pt x="24" y="59"/>
                  <a:pt x="22" y="61"/>
                  <a:pt x="20" y="64"/>
                </a:cubicBezTo>
                <a:moveTo>
                  <a:pt x="20" y="56"/>
                </a:moveTo>
                <a:cubicBezTo>
                  <a:pt x="20" y="54"/>
                  <a:pt x="20" y="52"/>
                  <a:pt x="20" y="51"/>
                </a:cubicBezTo>
                <a:cubicBezTo>
                  <a:pt x="21" y="50"/>
                  <a:pt x="21" y="50"/>
                  <a:pt x="21" y="50"/>
                </a:cubicBezTo>
                <a:cubicBezTo>
                  <a:pt x="23" y="48"/>
                  <a:pt x="25" y="45"/>
                  <a:pt x="27" y="43"/>
                </a:cubicBezTo>
                <a:cubicBezTo>
                  <a:pt x="27" y="44"/>
                  <a:pt x="27" y="45"/>
                  <a:pt x="27" y="47"/>
                </a:cubicBezTo>
                <a:cubicBezTo>
                  <a:pt x="26" y="47"/>
                  <a:pt x="26" y="47"/>
                  <a:pt x="26" y="47"/>
                </a:cubicBezTo>
                <a:cubicBezTo>
                  <a:pt x="24" y="50"/>
                  <a:pt x="22" y="53"/>
                  <a:pt x="20" y="56"/>
                </a:cubicBezTo>
                <a:moveTo>
                  <a:pt x="20" y="48"/>
                </a:moveTo>
                <a:cubicBezTo>
                  <a:pt x="20" y="46"/>
                  <a:pt x="20" y="44"/>
                  <a:pt x="20" y="41"/>
                </a:cubicBezTo>
                <a:cubicBezTo>
                  <a:pt x="22" y="39"/>
                  <a:pt x="25" y="36"/>
                  <a:pt x="27" y="33"/>
                </a:cubicBezTo>
                <a:cubicBezTo>
                  <a:pt x="27" y="35"/>
                  <a:pt x="27" y="38"/>
                  <a:pt x="27" y="40"/>
                </a:cubicBezTo>
                <a:cubicBezTo>
                  <a:pt x="27" y="40"/>
                  <a:pt x="27" y="40"/>
                  <a:pt x="27" y="40"/>
                </a:cubicBezTo>
                <a:cubicBezTo>
                  <a:pt x="25" y="43"/>
                  <a:pt x="22" y="46"/>
                  <a:pt x="20" y="48"/>
                </a:cubicBezTo>
                <a:moveTo>
                  <a:pt x="20" y="39"/>
                </a:moveTo>
                <a:cubicBezTo>
                  <a:pt x="20" y="37"/>
                  <a:pt x="20" y="35"/>
                  <a:pt x="20" y="34"/>
                </a:cubicBezTo>
                <a:cubicBezTo>
                  <a:pt x="21" y="33"/>
                  <a:pt x="21" y="33"/>
                  <a:pt x="21" y="33"/>
                </a:cubicBezTo>
                <a:cubicBezTo>
                  <a:pt x="23" y="31"/>
                  <a:pt x="25" y="28"/>
                  <a:pt x="27" y="26"/>
                </a:cubicBezTo>
                <a:cubicBezTo>
                  <a:pt x="27" y="27"/>
                  <a:pt x="27" y="29"/>
                  <a:pt x="27" y="30"/>
                </a:cubicBezTo>
                <a:cubicBezTo>
                  <a:pt x="27" y="30"/>
                  <a:pt x="27" y="30"/>
                  <a:pt x="27" y="30"/>
                </a:cubicBezTo>
                <a:cubicBezTo>
                  <a:pt x="24" y="33"/>
                  <a:pt x="22" y="36"/>
                  <a:pt x="20" y="39"/>
                </a:cubicBezTo>
                <a:moveTo>
                  <a:pt x="20" y="32"/>
                </a:moveTo>
                <a:cubicBezTo>
                  <a:pt x="20" y="30"/>
                  <a:pt x="20" y="29"/>
                  <a:pt x="20" y="27"/>
                </a:cubicBezTo>
                <a:cubicBezTo>
                  <a:pt x="20" y="27"/>
                  <a:pt x="21" y="27"/>
                  <a:pt x="21" y="27"/>
                </a:cubicBezTo>
                <a:cubicBezTo>
                  <a:pt x="22" y="27"/>
                  <a:pt x="22" y="26"/>
                  <a:pt x="22" y="26"/>
                </a:cubicBezTo>
                <a:cubicBezTo>
                  <a:pt x="21" y="25"/>
                  <a:pt x="21" y="25"/>
                  <a:pt x="21" y="25"/>
                </a:cubicBezTo>
                <a:cubicBezTo>
                  <a:pt x="23" y="23"/>
                  <a:pt x="25" y="21"/>
                  <a:pt x="27" y="19"/>
                </a:cubicBezTo>
                <a:cubicBezTo>
                  <a:pt x="27" y="21"/>
                  <a:pt x="27" y="23"/>
                  <a:pt x="27" y="24"/>
                </a:cubicBezTo>
                <a:cubicBezTo>
                  <a:pt x="27" y="24"/>
                  <a:pt x="27" y="24"/>
                  <a:pt x="27" y="24"/>
                </a:cubicBezTo>
                <a:cubicBezTo>
                  <a:pt x="27" y="24"/>
                  <a:pt x="26" y="24"/>
                  <a:pt x="26" y="24"/>
                </a:cubicBezTo>
                <a:cubicBezTo>
                  <a:pt x="26" y="24"/>
                  <a:pt x="26" y="24"/>
                  <a:pt x="26" y="24"/>
                </a:cubicBezTo>
                <a:cubicBezTo>
                  <a:pt x="24" y="27"/>
                  <a:pt x="22" y="29"/>
                  <a:pt x="20" y="32"/>
                </a:cubicBezTo>
                <a:moveTo>
                  <a:pt x="17" y="76"/>
                </a:moveTo>
                <a:cubicBezTo>
                  <a:pt x="12" y="75"/>
                  <a:pt x="8" y="75"/>
                  <a:pt x="4" y="75"/>
                </a:cubicBezTo>
                <a:cubicBezTo>
                  <a:pt x="4" y="67"/>
                  <a:pt x="4" y="57"/>
                  <a:pt x="4" y="47"/>
                </a:cubicBezTo>
                <a:cubicBezTo>
                  <a:pt x="4" y="34"/>
                  <a:pt x="4" y="22"/>
                  <a:pt x="3" y="13"/>
                </a:cubicBezTo>
                <a:cubicBezTo>
                  <a:pt x="6" y="13"/>
                  <a:pt x="9" y="13"/>
                  <a:pt x="12" y="13"/>
                </a:cubicBezTo>
                <a:cubicBezTo>
                  <a:pt x="14" y="13"/>
                  <a:pt x="15" y="13"/>
                  <a:pt x="16" y="13"/>
                </a:cubicBezTo>
                <a:cubicBezTo>
                  <a:pt x="16" y="16"/>
                  <a:pt x="16" y="22"/>
                  <a:pt x="16" y="30"/>
                </a:cubicBezTo>
                <a:cubicBezTo>
                  <a:pt x="16" y="41"/>
                  <a:pt x="17" y="54"/>
                  <a:pt x="17" y="64"/>
                </a:cubicBezTo>
                <a:cubicBezTo>
                  <a:pt x="17" y="69"/>
                  <a:pt x="17" y="73"/>
                  <a:pt x="17" y="76"/>
                </a:cubicBezTo>
                <a:moveTo>
                  <a:pt x="20" y="24"/>
                </a:moveTo>
                <a:cubicBezTo>
                  <a:pt x="20" y="23"/>
                  <a:pt x="20" y="22"/>
                  <a:pt x="20" y="21"/>
                </a:cubicBezTo>
                <a:cubicBezTo>
                  <a:pt x="22" y="18"/>
                  <a:pt x="24" y="15"/>
                  <a:pt x="27" y="12"/>
                </a:cubicBezTo>
                <a:cubicBezTo>
                  <a:pt x="27" y="13"/>
                  <a:pt x="27" y="15"/>
                  <a:pt x="27" y="17"/>
                </a:cubicBezTo>
                <a:cubicBezTo>
                  <a:pt x="26" y="17"/>
                  <a:pt x="26" y="17"/>
                  <a:pt x="26" y="17"/>
                </a:cubicBezTo>
                <a:cubicBezTo>
                  <a:pt x="24" y="20"/>
                  <a:pt x="22" y="22"/>
                  <a:pt x="20" y="24"/>
                </a:cubicBezTo>
                <a:moveTo>
                  <a:pt x="20" y="18"/>
                </a:moveTo>
                <a:cubicBezTo>
                  <a:pt x="20" y="16"/>
                  <a:pt x="20" y="14"/>
                  <a:pt x="20" y="13"/>
                </a:cubicBezTo>
                <a:cubicBezTo>
                  <a:pt x="23" y="10"/>
                  <a:pt x="25" y="8"/>
                  <a:pt x="27" y="6"/>
                </a:cubicBezTo>
                <a:cubicBezTo>
                  <a:pt x="27" y="7"/>
                  <a:pt x="27" y="8"/>
                  <a:pt x="27" y="9"/>
                </a:cubicBezTo>
                <a:cubicBezTo>
                  <a:pt x="27" y="9"/>
                  <a:pt x="27" y="9"/>
                  <a:pt x="27" y="9"/>
                </a:cubicBezTo>
                <a:cubicBezTo>
                  <a:pt x="24" y="12"/>
                  <a:pt x="22" y="15"/>
                  <a:pt x="20" y="18"/>
                </a:cubicBezTo>
                <a:moveTo>
                  <a:pt x="18" y="10"/>
                </a:moveTo>
                <a:cubicBezTo>
                  <a:pt x="17" y="10"/>
                  <a:pt x="11" y="10"/>
                  <a:pt x="6" y="9"/>
                </a:cubicBezTo>
                <a:cubicBezTo>
                  <a:pt x="10" y="7"/>
                  <a:pt x="12" y="4"/>
                  <a:pt x="13" y="4"/>
                </a:cubicBezTo>
                <a:cubicBezTo>
                  <a:pt x="15" y="4"/>
                  <a:pt x="18" y="3"/>
                  <a:pt x="22" y="3"/>
                </a:cubicBezTo>
                <a:cubicBezTo>
                  <a:pt x="23" y="3"/>
                  <a:pt x="23" y="3"/>
                  <a:pt x="24" y="3"/>
                </a:cubicBezTo>
                <a:cubicBezTo>
                  <a:pt x="22" y="5"/>
                  <a:pt x="20" y="7"/>
                  <a:pt x="18" y="10"/>
                </a:cubicBezTo>
                <a:moveTo>
                  <a:pt x="22" y="0"/>
                </a:moveTo>
                <a:cubicBezTo>
                  <a:pt x="17" y="0"/>
                  <a:pt x="12" y="0"/>
                  <a:pt x="12" y="0"/>
                </a:cubicBezTo>
                <a:cubicBezTo>
                  <a:pt x="12" y="0"/>
                  <a:pt x="12" y="0"/>
                  <a:pt x="11" y="0"/>
                </a:cubicBezTo>
                <a:cubicBezTo>
                  <a:pt x="11" y="0"/>
                  <a:pt x="10" y="1"/>
                  <a:pt x="8" y="3"/>
                </a:cubicBezTo>
                <a:cubicBezTo>
                  <a:pt x="6" y="5"/>
                  <a:pt x="4" y="7"/>
                  <a:pt x="0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20"/>
                  <a:pt x="0" y="33"/>
                  <a:pt x="0" y="47"/>
                </a:cubicBezTo>
                <a:cubicBezTo>
                  <a:pt x="0" y="57"/>
                  <a:pt x="0" y="68"/>
                  <a:pt x="0" y="77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78"/>
                  <a:pt x="1" y="78"/>
                  <a:pt x="2" y="79"/>
                </a:cubicBezTo>
                <a:cubicBezTo>
                  <a:pt x="8" y="79"/>
                  <a:pt x="11" y="79"/>
                  <a:pt x="18" y="79"/>
                </a:cubicBezTo>
                <a:cubicBezTo>
                  <a:pt x="18" y="79"/>
                  <a:pt x="18" y="79"/>
                  <a:pt x="18" y="79"/>
                </a:cubicBezTo>
                <a:cubicBezTo>
                  <a:pt x="19" y="79"/>
                  <a:pt x="19" y="79"/>
                  <a:pt x="19" y="79"/>
                </a:cubicBezTo>
                <a:cubicBezTo>
                  <a:pt x="23" y="77"/>
                  <a:pt x="26" y="75"/>
                  <a:pt x="30" y="73"/>
                </a:cubicBezTo>
                <a:cubicBezTo>
                  <a:pt x="30" y="72"/>
                  <a:pt x="30" y="72"/>
                  <a:pt x="30" y="72"/>
                </a:cubicBezTo>
                <a:cubicBezTo>
                  <a:pt x="30" y="72"/>
                  <a:pt x="30" y="72"/>
                  <a:pt x="30" y="72"/>
                </a:cubicBezTo>
                <a:cubicBezTo>
                  <a:pt x="30" y="72"/>
                  <a:pt x="30" y="72"/>
                  <a:pt x="30" y="72"/>
                </a:cubicBezTo>
                <a:cubicBezTo>
                  <a:pt x="31" y="72"/>
                  <a:pt x="31" y="72"/>
                  <a:pt x="31" y="71"/>
                </a:cubicBezTo>
                <a:cubicBezTo>
                  <a:pt x="31" y="56"/>
                  <a:pt x="30" y="18"/>
                  <a:pt x="30" y="6"/>
                </a:cubicBezTo>
                <a:cubicBezTo>
                  <a:pt x="30" y="5"/>
                  <a:pt x="30" y="4"/>
                  <a:pt x="30" y="3"/>
                </a:cubicBezTo>
                <a:cubicBezTo>
                  <a:pt x="30" y="2"/>
                  <a:pt x="30" y="2"/>
                  <a:pt x="30" y="2"/>
                </a:cubicBezTo>
                <a:cubicBezTo>
                  <a:pt x="30" y="2"/>
                  <a:pt x="30" y="2"/>
                  <a:pt x="30" y="2"/>
                </a:cubicBezTo>
                <a:cubicBezTo>
                  <a:pt x="30" y="2"/>
                  <a:pt x="30" y="2"/>
                  <a:pt x="30" y="2"/>
                </a:cubicBezTo>
                <a:cubicBezTo>
                  <a:pt x="30" y="2"/>
                  <a:pt x="30" y="2"/>
                  <a:pt x="30" y="2"/>
                </a:cubicBezTo>
                <a:cubicBezTo>
                  <a:pt x="30" y="1"/>
                  <a:pt x="30" y="1"/>
                  <a:pt x="30" y="1"/>
                </a:cubicBezTo>
                <a:cubicBezTo>
                  <a:pt x="30" y="1"/>
                  <a:pt x="30" y="1"/>
                  <a:pt x="30" y="1"/>
                </a:cubicBezTo>
                <a:cubicBezTo>
                  <a:pt x="30" y="1"/>
                  <a:pt x="30" y="1"/>
                  <a:pt x="30" y="1"/>
                </a:cubicBezTo>
                <a:cubicBezTo>
                  <a:pt x="30" y="1"/>
                  <a:pt x="30" y="1"/>
                  <a:pt x="30" y="1"/>
                </a:cubicBezTo>
                <a:cubicBezTo>
                  <a:pt x="30" y="0"/>
                  <a:pt x="29" y="0"/>
                  <a:pt x="29" y="0"/>
                </a:cubicBezTo>
                <a:cubicBezTo>
                  <a:pt x="27" y="0"/>
                  <a:pt x="24" y="0"/>
                  <a:pt x="2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CustomShape 78"/>
          <p:cNvSpPr/>
          <p:nvPr/>
        </p:nvSpPr>
        <p:spPr>
          <a:xfrm>
            <a:off x="2999160" y="2130480"/>
            <a:ext cx="218160" cy="231120"/>
          </a:xfrm>
          <a:custGeom>
            <a:avLst/>
            <a:gdLst/>
            <a:ahLst/>
            <a:rect l="l" t="t" r="r" b="b"/>
            <a:pathLst>
              <a:path w="215" h="228">
                <a:moveTo>
                  <a:pt x="99" y="224"/>
                </a:moveTo>
                <a:cubicBezTo>
                  <a:pt x="98" y="221"/>
                  <a:pt x="97" y="218"/>
                  <a:pt x="96" y="216"/>
                </a:cubicBezTo>
                <a:cubicBezTo>
                  <a:pt x="109" y="208"/>
                  <a:pt x="122" y="200"/>
                  <a:pt x="135" y="192"/>
                </a:cubicBezTo>
                <a:cubicBezTo>
                  <a:pt x="142" y="188"/>
                  <a:pt x="148" y="183"/>
                  <a:pt x="155" y="179"/>
                </a:cubicBezTo>
                <a:cubicBezTo>
                  <a:pt x="170" y="168"/>
                  <a:pt x="183" y="154"/>
                  <a:pt x="200" y="147"/>
                </a:cubicBezTo>
                <a:cubicBezTo>
                  <a:pt x="200" y="147"/>
                  <a:pt x="200" y="147"/>
                  <a:pt x="200" y="146"/>
                </a:cubicBezTo>
                <a:cubicBezTo>
                  <a:pt x="201" y="146"/>
                  <a:pt x="201" y="146"/>
                  <a:pt x="200" y="145"/>
                </a:cubicBezTo>
                <a:cubicBezTo>
                  <a:pt x="198" y="141"/>
                  <a:pt x="195" y="137"/>
                  <a:pt x="192" y="133"/>
                </a:cubicBezTo>
                <a:cubicBezTo>
                  <a:pt x="194" y="132"/>
                  <a:pt x="196" y="130"/>
                  <a:pt x="199" y="129"/>
                </a:cubicBezTo>
                <a:cubicBezTo>
                  <a:pt x="203" y="135"/>
                  <a:pt x="207" y="142"/>
                  <a:pt x="212" y="149"/>
                </a:cubicBezTo>
                <a:cubicBezTo>
                  <a:pt x="195" y="156"/>
                  <a:pt x="182" y="169"/>
                  <a:pt x="168" y="180"/>
                </a:cubicBezTo>
                <a:cubicBezTo>
                  <a:pt x="162" y="185"/>
                  <a:pt x="155" y="189"/>
                  <a:pt x="148" y="193"/>
                </a:cubicBezTo>
                <a:cubicBezTo>
                  <a:pt x="132" y="204"/>
                  <a:pt x="116" y="214"/>
                  <a:pt x="99" y="224"/>
                </a:cubicBezTo>
                <a:moveTo>
                  <a:pt x="19" y="113"/>
                </a:moveTo>
                <a:cubicBezTo>
                  <a:pt x="12" y="103"/>
                  <a:pt x="11" y="102"/>
                  <a:pt x="3" y="91"/>
                </a:cubicBezTo>
                <a:cubicBezTo>
                  <a:pt x="4" y="91"/>
                  <a:pt x="5" y="90"/>
                  <a:pt x="6" y="89"/>
                </a:cubicBezTo>
                <a:cubicBezTo>
                  <a:pt x="7" y="89"/>
                  <a:pt x="8" y="88"/>
                  <a:pt x="8" y="88"/>
                </a:cubicBezTo>
                <a:cubicBezTo>
                  <a:pt x="13" y="93"/>
                  <a:pt x="15" y="95"/>
                  <a:pt x="22" y="104"/>
                </a:cubicBezTo>
                <a:cubicBezTo>
                  <a:pt x="22" y="105"/>
                  <a:pt x="23" y="105"/>
                  <a:pt x="23" y="105"/>
                </a:cubicBezTo>
                <a:cubicBezTo>
                  <a:pt x="23" y="105"/>
                  <a:pt x="24" y="105"/>
                  <a:pt x="24" y="105"/>
                </a:cubicBezTo>
                <a:cubicBezTo>
                  <a:pt x="24" y="105"/>
                  <a:pt x="25" y="104"/>
                  <a:pt x="25" y="103"/>
                </a:cubicBezTo>
                <a:cubicBezTo>
                  <a:pt x="25" y="103"/>
                  <a:pt x="25" y="103"/>
                  <a:pt x="25" y="103"/>
                </a:cubicBezTo>
                <a:cubicBezTo>
                  <a:pt x="25" y="103"/>
                  <a:pt x="25" y="102"/>
                  <a:pt x="25" y="102"/>
                </a:cubicBezTo>
                <a:cubicBezTo>
                  <a:pt x="26" y="101"/>
                  <a:pt x="27" y="101"/>
                  <a:pt x="28" y="101"/>
                </a:cubicBezTo>
                <a:cubicBezTo>
                  <a:pt x="28" y="101"/>
                  <a:pt x="28" y="101"/>
                  <a:pt x="28" y="101"/>
                </a:cubicBezTo>
                <a:cubicBezTo>
                  <a:pt x="28" y="101"/>
                  <a:pt x="29" y="101"/>
                  <a:pt x="29" y="102"/>
                </a:cubicBezTo>
                <a:cubicBezTo>
                  <a:pt x="30" y="102"/>
                  <a:pt x="30" y="103"/>
                  <a:pt x="30" y="104"/>
                </a:cubicBezTo>
                <a:cubicBezTo>
                  <a:pt x="30" y="105"/>
                  <a:pt x="29" y="107"/>
                  <a:pt x="27" y="108"/>
                </a:cubicBezTo>
                <a:cubicBezTo>
                  <a:pt x="27" y="108"/>
                  <a:pt x="27" y="108"/>
                  <a:pt x="26" y="109"/>
                </a:cubicBezTo>
                <a:cubicBezTo>
                  <a:pt x="26" y="109"/>
                  <a:pt x="26" y="110"/>
                  <a:pt x="27" y="110"/>
                </a:cubicBezTo>
                <a:cubicBezTo>
                  <a:pt x="29" y="114"/>
                  <a:pt x="35" y="122"/>
                  <a:pt x="37" y="126"/>
                </a:cubicBezTo>
                <a:cubicBezTo>
                  <a:pt x="38" y="126"/>
                  <a:pt x="38" y="126"/>
                  <a:pt x="39" y="126"/>
                </a:cubicBezTo>
                <a:cubicBezTo>
                  <a:pt x="39" y="126"/>
                  <a:pt x="39" y="126"/>
                  <a:pt x="39" y="126"/>
                </a:cubicBezTo>
                <a:cubicBezTo>
                  <a:pt x="39" y="126"/>
                  <a:pt x="40" y="126"/>
                  <a:pt x="40" y="125"/>
                </a:cubicBezTo>
                <a:cubicBezTo>
                  <a:pt x="40" y="124"/>
                  <a:pt x="42" y="123"/>
                  <a:pt x="44" y="123"/>
                </a:cubicBezTo>
                <a:cubicBezTo>
                  <a:pt x="44" y="123"/>
                  <a:pt x="44" y="123"/>
                  <a:pt x="44" y="123"/>
                </a:cubicBezTo>
                <a:cubicBezTo>
                  <a:pt x="45" y="123"/>
                  <a:pt x="47" y="123"/>
                  <a:pt x="47" y="124"/>
                </a:cubicBezTo>
                <a:cubicBezTo>
                  <a:pt x="48" y="125"/>
                  <a:pt x="48" y="126"/>
                  <a:pt x="48" y="127"/>
                </a:cubicBezTo>
                <a:cubicBezTo>
                  <a:pt x="48" y="128"/>
                  <a:pt x="48" y="129"/>
                  <a:pt x="47" y="130"/>
                </a:cubicBezTo>
                <a:cubicBezTo>
                  <a:pt x="46" y="131"/>
                  <a:pt x="45" y="131"/>
                  <a:pt x="45" y="131"/>
                </a:cubicBezTo>
                <a:cubicBezTo>
                  <a:pt x="44" y="131"/>
                  <a:pt x="44" y="132"/>
                  <a:pt x="43" y="132"/>
                </a:cubicBezTo>
                <a:cubicBezTo>
                  <a:pt x="43" y="133"/>
                  <a:pt x="43" y="133"/>
                  <a:pt x="44" y="134"/>
                </a:cubicBezTo>
                <a:cubicBezTo>
                  <a:pt x="47" y="137"/>
                  <a:pt x="52" y="144"/>
                  <a:pt x="54" y="149"/>
                </a:cubicBezTo>
                <a:cubicBezTo>
                  <a:pt x="54" y="149"/>
                  <a:pt x="55" y="149"/>
                  <a:pt x="55" y="149"/>
                </a:cubicBezTo>
                <a:cubicBezTo>
                  <a:pt x="55" y="149"/>
                  <a:pt x="55" y="149"/>
                  <a:pt x="55" y="149"/>
                </a:cubicBezTo>
                <a:cubicBezTo>
                  <a:pt x="56" y="149"/>
                  <a:pt x="56" y="149"/>
                  <a:pt x="56" y="148"/>
                </a:cubicBezTo>
                <a:cubicBezTo>
                  <a:pt x="57" y="148"/>
                  <a:pt x="57" y="147"/>
                  <a:pt x="57" y="147"/>
                </a:cubicBezTo>
                <a:cubicBezTo>
                  <a:pt x="58" y="147"/>
                  <a:pt x="59" y="146"/>
                  <a:pt x="60" y="146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61" y="146"/>
                  <a:pt x="62" y="147"/>
                  <a:pt x="63" y="148"/>
                </a:cubicBezTo>
                <a:cubicBezTo>
                  <a:pt x="63" y="148"/>
                  <a:pt x="63" y="149"/>
                  <a:pt x="63" y="150"/>
                </a:cubicBezTo>
                <a:cubicBezTo>
                  <a:pt x="63" y="152"/>
                  <a:pt x="62" y="154"/>
                  <a:pt x="61" y="155"/>
                </a:cubicBezTo>
                <a:cubicBezTo>
                  <a:pt x="60" y="156"/>
                  <a:pt x="60" y="156"/>
                  <a:pt x="60" y="157"/>
                </a:cubicBezTo>
                <a:cubicBezTo>
                  <a:pt x="64" y="162"/>
                  <a:pt x="65" y="165"/>
                  <a:pt x="69" y="170"/>
                </a:cubicBezTo>
                <a:cubicBezTo>
                  <a:pt x="69" y="171"/>
                  <a:pt x="70" y="171"/>
                  <a:pt x="70" y="171"/>
                </a:cubicBezTo>
                <a:cubicBezTo>
                  <a:pt x="70" y="171"/>
                  <a:pt x="70" y="171"/>
                  <a:pt x="70" y="171"/>
                </a:cubicBezTo>
                <a:cubicBezTo>
                  <a:pt x="70" y="171"/>
                  <a:pt x="71" y="171"/>
                  <a:pt x="71" y="171"/>
                </a:cubicBezTo>
                <a:cubicBezTo>
                  <a:pt x="72" y="169"/>
                  <a:pt x="74" y="169"/>
                  <a:pt x="75" y="169"/>
                </a:cubicBezTo>
                <a:cubicBezTo>
                  <a:pt x="75" y="169"/>
                  <a:pt x="75" y="169"/>
                  <a:pt x="75" y="169"/>
                </a:cubicBezTo>
                <a:cubicBezTo>
                  <a:pt x="77" y="169"/>
                  <a:pt x="79" y="170"/>
                  <a:pt x="80" y="171"/>
                </a:cubicBezTo>
                <a:cubicBezTo>
                  <a:pt x="80" y="172"/>
                  <a:pt x="80" y="173"/>
                  <a:pt x="80" y="174"/>
                </a:cubicBezTo>
                <a:cubicBezTo>
                  <a:pt x="80" y="176"/>
                  <a:pt x="79" y="179"/>
                  <a:pt x="76" y="179"/>
                </a:cubicBezTo>
                <a:cubicBezTo>
                  <a:pt x="76" y="179"/>
                  <a:pt x="75" y="180"/>
                  <a:pt x="75" y="180"/>
                </a:cubicBezTo>
                <a:cubicBezTo>
                  <a:pt x="75" y="180"/>
                  <a:pt x="75" y="181"/>
                  <a:pt x="75" y="181"/>
                </a:cubicBezTo>
                <a:cubicBezTo>
                  <a:pt x="80" y="188"/>
                  <a:pt x="83" y="191"/>
                  <a:pt x="85" y="193"/>
                </a:cubicBezTo>
                <a:cubicBezTo>
                  <a:pt x="86" y="196"/>
                  <a:pt x="88" y="200"/>
                  <a:pt x="91" y="207"/>
                </a:cubicBezTo>
                <a:cubicBezTo>
                  <a:pt x="91" y="207"/>
                  <a:pt x="92" y="208"/>
                  <a:pt x="92" y="208"/>
                </a:cubicBezTo>
                <a:cubicBezTo>
                  <a:pt x="92" y="208"/>
                  <a:pt x="92" y="208"/>
                  <a:pt x="92" y="208"/>
                </a:cubicBezTo>
                <a:cubicBezTo>
                  <a:pt x="93" y="208"/>
                  <a:pt x="93" y="208"/>
                  <a:pt x="93" y="208"/>
                </a:cubicBezTo>
                <a:cubicBezTo>
                  <a:pt x="110" y="196"/>
                  <a:pt x="126" y="185"/>
                  <a:pt x="142" y="174"/>
                </a:cubicBezTo>
                <a:cubicBezTo>
                  <a:pt x="149" y="169"/>
                  <a:pt x="155" y="165"/>
                  <a:pt x="161" y="160"/>
                </a:cubicBezTo>
                <a:cubicBezTo>
                  <a:pt x="171" y="152"/>
                  <a:pt x="180" y="142"/>
                  <a:pt x="190" y="135"/>
                </a:cubicBezTo>
                <a:cubicBezTo>
                  <a:pt x="192" y="138"/>
                  <a:pt x="195" y="142"/>
                  <a:pt x="197" y="145"/>
                </a:cubicBezTo>
                <a:cubicBezTo>
                  <a:pt x="180" y="152"/>
                  <a:pt x="167" y="166"/>
                  <a:pt x="153" y="177"/>
                </a:cubicBezTo>
                <a:cubicBezTo>
                  <a:pt x="147" y="181"/>
                  <a:pt x="140" y="185"/>
                  <a:pt x="133" y="190"/>
                </a:cubicBezTo>
                <a:cubicBezTo>
                  <a:pt x="117" y="200"/>
                  <a:pt x="101" y="210"/>
                  <a:pt x="84" y="220"/>
                </a:cubicBezTo>
                <a:cubicBezTo>
                  <a:pt x="82" y="214"/>
                  <a:pt x="80" y="210"/>
                  <a:pt x="79" y="207"/>
                </a:cubicBezTo>
                <a:cubicBezTo>
                  <a:pt x="77" y="204"/>
                  <a:pt x="75" y="202"/>
                  <a:pt x="71" y="196"/>
                </a:cubicBezTo>
                <a:cubicBezTo>
                  <a:pt x="74" y="195"/>
                  <a:pt x="76" y="192"/>
                  <a:pt x="76" y="188"/>
                </a:cubicBezTo>
                <a:cubicBezTo>
                  <a:pt x="76" y="187"/>
                  <a:pt x="75" y="186"/>
                  <a:pt x="75" y="185"/>
                </a:cubicBezTo>
                <a:cubicBezTo>
                  <a:pt x="73" y="182"/>
                  <a:pt x="71" y="181"/>
                  <a:pt x="68" y="181"/>
                </a:cubicBezTo>
                <a:cubicBezTo>
                  <a:pt x="68" y="181"/>
                  <a:pt x="68" y="181"/>
                  <a:pt x="68" y="181"/>
                </a:cubicBezTo>
                <a:cubicBezTo>
                  <a:pt x="66" y="181"/>
                  <a:pt x="65" y="181"/>
                  <a:pt x="63" y="182"/>
                </a:cubicBezTo>
                <a:cubicBezTo>
                  <a:pt x="61" y="178"/>
                  <a:pt x="59" y="175"/>
                  <a:pt x="57" y="171"/>
                </a:cubicBezTo>
                <a:cubicBezTo>
                  <a:pt x="59" y="169"/>
                  <a:pt x="60" y="167"/>
                  <a:pt x="60" y="164"/>
                </a:cubicBezTo>
                <a:cubicBezTo>
                  <a:pt x="60" y="163"/>
                  <a:pt x="59" y="161"/>
                  <a:pt x="59" y="160"/>
                </a:cubicBezTo>
                <a:cubicBezTo>
                  <a:pt x="57" y="158"/>
                  <a:pt x="55" y="158"/>
                  <a:pt x="53" y="158"/>
                </a:cubicBezTo>
                <a:cubicBezTo>
                  <a:pt x="52" y="158"/>
                  <a:pt x="51" y="158"/>
                  <a:pt x="50" y="159"/>
                </a:cubicBezTo>
                <a:cubicBezTo>
                  <a:pt x="49" y="159"/>
                  <a:pt x="49" y="159"/>
                  <a:pt x="49" y="159"/>
                </a:cubicBezTo>
                <a:cubicBezTo>
                  <a:pt x="47" y="155"/>
                  <a:pt x="44" y="150"/>
                  <a:pt x="42" y="147"/>
                </a:cubicBezTo>
                <a:cubicBezTo>
                  <a:pt x="43" y="146"/>
                  <a:pt x="43" y="146"/>
                  <a:pt x="44" y="145"/>
                </a:cubicBezTo>
                <a:cubicBezTo>
                  <a:pt x="45" y="143"/>
                  <a:pt x="46" y="142"/>
                  <a:pt x="46" y="140"/>
                </a:cubicBezTo>
                <a:cubicBezTo>
                  <a:pt x="46" y="139"/>
                  <a:pt x="45" y="137"/>
                  <a:pt x="45" y="136"/>
                </a:cubicBezTo>
                <a:cubicBezTo>
                  <a:pt x="43" y="134"/>
                  <a:pt x="41" y="134"/>
                  <a:pt x="39" y="134"/>
                </a:cubicBezTo>
                <a:cubicBezTo>
                  <a:pt x="39" y="134"/>
                  <a:pt x="39" y="134"/>
                  <a:pt x="39" y="134"/>
                </a:cubicBezTo>
                <a:cubicBezTo>
                  <a:pt x="37" y="134"/>
                  <a:pt x="35" y="134"/>
                  <a:pt x="34" y="136"/>
                </a:cubicBezTo>
                <a:cubicBezTo>
                  <a:pt x="31" y="132"/>
                  <a:pt x="28" y="126"/>
                  <a:pt x="26" y="122"/>
                </a:cubicBezTo>
                <a:cubicBezTo>
                  <a:pt x="27" y="121"/>
                  <a:pt x="28" y="120"/>
                  <a:pt x="29" y="118"/>
                </a:cubicBezTo>
                <a:cubicBezTo>
                  <a:pt x="29" y="118"/>
                  <a:pt x="29" y="117"/>
                  <a:pt x="29" y="117"/>
                </a:cubicBezTo>
                <a:cubicBezTo>
                  <a:pt x="29" y="115"/>
                  <a:pt x="28" y="113"/>
                  <a:pt x="27" y="112"/>
                </a:cubicBezTo>
                <a:cubicBezTo>
                  <a:pt x="26" y="112"/>
                  <a:pt x="25" y="111"/>
                  <a:pt x="25" y="111"/>
                </a:cubicBezTo>
                <a:cubicBezTo>
                  <a:pt x="24" y="111"/>
                  <a:pt x="24" y="111"/>
                  <a:pt x="24" y="111"/>
                </a:cubicBezTo>
                <a:cubicBezTo>
                  <a:pt x="24" y="111"/>
                  <a:pt x="24" y="111"/>
                  <a:pt x="24" y="111"/>
                </a:cubicBezTo>
                <a:cubicBezTo>
                  <a:pt x="22" y="111"/>
                  <a:pt x="21" y="111"/>
                  <a:pt x="20" y="112"/>
                </a:cubicBezTo>
                <a:cubicBezTo>
                  <a:pt x="19" y="113"/>
                  <a:pt x="19" y="113"/>
                  <a:pt x="19" y="113"/>
                </a:cubicBezTo>
                <a:moveTo>
                  <a:pt x="23" y="101"/>
                </a:moveTo>
                <a:cubicBezTo>
                  <a:pt x="17" y="93"/>
                  <a:pt x="15" y="91"/>
                  <a:pt x="10" y="85"/>
                </a:cubicBezTo>
                <a:cubicBezTo>
                  <a:pt x="10" y="85"/>
                  <a:pt x="10" y="85"/>
                  <a:pt x="10" y="85"/>
                </a:cubicBezTo>
                <a:cubicBezTo>
                  <a:pt x="9" y="84"/>
                  <a:pt x="9" y="84"/>
                  <a:pt x="9" y="84"/>
                </a:cubicBezTo>
                <a:cubicBezTo>
                  <a:pt x="8" y="83"/>
                  <a:pt x="7" y="82"/>
                  <a:pt x="6" y="80"/>
                </a:cubicBezTo>
                <a:cubicBezTo>
                  <a:pt x="36" y="52"/>
                  <a:pt x="69" y="27"/>
                  <a:pt x="103" y="3"/>
                </a:cubicBezTo>
                <a:cubicBezTo>
                  <a:pt x="106" y="9"/>
                  <a:pt x="109" y="12"/>
                  <a:pt x="111" y="15"/>
                </a:cubicBezTo>
                <a:cubicBezTo>
                  <a:pt x="114" y="17"/>
                  <a:pt x="117" y="20"/>
                  <a:pt x="122" y="26"/>
                </a:cubicBezTo>
                <a:cubicBezTo>
                  <a:pt x="153" y="62"/>
                  <a:pt x="174" y="86"/>
                  <a:pt x="202" y="124"/>
                </a:cubicBezTo>
                <a:cubicBezTo>
                  <a:pt x="186" y="132"/>
                  <a:pt x="173" y="146"/>
                  <a:pt x="160" y="158"/>
                </a:cubicBezTo>
                <a:cubicBezTo>
                  <a:pt x="154" y="163"/>
                  <a:pt x="147" y="167"/>
                  <a:pt x="141" y="171"/>
                </a:cubicBezTo>
                <a:cubicBezTo>
                  <a:pt x="125" y="182"/>
                  <a:pt x="109" y="193"/>
                  <a:pt x="93" y="204"/>
                </a:cubicBezTo>
                <a:cubicBezTo>
                  <a:pt x="90" y="198"/>
                  <a:pt x="89" y="195"/>
                  <a:pt x="87" y="192"/>
                </a:cubicBezTo>
                <a:cubicBezTo>
                  <a:pt x="85" y="189"/>
                  <a:pt x="83" y="187"/>
                  <a:pt x="79" y="181"/>
                </a:cubicBezTo>
                <a:cubicBezTo>
                  <a:pt x="81" y="180"/>
                  <a:pt x="83" y="177"/>
                  <a:pt x="83" y="174"/>
                </a:cubicBezTo>
                <a:cubicBezTo>
                  <a:pt x="83" y="172"/>
                  <a:pt x="83" y="171"/>
                  <a:pt x="82" y="170"/>
                </a:cubicBezTo>
                <a:cubicBezTo>
                  <a:pt x="81" y="167"/>
                  <a:pt x="78" y="166"/>
                  <a:pt x="75" y="166"/>
                </a:cubicBezTo>
                <a:cubicBezTo>
                  <a:pt x="73" y="166"/>
                  <a:pt x="72" y="167"/>
                  <a:pt x="70" y="168"/>
                </a:cubicBezTo>
                <a:cubicBezTo>
                  <a:pt x="68" y="164"/>
                  <a:pt x="66" y="161"/>
                  <a:pt x="63" y="156"/>
                </a:cubicBezTo>
                <a:cubicBezTo>
                  <a:pt x="65" y="155"/>
                  <a:pt x="66" y="152"/>
                  <a:pt x="66" y="150"/>
                </a:cubicBezTo>
                <a:cubicBezTo>
                  <a:pt x="66" y="149"/>
                  <a:pt x="66" y="147"/>
                  <a:pt x="65" y="146"/>
                </a:cubicBezTo>
                <a:cubicBezTo>
                  <a:pt x="63" y="144"/>
                  <a:pt x="61" y="144"/>
                  <a:pt x="60" y="144"/>
                </a:cubicBezTo>
                <a:cubicBezTo>
                  <a:pt x="58" y="144"/>
                  <a:pt x="57" y="144"/>
                  <a:pt x="56" y="145"/>
                </a:cubicBezTo>
                <a:cubicBezTo>
                  <a:pt x="55" y="145"/>
                  <a:pt x="55" y="145"/>
                  <a:pt x="55" y="145"/>
                </a:cubicBezTo>
                <a:cubicBezTo>
                  <a:pt x="53" y="141"/>
                  <a:pt x="50" y="137"/>
                  <a:pt x="47" y="133"/>
                </a:cubicBezTo>
                <a:cubicBezTo>
                  <a:pt x="48" y="133"/>
                  <a:pt x="49" y="132"/>
                  <a:pt x="49" y="131"/>
                </a:cubicBezTo>
                <a:cubicBezTo>
                  <a:pt x="50" y="130"/>
                  <a:pt x="51" y="128"/>
                  <a:pt x="51" y="127"/>
                </a:cubicBezTo>
                <a:cubicBezTo>
                  <a:pt x="51" y="125"/>
                  <a:pt x="50" y="124"/>
                  <a:pt x="49" y="123"/>
                </a:cubicBezTo>
                <a:cubicBezTo>
                  <a:pt x="48" y="121"/>
                  <a:pt x="46" y="120"/>
                  <a:pt x="44" y="120"/>
                </a:cubicBezTo>
                <a:cubicBezTo>
                  <a:pt x="44" y="120"/>
                  <a:pt x="44" y="120"/>
                  <a:pt x="44" y="120"/>
                </a:cubicBezTo>
                <a:cubicBezTo>
                  <a:pt x="42" y="120"/>
                  <a:pt x="40" y="121"/>
                  <a:pt x="39" y="123"/>
                </a:cubicBezTo>
                <a:cubicBezTo>
                  <a:pt x="36" y="119"/>
                  <a:pt x="32" y="113"/>
                  <a:pt x="30" y="110"/>
                </a:cubicBezTo>
                <a:cubicBezTo>
                  <a:pt x="32" y="108"/>
                  <a:pt x="33" y="106"/>
                  <a:pt x="33" y="104"/>
                </a:cubicBezTo>
                <a:cubicBezTo>
                  <a:pt x="33" y="102"/>
                  <a:pt x="32" y="101"/>
                  <a:pt x="31" y="100"/>
                </a:cubicBezTo>
                <a:cubicBezTo>
                  <a:pt x="30" y="99"/>
                  <a:pt x="29" y="98"/>
                  <a:pt x="28" y="98"/>
                </a:cubicBezTo>
                <a:cubicBezTo>
                  <a:pt x="28" y="98"/>
                  <a:pt x="28" y="98"/>
                  <a:pt x="28" y="98"/>
                </a:cubicBezTo>
                <a:cubicBezTo>
                  <a:pt x="26" y="98"/>
                  <a:pt x="25" y="99"/>
                  <a:pt x="24" y="100"/>
                </a:cubicBezTo>
                <a:cubicBezTo>
                  <a:pt x="23" y="100"/>
                  <a:pt x="23" y="100"/>
                  <a:pt x="23" y="101"/>
                </a:cubicBezTo>
                <a:moveTo>
                  <a:pt x="103" y="0"/>
                </a:moveTo>
                <a:cubicBezTo>
                  <a:pt x="102" y="0"/>
                  <a:pt x="102" y="0"/>
                  <a:pt x="102" y="0"/>
                </a:cubicBezTo>
                <a:cubicBezTo>
                  <a:pt x="67" y="24"/>
                  <a:pt x="34" y="50"/>
                  <a:pt x="3" y="79"/>
                </a:cubicBezTo>
                <a:cubicBezTo>
                  <a:pt x="3" y="79"/>
                  <a:pt x="2" y="80"/>
                  <a:pt x="3" y="81"/>
                </a:cubicBezTo>
                <a:cubicBezTo>
                  <a:pt x="4" y="83"/>
                  <a:pt x="6" y="84"/>
                  <a:pt x="7" y="85"/>
                </a:cubicBezTo>
                <a:cubicBezTo>
                  <a:pt x="6" y="86"/>
                  <a:pt x="5" y="87"/>
                  <a:pt x="4" y="87"/>
                </a:cubicBezTo>
                <a:cubicBezTo>
                  <a:pt x="3" y="88"/>
                  <a:pt x="1" y="90"/>
                  <a:pt x="0" y="90"/>
                </a:cubicBezTo>
                <a:cubicBezTo>
                  <a:pt x="0" y="91"/>
                  <a:pt x="0" y="91"/>
                  <a:pt x="0" y="92"/>
                </a:cubicBezTo>
                <a:cubicBezTo>
                  <a:pt x="9" y="105"/>
                  <a:pt x="9" y="104"/>
                  <a:pt x="18" y="117"/>
                </a:cubicBezTo>
                <a:cubicBezTo>
                  <a:pt x="18" y="117"/>
                  <a:pt x="19" y="117"/>
                  <a:pt x="19" y="117"/>
                </a:cubicBezTo>
                <a:cubicBezTo>
                  <a:pt x="19" y="117"/>
                  <a:pt x="20" y="117"/>
                  <a:pt x="20" y="117"/>
                </a:cubicBezTo>
                <a:cubicBezTo>
                  <a:pt x="20" y="117"/>
                  <a:pt x="21" y="116"/>
                  <a:pt x="21" y="116"/>
                </a:cubicBezTo>
                <a:cubicBezTo>
                  <a:pt x="21" y="116"/>
                  <a:pt x="21" y="116"/>
                  <a:pt x="21" y="116"/>
                </a:cubicBezTo>
                <a:cubicBezTo>
                  <a:pt x="21" y="115"/>
                  <a:pt x="21" y="115"/>
                  <a:pt x="22" y="114"/>
                </a:cubicBezTo>
                <a:cubicBezTo>
                  <a:pt x="22" y="114"/>
                  <a:pt x="23" y="114"/>
                  <a:pt x="24" y="114"/>
                </a:cubicBezTo>
                <a:cubicBezTo>
                  <a:pt x="24" y="114"/>
                  <a:pt x="25" y="114"/>
                  <a:pt x="25" y="115"/>
                </a:cubicBezTo>
                <a:cubicBezTo>
                  <a:pt x="26" y="115"/>
                  <a:pt x="26" y="116"/>
                  <a:pt x="26" y="117"/>
                </a:cubicBezTo>
                <a:cubicBezTo>
                  <a:pt x="26" y="117"/>
                  <a:pt x="26" y="117"/>
                  <a:pt x="26" y="117"/>
                </a:cubicBezTo>
                <a:cubicBezTo>
                  <a:pt x="26" y="119"/>
                  <a:pt x="25" y="120"/>
                  <a:pt x="23" y="120"/>
                </a:cubicBezTo>
                <a:cubicBezTo>
                  <a:pt x="23" y="120"/>
                  <a:pt x="22" y="121"/>
                  <a:pt x="22" y="121"/>
                </a:cubicBezTo>
                <a:cubicBezTo>
                  <a:pt x="22" y="122"/>
                  <a:pt x="22" y="122"/>
                  <a:pt x="22" y="122"/>
                </a:cubicBezTo>
                <a:cubicBezTo>
                  <a:pt x="25" y="126"/>
                  <a:pt x="30" y="135"/>
                  <a:pt x="33" y="139"/>
                </a:cubicBezTo>
                <a:cubicBezTo>
                  <a:pt x="33" y="139"/>
                  <a:pt x="33" y="139"/>
                  <a:pt x="34" y="139"/>
                </a:cubicBezTo>
                <a:cubicBezTo>
                  <a:pt x="34" y="139"/>
                  <a:pt x="34" y="139"/>
                  <a:pt x="34" y="139"/>
                </a:cubicBezTo>
                <a:cubicBezTo>
                  <a:pt x="34" y="139"/>
                  <a:pt x="35" y="139"/>
                  <a:pt x="35" y="139"/>
                </a:cubicBezTo>
                <a:cubicBezTo>
                  <a:pt x="36" y="137"/>
                  <a:pt x="37" y="136"/>
                  <a:pt x="39" y="136"/>
                </a:cubicBezTo>
                <a:cubicBezTo>
                  <a:pt x="39" y="136"/>
                  <a:pt x="39" y="136"/>
                  <a:pt x="39" y="136"/>
                </a:cubicBezTo>
                <a:cubicBezTo>
                  <a:pt x="40" y="136"/>
                  <a:pt x="42" y="137"/>
                  <a:pt x="42" y="138"/>
                </a:cubicBezTo>
                <a:cubicBezTo>
                  <a:pt x="43" y="138"/>
                  <a:pt x="43" y="139"/>
                  <a:pt x="43" y="140"/>
                </a:cubicBezTo>
                <a:cubicBezTo>
                  <a:pt x="43" y="141"/>
                  <a:pt x="43" y="142"/>
                  <a:pt x="42" y="143"/>
                </a:cubicBezTo>
                <a:cubicBezTo>
                  <a:pt x="41" y="144"/>
                  <a:pt x="40" y="145"/>
                  <a:pt x="39" y="145"/>
                </a:cubicBezTo>
                <a:cubicBezTo>
                  <a:pt x="39" y="145"/>
                  <a:pt x="38" y="145"/>
                  <a:pt x="38" y="145"/>
                </a:cubicBezTo>
                <a:cubicBezTo>
                  <a:pt x="38" y="146"/>
                  <a:pt x="38" y="146"/>
                  <a:pt x="38" y="147"/>
                </a:cubicBezTo>
                <a:cubicBezTo>
                  <a:pt x="41" y="151"/>
                  <a:pt x="46" y="158"/>
                  <a:pt x="48" y="163"/>
                </a:cubicBezTo>
                <a:cubicBezTo>
                  <a:pt x="48" y="163"/>
                  <a:pt x="49" y="163"/>
                  <a:pt x="49" y="163"/>
                </a:cubicBezTo>
                <a:cubicBezTo>
                  <a:pt x="49" y="163"/>
                  <a:pt x="49" y="163"/>
                  <a:pt x="49" y="163"/>
                </a:cubicBezTo>
                <a:cubicBezTo>
                  <a:pt x="50" y="163"/>
                  <a:pt x="50" y="163"/>
                  <a:pt x="50" y="162"/>
                </a:cubicBezTo>
                <a:cubicBezTo>
                  <a:pt x="51" y="162"/>
                  <a:pt x="51" y="161"/>
                  <a:pt x="51" y="161"/>
                </a:cubicBezTo>
                <a:cubicBezTo>
                  <a:pt x="52" y="161"/>
                  <a:pt x="53" y="160"/>
                  <a:pt x="53" y="160"/>
                </a:cubicBezTo>
                <a:cubicBezTo>
                  <a:pt x="53" y="160"/>
                  <a:pt x="53" y="160"/>
                  <a:pt x="53" y="160"/>
                </a:cubicBezTo>
                <a:cubicBezTo>
                  <a:pt x="53" y="160"/>
                  <a:pt x="53" y="160"/>
                  <a:pt x="53" y="160"/>
                </a:cubicBezTo>
                <a:cubicBezTo>
                  <a:pt x="55" y="160"/>
                  <a:pt x="56" y="161"/>
                  <a:pt x="56" y="162"/>
                </a:cubicBezTo>
                <a:cubicBezTo>
                  <a:pt x="57" y="162"/>
                  <a:pt x="57" y="163"/>
                  <a:pt x="57" y="164"/>
                </a:cubicBezTo>
                <a:cubicBezTo>
                  <a:pt x="57" y="166"/>
                  <a:pt x="56" y="168"/>
                  <a:pt x="54" y="169"/>
                </a:cubicBezTo>
                <a:cubicBezTo>
                  <a:pt x="54" y="170"/>
                  <a:pt x="53" y="170"/>
                  <a:pt x="54" y="171"/>
                </a:cubicBezTo>
                <a:cubicBezTo>
                  <a:pt x="57" y="177"/>
                  <a:pt x="59" y="180"/>
                  <a:pt x="62" y="185"/>
                </a:cubicBezTo>
                <a:cubicBezTo>
                  <a:pt x="62" y="185"/>
                  <a:pt x="62" y="186"/>
                  <a:pt x="63" y="186"/>
                </a:cubicBezTo>
                <a:cubicBezTo>
                  <a:pt x="63" y="186"/>
                  <a:pt x="63" y="186"/>
                  <a:pt x="63" y="186"/>
                </a:cubicBezTo>
                <a:cubicBezTo>
                  <a:pt x="63" y="186"/>
                  <a:pt x="64" y="185"/>
                  <a:pt x="64" y="185"/>
                </a:cubicBezTo>
                <a:cubicBezTo>
                  <a:pt x="65" y="184"/>
                  <a:pt x="66" y="184"/>
                  <a:pt x="68" y="184"/>
                </a:cubicBezTo>
                <a:cubicBezTo>
                  <a:pt x="68" y="184"/>
                  <a:pt x="68" y="184"/>
                  <a:pt x="68" y="184"/>
                </a:cubicBezTo>
                <a:cubicBezTo>
                  <a:pt x="70" y="184"/>
                  <a:pt x="72" y="185"/>
                  <a:pt x="73" y="186"/>
                </a:cubicBezTo>
                <a:cubicBezTo>
                  <a:pt x="73" y="187"/>
                  <a:pt x="73" y="188"/>
                  <a:pt x="73" y="188"/>
                </a:cubicBezTo>
                <a:cubicBezTo>
                  <a:pt x="73" y="191"/>
                  <a:pt x="71" y="194"/>
                  <a:pt x="69" y="194"/>
                </a:cubicBezTo>
                <a:cubicBezTo>
                  <a:pt x="68" y="194"/>
                  <a:pt x="68" y="194"/>
                  <a:pt x="68" y="195"/>
                </a:cubicBezTo>
                <a:cubicBezTo>
                  <a:pt x="67" y="195"/>
                  <a:pt x="67" y="196"/>
                  <a:pt x="68" y="196"/>
                </a:cubicBezTo>
                <a:cubicBezTo>
                  <a:pt x="72" y="203"/>
                  <a:pt x="75" y="206"/>
                  <a:pt x="76" y="209"/>
                </a:cubicBezTo>
                <a:cubicBezTo>
                  <a:pt x="78" y="212"/>
                  <a:pt x="79" y="215"/>
                  <a:pt x="82" y="223"/>
                </a:cubicBezTo>
                <a:cubicBezTo>
                  <a:pt x="82" y="223"/>
                  <a:pt x="83" y="223"/>
                  <a:pt x="83" y="223"/>
                </a:cubicBezTo>
                <a:cubicBezTo>
                  <a:pt x="83" y="223"/>
                  <a:pt x="83" y="223"/>
                  <a:pt x="83" y="223"/>
                </a:cubicBezTo>
                <a:cubicBezTo>
                  <a:pt x="84" y="223"/>
                  <a:pt x="84" y="223"/>
                  <a:pt x="84" y="223"/>
                </a:cubicBezTo>
                <a:cubicBezTo>
                  <a:pt x="87" y="221"/>
                  <a:pt x="90" y="219"/>
                  <a:pt x="94" y="217"/>
                </a:cubicBezTo>
                <a:cubicBezTo>
                  <a:pt x="95" y="220"/>
                  <a:pt x="96" y="222"/>
                  <a:pt x="98" y="227"/>
                </a:cubicBezTo>
                <a:cubicBezTo>
                  <a:pt x="98" y="227"/>
                  <a:pt x="98" y="227"/>
                  <a:pt x="98" y="228"/>
                </a:cubicBezTo>
                <a:cubicBezTo>
                  <a:pt x="99" y="228"/>
                  <a:pt x="99" y="228"/>
                  <a:pt x="99" y="228"/>
                </a:cubicBezTo>
                <a:cubicBezTo>
                  <a:pt x="99" y="228"/>
                  <a:pt x="99" y="228"/>
                  <a:pt x="100" y="227"/>
                </a:cubicBezTo>
                <a:cubicBezTo>
                  <a:pt x="116" y="217"/>
                  <a:pt x="133" y="206"/>
                  <a:pt x="150" y="195"/>
                </a:cubicBezTo>
                <a:cubicBezTo>
                  <a:pt x="157" y="191"/>
                  <a:pt x="163" y="187"/>
                  <a:pt x="170" y="182"/>
                </a:cubicBezTo>
                <a:cubicBezTo>
                  <a:pt x="184" y="171"/>
                  <a:pt x="197" y="157"/>
                  <a:pt x="214" y="150"/>
                </a:cubicBezTo>
                <a:cubicBezTo>
                  <a:pt x="215" y="150"/>
                  <a:pt x="215" y="150"/>
                  <a:pt x="215" y="150"/>
                </a:cubicBezTo>
                <a:cubicBezTo>
                  <a:pt x="215" y="149"/>
                  <a:pt x="215" y="149"/>
                  <a:pt x="215" y="148"/>
                </a:cubicBezTo>
                <a:cubicBezTo>
                  <a:pt x="210" y="141"/>
                  <a:pt x="205" y="134"/>
                  <a:pt x="201" y="128"/>
                </a:cubicBezTo>
                <a:cubicBezTo>
                  <a:pt x="202" y="127"/>
                  <a:pt x="203" y="127"/>
                  <a:pt x="205" y="126"/>
                </a:cubicBezTo>
                <a:cubicBezTo>
                  <a:pt x="205" y="126"/>
                  <a:pt x="205" y="126"/>
                  <a:pt x="206" y="125"/>
                </a:cubicBezTo>
                <a:cubicBezTo>
                  <a:pt x="206" y="125"/>
                  <a:pt x="206" y="124"/>
                  <a:pt x="205" y="124"/>
                </a:cubicBezTo>
                <a:cubicBezTo>
                  <a:pt x="177" y="85"/>
                  <a:pt x="156" y="60"/>
                  <a:pt x="124" y="24"/>
                </a:cubicBezTo>
                <a:cubicBezTo>
                  <a:pt x="119" y="18"/>
                  <a:pt x="116" y="16"/>
                  <a:pt x="113" y="13"/>
                </a:cubicBezTo>
                <a:cubicBezTo>
                  <a:pt x="111" y="10"/>
                  <a:pt x="108" y="7"/>
                  <a:pt x="104" y="1"/>
                </a:cubicBezTo>
                <a:cubicBezTo>
                  <a:pt x="103" y="0"/>
                  <a:pt x="103" y="0"/>
                  <a:pt x="10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CustomShape 79"/>
          <p:cNvSpPr/>
          <p:nvPr/>
        </p:nvSpPr>
        <p:spPr>
          <a:xfrm>
            <a:off x="3043800" y="2172240"/>
            <a:ext cx="73080" cy="51120"/>
          </a:xfrm>
          <a:custGeom>
            <a:avLst/>
            <a:gdLst/>
            <a:ahLst/>
            <a:rect l="l" t="t" r="r" b="b"/>
            <a:pathLst>
              <a:path w="72" h="51">
                <a:moveTo>
                  <a:pt x="71" y="0"/>
                </a:moveTo>
                <a:cubicBezTo>
                  <a:pt x="71" y="0"/>
                  <a:pt x="70" y="0"/>
                  <a:pt x="70" y="0"/>
                </a:cubicBezTo>
                <a:cubicBezTo>
                  <a:pt x="52" y="9"/>
                  <a:pt x="36" y="21"/>
                  <a:pt x="20" y="34"/>
                </a:cubicBezTo>
                <a:cubicBezTo>
                  <a:pt x="13" y="39"/>
                  <a:pt x="7" y="44"/>
                  <a:pt x="1" y="49"/>
                </a:cubicBezTo>
                <a:cubicBezTo>
                  <a:pt x="0" y="49"/>
                  <a:pt x="0" y="50"/>
                  <a:pt x="1" y="50"/>
                </a:cubicBezTo>
                <a:cubicBezTo>
                  <a:pt x="1" y="51"/>
                  <a:pt x="1" y="51"/>
                  <a:pt x="2" y="51"/>
                </a:cubicBezTo>
                <a:cubicBezTo>
                  <a:pt x="2" y="51"/>
                  <a:pt x="2" y="51"/>
                  <a:pt x="3" y="51"/>
                </a:cubicBezTo>
                <a:cubicBezTo>
                  <a:pt x="9" y="46"/>
                  <a:pt x="15" y="41"/>
                  <a:pt x="21" y="36"/>
                </a:cubicBezTo>
                <a:cubicBezTo>
                  <a:pt x="37" y="24"/>
                  <a:pt x="53" y="11"/>
                  <a:pt x="71" y="3"/>
                </a:cubicBezTo>
                <a:cubicBezTo>
                  <a:pt x="72" y="2"/>
                  <a:pt x="72" y="1"/>
                  <a:pt x="72" y="1"/>
                </a:cubicBezTo>
                <a:cubicBezTo>
                  <a:pt x="72" y="0"/>
                  <a:pt x="71" y="0"/>
                  <a:pt x="71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CustomShape 80"/>
          <p:cNvSpPr/>
          <p:nvPr/>
        </p:nvSpPr>
        <p:spPr>
          <a:xfrm>
            <a:off x="3057120" y="2191680"/>
            <a:ext cx="66600" cy="46080"/>
          </a:xfrm>
          <a:custGeom>
            <a:avLst/>
            <a:gdLst/>
            <a:ahLst/>
            <a:rect l="l" t="t" r="r" b="b"/>
            <a:pathLst>
              <a:path w="66" h="46">
                <a:moveTo>
                  <a:pt x="65" y="0"/>
                </a:moveTo>
                <a:cubicBezTo>
                  <a:pt x="64" y="0"/>
                  <a:pt x="64" y="0"/>
                  <a:pt x="64" y="0"/>
                </a:cubicBezTo>
                <a:cubicBezTo>
                  <a:pt x="43" y="14"/>
                  <a:pt x="21" y="28"/>
                  <a:pt x="1" y="43"/>
                </a:cubicBezTo>
                <a:cubicBezTo>
                  <a:pt x="0" y="44"/>
                  <a:pt x="0" y="44"/>
                  <a:pt x="0" y="45"/>
                </a:cubicBezTo>
                <a:cubicBezTo>
                  <a:pt x="1" y="45"/>
                  <a:pt x="1" y="46"/>
                  <a:pt x="1" y="46"/>
                </a:cubicBezTo>
                <a:cubicBezTo>
                  <a:pt x="2" y="46"/>
                  <a:pt x="2" y="46"/>
                  <a:pt x="2" y="45"/>
                </a:cubicBezTo>
                <a:cubicBezTo>
                  <a:pt x="23" y="31"/>
                  <a:pt x="44" y="16"/>
                  <a:pt x="65" y="2"/>
                </a:cubicBezTo>
                <a:cubicBezTo>
                  <a:pt x="66" y="2"/>
                  <a:pt x="66" y="1"/>
                  <a:pt x="66" y="0"/>
                </a:cubicBezTo>
                <a:cubicBezTo>
                  <a:pt x="65" y="0"/>
                  <a:pt x="65" y="0"/>
                  <a:pt x="65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CustomShape 81"/>
          <p:cNvSpPr/>
          <p:nvPr/>
        </p:nvSpPr>
        <p:spPr>
          <a:xfrm>
            <a:off x="3068280" y="2201400"/>
            <a:ext cx="68760" cy="53640"/>
          </a:xfrm>
          <a:custGeom>
            <a:avLst/>
            <a:gdLst/>
            <a:ahLst/>
            <a:rect l="l" t="t" r="r" b="b"/>
            <a:pathLst>
              <a:path w="68" h="53">
                <a:moveTo>
                  <a:pt x="67" y="0"/>
                </a:moveTo>
                <a:cubicBezTo>
                  <a:pt x="67" y="0"/>
                  <a:pt x="66" y="0"/>
                  <a:pt x="66" y="0"/>
                </a:cubicBezTo>
                <a:cubicBezTo>
                  <a:pt x="59" y="6"/>
                  <a:pt x="52" y="12"/>
                  <a:pt x="46" y="18"/>
                </a:cubicBezTo>
                <a:cubicBezTo>
                  <a:pt x="31" y="30"/>
                  <a:pt x="17" y="42"/>
                  <a:pt x="1" y="50"/>
                </a:cubicBezTo>
                <a:cubicBezTo>
                  <a:pt x="0" y="51"/>
                  <a:pt x="0" y="51"/>
                  <a:pt x="0" y="52"/>
                </a:cubicBezTo>
                <a:cubicBezTo>
                  <a:pt x="0" y="53"/>
                  <a:pt x="1" y="53"/>
                  <a:pt x="1" y="53"/>
                </a:cubicBezTo>
                <a:cubicBezTo>
                  <a:pt x="2" y="53"/>
                  <a:pt x="2" y="53"/>
                  <a:pt x="2" y="53"/>
                </a:cubicBezTo>
                <a:cubicBezTo>
                  <a:pt x="19" y="44"/>
                  <a:pt x="33" y="32"/>
                  <a:pt x="47" y="20"/>
                </a:cubicBezTo>
                <a:cubicBezTo>
                  <a:pt x="54" y="14"/>
                  <a:pt x="61" y="8"/>
                  <a:pt x="68" y="2"/>
                </a:cubicBezTo>
                <a:cubicBezTo>
                  <a:pt x="68" y="2"/>
                  <a:pt x="68" y="1"/>
                  <a:pt x="68" y="0"/>
                </a:cubicBezTo>
                <a:cubicBezTo>
                  <a:pt x="68" y="0"/>
                  <a:pt x="67" y="0"/>
                  <a:pt x="67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CustomShape 82"/>
          <p:cNvSpPr/>
          <p:nvPr/>
        </p:nvSpPr>
        <p:spPr>
          <a:xfrm>
            <a:off x="3083400" y="2219760"/>
            <a:ext cx="65880" cy="54720"/>
          </a:xfrm>
          <a:custGeom>
            <a:avLst/>
            <a:gdLst/>
            <a:ahLst/>
            <a:rect l="l" t="t" r="r" b="b"/>
            <a:pathLst>
              <a:path w="65" h="54">
                <a:moveTo>
                  <a:pt x="63" y="0"/>
                </a:moveTo>
                <a:cubicBezTo>
                  <a:pt x="63" y="0"/>
                  <a:pt x="63" y="0"/>
                  <a:pt x="62" y="0"/>
                </a:cubicBezTo>
                <a:cubicBezTo>
                  <a:pt x="42" y="17"/>
                  <a:pt x="21" y="34"/>
                  <a:pt x="1" y="52"/>
                </a:cubicBezTo>
                <a:cubicBezTo>
                  <a:pt x="0" y="52"/>
                  <a:pt x="0" y="53"/>
                  <a:pt x="1" y="54"/>
                </a:cubicBezTo>
                <a:cubicBezTo>
                  <a:pt x="1" y="54"/>
                  <a:pt x="1" y="54"/>
                  <a:pt x="2" y="54"/>
                </a:cubicBezTo>
                <a:cubicBezTo>
                  <a:pt x="2" y="54"/>
                  <a:pt x="2" y="54"/>
                  <a:pt x="3" y="54"/>
                </a:cubicBezTo>
                <a:cubicBezTo>
                  <a:pt x="23" y="37"/>
                  <a:pt x="44" y="19"/>
                  <a:pt x="64" y="2"/>
                </a:cubicBezTo>
                <a:cubicBezTo>
                  <a:pt x="65" y="2"/>
                  <a:pt x="65" y="1"/>
                  <a:pt x="64" y="0"/>
                </a:cubicBezTo>
                <a:cubicBezTo>
                  <a:pt x="64" y="0"/>
                  <a:pt x="64" y="0"/>
                  <a:pt x="6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CustomShape 83"/>
          <p:cNvSpPr/>
          <p:nvPr/>
        </p:nvSpPr>
        <p:spPr>
          <a:xfrm>
            <a:off x="3094560" y="2234880"/>
            <a:ext cx="68040" cy="55800"/>
          </a:xfrm>
          <a:custGeom>
            <a:avLst/>
            <a:gdLst/>
            <a:ahLst/>
            <a:rect l="l" t="t" r="r" b="b"/>
            <a:pathLst>
              <a:path w="67" h="55">
                <a:moveTo>
                  <a:pt x="66" y="0"/>
                </a:moveTo>
                <a:cubicBezTo>
                  <a:pt x="66" y="0"/>
                  <a:pt x="65" y="0"/>
                  <a:pt x="65" y="0"/>
                </a:cubicBezTo>
                <a:cubicBezTo>
                  <a:pt x="44" y="17"/>
                  <a:pt x="22" y="35"/>
                  <a:pt x="1" y="52"/>
                </a:cubicBezTo>
                <a:cubicBezTo>
                  <a:pt x="0" y="53"/>
                  <a:pt x="0" y="53"/>
                  <a:pt x="1" y="54"/>
                </a:cubicBezTo>
                <a:cubicBezTo>
                  <a:pt x="1" y="54"/>
                  <a:pt x="1" y="55"/>
                  <a:pt x="2" y="55"/>
                </a:cubicBezTo>
                <a:cubicBezTo>
                  <a:pt x="2" y="55"/>
                  <a:pt x="2" y="54"/>
                  <a:pt x="3" y="54"/>
                </a:cubicBezTo>
                <a:cubicBezTo>
                  <a:pt x="24" y="37"/>
                  <a:pt x="45" y="19"/>
                  <a:pt x="67" y="2"/>
                </a:cubicBezTo>
                <a:cubicBezTo>
                  <a:pt x="67" y="2"/>
                  <a:pt x="67" y="1"/>
                  <a:pt x="67" y="0"/>
                </a:cubicBezTo>
                <a:cubicBezTo>
                  <a:pt x="67" y="0"/>
                  <a:pt x="66" y="0"/>
                  <a:pt x="66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CustomShape 84"/>
          <p:cNvSpPr/>
          <p:nvPr/>
        </p:nvSpPr>
        <p:spPr>
          <a:xfrm>
            <a:off x="3106080" y="2251080"/>
            <a:ext cx="67320" cy="52560"/>
          </a:xfrm>
          <a:custGeom>
            <a:avLst/>
            <a:gdLst/>
            <a:ahLst/>
            <a:rect l="l" t="t" r="r" b="b"/>
            <a:pathLst>
              <a:path w="67" h="52">
                <a:moveTo>
                  <a:pt x="65" y="0"/>
                </a:moveTo>
                <a:cubicBezTo>
                  <a:pt x="65" y="0"/>
                  <a:pt x="64" y="0"/>
                  <a:pt x="64" y="0"/>
                </a:cubicBezTo>
                <a:cubicBezTo>
                  <a:pt x="43" y="17"/>
                  <a:pt x="22" y="33"/>
                  <a:pt x="1" y="50"/>
                </a:cubicBezTo>
                <a:cubicBezTo>
                  <a:pt x="0" y="50"/>
                  <a:pt x="0" y="51"/>
                  <a:pt x="1" y="52"/>
                </a:cubicBezTo>
                <a:cubicBezTo>
                  <a:pt x="1" y="52"/>
                  <a:pt x="1" y="52"/>
                  <a:pt x="2" y="52"/>
                </a:cubicBezTo>
                <a:cubicBezTo>
                  <a:pt x="2" y="52"/>
                  <a:pt x="2" y="52"/>
                  <a:pt x="3" y="52"/>
                </a:cubicBezTo>
                <a:cubicBezTo>
                  <a:pt x="24" y="35"/>
                  <a:pt x="45" y="19"/>
                  <a:pt x="66" y="2"/>
                </a:cubicBezTo>
                <a:cubicBezTo>
                  <a:pt x="66" y="2"/>
                  <a:pt x="67" y="1"/>
                  <a:pt x="66" y="0"/>
                </a:cubicBezTo>
                <a:cubicBezTo>
                  <a:pt x="66" y="0"/>
                  <a:pt x="65" y="0"/>
                  <a:pt x="65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CustomShape 85"/>
          <p:cNvSpPr/>
          <p:nvPr/>
        </p:nvSpPr>
        <p:spPr>
          <a:xfrm>
            <a:off x="2149200" y="2404800"/>
            <a:ext cx="80640" cy="79920"/>
          </a:xfrm>
          <a:custGeom>
            <a:avLst/>
            <a:gdLst/>
            <a:ahLst/>
            <a:rect l="l" t="t" r="r" b="b"/>
            <a:pathLst>
              <a:path w="80" h="79">
                <a:moveTo>
                  <a:pt x="6" y="69"/>
                </a:moveTo>
                <a:cubicBezTo>
                  <a:pt x="16" y="52"/>
                  <a:pt x="18" y="30"/>
                  <a:pt x="21" y="14"/>
                </a:cubicBezTo>
                <a:cubicBezTo>
                  <a:pt x="27" y="16"/>
                  <a:pt x="32" y="17"/>
                  <a:pt x="38" y="17"/>
                </a:cubicBezTo>
                <a:cubicBezTo>
                  <a:pt x="37" y="19"/>
                  <a:pt x="36" y="21"/>
                  <a:pt x="35" y="23"/>
                </a:cubicBezTo>
                <a:cubicBezTo>
                  <a:pt x="34" y="24"/>
                  <a:pt x="34" y="24"/>
                  <a:pt x="34" y="25"/>
                </a:cubicBezTo>
                <a:cubicBezTo>
                  <a:pt x="35" y="25"/>
                  <a:pt x="35" y="26"/>
                  <a:pt x="36" y="26"/>
                </a:cubicBezTo>
                <a:cubicBezTo>
                  <a:pt x="40" y="27"/>
                  <a:pt x="44" y="27"/>
                  <a:pt x="48" y="28"/>
                </a:cubicBezTo>
                <a:cubicBezTo>
                  <a:pt x="48" y="28"/>
                  <a:pt x="49" y="28"/>
                  <a:pt x="49" y="28"/>
                </a:cubicBezTo>
                <a:cubicBezTo>
                  <a:pt x="50" y="28"/>
                  <a:pt x="50" y="28"/>
                  <a:pt x="51" y="28"/>
                </a:cubicBezTo>
                <a:cubicBezTo>
                  <a:pt x="51" y="28"/>
                  <a:pt x="51" y="28"/>
                  <a:pt x="51" y="28"/>
                </a:cubicBezTo>
                <a:cubicBezTo>
                  <a:pt x="52" y="27"/>
                  <a:pt x="53" y="26"/>
                  <a:pt x="53" y="25"/>
                </a:cubicBezTo>
                <a:cubicBezTo>
                  <a:pt x="54" y="22"/>
                  <a:pt x="56" y="20"/>
                  <a:pt x="57" y="17"/>
                </a:cubicBezTo>
                <a:cubicBezTo>
                  <a:pt x="63" y="17"/>
                  <a:pt x="70" y="17"/>
                  <a:pt x="76" y="18"/>
                </a:cubicBezTo>
                <a:cubicBezTo>
                  <a:pt x="74" y="26"/>
                  <a:pt x="74" y="35"/>
                  <a:pt x="72" y="45"/>
                </a:cubicBezTo>
                <a:cubicBezTo>
                  <a:pt x="70" y="55"/>
                  <a:pt x="68" y="65"/>
                  <a:pt x="62" y="73"/>
                </a:cubicBezTo>
                <a:cubicBezTo>
                  <a:pt x="62" y="74"/>
                  <a:pt x="62" y="75"/>
                  <a:pt x="62" y="75"/>
                </a:cubicBezTo>
                <a:cubicBezTo>
                  <a:pt x="61" y="76"/>
                  <a:pt x="61" y="76"/>
                  <a:pt x="61" y="76"/>
                </a:cubicBezTo>
                <a:cubicBezTo>
                  <a:pt x="61" y="76"/>
                  <a:pt x="61" y="76"/>
                  <a:pt x="61" y="76"/>
                </a:cubicBezTo>
                <a:cubicBezTo>
                  <a:pt x="61" y="76"/>
                  <a:pt x="61" y="76"/>
                  <a:pt x="61" y="76"/>
                </a:cubicBezTo>
                <a:cubicBezTo>
                  <a:pt x="61" y="76"/>
                  <a:pt x="60" y="76"/>
                  <a:pt x="60" y="76"/>
                </a:cubicBezTo>
                <a:cubicBezTo>
                  <a:pt x="48" y="74"/>
                  <a:pt x="36" y="72"/>
                  <a:pt x="25" y="71"/>
                </a:cubicBezTo>
                <a:cubicBezTo>
                  <a:pt x="19" y="70"/>
                  <a:pt x="13" y="69"/>
                  <a:pt x="7" y="69"/>
                </a:cubicBezTo>
                <a:cubicBezTo>
                  <a:pt x="7" y="69"/>
                  <a:pt x="6" y="69"/>
                  <a:pt x="6" y="69"/>
                </a:cubicBezTo>
                <a:moveTo>
                  <a:pt x="49" y="24"/>
                </a:moveTo>
                <a:cubicBezTo>
                  <a:pt x="48" y="24"/>
                  <a:pt x="48" y="24"/>
                  <a:pt x="48" y="24"/>
                </a:cubicBezTo>
                <a:cubicBezTo>
                  <a:pt x="45" y="24"/>
                  <a:pt x="42" y="23"/>
                  <a:pt x="39" y="23"/>
                </a:cubicBezTo>
                <a:cubicBezTo>
                  <a:pt x="43" y="17"/>
                  <a:pt x="46" y="10"/>
                  <a:pt x="48" y="3"/>
                </a:cubicBezTo>
                <a:cubicBezTo>
                  <a:pt x="51" y="4"/>
                  <a:pt x="55" y="4"/>
                  <a:pt x="58" y="6"/>
                </a:cubicBezTo>
                <a:cubicBezTo>
                  <a:pt x="55" y="11"/>
                  <a:pt x="53" y="17"/>
                  <a:pt x="50" y="23"/>
                </a:cubicBezTo>
                <a:cubicBezTo>
                  <a:pt x="50" y="24"/>
                  <a:pt x="50" y="24"/>
                  <a:pt x="50" y="24"/>
                </a:cubicBezTo>
                <a:cubicBezTo>
                  <a:pt x="49" y="24"/>
                  <a:pt x="49" y="24"/>
                  <a:pt x="49" y="24"/>
                </a:cubicBezTo>
                <a:cubicBezTo>
                  <a:pt x="49" y="24"/>
                  <a:pt x="49" y="24"/>
                  <a:pt x="49" y="24"/>
                </a:cubicBezTo>
                <a:moveTo>
                  <a:pt x="47" y="0"/>
                </a:moveTo>
                <a:cubicBezTo>
                  <a:pt x="46" y="0"/>
                  <a:pt x="45" y="0"/>
                  <a:pt x="45" y="1"/>
                </a:cubicBezTo>
                <a:cubicBezTo>
                  <a:pt x="44" y="5"/>
                  <a:pt x="42" y="9"/>
                  <a:pt x="40" y="13"/>
                </a:cubicBezTo>
                <a:cubicBezTo>
                  <a:pt x="33" y="13"/>
                  <a:pt x="26" y="13"/>
                  <a:pt x="21" y="10"/>
                </a:cubicBezTo>
                <a:cubicBezTo>
                  <a:pt x="20" y="10"/>
                  <a:pt x="20" y="9"/>
                  <a:pt x="20" y="9"/>
                </a:cubicBezTo>
                <a:cubicBezTo>
                  <a:pt x="20" y="9"/>
                  <a:pt x="19" y="9"/>
                  <a:pt x="19" y="10"/>
                </a:cubicBezTo>
                <a:cubicBezTo>
                  <a:pt x="18" y="10"/>
                  <a:pt x="18" y="10"/>
                  <a:pt x="18" y="11"/>
                </a:cubicBezTo>
                <a:cubicBezTo>
                  <a:pt x="15" y="28"/>
                  <a:pt x="13" y="53"/>
                  <a:pt x="1" y="70"/>
                </a:cubicBezTo>
                <a:cubicBezTo>
                  <a:pt x="0" y="70"/>
                  <a:pt x="0" y="71"/>
                  <a:pt x="1" y="72"/>
                </a:cubicBezTo>
                <a:cubicBezTo>
                  <a:pt x="1" y="72"/>
                  <a:pt x="2" y="73"/>
                  <a:pt x="2" y="73"/>
                </a:cubicBezTo>
                <a:cubicBezTo>
                  <a:pt x="2" y="73"/>
                  <a:pt x="2" y="73"/>
                  <a:pt x="2" y="73"/>
                </a:cubicBezTo>
                <a:cubicBezTo>
                  <a:pt x="4" y="73"/>
                  <a:pt x="6" y="72"/>
                  <a:pt x="7" y="72"/>
                </a:cubicBezTo>
                <a:cubicBezTo>
                  <a:pt x="7" y="72"/>
                  <a:pt x="7" y="72"/>
                  <a:pt x="7" y="72"/>
                </a:cubicBezTo>
                <a:cubicBezTo>
                  <a:pt x="13" y="72"/>
                  <a:pt x="18" y="73"/>
                  <a:pt x="24" y="74"/>
                </a:cubicBezTo>
                <a:cubicBezTo>
                  <a:pt x="36" y="76"/>
                  <a:pt x="48" y="78"/>
                  <a:pt x="59" y="79"/>
                </a:cubicBezTo>
                <a:cubicBezTo>
                  <a:pt x="59" y="79"/>
                  <a:pt x="59" y="79"/>
                  <a:pt x="59" y="79"/>
                </a:cubicBezTo>
                <a:cubicBezTo>
                  <a:pt x="60" y="79"/>
                  <a:pt x="60" y="79"/>
                  <a:pt x="61" y="79"/>
                </a:cubicBezTo>
                <a:cubicBezTo>
                  <a:pt x="61" y="79"/>
                  <a:pt x="62" y="79"/>
                  <a:pt x="63" y="79"/>
                </a:cubicBezTo>
                <a:cubicBezTo>
                  <a:pt x="63" y="79"/>
                  <a:pt x="64" y="78"/>
                  <a:pt x="64" y="78"/>
                </a:cubicBezTo>
                <a:cubicBezTo>
                  <a:pt x="65" y="77"/>
                  <a:pt x="65" y="77"/>
                  <a:pt x="65" y="76"/>
                </a:cubicBezTo>
                <a:cubicBezTo>
                  <a:pt x="65" y="76"/>
                  <a:pt x="65" y="75"/>
                  <a:pt x="65" y="75"/>
                </a:cubicBezTo>
                <a:cubicBezTo>
                  <a:pt x="71" y="66"/>
                  <a:pt x="74" y="56"/>
                  <a:pt x="76" y="45"/>
                </a:cubicBezTo>
                <a:cubicBezTo>
                  <a:pt x="77" y="35"/>
                  <a:pt x="78" y="25"/>
                  <a:pt x="80" y="17"/>
                </a:cubicBezTo>
                <a:cubicBezTo>
                  <a:pt x="80" y="17"/>
                  <a:pt x="80" y="16"/>
                  <a:pt x="80" y="16"/>
                </a:cubicBezTo>
                <a:cubicBezTo>
                  <a:pt x="79" y="15"/>
                  <a:pt x="79" y="15"/>
                  <a:pt x="79" y="15"/>
                </a:cubicBezTo>
                <a:cubicBezTo>
                  <a:pt x="71" y="14"/>
                  <a:pt x="65" y="14"/>
                  <a:pt x="58" y="13"/>
                </a:cubicBezTo>
                <a:cubicBezTo>
                  <a:pt x="60" y="11"/>
                  <a:pt x="61" y="8"/>
                  <a:pt x="62" y="5"/>
                </a:cubicBezTo>
                <a:cubicBezTo>
                  <a:pt x="62" y="5"/>
                  <a:pt x="62" y="4"/>
                  <a:pt x="62" y="4"/>
                </a:cubicBezTo>
                <a:cubicBezTo>
                  <a:pt x="62" y="3"/>
                  <a:pt x="61" y="3"/>
                  <a:pt x="61" y="3"/>
                </a:cubicBezTo>
                <a:cubicBezTo>
                  <a:pt x="56" y="1"/>
                  <a:pt x="52" y="0"/>
                  <a:pt x="47" y="0"/>
                </a:cubicBezTo>
                <a:cubicBezTo>
                  <a:pt x="47" y="0"/>
                  <a:pt x="47" y="0"/>
                  <a:pt x="47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CustomShape 86"/>
          <p:cNvSpPr/>
          <p:nvPr/>
        </p:nvSpPr>
        <p:spPr>
          <a:xfrm>
            <a:off x="2174760" y="2438280"/>
            <a:ext cx="39240" cy="6480"/>
          </a:xfrm>
          <a:custGeom>
            <a:avLst/>
            <a:gdLst/>
            <a:ahLst/>
            <a:rect l="l" t="t" r="r" b="b"/>
            <a:pathLst>
              <a:path w="39" h="7">
                <a:moveTo>
                  <a:pt x="2" y="0"/>
                </a:moveTo>
                <a:cubicBezTo>
                  <a:pt x="1" y="0"/>
                  <a:pt x="1" y="1"/>
                  <a:pt x="1" y="1"/>
                </a:cubicBezTo>
                <a:cubicBezTo>
                  <a:pt x="0" y="2"/>
                  <a:pt x="1" y="3"/>
                  <a:pt x="2" y="4"/>
                </a:cubicBezTo>
                <a:cubicBezTo>
                  <a:pt x="13" y="6"/>
                  <a:pt x="25" y="7"/>
                  <a:pt x="37" y="7"/>
                </a:cubicBezTo>
                <a:cubicBezTo>
                  <a:pt x="37" y="7"/>
                  <a:pt x="37" y="7"/>
                  <a:pt x="37" y="7"/>
                </a:cubicBezTo>
                <a:cubicBezTo>
                  <a:pt x="38" y="7"/>
                  <a:pt x="39" y="7"/>
                  <a:pt x="39" y="6"/>
                </a:cubicBezTo>
                <a:cubicBezTo>
                  <a:pt x="39" y="5"/>
                  <a:pt x="38" y="4"/>
                  <a:pt x="37" y="4"/>
                </a:cubicBezTo>
                <a:cubicBezTo>
                  <a:pt x="26" y="4"/>
                  <a:pt x="14" y="2"/>
                  <a:pt x="3" y="0"/>
                </a:cubicBezTo>
                <a:cubicBezTo>
                  <a:pt x="3" y="0"/>
                  <a:pt x="2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CustomShape 87"/>
          <p:cNvSpPr/>
          <p:nvPr/>
        </p:nvSpPr>
        <p:spPr>
          <a:xfrm>
            <a:off x="2170440" y="2449440"/>
            <a:ext cx="39600" cy="7920"/>
          </a:xfrm>
          <a:custGeom>
            <a:avLst/>
            <a:gdLst/>
            <a:ahLst/>
            <a:rect l="l" t="t" r="r" b="b"/>
            <a:pathLst>
              <a:path w="39" h="8">
                <a:moveTo>
                  <a:pt x="2" y="0"/>
                </a:moveTo>
                <a:cubicBezTo>
                  <a:pt x="1" y="0"/>
                  <a:pt x="1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3" y="6"/>
                  <a:pt x="25" y="8"/>
                  <a:pt x="37" y="8"/>
                </a:cubicBezTo>
                <a:cubicBezTo>
                  <a:pt x="37" y="8"/>
                  <a:pt x="37" y="8"/>
                  <a:pt x="37" y="8"/>
                </a:cubicBezTo>
                <a:cubicBezTo>
                  <a:pt x="38" y="8"/>
                  <a:pt x="39" y="7"/>
                  <a:pt x="39" y="6"/>
                </a:cubicBezTo>
                <a:cubicBezTo>
                  <a:pt x="39" y="5"/>
                  <a:pt x="38" y="4"/>
                  <a:pt x="37" y="4"/>
                </a:cubicBezTo>
                <a:cubicBezTo>
                  <a:pt x="25" y="4"/>
                  <a:pt x="14" y="3"/>
                  <a:pt x="3" y="0"/>
                </a:cubicBezTo>
                <a:cubicBezTo>
                  <a:pt x="2" y="0"/>
                  <a:pt x="2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CustomShape 88"/>
          <p:cNvSpPr/>
          <p:nvPr/>
        </p:nvSpPr>
        <p:spPr>
          <a:xfrm>
            <a:off x="2169360" y="2459520"/>
            <a:ext cx="13680" cy="6120"/>
          </a:xfrm>
          <a:custGeom>
            <a:avLst/>
            <a:gdLst/>
            <a:ahLst/>
            <a:rect l="l" t="t" r="r" b="b"/>
            <a:pathLst>
              <a:path w="14" h="6">
                <a:moveTo>
                  <a:pt x="4" y="0"/>
                </a:moveTo>
                <a:cubicBezTo>
                  <a:pt x="3" y="0"/>
                  <a:pt x="2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3"/>
                  <a:pt x="1" y="4"/>
                  <a:pt x="1" y="4"/>
                </a:cubicBezTo>
                <a:cubicBezTo>
                  <a:pt x="2" y="4"/>
                  <a:pt x="2" y="4"/>
                  <a:pt x="2" y="4"/>
                </a:cubicBezTo>
                <a:cubicBezTo>
                  <a:pt x="3" y="4"/>
                  <a:pt x="3" y="3"/>
                  <a:pt x="4" y="3"/>
                </a:cubicBezTo>
                <a:cubicBezTo>
                  <a:pt x="4" y="3"/>
                  <a:pt x="4" y="3"/>
                  <a:pt x="4" y="3"/>
                </a:cubicBezTo>
                <a:cubicBezTo>
                  <a:pt x="7" y="3"/>
                  <a:pt x="9" y="4"/>
                  <a:pt x="11" y="5"/>
                </a:cubicBezTo>
                <a:cubicBezTo>
                  <a:pt x="12" y="6"/>
                  <a:pt x="12" y="6"/>
                  <a:pt x="12" y="6"/>
                </a:cubicBezTo>
                <a:cubicBezTo>
                  <a:pt x="13" y="6"/>
                  <a:pt x="13" y="5"/>
                  <a:pt x="14" y="5"/>
                </a:cubicBezTo>
                <a:cubicBezTo>
                  <a:pt x="14" y="4"/>
                  <a:pt x="14" y="3"/>
                  <a:pt x="13" y="2"/>
                </a:cubicBezTo>
                <a:cubicBezTo>
                  <a:pt x="10" y="1"/>
                  <a:pt x="7" y="0"/>
                  <a:pt x="4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CustomShape 89"/>
          <p:cNvSpPr/>
          <p:nvPr/>
        </p:nvSpPr>
        <p:spPr>
          <a:xfrm>
            <a:off x="2021040" y="2312280"/>
            <a:ext cx="95400" cy="114840"/>
          </a:xfrm>
          <a:custGeom>
            <a:avLst/>
            <a:gdLst/>
            <a:ahLst/>
            <a:rect l="l" t="t" r="r" b="b"/>
            <a:pathLst>
              <a:path w="94" h="113">
                <a:moveTo>
                  <a:pt x="24" y="107"/>
                </a:moveTo>
                <a:cubicBezTo>
                  <a:pt x="24" y="105"/>
                  <a:pt x="24" y="102"/>
                  <a:pt x="24" y="100"/>
                </a:cubicBezTo>
                <a:cubicBezTo>
                  <a:pt x="45" y="93"/>
                  <a:pt x="67" y="88"/>
                  <a:pt x="90" y="85"/>
                </a:cubicBezTo>
                <a:cubicBezTo>
                  <a:pt x="90" y="88"/>
                  <a:pt x="90" y="91"/>
                  <a:pt x="91" y="94"/>
                </a:cubicBezTo>
                <a:cubicBezTo>
                  <a:pt x="90" y="94"/>
                  <a:pt x="90" y="94"/>
                  <a:pt x="90" y="94"/>
                </a:cubicBezTo>
                <a:cubicBezTo>
                  <a:pt x="89" y="94"/>
                  <a:pt x="89" y="93"/>
                  <a:pt x="88" y="93"/>
                </a:cubicBezTo>
                <a:cubicBezTo>
                  <a:pt x="88" y="93"/>
                  <a:pt x="88" y="93"/>
                  <a:pt x="88" y="93"/>
                </a:cubicBezTo>
                <a:cubicBezTo>
                  <a:pt x="88" y="93"/>
                  <a:pt x="87" y="94"/>
                  <a:pt x="86" y="94"/>
                </a:cubicBezTo>
                <a:cubicBezTo>
                  <a:pt x="86" y="93"/>
                  <a:pt x="86" y="93"/>
                  <a:pt x="86" y="93"/>
                </a:cubicBezTo>
                <a:cubicBezTo>
                  <a:pt x="86" y="93"/>
                  <a:pt x="85" y="93"/>
                  <a:pt x="85" y="93"/>
                </a:cubicBezTo>
                <a:cubicBezTo>
                  <a:pt x="84" y="93"/>
                  <a:pt x="84" y="93"/>
                  <a:pt x="84" y="94"/>
                </a:cubicBezTo>
                <a:cubicBezTo>
                  <a:pt x="83" y="94"/>
                  <a:pt x="83" y="94"/>
                  <a:pt x="83" y="94"/>
                </a:cubicBezTo>
                <a:cubicBezTo>
                  <a:pt x="68" y="97"/>
                  <a:pt x="53" y="100"/>
                  <a:pt x="38" y="103"/>
                </a:cubicBezTo>
                <a:cubicBezTo>
                  <a:pt x="34" y="104"/>
                  <a:pt x="29" y="105"/>
                  <a:pt x="24" y="107"/>
                </a:cubicBezTo>
                <a:moveTo>
                  <a:pt x="88" y="72"/>
                </a:moveTo>
                <a:cubicBezTo>
                  <a:pt x="81" y="54"/>
                  <a:pt x="77" y="35"/>
                  <a:pt x="74" y="15"/>
                </a:cubicBezTo>
                <a:cubicBezTo>
                  <a:pt x="77" y="15"/>
                  <a:pt x="80" y="15"/>
                  <a:pt x="83" y="14"/>
                </a:cubicBezTo>
                <a:cubicBezTo>
                  <a:pt x="82" y="16"/>
                  <a:pt x="82" y="19"/>
                  <a:pt x="82" y="21"/>
                </a:cubicBezTo>
                <a:cubicBezTo>
                  <a:pt x="82" y="26"/>
                  <a:pt x="83" y="32"/>
                  <a:pt x="83" y="37"/>
                </a:cubicBezTo>
                <a:cubicBezTo>
                  <a:pt x="85" y="49"/>
                  <a:pt x="86" y="60"/>
                  <a:pt x="88" y="72"/>
                </a:cubicBezTo>
                <a:moveTo>
                  <a:pt x="28" y="34"/>
                </a:moveTo>
                <a:cubicBezTo>
                  <a:pt x="28" y="26"/>
                  <a:pt x="25" y="18"/>
                  <a:pt x="24" y="13"/>
                </a:cubicBezTo>
                <a:cubicBezTo>
                  <a:pt x="24" y="13"/>
                  <a:pt x="24" y="13"/>
                  <a:pt x="24" y="13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11"/>
                  <a:pt x="24" y="11"/>
                  <a:pt x="25" y="11"/>
                </a:cubicBezTo>
                <a:cubicBezTo>
                  <a:pt x="25" y="11"/>
                  <a:pt x="26" y="10"/>
                  <a:pt x="26" y="10"/>
                </a:cubicBezTo>
                <a:cubicBezTo>
                  <a:pt x="30" y="9"/>
                  <a:pt x="33" y="7"/>
                  <a:pt x="36" y="6"/>
                </a:cubicBezTo>
                <a:cubicBezTo>
                  <a:pt x="36" y="7"/>
                  <a:pt x="37" y="8"/>
                  <a:pt x="37" y="9"/>
                </a:cubicBezTo>
                <a:cubicBezTo>
                  <a:pt x="38" y="13"/>
                  <a:pt x="39" y="17"/>
                  <a:pt x="41" y="20"/>
                </a:cubicBezTo>
                <a:cubicBezTo>
                  <a:pt x="41" y="22"/>
                  <a:pt x="42" y="23"/>
                  <a:pt x="42" y="25"/>
                </a:cubicBezTo>
                <a:cubicBezTo>
                  <a:pt x="43" y="26"/>
                  <a:pt x="43" y="27"/>
                  <a:pt x="43" y="28"/>
                </a:cubicBezTo>
                <a:cubicBezTo>
                  <a:pt x="43" y="28"/>
                  <a:pt x="43" y="28"/>
                  <a:pt x="43" y="28"/>
                </a:cubicBezTo>
                <a:cubicBezTo>
                  <a:pt x="42" y="28"/>
                  <a:pt x="42" y="28"/>
                  <a:pt x="42" y="28"/>
                </a:cubicBezTo>
                <a:cubicBezTo>
                  <a:pt x="42" y="30"/>
                  <a:pt x="39" y="31"/>
                  <a:pt x="36" y="32"/>
                </a:cubicBezTo>
                <a:cubicBezTo>
                  <a:pt x="33" y="33"/>
                  <a:pt x="30" y="34"/>
                  <a:pt x="28" y="34"/>
                </a:cubicBezTo>
                <a:moveTo>
                  <a:pt x="27" y="38"/>
                </a:moveTo>
                <a:cubicBezTo>
                  <a:pt x="30" y="38"/>
                  <a:pt x="35" y="37"/>
                  <a:pt x="38" y="35"/>
                </a:cubicBezTo>
                <a:cubicBezTo>
                  <a:pt x="40" y="34"/>
                  <a:pt x="42" y="33"/>
                  <a:pt x="43" y="32"/>
                </a:cubicBezTo>
                <a:cubicBezTo>
                  <a:pt x="44" y="32"/>
                  <a:pt x="45" y="31"/>
                  <a:pt x="45" y="31"/>
                </a:cubicBezTo>
                <a:cubicBezTo>
                  <a:pt x="46" y="30"/>
                  <a:pt x="46" y="29"/>
                  <a:pt x="46" y="28"/>
                </a:cubicBezTo>
                <a:cubicBezTo>
                  <a:pt x="46" y="28"/>
                  <a:pt x="46" y="28"/>
                  <a:pt x="46" y="28"/>
                </a:cubicBezTo>
                <a:cubicBezTo>
                  <a:pt x="46" y="26"/>
                  <a:pt x="46" y="24"/>
                  <a:pt x="45" y="22"/>
                </a:cubicBezTo>
                <a:cubicBezTo>
                  <a:pt x="45" y="21"/>
                  <a:pt x="44" y="19"/>
                  <a:pt x="44" y="17"/>
                </a:cubicBezTo>
                <a:cubicBezTo>
                  <a:pt x="52" y="14"/>
                  <a:pt x="60" y="10"/>
                  <a:pt x="67" y="6"/>
                </a:cubicBezTo>
                <a:cubicBezTo>
                  <a:pt x="68" y="6"/>
                  <a:pt x="68" y="6"/>
                  <a:pt x="69" y="5"/>
                </a:cubicBezTo>
                <a:cubicBezTo>
                  <a:pt x="72" y="31"/>
                  <a:pt x="78" y="57"/>
                  <a:pt x="88" y="81"/>
                </a:cubicBezTo>
                <a:cubicBezTo>
                  <a:pt x="66" y="84"/>
                  <a:pt x="44" y="89"/>
                  <a:pt x="24" y="96"/>
                </a:cubicBezTo>
                <a:cubicBezTo>
                  <a:pt x="23" y="96"/>
                  <a:pt x="23" y="96"/>
                  <a:pt x="23" y="96"/>
                </a:cubicBezTo>
                <a:cubicBezTo>
                  <a:pt x="22" y="96"/>
                  <a:pt x="21" y="96"/>
                  <a:pt x="21" y="97"/>
                </a:cubicBezTo>
                <a:cubicBezTo>
                  <a:pt x="17" y="99"/>
                  <a:pt x="13" y="100"/>
                  <a:pt x="9" y="102"/>
                </a:cubicBezTo>
                <a:cubicBezTo>
                  <a:pt x="9" y="96"/>
                  <a:pt x="9" y="91"/>
                  <a:pt x="9" y="86"/>
                </a:cubicBezTo>
                <a:cubicBezTo>
                  <a:pt x="9" y="67"/>
                  <a:pt x="7" y="49"/>
                  <a:pt x="4" y="30"/>
                </a:cubicBezTo>
                <a:cubicBezTo>
                  <a:pt x="5" y="30"/>
                  <a:pt x="5" y="30"/>
                  <a:pt x="5" y="30"/>
                </a:cubicBezTo>
                <a:cubicBezTo>
                  <a:pt x="11" y="29"/>
                  <a:pt x="17" y="27"/>
                  <a:pt x="23" y="25"/>
                </a:cubicBezTo>
                <a:cubicBezTo>
                  <a:pt x="24" y="29"/>
                  <a:pt x="25" y="32"/>
                  <a:pt x="25" y="36"/>
                </a:cubicBezTo>
                <a:cubicBezTo>
                  <a:pt x="25" y="37"/>
                  <a:pt x="26" y="38"/>
                  <a:pt x="26" y="38"/>
                </a:cubicBezTo>
                <a:cubicBezTo>
                  <a:pt x="27" y="38"/>
                  <a:pt x="27" y="38"/>
                  <a:pt x="27" y="38"/>
                </a:cubicBezTo>
                <a:moveTo>
                  <a:pt x="71" y="0"/>
                </a:moveTo>
                <a:cubicBezTo>
                  <a:pt x="70" y="0"/>
                  <a:pt x="70" y="1"/>
                  <a:pt x="69" y="1"/>
                </a:cubicBezTo>
                <a:cubicBezTo>
                  <a:pt x="69" y="2"/>
                  <a:pt x="69" y="2"/>
                  <a:pt x="69" y="2"/>
                </a:cubicBezTo>
                <a:cubicBezTo>
                  <a:pt x="68" y="2"/>
                  <a:pt x="68" y="2"/>
                  <a:pt x="68" y="2"/>
                </a:cubicBezTo>
                <a:cubicBezTo>
                  <a:pt x="67" y="2"/>
                  <a:pt x="67" y="2"/>
                  <a:pt x="66" y="3"/>
                </a:cubicBezTo>
                <a:cubicBezTo>
                  <a:pt x="58" y="7"/>
                  <a:pt x="50" y="11"/>
                  <a:pt x="42" y="14"/>
                </a:cubicBezTo>
                <a:cubicBezTo>
                  <a:pt x="42" y="13"/>
                  <a:pt x="42" y="12"/>
                  <a:pt x="42" y="12"/>
                </a:cubicBezTo>
                <a:cubicBezTo>
                  <a:pt x="41" y="10"/>
                  <a:pt x="40" y="8"/>
                  <a:pt x="40" y="7"/>
                </a:cubicBezTo>
                <a:cubicBezTo>
                  <a:pt x="40" y="5"/>
                  <a:pt x="39" y="4"/>
                  <a:pt x="39" y="4"/>
                </a:cubicBezTo>
                <a:cubicBezTo>
                  <a:pt x="39" y="3"/>
                  <a:pt x="39" y="3"/>
                  <a:pt x="38" y="2"/>
                </a:cubicBezTo>
                <a:cubicBezTo>
                  <a:pt x="38" y="2"/>
                  <a:pt x="38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3" y="4"/>
                  <a:pt x="29" y="5"/>
                  <a:pt x="25" y="7"/>
                </a:cubicBezTo>
                <a:cubicBezTo>
                  <a:pt x="24" y="7"/>
                  <a:pt x="24" y="7"/>
                  <a:pt x="23" y="8"/>
                </a:cubicBezTo>
                <a:cubicBezTo>
                  <a:pt x="22" y="8"/>
                  <a:pt x="21" y="9"/>
                  <a:pt x="21" y="10"/>
                </a:cubicBezTo>
                <a:cubicBezTo>
                  <a:pt x="20" y="11"/>
                  <a:pt x="20" y="12"/>
                  <a:pt x="20" y="13"/>
                </a:cubicBezTo>
                <a:cubicBezTo>
                  <a:pt x="20" y="13"/>
                  <a:pt x="20" y="14"/>
                  <a:pt x="20" y="14"/>
                </a:cubicBezTo>
                <a:cubicBezTo>
                  <a:pt x="21" y="16"/>
                  <a:pt x="22" y="19"/>
                  <a:pt x="22" y="21"/>
                </a:cubicBezTo>
                <a:cubicBezTo>
                  <a:pt x="16" y="23"/>
                  <a:pt x="10" y="25"/>
                  <a:pt x="4" y="27"/>
                </a:cubicBezTo>
                <a:cubicBezTo>
                  <a:pt x="3" y="27"/>
                  <a:pt x="3" y="27"/>
                  <a:pt x="3" y="27"/>
                </a:cubicBezTo>
                <a:cubicBezTo>
                  <a:pt x="3" y="27"/>
                  <a:pt x="3" y="26"/>
                  <a:pt x="2" y="26"/>
                </a:cubicBezTo>
                <a:cubicBezTo>
                  <a:pt x="2" y="26"/>
                  <a:pt x="2" y="27"/>
                  <a:pt x="2" y="27"/>
                </a:cubicBezTo>
                <a:cubicBezTo>
                  <a:pt x="1" y="27"/>
                  <a:pt x="0" y="28"/>
                  <a:pt x="0" y="29"/>
                </a:cubicBezTo>
                <a:cubicBezTo>
                  <a:pt x="4" y="47"/>
                  <a:pt x="6" y="66"/>
                  <a:pt x="6" y="86"/>
                </a:cubicBezTo>
                <a:cubicBezTo>
                  <a:pt x="6" y="92"/>
                  <a:pt x="5" y="98"/>
                  <a:pt x="5" y="104"/>
                </a:cubicBezTo>
                <a:cubicBezTo>
                  <a:pt x="5" y="105"/>
                  <a:pt x="5" y="105"/>
                  <a:pt x="6" y="106"/>
                </a:cubicBezTo>
                <a:cubicBezTo>
                  <a:pt x="6" y="106"/>
                  <a:pt x="6" y="106"/>
                  <a:pt x="7" y="106"/>
                </a:cubicBezTo>
                <a:cubicBezTo>
                  <a:pt x="7" y="106"/>
                  <a:pt x="7" y="106"/>
                  <a:pt x="7" y="106"/>
                </a:cubicBezTo>
                <a:cubicBezTo>
                  <a:pt x="12" y="104"/>
                  <a:pt x="16" y="103"/>
                  <a:pt x="21" y="101"/>
                </a:cubicBezTo>
                <a:cubicBezTo>
                  <a:pt x="21" y="104"/>
                  <a:pt x="21" y="108"/>
                  <a:pt x="21" y="111"/>
                </a:cubicBezTo>
                <a:cubicBezTo>
                  <a:pt x="21" y="112"/>
                  <a:pt x="21" y="112"/>
                  <a:pt x="22" y="112"/>
                </a:cubicBezTo>
                <a:cubicBezTo>
                  <a:pt x="22" y="113"/>
                  <a:pt x="22" y="113"/>
                  <a:pt x="23" y="113"/>
                </a:cubicBezTo>
                <a:cubicBezTo>
                  <a:pt x="23" y="113"/>
                  <a:pt x="23" y="112"/>
                  <a:pt x="24" y="112"/>
                </a:cubicBezTo>
                <a:cubicBezTo>
                  <a:pt x="28" y="109"/>
                  <a:pt x="33" y="107"/>
                  <a:pt x="39" y="106"/>
                </a:cubicBezTo>
                <a:cubicBezTo>
                  <a:pt x="55" y="103"/>
                  <a:pt x="70" y="100"/>
                  <a:pt x="86" y="97"/>
                </a:cubicBezTo>
                <a:cubicBezTo>
                  <a:pt x="87" y="98"/>
                  <a:pt x="87" y="98"/>
                  <a:pt x="88" y="98"/>
                </a:cubicBezTo>
                <a:cubicBezTo>
                  <a:pt x="88" y="98"/>
                  <a:pt x="88" y="98"/>
                  <a:pt x="88" y="98"/>
                </a:cubicBezTo>
                <a:cubicBezTo>
                  <a:pt x="90" y="98"/>
                  <a:pt x="92" y="97"/>
                  <a:pt x="93" y="97"/>
                </a:cubicBezTo>
                <a:cubicBezTo>
                  <a:pt x="94" y="96"/>
                  <a:pt x="94" y="96"/>
                  <a:pt x="94" y="95"/>
                </a:cubicBezTo>
                <a:cubicBezTo>
                  <a:pt x="92" y="75"/>
                  <a:pt x="89" y="56"/>
                  <a:pt x="87" y="36"/>
                </a:cubicBezTo>
                <a:cubicBezTo>
                  <a:pt x="86" y="31"/>
                  <a:pt x="86" y="26"/>
                  <a:pt x="86" y="21"/>
                </a:cubicBezTo>
                <a:cubicBezTo>
                  <a:pt x="86" y="18"/>
                  <a:pt x="86" y="15"/>
                  <a:pt x="87" y="12"/>
                </a:cubicBezTo>
                <a:cubicBezTo>
                  <a:pt x="87" y="11"/>
                  <a:pt x="86" y="10"/>
                  <a:pt x="86" y="10"/>
                </a:cubicBezTo>
                <a:cubicBezTo>
                  <a:pt x="86" y="9"/>
                  <a:pt x="85" y="9"/>
                  <a:pt x="85" y="9"/>
                </a:cubicBezTo>
                <a:cubicBezTo>
                  <a:pt x="85" y="9"/>
                  <a:pt x="84" y="9"/>
                  <a:pt x="84" y="10"/>
                </a:cubicBezTo>
                <a:cubicBezTo>
                  <a:pt x="81" y="11"/>
                  <a:pt x="77" y="12"/>
                  <a:pt x="73" y="12"/>
                </a:cubicBezTo>
                <a:cubicBezTo>
                  <a:pt x="73" y="12"/>
                  <a:pt x="73" y="12"/>
                  <a:pt x="73" y="12"/>
                </a:cubicBezTo>
                <a:cubicBezTo>
                  <a:pt x="73" y="12"/>
                  <a:pt x="73" y="12"/>
                  <a:pt x="73" y="12"/>
                </a:cubicBezTo>
                <a:cubicBezTo>
                  <a:pt x="73" y="10"/>
                  <a:pt x="73" y="7"/>
                  <a:pt x="73" y="5"/>
                </a:cubicBezTo>
                <a:cubicBezTo>
                  <a:pt x="72" y="4"/>
                  <a:pt x="72" y="4"/>
                  <a:pt x="72" y="4"/>
                </a:cubicBezTo>
                <a:cubicBezTo>
                  <a:pt x="72" y="4"/>
                  <a:pt x="73" y="3"/>
                  <a:pt x="73" y="3"/>
                </a:cubicBezTo>
                <a:cubicBezTo>
                  <a:pt x="73" y="2"/>
                  <a:pt x="73" y="2"/>
                  <a:pt x="72" y="1"/>
                </a:cubicBezTo>
                <a:cubicBezTo>
                  <a:pt x="72" y="1"/>
                  <a:pt x="72" y="1"/>
                  <a:pt x="72" y="1"/>
                </a:cubicBezTo>
                <a:cubicBezTo>
                  <a:pt x="71" y="1"/>
                  <a:pt x="71" y="0"/>
                  <a:pt x="71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CustomShape 90"/>
          <p:cNvSpPr/>
          <p:nvPr/>
        </p:nvSpPr>
        <p:spPr>
          <a:xfrm>
            <a:off x="2035440" y="2353680"/>
            <a:ext cx="50400" cy="20160"/>
          </a:xfrm>
          <a:custGeom>
            <a:avLst/>
            <a:gdLst/>
            <a:ahLst/>
            <a:rect l="l" t="t" r="r" b="b"/>
            <a:pathLst>
              <a:path w="50" h="20">
                <a:moveTo>
                  <a:pt x="48" y="0"/>
                </a:moveTo>
                <a:cubicBezTo>
                  <a:pt x="47" y="0"/>
                  <a:pt x="47" y="1"/>
                  <a:pt x="47" y="1"/>
                </a:cubicBezTo>
                <a:cubicBezTo>
                  <a:pt x="46" y="1"/>
                  <a:pt x="45" y="1"/>
                  <a:pt x="44" y="2"/>
                </a:cubicBezTo>
                <a:cubicBezTo>
                  <a:pt x="40" y="4"/>
                  <a:pt x="31" y="7"/>
                  <a:pt x="23" y="11"/>
                </a:cubicBezTo>
                <a:cubicBezTo>
                  <a:pt x="19" y="12"/>
                  <a:pt x="14" y="14"/>
                  <a:pt x="11" y="15"/>
                </a:cubicBezTo>
                <a:cubicBezTo>
                  <a:pt x="7" y="16"/>
                  <a:pt x="4" y="17"/>
                  <a:pt x="2" y="17"/>
                </a:cubicBezTo>
                <a:cubicBezTo>
                  <a:pt x="1" y="17"/>
                  <a:pt x="0" y="18"/>
                  <a:pt x="0" y="19"/>
                </a:cubicBezTo>
                <a:cubicBezTo>
                  <a:pt x="0" y="20"/>
                  <a:pt x="1" y="20"/>
                  <a:pt x="2" y="20"/>
                </a:cubicBezTo>
                <a:cubicBezTo>
                  <a:pt x="2" y="20"/>
                  <a:pt x="2" y="20"/>
                  <a:pt x="2" y="20"/>
                </a:cubicBezTo>
                <a:cubicBezTo>
                  <a:pt x="5" y="20"/>
                  <a:pt x="9" y="19"/>
                  <a:pt x="13" y="18"/>
                </a:cubicBezTo>
                <a:cubicBezTo>
                  <a:pt x="20" y="16"/>
                  <a:pt x="28" y="13"/>
                  <a:pt x="35" y="10"/>
                </a:cubicBezTo>
                <a:cubicBezTo>
                  <a:pt x="38" y="8"/>
                  <a:pt x="41" y="7"/>
                  <a:pt x="44" y="6"/>
                </a:cubicBezTo>
                <a:cubicBezTo>
                  <a:pt x="45" y="6"/>
                  <a:pt x="46" y="5"/>
                  <a:pt x="47" y="5"/>
                </a:cubicBezTo>
                <a:cubicBezTo>
                  <a:pt x="47" y="4"/>
                  <a:pt x="48" y="4"/>
                  <a:pt x="48" y="4"/>
                </a:cubicBezTo>
                <a:cubicBezTo>
                  <a:pt x="49" y="3"/>
                  <a:pt x="50" y="2"/>
                  <a:pt x="49" y="1"/>
                </a:cubicBezTo>
                <a:cubicBezTo>
                  <a:pt x="49" y="1"/>
                  <a:pt x="48" y="0"/>
                  <a:pt x="48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CustomShape 91"/>
          <p:cNvSpPr/>
          <p:nvPr/>
        </p:nvSpPr>
        <p:spPr>
          <a:xfrm>
            <a:off x="2039400" y="2368080"/>
            <a:ext cx="46440" cy="15840"/>
          </a:xfrm>
          <a:custGeom>
            <a:avLst/>
            <a:gdLst/>
            <a:ahLst/>
            <a:rect l="l" t="t" r="r" b="b"/>
            <a:pathLst>
              <a:path w="46" h="16">
                <a:moveTo>
                  <a:pt x="43" y="0"/>
                </a:moveTo>
                <a:cubicBezTo>
                  <a:pt x="42" y="0"/>
                  <a:pt x="42" y="0"/>
                  <a:pt x="40" y="1"/>
                </a:cubicBezTo>
                <a:cubicBezTo>
                  <a:pt x="36" y="2"/>
                  <a:pt x="28" y="4"/>
                  <a:pt x="20" y="7"/>
                </a:cubicBezTo>
                <a:cubicBezTo>
                  <a:pt x="12" y="9"/>
                  <a:pt x="4" y="11"/>
                  <a:pt x="1" y="12"/>
                </a:cubicBezTo>
                <a:cubicBezTo>
                  <a:pt x="0" y="12"/>
                  <a:pt x="0" y="13"/>
                  <a:pt x="0" y="14"/>
                </a:cubicBezTo>
                <a:cubicBezTo>
                  <a:pt x="0" y="15"/>
                  <a:pt x="1" y="16"/>
                  <a:pt x="2" y="16"/>
                </a:cubicBezTo>
                <a:cubicBezTo>
                  <a:pt x="2" y="16"/>
                  <a:pt x="2" y="16"/>
                  <a:pt x="2" y="16"/>
                </a:cubicBezTo>
                <a:cubicBezTo>
                  <a:pt x="6" y="15"/>
                  <a:pt x="15" y="12"/>
                  <a:pt x="24" y="9"/>
                </a:cubicBezTo>
                <a:cubicBezTo>
                  <a:pt x="29" y="8"/>
                  <a:pt x="33" y="6"/>
                  <a:pt x="37" y="5"/>
                </a:cubicBezTo>
                <a:cubicBezTo>
                  <a:pt x="38" y="5"/>
                  <a:pt x="40" y="4"/>
                  <a:pt x="41" y="4"/>
                </a:cubicBezTo>
                <a:cubicBezTo>
                  <a:pt x="42" y="4"/>
                  <a:pt x="43" y="4"/>
                  <a:pt x="43" y="4"/>
                </a:cubicBezTo>
                <a:cubicBezTo>
                  <a:pt x="43" y="4"/>
                  <a:pt x="43" y="4"/>
                  <a:pt x="43" y="4"/>
                </a:cubicBezTo>
                <a:cubicBezTo>
                  <a:pt x="43" y="4"/>
                  <a:pt x="43" y="4"/>
                  <a:pt x="43" y="4"/>
                </a:cubicBezTo>
                <a:cubicBezTo>
                  <a:pt x="43" y="4"/>
                  <a:pt x="44" y="4"/>
                  <a:pt x="44" y="4"/>
                </a:cubicBezTo>
                <a:cubicBezTo>
                  <a:pt x="44" y="4"/>
                  <a:pt x="45" y="3"/>
                  <a:pt x="45" y="3"/>
                </a:cubicBezTo>
                <a:cubicBezTo>
                  <a:pt x="46" y="2"/>
                  <a:pt x="45" y="1"/>
                  <a:pt x="44" y="0"/>
                </a:cubicBezTo>
                <a:cubicBezTo>
                  <a:pt x="44" y="0"/>
                  <a:pt x="44" y="0"/>
                  <a:pt x="4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CustomShape 92"/>
          <p:cNvSpPr/>
          <p:nvPr/>
        </p:nvSpPr>
        <p:spPr>
          <a:xfrm>
            <a:off x="2040120" y="2388600"/>
            <a:ext cx="12960" cy="5760"/>
          </a:xfrm>
          <a:custGeom>
            <a:avLst/>
            <a:gdLst/>
            <a:ahLst/>
            <a:rect l="l" t="t" r="r" b="b"/>
            <a:pathLst>
              <a:path w="13" h="6">
                <a:moveTo>
                  <a:pt x="10" y="0"/>
                </a:moveTo>
                <a:cubicBezTo>
                  <a:pt x="10" y="0"/>
                  <a:pt x="10" y="0"/>
                  <a:pt x="10" y="0"/>
                </a:cubicBezTo>
                <a:cubicBezTo>
                  <a:pt x="8" y="0"/>
                  <a:pt x="7" y="0"/>
                  <a:pt x="6" y="1"/>
                </a:cubicBezTo>
                <a:cubicBezTo>
                  <a:pt x="5" y="2"/>
                  <a:pt x="4" y="2"/>
                  <a:pt x="3" y="2"/>
                </a:cubicBezTo>
                <a:cubicBezTo>
                  <a:pt x="3" y="2"/>
                  <a:pt x="3" y="2"/>
                  <a:pt x="3" y="2"/>
                </a:cubicBezTo>
                <a:cubicBezTo>
                  <a:pt x="3" y="2"/>
                  <a:pt x="3" y="2"/>
                  <a:pt x="3" y="2"/>
                </a:cubicBezTo>
                <a:cubicBezTo>
                  <a:pt x="2" y="2"/>
                  <a:pt x="2" y="2"/>
                  <a:pt x="2" y="2"/>
                </a:cubicBezTo>
                <a:cubicBezTo>
                  <a:pt x="1" y="2"/>
                  <a:pt x="1" y="2"/>
                  <a:pt x="0" y="3"/>
                </a:cubicBezTo>
                <a:cubicBezTo>
                  <a:pt x="0" y="4"/>
                  <a:pt x="0" y="5"/>
                  <a:pt x="1" y="5"/>
                </a:cubicBezTo>
                <a:cubicBezTo>
                  <a:pt x="2" y="5"/>
                  <a:pt x="2" y="6"/>
                  <a:pt x="3" y="6"/>
                </a:cubicBezTo>
                <a:cubicBezTo>
                  <a:pt x="3" y="6"/>
                  <a:pt x="3" y="6"/>
                  <a:pt x="3" y="6"/>
                </a:cubicBezTo>
                <a:cubicBezTo>
                  <a:pt x="5" y="6"/>
                  <a:pt x="6" y="5"/>
                  <a:pt x="7" y="4"/>
                </a:cubicBezTo>
                <a:cubicBezTo>
                  <a:pt x="9" y="4"/>
                  <a:pt x="10" y="3"/>
                  <a:pt x="10" y="3"/>
                </a:cubicBezTo>
                <a:cubicBezTo>
                  <a:pt x="10" y="3"/>
                  <a:pt x="10" y="3"/>
                  <a:pt x="10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11" y="3"/>
                  <a:pt x="11" y="4"/>
                  <a:pt x="11" y="4"/>
                </a:cubicBezTo>
                <a:cubicBezTo>
                  <a:pt x="12" y="4"/>
                  <a:pt x="13" y="3"/>
                  <a:pt x="13" y="3"/>
                </a:cubicBezTo>
                <a:cubicBezTo>
                  <a:pt x="13" y="2"/>
                  <a:pt x="13" y="1"/>
                  <a:pt x="12" y="0"/>
                </a:cubicBezTo>
                <a:cubicBezTo>
                  <a:pt x="12" y="0"/>
                  <a:pt x="11" y="0"/>
                  <a:pt x="10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CustomShape 93"/>
          <p:cNvSpPr/>
          <p:nvPr/>
        </p:nvSpPr>
        <p:spPr>
          <a:xfrm>
            <a:off x="2952360" y="3215520"/>
            <a:ext cx="58320" cy="13680"/>
          </a:xfrm>
          <a:custGeom>
            <a:avLst/>
            <a:gdLst/>
            <a:ahLst/>
            <a:rect l="l" t="t" r="r" b="b"/>
            <a:pathLst>
              <a:path w="58" h="14">
                <a:moveTo>
                  <a:pt x="2" y="0"/>
                </a:moveTo>
                <a:cubicBezTo>
                  <a:pt x="1" y="0"/>
                  <a:pt x="0" y="0"/>
                  <a:pt x="0" y="1"/>
                </a:cubicBezTo>
                <a:cubicBezTo>
                  <a:pt x="0" y="2"/>
                  <a:pt x="0" y="3"/>
                  <a:pt x="1" y="4"/>
                </a:cubicBezTo>
                <a:cubicBezTo>
                  <a:pt x="4" y="5"/>
                  <a:pt x="8" y="6"/>
                  <a:pt x="13" y="8"/>
                </a:cubicBezTo>
                <a:cubicBezTo>
                  <a:pt x="21" y="9"/>
                  <a:pt x="31" y="11"/>
                  <a:pt x="39" y="12"/>
                </a:cubicBezTo>
                <a:cubicBezTo>
                  <a:pt x="43" y="13"/>
                  <a:pt x="47" y="13"/>
                  <a:pt x="50" y="14"/>
                </a:cubicBezTo>
                <a:cubicBezTo>
                  <a:pt x="53" y="14"/>
                  <a:pt x="55" y="14"/>
                  <a:pt x="56" y="14"/>
                </a:cubicBezTo>
                <a:cubicBezTo>
                  <a:pt x="56" y="14"/>
                  <a:pt x="56" y="14"/>
                  <a:pt x="56" y="14"/>
                </a:cubicBezTo>
                <a:cubicBezTo>
                  <a:pt x="57" y="14"/>
                  <a:pt x="58" y="13"/>
                  <a:pt x="58" y="12"/>
                </a:cubicBezTo>
                <a:cubicBezTo>
                  <a:pt x="58" y="11"/>
                  <a:pt x="57" y="10"/>
                  <a:pt x="56" y="10"/>
                </a:cubicBezTo>
                <a:cubicBezTo>
                  <a:pt x="56" y="10"/>
                  <a:pt x="56" y="10"/>
                  <a:pt x="56" y="10"/>
                </a:cubicBezTo>
                <a:cubicBezTo>
                  <a:pt x="56" y="10"/>
                  <a:pt x="56" y="10"/>
                  <a:pt x="56" y="10"/>
                </a:cubicBezTo>
                <a:cubicBezTo>
                  <a:pt x="56" y="10"/>
                  <a:pt x="56" y="10"/>
                  <a:pt x="56" y="10"/>
                </a:cubicBezTo>
                <a:cubicBezTo>
                  <a:pt x="55" y="10"/>
                  <a:pt x="51" y="10"/>
                  <a:pt x="47" y="9"/>
                </a:cubicBezTo>
                <a:cubicBezTo>
                  <a:pt x="40" y="8"/>
                  <a:pt x="31" y="7"/>
                  <a:pt x="22" y="5"/>
                </a:cubicBezTo>
                <a:cubicBezTo>
                  <a:pt x="18" y="4"/>
                  <a:pt x="14" y="4"/>
                  <a:pt x="10" y="3"/>
                </a:cubicBezTo>
                <a:cubicBezTo>
                  <a:pt x="7" y="2"/>
                  <a:pt x="4" y="1"/>
                  <a:pt x="3" y="0"/>
                </a:cubicBezTo>
                <a:cubicBezTo>
                  <a:pt x="3" y="0"/>
                  <a:pt x="2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CustomShape 94"/>
          <p:cNvSpPr/>
          <p:nvPr/>
        </p:nvSpPr>
        <p:spPr>
          <a:xfrm>
            <a:off x="2950200" y="3226680"/>
            <a:ext cx="52560" cy="16920"/>
          </a:xfrm>
          <a:custGeom>
            <a:avLst/>
            <a:gdLst/>
            <a:ahLst/>
            <a:rect l="l" t="t" r="r" b="b"/>
            <a:pathLst>
              <a:path w="52" h="17">
                <a:moveTo>
                  <a:pt x="2" y="0"/>
                </a:moveTo>
                <a:cubicBezTo>
                  <a:pt x="1" y="0"/>
                  <a:pt x="0" y="0"/>
                  <a:pt x="0" y="1"/>
                </a:cubicBezTo>
                <a:cubicBezTo>
                  <a:pt x="0" y="2"/>
                  <a:pt x="0" y="4"/>
                  <a:pt x="1" y="4"/>
                </a:cubicBezTo>
                <a:cubicBezTo>
                  <a:pt x="3" y="5"/>
                  <a:pt x="7" y="6"/>
                  <a:pt x="12" y="7"/>
                </a:cubicBezTo>
                <a:cubicBezTo>
                  <a:pt x="19" y="9"/>
                  <a:pt x="28" y="11"/>
                  <a:pt x="36" y="12"/>
                </a:cubicBezTo>
                <a:cubicBezTo>
                  <a:pt x="39" y="13"/>
                  <a:pt x="43" y="14"/>
                  <a:pt x="45" y="15"/>
                </a:cubicBezTo>
                <a:cubicBezTo>
                  <a:pt x="46" y="15"/>
                  <a:pt x="47" y="16"/>
                  <a:pt x="48" y="16"/>
                </a:cubicBezTo>
                <a:cubicBezTo>
                  <a:pt x="49" y="16"/>
                  <a:pt x="49" y="16"/>
                  <a:pt x="49" y="16"/>
                </a:cubicBezTo>
                <a:cubicBezTo>
                  <a:pt x="49" y="16"/>
                  <a:pt x="49" y="16"/>
                  <a:pt x="49" y="16"/>
                </a:cubicBezTo>
                <a:cubicBezTo>
                  <a:pt x="49" y="16"/>
                  <a:pt x="49" y="16"/>
                  <a:pt x="49" y="16"/>
                </a:cubicBezTo>
                <a:cubicBezTo>
                  <a:pt x="49" y="16"/>
                  <a:pt x="50" y="17"/>
                  <a:pt x="50" y="17"/>
                </a:cubicBezTo>
                <a:cubicBezTo>
                  <a:pt x="51" y="17"/>
                  <a:pt x="51" y="16"/>
                  <a:pt x="52" y="16"/>
                </a:cubicBezTo>
                <a:cubicBezTo>
                  <a:pt x="52" y="15"/>
                  <a:pt x="52" y="14"/>
                  <a:pt x="52" y="13"/>
                </a:cubicBezTo>
                <a:cubicBezTo>
                  <a:pt x="51" y="13"/>
                  <a:pt x="51" y="13"/>
                  <a:pt x="50" y="12"/>
                </a:cubicBezTo>
                <a:cubicBezTo>
                  <a:pt x="49" y="12"/>
                  <a:pt x="45" y="11"/>
                  <a:pt x="41" y="10"/>
                </a:cubicBezTo>
                <a:cubicBezTo>
                  <a:pt x="35" y="8"/>
                  <a:pt x="27" y="6"/>
                  <a:pt x="19" y="4"/>
                </a:cubicBezTo>
                <a:cubicBezTo>
                  <a:pt x="12" y="3"/>
                  <a:pt x="5" y="1"/>
                  <a:pt x="3" y="0"/>
                </a:cubicBezTo>
                <a:cubicBezTo>
                  <a:pt x="2" y="0"/>
                  <a:pt x="2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CustomShape 95"/>
          <p:cNvSpPr/>
          <p:nvPr/>
        </p:nvSpPr>
        <p:spPr>
          <a:xfrm>
            <a:off x="2945160" y="3237120"/>
            <a:ext cx="15120" cy="7920"/>
          </a:xfrm>
          <a:custGeom>
            <a:avLst/>
            <a:gdLst/>
            <a:ahLst/>
            <a:rect l="l" t="t" r="r" b="b"/>
            <a:pathLst>
              <a:path w="15" h="8">
                <a:moveTo>
                  <a:pt x="2" y="0"/>
                </a:moveTo>
                <a:cubicBezTo>
                  <a:pt x="2" y="0"/>
                  <a:pt x="2" y="0"/>
                  <a:pt x="1" y="1"/>
                </a:cubicBezTo>
                <a:cubicBezTo>
                  <a:pt x="0" y="1"/>
                  <a:pt x="0" y="2"/>
                  <a:pt x="1" y="3"/>
                </a:cubicBezTo>
                <a:cubicBezTo>
                  <a:pt x="2" y="5"/>
                  <a:pt x="3" y="5"/>
                  <a:pt x="4" y="6"/>
                </a:cubicBezTo>
                <a:cubicBezTo>
                  <a:pt x="6" y="6"/>
                  <a:pt x="8" y="6"/>
                  <a:pt x="9" y="6"/>
                </a:cubicBezTo>
                <a:cubicBezTo>
                  <a:pt x="10" y="6"/>
                  <a:pt x="10" y="7"/>
                  <a:pt x="11" y="7"/>
                </a:cubicBezTo>
                <a:cubicBezTo>
                  <a:pt x="11" y="7"/>
                  <a:pt x="11" y="7"/>
                  <a:pt x="11" y="7"/>
                </a:cubicBezTo>
                <a:cubicBezTo>
                  <a:pt x="12" y="8"/>
                  <a:pt x="12" y="8"/>
                  <a:pt x="13" y="8"/>
                </a:cubicBezTo>
                <a:cubicBezTo>
                  <a:pt x="13" y="8"/>
                  <a:pt x="14" y="8"/>
                  <a:pt x="14" y="8"/>
                </a:cubicBezTo>
                <a:cubicBezTo>
                  <a:pt x="15" y="7"/>
                  <a:pt x="15" y="6"/>
                  <a:pt x="15" y="5"/>
                </a:cubicBezTo>
                <a:cubicBezTo>
                  <a:pt x="14" y="4"/>
                  <a:pt x="12" y="3"/>
                  <a:pt x="11" y="3"/>
                </a:cubicBezTo>
                <a:cubicBezTo>
                  <a:pt x="9" y="2"/>
                  <a:pt x="8" y="2"/>
                  <a:pt x="6" y="2"/>
                </a:cubicBezTo>
                <a:cubicBezTo>
                  <a:pt x="6" y="2"/>
                  <a:pt x="5" y="2"/>
                  <a:pt x="5" y="2"/>
                </a:cubicBezTo>
                <a:cubicBezTo>
                  <a:pt x="4" y="1"/>
                  <a:pt x="4" y="1"/>
                  <a:pt x="4" y="1"/>
                </a:cubicBezTo>
                <a:cubicBezTo>
                  <a:pt x="4" y="1"/>
                  <a:pt x="3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CustomShape 96"/>
          <p:cNvSpPr/>
          <p:nvPr/>
        </p:nvSpPr>
        <p:spPr>
          <a:xfrm>
            <a:off x="2916720" y="3170160"/>
            <a:ext cx="137160" cy="129600"/>
          </a:xfrm>
          <a:custGeom>
            <a:avLst/>
            <a:gdLst/>
            <a:ahLst/>
            <a:rect l="l" t="t" r="r" b="b"/>
            <a:pathLst>
              <a:path w="135" h="128">
                <a:moveTo>
                  <a:pt x="17" y="99"/>
                </a:moveTo>
                <a:cubicBezTo>
                  <a:pt x="19" y="96"/>
                  <a:pt x="20" y="94"/>
                  <a:pt x="22" y="91"/>
                </a:cubicBezTo>
                <a:cubicBezTo>
                  <a:pt x="47" y="96"/>
                  <a:pt x="71" y="104"/>
                  <a:pt x="95" y="114"/>
                </a:cubicBezTo>
                <a:cubicBezTo>
                  <a:pt x="93" y="117"/>
                  <a:pt x="92" y="120"/>
                  <a:pt x="91" y="124"/>
                </a:cubicBezTo>
                <a:cubicBezTo>
                  <a:pt x="90" y="123"/>
                  <a:pt x="90" y="123"/>
                  <a:pt x="89" y="123"/>
                </a:cubicBezTo>
                <a:cubicBezTo>
                  <a:pt x="89" y="123"/>
                  <a:pt x="89" y="122"/>
                  <a:pt x="88" y="122"/>
                </a:cubicBezTo>
                <a:cubicBezTo>
                  <a:pt x="88" y="122"/>
                  <a:pt x="87" y="121"/>
                  <a:pt x="86" y="121"/>
                </a:cubicBezTo>
                <a:cubicBezTo>
                  <a:pt x="86" y="121"/>
                  <a:pt x="86" y="121"/>
                  <a:pt x="86" y="121"/>
                </a:cubicBezTo>
                <a:cubicBezTo>
                  <a:pt x="86" y="120"/>
                  <a:pt x="85" y="119"/>
                  <a:pt x="84" y="119"/>
                </a:cubicBezTo>
                <a:cubicBezTo>
                  <a:pt x="84" y="119"/>
                  <a:pt x="84" y="119"/>
                  <a:pt x="84" y="119"/>
                </a:cubicBezTo>
                <a:cubicBezTo>
                  <a:pt x="83" y="120"/>
                  <a:pt x="83" y="120"/>
                  <a:pt x="83" y="120"/>
                </a:cubicBezTo>
                <a:cubicBezTo>
                  <a:pt x="67" y="114"/>
                  <a:pt x="50" y="108"/>
                  <a:pt x="34" y="102"/>
                </a:cubicBezTo>
                <a:cubicBezTo>
                  <a:pt x="29" y="101"/>
                  <a:pt x="23" y="99"/>
                  <a:pt x="17" y="99"/>
                </a:cubicBezTo>
                <a:cubicBezTo>
                  <a:pt x="17" y="99"/>
                  <a:pt x="17" y="99"/>
                  <a:pt x="17" y="99"/>
                </a:cubicBezTo>
                <a:moveTo>
                  <a:pt x="100" y="101"/>
                </a:moveTo>
                <a:cubicBezTo>
                  <a:pt x="104" y="79"/>
                  <a:pt x="111" y="57"/>
                  <a:pt x="119" y="37"/>
                </a:cubicBezTo>
                <a:cubicBezTo>
                  <a:pt x="122" y="38"/>
                  <a:pt x="125" y="40"/>
                  <a:pt x="129" y="40"/>
                </a:cubicBezTo>
                <a:cubicBezTo>
                  <a:pt x="123" y="47"/>
                  <a:pt x="120" y="55"/>
                  <a:pt x="116" y="63"/>
                </a:cubicBezTo>
                <a:cubicBezTo>
                  <a:pt x="111" y="76"/>
                  <a:pt x="106" y="88"/>
                  <a:pt x="100" y="101"/>
                </a:cubicBezTo>
                <a:moveTo>
                  <a:pt x="20" y="87"/>
                </a:moveTo>
                <a:cubicBezTo>
                  <a:pt x="15" y="86"/>
                  <a:pt x="10" y="85"/>
                  <a:pt x="5" y="84"/>
                </a:cubicBezTo>
                <a:cubicBezTo>
                  <a:pt x="20" y="61"/>
                  <a:pt x="33" y="37"/>
                  <a:pt x="42" y="11"/>
                </a:cubicBezTo>
                <a:cubicBezTo>
                  <a:pt x="42" y="11"/>
                  <a:pt x="42" y="11"/>
                  <a:pt x="42" y="11"/>
                </a:cubicBezTo>
                <a:cubicBezTo>
                  <a:pt x="50" y="13"/>
                  <a:pt x="57" y="15"/>
                  <a:pt x="64" y="17"/>
                </a:cubicBezTo>
                <a:cubicBezTo>
                  <a:pt x="63" y="21"/>
                  <a:pt x="61" y="25"/>
                  <a:pt x="59" y="29"/>
                </a:cubicBezTo>
                <a:cubicBezTo>
                  <a:pt x="59" y="30"/>
                  <a:pt x="59" y="31"/>
                  <a:pt x="60" y="31"/>
                </a:cubicBezTo>
                <a:cubicBezTo>
                  <a:pt x="61" y="33"/>
                  <a:pt x="64" y="34"/>
                  <a:pt x="67" y="35"/>
                </a:cubicBezTo>
                <a:cubicBezTo>
                  <a:pt x="71" y="35"/>
                  <a:pt x="74" y="36"/>
                  <a:pt x="77" y="36"/>
                </a:cubicBezTo>
                <a:cubicBezTo>
                  <a:pt x="79" y="36"/>
                  <a:pt x="80" y="36"/>
                  <a:pt x="81" y="36"/>
                </a:cubicBezTo>
                <a:cubicBezTo>
                  <a:pt x="83" y="35"/>
                  <a:pt x="84" y="35"/>
                  <a:pt x="85" y="33"/>
                </a:cubicBezTo>
                <a:cubicBezTo>
                  <a:pt x="85" y="33"/>
                  <a:pt x="86" y="32"/>
                  <a:pt x="86" y="31"/>
                </a:cubicBezTo>
                <a:cubicBezTo>
                  <a:pt x="87" y="28"/>
                  <a:pt x="88" y="25"/>
                  <a:pt x="88" y="21"/>
                </a:cubicBezTo>
                <a:cubicBezTo>
                  <a:pt x="98" y="23"/>
                  <a:pt x="108" y="23"/>
                  <a:pt x="118" y="24"/>
                </a:cubicBezTo>
                <a:cubicBezTo>
                  <a:pt x="118" y="24"/>
                  <a:pt x="118" y="24"/>
                  <a:pt x="118" y="24"/>
                </a:cubicBezTo>
                <a:cubicBezTo>
                  <a:pt x="119" y="24"/>
                  <a:pt x="119" y="24"/>
                  <a:pt x="120" y="24"/>
                </a:cubicBezTo>
                <a:cubicBezTo>
                  <a:pt x="108" y="51"/>
                  <a:pt x="99" y="80"/>
                  <a:pt x="95" y="110"/>
                </a:cubicBezTo>
                <a:cubicBezTo>
                  <a:pt x="71" y="100"/>
                  <a:pt x="47" y="92"/>
                  <a:pt x="23" y="87"/>
                </a:cubicBezTo>
                <a:cubicBezTo>
                  <a:pt x="23" y="87"/>
                  <a:pt x="23" y="87"/>
                  <a:pt x="22" y="86"/>
                </a:cubicBezTo>
                <a:cubicBezTo>
                  <a:pt x="22" y="86"/>
                  <a:pt x="21" y="86"/>
                  <a:pt x="21" y="86"/>
                </a:cubicBezTo>
                <a:cubicBezTo>
                  <a:pt x="21" y="86"/>
                  <a:pt x="20" y="86"/>
                  <a:pt x="20" y="87"/>
                </a:cubicBezTo>
                <a:moveTo>
                  <a:pt x="72" y="4"/>
                </a:moveTo>
                <a:cubicBezTo>
                  <a:pt x="73" y="4"/>
                  <a:pt x="73" y="4"/>
                  <a:pt x="74" y="4"/>
                </a:cubicBezTo>
                <a:cubicBezTo>
                  <a:pt x="74" y="4"/>
                  <a:pt x="75" y="4"/>
                  <a:pt x="76" y="4"/>
                </a:cubicBezTo>
                <a:cubicBezTo>
                  <a:pt x="80" y="5"/>
                  <a:pt x="83" y="5"/>
                  <a:pt x="87" y="6"/>
                </a:cubicBezTo>
                <a:cubicBezTo>
                  <a:pt x="87" y="7"/>
                  <a:pt x="87" y="8"/>
                  <a:pt x="86" y="10"/>
                </a:cubicBezTo>
                <a:cubicBezTo>
                  <a:pt x="85" y="14"/>
                  <a:pt x="85" y="18"/>
                  <a:pt x="84" y="23"/>
                </a:cubicBezTo>
                <a:cubicBezTo>
                  <a:pt x="83" y="25"/>
                  <a:pt x="83" y="27"/>
                  <a:pt x="82" y="28"/>
                </a:cubicBezTo>
                <a:cubicBezTo>
                  <a:pt x="82" y="30"/>
                  <a:pt x="82" y="31"/>
                  <a:pt x="81" y="31"/>
                </a:cubicBezTo>
                <a:cubicBezTo>
                  <a:pt x="81" y="31"/>
                  <a:pt x="81" y="31"/>
                  <a:pt x="80" y="32"/>
                </a:cubicBezTo>
                <a:cubicBezTo>
                  <a:pt x="80" y="32"/>
                  <a:pt x="79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5" y="32"/>
                  <a:pt x="71" y="31"/>
                  <a:pt x="69" y="31"/>
                </a:cubicBezTo>
                <a:cubicBezTo>
                  <a:pt x="67" y="30"/>
                  <a:pt x="65" y="29"/>
                  <a:pt x="64" y="29"/>
                </a:cubicBezTo>
                <a:cubicBezTo>
                  <a:pt x="67" y="21"/>
                  <a:pt x="70" y="11"/>
                  <a:pt x="71" y="5"/>
                </a:cubicBezTo>
                <a:cubicBezTo>
                  <a:pt x="71" y="5"/>
                  <a:pt x="72" y="5"/>
                  <a:pt x="72" y="4"/>
                </a:cubicBezTo>
                <a:cubicBezTo>
                  <a:pt x="72" y="4"/>
                  <a:pt x="72" y="4"/>
                  <a:pt x="72" y="4"/>
                </a:cubicBezTo>
                <a:moveTo>
                  <a:pt x="74" y="0"/>
                </a:moveTo>
                <a:cubicBezTo>
                  <a:pt x="73" y="0"/>
                  <a:pt x="71" y="0"/>
                  <a:pt x="70" y="1"/>
                </a:cubicBezTo>
                <a:cubicBezTo>
                  <a:pt x="69" y="2"/>
                  <a:pt x="68" y="3"/>
                  <a:pt x="67" y="5"/>
                </a:cubicBezTo>
                <a:cubicBezTo>
                  <a:pt x="67" y="7"/>
                  <a:pt x="66" y="10"/>
                  <a:pt x="65" y="13"/>
                </a:cubicBezTo>
                <a:cubicBezTo>
                  <a:pt x="58" y="11"/>
                  <a:pt x="51" y="9"/>
                  <a:pt x="44" y="7"/>
                </a:cubicBezTo>
                <a:cubicBezTo>
                  <a:pt x="43" y="7"/>
                  <a:pt x="43" y="7"/>
                  <a:pt x="43" y="7"/>
                </a:cubicBezTo>
                <a:cubicBezTo>
                  <a:pt x="43" y="7"/>
                  <a:pt x="42" y="6"/>
                  <a:pt x="42" y="6"/>
                </a:cubicBezTo>
                <a:cubicBezTo>
                  <a:pt x="42" y="6"/>
                  <a:pt x="41" y="6"/>
                  <a:pt x="41" y="6"/>
                </a:cubicBezTo>
                <a:cubicBezTo>
                  <a:pt x="40" y="6"/>
                  <a:pt x="39" y="6"/>
                  <a:pt x="39" y="7"/>
                </a:cubicBezTo>
                <a:cubicBezTo>
                  <a:pt x="29" y="34"/>
                  <a:pt x="16" y="60"/>
                  <a:pt x="0" y="84"/>
                </a:cubicBezTo>
                <a:cubicBezTo>
                  <a:pt x="0" y="85"/>
                  <a:pt x="0" y="86"/>
                  <a:pt x="0" y="86"/>
                </a:cubicBezTo>
                <a:cubicBezTo>
                  <a:pt x="0" y="87"/>
                  <a:pt x="1" y="88"/>
                  <a:pt x="1" y="88"/>
                </a:cubicBezTo>
                <a:cubicBezTo>
                  <a:pt x="7" y="88"/>
                  <a:pt x="12" y="89"/>
                  <a:pt x="17" y="90"/>
                </a:cubicBezTo>
                <a:cubicBezTo>
                  <a:pt x="15" y="94"/>
                  <a:pt x="14" y="97"/>
                  <a:pt x="12" y="100"/>
                </a:cubicBezTo>
                <a:cubicBezTo>
                  <a:pt x="11" y="101"/>
                  <a:pt x="11" y="102"/>
                  <a:pt x="12" y="102"/>
                </a:cubicBezTo>
                <a:cubicBezTo>
                  <a:pt x="12" y="103"/>
                  <a:pt x="13" y="103"/>
                  <a:pt x="13" y="103"/>
                </a:cubicBezTo>
                <a:cubicBezTo>
                  <a:pt x="14" y="103"/>
                  <a:pt x="14" y="103"/>
                  <a:pt x="14" y="103"/>
                </a:cubicBezTo>
                <a:cubicBezTo>
                  <a:pt x="15" y="103"/>
                  <a:pt x="16" y="103"/>
                  <a:pt x="17" y="103"/>
                </a:cubicBezTo>
                <a:cubicBezTo>
                  <a:pt x="17" y="103"/>
                  <a:pt x="17" y="103"/>
                  <a:pt x="17" y="103"/>
                </a:cubicBezTo>
                <a:cubicBezTo>
                  <a:pt x="22" y="103"/>
                  <a:pt x="27" y="105"/>
                  <a:pt x="32" y="106"/>
                </a:cubicBezTo>
                <a:cubicBezTo>
                  <a:pt x="50" y="112"/>
                  <a:pt x="67" y="118"/>
                  <a:pt x="84" y="125"/>
                </a:cubicBezTo>
                <a:cubicBezTo>
                  <a:pt x="85" y="125"/>
                  <a:pt x="85" y="126"/>
                  <a:pt x="86" y="126"/>
                </a:cubicBezTo>
                <a:cubicBezTo>
                  <a:pt x="88" y="127"/>
                  <a:pt x="90" y="128"/>
                  <a:pt x="91" y="128"/>
                </a:cubicBezTo>
                <a:cubicBezTo>
                  <a:pt x="91" y="128"/>
                  <a:pt x="92" y="128"/>
                  <a:pt x="92" y="128"/>
                </a:cubicBezTo>
                <a:cubicBezTo>
                  <a:pt x="93" y="128"/>
                  <a:pt x="93" y="128"/>
                  <a:pt x="94" y="127"/>
                </a:cubicBezTo>
                <a:cubicBezTo>
                  <a:pt x="102" y="106"/>
                  <a:pt x="111" y="86"/>
                  <a:pt x="120" y="65"/>
                </a:cubicBezTo>
                <a:cubicBezTo>
                  <a:pt x="124" y="56"/>
                  <a:pt x="128" y="47"/>
                  <a:pt x="134" y="40"/>
                </a:cubicBezTo>
                <a:cubicBezTo>
                  <a:pt x="135" y="40"/>
                  <a:pt x="135" y="39"/>
                  <a:pt x="134" y="38"/>
                </a:cubicBezTo>
                <a:cubicBezTo>
                  <a:pt x="134" y="37"/>
                  <a:pt x="133" y="37"/>
                  <a:pt x="133" y="37"/>
                </a:cubicBezTo>
                <a:cubicBezTo>
                  <a:pt x="129" y="36"/>
                  <a:pt x="125" y="35"/>
                  <a:pt x="121" y="33"/>
                </a:cubicBezTo>
                <a:cubicBezTo>
                  <a:pt x="122" y="30"/>
                  <a:pt x="123" y="28"/>
                  <a:pt x="124" y="26"/>
                </a:cubicBezTo>
                <a:cubicBezTo>
                  <a:pt x="124" y="25"/>
                  <a:pt x="124" y="25"/>
                  <a:pt x="124" y="25"/>
                </a:cubicBezTo>
                <a:cubicBezTo>
                  <a:pt x="125" y="24"/>
                  <a:pt x="125" y="24"/>
                  <a:pt x="125" y="24"/>
                </a:cubicBezTo>
                <a:cubicBezTo>
                  <a:pt x="125" y="24"/>
                  <a:pt x="125" y="24"/>
                  <a:pt x="126" y="23"/>
                </a:cubicBezTo>
                <a:cubicBezTo>
                  <a:pt x="126" y="23"/>
                  <a:pt x="126" y="23"/>
                  <a:pt x="126" y="22"/>
                </a:cubicBezTo>
                <a:cubicBezTo>
                  <a:pt x="126" y="22"/>
                  <a:pt x="126" y="21"/>
                  <a:pt x="126" y="21"/>
                </a:cubicBezTo>
                <a:cubicBezTo>
                  <a:pt x="125" y="20"/>
                  <a:pt x="124" y="20"/>
                  <a:pt x="124" y="20"/>
                </a:cubicBezTo>
                <a:cubicBezTo>
                  <a:pt x="123" y="20"/>
                  <a:pt x="123" y="20"/>
                  <a:pt x="123" y="20"/>
                </a:cubicBezTo>
                <a:cubicBezTo>
                  <a:pt x="122" y="20"/>
                  <a:pt x="122" y="20"/>
                  <a:pt x="122" y="20"/>
                </a:cubicBezTo>
                <a:cubicBezTo>
                  <a:pt x="122" y="20"/>
                  <a:pt x="122" y="20"/>
                  <a:pt x="121" y="20"/>
                </a:cubicBezTo>
                <a:cubicBezTo>
                  <a:pt x="120" y="20"/>
                  <a:pt x="120" y="20"/>
                  <a:pt x="119" y="20"/>
                </a:cubicBezTo>
                <a:cubicBezTo>
                  <a:pt x="108" y="19"/>
                  <a:pt x="99" y="19"/>
                  <a:pt x="89" y="17"/>
                </a:cubicBezTo>
                <a:cubicBezTo>
                  <a:pt x="89" y="17"/>
                  <a:pt x="89" y="17"/>
                  <a:pt x="89" y="17"/>
                </a:cubicBezTo>
                <a:cubicBezTo>
                  <a:pt x="90" y="14"/>
                  <a:pt x="90" y="12"/>
                  <a:pt x="91" y="10"/>
                </a:cubicBezTo>
                <a:cubicBezTo>
                  <a:pt x="91" y="8"/>
                  <a:pt x="92" y="6"/>
                  <a:pt x="92" y="5"/>
                </a:cubicBezTo>
                <a:cubicBezTo>
                  <a:pt x="92" y="4"/>
                  <a:pt x="92" y="4"/>
                  <a:pt x="92" y="3"/>
                </a:cubicBezTo>
                <a:cubicBezTo>
                  <a:pt x="92" y="3"/>
                  <a:pt x="91" y="2"/>
                  <a:pt x="90" y="2"/>
                </a:cubicBezTo>
                <a:cubicBezTo>
                  <a:pt x="86" y="1"/>
                  <a:pt x="81" y="1"/>
                  <a:pt x="76" y="0"/>
                </a:cubicBezTo>
                <a:cubicBezTo>
                  <a:pt x="76" y="0"/>
                  <a:pt x="75" y="0"/>
                  <a:pt x="74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CustomShape 97"/>
          <p:cNvSpPr/>
          <p:nvPr/>
        </p:nvSpPr>
        <p:spPr>
          <a:xfrm>
            <a:off x="2250720" y="2891520"/>
            <a:ext cx="174960" cy="161640"/>
          </a:xfrm>
          <a:custGeom>
            <a:avLst/>
            <a:gdLst/>
            <a:ahLst/>
            <a:rect l="l" t="t" r="r" b="b"/>
            <a:pathLst>
              <a:path w="172" h="159">
                <a:moveTo>
                  <a:pt x="152" y="152"/>
                </a:moveTo>
                <a:cubicBezTo>
                  <a:pt x="151" y="141"/>
                  <a:pt x="150" y="130"/>
                  <a:pt x="150" y="119"/>
                </a:cubicBezTo>
                <a:cubicBezTo>
                  <a:pt x="156" y="113"/>
                  <a:pt x="161" y="108"/>
                  <a:pt x="168" y="103"/>
                </a:cubicBezTo>
                <a:cubicBezTo>
                  <a:pt x="168" y="106"/>
                  <a:pt x="167" y="110"/>
                  <a:pt x="167" y="113"/>
                </a:cubicBezTo>
                <a:cubicBezTo>
                  <a:pt x="167" y="116"/>
                  <a:pt x="167" y="118"/>
                  <a:pt x="167" y="120"/>
                </a:cubicBezTo>
                <a:cubicBezTo>
                  <a:pt x="167" y="124"/>
                  <a:pt x="167" y="128"/>
                  <a:pt x="167" y="131"/>
                </a:cubicBezTo>
                <a:cubicBezTo>
                  <a:pt x="167" y="131"/>
                  <a:pt x="168" y="132"/>
                  <a:pt x="168" y="132"/>
                </a:cubicBezTo>
                <a:cubicBezTo>
                  <a:pt x="163" y="139"/>
                  <a:pt x="158" y="146"/>
                  <a:pt x="152" y="152"/>
                </a:cubicBezTo>
                <a:moveTo>
                  <a:pt x="152" y="102"/>
                </a:moveTo>
                <a:cubicBezTo>
                  <a:pt x="156" y="102"/>
                  <a:pt x="159" y="102"/>
                  <a:pt x="163" y="102"/>
                </a:cubicBezTo>
                <a:cubicBezTo>
                  <a:pt x="157" y="106"/>
                  <a:pt x="152" y="112"/>
                  <a:pt x="147" y="117"/>
                </a:cubicBezTo>
                <a:cubicBezTo>
                  <a:pt x="139" y="117"/>
                  <a:pt x="136" y="117"/>
                  <a:pt x="130" y="117"/>
                </a:cubicBezTo>
                <a:cubicBezTo>
                  <a:pt x="129" y="117"/>
                  <a:pt x="128" y="117"/>
                  <a:pt x="126" y="117"/>
                </a:cubicBezTo>
                <a:cubicBezTo>
                  <a:pt x="128" y="116"/>
                  <a:pt x="131" y="113"/>
                  <a:pt x="133" y="111"/>
                </a:cubicBezTo>
                <a:cubicBezTo>
                  <a:pt x="136" y="108"/>
                  <a:pt x="139" y="105"/>
                  <a:pt x="141" y="103"/>
                </a:cubicBezTo>
                <a:cubicBezTo>
                  <a:pt x="142" y="102"/>
                  <a:pt x="142" y="102"/>
                  <a:pt x="142" y="102"/>
                </a:cubicBezTo>
                <a:cubicBezTo>
                  <a:pt x="142" y="102"/>
                  <a:pt x="142" y="102"/>
                  <a:pt x="143" y="102"/>
                </a:cubicBezTo>
                <a:cubicBezTo>
                  <a:pt x="143" y="102"/>
                  <a:pt x="143" y="102"/>
                  <a:pt x="143" y="102"/>
                </a:cubicBezTo>
                <a:cubicBezTo>
                  <a:pt x="144" y="102"/>
                  <a:pt x="144" y="102"/>
                  <a:pt x="144" y="102"/>
                </a:cubicBezTo>
                <a:cubicBezTo>
                  <a:pt x="144" y="102"/>
                  <a:pt x="145" y="102"/>
                  <a:pt x="146" y="102"/>
                </a:cubicBezTo>
                <a:cubicBezTo>
                  <a:pt x="148" y="102"/>
                  <a:pt x="150" y="102"/>
                  <a:pt x="152" y="102"/>
                </a:cubicBezTo>
                <a:moveTo>
                  <a:pt x="123" y="115"/>
                </a:moveTo>
                <a:cubicBezTo>
                  <a:pt x="123" y="107"/>
                  <a:pt x="123" y="104"/>
                  <a:pt x="122" y="94"/>
                </a:cubicBezTo>
                <a:cubicBezTo>
                  <a:pt x="128" y="88"/>
                  <a:pt x="133" y="83"/>
                  <a:pt x="140" y="78"/>
                </a:cubicBezTo>
                <a:cubicBezTo>
                  <a:pt x="140" y="80"/>
                  <a:pt x="140" y="83"/>
                  <a:pt x="140" y="86"/>
                </a:cubicBezTo>
                <a:cubicBezTo>
                  <a:pt x="140" y="87"/>
                  <a:pt x="140" y="89"/>
                  <a:pt x="140" y="91"/>
                </a:cubicBezTo>
                <a:cubicBezTo>
                  <a:pt x="140" y="93"/>
                  <a:pt x="140" y="96"/>
                  <a:pt x="140" y="99"/>
                </a:cubicBezTo>
                <a:cubicBezTo>
                  <a:pt x="140" y="100"/>
                  <a:pt x="140" y="100"/>
                  <a:pt x="140" y="100"/>
                </a:cubicBezTo>
                <a:cubicBezTo>
                  <a:pt x="139" y="100"/>
                  <a:pt x="139" y="100"/>
                  <a:pt x="139" y="100"/>
                </a:cubicBezTo>
                <a:cubicBezTo>
                  <a:pt x="137" y="102"/>
                  <a:pt x="134" y="105"/>
                  <a:pt x="130" y="109"/>
                </a:cubicBezTo>
                <a:cubicBezTo>
                  <a:pt x="128" y="111"/>
                  <a:pt x="126" y="113"/>
                  <a:pt x="123" y="115"/>
                </a:cubicBezTo>
                <a:moveTo>
                  <a:pt x="97" y="91"/>
                </a:moveTo>
                <a:cubicBezTo>
                  <a:pt x="100" y="89"/>
                  <a:pt x="103" y="87"/>
                  <a:pt x="106" y="84"/>
                </a:cubicBezTo>
                <a:cubicBezTo>
                  <a:pt x="108" y="83"/>
                  <a:pt x="110" y="81"/>
                  <a:pt x="111" y="80"/>
                </a:cubicBezTo>
                <a:cubicBezTo>
                  <a:pt x="112" y="79"/>
                  <a:pt x="113" y="78"/>
                  <a:pt x="113" y="78"/>
                </a:cubicBezTo>
                <a:cubicBezTo>
                  <a:pt x="114" y="77"/>
                  <a:pt x="114" y="77"/>
                  <a:pt x="114" y="77"/>
                </a:cubicBezTo>
                <a:cubicBezTo>
                  <a:pt x="114" y="77"/>
                  <a:pt x="114" y="77"/>
                  <a:pt x="114" y="77"/>
                </a:cubicBezTo>
                <a:cubicBezTo>
                  <a:pt x="117" y="77"/>
                  <a:pt x="121" y="77"/>
                  <a:pt x="126" y="77"/>
                </a:cubicBezTo>
                <a:cubicBezTo>
                  <a:pt x="129" y="77"/>
                  <a:pt x="133" y="77"/>
                  <a:pt x="136" y="77"/>
                </a:cubicBezTo>
                <a:cubicBezTo>
                  <a:pt x="130" y="81"/>
                  <a:pt x="125" y="87"/>
                  <a:pt x="119" y="92"/>
                </a:cubicBezTo>
                <a:cubicBezTo>
                  <a:pt x="114" y="91"/>
                  <a:pt x="110" y="91"/>
                  <a:pt x="106" y="91"/>
                </a:cubicBezTo>
                <a:cubicBezTo>
                  <a:pt x="103" y="91"/>
                  <a:pt x="101" y="91"/>
                  <a:pt x="97" y="91"/>
                </a:cubicBezTo>
                <a:moveTo>
                  <a:pt x="93" y="90"/>
                </a:moveTo>
                <a:cubicBezTo>
                  <a:pt x="93" y="81"/>
                  <a:pt x="92" y="77"/>
                  <a:pt x="92" y="68"/>
                </a:cubicBezTo>
                <a:cubicBezTo>
                  <a:pt x="98" y="62"/>
                  <a:pt x="103" y="56"/>
                  <a:pt x="110" y="52"/>
                </a:cubicBezTo>
                <a:cubicBezTo>
                  <a:pt x="110" y="52"/>
                  <a:pt x="110" y="53"/>
                  <a:pt x="110" y="54"/>
                </a:cubicBezTo>
                <a:cubicBezTo>
                  <a:pt x="110" y="59"/>
                  <a:pt x="110" y="66"/>
                  <a:pt x="110" y="72"/>
                </a:cubicBezTo>
                <a:cubicBezTo>
                  <a:pt x="110" y="73"/>
                  <a:pt x="110" y="74"/>
                  <a:pt x="110" y="76"/>
                </a:cubicBezTo>
                <a:cubicBezTo>
                  <a:pt x="108" y="77"/>
                  <a:pt x="105" y="80"/>
                  <a:pt x="102" y="83"/>
                </a:cubicBezTo>
                <a:cubicBezTo>
                  <a:pt x="99" y="86"/>
                  <a:pt x="96" y="88"/>
                  <a:pt x="93" y="90"/>
                </a:cubicBezTo>
                <a:moveTo>
                  <a:pt x="70" y="65"/>
                </a:moveTo>
                <a:cubicBezTo>
                  <a:pt x="75" y="62"/>
                  <a:pt x="80" y="58"/>
                  <a:pt x="83" y="55"/>
                </a:cubicBezTo>
                <a:cubicBezTo>
                  <a:pt x="85" y="53"/>
                  <a:pt x="85" y="53"/>
                  <a:pt x="87" y="52"/>
                </a:cubicBezTo>
                <a:cubicBezTo>
                  <a:pt x="91" y="51"/>
                  <a:pt x="98" y="51"/>
                  <a:pt x="105" y="51"/>
                </a:cubicBezTo>
                <a:cubicBezTo>
                  <a:pt x="100" y="55"/>
                  <a:pt x="95" y="60"/>
                  <a:pt x="89" y="65"/>
                </a:cubicBezTo>
                <a:cubicBezTo>
                  <a:pt x="85" y="65"/>
                  <a:pt x="82" y="65"/>
                  <a:pt x="79" y="65"/>
                </a:cubicBezTo>
                <a:cubicBezTo>
                  <a:pt x="76" y="65"/>
                  <a:pt x="73" y="65"/>
                  <a:pt x="70" y="65"/>
                </a:cubicBezTo>
                <a:moveTo>
                  <a:pt x="65" y="65"/>
                </a:moveTo>
                <a:cubicBezTo>
                  <a:pt x="64" y="59"/>
                  <a:pt x="63" y="57"/>
                  <a:pt x="63" y="53"/>
                </a:cubicBezTo>
                <a:cubicBezTo>
                  <a:pt x="63" y="51"/>
                  <a:pt x="64" y="49"/>
                  <a:pt x="64" y="46"/>
                </a:cubicBezTo>
                <a:cubicBezTo>
                  <a:pt x="64" y="46"/>
                  <a:pt x="64" y="46"/>
                  <a:pt x="64" y="46"/>
                </a:cubicBezTo>
                <a:cubicBezTo>
                  <a:pt x="71" y="40"/>
                  <a:pt x="76" y="34"/>
                  <a:pt x="83" y="29"/>
                </a:cubicBezTo>
                <a:cubicBezTo>
                  <a:pt x="83" y="32"/>
                  <a:pt x="83" y="34"/>
                  <a:pt x="83" y="37"/>
                </a:cubicBezTo>
                <a:cubicBezTo>
                  <a:pt x="83" y="39"/>
                  <a:pt x="83" y="40"/>
                  <a:pt x="83" y="42"/>
                </a:cubicBezTo>
                <a:cubicBezTo>
                  <a:pt x="83" y="45"/>
                  <a:pt x="83" y="47"/>
                  <a:pt x="83" y="50"/>
                </a:cubicBezTo>
                <a:cubicBezTo>
                  <a:pt x="82" y="51"/>
                  <a:pt x="81" y="51"/>
                  <a:pt x="80" y="52"/>
                </a:cubicBezTo>
                <a:cubicBezTo>
                  <a:pt x="77" y="56"/>
                  <a:pt x="70" y="61"/>
                  <a:pt x="65" y="65"/>
                </a:cubicBezTo>
                <a:moveTo>
                  <a:pt x="61" y="29"/>
                </a:moveTo>
                <a:cubicBezTo>
                  <a:pt x="66" y="29"/>
                  <a:pt x="72" y="28"/>
                  <a:pt x="79" y="28"/>
                </a:cubicBezTo>
                <a:cubicBezTo>
                  <a:pt x="72" y="33"/>
                  <a:pt x="68" y="38"/>
                  <a:pt x="62" y="43"/>
                </a:cubicBezTo>
                <a:cubicBezTo>
                  <a:pt x="62" y="43"/>
                  <a:pt x="62" y="43"/>
                  <a:pt x="62" y="43"/>
                </a:cubicBezTo>
                <a:cubicBezTo>
                  <a:pt x="56" y="42"/>
                  <a:pt x="51" y="41"/>
                  <a:pt x="45" y="41"/>
                </a:cubicBezTo>
                <a:cubicBezTo>
                  <a:pt x="44" y="41"/>
                  <a:pt x="42" y="41"/>
                  <a:pt x="41" y="41"/>
                </a:cubicBezTo>
                <a:cubicBezTo>
                  <a:pt x="46" y="37"/>
                  <a:pt x="52" y="33"/>
                  <a:pt x="58" y="29"/>
                </a:cubicBezTo>
                <a:cubicBezTo>
                  <a:pt x="59" y="29"/>
                  <a:pt x="60" y="29"/>
                  <a:pt x="61" y="29"/>
                </a:cubicBezTo>
                <a:moveTo>
                  <a:pt x="5" y="155"/>
                </a:moveTo>
                <a:cubicBezTo>
                  <a:pt x="5" y="143"/>
                  <a:pt x="6" y="133"/>
                  <a:pt x="6" y="124"/>
                </a:cubicBezTo>
                <a:cubicBezTo>
                  <a:pt x="6" y="98"/>
                  <a:pt x="5" y="78"/>
                  <a:pt x="5" y="52"/>
                </a:cubicBezTo>
                <a:cubicBezTo>
                  <a:pt x="5" y="43"/>
                  <a:pt x="5" y="34"/>
                  <a:pt x="5" y="23"/>
                </a:cubicBezTo>
                <a:cubicBezTo>
                  <a:pt x="12" y="23"/>
                  <a:pt x="18" y="23"/>
                  <a:pt x="24" y="23"/>
                </a:cubicBezTo>
                <a:cubicBezTo>
                  <a:pt x="27" y="23"/>
                  <a:pt x="29" y="23"/>
                  <a:pt x="32" y="23"/>
                </a:cubicBezTo>
                <a:cubicBezTo>
                  <a:pt x="33" y="31"/>
                  <a:pt x="33" y="35"/>
                  <a:pt x="34" y="43"/>
                </a:cubicBezTo>
                <a:cubicBezTo>
                  <a:pt x="34" y="44"/>
                  <a:pt x="34" y="45"/>
                  <a:pt x="34" y="45"/>
                </a:cubicBezTo>
                <a:cubicBezTo>
                  <a:pt x="35" y="45"/>
                  <a:pt x="35" y="46"/>
                  <a:pt x="35" y="46"/>
                </a:cubicBezTo>
                <a:cubicBezTo>
                  <a:pt x="36" y="46"/>
                  <a:pt x="36" y="46"/>
                  <a:pt x="36" y="46"/>
                </a:cubicBezTo>
                <a:cubicBezTo>
                  <a:pt x="36" y="46"/>
                  <a:pt x="36" y="46"/>
                  <a:pt x="36" y="46"/>
                </a:cubicBezTo>
                <a:cubicBezTo>
                  <a:pt x="39" y="45"/>
                  <a:pt x="42" y="45"/>
                  <a:pt x="45" y="45"/>
                </a:cubicBezTo>
                <a:cubicBezTo>
                  <a:pt x="50" y="45"/>
                  <a:pt x="55" y="45"/>
                  <a:pt x="60" y="47"/>
                </a:cubicBezTo>
                <a:cubicBezTo>
                  <a:pt x="60" y="49"/>
                  <a:pt x="60" y="51"/>
                  <a:pt x="60" y="53"/>
                </a:cubicBezTo>
                <a:cubicBezTo>
                  <a:pt x="60" y="58"/>
                  <a:pt x="60" y="61"/>
                  <a:pt x="61" y="68"/>
                </a:cubicBezTo>
                <a:cubicBezTo>
                  <a:pt x="61" y="68"/>
                  <a:pt x="61" y="68"/>
                  <a:pt x="61" y="68"/>
                </a:cubicBezTo>
                <a:cubicBezTo>
                  <a:pt x="62" y="69"/>
                  <a:pt x="62" y="69"/>
                  <a:pt x="62" y="69"/>
                </a:cubicBezTo>
                <a:cubicBezTo>
                  <a:pt x="62" y="69"/>
                  <a:pt x="62" y="69"/>
                  <a:pt x="62" y="69"/>
                </a:cubicBezTo>
                <a:cubicBezTo>
                  <a:pt x="62" y="69"/>
                  <a:pt x="62" y="69"/>
                  <a:pt x="62" y="69"/>
                </a:cubicBezTo>
                <a:cubicBezTo>
                  <a:pt x="62" y="69"/>
                  <a:pt x="62" y="69"/>
                  <a:pt x="62" y="69"/>
                </a:cubicBezTo>
                <a:cubicBezTo>
                  <a:pt x="62" y="70"/>
                  <a:pt x="62" y="70"/>
                  <a:pt x="62" y="70"/>
                </a:cubicBezTo>
                <a:cubicBezTo>
                  <a:pt x="62" y="70"/>
                  <a:pt x="62" y="70"/>
                  <a:pt x="62" y="70"/>
                </a:cubicBezTo>
                <a:cubicBezTo>
                  <a:pt x="63" y="70"/>
                  <a:pt x="63" y="70"/>
                  <a:pt x="63" y="70"/>
                </a:cubicBezTo>
                <a:cubicBezTo>
                  <a:pt x="63" y="70"/>
                  <a:pt x="63" y="70"/>
                  <a:pt x="63" y="70"/>
                </a:cubicBezTo>
                <a:cubicBezTo>
                  <a:pt x="63" y="70"/>
                  <a:pt x="63" y="70"/>
                  <a:pt x="63" y="70"/>
                </a:cubicBezTo>
                <a:cubicBezTo>
                  <a:pt x="63" y="70"/>
                  <a:pt x="63" y="70"/>
                  <a:pt x="63" y="70"/>
                </a:cubicBezTo>
                <a:cubicBezTo>
                  <a:pt x="63" y="70"/>
                  <a:pt x="63" y="70"/>
                  <a:pt x="63" y="70"/>
                </a:cubicBezTo>
                <a:cubicBezTo>
                  <a:pt x="63" y="70"/>
                  <a:pt x="63" y="70"/>
                  <a:pt x="63" y="70"/>
                </a:cubicBezTo>
                <a:cubicBezTo>
                  <a:pt x="70" y="69"/>
                  <a:pt x="74" y="69"/>
                  <a:pt x="79" y="69"/>
                </a:cubicBezTo>
                <a:cubicBezTo>
                  <a:pt x="82" y="69"/>
                  <a:pt x="85" y="69"/>
                  <a:pt x="88" y="69"/>
                </a:cubicBezTo>
                <a:cubicBezTo>
                  <a:pt x="89" y="79"/>
                  <a:pt x="89" y="83"/>
                  <a:pt x="90" y="94"/>
                </a:cubicBezTo>
                <a:cubicBezTo>
                  <a:pt x="90" y="94"/>
                  <a:pt x="90" y="95"/>
                  <a:pt x="91" y="95"/>
                </a:cubicBezTo>
                <a:cubicBezTo>
                  <a:pt x="91" y="95"/>
                  <a:pt x="91" y="95"/>
                  <a:pt x="92" y="95"/>
                </a:cubicBezTo>
                <a:cubicBezTo>
                  <a:pt x="92" y="95"/>
                  <a:pt x="92" y="95"/>
                  <a:pt x="92" y="95"/>
                </a:cubicBezTo>
                <a:cubicBezTo>
                  <a:pt x="98" y="95"/>
                  <a:pt x="102" y="95"/>
                  <a:pt x="106" y="95"/>
                </a:cubicBezTo>
                <a:cubicBezTo>
                  <a:pt x="110" y="95"/>
                  <a:pt x="113" y="95"/>
                  <a:pt x="118" y="95"/>
                </a:cubicBezTo>
                <a:cubicBezTo>
                  <a:pt x="119" y="105"/>
                  <a:pt x="120" y="108"/>
                  <a:pt x="120" y="118"/>
                </a:cubicBezTo>
                <a:cubicBezTo>
                  <a:pt x="120" y="118"/>
                  <a:pt x="120" y="119"/>
                  <a:pt x="120" y="119"/>
                </a:cubicBezTo>
                <a:cubicBezTo>
                  <a:pt x="120" y="120"/>
                  <a:pt x="120" y="120"/>
                  <a:pt x="120" y="120"/>
                </a:cubicBezTo>
                <a:cubicBezTo>
                  <a:pt x="120" y="120"/>
                  <a:pt x="121" y="121"/>
                  <a:pt x="122" y="121"/>
                </a:cubicBezTo>
                <a:cubicBezTo>
                  <a:pt x="125" y="121"/>
                  <a:pt x="128" y="121"/>
                  <a:pt x="130" y="121"/>
                </a:cubicBezTo>
                <a:cubicBezTo>
                  <a:pt x="135" y="121"/>
                  <a:pt x="139" y="121"/>
                  <a:pt x="146" y="120"/>
                </a:cubicBezTo>
                <a:cubicBezTo>
                  <a:pt x="147" y="132"/>
                  <a:pt x="148" y="143"/>
                  <a:pt x="148" y="154"/>
                </a:cubicBezTo>
                <a:cubicBezTo>
                  <a:pt x="124" y="153"/>
                  <a:pt x="104" y="152"/>
                  <a:pt x="84" y="152"/>
                </a:cubicBezTo>
                <a:cubicBezTo>
                  <a:pt x="59" y="152"/>
                  <a:pt x="35" y="153"/>
                  <a:pt x="5" y="155"/>
                </a:cubicBezTo>
                <a:moveTo>
                  <a:pt x="37" y="40"/>
                </a:moveTo>
                <a:cubicBezTo>
                  <a:pt x="37" y="33"/>
                  <a:pt x="36" y="29"/>
                  <a:pt x="35" y="21"/>
                </a:cubicBezTo>
                <a:cubicBezTo>
                  <a:pt x="42" y="15"/>
                  <a:pt x="49" y="10"/>
                  <a:pt x="56" y="6"/>
                </a:cubicBezTo>
                <a:cubicBezTo>
                  <a:pt x="56" y="8"/>
                  <a:pt x="56" y="10"/>
                  <a:pt x="56" y="13"/>
                </a:cubicBezTo>
                <a:cubicBezTo>
                  <a:pt x="56" y="15"/>
                  <a:pt x="56" y="16"/>
                  <a:pt x="56" y="18"/>
                </a:cubicBezTo>
                <a:cubicBezTo>
                  <a:pt x="56" y="21"/>
                  <a:pt x="55" y="23"/>
                  <a:pt x="55" y="26"/>
                </a:cubicBezTo>
                <a:cubicBezTo>
                  <a:pt x="49" y="30"/>
                  <a:pt x="43" y="35"/>
                  <a:pt x="37" y="40"/>
                </a:cubicBezTo>
                <a:moveTo>
                  <a:pt x="8" y="19"/>
                </a:moveTo>
                <a:cubicBezTo>
                  <a:pt x="13" y="16"/>
                  <a:pt x="18" y="13"/>
                  <a:pt x="24" y="9"/>
                </a:cubicBezTo>
                <a:cubicBezTo>
                  <a:pt x="26" y="8"/>
                  <a:pt x="28" y="7"/>
                  <a:pt x="30" y="6"/>
                </a:cubicBezTo>
                <a:cubicBezTo>
                  <a:pt x="32" y="5"/>
                  <a:pt x="37" y="5"/>
                  <a:pt x="42" y="5"/>
                </a:cubicBezTo>
                <a:cubicBezTo>
                  <a:pt x="45" y="5"/>
                  <a:pt x="48" y="4"/>
                  <a:pt x="51" y="4"/>
                </a:cubicBezTo>
                <a:cubicBezTo>
                  <a:pt x="44" y="9"/>
                  <a:pt x="37" y="14"/>
                  <a:pt x="32" y="19"/>
                </a:cubicBezTo>
                <a:cubicBezTo>
                  <a:pt x="29" y="19"/>
                  <a:pt x="27" y="19"/>
                  <a:pt x="24" y="19"/>
                </a:cubicBezTo>
                <a:cubicBezTo>
                  <a:pt x="19" y="19"/>
                  <a:pt x="14" y="19"/>
                  <a:pt x="8" y="19"/>
                </a:cubicBezTo>
                <a:moveTo>
                  <a:pt x="58" y="0"/>
                </a:moveTo>
                <a:cubicBezTo>
                  <a:pt x="58" y="0"/>
                  <a:pt x="58" y="0"/>
                  <a:pt x="58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53" y="1"/>
                  <a:pt x="47" y="1"/>
                  <a:pt x="42" y="1"/>
                </a:cubicBezTo>
                <a:cubicBezTo>
                  <a:pt x="37" y="1"/>
                  <a:pt x="32" y="2"/>
                  <a:pt x="29" y="2"/>
                </a:cubicBezTo>
                <a:cubicBezTo>
                  <a:pt x="28" y="2"/>
                  <a:pt x="28" y="2"/>
                  <a:pt x="28" y="2"/>
                </a:cubicBezTo>
                <a:cubicBezTo>
                  <a:pt x="26" y="3"/>
                  <a:pt x="24" y="5"/>
                  <a:pt x="22" y="6"/>
                </a:cubicBezTo>
                <a:cubicBezTo>
                  <a:pt x="15" y="10"/>
                  <a:pt x="9" y="14"/>
                  <a:pt x="3" y="18"/>
                </a:cubicBezTo>
                <a:cubicBezTo>
                  <a:pt x="2" y="18"/>
                  <a:pt x="2" y="19"/>
                  <a:pt x="2" y="20"/>
                </a:cubicBezTo>
                <a:cubicBezTo>
                  <a:pt x="2" y="20"/>
                  <a:pt x="2" y="20"/>
                  <a:pt x="2" y="20"/>
                </a:cubicBezTo>
                <a:cubicBezTo>
                  <a:pt x="2" y="20"/>
                  <a:pt x="2" y="20"/>
                  <a:pt x="2" y="20"/>
                </a:cubicBezTo>
                <a:cubicBezTo>
                  <a:pt x="2" y="21"/>
                  <a:pt x="2" y="21"/>
                  <a:pt x="2" y="21"/>
                </a:cubicBezTo>
                <a:cubicBezTo>
                  <a:pt x="1" y="21"/>
                  <a:pt x="1" y="21"/>
                  <a:pt x="1" y="21"/>
                </a:cubicBezTo>
                <a:cubicBezTo>
                  <a:pt x="1" y="33"/>
                  <a:pt x="1" y="43"/>
                  <a:pt x="1" y="52"/>
                </a:cubicBezTo>
                <a:cubicBezTo>
                  <a:pt x="1" y="78"/>
                  <a:pt x="2" y="98"/>
                  <a:pt x="2" y="124"/>
                </a:cubicBezTo>
                <a:cubicBezTo>
                  <a:pt x="2" y="133"/>
                  <a:pt x="2" y="143"/>
                  <a:pt x="2" y="155"/>
                </a:cubicBezTo>
                <a:cubicBezTo>
                  <a:pt x="1" y="155"/>
                  <a:pt x="0" y="156"/>
                  <a:pt x="0" y="157"/>
                </a:cubicBezTo>
                <a:cubicBezTo>
                  <a:pt x="0" y="158"/>
                  <a:pt x="1" y="158"/>
                  <a:pt x="2" y="158"/>
                </a:cubicBezTo>
                <a:cubicBezTo>
                  <a:pt x="2" y="158"/>
                  <a:pt x="2" y="158"/>
                  <a:pt x="2" y="158"/>
                </a:cubicBezTo>
                <a:cubicBezTo>
                  <a:pt x="33" y="157"/>
                  <a:pt x="58" y="156"/>
                  <a:pt x="84" y="156"/>
                </a:cubicBezTo>
                <a:cubicBezTo>
                  <a:pt x="104" y="156"/>
                  <a:pt x="125" y="157"/>
                  <a:pt x="149" y="157"/>
                </a:cubicBezTo>
                <a:cubicBezTo>
                  <a:pt x="149" y="158"/>
                  <a:pt x="150" y="159"/>
                  <a:pt x="150" y="159"/>
                </a:cubicBezTo>
                <a:cubicBezTo>
                  <a:pt x="150" y="159"/>
                  <a:pt x="150" y="159"/>
                  <a:pt x="150" y="159"/>
                </a:cubicBezTo>
                <a:cubicBezTo>
                  <a:pt x="151" y="159"/>
                  <a:pt x="152" y="158"/>
                  <a:pt x="152" y="158"/>
                </a:cubicBezTo>
                <a:cubicBezTo>
                  <a:pt x="152" y="158"/>
                  <a:pt x="152" y="158"/>
                  <a:pt x="152" y="158"/>
                </a:cubicBezTo>
                <a:cubicBezTo>
                  <a:pt x="153" y="158"/>
                  <a:pt x="153" y="158"/>
                  <a:pt x="154" y="158"/>
                </a:cubicBezTo>
                <a:cubicBezTo>
                  <a:pt x="154" y="158"/>
                  <a:pt x="154" y="158"/>
                  <a:pt x="154" y="158"/>
                </a:cubicBezTo>
                <a:cubicBezTo>
                  <a:pt x="155" y="158"/>
                  <a:pt x="156" y="157"/>
                  <a:pt x="156" y="156"/>
                </a:cubicBezTo>
                <a:cubicBezTo>
                  <a:pt x="156" y="155"/>
                  <a:pt x="155" y="155"/>
                  <a:pt x="155" y="154"/>
                </a:cubicBezTo>
                <a:cubicBezTo>
                  <a:pt x="161" y="148"/>
                  <a:pt x="167" y="141"/>
                  <a:pt x="172" y="133"/>
                </a:cubicBezTo>
                <a:cubicBezTo>
                  <a:pt x="172" y="133"/>
                  <a:pt x="172" y="132"/>
                  <a:pt x="171" y="131"/>
                </a:cubicBezTo>
                <a:cubicBezTo>
                  <a:pt x="171" y="131"/>
                  <a:pt x="171" y="131"/>
                  <a:pt x="171" y="131"/>
                </a:cubicBezTo>
                <a:cubicBezTo>
                  <a:pt x="171" y="131"/>
                  <a:pt x="171" y="131"/>
                  <a:pt x="171" y="131"/>
                </a:cubicBezTo>
                <a:cubicBezTo>
                  <a:pt x="171" y="128"/>
                  <a:pt x="171" y="124"/>
                  <a:pt x="171" y="120"/>
                </a:cubicBezTo>
                <a:cubicBezTo>
                  <a:pt x="171" y="118"/>
                  <a:pt x="171" y="116"/>
                  <a:pt x="171" y="113"/>
                </a:cubicBezTo>
                <a:cubicBezTo>
                  <a:pt x="171" y="108"/>
                  <a:pt x="171" y="103"/>
                  <a:pt x="171" y="100"/>
                </a:cubicBezTo>
                <a:cubicBezTo>
                  <a:pt x="171" y="99"/>
                  <a:pt x="171" y="99"/>
                  <a:pt x="171" y="99"/>
                </a:cubicBezTo>
                <a:cubicBezTo>
                  <a:pt x="171" y="99"/>
                  <a:pt x="171" y="99"/>
                  <a:pt x="171" y="99"/>
                </a:cubicBezTo>
                <a:cubicBezTo>
                  <a:pt x="171" y="99"/>
                  <a:pt x="171" y="99"/>
                  <a:pt x="171" y="99"/>
                </a:cubicBezTo>
                <a:cubicBezTo>
                  <a:pt x="171" y="98"/>
                  <a:pt x="171" y="98"/>
                  <a:pt x="171" y="98"/>
                </a:cubicBezTo>
                <a:cubicBezTo>
                  <a:pt x="171" y="98"/>
                  <a:pt x="171" y="98"/>
                  <a:pt x="171" y="98"/>
                </a:cubicBezTo>
                <a:cubicBezTo>
                  <a:pt x="170" y="98"/>
                  <a:pt x="170" y="98"/>
                  <a:pt x="170" y="98"/>
                </a:cubicBezTo>
                <a:cubicBezTo>
                  <a:pt x="170" y="98"/>
                  <a:pt x="170" y="98"/>
                  <a:pt x="170" y="98"/>
                </a:cubicBezTo>
                <a:cubicBezTo>
                  <a:pt x="170" y="98"/>
                  <a:pt x="170" y="98"/>
                  <a:pt x="170" y="98"/>
                </a:cubicBezTo>
                <a:cubicBezTo>
                  <a:pt x="163" y="98"/>
                  <a:pt x="157" y="98"/>
                  <a:pt x="152" y="98"/>
                </a:cubicBezTo>
                <a:cubicBezTo>
                  <a:pt x="150" y="98"/>
                  <a:pt x="148" y="98"/>
                  <a:pt x="146" y="98"/>
                </a:cubicBezTo>
                <a:cubicBezTo>
                  <a:pt x="145" y="98"/>
                  <a:pt x="145" y="98"/>
                  <a:pt x="145" y="98"/>
                </a:cubicBezTo>
                <a:cubicBezTo>
                  <a:pt x="144" y="99"/>
                  <a:pt x="144" y="99"/>
                  <a:pt x="143" y="99"/>
                </a:cubicBezTo>
                <a:cubicBezTo>
                  <a:pt x="143" y="99"/>
                  <a:pt x="143" y="99"/>
                  <a:pt x="143" y="99"/>
                </a:cubicBezTo>
                <a:cubicBezTo>
                  <a:pt x="143" y="96"/>
                  <a:pt x="143" y="93"/>
                  <a:pt x="143" y="91"/>
                </a:cubicBezTo>
                <a:cubicBezTo>
                  <a:pt x="143" y="89"/>
                  <a:pt x="143" y="87"/>
                  <a:pt x="143" y="86"/>
                </a:cubicBezTo>
                <a:cubicBezTo>
                  <a:pt x="143" y="82"/>
                  <a:pt x="143" y="78"/>
                  <a:pt x="144" y="75"/>
                </a:cubicBezTo>
                <a:cubicBezTo>
                  <a:pt x="144" y="74"/>
                  <a:pt x="144" y="74"/>
                  <a:pt x="144" y="74"/>
                </a:cubicBezTo>
                <a:cubicBezTo>
                  <a:pt x="144" y="74"/>
                  <a:pt x="144" y="74"/>
                  <a:pt x="144" y="74"/>
                </a:cubicBezTo>
                <a:cubicBezTo>
                  <a:pt x="144" y="74"/>
                  <a:pt x="144" y="74"/>
                  <a:pt x="144" y="74"/>
                </a:cubicBezTo>
                <a:cubicBezTo>
                  <a:pt x="143" y="73"/>
                  <a:pt x="143" y="73"/>
                  <a:pt x="143" y="73"/>
                </a:cubicBezTo>
                <a:cubicBezTo>
                  <a:pt x="143" y="73"/>
                  <a:pt x="143" y="73"/>
                  <a:pt x="143" y="73"/>
                </a:cubicBezTo>
                <a:cubicBezTo>
                  <a:pt x="142" y="73"/>
                  <a:pt x="142" y="73"/>
                  <a:pt x="142" y="73"/>
                </a:cubicBezTo>
                <a:cubicBezTo>
                  <a:pt x="142" y="73"/>
                  <a:pt x="142" y="73"/>
                  <a:pt x="142" y="73"/>
                </a:cubicBezTo>
                <a:cubicBezTo>
                  <a:pt x="142" y="73"/>
                  <a:pt x="142" y="73"/>
                  <a:pt x="142" y="73"/>
                </a:cubicBezTo>
                <a:cubicBezTo>
                  <a:pt x="137" y="73"/>
                  <a:pt x="131" y="73"/>
                  <a:pt x="126" y="73"/>
                </a:cubicBezTo>
                <a:cubicBezTo>
                  <a:pt x="121" y="73"/>
                  <a:pt x="117" y="73"/>
                  <a:pt x="114" y="74"/>
                </a:cubicBezTo>
                <a:cubicBezTo>
                  <a:pt x="114" y="73"/>
                  <a:pt x="114" y="73"/>
                  <a:pt x="114" y="72"/>
                </a:cubicBezTo>
                <a:cubicBezTo>
                  <a:pt x="114" y="66"/>
                  <a:pt x="114" y="59"/>
                  <a:pt x="114" y="54"/>
                </a:cubicBezTo>
                <a:cubicBezTo>
                  <a:pt x="114" y="52"/>
                  <a:pt x="114" y="50"/>
                  <a:pt x="114" y="48"/>
                </a:cubicBezTo>
                <a:cubicBezTo>
                  <a:pt x="114" y="48"/>
                  <a:pt x="114" y="48"/>
                  <a:pt x="114" y="48"/>
                </a:cubicBezTo>
                <a:cubicBezTo>
                  <a:pt x="114" y="48"/>
                  <a:pt x="114" y="48"/>
                  <a:pt x="114" y="48"/>
                </a:cubicBezTo>
                <a:cubicBezTo>
                  <a:pt x="114" y="48"/>
                  <a:pt x="114" y="48"/>
                  <a:pt x="114" y="48"/>
                </a:cubicBezTo>
                <a:cubicBezTo>
                  <a:pt x="113" y="47"/>
                  <a:pt x="113" y="47"/>
                  <a:pt x="113" y="47"/>
                </a:cubicBezTo>
                <a:cubicBezTo>
                  <a:pt x="113" y="47"/>
                  <a:pt x="113" y="47"/>
                  <a:pt x="113" y="47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03" y="47"/>
                  <a:pt x="92" y="47"/>
                  <a:pt x="86" y="49"/>
                </a:cubicBezTo>
                <a:cubicBezTo>
                  <a:pt x="86" y="46"/>
                  <a:pt x="86" y="44"/>
                  <a:pt x="86" y="42"/>
                </a:cubicBezTo>
                <a:cubicBezTo>
                  <a:pt x="86" y="40"/>
                  <a:pt x="86" y="39"/>
                  <a:pt x="86" y="37"/>
                </a:cubicBezTo>
                <a:cubicBezTo>
                  <a:pt x="86" y="33"/>
                  <a:pt x="86" y="29"/>
                  <a:pt x="87" y="26"/>
                </a:cubicBezTo>
                <a:cubicBezTo>
                  <a:pt x="87" y="25"/>
                  <a:pt x="87" y="25"/>
                  <a:pt x="87" y="25"/>
                </a:cubicBezTo>
                <a:cubicBezTo>
                  <a:pt x="87" y="25"/>
                  <a:pt x="87" y="25"/>
                  <a:pt x="87" y="25"/>
                </a:cubicBezTo>
                <a:cubicBezTo>
                  <a:pt x="87" y="25"/>
                  <a:pt x="87" y="25"/>
                  <a:pt x="87" y="25"/>
                </a:cubicBezTo>
                <a:cubicBezTo>
                  <a:pt x="86" y="25"/>
                  <a:pt x="86" y="25"/>
                  <a:pt x="86" y="25"/>
                </a:cubicBezTo>
                <a:cubicBezTo>
                  <a:pt x="86" y="24"/>
                  <a:pt x="86" y="24"/>
                  <a:pt x="86" y="24"/>
                </a:cubicBezTo>
                <a:cubicBezTo>
                  <a:pt x="85" y="24"/>
                  <a:pt x="85" y="24"/>
                  <a:pt x="85" y="24"/>
                </a:cubicBezTo>
                <a:cubicBezTo>
                  <a:pt x="85" y="24"/>
                  <a:pt x="85" y="24"/>
                  <a:pt x="85" y="24"/>
                </a:cubicBezTo>
                <a:cubicBezTo>
                  <a:pt x="85" y="24"/>
                  <a:pt x="85" y="24"/>
                  <a:pt x="85" y="24"/>
                </a:cubicBezTo>
                <a:cubicBezTo>
                  <a:pt x="77" y="25"/>
                  <a:pt x="67" y="25"/>
                  <a:pt x="61" y="25"/>
                </a:cubicBezTo>
                <a:cubicBezTo>
                  <a:pt x="60" y="25"/>
                  <a:pt x="60" y="25"/>
                  <a:pt x="59" y="25"/>
                </a:cubicBezTo>
                <a:cubicBezTo>
                  <a:pt x="59" y="23"/>
                  <a:pt x="59" y="20"/>
                  <a:pt x="59" y="18"/>
                </a:cubicBezTo>
                <a:cubicBezTo>
                  <a:pt x="59" y="16"/>
                  <a:pt x="59" y="15"/>
                  <a:pt x="59" y="13"/>
                </a:cubicBezTo>
                <a:cubicBezTo>
                  <a:pt x="59" y="9"/>
                  <a:pt x="59" y="6"/>
                  <a:pt x="59" y="2"/>
                </a:cubicBezTo>
                <a:cubicBezTo>
                  <a:pt x="59" y="2"/>
                  <a:pt x="59" y="2"/>
                  <a:pt x="59" y="2"/>
                </a:cubicBezTo>
                <a:cubicBezTo>
                  <a:pt x="59" y="2"/>
                  <a:pt x="59" y="2"/>
                  <a:pt x="59" y="2"/>
                </a:cubicBezTo>
                <a:cubicBezTo>
                  <a:pt x="59" y="2"/>
                  <a:pt x="59" y="2"/>
                  <a:pt x="59" y="2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1"/>
                  <a:pt x="59" y="1"/>
                </a:cubicBezTo>
                <a:cubicBezTo>
                  <a:pt x="58" y="0"/>
                  <a:pt x="58" y="0"/>
                  <a:pt x="58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CustomShape 98"/>
          <p:cNvSpPr/>
          <p:nvPr/>
        </p:nvSpPr>
        <p:spPr>
          <a:xfrm>
            <a:off x="2374920" y="3016440"/>
            <a:ext cx="21960" cy="27000"/>
          </a:xfrm>
          <a:custGeom>
            <a:avLst/>
            <a:gdLst/>
            <a:ahLst/>
            <a:rect l="l" t="t" r="r" b="b"/>
            <a:pathLst>
              <a:path w="22" h="27">
                <a:moveTo>
                  <a:pt x="6" y="14"/>
                </a:moveTo>
                <a:cubicBezTo>
                  <a:pt x="6" y="11"/>
                  <a:pt x="6" y="7"/>
                  <a:pt x="6" y="4"/>
                </a:cubicBezTo>
                <a:cubicBezTo>
                  <a:pt x="6" y="3"/>
                  <a:pt x="7" y="3"/>
                  <a:pt x="10" y="3"/>
                </a:cubicBezTo>
                <a:cubicBezTo>
                  <a:pt x="12" y="3"/>
                  <a:pt x="14" y="3"/>
                  <a:pt x="16" y="3"/>
                </a:cubicBezTo>
                <a:cubicBezTo>
                  <a:pt x="16" y="3"/>
                  <a:pt x="17" y="3"/>
                  <a:pt x="17" y="3"/>
                </a:cubicBezTo>
                <a:cubicBezTo>
                  <a:pt x="18" y="3"/>
                  <a:pt x="18" y="3"/>
                  <a:pt x="18" y="4"/>
                </a:cubicBezTo>
                <a:cubicBezTo>
                  <a:pt x="18" y="6"/>
                  <a:pt x="19" y="7"/>
                  <a:pt x="16" y="7"/>
                </a:cubicBezTo>
                <a:cubicBezTo>
                  <a:pt x="15" y="7"/>
                  <a:pt x="13" y="7"/>
                  <a:pt x="12" y="7"/>
                </a:cubicBezTo>
                <a:cubicBezTo>
                  <a:pt x="10" y="7"/>
                  <a:pt x="10" y="7"/>
                  <a:pt x="10" y="11"/>
                </a:cubicBezTo>
                <a:cubicBezTo>
                  <a:pt x="10" y="11"/>
                  <a:pt x="11" y="11"/>
                  <a:pt x="11" y="11"/>
                </a:cubicBezTo>
                <a:cubicBezTo>
                  <a:pt x="19" y="11"/>
                  <a:pt x="22" y="20"/>
                  <a:pt x="15" y="23"/>
                </a:cubicBezTo>
                <a:cubicBezTo>
                  <a:pt x="13" y="24"/>
                  <a:pt x="11" y="24"/>
                  <a:pt x="9" y="24"/>
                </a:cubicBezTo>
                <a:cubicBezTo>
                  <a:pt x="7" y="24"/>
                  <a:pt x="5" y="24"/>
                  <a:pt x="4" y="24"/>
                </a:cubicBezTo>
                <a:cubicBezTo>
                  <a:pt x="4" y="23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6" y="21"/>
                  <a:pt x="8" y="21"/>
                  <a:pt x="9" y="21"/>
                </a:cubicBezTo>
                <a:cubicBezTo>
                  <a:pt x="13" y="21"/>
                  <a:pt x="17" y="17"/>
                  <a:pt x="13" y="15"/>
                </a:cubicBezTo>
                <a:cubicBezTo>
                  <a:pt x="11" y="14"/>
                  <a:pt x="10" y="14"/>
                  <a:pt x="8" y="14"/>
                </a:cubicBezTo>
                <a:cubicBezTo>
                  <a:pt x="7" y="14"/>
                  <a:pt x="6" y="14"/>
                  <a:pt x="6" y="14"/>
                </a:cubicBezTo>
                <a:moveTo>
                  <a:pt x="10" y="0"/>
                </a:moveTo>
                <a:cubicBezTo>
                  <a:pt x="4" y="0"/>
                  <a:pt x="3" y="2"/>
                  <a:pt x="3" y="4"/>
                </a:cubicBezTo>
                <a:cubicBezTo>
                  <a:pt x="3" y="14"/>
                  <a:pt x="3" y="14"/>
                  <a:pt x="3" y="14"/>
                </a:cubicBezTo>
                <a:cubicBezTo>
                  <a:pt x="3" y="15"/>
                  <a:pt x="3" y="16"/>
                  <a:pt x="4" y="16"/>
                </a:cubicBezTo>
                <a:cubicBezTo>
                  <a:pt x="4" y="17"/>
                  <a:pt x="5" y="17"/>
                  <a:pt x="6" y="17"/>
                </a:cubicBezTo>
                <a:cubicBezTo>
                  <a:pt x="6" y="17"/>
                  <a:pt x="6" y="17"/>
                  <a:pt x="6" y="17"/>
                </a:cubicBezTo>
                <a:cubicBezTo>
                  <a:pt x="7" y="17"/>
                  <a:pt x="8" y="17"/>
                  <a:pt x="8" y="17"/>
                </a:cubicBezTo>
                <a:cubicBezTo>
                  <a:pt x="10" y="17"/>
                  <a:pt x="11" y="17"/>
                  <a:pt x="11" y="17"/>
                </a:cubicBezTo>
                <a:cubicBezTo>
                  <a:pt x="11" y="18"/>
                  <a:pt x="10" y="18"/>
                  <a:pt x="9" y="18"/>
                </a:cubicBezTo>
                <a:cubicBezTo>
                  <a:pt x="9" y="18"/>
                  <a:pt x="8" y="18"/>
                  <a:pt x="8" y="18"/>
                </a:cubicBezTo>
                <a:cubicBezTo>
                  <a:pt x="7" y="18"/>
                  <a:pt x="6" y="18"/>
                  <a:pt x="5" y="18"/>
                </a:cubicBezTo>
                <a:cubicBezTo>
                  <a:pt x="3" y="18"/>
                  <a:pt x="2" y="19"/>
                  <a:pt x="2" y="20"/>
                </a:cubicBezTo>
                <a:cubicBezTo>
                  <a:pt x="2" y="20"/>
                  <a:pt x="2" y="20"/>
                  <a:pt x="2" y="20"/>
                </a:cubicBezTo>
                <a:cubicBezTo>
                  <a:pt x="1" y="22"/>
                  <a:pt x="0" y="23"/>
                  <a:pt x="1" y="25"/>
                </a:cubicBezTo>
                <a:cubicBezTo>
                  <a:pt x="2" y="26"/>
                  <a:pt x="2" y="26"/>
                  <a:pt x="3" y="26"/>
                </a:cubicBezTo>
                <a:cubicBezTo>
                  <a:pt x="5" y="27"/>
                  <a:pt x="7" y="27"/>
                  <a:pt x="9" y="27"/>
                </a:cubicBezTo>
                <a:cubicBezTo>
                  <a:pt x="12" y="27"/>
                  <a:pt x="14" y="27"/>
                  <a:pt x="16" y="26"/>
                </a:cubicBezTo>
                <a:cubicBezTo>
                  <a:pt x="20" y="24"/>
                  <a:pt x="22" y="20"/>
                  <a:pt x="22" y="16"/>
                </a:cubicBezTo>
                <a:cubicBezTo>
                  <a:pt x="21" y="13"/>
                  <a:pt x="19" y="11"/>
                  <a:pt x="17" y="10"/>
                </a:cubicBezTo>
                <a:cubicBezTo>
                  <a:pt x="18" y="9"/>
                  <a:pt x="19" y="9"/>
                  <a:pt x="20" y="8"/>
                </a:cubicBezTo>
                <a:cubicBezTo>
                  <a:pt x="21" y="7"/>
                  <a:pt x="21" y="6"/>
                  <a:pt x="21" y="5"/>
                </a:cubicBezTo>
                <a:cubicBezTo>
                  <a:pt x="21" y="4"/>
                  <a:pt x="21" y="4"/>
                  <a:pt x="21" y="4"/>
                </a:cubicBezTo>
                <a:cubicBezTo>
                  <a:pt x="21" y="0"/>
                  <a:pt x="18" y="0"/>
                  <a:pt x="17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5" y="0"/>
                  <a:pt x="14" y="0"/>
                  <a:pt x="14" y="0"/>
                </a:cubicBezTo>
                <a:cubicBezTo>
                  <a:pt x="12" y="0"/>
                  <a:pt x="11" y="0"/>
                  <a:pt x="10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CustomShape 99"/>
          <p:cNvSpPr/>
          <p:nvPr/>
        </p:nvSpPr>
        <p:spPr>
          <a:xfrm>
            <a:off x="2260800" y="2926080"/>
            <a:ext cx="24120" cy="31680"/>
          </a:xfrm>
          <a:custGeom>
            <a:avLst/>
            <a:gdLst/>
            <a:ahLst/>
            <a:rect l="l" t="t" r="r" b="b"/>
            <a:pathLst>
              <a:path w="24" h="32">
                <a:moveTo>
                  <a:pt x="5" y="14"/>
                </a:moveTo>
                <a:cubicBezTo>
                  <a:pt x="5" y="14"/>
                  <a:pt x="5" y="14"/>
                  <a:pt x="5" y="14"/>
                </a:cubicBezTo>
                <a:cubicBezTo>
                  <a:pt x="5" y="14"/>
                  <a:pt x="5" y="14"/>
                  <a:pt x="5" y="14"/>
                </a:cubicBezTo>
                <a:cubicBezTo>
                  <a:pt x="4" y="13"/>
                  <a:pt x="3" y="11"/>
                  <a:pt x="3" y="10"/>
                </a:cubicBezTo>
                <a:cubicBezTo>
                  <a:pt x="6" y="8"/>
                  <a:pt x="13" y="3"/>
                  <a:pt x="13" y="3"/>
                </a:cubicBezTo>
                <a:cubicBezTo>
                  <a:pt x="13" y="3"/>
                  <a:pt x="13" y="3"/>
                  <a:pt x="13" y="3"/>
                </a:cubicBezTo>
                <a:cubicBezTo>
                  <a:pt x="14" y="4"/>
                  <a:pt x="14" y="4"/>
                  <a:pt x="14" y="4"/>
                </a:cubicBezTo>
                <a:cubicBezTo>
                  <a:pt x="14" y="4"/>
                  <a:pt x="15" y="5"/>
                  <a:pt x="15" y="5"/>
                </a:cubicBezTo>
                <a:cubicBezTo>
                  <a:pt x="15" y="12"/>
                  <a:pt x="15" y="18"/>
                  <a:pt x="15" y="24"/>
                </a:cubicBezTo>
                <a:cubicBezTo>
                  <a:pt x="16" y="24"/>
                  <a:pt x="17" y="24"/>
                  <a:pt x="18" y="24"/>
                </a:cubicBezTo>
                <a:cubicBezTo>
                  <a:pt x="19" y="24"/>
                  <a:pt x="20" y="24"/>
                  <a:pt x="21" y="25"/>
                </a:cubicBezTo>
                <a:cubicBezTo>
                  <a:pt x="21" y="26"/>
                  <a:pt x="21" y="27"/>
                  <a:pt x="21" y="29"/>
                </a:cubicBezTo>
                <a:cubicBezTo>
                  <a:pt x="21" y="29"/>
                  <a:pt x="21" y="29"/>
                  <a:pt x="21" y="29"/>
                </a:cubicBezTo>
                <a:cubicBezTo>
                  <a:pt x="21" y="29"/>
                  <a:pt x="21" y="29"/>
                  <a:pt x="21" y="29"/>
                </a:cubicBezTo>
                <a:cubicBezTo>
                  <a:pt x="21" y="29"/>
                  <a:pt x="21" y="29"/>
                  <a:pt x="21" y="29"/>
                </a:cubicBezTo>
                <a:cubicBezTo>
                  <a:pt x="15" y="29"/>
                  <a:pt x="10" y="29"/>
                  <a:pt x="4" y="29"/>
                </a:cubicBezTo>
                <a:cubicBezTo>
                  <a:pt x="4" y="27"/>
                  <a:pt x="4" y="26"/>
                  <a:pt x="4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7" y="25"/>
                  <a:pt x="9" y="25"/>
                  <a:pt x="10" y="25"/>
                </a:cubicBezTo>
                <a:cubicBezTo>
                  <a:pt x="10" y="20"/>
                  <a:pt x="11" y="15"/>
                  <a:pt x="11" y="11"/>
                </a:cubicBezTo>
                <a:cubicBezTo>
                  <a:pt x="9" y="12"/>
                  <a:pt x="7" y="13"/>
                  <a:pt x="5" y="14"/>
                </a:cubicBezTo>
                <a:cubicBezTo>
                  <a:pt x="5" y="14"/>
                  <a:pt x="5" y="14"/>
                  <a:pt x="5" y="14"/>
                </a:cubicBezTo>
                <a:moveTo>
                  <a:pt x="13" y="0"/>
                </a:moveTo>
                <a:cubicBezTo>
                  <a:pt x="12" y="0"/>
                  <a:pt x="12" y="1"/>
                  <a:pt x="10" y="2"/>
                </a:cubicBezTo>
                <a:cubicBezTo>
                  <a:pt x="8" y="3"/>
                  <a:pt x="4" y="6"/>
                  <a:pt x="2" y="7"/>
                </a:cubicBezTo>
                <a:cubicBezTo>
                  <a:pt x="1" y="7"/>
                  <a:pt x="0" y="8"/>
                  <a:pt x="0" y="8"/>
                </a:cubicBezTo>
                <a:cubicBezTo>
                  <a:pt x="0" y="9"/>
                  <a:pt x="0" y="10"/>
                  <a:pt x="0" y="11"/>
                </a:cubicBezTo>
                <a:cubicBezTo>
                  <a:pt x="1" y="12"/>
                  <a:pt x="2" y="14"/>
                  <a:pt x="2" y="15"/>
                </a:cubicBezTo>
                <a:cubicBezTo>
                  <a:pt x="3" y="16"/>
                  <a:pt x="3" y="17"/>
                  <a:pt x="4" y="17"/>
                </a:cubicBezTo>
                <a:cubicBezTo>
                  <a:pt x="4" y="17"/>
                  <a:pt x="5" y="17"/>
                  <a:pt x="5" y="17"/>
                </a:cubicBezTo>
                <a:cubicBezTo>
                  <a:pt x="6" y="17"/>
                  <a:pt x="6" y="17"/>
                  <a:pt x="7" y="17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7"/>
                  <a:pt x="8" y="17"/>
                  <a:pt x="8" y="18"/>
                </a:cubicBezTo>
                <a:cubicBezTo>
                  <a:pt x="7" y="19"/>
                  <a:pt x="7" y="20"/>
                  <a:pt x="7" y="22"/>
                </a:cubicBezTo>
                <a:cubicBezTo>
                  <a:pt x="7" y="22"/>
                  <a:pt x="6" y="22"/>
                  <a:pt x="5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3" y="22"/>
                  <a:pt x="2" y="23"/>
                  <a:pt x="2" y="25"/>
                </a:cubicBezTo>
                <a:cubicBezTo>
                  <a:pt x="2" y="27"/>
                  <a:pt x="2" y="27"/>
                  <a:pt x="2" y="27"/>
                </a:cubicBezTo>
                <a:cubicBezTo>
                  <a:pt x="2" y="29"/>
                  <a:pt x="2" y="29"/>
                  <a:pt x="2" y="29"/>
                </a:cubicBezTo>
                <a:cubicBezTo>
                  <a:pt x="2" y="30"/>
                  <a:pt x="3" y="31"/>
                  <a:pt x="4" y="31"/>
                </a:cubicBezTo>
                <a:cubicBezTo>
                  <a:pt x="7" y="31"/>
                  <a:pt x="10" y="32"/>
                  <a:pt x="12" y="32"/>
                </a:cubicBezTo>
                <a:cubicBezTo>
                  <a:pt x="15" y="32"/>
                  <a:pt x="18" y="32"/>
                  <a:pt x="21" y="32"/>
                </a:cubicBezTo>
                <a:cubicBezTo>
                  <a:pt x="22" y="32"/>
                  <a:pt x="22" y="32"/>
                  <a:pt x="23" y="31"/>
                </a:cubicBezTo>
                <a:cubicBezTo>
                  <a:pt x="23" y="31"/>
                  <a:pt x="24" y="30"/>
                  <a:pt x="24" y="29"/>
                </a:cubicBezTo>
                <a:cubicBezTo>
                  <a:pt x="24" y="25"/>
                  <a:pt x="24" y="25"/>
                  <a:pt x="24" y="25"/>
                </a:cubicBezTo>
                <a:cubicBezTo>
                  <a:pt x="24" y="23"/>
                  <a:pt x="23" y="22"/>
                  <a:pt x="21" y="22"/>
                </a:cubicBezTo>
                <a:cubicBezTo>
                  <a:pt x="21" y="21"/>
                  <a:pt x="20" y="21"/>
                  <a:pt x="18" y="21"/>
                </a:cubicBezTo>
                <a:cubicBezTo>
                  <a:pt x="18" y="21"/>
                  <a:pt x="18" y="21"/>
                  <a:pt x="18" y="21"/>
                </a:cubicBezTo>
                <a:cubicBezTo>
                  <a:pt x="18" y="16"/>
                  <a:pt x="18" y="11"/>
                  <a:pt x="18" y="6"/>
                </a:cubicBezTo>
                <a:cubicBezTo>
                  <a:pt x="18" y="5"/>
                  <a:pt x="18" y="4"/>
                  <a:pt x="18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6" y="2"/>
                  <a:pt x="16" y="2"/>
                  <a:pt x="16" y="2"/>
                </a:cubicBezTo>
                <a:cubicBezTo>
                  <a:pt x="16" y="1"/>
                  <a:pt x="15" y="1"/>
                  <a:pt x="14" y="1"/>
                </a:cubicBezTo>
                <a:cubicBezTo>
                  <a:pt x="13" y="0"/>
                  <a:pt x="13" y="0"/>
                  <a:pt x="1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CustomShape 100"/>
          <p:cNvSpPr/>
          <p:nvPr/>
        </p:nvSpPr>
        <p:spPr>
          <a:xfrm>
            <a:off x="2288520" y="2946600"/>
            <a:ext cx="21960" cy="30960"/>
          </a:xfrm>
          <a:custGeom>
            <a:avLst/>
            <a:gdLst/>
            <a:ahLst/>
            <a:rect l="l" t="t" r="r" b="b"/>
            <a:pathLst>
              <a:path w="22" h="31">
                <a:moveTo>
                  <a:pt x="4" y="8"/>
                </a:moveTo>
                <a:cubicBezTo>
                  <a:pt x="4" y="7"/>
                  <a:pt x="3" y="6"/>
                  <a:pt x="3" y="4"/>
                </a:cubicBezTo>
                <a:cubicBezTo>
                  <a:pt x="5" y="3"/>
                  <a:pt x="8" y="3"/>
                  <a:pt x="10" y="2"/>
                </a:cubicBezTo>
                <a:cubicBezTo>
                  <a:pt x="10" y="2"/>
                  <a:pt x="10" y="2"/>
                  <a:pt x="10" y="2"/>
                </a:cubicBezTo>
                <a:cubicBezTo>
                  <a:pt x="10" y="2"/>
                  <a:pt x="10" y="2"/>
                  <a:pt x="10" y="2"/>
                </a:cubicBezTo>
                <a:cubicBezTo>
                  <a:pt x="10" y="2"/>
                  <a:pt x="10" y="2"/>
                  <a:pt x="10" y="2"/>
                </a:cubicBezTo>
                <a:cubicBezTo>
                  <a:pt x="13" y="2"/>
                  <a:pt x="15" y="4"/>
                  <a:pt x="16" y="6"/>
                </a:cubicBezTo>
                <a:cubicBezTo>
                  <a:pt x="17" y="7"/>
                  <a:pt x="17" y="8"/>
                  <a:pt x="17" y="9"/>
                </a:cubicBezTo>
                <a:cubicBezTo>
                  <a:pt x="17" y="11"/>
                  <a:pt x="16" y="14"/>
                  <a:pt x="15" y="16"/>
                </a:cubicBezTo>
                <a:cubicBezTo>
                  <a:pt x="13" y="19"/>
                  <a:pt x="11" y="21"/>
                  <a:pt x="10" y="22"/>
                </a:cubicBezTo>
                <a:cubicBezTo>
                  <a:pt x="10" y="22"/>
                  <a:pt x="10" y="23"/>
                  <a:pt x="10" y="23"/>
                </a:cubicBezTo>
                <a:cubicBezTo>
                  <a:pt x="10" y="24"/>
                  <a:pt x="11" y="24"/>
                  <a:pt x="11" y="24"/>
                </a:cubicBezTo>
                <a:cubicBezTo>
                  <a:pt x="14" y="24"/>
                  <a:pt x="17" y="24"/>
                  <a:pt x="19" y="24"/>
                </a:cubicBezTo>
                <a:cubicBezTo>
                  <a:pt x="19" y="25"/>
                  <a:pt x="19" y="26"/>
                  <a:pt x="19" y="27"/>
                </a:cubicBezTo>
                <a:cubicBezTo>
                  <a:pt x="19" y="28"/>
                  <a:pt x="19" y="28"/>
                  <a:pt x="19" y="28"/>
                </a:cubicBezTo>
                <a:cubicBezTo>
                  <a:pt x="16" y="28"/>
                  <a:pt x="12" y="27"/>
                  <a:pt x="9" y="27"/>
                </a:cubicBezTo>
                <a:cubicBezTo>
                  <a:pt x="7" y="27"/>
                  <a:pt x="6" y="28"/>
                  <a:pt x="4" y="28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3"/>
                  <a:pt x="4" y="23"/>
                  <a:pt x="4" y="23"/>
                </a:cubicBezTo>
                <a:cubicBezTo>
                  <a:pt x="8" y="22"/>
                  <a:pt x="10" y="19"/>
                  <a:pt x="12" y="16"/>
                </a:cubicBezTo>
                <a:cubicBezTo>
                  <a:pt x="13" y="15"/>
                  <a:pt x="13" y="14"/>
                  <a:pt x="13" y="12"/>
                </a:cubicBezTo>
                <a:cubicBezTo>
                  <a:pt x="13" y="12"/>
                  <a:pt x="13" y="12"/>
                  <a:pt x="13" y="12"/>
                </a:cubicBezTo>
                <a:cubicBezTo>
                  <a:pt x="13" y="10"/>
                  <a:pt x="13" y="8"/>
                  <a:pt x="11" y="8"/>
                </a:cubicBezTo>
                <a:cubicBezTo>
                  <a:pt x="11" y="8"/>
                  <a:pt x="11" y="8"/>
                  <a:pt x="11" y="8"/>
                </a:cubicBezTo>
                <a:cubicBezTo>
                  <a:pt x="11" y="8"/>
                  <a:pt x="11" y="8"/>
                  <a:pt x="11" y="8"/>
                </a:cubicBezTo>
                <a:cubicBezTo>
                  <a:pt x="11" y="8"/>
                  <a:pt x="11" y="8"/>
                  <a:pt x="11" y="8"/>
                </a:cubicBezTo>
                <a:cubicBezTo>
                  <a:pt x="10" y="7"/>
                  <a:pt x="9" y="7"/>
                  <a:pt x="8" y="7"/>
                </a:cubicBezTo>
                <a:cubicBezTo>
                  <a:pt x="8" y="7"/>
                  <a:pt x="8" y="7"/>
                  <a:pt x="8" y="7"/>
                </a:cubicBezTo>
                <a:cubicBezTo>
                  <a:pt x="8" y="7"/>
                  <a:pt x="8" y="7"/>
                  <a:pt x="8" y="7"/>
                </a:cubicBezTo>
                <a:cubicBezTo>
                  <a:pt x="7" y="7"/>
                  <a:pt x="5" y="7"/>
                  <a:pt x="4" y="8"/>
                </a:cubicBezTo>
                <a:moveTo>
                  <a:pt x="10" y="0"/>
                </a:moveTo>
                <a:cubicBezTo>
                  <a:pt x="10" y="0"/>
                  <a:pt x="10" y="0"/>
                  <a:pt x="10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7" y="0"/>
                  <a:pt x="3" y="1"/>
                  <a:pt x="1" y="2"/>
                </a:cubicBezTo>
                <a:cubicBezTo>
                  <a:pt x="0" y="3"/>
                  <a:pt x="0" y="3"/>
                  <a:pt x="0" y="4"/>
                </a:cubicBezTo>
                <a:cubicBezTo>
                  <a:pt x="0" y="6"/>
                  <a:pt x="1" y="8"/>
                  <a:pt x="1" y="10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3" y="11"/>
                  <a:pt x="3" y="11"/>
                </a:cubicBezTo>
                <a:cubicBezTo>
                  <a:pt x="3" y="11"/>
                  <a:pt x="3" y="11"/>
                  <a:pt x="4" y="11"/>
                </a:cubicBezTo>
                <a:cubicBezTo>
                  <a:pt x="5" y="10"/>
                  <a:pt x="7" y="10"/>
                  <a:pt x="8" y="10"/>
                </a:cubicBezTo>
                <a:cubicBezTo>
                  <a:pt x="8" y="10"/>
                  <a:pt x="8" y="10"/>
                  <a:pt x="8" y="10"/>
                </a:cubicBezTo>
                <a:cubicBezTo>
                  <a:pt x="8" y="10"/>
                  <a:pt x="8" y="10"/>
                  <a:pt x="8" y="10"/>
                </a:cubicBezTo>
                <a:cubicBezTo>
                  <a:pt x="9" y="10"/>
                  <a:pt x="9" y="10"/>
                  <a:pt x="10" y="10"/>
                </a:cubicBezTo>
                <a:cubicBezTo>
                  <a:pt x="10" y="10"/>
                  <a:pt x="10" y="11"/>
                  <a:pt x="10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10" y="13"/>
                  <a:pt x="10" y="14"/>
                  <a:pt x="9" y="15"/>
                </a:cubicBezTo>
                <a:cubicBezTo>
                  <a:pt x="8" y="17"/>
                  <a:pt x="6" y="19"/>
                  <a:pt x="3" y="21"/>
                </a:cubicBezTo>
                <a:cubicBezTo>
                  <a:pt x="3" y="21"/>
                  <a:pt x="2" y="21"/>
                  <a:pt x="1" y="22"/>
                </a:cubicBezTo>
                <a:cubicBezTo>
                  <a:pt x="1" y="23"/>
                  <a:pt x="1" y="24"/>
                  <a:pt x="1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6"/>
                  <a:pt x="1" y="27"/>
                  <a:pt x="1" y="29"/>
                </a:cubicBezTo>
                <a:cubicBezTo>
                  <a:pt x="1" y="29"/>
                  <a:pt x="1" y="30"/>
                  <a:pt x="1" y="30"/>
                </a:cubicBezTo>
                <a:cubicBezTo>
                  <a:pt x="2" y="30"/>
                  <a:pt x="2" y="31"/>
                  <a:pt x="2" y="31"/>
                </a:cubicBezTo>
                <a:cubicBezTo>
                  <a:pt x="3" y="31"/>
                  <a:pt x="3" y="31"/>
                  <a:pt x="3" y="31"/>
                </a:cubicBezTo>
                <a:cubicBezTo>
                  <a:pt x="5" y="30"/>
                  <a:pt x="7" y="30"/>
                  <a:pt x="9" y="30"/>
                </a:cubicBezTo>
                <a:cubicBezTo>
                  <a:pt x="13" y="30"/>
                  <a:pt x="17" y="31"/>
                  <a:pt x="21" y="31"/>
                </a:cubicBezTo>
                <a:cubicBezTo>
                  <a:pt x="21" y="31"/>
                  <a:pt x="21" y="31"/>
                  <a:pt x="21" y="31"/>
                </a:cubicBezTo>
                <a:cubicBezTo>
                  <a:pt x="21" y="31"/>
                  <a:pt x="21" y="31"/>
                  <a:pt x="22" y="30"/>
                </a:cubicBezTo>
                <a:cubicBezTo>
                  <a:pt x="22" y="30"/>
                  <a:pt x="22" y="30"/>
                  <a:pt x="22" y="29"/>
                </a:cubicBezTo>
                <a:cubicBezTo>
                  <a:pt x="22" y="29"/>
                  <a:pt x="22" y="28"/>
                  <a:pt x="22" y="27"/>
                </a:cubicBezTo>
                <a:cubicBezTo>
                  <a:pt x="22" y="26"/>
                  <a:pt x="22" y="24"/>
                  <a:pt x="22" y="23"/>
                </a:cubicBezTo>
                <a:cubicBezTo>
                  <a:pt x="22" y="23"/>
                  <a:pt x="22" y="22"/>
                  <a:pt x="22" y="22"/>
                </a:cubicBezTo>
                <a:cubicBezTo>
                  <a:pt x="22" y="22"/>
                  <a:pt x="21" y="22"/>
                  <a:pt x="21" y="22"/>
                </a:cubicBezTo>
                <a:cubicBezTo>
                  <a:pt x="19" y="22"/>
                  <a:pt x="17" y="21"/>
                  <a:pt x="15" y="21"/>
                </a:cubicBezTo>
                <a:cubicBezTo>
                  <a:pt x="15" y="20"/>
                  <a:pt x="16" y="19"/>
                  <a:pt x="17" y="18"/>
                </a:cubicBezTo>
                <a:cubicBezTo>
                  <a:pt x="19" y="15"/>
                  <a:pt x="20" y="12"/>
                  <a:pt x="20" y="9"/>
                </a:cubicBezTo>
                <a:cubicBezTo>
                  <a:pt x="20" y="7"/>
                  <a:pt x="20" y="6"/>
                  <a:pt x="19" y="4"/>
                </a:cubicBezTo>
                <a:cubicBezTo>
                  <a:pt x="17" y="1"/>
                  <a:pt x="14" y="0"/>
                  <a:pt x="10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CustomShape 101"/>
          <p:cNvSpPr/>
          <p:nvPr/>
        </p:nvSpPr>
        <p:spPr>
          <a:xfrm>
            <a:off x="2299680" y="2954520"/>
            <a:ext cx="360" cy="36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CustomShape 102"/>
          <p:cNvSpPr/>
          <p:nvPr/>
        </p:nvSpPr>
        <p:spPr>
          <a:xfrm>
            <a:off x="2299680" y="2954520"/>
            <a:ext cx="360" cy="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CustomShape 103"/>
          <p:cNvSpPr/>
          <p:nvPr/>
        </p:nvSpPr>
        <p:spPr>
          <a:xfrm>
            <a:off x="2316960" y="2968920"/>
            <a:ext cx="23400" cy="32400"/>
          </a:xfrm>
          <a:custGeom>
            <a:avLst/>
            <a:gdLst/>
            <a:ahLst/>
            <a:rect l="l" t="t" r="r" b="b"/>
            <a:pathLst>
              <a:path w="23" h="32">
                <a:moveTo>
                  <a:pt x="5" y="6"/>
                </a:moveTo>
                <a:cubicBezTo>
                  <a:pt x="5" y="5"/>
                  <a:pt x="5" y="5"/>
                  <a:pt x="5" y="4"/>
                </a:cubicBezTo>
                <a:cubicBezTo>
                  <a:pt x="5" y="4"/>
                  <a:pt x="5" y="4"/>
                  <a:pt x="5" y="4"/>
                </a:cubicBezTo>
                <a:cubicBezTo>
                  <a:pt x="5" y="4"/>
                  <a:pt x="5" y="4"/>
                  <a:pt x="5" y="4"/>
                </a:cubicBezTo>
                <a:cubicBezTo>
                  <a:pt x="7" y="3"/>
                  <a:pt x="9" y="3"/>
                  <a:pt x="11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13" y="3"/>
                  <a:pt x="15" y="3"/>
                  <a:pt x="16" y="4"/>
                </a:cubicBezTo>
                <a:cubicBezTo>
                  <a:pt x="17" y="6"/>
                  <a:pt x="17" y="7"/>
                  <a:pt x="17" y="8"/>
                </a:cubicBezTo>
                <a:cubicBezTo>
                  <a:pt x="17" y="9"/>
                  <a:pt x="17" y="10"/>
                  <a:pt x="16" y="11"/>
                </a:cubicBezTo>
                <a:cubicBezTo>
                  <a:pt x="15" y="12"/>
                  <a:pt x="14" y="13"/>
                  <a:pt x="13" y="13"/>
                </a:cubicBezTo>
                <a:cubicBezTo>
                  <a:pt x="13" y="14"/>
                  <a:pt x="13" y="14"/>
                  <a:pt x="13" y="15"/>
                </a:cubicBezTo>
                <a:cubicBezTo>
                  <a:pt x="13" y="15"/>
                  <a:pt x="13" y="16"/>
                  <a:pt x="14" y="16"/>
                </a:cubicBezTo>
                <a:cubicBezTo>
                  <a:pt x="18" y="17"/>
                  <a:pt x="20" y="20"/>
                  <a:pt x="20" y="23"/>
                </a:cubicBezTo>
                <a:cubicBezTo>
                  <a:pt x="20" y="23"/>
                  <a:pt x="20" y="23"/>
                  <a:pt x="20" y="23"/>
                </a:cubicBezTo>
                <a:cubicBezTo>
                  <a:pt x="19" y="25"/>
                  <a:pt x="19" y="26"/>
                  <a:pt x="18" y="27"/>
                </a:cubicBezTo>
                <a:cubicBezTo>
                  <a:pt x="17" y="28"/>
                  <a:pt x="15" y="29"/>
                  <a:pt x="13" y="29"/>
                </a:cubicBezTo>
                <a:cubicBezTo>
                  <a:pt x="13" y="29"/>
                  <a:pt x="12" y="29"/>
                  <a:pt x="11" y="29"/>
                </a:cubicBezTo>
                <a:cubicBezTo>
                  <a:pt x="11" y="29"/>
                  <a:pt x="11" y="29"/>
                  <a:pt x="11" y="29"/>
                </a:cubicBezTo>
                <a:cubicBezTo>
                  <a:pt x="11" y="29"/>
                  <a:pt x="11" y="29"/>
                  <a:pt x="11" y="29"/>
                </a:cubicBezTo>
                <a:cubicBezTo>
                  <a:pt x="8" y="29"/>
                  <a:pt x="5" y="29"/>
                  <a:pt x="4" y="28"/>
                </a:cubicBezTo>
                <a:cubicBezTo>
                  <a:pt x="4" y="27"/>
                  <a:pt x="4" y="26"/>
                  <a:pt x="5" y="25"/>
                </a:cubicBezTo>
                <a:cubicBezTo>
                  <a:pt x="6" y="26"/>
                  <a:pt x="7" y="26"/>
                  <a:pt x="9" y="26"/>
                </a:cubicBezTo>
                <a:cubicBezTo>
                  <a:pt x="10" y="26"/>
                  <a:pt x="11" y="26"/>
                  <a:pt x="12" y="25"/>
                </a:cubicBezTo>
                <a:cubicBezTo>
                  <a:pt x="13" y="25"/>
                  <a:pt x="14" y="25"/>
                  <a:pt x="15" y="24"/>
                </a:cubicBezTo>
                <a:cubicBezTo>
                  <a:pt x="15" y="23"/>
                  <a:pt x="15" y="22"/>
                  <a:pt x="15" y="22"/>
                </a:cubicBezTo>
                <a:cubicBezTo>
                  <a:pt x="15" y="20"/>
                  <a:pt x="14" y="18"/>
                  <a:pt x="12" y="17"/>
                </a:cubicBezTo>
                <a:cubicBezTo>
                  <a:pt x="11" y="17"/>
                  <a:pt x="10" y="16"/>
                  <a:pt x="9" y="16"/>
                </a:cubicBezTo>
                <a:cubicBezTo>
                  <a:pt x="9" y="16"/>
                  <a:pt x="8" y="16"/>
                  <a:pt x="8" y="17"/>
                </a:cubicBezTo>
                <a:cubicBezTo>
                  <a:pt x="8" y="16"/>
                  <a:pt x="8" y="15"/>
                  <a:pt x="8" y="14"/>
                </a:cubicBezTo>
                <a:cubicBezTo>
                  <a:pt x="9" y="14"/>
                  <a:pt x="10" y="14"/>
                  <a:pt x="11" y="14"/>
                </a:cubicBezTo>
                <a:cubicBezTo>
                  <a:pt x="12" y="13"/>
                  <a:pt x="13" y="12"/>
                  <a:pt x="13" y="10"/>
                </a:cubicBezTo>
                <a:cubicBezTo>
                  <a:pt x="13" y="9"/>
                  <a:pt x="13" y="9"/>
                  <a:pt x="13" y="9"/>
                </a:cubicBezTo>
                <a:cubicBezTo>
                  <a:pt x="13" y="8"/>
                  <a:pt x="12" y="7"/>
                  <a:pt x="11" y="6"/>
                </a:cubicBezTo>
                <a:cubicBezTo>
                  <a:pt x="10" y="6"/>
                  <a:pt x="9" y="6"/>
                  <a:pt x="8" y="6"/>
                </a:cubicBezTo>
                <a:cubicBezTo>
                  <a:pt x="7" y="6"/>
                  <a:pt x="6" y="6"/>
                  <a:pt x="5" y="6"/>
                </a:cubicBezTo>
                <a:cubicBezTo>
                  <a:pt x="5" y="6"/>
                  <a:pt x="5" y="6"/>
                  <a:pt x="5" y="6"/>
                </a:cubicBezTo>
                <a:moveTo>
                  <a:pt x="11" y="0"/>
                </a:moveTo>
                <a:cubicBezTo>
                  <a:pt x="11" y="0"/>
                  <a:pt x="11" y="0"/>
                  <a:pt x="11" y="0"/>
                </a:cubicBezTo>
                <a:cubicBezTo>
                  <a:pt x="9" y="0"/>
                  <a:pt x="6" y="0"/>
                  <a:pt x="4" y="1"/>
                </a:cubicBezTo>
                <a:cubicBezTo>
                  <a:pt x="4" y="1"/>
                  <a:pt x="3" y="1"/>
                  <a:pt x="2" y="2"/>
                </a:cubicBezTo>
                <a:cubicBezTo>
                  <a:pt x="2" y="3"/>
                  <a:pt x="2" y="3"/>
                  <a:pt x="2" y="3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2" y="5"/>
                  <a:pt x="2" y="7"/>
                  <a:pt x="2" y="8"/>
                </a:cubicBezTo>
                <a:cubicBezTo>
                  <a:pt x="2" y="8"/>
                  <a:pt x="2" y="9"/>
                  <a:pt x="2" y="9"/>
                </a:cubicBezTo>
                <a:cubicBezTo>
                  <a:pt x="2" y="9"/>
                  <a:pt x="3" y="9"/>
                  <a:pt x="3" y="9"/>
                </a:cubicBezTo>
                <a:cubicBezTo>
                  <a:pt x="3" y="9"/>
                  <a:pt x="3" y="9"/>
                  <a:pt x="3" y="9"/>
                </a:cubicBezTo>
                <a:cubicBezTo>
                  <a:pt x="4" y="9"/>
                  <a:pt x="4" y="9"/>
                  <a:pt x="5" y="9"/>
                </a:cubicBezTo>
                <a:cubicBezTo>
                  <a:pt x="6" y="9"/>
                  <a:pt x="7" y="9"/>
                  <a:pt x="8" y="9"/>
                </a:cubicBezTo>
                <a:cubicBezTo>
                  <a:pt x="8" y="9"/>
                  <a:pt x="8" y="9"/>
                  <a:pt x="8" y="9"/>
                </a:cubicBezTo>
                <a:cubicBezTo>
                  <a:pt x="9" y="9"/>
                  <a:pt x="9" y="9"/>
                  <a:pt x="10" y="9"/>
                </a:cubicBezTo>
                <a:cubicBezTo>
                  <a:pt x="10" y="9"/>
                  <a:pt x="10" y="9"/>
                  <a:pt x="10" y="10"/>
                </a:cubicBezTo>
                <a:cubicBezTo>
                  <a:pt x="10" y="10"/>
                  <a:pt x="10" y="10"/>
                  <a:pt x="10" y="10"/>
                </a:cubicBezTo>
                <a:cubicBezTo>
                  <a:pt x="10" y="11"/>
                  <a:pt x="10" y="11"/>
                  <a:pt x="10" y="11"/>
                </a:cubicBezTo>
                <a:cubicBezTo>
                  <a:pt x="9" y="11"/>
                  <a:pt x="8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1"/>
                  <a:pt x="6" y="11"/>
                  <a:pt x="6" y="11"/>
                </a:cubicBezTo>
                <a:cubicBezTo>
                  <a:pt x="6" y="11"/>
                  <a:pt x="6" y="11"/>
                  <a:pt x="5" y="12"/>
                </a:cubicBezTo>
                <a:cubicBezTo>
                  <a:pt x="5" y="12"/>
                  <a:pt x="5" y="12"/>
                  <a:pt x="5" y="13"/>
                </a:cubicBezTo>
                <a:cubicBezTo>
                  <a:pt x="5" y="13"/>
                  <a:pt x="5" y="13"/>
                  <a:pt x="5" y="13"/>
                </a:cubicBezTo>
                <a:cubicBezTo>
                  <a:pt x="5" y="14"/>
                  <a:pt x="5" y="17"/>
                  <a:pt x="5" y="18"/>
                </a:cubicBezTo>
                <a:cubicBezTo>
                  <a:pt x="5" y="18"/>
                  <a:pt x="5" y="18"/>
                  <a:pt x="5" y="18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20"/>
                  <a:pt x="6" y="20"/>
                  <a:pt x="6" y="20"/>
                </a:cubicBezTo>
                <a:cubicBezTo>
                  <a:pt x="6" y="20"/>
                  <a:pt x="6" y="20"/>
                  <a:pt x="6" y="20"/>
                </a:cubicBezTo>
                <a:cubicBezTo>
                  <a:pt x="7" y="20"/>
                  <a:pt x="8" y="19"/>
                  <a:pt x="9" y="19"/>
                </a:cubicBezTo>
                <a:cubicBezTo>
                  <a:pt x="10" y="19"/>
                  <a:pt x="11" y="19"/>
                  <a:pt x="11" y="20"/>
                </a:cubicBezTo>
                <a:cubicBezTo>
                  <a:pt x="12" y="20"/>
                  <a:pt x="12" y="21"/>
                  <a:pt x="12" y="22"/>
                </a:cubicBezTo>
                <a:cubicBezTo>
                  <a:pt x="12" y="22"/>
                  <a:pt x="12" y="22"/>
                  <a:pt x="12" y="22"/>
                </a:cubicBezTo>
                <a:cubicBezTo>
                  <a:pt x="12" y="22"/>
                  <a:pt x="12" y="22"/>
                  <a:pt x="11" y="23"/>
                </a:cubicBezTo>
                <a:cubicBezTo>
                  <a:pt x="10" y="23"/>
                  <a:pt x="10" y="23"/>
                  <a:pt x="9" y="23"/>
                </a:cubicBezTo>
                <a:cubicBezTo>
                  <a:pt x="7" y="23"/>
                  <a:pt x="6" y="23"/>
                  <a:pt x="5" y="22"/>
                </a:cubicBezTo>
                <a:cubicBezTo>
                  <a:pt x="5" y="22"/>
                  <a:pt x="4" y="22"/>
                  <a:pt x="4" y="22"/>
                </a:cubicBezTo>
                <a:cubicBezTo>
                  <a:pt x="4" y="22"/>
                  <a:pt x="3" y="22"/>
                  <a:pt x="3" y="22"/>
                </a:cubicBezTo>
                <a:cubicBezTo>
                  <a:pt x="2" y="24"/>
                  <a:pt x="1" y="26"/>
                  <a:pt x="0" y="29"/>
                </a:cubicBezTo>
                <a:cubicBezTo>
                  <a:pt x="0" y="29"/>
                  <a:pt x="1" y="30"/>
                  <a:pt x="1" y="30"/>
                </a:cubicBezTo>
                <a:cubicBezTo>
                  <a:pt x="4" y="32"/>
                  <a:pt x="8" y="32"/>
                  <a:pt x="11" y="32"/>
                </a:cubicBezTo>
                <a:cubicBezTo>
                  <a:pt x="12" y="32"/>
                  <a:pt x="13" y="32"/>
                  <a:pt x="14" y="32"/>
                </a:cubicBezTo>
                <a:cubicBezTo>
                  <a:pt x="16" y="31"/>
                  <a:pt x="18" y="31"/>
                  <a:pt x="20" y="29"/>
                </a:cubicBezTo>
                <a:cubicBezTo>
                  <a:pt x="21" y="28"/>
                  <a:pt x="22" y="26"/>
                  <a:pt x="22" y="23"/>
                </a:cubicBezTo>
                <a:cubicBezTo>
                  <a:pt x="23" y="23"/>
                  <a:pt x="23" y="23"/>
                  <a:pt x="23" y="23"/>
                </a:cubicBezTo>
                <a:cubicBezTo>
                  <a:pt x="23" y="19"/>
                  <a:pt x="21" y="16"/>
                  <a:pt x="17" y="14"/>
                </a:cubicBezTo>
                <a:cubicBezTo>
                  <a:pt x="17" y="13"/>
                  <a:pt x="18" y="13"/>
                  <a:pt x="18" y="12"/>
                </a:cubicBezTo>
                <a:cubicBezTo>
                  <a:pt x="19" y="11"/>
                  <a:pt x="20" y="9"/>
                  <a:pt x="20" y="8"/>
                </a:cubicBezTo>
                <a:cubicBezTo>
                  <a:pt x="20" y="6"/>
                  <a:pt x="19" y="4"/>
                  <a:pt x="18" y="2"/>
                </a:cubicBezTo>
                <a:cubicBezTo>
                  <a:pt x="16" y="0"/>
                  <a:pt x="13" y="0"/>
                  <a:pt x="11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CustomShape 104"/>
          <p:cNvSpPr/>
          <p:nvPr/>
        </p:nvSpPr>
        <p:spPr>
          <a:xfrm>
            <a:off x="2349360" y="2999160"/>
            <a:ext cx="10080" cy="10800"/>
          </a:xfrm>
          <a:custGeom>
            <a:avLst/>
            <a:gdLst/>
            <a:ahLst/>
            <a:rect l="l" t="t" r="r" b="b"/>
            <a:pathLst>
              <a:path w="10" h="11">
                <a:moveTo>
                  <a:pt x="7" y="8"/>
                </a:moveTo>
                <a:cubicBezTo>
                  <a:pt x="6" y="8"/>
                  <a:pt x="5" y="7"/>
                  <a:pt x="5" y="7"/>
                </a:cubicBezTo>
                <a:cubicBezTo>
                  <a:pt x="5" y="7"/>
                  <a:pt x="6" y="6"/>
                  <a:pt x="7" y="5"/>
                </a:cubicBezTo>
                <a:cubicBezTo>
                  <a:pt x="7" y="6"/>
                  <a:pt x="7" y="7"/>
                  <a:pt x="7" y="8"/>
                </a:cubicBezTo>
                <a:moveTo>
                  <a:pt x="9" y="0"/>
                </a:moveTo>
                <a:cubicBezTo>
                  <a:pt x="8" y="0"/>
                  <a:pt x="8" y="0"/>
                  <a:pt x="8" y="0"/>
                </a:cubicBezTo>
                <a:cubicBezTo>
                  <a:pt x="8" y="0"/>
                  <a:pt x="8" y="0"/>
                  <a:pt x="8" y="0"/>
                </a:cubicBezTo>
                <a:cubicBezTo>
                  <a:pt x="7" y="1"/>
                  <a:pt x="7" y="1"/>
                  <a:pt x="7" y="1"/>
                </a:cubicBezTo>
                <a:cubicBezTo>
                  <a:pt x="5" y="3"/>
                  <a:pt x="2" y="5"/>
                  <a:pt x="0" y="8"/>
                </a:cubicBezTo>
                <a:cubicBezTo>
                  <a:pt x="0" y="9"/>
                  <a:pt x="0" y="9"/>
                  <a:pt x="0" y="10"/>
                </a:cubicBezTo>
                <a:cubicBezTo>
                  <a:pt x="0" y="10"/>
                  <a:pt x="1" y="11"/>
                  <a:pt x="1" y="11"/>
                </a:cubicBezTo>
                <a:cubicBezTo>
                  <a:pt x="1" y="11"/>
                  <a:pt x="1" y="11"/>
                  <a:pt x="1" y="11"/>
                </a:cubicBezTo>
                <a:cubicBezTo>
                  <a:pt x="2" y="10"/>
                  <a:pt x="3" y="10"/>
                  <a:pt x="4" y="10"/>
                </a:cubicBezTo>
                <a:cubicBezTo>
                  <a:pt x="5" y="10"/>
                  <a:pt x="7" y="10"/>
                  <a:pt x="8" y="11"/>
                </a:cubicBezTo>
                <a:cubicBezTo>
                  <a:pt x="8" y="11"/>
                  <a:pt x="8" y="11"/>
                  <a:pt x="8" y="11"/>
                </a:cubicBezTo>
                <a:cubicBezTo>
                  <a:pt x="9" y="11"/>
                  <a:pt x="9" y="10"/>
                  <a:pt x="9" y="9"/>
                </a:cubicBezTo>
                <a:cubicBezTo>
                  <a:pt x="10" y="7"/>
                  <a:pt x="10" y="4"/>
                  <a:pt x="10" y="2"/>
                </a:cubicBezTo>
                <a:cubicBezTo>
                  <a:pt x="10" y="1"/>
                  <a:pt x="10" y="1"/>
                  <a:pt x="9" y="0"/>
                </a:cubicBezTo>
                <a:cubicBezTo>
                  <a:pt x="9" y="0"/>
                  <a:pt x="9" y="0"/>
                  <a:pt x="9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CustomShape 105"/>
          <p:cNvSpPr/>
          <p:nvPr/>
        </p:nvSpPr>
        <p:spPr>
          <a:xfrm>
            <a:off x="2343600" y="2992320"/>
            <a:ext cx="25920" cy="31680"/>
          </a:xfrm>
          <a:custGeom>
            <a:avLst/>
            <a:gdLst/>
            <a:ahLst/>
            <a:rect l="l" t="t" r="r" b="b"/>
            <a:pathLst>
              <a:path w="26" h="32">
                <a:moveTo>
                  <a:pt x="17" y="3"/>
                </a:moveTo>
                <a:cubicBezTo>
                  <a:pt x="17" y="3"/>
                  <a:pt x="18" y="3"/>
                  <a:pt x="19" y="3"/>
                </a:cubicBezTo>
                <a:cubicBezTo>
                  <a:pt x="18" y="7"/>
                  <a:pt x="18" y="9"/>
                  <a:pt x="18" y="13"/>
                </a:cubicBezTo>
                <a:cubicBezTo>
                  <a:pt x="18" y="14"/>
                  <a:pt x="18" y="15"/>
                  <a:pt x="18" y="15"/>
                </a:cubicBezTo>
                <a:cubicBezTo>
                  <a:pt x="18" y="16"/>
                  <a:pt x="18" y="16"/>
                  <a:pt x="18" y="16"/>
                </a:cubicBezTo>
                <a:cubicBezTo>
                  <a:pt x="18" y="17"/>
                  <a:pt x="18" y="17"/>
                  <a:pt x="18" y="17"/>
                </a:cubicBezTo>
                <a:cubicBezTo>
                  <a:pt x="18" y="17"/>
                  <a:pt x="19" y="17"/>
                  <a:pt x="19" y="18"/>
                </a:cubicBezTo>
                <a:cubicBezTo>
                  <a:pt x="20" y="18"/>
                  <a:pt x="20" y="18"/>
                  <a:pt x="20" y="18"/>
                </a:cubicBezTo>
                <a:cubicBezTo>
                  <a:pt x="20" y="18"/>
                  <a:pt x="20" y="18"/>
                  <a:pt x="20" y="18"/>
                </a:cubicBezTo>
                <a:cubicBezTo>
                  <a:pt x="21" y="18"/>
                  <a:pt x="22" y="18"/>
                  <a:pt x="23" y="18"/>
                </a:cubicBezTo>
                <a:cubicBezTo>
                  <a:pt x="23" y="18"/>
                  <a:pt x="23" y="18"/>
                  <a:pt x="23" y="18"/>
                </a:cubicBezTo>
                <a:cubicBezTo>
                  <a:pt x="23" y="19"/>
                  <a:pt x="23" y="19"/>
                  <a:pt x="23" y="20"/>
                </a:cubicBezTo>
                <a:cubicBezTo>
                  <a:pt x="23" y="20"/>
                  <a:pt x="23" y="20"/>
                  <a:pt x="23" y="20"/>
                </a:cubicBezTo>
                <a:cubicBezTo>
                  <a:pt x="22" y="20"/>
                  <a:pt x="21" y="20"/>
                  <a:pt x="19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19" y="20"/>
                  <a:pt x="19" y="20"/>
                  <a:pt x="18" y="21"/>
                </a:cubicBezTo>
                <a:cubicBezTo>
                  <a:pt x="18" y="21"/>
                  <a:pt x="18" y="21"/>
                  <a:pt x="18" y="22"/>
                </a:cubicBezTo>
                <a:cubicBezTo>
                  <a:pt x="18" y="24"/>
                  <a:pt x="18" y="26"/>
                  <a:pt x="17" y="27"/>
                </a:cubicBezTo>
                <a:cubicBezTo>
                  <a:pt x="17" y="28"/>
                  <a:pt x="17" y="29"/>
                  <a:pt x="17" y="29"/>
                </a:cubicBezTo>
                <a:cubicBezTo>
                  <a:pt x="16" y="29"/>
                  <a:pt x="16" y="29"/>
                  <a:pt x="15" y="29"/>
                </a:cubicBezTo>
                <a:cubicBezTo>
                  <a:pt x="15" y="27"/>
                  <a:pt x="15" y="25"/>
                  <a:pt x="15" y="22"/>
                </a:cubicBezTo>
                <a:cubicBezTo>
                  <a:pt x="15" y="21"/>
                  <a:pt x="15" y="20"/>
                  <a:pt x="14" y="20"/>
                </a:cubicBezTo>
                <a:cubicBezTo>
                  <a:pt x="13" y="20"/>
                  <a:pt x="13" y="20"/>
                  <a:pt x="13" y="20"/>
                </a:cubicBezTo>
                <a:cubicBezTo>
                  <a:pt x="13" y="20"/>
                  <a:pt x="13" y="20"/>
                  <a:pt x="13" y="20"/>
                </a:cubicBezTo>
                <a:cubicBezTo>
                  <a:pt x="13" y="20"/>
                  <a:pt x="13" y="20"/>
                  <a:pt x="13" y="20"/>
                </a:cubicBezTo>
                <a:cubicBezTo>
                  <a:pt x="10" y="20"/>
                  <a:pt x="8" y="20"/>
                  <a:pt x="5" y="20"/>
                </a:cubicBezTo>
                <a:cubicBezTo>
                  <a:pt x="4" y="20"/>
                  <a:pt x="4" y="20"/>
                  <a:pt x="3" y="20"/>
                </a:cubicBezTo>
                <a:cubicBezTo>
                  <a:pt x="3" y="20"/>
                  <a:pt x="3" y="20"/>
                  <a:pt x="3" y="20"/>
                </a:cubicBezTo>
                <a:cubicBezTo>
                  <a:pt x="3" y="19"/>
                  <a:pt x="3" y="19"/>
                  <a:pt x="3" y="18"/>
                </a:cubicBezTo>
                <a:cubicBezTo>
                  <a:pt x="3" y="18"/>
                  <a:pt x="3" y="18"/>
                  <a:pt x="3" y="17"/>
                </a:cubicBezTo>
                <a:cubicBezTo>
                  <a:pt x="5" y="14"/>
                  <a:pt x="11" y="7"/>
                  <a:pt x="14" y="3"/>
                </a:cubicBezTo>
                <a:cubicBezTo>
                  <a:pt x="15" y="3"/>
                  <a:pt x="15" y="3"/>
                  <a:pt x="15" y="3"/>
                </a:cubicBezTo>
                <a:cubicBezTo>
                  <a:pt x="15" y="3"/>
                  <a:pt x="16" y="3"/>
                  <a:pt x="17" y="3"/>
                </a:cubicBezTo>
                <a:moveTo>
                  <a:pt x="20" y="0"/>
                </a:moveTo>
                <a:cubicBezTo>
                  <a:pt x="20" y="0"/>
                  <a:pt x="20" y="0"/>
                  <a:pt x="20" y="0"/>
                </a:cubicBezTo>
                <a:cubicBezTo>
                  <a:pt x="19" y="0"/>
                  <a:pt x="18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6" y="0"/>
                  <a:pt x="15" y="0"/>
                  <a:pt x="15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3" y="1"/>
                  <a:pt x="13" y="1"/>
                  <a:pt x="13" y="1"/>
                </a:cubicBezTo>
                <a:cubicBezTo>
                  <a:pt x="13" y="1"/>
                  <a:pt x="13" y="1"/>
                  <a:pt x="13" y="1"/>
                </a:cubicBezTo>
                <a:cubicBezTo>
                  <a:pt x="10" y="3"/>
                  <a:pt x="7" y="7"/>
                  <a:pt x="5" y="10"/>
                </a:cubicBezTo>
                <a:cubicBezTo>
                  <a:pt x="4" y="11"/>
                  <a:pt x="2" y="13"/>
                  <a:pt x="2" y="14"/>
                </a:cubicBezTo>
                <a:cubicBezTo>
                  <a:pt x="1" y="15"/>
                  <a:pt x="1" y="16"/>
                  <a:pt x="1" y="16"/>
                </a:cubicBezTo>
                <a:cubicBezTo>
                  <a:pt x="0" y="17"/>
                  <a:pt x="0" y="17"/>
                  <a:pt x="0" y="18"/>
                </a:cubicBezTo>
                <a:cubicBezTo>
                  <a:pt x="0" y="18"/>
                  <a:pt x="0" y="19"/>
                  <a:pt x="0" y="20"/>
                </a:cubicBezTo>
                <a:cubicBezTo>
                  <a:pt x="0" y="20"/>
                  <a:pt x="0" y="21"/>
                  <a:pt x="0" y="22"/>
                </a:cubicBezTo>
                <a:cubicBezTo>
                  <a:pt x="0" y="23"/>
                  <a:pt x="1" y="23"/>
                  <a:pt x="2" y="23"/>
                </a:cubicBezTo>
                <a:cubicBezTo>
                  <a:pt x="3" y="23"/>
                  <a:pt x="4" y="23"/>
                  <a:pt x="5" y="23"/>
                </a:cubicBezTo>
                <a:cubicBezTo>
                  <a:pt x="7" y="23"/>
                  <a:pt x="10" y="23"/>
                  <a:pt x="12" y="23"/>
                </a:cubicBezTo>
                <a:cubicBezTo>
                  <a:pt x="12" y="25"/>
                  <a:pt x="12" y="27"/>
                  <a:pt x="12" y="30"/>
                </a:cubicBezTo>
                <a:cubicBezTo>
                  <a:pt x="12" y="30"/>
                  <a:pt x="12" y="30"/>
                  <a:pt x="12" y="31"/>
                </a:cubicBezTo>
                <a:cubicBezTo>
                  <a:pt x="12" y="31"/>
                  <a:pt x="12" y="32"/>
                  <a:pt x="12" y="32"/>
                </a:cubicBezTo>
                <a:cubicBezTo>
                  <a:pt x="13" y="32"/>
                  <a:pt x="13" y="32"/>
                  <a:pt x="13" y="32"/>
                </a:cubicBezTo>
                <a:cubicBezTo>
                  <a:pt x="13" y="32"/>
                  <a:pt x="13" y="32"/>
                  <a:pt x="13" y="32"/>
                </a:cubicBezTo>
                <a:cubicBezTo>
                  <a:pt x="15" y="32"/>
                  <a:pt x="17" y="32"/>
                  <a:pt x="19" y="32"/>
                </a:cubicBezTo>
                <a:cubicBezTo>
                  <a:pt x="20" y="32"/>
                  <a:pt x="20" y="31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30"/>
                  <a:pt x="20" y="29"/>
                  <a:pt x="20" y="27"/>
                </a:cubicBezTo>
                <a:cubicBezTo>
                  <a:pt x="21" y="26"/>
                  <a:pt x="21" y="25"/>
                  <a:pt x="21" y="23"/>
                </a:cubicBezTo>
                <a:cubicBezTo>
                  <a:pt x="21" y="23"/>
                  <a:pt x="22" y="23"/>
                  <a:pt x="23" y="23"/>
                </a:cubicBezTo>
                <a:cubicBezTo>
                  <a:pt x="24" y="23"/>
                  <a:pt x="24" y="23"/>
                  <a:pt x="25" y="23"/>
                </a:cubicBezTo>
                <a:cubicBezTo>
                  <a:pt x="26" y="23"/>
                  <a:pt x="26" y="23"/>
                  <a:pt x="26" y="22"/>
                </a:cubicBezTo>
                <a:cubicBezTo>
                  <a:pt x="26" y="21"/>
                  <a:pt x="26" y="18"/>
                  <a:pt x="26" y="16"/>
                </a:cubicBezTo>
                <a:cubicBezTo>
                  <a:pt x="26" y="16"/>
                  <a:pt x="26" y="16"/>
                  <a:pt x="26" y="15"/>
                </a:cubicBezTo>
                <a:cubicBezTo>
                  <a:pt x="26" y="15"/>
                  <a:pt x="25" y="15"/>
                  <a:pt x="25" y="15"/>
                </a:cubicBezTo>
                <a:cubicBezTo>
                  <a:pt x="25" y="15"/>
                  <a:pt x="25" y="15"/>
                  <a:pt x="25" y="15"/>
                </a:cubicBezTo>
                <a:cubicBezTo>
                  <a:pt x="24" y="15"/>
                  <a:pt x="24" y="15"/>
                  <a:pt x="23" y="15"/>
                </a:cubicBezTo>
                <a:cubicBezTo>
                  <a:pt x="22" y="15"/>
                  <a:pt x="22" y="15"/>
                  <a:pt x="21" y="15"/>
                </a:cubicBezTo>
                <a:cubicBezTo>
                  <a:pt x="21" y="14"/>
                  <a:pt x="21" y="14"/>
                  <a:pt x="21" y="13"/>
                </a:cubicBezTo>
                <a:cubicBezTo>
                  <a:pt x="21" y="9"/>
                  <a:pt x="21" y="6"/>
                  <a:pt x="22" y="2"/>
                </a:cubicBezTo>
                <a:cubicBezTo>
                  <a:pt x="22" y="1"/>
                  <a:pt x="21" y="1"/>
                  <a:pt x="21" y="0"/>
                </a:cubicBezTo>
                <a:cubicBezTo>
                  <a:pt x="21" y="0"/>
                  <a:pt x="20" y="0"/>
                  <a:pt x="20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CustomShape 106"/>
          <p:cNvSpPr/>
          <p:nvPr/>
        </p:nvSpPr>
        <p:spPr>
          <a:xfrm>
            <a:off x="1927800" y="2854800"/>
            <a:ext cx="360" cy="36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CustomShape 107"/>
          <p:cNvSpPr/>
          <p:nvPr/>
        </p:nvSpPr>
        <p:spPr>
          <a:xfrm>
            <a:off x="1927800" y="285480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CustomShape 108"/>
          <p:cNvSpPr/>
          <p:nvPr/>
        </p:nvSpPr>
        <p:spPr>
          <a:xfrm>
            <a:off x="1945080" y="2918160"/>
            <a:ext cx="360" cy="36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9" name="CustomShape 109"/>
          <p:cNvSpPr/>
          <p:nvPr/>
        </p:nvSpPr>
        <p:spPr>
          <a:xfrm>
            <a:off x="1945080" y="2918160"/>
            <a:ext cx="360" cy="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0" name="CustomShape 110"/>
          <p:cNvSpPr/>
          <p:nvPr/>
        </p:nvSpPr>
        <p:spPr>
          <a:xfrm>
            <a:off x="1865520" y="2827440"/>
            <a:ext cx="266040" cy="148320"/>
          </a:xfrm>
          <a:custGeom>
            <a:avLst/>
            <a:gdLst/>
            <a:ahLst/>
            <a:rect l="l" t="t" r="r" b="b"/>
            <a:pathLst>
              <a:path w="262" h="146">
                <a:moveTo>
                  <a:pt x="116" y="139"/>
                </a:moveTo>
                <a:cubicBezTo>
                  <a:pt x="114" y="139"/>
                  <a:pt x="114" y="139"/>
                  <a:pt x="113" y="139"/>
                </a:cubicBezTo>
                <a:cubicBezTo>
                  <a:pt x="112" y="138"/>
                  <a:pt x="111" y="135"/>
                  <a:pt x="111" y="133"/>
                </a:cubicBezTo>
                <a:cubicBezTo>
                  <a:pt x="111" y="133"/>
                  <a:pt x="112" y="132"/>
                  <a:pt x="112" y="131"/>
                </a:cubicBezTo>
                <a:cubicBezTo>
                  <a:pt x="113" y="129"/>
                  <a:pt x="114" y="125"/>
                  <a:pt x="115" y="123"/>
                </a:cubicBezTo>
                <a:cubicBezTo>
                  <a:pt x="115" y="122"/>
                  <a:pt x="115" y="122"/>
                  <a:pt x="116" y="122"/>
                </a:cubicBezTo>
                <a:cubicBezTo>
                  <a:pt x="116" y="122"/>
                  <a:pt x="116" y="122"/>
                  <a:pt x="116" y="122"/>
                </a:cubicBezTo>
                <a:cubicBezTo>
                  <a:pt x="116" y="121"/>
                  <a:pt x="116" y="121"/>
                  <a:pt x="117" y="120"/>
                </a:cubicBezTo>
                <a:cubicBezTo>
                  <a:pt x="118" y="120"/>
                  <a:pt x="118" y="120"/>
                  <a:pt x="119" y="120"/>
                </a:cubicBezTo>
                <a:cubicBezTo>
                  <a:pt x="119" y="120"/>
                  <a:pt x="119" y="120"/>
                  <a:pt x="119" y="120"/>
                </a:cubicBezTo>
                <a:cubicBezTo>
                  <a:pt x="119" y="120"/>
                  <a:pt x="120" y="120"/>
                  <a:pt x="121" y="120"/>
                </a:cubicBezTo>
                <a:cubicBezTo>
                  <a:pt x="122" y="121"/>
                  <a:pt x="123" y="122"/>
                  <a:pt x="123" y="122"/>
                </a:cubicBezTo>
                <a:cubicBezTo>
                  <a:pt x="124" y="123"/>
                  <a:pt x="124" y="124"/>
                  <a:pt x="124" y="125"/>
                </a:cubicBezTo>
                <a:cubicBezTo>
                  <a:pt x="124" y="125"/>
                  <a:pt x="124" y="125"/>
                  <a:pt x="124" y="125"/>
                </a:cubicBezTo>
                <a:cubicBezTo>
                  <a:pt x="124" y="125"/>
                  <a:pt x="124" y="126"/>
                  <a:pt x="123" y="128"/>
                </a:cubicBezTo>
                <a:cubicBezTo>
                  <a:pt x="122" y="131"/>
                  <a:pt x="120" y="135"/>
                  <a:pt x="118" y="138"/>
                </a:cubicBezTo>
                <a:cubicBezTo>
                  <a:pt x="118" y="139"/>
                  <a:pt x="117" y="139"/>
                  <a:pt x="116" y="139"/>
                </a:cubicBezTo>
                <a:cubicBezTo>
                  <a:pt x="116" y="139"/>
                  <a:pt x="116" y="139"/>
                  <a:pt x="116" y="139"/>
                </a:cubicBezTo>
                <a:cubicBezTo>
                  <a:pt x="116" y="139"/>
                  <a:pt x="116" y="139"/>
                  <a:pt x="116" y="139"/>
                </a:cubicBezTo>
                <a:moveTo>
                  <a:pt x="104" y="133"/>
                </a:moveTo>
                <a:cubicBezTo>
                  <a:pt x="102" y="133"/>
                  <a:pt x="100" y="131"/>
                  <a:pt x="99" y="130"/>
                </a:cubicBezTo>
                <a:cubicBezTo>
                  <a:pt x="98" y="129"/>
                  <a:pt x="98" y="127"/>
                  <a:pt x="98" y="126"/>
                </a:cubicBezTo>
                <a:cubicBezTo>
                  <a:pt x="98" y="125"/>
                  <a:pt x="98" y="124"/>
                  <a:pt x="99" y="122"/>
                </a:cubicBezTo>
                <a:cubicBezTo>
                  <a:pt x="99" y="122"/>
                  <a:pt x="99" y="122"/>
                  <a:pt x="99" y="122"/>
                </a:cubicBezTo>
                <a:cubicBezTo>
                  <a:pt x="99" y="121"/>
                  <a:pt x="100" y="120"/>
                  <a:pt x="100" y="119"/>
                </a:cubicBezTo>
                <a:cubicBezTo>
                  <a:pt x="102" y="116"/>
                  <a:pt x="103" y="113"/>
                  <a:pt x="104" y="110"/>
                </a:cubicBezTo>
                <a:cubicBezTo>
                  <a:pt x="104" y="109"/>
                  <a:pt x="104" y="108"/>
                  <a:pt x="105" y="107"/>
                </a:cubicBezTo>
                <a:cubicBezTo>
                  <a:pt x="105" y="106"/>
                  <a:pt x="107" y="105"/>
                  <a:pt x="109" y="105"/>
                </a:cubicBezTo>
                <a:cubicBezTo>
                  <a:pt x="109" y="105"/>
                  <a:pt x="109" y="105"/>
                  <a:pt x="109" y="105"/>
                </a:cubicBezTo>
                <a:cubicBezTo>
                  <a:pt x="109" y="105"/>
                  <a:pt x="109" y="105"/>
                  <a:pt x="109" y="105"/>
                </a:cubicBezTo>
                <a:cubicBezTo>
                  <a:pt x="109" y="105"/>
                  <a:pt x="109" y="105"/>
                  <a:pt x="109" y="105"/>
                </a:cubicBezTo>
                <a:cubicBezTo>
                  <a:pt x="111" y="105"/>
                  <a:pt x="113" y="107"/>
                  <a:pt x="113" y="109"/>
                </a:cubicBezTo>
                <a:cubicBezTo>
                  <a:pt x="113" y="109"/>
                  <a:pt x="113" y="109"/>
                  <a:pt x="113" y="110"/>
                </a:cubicBezTo>
                <a:cubicBezTo>
                  <a:pt x="113" y="111"/>
                  <a:pt x="113" y="112"/>
                  <a:pt x="112" y="114"/>
                </a:cubicBezTo>
                <a:cubicBezTo>
                  <a:pt x="111" y="119"/>
                  <a:pt x="109" y="125"/>
                  <a:pt x="107" y="130"/>
                </a:cubicBezTo>
                <a:cubicBezTo>
                  <a:pt x="107" y="132"/>
                  <a:pt x="106" y="132"/>
                  <a:pt x="106" y="132"/>
                </a:cubicBezTo>
                <a:cubicBezTo>
                  <a:pt x="105" y="133"/>
                  <a:pt x="105" y="133"/>
                  <a:pt x="105" y="133"/>
                </a:cubicBezTo>
                <a:cubicBezTo>
                  <a:pt x="104" y="133"/>
                  <a:pt x="104" y="133"/>
                  <a:pt x="104" y="133"/>
                </a:cubicBezTo>
                <a:cubicBezTo>
                  <a:pt x="104" y="133"/>
                  <a:pt x="104" y="133"/>
                  <a:pt x="104" y="133"/>
                </a:cubicBezTo>
                <a:moveTo>
                  <a:pt x="89" y="124"/>
                </a:moveTo>
                <a:cubicBezTo>
                  <a:pt x="89" y="124"/>
                  <a:pt x="89" y="124"/>
                  <a:pt x="89" y="124"/>
                </a:cubicBezTo>
                <a:cubicBezTo>
                  <a:pt x="88" y="124"/>
                  <a:pt x="86" y="124"/>
                  <a:pt x="86" y="123"/>
                </a:cubicBezTo>
                <a:cubicBezTo>
                  <a:pt x="85" y="123"/>
                  <a:pt x="84" y="123"/>
                  <a:pt x="84" y="122"/>
                </a:cubicBezTo>
                <a:cubicBezTo>
                  <a:pt x="84" y="122"/>
                  <a:pt x="84" y="121"/>
                  <a:pt x="83" y="121"/>
                </a:cubicBezTo>
                <a:cubicBezTo>
                  <a:pt x="83" y="119"/>
                  <a:pt x="83" y="117"/>
                  <a:pt x="83" y="116"/>
                </a:cubicBezTo>
                <a:cubicBezTo>
                  <a:pt x="83" y="116"/>
                  <a:pt x="83" y="116"/>
                  <a:pt x="83" y="116"/>
                </a:cubicBezTo>
                <a:cubicBezTo>
                  <a:pt x="83" y="113"/>
                  <a:pt x="84" y="110"/>
                  <a:pt x="86" y="106"/>
                </a:cubicBezTo>
                <a:cubicBezTo>
                  <a:pt x="87" y="105"/>
                  <a:pt x="87" y="104"/>
                  <a:pt x="87" y="104"/>
                </a:cubicBezTo>
                <a:cubicBezTo>
                  <a:pt x="88" y="103"/>
                  <a:pt x="88" y="103"/>
                  <a:pt x="88" y="103"/>
                </a:cubicBezTo>
                <a:cubicBezTo>
                  <a:pt x="88" y="102"/>
                  <a:pt x="88" y="102"/>
                  <a:pt x="88" y="102"/>
                </a:cubicBezTo>
                <a:cubicBezTo>
                  <a:pt x="89" y="101"/>
                  <a:pt x="89" y="100"/>
                  <a:pt x="90" y="99"/>
                </a:cubicBezTo>
                <a:cubicBezTo>
                  <a:pt x="91" y="98"/>
                  <a:pt x="93" y="97"/>
                  <a:pt x="94" y="97"/>
                </a:cubicBezTo>
                <a:cubicBezTo>
                  <a:pt x="94" y="97"/>
                  <a:pt x="94" y="97"/>
                  <a:pt x="94" y="97"/>
                </a:cubicBezTo>
                <a:cubicBezTo>
                  <a:pt x="95" y="97"/>
                  <a:pt x="96" y="97"/>
                  <a:pt x="96" y="97"/>
                </a:cubicBezTo>
                <a:cubicBezTo>
                  <a:pt x="97" y="97"/>
                  <a:pt x="98" y="98"/>
                  <a:pt x="99" y="99"/>
                </a:cubicBezTo>
                <a:cubicBezTo>
                  <a:pt x="99" y="101"/>
                  <a:pt x="100" y="102"/>
                  <a:pt x="100" y="104"/>
                </a:cubicBezTo>
                <a:cubicBezTo>
                  <a:pt x="100" y="104"/>
                  <a:pt x="100" y="105"/>
                  <a:pt x="100" y="106"/>
                </a:cubicBezTo>
                <a:cubicBezTo>
                  <a:pt x="100" y="106"/>
                  <a:pt x="100" y="106"/>
                  <a:pt x="100" y="106"/>
                </a:cubicBezTo>
                <a:cubicBezTo>
                  <a:pt x="100" y="107"/>
                  <a:pt x="100" y="107"/>
                  <a:pt x="99" y="108"/>
                </a:cubicBezTo>
                <a:cubicBezTo>
                  <a:pt x="98" y="111"/>
                  <a:pt x="97" y="114"/>
                  <a:pt x="96" y="117"/>
                </a:cubicBezTo>
                <a:cubicBezTo>
                  <a:pt x="94" y="120"/>
                  <a:pt x="93" y="122"/>
                  <a:pt x="91" y="123"/>
                </a:cubicBezTo>
                <a:cubicBezTo>
                  <a:pt x="90" y="124"/>
                  <a:pt x="90" y="124"/>
                  <a:pt x="89" y="124"/>
                </a:cubicBezTo>
                <a:moveTo>
                  <a:pt x="75" y="112"/>
                </a:moveTo>
                <a:cubicBezTo>
                  <a:pt x="75" y="112"/>
                  <a:pt x="75" y="112"/>
                  <a:pt x="75" y="112"/>
                </a:cubicBezTo>
                <a:cubicBezTo>
                  <a:pt x="74" y="112"/>
                  <a:pt x="74" y="112"/>
                  <a:pt x="74" y="112"/>
                </a:cubicBezTo>
                <a:cubicBezTo>
                  <a:pt x="74" y="112"/>
                  <a:pt x="73" y="112"/>
                  <a:pt x="72" y="111"/>
                </a:cubicBezTo>
                <a:cubicBezTo>
                  <a:pt x="72" y="110"/>
                  <a:pt x="72" y="110"/>
                  <a:pt x="72" y="109"/>
                </a:cubicBezTo>
                <a:cubicBezTo>
                  <a:pt x="72" y="109"/>
                  <a:pt x="72" y="109"/>
                  <a:pt x="72" y="109"/>
                </a:cubicBezTo>
                <a:cubicBezTo>
                  <a:pt x="72" y="108"/>
                  <a:pt x="72" y="108"/>
                  <a:pt x="72" y="107"/>
                </a:cubicBezTo>
                <a:cubicBezTo>
                  <a:pt x="73" y="103"/>
                  <a:pt x="74" y="100"/>
                  <a:pt x="76" y="97"/>
                </a:cubicBezTo>
                <a:cubicBezTo>
                  <a:pt x="76" y="96"/>
                  <a:pt x="77" y="95"/>
                  <a:pt x="77" y="94"/>
                </a:cubicBezTo>
                <a:cubicBezTo>
                  <a:pt x="78" y="94"/>
                  <a:pt x="78" y="93"/>
                  <a:pt x="79" y="93"/>
                </a:cubicBezTo>
                <a:cubicBezTo>
                  <a:pt x="79" y="93"/>
                  <a:pt x="79" y="93"/>
                  <a:pt x="79" y="93"/>
                </a:cubicBezTo>
                <a:cubicBezTo>
                  <a:pt x="79" y="93"/>
                  <a:pt x="79" y="93"/>
                  <a:pt x="79" y="93"/>
                </a:cubicBezTo>
                <a:cubicBezTo>
                  <a:pt x="79" y="93"/>
                  <a:pt x="79" y="93"/>
                  <a:pt x="79" y="93"/>
                </a:cubicBezTo>
                <a:cubicBezTo>
                  <a:pt x="80" y="93"/>
                  <a:pt x="81" y="94"/>
                  <a:pt x="82" y="94"/>
                </a:cubicBezTo>
                <a:cubicBezTo>
                  <a:pt x="83" y="95"/>
                  <a:pt x="84" y="96"/>
                  <a:pt x="84" y="98"/>
                </a:cubicBezTo>
                <a:cubicBezTo>
                  <a:pt x="84" y="99"/>
                  <a:pt x="84" y="100"/>
                  <a:pt x="83" y="101"/>
                </a:cubicBezTo>
                <a:cubicBezTo>
                  <a:pt x="83" y="102"/>
                  <a:pt x="82" y="103"/>
                  <a:pt x="82" y="104"/>
                </a:cubicBezTo>
                <a:cubicBezTo>
                  <a:pt x="81" y="106"/>
                  <a:pt x="80" y="107"/>
                  <a:pt x="79" y="109"/>
                </a:cubicBezTo>
                <a:cubicBezTo>
                  <a:pt x="79" y="109"/>
                  <a:pt x="78" y="110"/>
                  <a:pt x="78" y="110"/>
                </a:cubicBezTo>
                <a:cubicBezTo>
                  <a:pt x="78" y="111"/>
                  <a:pt x="76" y="112"/>
                  <a:pt x="75" y="112"/>
                </a:cubicBezTo>
                <a:moveTo>
                  <a:pt x="36" y="90"/>
                </a:moveTo>
                <a:cubicBezTo>
                  <a:pt x="36" y="90"/>
                  <a:pt x="35" y="90"/>
                  <a:pt x="34" y="90"/>
                </a:cubicBezTo>
                <a:cubicBezTo>
                  <a:pt x="34" y="90"/>
                  <a:pt x="34" y="90"/>
                  <a:pt x="33" y="89"/>
                </a:cubicBezTo>
                <a:cubicBezTo>
                  <a:pt x="34" y="89"/>
                  <a:pt x="34" y="88"/>
                  <a:pt x="34" y="88"/>
                </a:cubicBezTo>
                <a:cubicBezTo>
                  <a:pt x="35" y="88"/>
                  <a:pt x="35" y="88"/>
                  <a:pt x="35" y="88"/>
                </a:cubicBezTo>
                <a:cubicBezTo>
                  <a:pt x="35" y="89"/>
                  <a:pt x="36" y="89"/>
                  <a:pt x="36" y="89"/>
                </a:cubicBezTo>
                <a:cubicBezTo>
                  <a:pt x="36" y="90"/>
                  <a:pt x="36" y="90"/>
                  <a:pt x="36" y="90"/>
                </a:cubicBezTo>
                <a:cubicBezTo>
                  <a:pt x="36" y="90"/>
                  <a:pt x="36" y="90"/>
                  <a:pt x="36" y="90"/>
                </a:cubicBezTo>
                <a:cubicBezTo>
                  <a:pt x="36" y="90"/>
                  <a:pt x="36" y="90"/>
                  <a:pt x="36" y="90"/>
                </a:cubicBezTo>
                <a:cubicBezTo>
                  <a:pt x="36" y="90"/>
                  <a:pt x="36" y="90"/>
                  <a:pt x="36" y="90"/>
                </a:cubicBezTo>
                <a:cubicBezTo>
                  <a:pt x="36" y="90"/>
                  <a:pt x="36" y="90"/>
                  <a:pt x="36" y="90"/>
                </a:cubicBezTo>
                <a:moveTo>
                  <a:pt x="213" y="87"/>
                </a:moveTo>
                <a:cubicBezTo>
                  <a:pt x="212" y="87"/>
                  <a:pt x="212" y="87"/>
                  <a:pt x="211" y="87"/>
                </a:cubicBezTo>
                <a:cubicBezTo>
                  <a:pt x="212" y="86"/>
                  <a:pt x="212" y="86"/>
                  <a:pt x="212" y="86"/>
                </a:cubicBezTo>
                <a:cubicBezTo>
                  <a:pt x="213" y="86"/>
                  <a:pt x="213" y="86"/>
                  <a:pt x="214" y="86"/>
                </a:cubicBezTo>
                <a:cubicBezTo>
                  <a:pt x="214" y="86"/>
                  <a:pt x="214" y="86"/>
                  <a:pt x="214" y="86"/>
                </a:cubicBezTo>
                <a:cubicBezTo>
                  <a:pt x="214" y="86"/>
                  <a:pt x="213" y="87"/>
                  <a:pt x="213" y="87"/>
                </a:cubicBezTo>
                <a:moveTo>
                  <a:pt x="209" y="85"/>
                </a:moveTo>
                <a:cubicBezTo>
                  <a:pt x="208" y="85"/>
                  <a:pt x="208" y="85"/>
                  <a:pt x="208" y="85"/>
                </a:cubicBezTo>
                <a:cubicBezTo>
                  <a:pt x="208" y="85"/>
                  <a:pt x="208" y="85"/>
                  <a:pt x="208" y="85"/>
                </a:cubicBezTo>
                <a:cubicBezTo>
                  <a:pt x="208" y="84"/>
                  <a:pt x="208" y="84"/>
                  <a:pt x="208" y="84"/>
                </a:cubicBezTo>
                <a:cubicBezTo>
                  <a:pt x="209" y="84"/>
                  <a:pt x="209" y="85"/>
                  <a:pt x="210" y="85"/>
                </a:cubicBezTo>
                <a:cubicBezTo>
                  <a:pt x="210" y="85"/>
                  <a:pt x="210" y="85"/>
                  <a:pt x="210" y="85"/>
                </a:cubicBezTo>
                <a:cubicBezTo>
                  <a:pt x="210" y="85"/>
                  <a:pt x="210" y="85"/>
                  <a:pt x="210" y="85"/>
                </a:cubicBezTo>
                <a:cubicBezTo>
                  <a:pt x="209" y="85"/>
                  <a:pt x="209" y="85"/>
                  <a:pt x="209" y="85"/>
                </a:cubicBezTo>
                <a:moveTo>
                  <a:pt x="31" y="88"/>
                </a:moveTo>
                <a:cubicBezTo>
                  <a:pt x="31" y="88"/>
                  <a:pt x="31" y="88"/>
                  <a:pt x="31" y="88"/>
                </a:cubicBezTo>
                <a:cubicBezTo>
                  <a:pt x="31" y="88"/>
                  <a:pt x="30" y="88"/>
                  <a:pt x="30" y="87"/>
                </a:cubicBezTo>
                <a:cubicBezTo>
                  <a:pt x="30" y="87"/>
                  <a:pt x="30" y="87"/>
                  <a:pt x="30" y="87"/>
                </a:cubicBezTo>
                <a:cubicBezTo>
                  <a:pt x="31" y="85"/>
                  <a:pt x="32" y="83"/>
                  <a:pt x="33" y="82"/>
                </a:cubicBezTo>
                <a:cubicBezTo>
                  <a:pt x="33" y="82"/>
                  <a:pt x="33" y="83"/>
                  <a:pt x="33" y="83"/>
                </a:cubicBezTo>
                <a:cubicBezTo>
                  <a:pt x="33" y="84"/>
                  <a:pt x="33" y="84"/>
                  <a:pt x="33" y="85"/>
                </a:cubicBezTo>
                <a:cubicBezTo>
                  <a:pt x="32" y="86"/>
                  <a:pt x="32" y="87"/>
                  <a:pt x="31" y="88"/>
                </a:cubicBezTo>
                <a:moveTo>
                  <a:pt x="206" y="83"/>
                </a:moveTo>
                <a:cubicBezTo>
                  <a:pt x="206" y="82"/>
                  <a:pt x="205" y="82"/>
                  <a:pt x="205" y="82"/>
                </a:cubicBezTo>
                <a:cubicBezTo>
                  <a:pt x="206" y="81"/>
                  <a:pt x="206" y="81"/>
                  <a:pt x="206" y="81"/>
                </a:cubicBezTo>
                <a:cubicBezTo>
                  <a:pt x="206" y="82"/>
                  <a:pt x="206" y="82"/>
                  <a:pt x="206" y="82"/>
                </a:cubicBezTo>
                <a:cubicBezTo>
                  <a:pt x="206" y="83"/>
                  <a:pt x="206" y="83"/>
                  <a:pt x="206" y="83"/>
                </a:cubicBezTo>
                <a:moveTo>
                  <a:pt x="27" y="86"/>
                </a:moveTo>
                <a:cubicBezTo>
                  <a:pt x="27" y="86"/>
                  <a:pt x="26" y="86"/>
                  <a:pt x="26" y="85"/>
                </a:cubicBezTo>
                <a:cubicBezTo>
                  <a:pt x="28" y="82"/>
                  <a:pt x="30" y="78"/>
                  <a:pt x="33" y="75"/>
                </a:cubicBezTo>
                <a:cubicBezTo>
                  <a:pt x="33" y="76"/>
                  <a:pt x="33" y="77"/>
                  <a:pt x="33" y="79"/>
                </a:cubicBezTo>
                <a:cubicBezTo>
                  <a:pt x="33" y="79"/>
                  <a:pt x="33" y="79"/>
                  <a:pt x="33" y="79"/>
                </a:cubicBezTo>
                <a:cubicBezTo>
                  <a:pt x="32" y="79"/>
                  <a:pt x="32" y="79"/>
                  <a:pt x="32" y="79"/>
                </a:cubicBezTo>
                <a:cubicBezTo>
                  <a:pt x="30" y="81"/>
                  <a:pt x="29" y="84"/>
                  <a:pt x="27" y="86"/>
                </a:cubicBezTo>
                <a:moveTo>
                  <a:pt x="71" y="95"/>
                </a:moveTo>
                <a:cubicBezTo>
                  <a:pt x="65" y="86"/>
                  <a:pt x="56" y="80"/>
                  <a:pt x="45" y="76"/>
                </a:cubicBezTo>
                <a:cubicBezTo>
                  <a:pt x="46" y="61"/>
                  <a:pt x="51" y="45"/>
                  <a:pt x="61" y="33"/>
                </a:cubicBezTo>
                <a:cubicBezTo>
                  <a:pt x="61" y="32"/>
                  <a:pt x="62" y="32"/>
                  <a:pt x="62" y="32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32"/>
                  <a:pt x="62" y="32"/>
                  <a:pt x="62" y="32"/>
                </a:cubicBezTo>
                <a:cubicBezTo>
                  <a:pt x="63" y="32"/>
                  <a:pt x="63" y="32"/>
                  <a:pt x="63" y="32"/>
                </a:cubicBezTo>
                <a:cubicBezTo>
                  <a:pt x="63" y="32"/>
                  <a:pt x="63" y="32"/>
                  <a:pt x="63" y="32"/>
                </a:cubicBezTo>
                <a:cubicBezTo>
                  <a:pt x="63" y="32"/>
                  <a:pt x="63" y="32"/>
                  <a:pt x="64" y="32"/>
                </a:cubicBezTo>
                <a:cubicBezTo>
                  <a:pt x="69" y="33"/>
                  <a:pt x="74" y="34"/>
                  <a:pt x="80" y="36"/>
                </a:cubicBezTo>
                <a:cubicBezTo>
                  <a:pt x="78" y="38"/>
                  <a:pt x="76" y="39"/>
                  <a:pt x="73" y="41"/>
                </a:cubicBezTo>
                <a:cubicBezTo>
                  <a:pt x="71" y="43"/>
                  <a:pt x="70" y="45"/>
                  <a:pt x="70" y="48"/>
                </a:cubicBezTo>
                <a:cubicBezTo>
                  <a:pt x="70" y="50"/>
                  <a:pt x="70" y="51"/>
                  <a:pt x="71" y="53"/>
                </a:cubicBezTo>
                <a:cubicBezTo>
                  <a:pt x="72" y="54"/>
                  <a:pt x="74" y="56"/>
                  <a:pt x="76" y="56"/>
                </a:cubicBezTo>
                <a:cubicBezTo>
                  <a:pt x="78" y="57"/>
                  <a:pt x="81" y="57"/>
                  <a:pt x="83" y="57"/>
                </a:cubicBezTo>
                <a:cubicBezTo>
                  <a:pt x="85" y="57"/>
                  <a:pt x="87" y="57"/>
                  <a:pt x="88" y="57"/>
                </a:cubicBezTo>
                <a:cubicBezTo>
                  <a:pt x="96" y="55"/>
                  <a:pt x="102" y="50"/>
                  <a:pt x="108" y="47"/>
                </a:cubicBezTo>
                <a:cubicBezTo>
                  <a:pt x="112" y="44"/>
                  <a:pt x="118" y="42"/>
                  <a:pt x="122" y="42"/>
                </a:cubicBezTo>
                <a:cubicBezTo>
                  <a:pt x="123" y="42"/>
                  <a:pt x="123" y="42"/>
                  <a:pt x="123" y="42"/>
                </a:cubicBezTo>
                <a:cubicBezTo>
                  <a:pt x="125" y="42"/>
                  <a:pt x="127" y="43"/>
                  <a:pt x="128" y="44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31" y="48"/>
                  <a:pt x="134" y="52"/>
                  <a:pt x="138" y="55"/>
                </a:cubicBezTo>
                <a:cubicBezTo>
                  <a:pt x="142" y="57"/>
                  <a:pt x="146" y="59"/>
                  <a:pt x="149" y="61"/>
                </a:cubicBezTo>
                <a:cubicBezTo>
                  <a:pt x="164" y="68"/>
                  <a:pt x="177" y="76"/>
                  <a:pt x="190" y="86"/>
                </a:cubicBezTo>
                <a:cubicBezTo>
                  <a:pt x="190" y="86"/>
                  <a:pt x="191" y="86"/>
                  <a:pt x="191" y="87"/>
                </a:cubicBezTo>
                <a:cubicBezTo>
                  <a:pt x="193" y="88"/>
                  <a:pt x="194" y="89"/>
                  <a:pt x="196" y="90"/>
                </a:cubicBezTo>
                <a:cubicBezTo>
                  <a:pt x="197" y="91"/>
                  <a:pt x="198" y="92"/>
                  <a:pt x="199" y="93"/>
                </a:cubicBezTo>
                <a:cubicBezTo>
                  <a:pt x="200" y="95"/>
                  <a:pt x="200" y="96"/>
                  <a:pt x="200" y="97"/>
                </a:cubicBezTo>
                <a:cubicBezTo>
                  <a:pt x="200" y="99"/>
                  <a:pt x="200" y="100"/>
                  <a:pt x="199" y="101"/>
                </a:cubicBezTo>
                <a:cubicBezTo>
                  <a:pt x="198" y="103"/>
                  <a:pt x="195" y="105"/>
                  <a:pt x="193" y="105"/>
                </a:cubicBezTo>
                <a:cubicBezTo>
                  <a:pt x="193" y="105"/>
                  <a:pt x="193" y="105"/>
                  <a:pt x="193" y="105"/>
                </a:cubicBezTo>
                <a:cubicBezTo>
                  <a:pt x="192" y="105"/>
                  <a:pt x="192" y="105"/>
                  <a:pt x="192" y="105"/>
                </a:cubicBezTo>
                <a:cubicBezTo>
                  <a:pt x="191" y="105"/>
                  <a:pt x="189" y="104"/>
                  <a:pt x="188" y="103"/>
                </a:cubicBezTo>
                <a:cubicBezTo>
                  <a:pt x="174" y="98"/>
                  <a:pt x="161" y="91"/>
                  <a:pt x="148" y="84"/>
                </a:cubicBezTo>
                <a:cubicBezTo>
                  <a:pt x="147" y="83"/>
                  <a:pt x="147" y="83"/>
                  <a:pt x="147" y="83"/>
                </a:cubicBezTo>
                <a:cubicBezTo>
                  <a:pt x="146" y="83"/>
                  <a:pt x="145" y="84"/>
                  <a:pt x="145" y="84"/>
                </a:cubicBezTo>
                <a:cubicBezTo>
                  <a:pt x="144" y="86"/>
                  <a:pt x="144" y="87"/>
                  <a:pt x="145" y="88"/>
                </a:cubicBezTo>
                <a:cubicBezTo>
                  <a:pt x="158" y="95"/>
                  <a:pt x="171" y="102"/>
                  <a:pt x="185" y="107"/>
                </a:cubicBezTo>
                <a:cubicBezTo>
                  <a:pt x="185" y="108"/>
                  <a:pt x="185" y="109"/>
                  <a:pt x="185" y="109"/>
                </a:cubicBezTo>
                <a:cubicBezTo>
                  <a:pt x="185" y="112"/>
                  <a:pt x="183" y="115"/>
                  <a:pt x="180" y="116"/>
                </a:cubicBezTo>
                <a:cubicBezTo>
                  <a:pt x="179" y="117"/>
                  <a:pt x="177" y="118"/>
                  <a:pt x="175" y="118"/>
                </a:cubicBezTo>
                <a:cubicBezTo>
                  <a:pt x="173" y="118"/>
                  <a:pt x="172" y="117"/>
                  <a:pt x="170" y="117"/>
                </a:cubicBezTo>
                <a:cubicBezTo>
                  <a:pt x="167" y="116"/>
                  <a:pt x="163" y="114"/>
                  <a:pt x="160" y="112"/>
                </a:cubicBezTo>
                <a:cubicBezTo>
                  <a:pt x="155" y="109"/>
                  <a:pt x="150" y="105"/>
                  <a:pt x="145" y="102"/>
                </a:cubicBezTo>
                <a:cubicBezTo>
                  <a:pt x="146" y="101"/>
                  <a:pt x="146" y="100"/>
                  <a:pt x="145" y="100"/>
                </a:cubicBezTo>
                <a:cubicBezTo>
                  <a:pt x="145" y="99"/>
                  <a:pt x="144" y="99"/>
                  <a:pt x="143" y="99"/>
                </a:cubicBezTo>
                <a:cubicBezTo>
                  <a:pt x="143" y="99"/>
                  <a:pt x="142" y="99"/>
                  <a:pt x="142" y="99"/>
                </a:cubicBezTo>
                <a:cubicBezTo>
                  <a:pt x="141" y="99"/>
                  <a:pt x="140" y="100"/>
                  <a:pt x="140" y="100"/>
                </a:cubicBezTo>
                <a:cubicBezTo>
                  <a:pt x="139" y="101"/>
                  <a:pt x="139" y="102"/>
                  <a:pt x="139" y="102"/>
                </a:cubicBezTo>
                <a:cubicBezTo>
                  <a:pt x="139" y="103"/>
                  <a:pt x="139" y="104"/>
                  <a:pt x="140" y="104"/>
                </a:cubicBezTo>
                <a:cubicBezTo>
                  <a:pt x="146" y="108"/>
                  <a:pt x="151" y="112"/>
                  <a:pt x="157" y="116"/>
                </a:cubicBezTo>
                <a:cubicBezTo>
                  <a:pt x="160" y="118"/>
                  <a:pt x="164" y="120"/>
                  <a:pt x="167" y="121"/>
                </a:cubicBezTo>
                <a:cubicBezTo>
                  <a:pt x="167" y="122"/>
                  <a:pt x="167" y="122"/>
                  <a:pt x="167" y="122"/>
                </a:cubicBezTo>
                <a:cubicBezTo>
                  <a:pt x="167" y="123"/>
                  <a:pt x="167" y="124"/>
                  <a:pt x="167" y="125"/>
                </a:cubicBezTo>
                <a:cubicBezTo>
                  <a:pt x="167" y="126"/>
                  <a:pt x="166" y="126"/>
                  <a:pt x="165" y="127"/>
                </a:cubicBezTo>
                <a:cubicBezTo>
                  <a:pt x="164" y="129"/>
                  <a:pt x="162" y="130"/>
                  <a:pt x="159" y="130"/>
                </a:cubicBezTo>
                <a:cubicBezTo>
                  <a:pt x="158" y="130"/>
                  <a:pt x="157" y="130"/>
                  <a:pt x="157" y="129"/>
                </a:cubicBezTo>
                <a:cubicBezTo>
                  <a:pt x="153" y="129"/>
                  <a:pt x="150" y="126"/>
                  <a:pt x="147" y="124"/>
                </a:cubicBezTo>
                <a:cubicBezTo>
                  <a:pt x="143" y="121"/>
                  <a:pt x="139" y="119"/>
                  <a:pt x="136" y="116"/>
                </a:cubicBezTo>
                <a:cubicBezTo>
                  <a:pt x="135" y="116"/>
                  <a:pt x="135" y="116"/>
                  <a:pt x="134" y="116"/>
                </a:cubicBezTo>
                <a:cubicBezTo>
                  <a:pt x="134" y="116"/>
                  <a:pt x="133" y="116"/>
                  <a:pt x="132" y="117"/>
                </a:cubicBezTo>
                <a:cubicBezTo>
                  <a:pt x="132" y="118"/>
                  <a:pt x="132" y="119"/>
                  <a:pt x="133" y="120"/>
                </a:cubicBezTo>
                <a:cubicBezTo>
                  <a:pt x="137" y="123"/>
                  <a:pt x="140" y="125"/>
                  <a:pt x="144" y="128"/>
                </a:cubicBezTo>
                <a:cubicBezTo>
                  <a:pt x="145" y="129"/>
                  <a:pt x="146" y="129"/>
                  <a:pt x="147" y="130"/>
                </a:cubicBezTo>
                <a:cubicBezTo>
                  <a:pt x="148" y="131"/>
                  <a:pt x="148" y="132"/>
                  <a:pt x="149" y="133"/>
                </a:cubicBezTo>
                <a:cubicBezTo>
                  <a:pt x="149" y="134"/>
                  <a:pt x="149" y="135"/>
                  <a:pt x="149" y="135"/>
                </a:cubicBezTo>
                <a:cubicBezTo>
                  <a:pt x="149" y="136"/>
                  <a:pt x="149" y="136"/>
                  <a:pt x="149" y="136"/>
                </a:cubicBezTo>
                <a:cubicBezTo>
                  <a:pt x="149" y="138"/>
                  <a:pt x="148" y="139"/>
                  <a:pt x="147" y="140"/>
                </a:cubicBezTo>
                <a:cubicBezTo>
                  <a:pt x="146" y="140"/>
                  <a:pt x="145" y="141"/>
                  <a:pt x="144" y="141"/>
                </a:cubicBezTo>
                <a:cubicBezTo>
                  <a:pt x="143" y="141"/>
                  <a:pt x="143" y="141"/>
                  <a:pt x="143" y="141"/>
                </a:cubicBezTo>
                <a:cubicBezTo>
                  <a:pt x="143" y="141"/>
                  <a:pt x="143" y="141"/>
                  <a:pt x="143" y="141"/>
                </a:cubicBezTo>
                <a:cubicBezTo>
                  <a:pt x="142" y="141"/>
                  <a:pt x="141" y="141"/>
                  <a:pt x="140" y="140"/>
                </a:cubicBezTo>
                <a:cubicBezTo>
                  <a:pt x="140" y="140"/>
                  <a:pt x="140" y="140"/>
                  <a:pt x="140" y="140"/>
                </a:cubicBezTo>
                <a:cubicBezTo>
                  <a:pt x="134" y="138"/>
                  <a:pt x="132" y="136"/>
                  <a:pt x="126" y="133"/>
                </a:cubicBezTo>
                <a:cubicBezTo>
                  <a:pt x="126" y="133"/>
                  <a:pt x="126" y="133"/>
                  <a:pt x="126" y="133"/>
                </a:cubicBezTo>
                <a:cubicBezTo>
                  <a:pt x="127" y="132"/>
                  <a:pt x="127" y="131"/>
                  <a:pt x="128" y="129"/>
                </a:cubicBezTo>
                <a:cubicBezTo>
                  <a:pt x="128" y="128"/>
                  <a:pt x="129" y="126"/>
                  <a:pt x="129" y="125"/>
                </a:cubicBezTo>
                <a:cubicBezTo>
                  <a:pt x="129" y="125"/>
                  <a:pt x="129" y="125"/>
                  <a:pt x="129" y="125"/>
                </a:cubicBezTo>
                <a:cubicBezTo>
                  <a:pt x="129" y="123"/>
                  <a:pt x="128" y="121"/>
                  <a:pt x="127" y="119"/>
                </a:cubicBezTo>
                <a:cubicBezTo>
                  <a:pt x="126" y="118"/>
                  <a:pt x="125" y="117"/>
                  <a:pt x="123" y="116"/>
                </a:cubicBezTo>
                <a:cubicBezTo>
                  <a:pt x="122" y="115"/>
                  <a:pt x="120" y="115"/>
                  <a:pt x="119" y="115"/>
                </a:cubicBezTo>
                <a:cubicBezTo>
                  <a:pt x="119" y="115"/>
                  <a:pt x="119" y="115"/>
                  <a:pt x="119" y="115"/>
                </a:cubicBezTo>
                <a:cubicBezTo>
                  <a:pt x="118" y="115"/>
                  <a:pt x="118" y="115"/>
                  <a:pt x="117" y="115"/>
                </a:cubicBezTo>
                <a:cubicBezTo>
                  <a:pt x="118" y="113"/>
                  <a:pt x="118" y="112"/>
                  <a:pt x="118" y="110"/>
                </a:cubicBezTo>
                <a:cubicBezTo>
                  <a:pt x="118" y="109"/>
                  <a:pt x="118" y="108"/>
                  <a:pt x="118" y="108"/>
                </a:cubicBezTo>
                <a:cubicBezTo>
                  <a:pt x="117" y="104"/>
                  <a:pt x="114" y="101"/>
                  <a:pt x="110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09" y="100"/>
                  <a:pt x="109" y="100"/>
                  <a:pt x="109" y="100"/>
                </a:cubicBezTo>
                <a:cubicBezTo>
                  <a:pt x="107" y="100"/>
                  <a:pt x="106" y="100"/>
                  <a:pt x="105" y="101"/>
                </a:cubicBezTo>
                <a:cubicBezTo>
                  <a:pt x="104" y="99"/>
                  <a:pt x="103" y="98"/>
                  <a:pt x="102" y="96"/>
                </a:cubicBezTo>
                <a:cubicBezTo>
                  <a:pt x="101" y="95"/>
                  <a:pt x="99" y="94"/>
                  <a:pt x="98" y="93"/>
                </a:cubicBezTo>
                <a:cubicBezTo>
                  <a:pt x="97" y="92"/>
                  <a:pt x="96" y="92"/>
                  <a:pt x="94" y="92"/>
                </a:cubicBezTo>
                <a:cubicBezTo>
                  <a:pt x="92" y="92"/>
                  <a:pt x="90" y="93"/>
                  <a:pt x="88" y="95"/>
                </a:cubicBezTo>
                <a:cubicBezTo>
                  <a:pt x="87" y="93"/>
                  <a:pt x="86" y="91"/>
                  <a:pt x="85" y="90"/>
                </a:cubicBezTo>
                <a:cubicBezTo>
                  <a:pt x="83" y="89"/>
                  <a:pt x="81" y="88"/>
                  <a:pt x="79" y="88"/>
                </a:cubicBezTo>
                <a:cubicBezTo>
                  <a:pt x="79" y="88"/>
                  <a:pt x="78" y="88"/>
                  <a:pt x="78" y="89"/>
                </a:cubicBezTo>
                <a:cubicBezTo>
                  <a:pt x="78" y="89"/>
                  <a:pt x="78" y="89"/>
                  <a:pt x="78" y="89"/>
                </a:cubicBezTo>
                <a:cubicBezTo>
                  <a:pt x="78" y="89"/>
                  <a:pt x="78" y="89"/>
                  <a:pt x="78" y="89"/>
                </a:cubicBezTo>
                <a:cubicBezTo>
                  <a:pt x="76" y="89"/>
                  <a:pt x="75" y="90"/>
                  <a:pt x="74" y="91"/>
                </a:cubicBezTo>
                <a:cubicBezTo>
                  <a:pt x="73" y="92"/>
                  <a:pt x="72" y="94"/>
                  <a:pt x="71" y="95"/>
                </a:cubicBezTo>
                <a:cubicBezTo>
                  <a:pt x="71" y="95"/>
                  <a:pt x="71" y="95"/>
                  <a:pt x="71" y="95"/>
                </a:cubicBezTo>
                <a:moveTo>
                  <a:pt x="83" y="53"/>
                </a:moveTo>
                <a:cubicBezTo>
                  <a:pt x="81" y="53"/>
                  <a:pt x="79" y="52"/>
                  <a:pt x="77" y="52"/>
                </a:cubicBezTo>
                <a:cubicBezTo>
                  <a:pt x="76" y="51"/>
                  <a:pt x="76" y="51"/>
                  <a:pt x="75" y="50"/>
                </a:cubicBezTo>
                <a:cubicBezTo>
                  <a:pt x="75" y="50"/>
                  <a:pt x="75" y="49"/>
                  <a:pt x="75" y="48"/>
                </a:cubicBezTo>
                <a:cubicBezTo>
                  <a:pt x="75" y="47"/>
                  <a:pt x="75" y="46"/>
                  <a:pt x="76" y="45"/>
                </a:cubicBezTo>
                <a:cubicBezTo>
                  <a:pt x="81" y="41"/>
                  <a:pt x="85" y="38"/>
                  <a:pt x="88" y="34"/>
                </a:cubicBezTo>
                <a:cubicBezTo>
                  <a:pt x="90" y="32"/>
                  <a:pt x="92" y="30"/>
                  <a:pt x="94" y="29"/>
                </a:cubicBezTo>
                <a:cubicBezTo>
                  <a:pt x="95" y="28"/>
                  <a:pt x="97" y="27"/>
                  <a:pt x="99" y="26"/>
                </a:cubicBezTo>
                <a:cubicBezTo>
                  <a:pt x="108" y="24"/>
                  <a:pt x="117" y="22"/>
                  <a:pt x="125" y="22"/>
                </a:cubicBezTo>
                <a:cubicBezTo>
                  <a:pt x="136" y="22"/>
                  <a:pt x="147" y="24"/>
                  <a:pt x="157" y="28"/>
                </a:cubicBezTo>
                <a:cubicBezTo>
                  <a:pt x="162" y="31"/>
                  <a:pt x="168" y="33"/>
                  <a:pt x="174" y="34"/>
                </a:cubicBezTo>
                <a:cubicBezTo>
                  <a:pt x="174" y="34"/>
                  <a:pt x="174" y="34"/>
                  <a:pt x="174" y="34"/>
                </a:cubicBezTo>
                <a:cubicBezTo>
                  <a:pt x="175" y="34"/>
                  <a:pt x="176" y="34"/>
                  <a:pt x="176" y="34"/>
                </a:cubicBezTo>
                <a:cubicBezTo>
                  <a:pt x="182" y="34"/>
                  <a:pt x="188" y="32"/>
                  <a:pt x="192" y="28"/>
                </a:cubicBezTo>
                <a:cubicBezTo>
                  <a:pt x="192" y="28"/>
                  <a:pt x="192" y="28"/>
                  <a:pt x="192" y="28"/>
                </a:cubicBezTo>
                <a:cubicBezTo>
                  <a:pt x="197" y="34"/>
                  <a:pt x="201" y="41"/>
                  <a:pt x="204" y="48"/>
                </a:cubicBezTo>
                <a:cubicBezTo>
                  <a:pt x="207" y="56"/>
                  <a:pt x="209" y="65"/>
                  <a:pt x="210" y="74"/>
                </a:cubicBezTo>
                <a:cubicBezTo>
                  <a:pt x="204" y="77"/>
                  <a:pt x="198" y="79"/>
                  <a:pt x="193" y="82"/>
                </a:cubicBezTo>
                <a:cubicBezTo>
                  <a:pt x="180" y="72"/>
                  <a:pt x="166" y="63"/>
                  <a:pt x="151" y="56"/>
                </a:cubicBezTo>
                <a:cubicBezTo>
                  <a:pt x="148" y="55"/>
                  <a:pt x="144" y="53"/>
                  <a:pt x="141" y="51"/>
                </a:cubicBezTo>
                <a:cubicBezTo>
                  <a:pt x="137" y="48"/>
                  <a:pt x="134" y="44"/>
                  <a:pt x="131" y="40"/>
                </a:cubicBezTo>
                <a:cubicBezTo>
                  <a:pt x="131" y="39"/>
                  <a:pt x="130" y="39"/>
                  <a:pt x="129" y="39"/>
                </a:cubicBezTo>
                <a:cubicBezTo>
                  <a:pt x="127" y="38"/>
                  <a:pt x="125" y="37"/>
                  <a:pt x="123" y="37"/>
                </a:cubicBezTo>
                <a:cubicBezTo>
                  <a:pt x="123" y="37"/>
                  <a:pt x="123" y="37"/>
                  <a:pt x="123" y="37"/>
                </a:cubicBezTo>
                <a:cubicBezTo>
                  <a:pt x="117" y="37"/>
                  <a:pt x="111" y="40"/>
                  <a:pt x="106" y="42"/>
                </a:cubicBezTo>
                <a:cubicBezTo>
                  <a:pt x="99" y="46"/>
                  <a:pt x="93" y="51"/>
                  <a:pt x="87" y="52"/>
                </a:cubicBezTo>
                <a:cubicBezTo>
                  <a:pt x="86" y="53"/>
                  <a:pt x="85" y="53"/>
                  <a:pt x="83" y="53"/>
                </a:cubicBezTo>
                <a:moveTo>
                  <a:pt x="38" y="85"/>
                </a:move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3"/>
                  <a:pt x="38" y="83"/>
                </a:cubicBezTo>
                <a:cubicBezTo>
                  <a:pt x="38" y="81"/>
                  <a:pt x="38" y="80"/>
                  <a:pt x="38" y="79"/>
                </a:cubicBezTo>
                <a:cubicBezTo>
                  <a:pt x="38" y="60"/>
                  <a:pt x="44" y="42"/>
                  <a:pt x="54" y="27"/>
                </a:cubicBezTo>
                <a:cubicBezTo>
                  <a:pt x="56" y="25"/>
                  <a:pt x="57" y="23"/>
                  <a:pt x="59" y="23"/>
                </a:cubicBezTo>
                <a:cubicBezTo>
                  <a:pt x="59" y="22"/>
                  <a:pt x="60" y="22"/>
                  <a:pt x="61" y="22"/>
                </a:cubicBezTo>
                <a:cubicBezTo>
                  <a:pt x="62" y="22"/>
                  <a:pt x="63" y="23"/>
                  <a:pt x="63" y="23"/>
                </a:cubicBezTo>
                <a:cubicBezTo>
                  <a:pt x="63" y="24"/>
                  <a:pt x="64" y="24"/>
                  <a:pt x="64" y="26"/>
                </a:cubicBezTo>
                <a:cubicBezTo>
                  <a:pt x="64" y="26"/>
                  <a:pt x="64" y="26"/>
                  <a:pt x="64" y="27"/>
                </a:cubicBezTo>
                <a:cubicBezTo>
                  <a:pt x="63" y="27"/>
                  <a:pt x="63" y="27"/>
                  <a:pt x="63" y="27"/>
                </a:cubicBezTo>
                <a:cubicBezTo>
                  <a:pt x="62" y="27"/>
                  <a:pt x="62" y="27"/>
                  <a:pt x="61" y="27"/>
                </a:cubicBezTo>
                <a:cubicBezTo>
                  <a:pt x="61" y="27"/>
                  <a:pt x="61" y="27"/>
                  <a:pt x="61" y="27"/>
                </a:cubicBezTo>
                <a:cubicBezTo>
                  <a:pt x="61" y="27"/>
                  <a:pt x="61" y="27"/>
                  <a:pt x="61" y="27"/>
                </a:cubicBezTo>
                <a:cubicBezTo>
                  <a:pt x="60" y="27"/>
                  <a:pt x="59" y="28"/>
                  <a:pt x="59" y="28"/>
                </a:cubicBezTo>
                <a:cubicBezTo>
                  <a:pt x="58" y="29"/>
                  <a:pt x="58" y="29"/>
                  <a:pt x="57" y="30"/>
                </a:cubicBezTo>
                <a:cubicBezTo>
                  <a:pt x="46" y="43"/>
                  <a:pt x="40" y="61"/>
                  <a:pt x="40" y="78"/>
                </a:cubicBezTo>
                <a:cubicBezTo>
                  <a:pt x="40" y="78"/>
                  <a:pt x="40" y="78"/>
                  <a:pt x="40" y="78"/>
                </a:cubicBezTo>
                <a:cubicBezTo>
                  <a:pt x="40" y="79"/>
                  <a:pt x="41" y="80"/>
                  <a:pt x="42" y="81"/>
                </a:cubicBezTo>
                <a:cubicBezTo>
                  <a:pt x="43" y="81"/>
                  <a:pt x="43" y="81"/>
                  <a:pt x="43" y="81"/>
                </a:cubicBezTo>
                <a:cubicBezTo>
                  <a:pt x="42" y="82"/>
                  <a:pt x="41" y="83"/>
                  <a:pt x="40" y="84"/>
                </a:cubicBezTo>
                <a:cubicBezTo>
                  <a:pt x="39" y="85"/>
                  <a:pt x="39" y="85"/>
                  <a:pt x="39" y="85"/>
                </a:cubicBezTo>
                <a:cubicBezTo>
                  <a:pt x="38" y="85"/>
                  <a:pt x="38" y="85"/>
                  <a:pt x="38" y="85"/>
                </a:cubicBezTo>
                <a:moveTo>
                  <a:pt x="189" y="24"/>
                </a:moveTo>
                <a:cubicBezTo>
                  <a:pt x="189" y="24"/>
                  <a:pt x="189" y="24"/>
                  <a:pt x="189" y="23"/>
                </a:cubicBezTo>
                <a:cubicBezTo>
                  <a:pt x="189" y="22"/>
                  <a:pt x="189" y="21"/>
                  <a:pt x="190" y="20"/>
                </a:cubicBezTo>
                <a:cubicBezTo>
                  <a:pt x="190" y="19"/>
                  <a:pt x="191" y="18"/>
                  <a:pt x="191" y="18"/>
                </a:cubicBezTo>
                <a:cubicBezTo>
                  <a:pt x="191" y="18"/>
                  <a:pt x="191" y="18"/>
                  <a:pt x="191" y="18"/>
                </a:cubicBezTo>
                <a:cubicBezTo>
                  <a:pt x="192" y="18"/>
                  <a:pt x="193" y="18"/>
                  <a:pt x="195" y="19"/>
                </a:cubicBezTo>
                <a:cubicBezTo>
                  <a:pt x="201" y="22"/>
                  <a:pt x="211" y="34"/>
                  <a:pt x="218" y="65"/>
                </a:cubicBezTo>
                <a:cubicBezTo>
                  <a:pt x="219" y="67"/>
                  <a:pt x="219" y="69"/>
                  <a:pt x="219" y="71"/>
                </a:cubicBezTo>
                <a:cubicBezTo>
                  <a:pt x="219" y="74"/>
                  <a:pt x="219" y="77"/>
                  <a:pt x="218" y="79"/>
                </a:cubicBezTo>
                <a:cubicBezTo>
                  <a:pt x="217" y="80"/>
                  <a:pt x="217" y="80"/>
                  <a:pt x="217" y="80"/>
                </a:cubicBezTo>
                <a:cubicBezTo>
                  <a:pt x="217" y="80"/>
                  <a:pt x="216" y="81"/>
                  <a:pt x="216" y="81"/>
                </a:cubicBezTo>
                <a:cubicBezTo>
                  <a:pt x="215" y="81"/>
                  <a:pt x="214" y="81"/>
                  <a:pt x="214" y="81"/>
                </a:cubicBezTo>
                <a:cubicBezTo>
                  <a:pt x="213" y="81"/>
                  <a:pt x="213" y="81"/>
                  <a:pt x="212" y="81"/>
                </a:cubicBezTo>
                <a:cubicBezTo>
                  <a:pt x="212" y="81"/>
                  <a:pt x="212" y="81"/>
                  <a:pt x="212" y="81"/>
                </a:cubicBezTo>
                <a:cubicBezTo>
                  <a:pt x="212" y="81"/>
                  <a:pt x="212" y="81"/>
                  <a:pt x="212" y="81"/>
                </a:cubicBezTo>
                <a:cubicBezTo>
                  <a:pt x="211" y="80"/>
                  <a:pt x="211" y="80"/>
                  <a:pt x="210" y="79"/>
                </a:cubicBezTo>
                <a:cubicBezTo>
                  <a:pt x="211" y="79"/>
                  <a:pt x="212" y="79"/>
                  <a:pt x="213" y="78"/>
                </a:cubicBezTo>
                <a:cubicBezTo>
                  <a:pt x="213" y="78"/>
                  <a:pt x="213" y="78"/>
                  <a:pt x="213" y="78"/>
                </a:cubicBezTo>
                <a:cubicBezTo>
                  <a:pt x="214" y="78"/>
                  <a:pt x="215" y="77"/>
                  <a:pt x="215" y="76"/>
                </a:cubicBezTo>
                <a:cubicBezTo>
                  <a:pt x="214" y="66"/>
                  <a:pt x="212" y="56"/>
                  <a:pt x="208" y="46"/>
                </a:cubicBezTo>
                <a:cubicBezTo>
                  <a:pt x="205" y="38"/>
                  <a:pt x="201" y="30"/>
                  <a:pt x="194" y="24"/>
                </a:cubicBezTo>
                <a:cubicBezTo>
                  <a:pt x="194" y="23"/>
                  <a:pt x="193" y="23"/>
                  <a:pt x="193" y="23"/>
                </a:cubicBezTo>
                <a:cubicBezTo>
                  <a:pt x="193" y="23"/>
                  <a:pt x="193" y="23"/>
                  <a:pt x="193" y="23"/>
                </a:cubicBezTo>
                <a:cubicBezTo>
                  <a:pt x="192" y="23"/>
                  <a:pt x="192" y="23"/>
                  <a:pt x="192" y="23"/>
                </a:cubicBezTo>
                <a:cubicBezTo>
                  <a:pt x="192" y="23"/>
                  <a:pt x="192" y="23"/>
                  <a:pt x="192" y="23"/>
                </a:cubicBezTo>
                <a:cubicBezTo>
                  <a:pt x="191" y="23"/>
                  <a:pt x="190" y="23"/>
                  <a:pt x="190" y="24"/>
                </a:cubicBezTo>
                <a:cubicBezTo>
                  <a:pt x="190" y="24"/>
                  <a:pt x="190" y="24"/>
                  <a:pt x="190" y="24"/>
                </a:cubicBezTo>
                <a:cubicBezTo>
                  <a:pt x="189" y="24"/>
                  <a:pt x="189" y="24"/>
                  <a:pt x="189" y="24"/>
                </a:cubicBezTo>
                <a:moveTo>
                  <a:pt x="192" y="13"/>
                </a:moveTo>
                <a:cubicBezTo>
                  <a:pt x="192" y="12"/>
                  <a:pt x="192" y="12"/>
                  <a:pt x="192" y="12"/>
                </a:cubicBezTo>
                <a:cubicBezTo>
                  <a:pt x="192" y="13"/>
                  <a:pt x="192" y="13"/>
                  <a:pt x="192" y="13"/>
                </a:cubicBezTo>
                <a:moveTo>
                  <a:pt x="219" y="0"/>
                </a:moveTo>
                <a:cubicBezTo>
                  <a:pt x="219" y="0"/>
                  <a:pt x="218" y="0"/>
                  <a:pt x="218" y="0"/>
                </a:cubicBezTo>
                <a:cubicBezTo>
                  <a:pt x="217" y="1"/>
                  <a:pt x="215" y="2"/>
                  <a:pt x="212" y="3"/>
                </a:cubicBezTo>
                <a:cubicBezTo>
                  <a:pt x="208" y="5"/>
                  <a:pt x="202" y="8"/>
                  <a:pt x="198" y="9"/>
                </a:cubicBezTo>
                <a:cubicBezTo>
                  <a:pt x="196" y="10"/>
                  <a:pt x="194" y="11"/>
                  <a:pt x="193" y="12"/>
                </a:cubicBezTo>
                <a:cubicBezTo>
                  <a:pt x="192" y="12"/>
                  <a:pt x="191" y="12"/>
                  <a:pt x="191" y="12"/>
                </a:cubicBezTo>
                <a:cubicBezTo>
                  <a:pt x="190" y="12"/>
                  <a:pt x="190" y="12"/>
                  <a:pt x="190" y="12"/>
                </a:cubicBezTo>
                <a:cubicBezTo>
                  <a:pt x="190" y="13"/>
                  <a:pt x="190" y="13"/>
                  <a:pt x="190" y="13"/>
                </a:cubicBezTo>
                <a:cubicBezTo>
                  <a:pt x="190" y="13"/>
                  <a:pt x="190" y="13"/>
                  <a:pt x="190" y="13"/>
                </a:cubicBezTo>
                <a:cubicBezTo>
                  <a:pt x="189" y="13"/>
                  <a:pt x="189" y="13"/>
                  <a:pt x="189" y="13"/>
                </a:cubicBezTo>
                <a:cubicBezTo>
                  <a:pt x="189" y="13"/>
                  <a:pt x="189" y="13"/>
                  <a:pt x="189" y="13"/>
                </a:cubicBezTo>
                <a:cubicBezTo>
                  <a:pt x="187" y="14"/>
                  <a:pt x="186" y="16"/>
                  <a:pt x="185" y="18"/>
                </a:cubicBezTo>
                <a:cubicBezTo>
                  <a:pt x="185" y="19"/>
                  <a:pt x="184" y="21"/>
                  <a:pt x="184" y="23"/>
                </a:cubicBezTo>
                <a:cubicBezTo>
                  <a:pt x="184" y="24"/>
                  <a:pt x="185" y="25"/>
                  <a:pt x="185" y="26"/>
                </a:cubicBezTo>
                <a:cubicBezTo>
                  <a:pt x="185" y="27"/>
                  <a:pt x="185" y="27"/>
                  <a:pt x="185" y="27"/>
                </a:cubicBezTo>
                <a:cubicBezTo>
                  <a:pt x="182" y="28"/>
                  <a:pt x="179" y="29"/>
                  <a:pt x="176" y="29"/>
                </a:cubicBezTo>
                <a:cubicBezTo>
                  <a:pt x="176" y="29"/>
                  <a:pt x="176" y="29"/>
                  <a:pt x="176" y="29"/>
                </a:cubicBezTo>
                <a:cubicBezTo>
                  <a:pt x="176" y="29"/>
                  <a:pt x="175" y="29"/>
                  <a:pt x="175" y="29"/>
                </a:cubicBezTo>
                <a:cubicBezTo>
                  <a:pt x="175" y="29"/>
                  <a:pt x="175" y="29"/>
                  <a:pt x="175" y="29"/>
                </a:cubicBezTo>
                <a:cubicBezTo>
                  <a:pt x="169" y="29"/>
                  <a:pt x="164" y="26"/>
                  <a:pt x="159" y="24"/>
                </a:cubicBezTo>
                <a:cubicBezTo>
                  <a:pt x="148" y="20"/>
                  <a:pt x="137" y="18"/>
                  <a:pt x="125" y="18"/>
                </a:cubicBezTo>
                <a:cubicBezTo>
                  <a:pt x="116" y="18"/>
                  <a:pt x="107" y="19"/>
                  <a:pt x="98" y="22"/>
                </a:cubicBezTo>
                <a:cubicBezTo>
                  <a:pt x="96" y="23"/>
                  <a:pt x="93" y="23"/>
                  <a:pt x="91" y="25"/>
                </a:cubicBezTo>
                <a:cubicBezTo>
                  <a:pt x="89" y="27"/>
                  <a:pt x="87" y="29"/>
                  <a:pt x="85" y="31"/>
                </a:cubicBezTo>
                <a:cubicBezTo>
                  <a:pt x="84" y="31"/>
                  <a:pt x="84" y="31"/>
                  <a:pt x="84" y="32"/>
                </a:cubicBezTo>
                <a:cubicBezTo>
                  <a:pt x="83" y="32"/>
                  <a:pt x="83" y="32"/>
                  <a:pt x="83" y="32"/>
                </a:cubicBezTo>
                <a:cubicBezTo>
                  <a:pt x="78" y="30"/>
                  <a:pt x="73" y="29"/>
                  <a:pt x="68" y="28"/>
                </a:cubicBezTo>
                <a:cubicBezTo>
                  <a:pt x="68" y="27"/>
                  <a:pt x="68" y="26"/>
                  <a:pt x="68" y="26"/>
                </a:cubicBezTo>
                <a:cubicBezTo>
                  <a:pt x="68" y="24"/>
                  <a:pt x="68" y="22"/>
                  <a:pt x="67" y="20"/>
                </a:cubicBezTo>
                <a:cubicBezTo>
                  <a:pt x="66" y="20"/>
                  <a:pt x="66" y="19"/>
                  <a:pt x="65" y="19"/>
                </a:cubicBezTo>
                <a:cubicBezTo>
                  <a:pt x="65" y="18"/>
                  <a:pt x="65" y="18"/>
                  <a:pt x="64" y="17"/>
                </a:cubicBezTo>
                <a:cubicBezTo>
                  <a:pt x="64" y="17"/>
                  <a:pt x="62" y="16"/>
                  <a:pt x="61" y="15"/>
                </a:cubicBezTo>
                <a:cubicBezTo>
                  <a:pt x="55" y="12"/>
                  <a:pt x="46" y="7"/>
                  <a:pt x="40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40" y="4"/>
                  <a:pt x="39" y="4"/>
                  <a:pt x="39" y="4"/>
                </a:cubicBezTo>
                <a:cubicBezTo>
                  <a:pt x="38" y="4"/>
                  <a:pt x="37" y="4"/>
                  <a:pt x="37" y="5"/>
                </a:cubicBezTo>
                <a:cubicBezTo>
                  <a:pt x="36" y="6"/>
                  <a:pt x="36" y="7"/>
                  <a:pt x="38" y="8"/>
                </a:cubicBezTo>
                <a:cubicBezTo>
                  <a:pt x="38" y="8"/>
                  <a:pt x="38" y="8"/>
                  <a:pt x="38" y="8"/>
                </a:cubicBezTo>
                <a:cubicBezTo>
                  <a:pt x="38" y="8"/>
                  <a:pt x="38" y="8"/>
                  <a:pt x="38" y="8"/>
                </a:cubicBezTo>
                <a:cubicBezTo>
                  <a:pt x="41" y="10"/>
                  <a:pt x="47" y="13"/>
                  <a:pt x="52" y="16"/>
                </a:cubicBezTo>
                <a:cubicBezTo>
                  <a:pt x="53" y="17"/>
                  <a:pt x="55" y="18"/>
                  <a:pt x="56" y="18"/>
                </a:cubicBezTo>
                <a:cubicBezTo>
                  <a:pt x="53" y="20"/>
                  <a:pt x="52" y="22"/>
                  <a:pt x="50" y="24"/>
                </a:cubicBezTo>
                <a:cubicBezTo>
                  <a:pt x="40" y="39"/>
                  <a:pt x="34" y="56"/>
                  <a:pt x="33" y="73"/>
                </a:cubicBezTo>
                <a:cubicBezTo>
                  <a:pt x="33" y="73"/>
                  <a:pt x="33" y="73"/>
                  <a:pt x="33" y="73"/>
                </a:cubicBezTo>
                <a:cubicBezTo>
                  <a:pt x="33" y="73"/>
                  <a:pt x="33" y="73"/>
                  <a:pt x="32" y="73"/>
                </a:cubicBezTo>
                <a:cubicBezTo>
                  <a:pt x="32" y="73"/>
                  <a:pt x="32" y="73"/>
                  <a:pt x="31" y="73"/>
                </a:cubicBezTo>
                <a:cubicBezTo>
                  <a:pt x="28" y="76"/>
                  <a:pt x="26" y="80"/>
                  <a:pt x="23" y="84"/>
                </a:cubicBezTo>
                <a:cubicBezTo>
                  <a:pt x="22" y="84"/>
                  <a:pt x="21" y="83"/>
                  <a:pt x="20" y="83"/>
                </a:cubicBezTo>
                <a:cubicBezTo>
                  <a:pt x="23" y="78"/>
                  <a:pt x="26" y="74"/>
                  <a:pt x="30" y="70"/>
                </a:cubicBezTo>
                <a:cubicBezTo>
                  <a:pt x="30" y="70"/>
                  <a:pt x="30" y="69"/>
                  <a:pt x="29" y="69"/>
                </a:cubicBezTo>
                <a:cubicBezTo>
                  <a:pt x="29" y="68"/>
                  <a:pt x="29" y="68"/>
                  <a:pt x="29" y="68"/>
                </a:cubicBezTo>
                <a:cubicBezTo>
                  <a:pt x="28" y="68"/>
                  <a:pt x="28" y="68"/>
                  <a:pt x="28" y="69"/>
                </a:cubicBezTo>
                <a:cubicBezTo>
                  <a:pt x="24" y="73"/>
                  <a:pt x="21" y="77"/>
                  <a:pt x="18" y="81"/>
                </a:cubicBezTo>
                <a:cubicBezTo>
                  <a:pt x="17" y="81"/>
                  <a:pt x="16" y="81"/>
                  <a:pt x="16" y="80"/>
                </a:cubicBezTo>
                <a:cubicBezTo>
                  <a:pt x="18" y="77"/>
                  <a:pt x="21" y="73"/>
                  <a:pt x="24" y="69"/>
                </a:cubicBezTo>
                <a:cubicBezTo>
                  <a:pt x="24" y="68"/>
                  <a:pt x="24" y="68"/>
                  <a:pt x="23" y="67"/>
                </a:cubicBezTo>
                <a:cubicBezTo>
                  <a:pt x="23" y="67"/>
                  <a:pt x="23" y="67"/>
                  <a:pt x="23" y="67"/>
                </a:cubicBezTo>
                <a:cubicBezTo>
                  <a:pt x="22" y="67"/>
                  <a:pt x="22" y="67"/>
                  <a:pt x="22" y="68"/>
                </a:cubicBezTo>
                <a:cubicBezTo>
                  <a:pt x="19" y="72"/>
                  <a:pt x="16" y="75"/>
                  <a:pt x="13" y="79"/>
                </a:cubicBezTo>
                <a:cubicBezTo>
                  <a:pt x="12" y="79"/>
                  <a:pt x="12" y="79"/>
                  <a:pt x="12" y="79"/>
                </a:cubicBezTo>
                <a:cubicBezTo>
                  <a:pt x="13" y="78"/>
                  <a:pt x="13" y="78"/>
                  <a:pt x="12" y="77"/>
                </a:cubicBezTo>
                <a:cubicBezTo>
                  <a:pt x="12" y="77"/>
                  <a:pt x="12" y="77"/>
                  <a:pt x="12" y="77"/>
                </a:cubicBezTo>
                <a:cubicBezTo>
                  <a:pt x="12" y="77"/>
                  <a:pt x="12" y="77"/>
                  <a:pt x="12" y="77"/>
                </a:cubicBezTo>
                <a:cubicBezTo>
                  <a:pt x="15" y="72"/>
                  <a:pt x="18" y="68"/>
                  <a:pt x="21" y="63"/>
                </a:cubicBezTo>
                <a:cubicBezTo>
                  <a:pt x="22" y="63"/>
                  <a:pt x="22" y="62"/>
                  <a:pt x="21" y="62"/>
                </a:cubicBezTo>
                <a:cubicBezTo>
                  <a:pt x="21" y="62"/>
                  <a:pt x="21" y="61"/>
                  <a:pt x="20" y="61"/>
                </a:cubicBezTo>
                <a:cubicBezTo>
                  <a:pt x="20" y="61"/>
                  <a:pt x="20" y="62"/>
                  <a:pt x="19" y="62"/>
                </a:cubicBezTo>
                <a:cubicBezTo>
                  <a:pt x="16" y="66"/>
                  <a:pt x="13" y="71"/>
                  <a:pt x="10" y="75"/>
                </a:cubicBezTo>
                <a:cubicBezTo>
                  <a:pt x="10" y="76"/>
                  <a:pt x="10" y="76"/>
                  <a:pt x="9" y="77"/>
                </a:cubicBezTo>
                <a:cubicBezTo>
                  <a:pt x="8" y="76"/>
                  <a:pt x="7" y="76"/>
                  <a:pt x="6" y="75"/>
                </a:cubicBezTo>
                <a:cubicBezTo>
                  <a:pt x="9" y="71"/>
                  <a:pt x="12" y="66"/>
                  <a:pt x="15" y="62"/>
                </a:cubicBezTo>
                <a:cubicBezTo>
                  <a:pt x="16" y="61"/>
                  <a:pt x="16" y="61"/>
                  <a:pt x="16" y="60"/>
                </a:cubicBezTo>
                <a:cubicBezTo>
                  <a:pt x="17" y="60"/>
                  <a:pt x="16" y="59"/>
                  <a:pt x="16" y="59"/>
                </a:cubicBezTo>
                <a:cubicBezTo>
                  <a:pt x="16" y="58"/>
                  <a:pt x="15" y="58"/>
                  <a:pt x="15" y="58"/>
                </a:cubicBezTo>
                <a:cubicBezTo>
                  <a:pt x="15" y="58"/>
                  <a:pt x="14" y="59"/>
                  <a:pt x="14" y="59"/>
                </a:cubicBezTo>
                <a:cubicBezTo>
                  <a:pt x="14" y="59"/>
                  <a:pt x="14" y="60"/>
                  <a:pt x="13" y="60"/>
                </a:cubicBezTo>
                <a:cubicBezTo>
                  <a:pt x="10" y="65"/>
                  <a:pt x="7" y="69"/>
                  <a:pt x="4" y="73"/>
                </a:cubicBezTo>
                <a:cubicBezTo>
                  <a:pt x="4" y="73"/>
                  <a:pt x="4" y="73"/>
                  <a:pt x="4" y="73"/>
                </a:cubicBezTo>
                <a:cubicBezTo>
                  <a:pt x="4" y="73"/>
                  <a:pt x="4" y="73"/>
                  <a:pt x="4" y="73"/>
                </a:cubicBezTo>
                <a:cubicBezTo>
                  <a:pt x="4" y="72"/>
                  <a:pt x="4" y="72"/>
                  <a:pt x="4" y="72"/>
                </a:cubicBezTo>
                <a:cubicBezTo>
                  <a:pt x="7" y="67"/>
                  <a:pt x="9" y="62"/>
                  <a:pt x="11" y="57"/>
                </a:cubicBezTo>
                <a:cubicBezTo>
                  <a:pt x="11" y="57"/>
                  <a:pt x="11" y="56"/>
                  <a:pt x="11" y="56"/>
                </a:cubicBezTo>
                <a:cubicBezTo>
                  <a:pt x="11" y="55"/>
                  <a:pt x="11" y="55"/>
                  <a:pt x="11" y="55"/>
                </a:cubicBezTo>
                <a:cubicBezTo>
                  <a:pt x="11" y="55"/>
                  <a:pt x="10" y="55"/>
                  <a:pt x="10" y="55"/>
                </a:cubicBezTo>
                <a:cubicBezTo>
                  <a:pt x="10" y="55"/>
                  <a:pt x="9" y="55"/>
                  <a:pt x="9" y="55"/>
                </a:cubicBezTo>
                <a:cubicBezTo>
                  <a:pt x="9" y="55"/>
                  <a:pt x="9" y="56"/>
                  <a:pt x="9" y="57"/>
                </a:cubicBezTo>
                <a:cubicBezTo>
                  <a:pt x="6" y="62"/>
                  <a:pt x="4" y="67"/>
                  <a:pt x="1" y="72"/>
                </a:cubicBezTo>
                <a:cubicBezTo>
                  <a:pt x="1" y="73"/>
                  <a:pt x="1" y="73"/>
                  <a:pt x="1" y="73"/>
                </a:cubicBezTo>
                <a:cubicBezTo>
                  <a:pt x="1" y="74"/>
                  <a:pt x="1" y="74"/>
                  <a:pt x="1" y="74"/>
                </a:cubicBezTo>
                <a:cubicBezTo>
                  <a:pt x="0" y="74"/>
                  <a:pt x="0" y="75"/>
                  <a:pt x="0" y="76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77"/>
                  <a:pt x="1" y="78"/>
                  <a:pt x="1" y="78"/>
                </a:cubicBezTo>
                <a:cubicBezTo>
                  <a:pt x="2" y="79"/>
                  <a:pt x="2" y="79"/>
                  <a:pt x="2" y="79"/>
                </a:cubicBezTo>
                <a:cubicBezTo>
                  <a:pt x="2" y="79"/>
                  <a:pt x="2" y="79"/>
                  <a:pt x="2" y="79"/>
                </a:cubicBezTo>
                <a:cubicBezTo>
                  <a:pt x="3" y="79"/>
                  <a:pt x="3" y="79"/>
                  <a:pt x="3" y="79"/>
                </a:cubicBezTo>
                <a:cubicBezTo>
                  <a:pt x="11" y="83"/>
                  <a:pt x="17" y="87"/>
                  <a:pt x="26" y="91"/>
                </a:cubicBezTo>
                <a:cubicBezTo>
                  <a:pt x="27" y="91"/>
                  <a:pt x="28" y="92"/>
                  <a:pt x="30" y="93"/>
                </a:cubicBezTo>
                <a:cubicBezTo>
                  <a:pt x="31" y="94"/>
                  <a:pt x="32" y="94"/>
                  <a:pt x="33" y="94"/>
                </a:cubicBezTo>
                <a:cubicBezTo>
                  <a:pt x="34" y="95"/>
                  <a:pt x="35" y="95"/>
                  <a:pt x="36" y="95"/>
                </a:cubicBezTo>
                <a:cubicBezTo>
                  <a:pt x="36" y="95"/>
                  <a:pt x="36" y="95"/>
                  <a:pt x="36" y="95"/>
                </a:cubicBezTo>
                <a:cubicBezTo>
                  <a:pt x="36" y="95"/>
                  <a:pt x="36" y="95"/>
                  <a:pt x="36" y="95"/>
                </a:cubicBezTo>
                <a:cubicBezTo>
                  <a:pt x="38" y="95"/>
                  <a:pt x="41" y="94"/>
                  <a:pt x="44" y="92"/>
                </a:cubicBezTo>
                <a:cubicBezTo>
                  <a:pt x="46" y="91"/>
                  <a:pt x="49" y="88"/>
                  <a:pt x="52" y="84"/>
                </a:cubicBezTo>
                <a:cubicBezTo>
                  <a:pt x="59" y="88"/>
                  <a:pt x="65" y="94"/>
                  <a:pt x="69" y="100"/>
                </a:cubicBezTo>
                <a:cubicBezTo>
                  <a:pt x="69" y="101"/>
                  <a:pt x="69" y="101"/>
                  <a:pt x="69" y="101"/>
                </a:cubicBezTo>
                <a:cubicBezTo>
                  <a:pt x="69" y="102"/>
                  <a:pt x="68" y="104"/>
                  <a:pt x="68" y="105"/>
                </a:cubicBezTo>
                <a:cubicBezTo>
                  <a:pt x="67" y="106"/>
                  <a:pt x="67" y="107"/>
                  <a:pt x="67" y="109"/>
                </a:cubicBezTo>
                <a:cubicBezTo>
                  <a:pt x="67" y="109"/>
                  <a:pt x="67" y="109"/>
                  <a:pt x="67" y="109"/>
                </a:cubicBezTo>
                <a:cubicBezTo>
                  <a:pt x="67" y="111"/>
                  <a:pt x="68" y="113"/>
                  <a:pt x="69" y="114"/>
                </a:cubicBezTo>
                <a:cubicBezTo>
                  <a:pt x="70" y="116"/>
                  <a:pt x="71" y="117"/>
                  <a:pt x="73" y="117"/>
                </a:cubicBezTo>
                <a:cubicBezTo>
                  <a:pt x="74" y="117"/>
                  <a:pt x="74" y="117"/>
                  <a:pt x="75" y="117"/>
                </a:cubicBezTo>
                <a:cubicBezTo>
                  <a:pt x="76" y="117"/>
                  <a:pt x="77" y="117"/>
                  <a:pt x="78" y="117"/>
                </a:cubicBezTo>
                <a:cubicBezTo>
                  <a:pt x="78" y="119"/>
                  <a:pt x="78" y="120"/>
                  <a:pt x="79" y="122"/>
                </a:cubicBezTo>
                <a:cubicBezTo>
                  <a:pt x="79" y="123"/>
                  <a:pt x="79" y="124"/>
                  <a:pt x="80" y="125"/>
                </a:cubicBezTo>
                <a:cubicBezTo>
                  <a:pt x="82" y="124"/>
                  <a:pt x="82" y="124"/>
                  <a:pt x="82" y="124"/>
                </a:cubicBezTo>
                <a:cubicBezTo>
                  <a:pt x="80" y="125"/>
                  <a:pt x="80" y="125"/>
                  <a:pt x="80" y="125"/>
                </a:cubicBezTo>
                <a:cubicBezTo>
                  <a:pt x="81" y="126"/>
                  <a:pt x="83" y="127"/>
                  <a:pt x="84" y="128"/>
                </a:cubicBezTo>
                <a:cubicBezTo>
                  <a:pt x="85" y="128"/>
                  <a:pt x="87" y="129"/>
                  <a:pt x="89" y="129"/>
                </a:cubicBezTo>
                <a:cubicBezTo>
                  <a:pt x="90" y="129"/>
                  <a:pt x="92" y="128"/>
                  <a:pt x="93" y="128"/>
                </a:cubicBezTo>
                <a:cubicBezTo>
                  <a:pt x="93" y="127"/>
                  <a:pt x="93" y="127"/>
                  <a:pt x="93" y="127"/>
                </a:cubicBezTo>
                <a:cubicBezTo>
                  <a:pt x="93" y="129"/>
                  <a:pt x="94" y="131"/>
                  <a:pt x="95" y="132"/>
                </a:cubicBezTo>
                <a:cubicBezTo>
                  <a:pt x="97" y="135"/>
                  <a:pt x="100" y="138"/>
                  <a:pt x="104" y="138"/>
                </a:cubicBezTo>
                <a:cubicBezTo>
                  <a:pt x="104" y="138"/>
                  <a:pt x="105" y="138"/>
                  <a:pt x="105" y="138"/>
                </a:cubicBezTo>
                <a:cubicBezTo>
                  <a:pt x="105" y="138"/>
                  <a:pt x="106" y="137"/>
                  <a:pt x="107" y="137"/>
                </a:cubicBezTo>
                <a:cubicBezTo>
                  <a:pt x="107" y="139"/>
                  <a:pt x="108" y="141"/>
                  <a:pt x="110" y="142"/>
                </a:cubicBezTo>
                <a:cubicBezTo>
                  <a:pt x="112" y="144"/>
                  <a:pt x="114" y="144"/>
                  <a:pt x="116" y="144"/>
                </a:cubicBezTo>
                <a:cubicBezTo>
                  <a:pt x="116" y="144"/>
                  <a:pt x="116" y="144"/>
                  <a:pt x="116" y="144"/>
                </a:cubicBezTo>
                <a:cubicBezTo>
                  <a:pt x="116" y="144"/>
                  <a:pt x="116" y="144"/>
                  <a:pt x="116" y="144"/>
                </a:cubicBezTo>
                <a:cubicBezTo>
                  <a:pt x="118" y="144"/>
                  <a:pt x="121" y="143"/>
                  <a:pt x="122" y="140"/>
                </a:cubicBezTo>
                <a:cubicBezTo>
                  <a:pt x="123" y="139"/>
                  <a:pt x="124" y="138"/>
                  <a:pt x="124" y="137"/>
                </a:cubicBezTo>
                <a:cubicBezTo>
                  <a:pt x="129" y="141"/>
                  <a:pt x="132" y="143"/>
                  <a:pt x="138" y="145"/>
                </a:cubicBezTo>
                <a:cubicBezTo>
                  <a:pt x="140" y="145"/>
                  <a:pt x="141" y="146"/>
                  <a:pt x="143" y="146"/>
                </a:cubicBezTo>
                <a:cubicBezTo>
                  <a:pt x="144" y="146"/>
                  <a:pt x="144" y="146"/>
                  <a:pt x="144" y="146"/>
                </a:cubicBezTo>
                <a:cubicBezTo>
                  <a:pt x="144" y="146"/>
                  <a:pt x="144" y="146"/>
                  <a:pt x="144" y="146"/>
                </a:cubicBezTo>
                <a:cubicBezTo>
                  <a:pt x="146" y="145"/>
                  <a:pt x="148" y="145"/>
                  <a:pt x="150" y="144"/>
                </a:cubicBezTo>
                <a:cubicBezTo>
                  <a:pt x="152" y="142"/>
                  <a:pt x="153" y="140"/>
                  <a:pt x="154" y="138"/>
                </a:cubicBezTo>
                <a:cubicBezTo>
                  <a:pt x="154" y="137"/>
                  <a:pt x="154" y="136"/>
                  <a:pt x="154" y="135"/>
                </a:cubicBezTo>
                <a:cubicBezTo>
                  <a:pt x="154" y="135"/>
                  <a:pt x="154" y="134"/>
                  <a:pt x="154" y="134"/>
                </a:cubicBezTo>
                <a:cubicBezTo>
                  <a:pt x="154" y="134"/>
                  <a:pt x="155" y="134"/>
                  <a:pt x="155" y="134"/>
                </a:cubicBezTo>
                <a:cubicBezTo>
                  <a:pt x="155" y="134"/>
                  <a:pt x="155" y="134"/>
                  <a:pt x="155" y="134"/>
                </a:cubicBezTo>
                <a:cubicBezTo>
                  <a:pt x="157" y="134"/>
                  <a:pt x="158" y="135"/>
                  <a:pt x="159" y="135"/>
                </a:cubicBezTo>
                <a:cubicBezTo>
                  <a:pt x="163" y="135"/>
                  <a:pt x="167" y="133"/>
                  <a:pt x="169" y="130"/>
                </a:cubicBezTo>
                <a:cubicBezTo>
                  <a:pt x="170" y="129"/>
                  <a:pt x="171" y="128"/>
                  <a:pt x="172" y="126"/>
                </a:cubicBezTo>
                <a:cubicBezTo>
                  <a:pt x="172" y="125"/>
                  <a:pt x="172" y="124"/>
                  <a:pt x="172" y="122"/>
                </a:cubicBezTo>
                <a:cubicBezTo>
                  <a:pt x="173" y="122"/>
                  <a:pt x="174" y="123"/>
                  <a:pt x="175" y="123"/>
                </a:cubicBezTo>
                <a:cubicBezTo>
                  <a:pt x="178" y="123"/>
                  <a:pt x="180" y="122"/>
                  <a:pt x="183" y="120"/>
                </a:cubicBezTo>
                <a:cubicBezTo>
                  <a:pt x="187" y="118"/>
                  <a:pt x="190" y="114"/>
                  <a:pt x="190" y="109"/>
                </a:cubicBezTo>
                <a:cubicBezTo>
                  <a:pt x="190" y="109"/>
                  <a:pt x="191" y="110"/>
                  <a:pt x="192" y="110"/>
                </a:cubicBezTo>
                <a:cubicBezTo>
                  <a:pt x="192" y="110"/>
                  <a:pt x="192" y="110"/>
                  <a:pt x="192" y="110"/>
                </a:cubicBezTo>
                <a:cubicBezTo>
                  <a:pt x="192" y="110"/>
                  <a:pt x="193" y="110"/>
                  <a:pt x="193" y="110"/>
                </a:cubicBezTo>
                <a:cubicBezTo>
                  <a:pt x="197" y="110"/>
                  <a:pt x="201" y="107"/>
                  <a:pt x="203" y="104"/>
                </a:cubicBezTo>
                <a:cubicBezTo>
                  <a:pt x="205" y="102"/>
                  <a:pt x="205" y="100"/>
                  <a:pt x="205" y="97"/>
                </a:cubicBezTo>
                <a:cubicBezTo>
                  <a:pt x="205" y="95"/>
                  <a:pt x="205" y="93"/>
                  <a:pt x="203" y="91"/>
                </a:cubicBezTo>
                <a:cubicBezTo>
                  <a:pt x="202" y="89"/>
                  <a:pt x="200" y="87"/>
                  <a:pt x="199" y="86"/>
                </a:cubicBezTo>
                <a:cubicBezTo>
                  <a:pt x="198" y="86"/>
                  <a:pt x="198" y="85"/>
                  <a:pt x="197" y="85"/>
                </a:cubicBezTo>
                <a:cubicBezTo>
                  <a:pt x="198" y="84"/>
                  <a:pt x="199" y="84"/>
                  <a:pt x="200" y="84"/>
                </a:cubicBezTo>
                <a:cubicBezTo>
                  <a:pt x="201" y="85"/>
                  <a:pt x="203" y="87"/>
                  <a:pt x="206" y="89"/>
                </a:cubicBezTo>
                <a:cubicBezTo>
                  <a:pt x="209" y="91"/>
                  <a:pt x="212" y="93"/>
                  <a:pt x="215" y="93"/>
                </a:cubicBezTo>
                <a:cubicBezTo>
                  <a:pt x="215" y="93"/>
                  <a:pt x="215" y="93"/>
                  <a:pt x="215" y="93"/>
                </a:cubicBezTo>
                <a:cubicBezTo>
                  <a:pt x="216" y="93"/>
                  <a:pt x="216" y="93"/>
                  <a:pt x="216" y="93"/>
                </a:cubicBezTo>
                <a:cubicBezTo>
                  <a:pt x="216" y="93"/>
                  <a:pt x="217" y="93"/>
                  <a:pt x="217" y="93"/>
                </a:cubicBezTo>
                <a:cubicBezTo>
                  <a:pt x="218" y="93"/>
                  <a:pt x="220" y="92"/>
                  <a:pt x="221" y="91"/>
                </a:cubicBezTo>
                <a:cubicBezTo>
                  <a:pt x="223" y="90"/>
                  <a:pt x="224" y="90"/>
                  <a:pt x="224" y="90"/>
                </a:cubicBezTo>
                <a:cubicBezTo>
                  <a:pt x="234" y="85"/>
                  <a:pt x="241" y="81"/>
                  <a:pt x="251" y="76"/>
                </a:cubicBezTo>
                <a:cubicBezTo>
                  <a:pt x="251" y="76"/>
                  <a:pt x="252" y="75"/>
                  <a:pt x="252" y="74"/>
                </a:cubicBezTo>
                <a:cubicBezTo>
                  <a:pt x="255" y="68"/>
                  <a:pt x="259" y="62"/>
                  <a:pt x="262" y="55"/>
                </a:cubicBezTo>
                <a:cubicBezTo>
                  <a:pt x="262" y="55"/>
                  <a:pt x="262" y="54"/>
                  <a:pt x="261" y="54"/>
                </a:cubicBezTo>
                <a:cubicBezTo>
                  <a:pt x="261" y="53"/>
                  <a:pt x="261" y="53"/>
                  <a:pt x="261" y="53"/>
                </a:cubicBezTo>
                <a:cubicBezTo>
                  <a:pt x="260" y="53"/>
                  <a:pt x="260" y="54"/>
                  <a:pt x="260" y="54"/>
                </a:cubicBezTo>
                <a:cubicBezTo>
                  <a:pt x="257" y="60"/>
                  <a:pt x="254" y="66"/>
                  <a:pt x="251" y="72"/>
                </a:cubicBezTo>
                <a:cubicBezTo>
                  <a:pt x="250" y="71"/>
                  <a:pt x="250" y="71"/>
                  <a:pt x="250" y="71"/>
                </a:cubicBezTo>
                <a:cubicBezTo>
                  <a:pt x="249" y="71"/>
                  <a:pt x="249" y="71"/>
                  <a:pt x="249" y="72"/>
                </a:cubicBezTo>
                <a:cubicBezTo>
                  <a:pt x="248" y="72"/>
                  <a:pt x="248" y="72"/>
                  <a:pt x="248" y="72"/>
                </a:cubicBezTo>
                <a:cubicBezTo>
                  <a:pt x="250" y="67"/>
                  <a:pt x="253" y="63"/>
                  <a:pt x="255" y="58"/>
                </a:cubicBezTo>
                <a:cubicBezTo>
                  <a:pt x="255" y="57"/>
                  <a:pt x="255" y="57"/>
                  <a:pt x="254" y="56"/>
                </a:cubicBezTo>
                <a:cubicBezTo>
                  <a:pt x="254" y="56"/>
                  <a:pt x="254" y="56"/>
                  <a:pt x="254" y="56"/>
                </a:cubicBezTo>
                <a:cubicBezTo>
                  <a:pt x="254" y="56"/>
                  <a:pt x="253" y="57"/>
                  <a:pt x="253" y="57"/>
                </a:cubicBezTo>
                <a:cubicBezTo>
                  <a:pt x="250" y="63"/>
                  <a:pt x="247" y="68"/>
                  <a:pt x="244" y="74"/>
                </a:cubicBezTo>
                <a:cubicBezTo>
                  <a:pt x="244" y="74"/>
                  <a:pt x="243" y="74"/>
                  <a:pt x="242" y="75"/>
                </a:cubicBezTo>
                <a:cubicBezTo>
                  <a:pt x="246" y="69"/>
                  <a:pt x="248" y="63"/>
                  <a:pt x="251" y="56"/>
                </a:cubicBezTo>
                <a:cubicBezTo>
                  <a:pt x="251" y="55"/>
                  <a:pt x="251" y="55"/>
                  <a:pt x="250" y="54"/>
                </a:cubicBezTo>
                <a:cubicBezTo>
                  <a:pt x="250" y="54"/>
                  <a:pt x="250" y="54"/>
                  <a:pt x="250" y="54"/>
                </a:cubicBezTo>
                <a:cubicBezTo>
                  <a:pt x="249" y="54"/>
                  <a:pt x="249" y="55"/>
                  <a:pt x="249" y="55"/>
                </a:cubicBezTo>
                <a:cubicBezTo>
                  <a:pt x="246" y="63"/>
                  <a:pt x="242" y="70"/>
                  <a:pt x="238" y="77"/>
                </a:cubicBezTo>
                <a:cubicBezTo>
                  <a:pt x="237" y="77"/>
                  <a:pt x="236" y="78"/>
                  <a:pt x="235" y="78"/>
                </a:cubicBezTo>
                <a:cubicBezTo>
                  <a:pt x="240" y="72"/>
                  <a:pt x="243" y="64"/>
                  <a:pt x="246" y="57"/>
                </a:cubicBezTo>
                <a:cubicBezTo>
                  <a:pt x="246" y="56"/>
                  <a:pt x="246" y="55"/>
                  <a:pt x="245" y="55"/>
                </a:cubicBezTo>
                <a:cubicBezTo>
                  <a:pt x="245" y="55"/>
                  <a:pt x="245" y="55"/>
                  <a:pt x="245" y="55"/>
                </a:cubicBezTo>
                <a:cubicBezTo>
                  <a:pt x="244" y="55"/>
                  <a:pt x="244" y="55"/>
                  <a:pt x="244" y="56"/>
                </a:cubicBezTo>
                <a:cubicBezTo>
                  <a:pt x="241" y="64"/>
                  <a:pt x="237" y="72"/>
                  <a:pt x="232" y="80"/>
                </a:cubicBezTo>
                <a:cubicBezTo>
                  <a:pt x="232" y="80"/>
                  <a:pt x="232" y="80"/>
                  <a:pt x="232" y="80"/>
                </a:cubicBezTo>
                <a:cubicBezTo>
                  <a:pt x="231" y="81"/>
                  <a:pt x="230" y="81"/>
                  <a:pt x="230" y="81"/>
                </a:cubicBezTo>
                <a:cubicBezTo>
                  <a:pt x="234" y="74"/>
                  <a:pt x="238" y="67"/>
                  <a:pt x="241" y="59"/>
                </a:cubicBezTo>
                <a:cubicBezTo>
                  <a:pt x="241" y="58"/>
                  <a:pt x="241" y="57"/>
                  <a:pt x="240" y="57"/>
                </a:cubicBezTo>
                <a:cubicBezTo>
                  <a:pt x="240" y="57"/>
                  <a:pt x="240" y="57"/>
                  <a:pt x="240" y="57"/>
                </a:cubicBezTo>
                <a:cubicBezTo>
                  <a:pt x="239" y="57"/>
                  <a:pt x="239" y="57"/>
                  <a:pt x="239" y="58"/>
                </a:cubicBezTo>
                <a:cubicBezTo>
                  <a:pt x="235" y="67"/>
                  <a:pt x="231" y="75"/>
                  <a:pt x="226" y="83"/>
                </a:cubicBezTo>
                <a:cubicBezTo>
                  <a:pt x="225" y="84"/>
                  <a:pt x="224" y="84"/>
                  <a:pt x="223" y="85"/>
                </a:cubicBezTo>
                <a:cubicBezTo>
                  <a:pt x="227" y="77"/>
                  <a:pt x="232" y="70"/>
                  <a:pt x="235" y="62"/>
                </a:cubicBezTo>
                <a:cubicBezTo>
                  <a:pt x="235" y="61"/>
                  <a:pt x="234" y="60"/>
                  <a:pt x="234" y="60"/>
                </a:cubicBezTo>
                <a:cubicBezTo>
                  <a:pt x="234" y="60"/>
                  <a:pt x="233" y="60"/>
                  <a:pt x="233" y="60"/>
                </a:cubicBezTo>
                <a:cubicBezTo>
                  <a:pt x="233" y="60"/>
                  <a:pt x="232" y="60"/>
                  <a:pt x="232" y="61"/>
                </a:cubicBezTo>
                <a:cubicBezTo>
                  <a:pt x="230" y="70"/>
                  <a:pt x="224" y="77"/>
                  <a:pt x="220" y="86"/>
                </a:cubicBezTo>
                <a:cubicBezTo>
                  <a:pt x="220" y="87"/>
                  <a:pt x="219" y="87"/>
                  <a:pt x="219" y="87"/>
                </a:cubicBezTo>
                <a:cubicBezTo>
                  <a:pt x="218" y="87"/>
                  <a:pt x="217" y="88"/>
                  <a:pt x="216" y="88"/>
                </a:cubicBezTo>
                <a:cubicBezTo>
                  <a:pt x="216" y="88"/>
                  <a:pt x="216" y="88"/>
                  <a:pt x="216" y="88"/>
                </a:cubicBezTo>
                <a:cubicBezTo>
                  <a:pt x="215" y="88"/>
                  <a:pt x="215" y="88"/>
                  <a:pt x="215" y="88"/>
                </a:cubicBezTo>
                <a:cubicBezTo>
                  <a:pt x="216" y="87"/>
                  <a:pt x="217" y="86"/>
                  <a:pt x="218" y="85"/>
                </a:cubicBezTo>
                <a:cubicBezTo>
                  <a:pt x="218" y="85"/>
                  <a:pt x="219" y="85"/>
                  <a:pt x="220" y="84"/>
                </a:cubicBezTo>
                <a:cubicBezTo>
                  <a:pt x="221" y="83"/>
                  <a:pt x="222" y="82"/>
                  <a:pt x="222" y="81"/>
                </a:cubicBezTo>
                <a:cubicBezTo>
                  <a:pt x="223" y="78"/>
                  <a:pt x="224" y="75"/>
                  <a:pt x="224" y="72"/>
                </a:cubicBezTo>
                <a:cubicBezTo>
                  <a:pt x="224" y="72"/>
                  <a:pt x="224" y="72"/>
                  <a:pt x="224" y="72"/>
                </a:cubicBezTo>
                <a:cubicBezTo>
                  <a:pt x="225" y="70"/>
                  <a:pt x="226" y="67"/>
                  <a:pt x="227" y="64"/>
                </a:cubicBezTo>
                <a:cubicBezTo>
                  <a:pt x="227" y="64"/>
                  <a:pt x="227" y="63"/>
                  <a:pt x="226" y="63"/>
                </a:cubicBezTo>
                <a:cubicBezTo>
                  <a:pt x="226" y="63"/>
                  <a:pt x="226" y="63"/>
                  <a:pt x="226" y="63"/>
                </a:cubicBezTo>
                <a:cubicBezTo>
                  <a:pt x="226" y="63"/>
                  <a:pt x="225" y="63"/>
                  <a:pt x="225" y="64"/>
                </a:cubicBezTo>
                <a:cubicBezTo>
                  <a:pt x="225" y="65"/>
                  <a:pt x="224" y="66"/>
                  <a:pt x="224" y="67"/>
                </a:cubicBezTo>
                <a:cubicBezTo>
                  <a:pt x="224" y="66"/>
                  <a:pt x="223" y="65"/>
                  <a:pt x="223" y="64"/>
                </a:cubicBezTo>
                <a:cubicBezTo>
                  <a:pt x="218" y="43"/>
                  <a:pt x="212" y="30"/>
                  <a:pt x="206" y="22"/>
                </a:cubicBezTo>
                <a:cubicBezTo>
                  <a:pt x="203" y="19"/>
                  <a:pt x="200" y="16"/>
                  <a:pt x="197" y="15"/>
                </a:cubicBezTo>
                <a:cubicBezTo>
                  <a:pt x="197" y="15"/>
                  <a:pt x="197" y="15"/>
                  <a:pt x="197" y="15"/>
                </a:cubicBezTo>
                <a:cubicBezTo>
                  <a:pt x="200" y="14"/>
                  <a:pt x="203" y="13"/>
                  <a:pt x="206" y="11"/>
                </a:cubicBezTo>
                <a:cubicBezTo>
                  <a:pt x="209" y="10"/>
                  <a:pt x="212" y="9"/>
                  <a:pt x="215" y="7"/>
                </a:cubicBezTo>
                <a:cubicBezTo>
                  <a:pt x="217" y="6"/>
                  <a:pt x="219" y="5"/>
                  <a:pt x="220" y="4"/>
                </a:cubicBezTo>
                <a:cubicBezTo>
                  <a:pt x="222" y="4"/>
                  <a:pt x="222" y="2"/>
                  <a:pt x="221" y="1"/>
                </a:cubicBezTo>
                <a:cubicBezTo>
                  <a:pt x="221" y="0"/>
                  <a:pt x="220" y="0"/>
                  <a:pt x="219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CustomShape 111"/>
          <p:cNvSpPr/>
          <p:nvPr/>
        </p:nvSpPr>
        <p:spPr>
          <a:xfrm>
            <a:off x="1977480" y="2929320"/>
            <a:ext cx="360" cy="36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CustomShape 112"/>
          <p:cNvSpPr/>
          <p:nvPr/>
        </p:nvSpPr>
        <p:spPr>
          <a:xfrm>
            <a:off x="1977480" y="2929320"/>
            <a:ext cx="360" cy="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CustomShape 113"/>
          <p:cNvSpPr/>
          <p:nvPr/>
        </p:nvSpPr>
        <p:spPr>
          <a:xfrm>
            <a:off x="2057760" y="284076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CustomShape 114"/>
          <p:cNvSpPr/>
          <p:nvPr/>
        </p:nvSpPr>
        <p:spPr>
          <a:xfrm>
            <a:off x="2057760" y="284076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5" name="CustomShape 115"/>
          <p:cNvSpPr/>
          <p:nvPr/>
        </p:nvSpPr>
        <p:spPr>
          <a:xfrm>
            <a:off x="2990880" y="2680920"/>
            <a:ext cx="168480" cy="228600"/>
          </a:xfrm>
          <a:custGeom>
            <a:avLst/>
            <a:gdLst/>
            <a:ahLst/>
            <a:rect l="l" t="t" r="r" b="b"/>
            <a:pathLst>
              <a:path w="166" h="225">
                <a:moveTo>
                  <a:pt x="63" y="206"/>
                </a:moveTo>
                <a:cubicBezTo>
                  <a:pt x="62" y="171"/>
                  <a:pt x="61" y="140"/>
                  <a:pt x="59" y="107"/>
                </a:cubicBezTo>
                <a:cubicBezTo>
                  <a:pt x="64" y="138"/>
                  <a:pt x="66" y="169"/>
                  <a:pt x="67" y="200"/>
                </a:cubicBezTo>
                <a:cubicBezTo>
                  <a:pt x="67" y="201"/>
                  <a:pt x="67" y="201"/>
                  <a:pt x="67" y="201"/>
                </a:cubicBezTo>
                <a:cubicBezTo>
                  <a:pt x="66" y="202"/>
                  <a:pt x="64" y="204"/>
                  <a:pt x="63" y="206"/>
                </a:cubicBezTo>
                <a:moveTo>
                  <a:pt x="22" y="87"/>
                </a:moveTo>
                <a:cubicBezTo>
                  <a:pt x="27" y="87"/>
                  <a:pt x="33" y="86"/>
                  <a:pt x="38" y="85"/>
                </a:cubicBezTo>
                <a:cubicBezTo>
                  <a:pt x="42" y="84"/>
                  <a:pt x="46" y="83"/>
                  <a:pt x="50" y="81"/>
                </a:cubicBezTo>
                <a:cubicBezTo>
                  <a:pt x="51" y="80"/>
                  <a:pt x="53" y="79"/>
                  <a:pt x="54" y="77"/>
                </a:cubicBezTo>
                <a:cubicBezTo>
                  <a:pt x="54" y="78"/>
                  <a:pt x="54" y="78"/>
                  <a:pt x="54" y="79"/>
                </a:cubicBezTo>
                <a:cubicBezTo>
                  <a:pt x="56" y="124"/>
                  <a:pt x="57" y="164"/>
                  <a:pt x="59" y="210"/>
                </a:cubicBezTo>
                <a:cubicBezTo>
                  <a:pt x="60" y="211"/>
                  <a:pt x="60" y="211"/>
                  <a:pt x="60" y="211"/>
                </a:cubicBezTo>
                <a:cubicBezTo>
                  <a:pt x="59" y="211"/>
                  <a:pt x="59" y="212"/>
                  <a:pt x="59" y="212"/>
                </a:cubicBezTo>
                <a:cubicBezTo>
                  <a:pt x="59" y="212"/>
                  <a:pt x="59" y="212"/>
                  <a:pt x="59" y="212"/>
                </a:cubicBezTo>
                <a:cubicBezTo>
                  <a:pt x="59" y="212"/>
                  <a:pt x="59" y="212"/>
                  <a:pt x="59" y="212"/>
                </a:cubicBezTo>
                <a:cubicBezTo>
                  <a:pt x="57" y="215"/>
                  <a:pt x="54" y="218"/>
                  <a:pt x="51" y="219"/>
                </a:cubicBezTo>
                <a:cubicBezTo>
                  <a:pt x="48" y="221"/>
                  <a:pt x="44" y="221"/>
                  <a:pt x="40" y="221"/>
                </a:cubicBezTo>
                <a:cubicBezTo>
                  <a:pt x="40" y="221"/>
                  <a:pt x="40" y="221"/>
                  <a:pt x="40" y="221"/>
                </a:cubicBezTo>
                <a:cubicBezTo>
                  <a:pt x="40" y="221"/>
                  <a:pt x="40" y="221"/>
                  <a:pt x="40" y="221"/>
                </a:cubicBezTo>
                <a:cubicBezTo>
                  <a:pt x="32" y="221"/>
                  <a:pt x="24" y="219"/>
                  <a:pt x="18" y="215"/>
                </a:cubicBezTo>
                <a:cubicBezTo>
                  <a:pt x="18" y="171"/>
                  <a:pt x="14" y="127"/>
                  <a:pt x="6" y="84"/>
                </a:cubicBezTo>
                <a:cubicBezTo>
                  <a:pt x="11" y="86"/>
                  <a:pt x="16" y="87"/>
                  <a:pt x="22" y="87"/>
                </a:cubicBezTo>
                <a:moveTo>
                  <a:pt x="75" y="87"/>
                </a:moveTo>
                <a:cubicBezTo>
                  <a:pt x="80" y="87"/>
                  <a:pt x="86" y="86"/>
                  <a:pt x="91" y="85"/>
                </a:cubicBezTo>
                <a:cubicBezTo>
                  <a:pt x="95" y="84"/>
                  <a:pt x="99" y="83"/>
                  <a:pt x="103" y="81"/>
                </a:cubicBezTo>
                <a:cubicBezTo>
                  <a:pt x="104" y="80"/>
                  <a:pt x="106" y="79"/>
                  <a:pt x="107" y="77"/>
                </a:cubicBezTo>
                <a:cubicBezTo>
                  <a:pt x="109" y="124"/>
                  <a:pt x="111" y="163"/>
                  <a:pt x="113" y="210"/>
                </a:cubicBezTo>
                <a:cubicBezTo>
                  <a:pt x="113" y="211"/>
                  <a:pt x="113" y="211"/>
                  <a:pt x="113" y="211"/>
                </a:cubicBezTo>
                <a:cubicBezTo>
                  <a:pt x="113" y="211"/>
                  <a:pt x="112" y="212"/>
                  <a:pt x="112" y="212"/>
                </a:cubicBezTo>
                <a:cubicBezTo>
                  <a:pt x="112" y="212"/>
                  <a:pt x="112" y="212"/>
                  <a:pt x="112" y="212"/>
                </a:cubicBezTo>
                <a:cubicBezTo>
                  <a:pt x="112" y="212"/>
                  <a:pt x="112" y="212"/>
                  <a:pt x="112" y="212"/>
                </a:cubicBezTo>
                <a:cubicBezTo>
                  <a:pt x="110" y="215"/>
                  <a:pt x="108" y="218"/>
                  <a:pt x="104" y="219"/>
                </a:cubicBezTo>
                <a:cubicBezTo>
                  <a:pt x="101" y="221"/>
                  <a:pt x="97" y="221"/>
                  <a:pt x="93" y="221"/>
                </a:cubicBezTo>
                <a:cubicBezTo>
                  <a:pt x="93" y="221"/>
                  <a:pt x="93" y="221"/>
                  <a:pt x="93" y="221"/>
                </a:cubicBezTo>
                <a:cubicBezTo>
                  <a:pt x="93" y="221"/>
                  <a:pt x="93" y="221"/>
                  <a:pt x="93" y="221"/>
                </a:cubicBezTo>
                <a:cubicBezTo>
                  <a:pt x="85" y="221"/>
                  <a:pt x="77" y="219"/>
                  <a:pt x="72" y="215"/>
                </a:cubicBezTo>
                <a:cubicBezTo>
                  <a:pt x="71" y="171"/>
                  <a:pt x="67" y="127"/>
                  <a:pt x="60" y="84"/>
                </a:cubicBezTo>
                <a:cubicBezTo>
                  <a:pt x="64" y="86"/>
                  <a:pt x="70" y="87"/>
                  <a:pt x="75" y="87"/>
                </a:cubicBezTo>
                <a:moveTo>
                  <a:pt x="117" y="206"/>
                </a:moveTo>
                <a:cubicBezTo>
                  <a:pt x="115" y="159"/>
                  <a:pt x="113" y="120"/>
                  <a:pt x="111" y="73"/>
                </a:cubicBezTo>
                <a:cubicBezTo>
                  <a:pt x="112" y="72"/>
                  <a:pt x="112" y="72"/>
                  <a:pt x="112" y="72"/>
                </a:cubicBezTo>
                <a:cubicBezTo>
                  <a:pt x="114" y="116"/>
                  <a:pt x="116" y="158"/>
                  <a:pt x="119" y="202"/>
                </a:cubicBezTo>
                <a:cubicBezTo>
                  <a:pt x="119" y="202"/>
                  <a:pt x="119" y="202"/>
                  <a:pt x="119" y="202"/>
                </a:cubicBezTo>
                <a:cubicBezTo>
                  <a:pt x="118" y="204"/>
                  <a:pt x="117" y="205"/>
                  <a:pt x="117" y="206"/>
                </a:cubicBezTo>
                <a:moveTo>
                  <a:pt x="66" y="82"/>
                </a:moveTo>
                <a:cubicBezTo>
                  <a:pt x="65" y="82"/>
                  <a:pt x="64" y="80"/>
                  <a:pt x="64" y="79"/>
                </a:cubicBezTo>
                <a:cubicBezTo>
                  <a:pt x="64" y="78"/>
                  <a:pt x="64" y="78"/>
                  <a:pt x="64" y="78"/>
                </a:cubicBezTo>
                <a:cubicBezTo>
                  <a:pt x="65" y="77"/>
                  <a:pt x="65" y="76"/>
                  <a:pt x="66" y="75"/>
                </a:cubicBezTo>
                <a:cubicBezTo>
                  <a:pt x="74" y="67"/>
                  <a:pt x="81" y="58"/>
                  <a:pt x="89" y="50"/>
                </a:cubicBezTo>
                <a:cubicBezTo>
                  <a:pt x="83" y="57"/>
                  <a:pt x="76" y="64"/>
                  <a:pt x="70" y="72"/>
                </a:cubicBezTo>
                <a:cubicBezTo>
                  <a:pt x="69" y="74"/>
                  <a:pt x="67" y="77"/>
                  <a:pt x="67" y="81"/>
                </a:cubicBezTo>
                <a:cubicBezTo>
                  <a:pt x="67" y="81"/>
                  <a:pt x="67" y="82"/>
                  <a:pt x="67" y="82"/>
                </a:cubicBezTo>
                <a:cubicBezTo>
                  <a:pt x="67" y="82"/>
                  <a:pt x="66" y="82"/>
                  <a:pt x="66" y="82"/>
                </a:cubicBezTo>
                <a:cubicBezTo>
                  <a:pt x="66" y="82"/>
                  <a:pt x="66" y="82"/>
                  <a:pt x="66" y="82"/>
                </a:cubicBezTo>
                <a:cubicBezTo>
                  <a:pt x="66" y="82"/>
                  <a:pt x="66" y="82"/>
                  <a:pt x="66" y="82"/>
                </a:cubicBezTo>
                <a:moveTo>
                  <a:pt x="14" y="82"/>
                </a:moveTo>
                <a:cubicBezTo>
                  <a:pt x="13" y="82"/>
                  <a:pt x="13" y="82"/>
                  <a:pt x="12" y="82"/>
                </a:cubicBezTo>
                <a:cubicBezTo>
                  <a:pt x="12" y="82"/>
                  <a:pt x="12" y="82"/>
                  <a:pt x="12" y="82"/>
                </a:cubicBezTo>
                <a:cubicBezTo>
                  <a:pt x="11" y="82"/>
                  <a:pt x="11" y="80"/>
                  <a:pt x="11" y="79"/>
                </a:cubicBezTo>
                <a:cubicBezTo>
                  <a:pt x="11" y="78"/>
                  <a:pt x="11" y="78"/>
                  <a:pt x="11" y="78"/>
                </a:cubicBezTo>
                <a:cubicBezTo>
                  <a:pt x="11" y="77"/>
                  <a:pt x="12" y="76"/>
                  <a:pt x="13" y="75"/>
                </a:cubicBezTo>
                <a:cubicBezTo>
                  <a:pt x="20" y="67"/>
                  <a:pt x="28" y="58"/>
                  <a:pt x="36" y="50"/>
                </a:cubicBezTo>
                <a:cubicBezTo>
                  <a:pt x="29" y="57"/>
                  <a:pt x="23" y="64"/>
                  <a:pt x="17" y="72"/>
                </a:cubicBezTo>
                <a:cubicBezTo>
                  <a:pt x="15" y="74"/>
                  <a:pt x="14" y="77"/>
                  <a:pt x="14" y="81"/>
                </a:cubicBezTo>
                <a:cubicBezTo>
                  <a:pt x="13" y="81"/>
                  <a:pt x="14" y="82"/>
                  <a:pt x="14" y="82"/>
                </a:cubicBezTo>
                <a:moveTo>
                  <a:pt x="75" y="83"/>
                </a:moveTo>
                <a:cubicBezTo>
                  <a:pt x="75" y="83"/>
                  <a:pt x="75" y="83"/>
                  <a:pt x="75" y="83"/>
                </a:cubicBezTo>
                <a:cubicBezTo>
                  <a:pt x="74" y="83"/>
                  <a:pt x="73" y="83"/>
                  <a:pt x="72" y="83"/>
                </a:cubicBezTo>
                <a:cubicBezTo>
                  <a:pt x="72" y="83"/>
                  <a:pt x="72" y="83"/>
                  <a:pt x="72" y="83"/>
                </a:cubicBezTo>
                <a:cubicBezTo>
                  <a:pt x="71" y="82"/>
                  <a:pt x="71" y="82"/>
                  <a:pt x="71" y="81"/>
                </a:cubicBezTo>
                <a:cubicBezTo>
                  <a:pt x="71" y="79"/>
                  <a:pt x="72" y="76"/>
                  <a:pt x="74" y="75"/>
                </a:cubicBezTo>
                <a:cubicBezTo>
                  <a:pt x="88" y="55"/>
                  <a:pt x="105" y="37"/>
                  <a:pt x="123" y="20"/>
                </a:cubicBezTo>
                <a:cubicBezTo>
                  <a:pt x="124" y="21"/>
                  <a:pt x="124" y="21"/>
                  <a:pt x="125" y="21"/>
                </a:cubicBezTo>
                <a:cubicBezTo>
                  <a:pt x="109" y="38"/>
                  <a:pt x="93" y="56"/>
                  <a:pt x="79" y="74"/>
                </a:cubicBezTo>
                <a:cubicBezTo>
                  <a:pt x="78" y="75"/>
                  <a:pt x="78" y="76"/>
                  <a:pt x="79" y="77"/>
                </a:cubicBezTo>
                <a:cubicBezTo>
                  <a:pt x="80" y="77"/>
                  <a:pt x="80" y="78"/>
                  <a:pt x="80" y="78"/>
                </a:cubicBezTo>
                <a:cubicBezTo>
                  <a:pt x="81" y="78"/>
                  <a:pt x="82" y="77"/>
                  <a:pt x="82" y="77"/>
                </a:cubicBezTo>
                <a:cubicBezTo>
                  <a:pt x="97" y="57"/>
                  <a:pt x="113" y="39"/>
                  <a:pt x="130" y="21"/>
                </a:cubicBezTo>
                <a:cubicBezTo>
                  <a:pt x="131" y="21"/>
                  <a:pt x="131" y="22"/>
                  <a:pt x="132" y="22"/>
                </a:cubicBezTo>
                <a:cubicBezTo>
                  <a:pt x="133" y="22"/>
                  <a:pt x="133" y="22"/>
                  <a:pt x="133" y="22"/>
                </a:cubicBezTo>
                <a:cubicBezTo>
                  <a:pt x="119" y="38"/>
                  <a:pt x="105" y="55"/>
                  <a:pt x="92" y="72"/>
                </a:cubicBezTo>
                <a:cubicBezTo>
                  <a:pt x="91" y="72"/>
                  <a:pt x="91" y="74"/>
                  <a:pt x="92" y="74"/>
                </a:cubicBezTo>
                <a:cubicBezTo>
                  <a:pt x="92" y="75"/>
                  <a:pt x="93" y="75"/>
                  <a:pt x="93" y="75"/>
                </a:cubicBezTo>
                <a:cubicBezTo>
                  <a:pt x="94" y="75"/>
                  <a:pt x="95" y="75"/>
                  <a:pt x="95" y="74"/>
                </a:cubicBezTo>
                <a:cubicBezTo>
                  <a:pt x="109" y="56"/>
                  <a:pt x="124" y="39"/>
                  <a:pt x="138" y="21"/>
                </a:cubicBezTo>
                <a:cubicBezTo>
                  <a:pt x="138" y="21"/>
                  <a:pt x="138" y="21"/>
                  <a:pt x="138" y="21"/>
                </a:cubicBezTo>
                <a:cubicBezTo>
                  <a:pt x="139" y="21"/>
                  <a:pt x="140" y="21"/>
                  <a:pt x="140" y="21"/>
                </a:cubicBezTo>
                <a:cubicBezTo>
                  <a:pt x="133" y="35"/>
                  <a:pt x="124" y="49"/>
                  <a:pt x="115" y="62"/>
                </a:cubicBezTo>
                <a:cubicBezTo>
                  <a:pt x="113" y="64"/>
                  <a:pt x="111" y="66"/>
                  <a:pt x="110" y="68"/>
                </a:cubicBezTo>
                <a:cubicBezTo>
                  <a:pt x="109" y="68"/>
                  <a:pt x="109" y="68"/>
                  <a:pt x="109" y="68"/>
                </a:cubicBezTo>
                <a:cubicBezTo>
                  <a:pt x="109" y="68"/>
                  <a:pt x="109" y="68"/>
                  <a:pt x="109" y="68"/>
                </a:cubicBezTo>
                <a:cubicBezTo>
                  <a:pt x="108" y="68"/>
                  <a:pt x="107" y="69"/>
                  <a:pt x="107" y="70"/>
                </a:cubicBezTo>
                <a:cubicBezTo>
                  <a:pt x="106" y="73"/>
                  <a:pt x="104" y="76"/>
                  <a:pt x="101" y="78"/>
                </a:cubicBezTo>
                <a:cubicBezTo>
                  <a:pt x="98" y="80"/>
                  <a:pt x="94" y="81"/>
                  <a:pt x="90" y="81"/>
                </a:cubicBezTo>
                <a:cubicBezTo>
                  <a:pt x="85" y="82"/>
                  <a:pt x="80" y="83"/>
                  <a:pt x="75" y="83"/>
                </a:cubicBezTo>
                <a:moveTo>
                  <a:pt x="40" y="75"/>
                </a:moveTo>
                <a:cubicBezTo>
                  <a:pt x="41" y="75"/>
                  <a:pt x="41" y="75"/>
                  <a:pt x="42" y="74"/>
                </a:cubicBezTo>
                <a:cubicBezTo>
                  <a:pt x="56" y="56"/>
                  <a:pt x="70" y="39"/>
                  <a:pt x="85" y="21"/>
                </a:cubicBezTo>
                <a:cubicBezTo>
                  <a:pt x="85" y="21"/>
                  <a:pt x="85" y="21"/>
                  <a:pt x="85" y="21"/>
                </a:cubicBezTo>
                <a:cubicBezTo>
                  <a:pt x="86" y="21"/>
                  <a:pt x="88" y="20"/>
                  <a:pt x="89" y="20"/>
                </a:cubicBezTo>
                <a:cubicBezTo>
                  <a:pt x="84" y="30"/>
                  <a:pt x="78" y="39"/>
                  <a:pt x="72" y="48"/>
                </a:cubicBezTo>
                <a:cubicBezTo>
                  <a:pt x="72" y="49"/>
                  <a:pt x="72" y="49"/>
                  <a:pt x="72" y="50"/>
                </a:cubicBezTo>
                <a:cubicBezTo>
                  <a:pt x="67" y="56"/>
                  <a:pt x="62" y="63"/>
                  <a:pt x="57" y="70"/>
                </a:cubicBezTo>
                <a:cubicBezTo>
                  <a:pt x="57" y="70"/>
                  <a:pt x="57" y="70"/>
                  <a:pt x="57" y="70"/>
                </a:cubicBezTo>
                <a:cubicBezTo>
                  <a:pt x="57" y="69"/>
                  <a:pt x="56" y="68"/>
                  <a:pt x="56" y="68"/>
                </a:cubicBezTo>
                <a:cubicBezTo>
                  <a:pt x="55" y="68"/>
                  <a:pt x="55" y="68"/>
                  <a:pt x="55" y="68"/>
                </a:cubicBezTo>
                <a:cubicBezTo>
                  <a:pt x="54" y="68"/>
                  <a:pt x="53" y="69"/>
                  <a:pt x="53" y="70"/>
                </a:cubicBezTo>
                <a:cubicBezTo>
                  <a:pt x="53" y="73"/>
                  <a:pt x="50" y="76"/>
                  <a:pt x="47" y="78"/>
                </a:cubicBezTo>
                <a:cubicBezTo>
                  <a:pt x="44" y="80"/>
                  <a:pt x="41" y="81"/>
                  <a:pt x="37" y="81"/>
                </a:cubicBezTo>
                <a:cubicBezTo>
                  <a:pt x="32" y="82"/>
                  <a:pt x="27" y="83"/>
                  <a:pt x="22" y="83"/>
                </a:cubicBezTo>
                <a:cubicBezTo>
                  <a:pt x="22" y="83"/>
                  <a:pt x="22" y="83"/>
                  <a:pt x="22" y="83"/>
                </a:cubicBezTo>
                <a:cubicBezTo>
                  <a:pt x="21" y="83"/>
                  <a:pt x="20" y="83"/>
                  <a:pt x="19" y="83"/>
                </a:cubicBezTo>
                <a:cubicBezTo>
                  <a:pt x="18" y="83"/>
                  <a:pt x="18" y="83"/>
                  <a:pt x="18" y="83"/>
                </a:cubicBezTo>
                <a:cubicBezTo>
                  <a:pt x="18" y="82"/>
                  <a:pt x="18" y="82"/>
                  <a:pt x="18" y="81"/>
                </a:cubicBezTo>
                <a:cubicBezTo>
                  <a:pt x="17" y="79"/>
                  <a:pt x="19" y="76"/>
                  <a:pt x="20" y="75"/>
                </a:cubicBezTo>
                <a:cubicBezTo>
                  <a:pt x="35" y="55"/>
                  <a:pt x="52" y="37"/>
                  <a:pt x="70" y="20"/>
                </a:cubicBezTo>
                <a:cubicBezTo>
                  <a:pt x="70" y="21"/>
                  <a:pt x="71" y="21"/>
                  <a:pt x="72" y="21"/>
                </a:cubicBezTo>
                <a:cubicBezTo>
                  <a:pt x="55" y="38"/>
                  <a:pt x="40" y="56"/>
                  <a:pt x="26" y="74"/>
                </a:cubicBezTo>
                <a:cubicBezTo>
                  <a:pt x="25" y="75"/>
                  <a:pt x="25" y="76"/>
                  <a:pt x="26" y="77"/>
                </a:cubicBezTo>
                <a:cubicBezTo>
                  <a:pt x="26" y="77"/>
                  <a:pt x="27" y="78"/>
                  <a:pt x="27" y="78"/>
                </a:cubicBezTo>
                <a:cubicBezTo>
                  <a:pt x="28" y="78"/>
                  <a:pt x="28" y="77"/>
                  <a:pt x="29" y="77"/>
                </a:cubicBezTo>
                <a:cubicBezTo>
                  <a:pt x="44" y="57"/>
                  <a:pt x="60" y="39"/>
                  <a:pt x="77" y="21"/>
                </a:cubicBezTo>
                <a:cubicBezTo>
                  <a:pt x="77" y="21"/>
                  <a:pt x="78" y="22"/>
                  <a:pt x="79" y="22"/>
                </a:cubicBezTo>
                <a:cubicBezTo>
                  <a:pt x="79" y="22"/>
                  <a:pt x="79" y="22"/>
                  <a:pt x="79" y="22"/>
                </a:cubicBezTo>
                <a:cubicBezTo>
                  <a:pt x="66" y="38"/>
                  <a:pt x="52" y="55"/>
                  <a:pt x="38" y="72"/>
                </a:cubicBezTo>
                <a:cubicBezTo>
                  <a:pt x="38" y="72"/>
                  <a:pt x="38" y="74"/>
                  <a:pt x="39" y="74"/>
                </a:cubicBezTo>
                <a:cubicBezTo>
                  <a:pt x="39" y="75"/>
                  <a:pt x="40" y="75"/>
                  <a:pt x="40" y="75"/>
                </a:cubicBezTo>
                <a:moveTo>
                  <a:pt x="45" y="40"/>
                </a:moveTo>
                <a:cubicBezTo>
                  <a:pt x="52" y="32"/>
                  <a:pt x="59" y="24"/>
                  <a:pt x="66" y="17"/>
                </a:cubicBezTo>
                <a:cubicBezTo>
                  <a:pt x="66" y="17"/>
                  <a:pt x="66" y="17"/>
                  <a:pt x="66" y="17"/>
                </a:cubicBezTo>
                <a:cubicBezTo>
                  <a:pt x="66" y="18"/>
                  <a:pt x="66" y="18"/>
                  <a:pt x="66" y="18"/>
                </a:cubicBezTo>
                <a:cubicBezTo>
                  <a:pt x="59" y="25"/>
                  <a:pt x="52" y="32"/>
                  <a:pt x="45" y="40"/>
                </a:cubicBezTo>
                <a:moveTo>
                  <a:pt x="98" y="40"/>
                </a:moveTo>
                <a:cubicBezTo>
                  <a:pt x="105" y="32"/>
                  <a:pt x="112" y="24"/>
                  <a:pt x="119" y="17"/>
                </a:cubicBezTo>
                <a:cubicBezTo>
                  <a:pt x="120" y="17"/>
                  <a:pt x="120" y="17"/>
                  <a:pt x="120" y="17"/>
                </a:cubicBezTo>
                <a:cubicBezTo>
                  <a:pt x="120" y="18"/>
                  <a:pt x="120" y="18"/>
                  <a:pt x="120" y="18"/>
                </a:cubicBezTo>
                <a:cubicBezTo>
                  <a:pt x="112" y="25"/>
                  <a:pt x="105" y="32"/>
                  <a:pt x="98" y="40"/>
                </a:cubicBezTo>
                <a:moveTo>
                  <a:pt x="123" y="197"/>
                </a:moveTo>
                <a:cubicBezTo>
                  <a:pt x="120" y="153"/>
                  <a:pt x="118" y="112"/>
                  <a:pt x="116" y="67"/>
                </a:cubicBezTo>
                <a:cubicBezTo>
                  <a:pt x="116" y="66"/>
                  <a:pt x="117" y="65"/>
                  <a:pt x="118" y="64"/>
                </a:cubicBezTo>
                <a:cubicBezTo>
                  <a:pt x="130" y="49"/>
                  <a:pt x="139" y="32"/>
                  <a:pt x="148" y="15"/>
                </a:cubicBezTo>
                <a:cubicBezTo>
                  <a:pt x="155" y="60"/>
                  <a:pt x="161" y="105"/>
                  <a:pt x="162" y="150"/>
                </a:cubicBezTo>
                <a:cubicBezTo>
                  <a:pt x="161" y="150"/>
                  <a:pt x="161" y="150"/>
                  <a:pt x="161" y="150"/>
                </a:cubicBezTo>
                <a:cubicBezTo>
                  <a:pt x="148" y="165"/>
                  <a:pt x="135" y="181"/>
                  <a:pt x="123" y="197"/>
                </a:cubicBezTo>
                <a:moveTo>
                  <a:pt x="87" y="32"/>
                </a:moveTo>
                <a:cubicBezTo>
                  <a:pt x="90" y="27"/>
                  <a:pt x="93" y="21"/>
                  <a:pt x="96" y="15"/>
                </a:cubicBezTo>
                <a:cubicBezTo>
                  <a:pt x="96" y="17"/>
                  <a:pt x="97" y="19"/>
                  <a:pt x="97" y="21"/>
                </a:cubicBezTo>
                <a:cubicBezTo>
                  <a:pt x="93" y="24"/>
                  <a:pt x="90" y="28"/>
                  <a:pt x="87" y="32"/>
                </a:cubicBezTo>
                <a:moveTo>
                  <a:pt x="9" y="80"/>
                </a:moveTo>
                <a:cubicBezTo>
                  <a:pt x="8" y="80"/>
                  <a:pt x="8" y="80"/>
                  <a:pt x="8" y="80"/>
                </a:cubicBezTo>
                <a:cubicBezTo>
                  <a:pt x="7" y="80"/>
                  <a:pt x="6" y="79"/>
                  <a:pt x="5" y="78"/>
                </a:cubicBezTo>
                <a:cubicBezTo>
                  <a:pt x="5" y="78"/>
                  <a:pt x="5" y="78"/>
                  <a:pt x="5" y="78"/>
                </a:cubicBezTo>
                <a:cubicBezTo>
                  <a:pt x="4" y="77"/>
                  <a:pt x="4" y="77"/>
                  <a:pt x="4" y="77"/>
                </a:cubicBezTo>
                <a:cubicBezTo>
                  <a:pt x="4" y="77"/>
                  <a:pt x="4" y="77"/>
                  <a:pt x="4" y="77"/>
                </a:cubicBezTo>
                <a:cubicBezTo>
                  <a:pt x="5" y="77"/>
                  <a:pt x="5" y="76"/>
                  <a:pt x="5" y="76"/>
                </a:cubicBezTo>
                <a:cubicBezTo>
                  <a:pt x="22" y="50"/>
                  <a:pt x="42" y="27"/>
                  <a:pt x="64" y="6"/>
                </a:cubicBezTo>
                <a:cubicBezTo>
                  <a:pt x="64" y="9"/>
                  <a:pt x="65" y="11"/>
                  <a:pt x="66" y="14"/>
                </a:cubicBezTo>
                <a:cubicBezTo>
                  <a:pt x="47" y="34"/>
                  <a:pt x="29" y="54"/>
                  <a:pt x="11" y="74"/>
                </a:cubicBezTo>
                <a:cubicBezTo>
                  <a:pt x="10" y="75"/>
                  <a:pt x="9" y="76"/>
                  <a:pt x="9" y="78"/>
                </a:cubicBezTo>
                <a:cubicBezTo>
                  <a:pt x="9" y="78"/>
                  <a:pt x="9" y="79"/>
                  <a:pt x="9" y="79"/>
                </a:cubicBezTo>
                <a:cubicBezTo>
                  <a:pt x="9" y="80"/>
                  <a:pt x="9" y="80"/>
                  <a:pt x="9" y="80"/>
                </a:cubicBezTo>
                <a:moveTo>
                  <a:pt x="62" y="80"/>
                </a:moveTo>
                <a:cubicBezTo>
                  <a:pt x="62" y="80"/>
                  <a:pt x="62" y="80"/>
                  <a:pt x="62" y="80"/>
                </a:cubicBezTo>
                <a:cubicBezTo>
                  <a:pt x="61" y="80"/>
                  <a:pt x="59" y="79"/>
                  <a:pt x="59" y="78"/>
                </a:cubicBezTo>
                <a:cubicBezTo>
                  <a:pt x="58" y="78"/>
                  <a:pt x="58" y="78"/>
                  <a:pt x="58" y="78"/>
                </a:cubicBezTo>
                <a:cubicBezTo>
                  <a:pt x="58" y="77"/>
                  <a:pt x="58" y="77"/>
                  <a:pt x="58" y="77"/>
                </a:cubicBezTo>
                <a:cubicBezTo>
                  <a:pt x="58" y="76"/>
                  <a:pt x="58" y="76"/>
                  <a:pt x="58" y="76"/>
                </a:cubicBezTo>
                <a:cubicBezTo>
                  <a:pt x="71" y="57"/>
                  <a:pt x="85" y="40"/>
                  <a:pt x="100" y="23"/>
                </a:cubicBezTo>
                <a:cubicBezTo>
                  <a:pt x="101" y="23"/>
                  <a:pt x="101" y="23"/>
                  <a:pt x="101" y="22"/>
                </a:cubicBezTo>
                <a:cubicBezTo>
                  <a:pt x="106" y="17"/>
                  <a:pt x="112" y="11"/>
                  <a:pt x="117" y="6"/>
                </a:cubicBezTo>
                <a:cubicBezTo>
                  <a:pt x="118" y="9"/>
                  <a:pt x="118" y="11"/>
                  <a:pt x="119" y="14"/>
                </a:cubicBezTo>
                <a:cubicBezTo>
                  <a:pt x="100" y="34"/>
                  <a:pt x="82" y="54"/>
                  <a:pt x="65" y="74"/>
                </a:cubicBezTo>
                <a:cubicBezTo>
                  <a:pt x="64" y="75"/>
                  <a:pt x="63" y="76"/>
                  <a:pt x="62" y="78"/>
                </a:cubicBezTo>
                <a:cubicBezTo>
                  <a:pt x="62" y="78"/>
                  <a:pt x="62" y="79"/>
                  <a:pt x="62" y="79"/>
                </a:cubicBezTo>
                <a:cubicBezTo>
                  <a:pt x="62" y="80"/>
                  <a:pt x="62" y="80"/>
                  <a:pt x="62" y="80"/>
                </a:cubicBezTo>
                <a:moveTo>
                  <a:pt x="118" y="0"/>
                </a:moveTo>
                <a:cubicBezTo>
                  <a:pt x="118" y="0"/>
                  <a:pt x="117" y="0"/>
                  <a:pt x="117" y="0"/>
                </a:cubicBezTo>
                <a:cubicBezTo>
                  <a:pt x="111" y="6"/>
                  <a:pt x="106" y="11"/>
                  <a:pt x="100" y="17"/>
                </a:cubicBezTo>
                <a:cubicBezTo>
                  <a:pt x="100" y="14"/>
                  <a:pt x="100" y="11"/>
                  <a:pt x="99" y="9"/>
                </a:cubicBezTo>
                <a:cubicBezTo>
                  <a:pt x="99" y="8"/>
                  <a:pt x="98" y="7"/>
                  <a:pt x="98" y="7"/>
                </a:cubicBezTo>
                <a:cubicBezTo>
                  <a:pt x="97" y="7"/>
                  <a:pt x="97" y="7"/>
                  <a:pt x="97" y="7"/>
                </a:cubicBezTo>
                <a:cubicBezTo>
                  <a:pt x="96" y="7"/>
                  <a:pt x="96" y="7"/>
                  <a:pt x="95" y="8"/>
                </a:cubicBezTo>
                <a:cubicBezTo>
                  <a:pt x="94" y="10"/>
                  <a:pt x="93" y="13"/>
                  <a:pt x="91" y="15"/>
                </a:cubicBezTo>
                <a:cubicBezTo>
                  <a:pt x="91" y="15"/>
                  <a:pt x="91" y="15"/>
                  <a:pt x="91" y="15"/>
                </a:cubicBezTo>
                <a:cubicBezTo>
                  <a:pt x="91" y="15"/>
                  <a:pt x="90" y="15"/>
                  <a:pt x="90" y="15"/>
                </a:cubicBezTo>
                <a:cubicBezTo>
                  <a:pt x="87" y="17"/>
                  <a:pt x="83" y="18"/>
                  <a:pt x="79" y="18"/>
                </a:cubicBezTo>
                <a:cubicBezTo>
                  <a:pt x="79" y="18"/>
                  <a:pt x="79" y="18"/>
                  <a:pt x="79" y="18"/>
                </a:cubicBezTo>
                <a:cubicBezTo>
                  <a:pt x="79" y="18"/>
                  <a:pt x="79" y="18"/>
                  <a:pt x="79" y="18"/>
                </a:cubicBezTo>
                <a:cubicBezTo>
                  <a:pt x="78" y="17"/>
                  <a:pt x="78" y="17"/>
                  <a:pt x="78" y="17"/>
                </a:cubicBezTo>
                <a:cubicBezTo>
                  <a:pt x="78" y="17"/>
                  <a:pt x="77" y="16"/>
                  <a:pt x="77" y="16"/>
                </a:cubicBezTo>
                <a:cubicBezTo>
                  <a:pt x="76" y="16"/>
                  <a:pt x="76" y="17"/>
                  <a:pt x="75" y="17"/>
                </a:cubicBezTo>
                <a:cubicBezTo>
                  <a:pt x="75" y="17"/>
                  <a:pt x="75" y="17"/>
                  <a:pt x="75" y="17"/>
                </a:cubicBezTo>
                <a:cubicBezTo>
                  <a:pt x="73" y="17"/>
                  <a:pt x="72" y="17"/>
                  <a:pt x="70" y="16"/>
                </a:cubicBezTo>
                <a:cubicBezTo>
                  <a:pt x="70" y="15"/>
                  <a:pt x="70" y="14"/>
                  <a:pt x="69" y="13"/>
                </a:cubicBezTo>
                <a:cubicBezTo>
                  <a:pt x="69" y="12"/>
                  <a:pt x="69" y="12"/>
                  <a:pt x="69" y="12"/>
                </a:cubicBezTo>
                <a:cubicBezTo>
                  <a:pt x="68" y="9"/>
                  <a:pt x="68" y="5"/>
                  <a:pt x="67" y="1"/>
                </a:cubicBezTo>
                <a:cubicBezTo>
                  <a:pt x="67" y="1"/>
                  <a:pt x="66" y="0"/>
                  <a:pt x="66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40" y="22"/>
                  <a:pt x="20" y="47"/>
                  <a:pt x="2" y="74"/>
                </a:cubicBezTo>
                <a:cubicBezTo>
                  <a:pt x="1" y="74"/>
                  <a:pt x="1" y="75"/>
                  <a:pt x="1" y="76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78"/>
                  <a:pt x="1" y="79"/>
                  <a:pt x="1" y="80"/>
                </a:cubicBezTo>
                <a:cubicBezTo>
                  <a:pt x="2" y="80"/>
                  <a:pt x="2" y="81"/>
                  <a:pt x="3" y="81"/>
                </a:cubicBezTo>
                <a:cubicBezTo>
                  <a:pt x="3" y="81"/>
                  <a:pt x="3" y="81"/>
                  <a:pt x="3" y="81"/>
                </a:cubicBezTo>
                <a:cubicBezTo>
                  <a:pt x="2" y="82"/>
                  <a:pt x="2" y="83"/>
                  <a:pt x="2" y="83"/>
                </a:cubicBezTo>
                <a:cubicBezTo>
                  <a:pt x="10" y="127"/>
                  <a:pt x="14" y="171"/>
                  <a:pt x="14" y="216"/>
                </a:cubicBezTo>
                <a:cubicBezTo>
                  <a:pt x="14" y="216"/>
                  <a:pt x="14" y="216"/>
                  <a:pt x="14" y="216"/>
                </a:cubicBezTo>
                <a:cubicBezTo>
                  <a:pt x="14" y="216"/>
                  <a:pt x="14" y="216"/>
                  <a:pt x="14" y="216"/>
                </a:cubicBezTo>
                <a:cubicBezTo>
                  <a:pt x="14" y="216"/>
                  <a:pt x="14" y="216"/>
                  <a:pt x="14" y="216"/>
                </a:cubicBezTo>
                <a:cubicBezTo>
                  <a:pt x="15" y="217"/>
                  <a:pt x="15" y="217"/>
                  <a:pt x="15" y="217"/>
                </a:cubicBezTo>
                <a:cubicBezTo>
                  <a:pt x="22" y="223"/>
                  <a:pt x="31" y="225"/>
                  <a:pt x="40" y="225"/>
                </a:cubicBezTo>
                <a:cubicBezTo>
                  <a:pt x="44" y="225"/>
                  <a:pt x="49" y="225"/>
                  <a:pt x="53" y="223"/>
                </a:cubicBezTo>
                <a:cubicBezTo>
                  <a:pt x="56" y="221"/>
                  <a:pt x="58" y="219"/>
                  <a:pt x="60" y="217"/>
                </a:cubicBezTo>
                <a:cubicBezTo>
                  <a:pt x="61" y="217"/>
                  <a:pt x="61" y="217"/>
                  <a:pt x="61" y="217"/>
                </a:cubicBezTo>
                <a:cubicBezTo>
                  <a:pt x="61" y="217"/>
                  <a:pt x="61" y="217"/>
                  <a:pt x="62" y="217"/>
                </a:cubicBezTo>
                <a:cubicBezTo>
                  <a:pt x="63" y="216"/>
                  <a:pt x="63" y="215"/>
                  <a:pt x="63" y="214"/>
                </a:cubicBezTo>
                <a:cubicBezTo>
                  <a:pt x="62" y="214"/>
                  <a:pt x="62" y="214"/>
                  <a:pt x="62" y="214"/>
                </a:cubicBezTo>
                <a:cubicBezTo>
                  <a:pt x="64" y="211"/>
                  <a:pt x="66" y="209"/>
                  <a:pt x="67" y="207"/>
                </a:cubicBezTo>
                <a:cubicBezTo>
                  <a:pt x="68" y="210"/>
                  <a:pt x="68" y="213"/>
                  <a:pt x="68" y="216"/>
                </a:cubicBezTo>
                <a:cubicBezTo>
                  <a:pt x="68" y="216"/>
                  <a:pt x="68" y="216"/>
                  <a:pt x="68" y="216"/>
                </a:cubicBezTo>
                <a:cubicBezTo>
                  <a:pt x="68" y="216"/>
                  <a:pt x="68" y="216"/>
                  <a:pt x="68" y="216"/>
                </a:cubicBezTo>
                <a:cubicBezTo>
                  <a:pt x="68" y="216"/>
                  <a:pt x="68" y="216"/>
                  <a:pt x="68" y="216"/>
                </a:cubicBezTo>
                <a:cubicBezTo>
                  <a:pt x="68" y="217"/>
                  <a:pt x="68" y="217"/>
                  <a:pt x="68" y="217"/>
                </a:cubicBezTo>
                <a:cubicBezTo>
                  <a:pt x="75" y="223"/>
                  <a:pt x="84" y="225"/>
                  <a:pt x="93" y="225"/>
                </a:cubicBezTo>
                <a:cubicBezTo>
                  <a:pt x="98" y="225"/>
                  <a:pt x="102" y="225"/>
                  <a:pt x="106" y="223"/>
                </a:cubicBezTo>
                <a:cubicBezTo>
                  <a:pt x="109" y="221"/>
                  <a:pt x="112" y="219"/>
                  <a:pt x="114" y="217"/>
                </a:cubicBezTo>
                <a:cubicBezTo>
                  <a:pt x="114" y="217"/>
                  <a:pt x="114" y="217"/>
                  <a:pt x="114" y="217"/>
                </a:cubicBezTo>
                <a:cubicBezTo>
                  <a:pt x="114" y="217"/>
                  <a:pt x="115" y="217"/>
                  <a:pt x="115" y="217"/>
                </a:cubicBezTo>
                <a:cubicBezTo>
                  <a:pt x="116" y="216"/>
                  <a:pt x="116" y="215"/>
                  <a:pt x="116" y="214"/>
                </a:cubicBezTo>
                <a:cubicBezTo>
                  <a:pt x="116" y="214"/>
                  <a:pt x="116" y="214"/>
                  <a:pt x="116" y="214"/>
                </a:cubicBezTo>
                <a:cubicBezTo>
                  <a:pt x="130" y="193"/>
                  <a:pt x="146" y="173"/>
                  <a:pt x="163" y="154"/>
                </a:cubicBezTo>
                <a:cubicBezTo>
                  <a:pt x="164" y="155"/>
                  <a:pt x="164" y="155"/>
                  <a:pt x="164" y="155"/>
                </a:cubicBezTo>
                <a:cubicBezTo>
                  <a:pt x="165" y="155"/>
                  <a:pt x="166" y="154"/>
                  <a:pt x="166" y="153"/>
                </a:cubicBezTo>
                <a:cubicBezTo>
                  <a:pt x="165" y="105"/>
                  <a:pt x="159" y="56"/>
                  <a:pt x="151" y="9"/>
                </a:cubicBezTo>
                <a:cubicBezTo>
                  <a:pt x="151" y="8"/>
                  <a:pt x="150" y="7"/>
                  <a:pt x="149" y="7"/>
                </a:cubicBezTo>
                <a:cubicBezTo>
                  <a:pt x="149" y="7"/>
                  <a:pt x="149" y="7"/>
                  <a:pt x="149" y="7"/>
                </a:cubicBezTo>
                <a:cubicBezTo>
                  <a:pt x="148" y="7"/>
                  <a:pt x="148" y="7"/>
                  <a:pt x="147" y="8"/>
                </a:cubicBezTo>
                <a:cubicBezTo>
                  <a:pt x="146" y="10"/>
                  <a:pt x="145" y="13"/>
                  <a:pt x="143" y="15"/>
                </a:cubicBezTo>
                <a:cubicBezTo>
                  <a:pt x="140" y="17"/>
                  <a:pt x="136" y="18"/>
                  <a:pt x="132" y="18"/>
                </a:cubicBezTo>
                <a:cubicBezTo>
                  <a:pt x="132" y="18"/>
                  <a:pt x="132" y="18"/>
                  <a:pt x="132" y="18"/>
                </a:cubicBezTo>
                <a:cubicBezTo>
                  <a:pt x="132" y="18"/>
                  <a:pt x="132" y="18"/>
                  <a:pt x="132" y="18"/>
                </a:cubicBezTo>
                <a:cubicBezTo>
                  <a:pt x="131" y="17"/>
                  <a:pt x="131" y="17"/>
                  <a:pt x="131" y="17"/>
                </a:cubicBezTo>
                <a:cubicBezTo>
                  <a:pt x="131" y="17"/>
                  <a:pt x="131" y="16"/>
                  <a:pt x="130" y="16"/>
                </a:cubicBezTo>
                <a:cubicBezTo>
                  <a:pt x="130" y="16"/>
                  <a:pt x="129" y="17"/>
                  <a:pt x="129" y="17"/>
                </a:cubicBezTo>
                <a:cubicBezTo>
                  <a:pt x="128" y="17"/>
                  <a:pt x="128" y="17"/>
                  <a:pt x="128" y="17"/>
                </a:cubicBezTo>
                <a:cubicBezTo>
                  <a:pt x="127" y="17"/>
                  <a:pt x="125" y="17"/>
                  <a:pt x="123" y="16"/>
                </a:cubicBezTo>
                <a:cubicBezTo>
                  <a:pt x="123" y="15"/>
                  <a:pt x="123" y="14"/>
                  <a:pt x="123" y="13"/>
                </a:cubicBezTo>
                <a:cubicBezTo>
                  <a:pt x="122" y="12"/>
                  <a:pt x="122" y="12"/>
                  <a:pt x="122" y="12"/>
                </a:cubicBezTo>
                <a:cubicBezTo>
                  <a:pt x="122" y="9"/>
                  <a:pt x="121" y="5"/>
                  <a:pt x="120" y="1"/>
                </a:cubicBezTo>
                <a:cubicBezTo>
                  <a:pt x="120" y="1"/>
                  <a:pt x="120" y="0"/>
                  <a:pt x="119" y="0"/>
                </a:cubicBezTo>
                <a:cubicBezTo>
                  <a:pt x="119" y="0"/>
                  <a:pt x="118" y="0"/>
                  <a:pt x="118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6" name="CustomShape 116"/>
          <p:cNvSpPr/>
          <p:nvPr/>
        </p:nvSpPr>
        <p:spPr>
          <a:xfrm>
            <a:off x="3115080" y="2740320"/>
            <a:ext cx="35280" cy="68760"/>
          </a:xfrm>
          <a:custGeom>
            <a:avLst/>
            <a:gdLst/>
            <a:ahLst/>
            <a:rect l="l" t="t" r="r" b="b"/>
            <a:pathLst>
              <a:path w="35" h="68">
                <a:moveTo>
                  <a:pt x="5" y="30"/>
                </a:moveTo>
                <a:cubicBezTo>
                  <a:pt x="5" y="29"/>
                  <a:pt x="7" y="27"/>
                  <a:pt x="8" y="26"/>
                </a:cubicBezTo>
                <a:cubicBezTo>
                  <a:pt x="15" y="20"/>
                  <a:pt x="21" y="14"/>
                  <a:pt x="27" y="7"/>
                </a:cubicBezTo>
                <a:cubicBezTo>
                  <a:pt x="27" y="16"/>
                  <a:pt x="29" y="25"/>
                  <a:pt x="31" y="34"/>
                </a:cubicBezTo>
                <a:cubicBezTo>
                  <a:pt x="22" y="42"/>
                  <a:pt x="13" y="51"/>
                  <a:pt x="6" y="61"/>
                </a:cubicBezTo>
                <a:cubicBezTo>
                  <a:pt x="5" y="52"/>
                  <a:pt x="5" y="43"/>
                  <a:pt x="4" y="34"/>
                </a:cubicBezTo>
                <a:cubicBezTo>
                  <a:pt x="4" y="34"/>
                  <a:pt x="4" y="33"/>
                  <a:pt x="4" y="33"/>
                </a:cubicBezTo>
                <a:cubicBezTo>
                  <a:pt x="4" y="32"/>
                  <a:pt x="4" y="31"/>
                  <a:pt x="5" y="30"/>
                </a:cubicBezTo>
                <a:cubicBezTo>
                  <a:pt x="3" y="29"/>
                  <a:pt x="3" y="29"/>
                  <a:pt x="3" y="29"/>
                </a:cubicBezTo>
                <a:cubicBezTo>
                  <a:pt x="5" y="30"/>
                  <a:pt x="5" y="30"/>
                  <a:pt x="5" y="30"/>
                </a:cubicBezTo>
                <a:moveTo>
                  <a:pt x="28" y="0"/>
                </a:moveTo>
                <a:cubicBezTo>
                  <a:pt x="28" y="0"/>
                  <a:pt x="27" y="0"/>
                  <a:pt x="27" y="1"/>
                </a:cubicBezTo>
                <a:cubicBezTo>
                  <a:pt x="21" y="9"/>
                  <a:pt x="14" y="16"/>
                  <a:pt x="6" y="23"/>
                </a:cubicBezTo>
                <a:cubicBezTo>
                  <a:pt x="4" y="24"/>
                  <a:pt x="2" y="26"/>
                  <a:pt x="1" y="28"/>
                </a:cubicBezTo>
                <a:cubicBezTo>
                  <a:pt x="0" y="30"/>
                  <a:pt x="0" y="32"/>
                  <a:pt x="0" y="33"/>
                </a:cubicBezTo>
                <a:cubicBezTo>
                  <a:pt x="0" y="34"/>
                  <a:pt x="0" y="34"/>
                  <a:pt x="0" y="34"/>
                </a:cubicBezTo>
                <a:cubicBezTo>
                  <a:pt x="1" y="45"/>
                  <a:pt x="1" y="56"/>
                  <a:pt x="2" y="66"/>
                </a:cubicBezTo>
                <a:cubicBezTo>
                  <a:pt x="2" y="67"/>
                  <a:pt x="3" y="68"/>
                  <a:pt x="4" y="68"/>
                </a:cubicBezTo>
                <a:cubicBezTo>
                  <a:pt x="4" y="68"/>
                  <a:pt x="4" y="68"/>
                  <a:pt x="4" y="68"/>
                </a:cubicBezTo>
                <a:cubicBezTo>
                  <a:pt x="5" y="68"/>
                  <a:pt x="6" y="68"/>
                  <a:pt x="6" y="67"/>
                </a:cubicBezTo>
                <a:cubicBezTo>
                  <a:pt x="14" y="56"/>
                  <a:pt x="24" y="46"/>
                  <a:pt x="34" y="36"/>
                </a:cubicBezTo>
                <a:cubicBezTo>
                  <a:pt x="35" y="36"/>
                  <a:pt x="35" y="35"/>
                  <a:pt x="35" y="34"/>
                </a:cubicBezTo>
                <a:cubicBezTo>
                  <a:pt x="32" y="24"/>
                  <a:pt x="31" y="13"/>
                  <a:pt x="30" y="2"/>
                </a:cubicBezTo>
                <a:cubicBezTo>
                  <a:pt x="30" y="1"/>
                  <a:pt x="30" y="0"/>
                  <a:pt x="29" y="0"/>
                </a:cubicBezTo>
                <a:cubicBezTo>
                  <a:pt x="29" y="0"/>
                  <a:pt x="28" y="0"/>
                  <a:pt x="28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7" name="CustomShape 117"/>
          <p:cNvSpPr/>
          <p:nvPr/>
        </p:nvSpPr>
        <p:spPr>
          <a:xfrm>
            <a:off x="3068280" y="2823480"/>
            <a:ext cx="24840" cy="68760"/>
          </a:xfrm>
          <a:custGeom>
            <a:avLst/>
            <a:gdLst/>
            <a:ahLst/>
            <a:rect l="l" t="t" r="r" b="b"/>
            <a:pathLst>
              <a:path w="25" h="68">
                <a:moveTo>
                  <a:pt x="8" y="0"/>
                </a:moveTo>
                <a:cubicBezTo>
                  <a:pt x="8" y="0"/>
                  <a:pt x="7" y="0"/>
                  <a:pt x="7" y="0"/>
                </a:cubicBezTo>
                <a:cubicBezTo>
                  <a:pt x="4" y="4"/>
                  <a:pt x="1" y="8"/>
                  <a:pt x="0" y="12"/>
                </a:cubicBezTo>
                <a:cubicBezTo>
                  <a:pt x="0" y="13"/>
                  <a:pt x="0" y="14"/>
                  <a:pt x="0" y="15"/>
                </a:cubicBezTo>
                <a:cubicBezTo>
                  <a:pt x="0" y="17"/>
                  <a:pt x="0" y="18"/>
                  <a:pt x="1" y="20"/>
                </a:cubicBezTo>
                <a:cubicBezTo>
                  <a:pt x="1" y="21"/>
                  <a:pt x="3" y="23"/>
                  <a:pt x="5" y="23"/>
                </a:cubicBezTo>
                <a:cubicBezTo>
                  <a:pt x="5" y="23"/>
                  <a:pt x="5" y="23"/>
                  <a:pt x="5" y="23"/>
                </a:cubicBezTo>
                <a:cubicBezTo>
                  <a:pt x="7" y="23"/>
                  <a:pt x="9" y="22"/>
                  <a:pt x="10" y="21"/>
                </a:cubicBezTo>
                <a:cubicBezTo>
                  <a:pt x="11" y="21"/>
                  <a:pt x="12" y="20"/>
                  <a:pt x="12" y="20"/>
                </a:cubicBezTo>
                <a:cubicBezTo>
                  <a:pt x="10" y="23"/>
                  <a:pt x="8" y="26"/>
                  <a:pt x="5" y="29"/>
                </a:cubicBezTo>
                <a:cubicBezTo>
                  <a:pt x="4" y="30"/>
                  <a:pt x="3" y="32"/>
                  <a:pt x="3" y="34"/>
                </a:cubicBezTo>
                <a:cubicBezTo>
                  <a:pt x="3" y="35"/>
                  <a:pt x="3" y="35"/>
                  <a:pt x="3" y="36"/>
                </a:cubicBezTo>
                <a:cubicBezTo>
                  <a:pt x="4" y="37"/>
                  <a:pt x="5" y="38"/>
                  <a:pt x="6" y="38"/>
                </a:cubicBezTo>
                <a:cubicBezTo>
                  <a:pt x="7" y="39"/>
                  <a:pt x="8" y="39"/>
                  <a:pt x="8" y="39"/>
                </a:cubicBezTo>
                <a:cubicBezTo>
                  <a:pt x="7" y="41"/>
                  <a:pt x="6" y="44"/>
                  <a:pt x="5" y="47"/>
                </a:cubicBezTo>
                <a:cubicBezTo>
                  <a:pt x="5" y="48"/>
                  <a:pt x="5" y="49"/>
                  <a:pt x="6" y="49"/>
                </a:cubicBezTo>
                <a:cubicBezTo>
                  <a:pt x="8" y="50"/>
                  <a:pt x="10" y="50"/>
                  <a:pt x="12" y="50"/>
                </a:cubicBezTo>
                <a:cubicBezTo>
                  <a:pt x="13" y="50"/>
                  <a:pt x="15" y="50"/>
                  <a:pt x="17" y="49"/>
                </a:cubicBezTo>
                <a:cubicBezTo>
                  <a:pt x="15" y="53"/>
                  <a:pt x="12" y="56"/>
                  <a:pt x="9" y="60"/>
                </a:cubicBezTo>
                <a:cubicBezTo>
                  <a:pt x="9" y="60"/>
                  <a:pt x="9" y="61"/>
                  <a:pt x="8" y="63"/>
                </a:cubicBezTo>
                <a:cubicBezTo>
                  <a:pt x="8" y="63"/>
                  <a:pt x="8" y="63"/>
                  <a:pt x="8" y="63"/>
                </a:cubicBezTo>
                <a:cubicBezTo>
                  <a:pt x="8" y="65"/>
                  <a:pt x="9" y="66"/>
                  <a:pt x="10" y="67"/>
                </a:cubicBezTo>
                <a:cubicBezTo>
                  <a:pt x="11" y="67"/>
                  <a:pt x="13" y="68"/>
                  <a:pt x="14" y="68"/>
                </a:cubicBezTo>
                <a:cubicBezTo>
                  <a:pt x="15" y="68"/>
                  <a:pt x="15" y="68"/>
                  <a:pt x="15" y="68"/>
                </a:cubicBezTo>
                <a:cubicBezTo>
                  <a:pt x="17" y="67"/>
                  <a:pt x="19" y="66"/>
                  <a:pt x="20" y="66"/>
                </a:cubicBezTo>
                <a:cubicBezTo>
                  <a:pt x="20" y="66"/>
                  <a:pt x="20" y="66"/>
                  <a:pt x="20" y="66"/>
                </a:cubicBezTo>
                <a:cubicBezTo>
                  <a:pt x="20" y="66"/>
                  <a:pt x="20" y="66"/>
                  <a:pt x="20" y="66"/>
                </a:cubicBezTo>
                <a:cubicBezTo>
                  <a:pt x="20" y="66"/>
                  <a:pt x="20" y="66"/>
                  <a:pt x="20" y="66"/>
                </a:cubicBezTo>
                <a:cubicBezTo>
                  <a:pt x="21" y="66"/>
                  <a:pt x="22" y="66"/>
                  <a:pt x="22" y="65"/>
                </a:cubicBezTo>
                <a:cubicBezTo>
                  <a:pt x="23" y="64"/>
                  <a:pt x="22" y="63"/>
                  <a:pt x="21" y="63"/>
                </a:cubicBezTo>
                <a:cubicBezTo>
                  <a:pt x="20" y="62"/>
                  <a:pt x="20" y="62"/>
                  <a:pt x="20" y="62"/>
                </a:cubicBezTo>
                <a:cubicBezTo>
                  <a:pt x="17" y="62"/>
                  <a:pt x="16" y="63"/>
                  <a:pt x="14" y="64"/>
                </a:cubicBezTo>
                <a:cubicBezTo>
                  <a:pt x="14" y="64"/>
                  <a:pt x="14" y="64"/>
                  <a:pt x="14" y="64"/>
                </a:cubicBezTo>
                <a:cubicBezTo>
                  <a:pt x="14" y="64"/>
                  <a:pt x="14" y="64"/>
                  <a:pt x="14" y="64"/>
                </a:cubicBezTo>
                <a:cubicBezTo>
                  <a:pt x="13" y="64"/>
                  <a:pt x="13" y="63"/>
                  <a:pt x="13" y="63"/>
                </a:cubicBezTo>
                <a:cubicBezTo>
                  <a:pt x="12" y="63"/>
                  <a:pt x="12" y="63"/>
                  <a:pt x="12" y="63"/>
                </a:cubicBezTo>
                <a:cubicBezTo>
                  <a:pt x="12" y="63"/>
                  <a:pt x="12" y="63"/>
                  <a:pt x="13" y="62"/>
                </a:cubicBezTo>
                <a:cubicBezTo>
                  <a:pt x="17" y="57"/>
                  <a:pt x="20" y="51"/>
                  <a:pt x="24" y="46"/>
                </a:cubicBezTo>
                <a:cubicBezTo>
                  <a:pt x="25" y="45"/>
                  <a:pt x="25" y="44"/>
                  <a:pt x="24" y="43"/>
                </a:cubicBezTo>
                <a:cubicBezTo>
                  <a:pt x="24" y="43"/>
                  <a:pt x="23" y="43"/>
                  <a:pt x="23" y="43"/>
                </a:cubicBezTo>
                <a:cubicBezTo>
                  <a:pt x="22" y="43"/>
                  <a:pt x="22" y="43"/>
                  <a:pt x="22" y="43"/>
                </a:cubicBezTo>
                <a:cubicBezTo>
                  <a:pt x="19" y="45"/>
                  <a:pt x="15" y="46"/>
                  <a:pt x="12" y="46"/>
                </a:cubicBezTo>
                <a:cubicBezTo>
                  <a:pt x="11" y="46"/>
                  <a:pt x="10" y="46"/>
                  <a:pt x="9" y="46"/>
                </a:cubicBezTo>
                <a:cubicBezTo>
                  <a:pt x="10" y="43"/>
                  <a:pt x="12" y="41"/>
                  <a:pt x="14" y="39"/>
                </a:cubicBezTo>
                <a:cubicBezTo>
                  <a:pt x="17" y="38"/>
                  <a:pt x="20" y="37"/>
                  <a:pt x="23" y="34"/>
                </a:cubicBezTo>
                <a:cubicBezTo>
                  <a:pt x="23" y="33"/>
                  <a:pt x="23" y="32"/>
                  <a:pt x="23" y="32"/>
                </a:cubicBezTo>
                <a:cubicBezTo>
                  <a:pt x="22" y="31"/>
                  <a:pt x="22" y="31"/>
                  <a:pt x="21" y="31"/>
                </a:cubicBezTo>
                <a:cubicBezTo>
                  <a:pt x="21" y="31"/>
                  <a:pt x="21" y="31"/>
                  <a:pt x="21" y="31"/>
                </a:cubicBezTo>
                <a:cubicBezTo>
                  <a:pt x="17" y="32"/>
                  <a:pt x="15" y="33"/>
                  <a:pt x="12" y="35"/>
                </a:cubicBezTo>
                <a:cubicBezTo>
                  <a:pt x="12" y="35"/>
                  <a:pt x="11" y="35"/>
                  <a:pt x="11" y="35"/>
                </a:cubicBezTo>
                <a:cubicBezTo>
                  <a:pt x="11" y="35"/>
                  <a:pt x="11" y="35"/>
                  <a:pt x="11" y="35"/>
                </a:cubicBezTo>
                <a:cubicBezTo>
                  <a:pt x="10" y="35"/>
                  <a:pt x="9" y="35"/>
                  <a:pt x="9" y="35"/>
                </a:cubicBezTo>
                <a:cubicBezTo>
                  <a:pt x="8" y="35"/>
                  <a:pt x="8" y="35"/>
                  <a:pt x="8" y="35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3"/>
                  <a:pt x="8" y="32"/>
                </a:cubicBezTo>
                <a:cubicBezTo>
                  <a:pt x="13" y="26"/>
                  <a:pt x="17" y="20"/>
                  <a:pt x="22" y="14"/>
                </a:cubicBezTo>
                <a:cubicBezTo>
                  <a:pt x="22" y="13"/>
                  <a:pt x="22" y="12"/>
                  <a:pt x="22" y="12"/>
                </a:cubicBezTo>
                <a:cubicBezTo>
                  <a:pt x="21" y="11"/>
                  <a:pt x="21" y="11"/>
                  <a:pt x="20" y="11"/>
                </a:cubicBezTo>
                <a:cubicBezTo>
                  <a:pt x="20" y="11"/>
                  <a:pt x="20" y="11"/>
                  <a:pt x="19" y="11"/>
                </a:cubicBezTo>
                <a:cubicBezTo>
                  <a:pt x="16" y="13"/>
                  <a:pt x="12" y="16"/>
                  <a:pt x="8" y="18"/>
                </a:cubicBezTo>
                <a:cubicBezTo>
                  <a:pt x="7" y="18"/>
                  <a:pt x="6" y="19"/>
                  <a:pt x="6" y="19"/>
                </a:cubicBezTo>
                <a:cubicBezTo>
                  <a:pt x="6" y="19"/>
                  <a:pt x="6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4" y="18"/>
                </a:cubicBezTo>
                <a:cubicBezTo>
                  <a:pt x="4" y="17"/>
                  <a:pt x="4" y="16"/>
                  <a:pt x="4" y="15"/>
                </a:cubicBezTo>
                <a:cubicBezTo>
                  <a:pt x="4" y="15"/>
                  <a:pt x="4" y="14"/>
                  <a:pt x="4" y="13"/>
                </a:cubicBezTo>
                <a:cubicBezTo>
                  <a:pt x="5" y="10"/>
                  <a:pt x="7" y="6"/>
                  <a:pt x="10" y="3"/>
                </a:cubicBezTo>
                <a:cubicBezTo>
                  <a:pt x="10" y="2"/>
                  <a:pt x="10" y="1"/>
                  <a:pt x="10" y="0"/>
                </a:cubicBezTo>
                <a:cubicBezTo>
                  <a:pt x="9" y="0"/>
                  <a:pt x="9" y="0"/>
                  <a:pt x="8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8" name="CustomShape 118"/>
          <p:cNvSpPr/>
          <p:nvPr/>
        </p:nvSpPr>
        <p:spPr>
          <a:xfrm>
            <a:off x="3013200" y="2823480"/>
            <a:ext cx="24840" cy="68760"/>
          </a:xfrm>
          <a:custGeom>
            <a:avLst/>
            <a:gdLst/>
            <a:ahLst/>
            <a:rect l="l" t="t" r="r" b="b"/>
            <a:pathLst>
              <a:path w="25" h="68">
                <a:moveTo>
                  <a:pt x="9" y="0"/>
                </a:moveTo>
                <a:cubicBezTo>
                  <a:pt x="8" y="0"/>
                  <a:pt x="8" y="0"/>
                  <a:pt x="7" y="0"/>
                </a:cubicBezTo>
                <a:cubicBezTo>
                  <a:pt x="4" y="4"/>
                  <a:pt x="2" y="8"/>
                  <a:pt x="1" y="12"/>
                </a:cubicBezTo>
                <a:cubicBezTo>
                  <a:pt x="0" y="13"/>
                  <a:pt x="0" y="14"/>
                  <a:pt x="0" y="15"/>
                </a:cubicBezTo>
                <a:cubicBezTo>
                  <a:pt x="0" y="17"/>
                  <a:pt x="1" y="18"/>
                  <a:pt x="1" y="20"/>
                </a:cubicBezTo>
                <a:cubicBezTo>
                  <a:pt x="2" y="21"/>
                  <a:pt x="4" y="23"/>
                  <a:pt x="5" y="23"/>
                </a:cubicBezTo>
                <a:cubicBezTo>
                  <a:pt x="6" y="23"/>
                  <a:pt x="6" y="23"/>
                  <a:pt x="6" y="23"/>
                </a:cubicBezTo>
                <a:cubicBezTo>
                  <a:pt x="8" y="23"/>
                  <a:pt x="10" y="22"/>
                  <a:pt x="11" y="21"/>
                </a:cubicBezTo>
                <a:cubicBezTo>
                  <a:pt x="12" y="21"/>
                  <a:pt x="12" y="20"/>
                  <a:pt x="13" y="20"/>
                </a:cubicBezTo>
                <a:cubicBezTo>
                  <a:pt x="11" y="23"/>
                  <a:pt x="8" y="26"/>
                  <a:pt x="6" y="29"/>
                </a:cubicBezTo>
                <a:cubicBezTo>
                  <a:pt x="5" y="30"/>
                  <a:pt x="4" y="32"/>
                  <a:pt x="4" y="34"/>
                </a:cubicBezTo>
                <a:cubicBezTo>
                  <a:pt x="4" y="35"/>
                  <a:pt x="4" y="35"/>
                  <a:pt x="4" y="36"/>
                </a:cubicBezTo>
                <a:cubicBezTo>
                  <a:pt x="5" y="37"/>
                  <a:pt x="6" y="38"/>
                  <a:pt x="6" y="38"/>
                </a:cubicBezTo>
                <a:cubicBezTo>
                  <a:pt x="7" y="39"/>
                  <a:pt x="8" y="39"/>
                  <a:pt x="9" y="39"/>
                </a:cubicBezTo>
                <a:cubicBezTo>
                  <a:pt x="7" y="41"/>
                  <a:pt x="6" y="44"/>
                  <a:pt x="6" y="47"/>
                </a:cubicBezTo>
                <a:cubicBezTo>
                  <a:pt x="5" y="48"/>
                  <a:pt x="6" y="49"/>
                  <a:pt x="7" y="49"/>
                </a:cubicBezTo>
                <a:cubicBezTo>
                  <a:pt x="9" y="50"/>
                  <a:pt x="11" y="50"/>
                  <a:pt x="12" y="50"/>
                </a:cubicBezTo>
                <a:cubicBezTo>
                  <a:pt x="14" y="50"/>
                  <a:pt x="16" y="50"/>
                  <a:pt x="18" y="49"/>
                </a:cubicBezTo>
                <a:cubicBezTo>
                  <a:pt x="15" y="53"/>
                  <a:pt x="13" y="56"/>
                  <a:pt x="10" y="60"/>
                </a:cubicBezTo>
                <a:cubicBezTo>
                  <a:pt x="10" y="60"/>
                  <a:pt x="9" y="61"/>
                  <a:pt x="9" y="63"/>
                </a:cubicBezTo>
                <a:cubicBezTo>
                  <a:pt x="9" y="63"/>
                  <a:pt x="9" y="63"/>
                  <a:pt x="9" y="63"/>
                </a:cubicBezTo>
                <a:cubicBezTo>
                  <a:pt x="9" y="65"/>
                  <a:pt x="10" y="66"/>
                  <a:pt x="11" y="67"/>
                </a:cubicBezTo>
                <a:cubicBezTo>
                  <a:pt x="12" y="67"/>
                  <a:pt x="13" y="68"/>
                  <a:pt x="15" y="68"/>
                </a:cubicBezTo>
                <a:cubicBezTo>
                  <a:pt x="16" y="68"/>
                  <a:pt x="16" y="68"/>
                  <a:pt x="16" y="68"/>
                </a:cubicBezTo>
                <a:cubicBezTo>
                  <a:pt x="18" y="67"/>
                  <a:pt x="19" y="66"/>
                  <a:pt x="20" y="66"/>
                </a:cubicBezTo>
                <a:cubicBezTo>
                  <a:pt x="20" y="66"/>
                  <a:pt x="20" y="66"/>
                  <a:pt x="20" y="66"/>
                </a:cubicBezTo>
                <a:cubicBezTo>
                  <a:pt x="21" y="66"/>
                  <a:pt x="21" y="66"/>
                  <a:pt x="21" y="66"/>
                </a:cubicBezTo>
                <a:cubicBezTo>
                  <a:pt x="21" y="66"/>
                  <a:pt x="21" y="66"/>
                  <a:pt x="21" y="66"/>
                </a:cubicBezTo>
                <a:cubicBezTo>
                  <a:pt x="22" y="66"/>
                  <a:pt x="23" y="66"/>
                  <a:pt x="23" y="65"/>
                </a:cubicBezTo>
                <a:cubicBezTo>
                  <a:pt x="23" y="64"/>
                  <a:pt x="23" y="63"/>
                  <a:pt x="21" y="63"/>
                </a:cubicBezTo>
                <a:cubicBezTo>
                  <a:pt x="21" y="62"/>
                  <a:pt x="21" y="62"/>
                  <a:pt x="20" y="62"/>
                </a:cubicBezTo>
                <a:cubicBezTo>
                  <a:pt x="18" y="62"/>
                  <a:pt x="16" y="63"/>
                  <a:pt x="15" y="64"/>
                </a:cubicBezTo>
                <a:cubicBezTo>
                  <a:pt x="15" y="64"/>
                  <a:pt x="15" y="64"/>
                  <a:pt x="15" y="64"/>
                </a:cubicBezTo>
                <a:cubicBezTo>
                  <a:pt x="15" y="64"/>
                  <a:pt x="15" y="64"/>
                  <a:pt x="15" y="64"/>
                </a:cubicBezTo>
                <a:cubicBezTo>
                  <a:pt x="14" y="64"/>
                  <a:pt x="13" y="63"/>
                  <a:pt x="13" y="63"/>
                </a:cubicBezTo>
                <a:cubicBezTo>
                  <a:pt x="13" y="63"/>
                  <a:pt x="13" y="63"/>
                  <a:pt x="13" y="63"/>
                </a:cubicBezTo>
                <a:cubicBezTo>
                  <a:pt x="13" y="63"/>
                  <a:pt x="13" y="63"/>
                  <a:pt x="13" y="62"/>
                </a:cubicBezTo>
                <a:cubicBezTo>
                  <a:pt x="17" y="57"/>
                  <a:pt x="21" y="51"/>
                  <a:pt x="25" y="46"/>
                </a:cubicBezTo>
                <a:cubicBezTo>
                  <a:pt x="25" y="45"/>
                  <a:pt x="25" y="44"/>
                  <a:pt x="25" y="43"/>
                </a:cubicBezTo>
                <a:cubicBezTo>
                  <a:pt x="24" y="43"/>
                  <a:pt x="24" y="43"/>
                  <a:pt x="23" y="43"/>
                </a:cubicBezTo>
                <a:cubicBezTo>
                  <a:pt x="23" y="43"/>
                  <a:pt x="23" y="43"/>
                  <a:pt x="22" y="43"/>
                </a:cubicBezTo>
                <a:cubicBezTo>
                  <a:pt x="19" y="45"/>
                  <a:pt x="16" y="46"/>
                  <a:pt x="12" y="46"/>
                </a:cubicBezTo>
                <a:cubicBezTo>
                  <a:pt x="12" y="46"/>
                  <a:pt x="11" y="46"/>
                  <a:pt x="10" y="46"/>
                </a:cubicBezTo>
                <a:cubicBezTo>
                  <a:pt x="11" y="43"/>
                  <a:pt x="13" y="41"/>
                  <a:pt x="14" y="39"/>
                </a:cubicBezTo>
                <a:cubicBezTo>
                  <a:pt x="18" y="38"/>
                  <a:pt x="21" y="37"/>
                  <a:pt x="23" y="34"/>
                </a:cubicBezTo>
                <a:cubicBezTo>
                  <a:pt x="24" y="33"/>
                  <a:pt x="24" y="32"/>
                  <a:pt x="23" y="32"/>
                </a:cubicBezTo>
                <a:cubicBezTo>
                  <a:pt x="23" y="31"/>
                  <a:pt x="22" y="31"/>
                  <a:pt x="22" y="31"/>
                </a:cubicBezTo>
                <a:cubicBezTo>
                  <a:pt x="22" y="31"/>
                  <a:pt x="21" y="31"/>
                  <a:pt x="21" y="31"/>
                </a:cubicBezTo>
                <a:cubicBezTo>
                  <a:pt x="18" y="32"/>
                  <a:pt x="15" y="33"/>
                  <a:pt x="13" y="35"/>
                </a:cubicBezTo>
                <a:cubicBezTo>
                  <a:pt x="12" y="35"/>
                  <a:pt x="12" y="35"/>
                  <a:pt x="11" y="35"/>
                </a:cubicBezTo>
                <a:cubicBezTo>
                  <a:pt x="11" y="35"/>
                  <a:pt x="11" y="35"/>
                  <a:pt x="11" y="35"/>
                </a:cubicBezTo>
                <a:cubicBezTo>
                  <a:pt x="11" y="35"/>
                  <a:pt x="10" y="35"/>
                  <a:pt x="10" y="35"/>
                </a:cubicBezTo>
                <a:cubicBezTo>
                  <a:pt x="9" y="35"/>
                  <a:pt x="9" y="35"/>
                  <a:pt x="8" y="35"/>
                </a:cubicBezTo>
                <a:cubicBezTo>
                  <a:pt x="8" y="34"/>
                  <a:pt x="8" y="34"/>
                  <a:pt x="8" y="34"/>
                </a:cubicBezTo>
                <a:cubicBezTo>
                  <a:pt x="8" y="34"/>
                  <a:pt x="8" y="34"/>
                  <a:pt x="8" y="34"/>
                </a:cubicBezTo>
                <a:cubicBezTo>
                  <a:pt x="8" y="34"/>
                  <a:pt x="8" y="33"/>
                  <a:pt x="9" y="32"/>
                </a:cubicBezTo>
                <a:cubicBezTo>
                  <a:pt x="13" y="26"/>
                  <a:pt x="18" y="20"/>
                  <a:pt x="23" y="14"/>
                </a:cubicBezTo>
                <a:cubicBezTo>
                  <a:pt x="23" y="13"/>
                  <a:pt x="23" y="12"/>
                  <a:pt x="22" y="12"/>
                </a:cubicBezTo>
                <a:cubicBezTo>
                  <a:pt x="22" y="11"/>
                  <a:pt x="21" y="11"/>
                  <a:pt x="21" y="11"/>
                </a:cubicBezTo>
                <a:cubicBezTo>
                  <a:pt x="21" y="11"/>
                  <a:pt x="20" y="11"/>
                  <a:pt x="20" y="11"/>
                </a:cubicBezTo>
                <a:cubicBezTo>
                  <a:pt x="16" y="13"/>
                  <a:pt x="12" y="16"/>
                  <a:pt x="9" y="18"/>
                </a:cubicBezTo>
                <a:cubicBezTo>
                  <a:pt x="8" y="18"/>
                  <a:pt x="7" y="19"/>
                  <a:pt x="6" y="19"/>
                </a:cubicBezTo>
                <a:cubicBezTo>
                  <a:pt x="6" y="19"/>
                  <a:pt x="6" y="19"/>
                  <a:pt x="6" y="19"/>
                </a:cubicBezTo>
                <a:cubicBezTo>
                  <a:pt x="6" y="19"/>
                  <a:pt x="6" y="19"/>
                  <a:pt x="6" y="19"/>
                </a:cubicBezTo>
                <a:cubicBezTo>
                  <a:pt x="5" y="19"/>
                  <a:pt x="5" y="19"/>
                  <a:pt x="5" y="18"/>
                </a:cubicBezTo>
                <a:cubicBezTo>
                  <a:pt x="5" y="17"/>
                  <a:pt x="4" y="16"/>
                  <a:pt x="4" y="15"/>
                </a:cubicBezTo>
                <a:cubicBezTo>
                  <a:pt x="4" y="15"/>
                  <a:pt x="4" y="14"/>
                  <a:pt x="5" y="13"/>
                </a:cubicBezTo>
                <a:cubicBezTo>
                  <a:pt x="6" y="10"/>
                  <a:pt x="8" y="6"/>
                  <a:pt x="10" y="3"/>
                </a:cubicBezTo>
                <a:cubicBezTo>
                  <a:pt x="11" y="2"/>
                  <a:pt x="11" y="1"/>
                  <a:pt x="10" y="0"/>
                </a:cubicBezTo>
                <a:cubicBezTo>
                  <a:pt x="10" y="0"/>
                  <a:pt x="9" y="0"/>
                  <a:pt x="9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9" name="CustomShape 119"/>
          <p:cNvSpPr/>
          <p:nvPr/>
        </p:nvSpPr>
        <p:spPr>
          <a:xfrm>
            <a:off x="2024280" y="2987280"/>
            <a:ext cx="101160" cy="96120"/>
          </a:xfrm>
          <a:custGeom>
            <a:avLst/>
            <a:gdLst/>
            <a:ahLst/>
            <a:rect l="l" t="t" r="r" b="b"/>
            <a:pathLst>
              <a:path w="100" h="95">
                <a:moveTo>
                  <a:pt x="51" y="88"/>
                </a:moveTo>
                <a:cubicBezTo>
                  <a:pt x="26" y="88"/>
                  <a:pt x="1" y="67"/>
                  <a:pt x="11" y="35"/>
                </a:cubicBezTo>
                <a:cubicBezTo>
                  <a:pt x="17" y="14"/>
                  <a:pt x="33" y="6"/>
                  <a:pt x="49" y="6"/>
                </a:cubicBezTo>
                <a:cubicBezTo>
                  <a:pt x="74" y="6"/>
                  <a:pt x="99" y="27"/>
                  <a:pt x="89" y="59"/>
                </a:cubicBezTo>
                <a:cubicBezTo>
                  <a:pt x="83" y="80"/>
                  <a:pt x="67" y="88"/>
                  <a:pt x="51" y="88"/>
                </a:cubicBezTo>
                <a:moveTo>
                  <a:pt x="49" y="0"/>
                </a:moveTo>
                <a:cubicBezTo>
                  <a:pt x="28" y="0"/>
                  <a:pt x="11" y="12"/>
                  <a:pt x="5" y="33"/>
                </a:cubicBezTo>
                <a:cubicBezTo>
                  <a:pt x="0" y="48"/>
                  <a:pt x="2" y="63"/>
                  <a:pt x="11" y="75"/>
                </a:cubicBezTo>
                <a:cubicBezTo>
                  <a:pt x="20" y="87"/>
                  <a:pt x="35" y="95"/>
                  <a:pt x="51" y="95"/>
                </a:cubicBezTo>
                <a:cubicBezTo>
                  <a:pt x="72" y="95"/>
                  <a:pt x="88" y="82"/>
                  <a:pt x="95" y="61"/>
                </a:cubicBezTo>
                <a:cubicBezTo>
                  <a:pt x="100" y="46"/>
                  <a:pt x="98" y="31"/>
                  <a:pt x="89" y="19"/>
                </a:cubicBezTo>
                <a:cubicBezTo>
                  <a:pt x="80" y="7"/>
                  <a:pt x="65" y="0"/>
                  <a:pt x="49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CustomShape 120"/>
          <p:cNvSpPr/>
          <p:nvPr/>
        </p:nvSpPr>
        <p:spPr>
          <a:xfrm>
            <a:off x="1989720" y="2971080"/>
            <a:ext cx="158040" cy="202680"/>
          </a:xfrm>
          <a:custGeom>
            <a:avLst/>
            <a:gdLst/>
            <a:ahLst/>
            <a:rect l="l" t="t" r="r" b="b"/>
            <a:pathLst>
              <a:path w="156" h="200">
                <a:moveTo>
                  <a:pt x="21" y="194"/>
                </a:moveTo>
                <a:cubicBezTo>
                  <a:pt x="18" y="194"/>
                  <a:pt x="15" y="193"/>
                  <a:pt x="13" y="191"/>
                </a:cubicBezTo>
                <a:cubicBezTo>
                  <a:pt x="12" y="191"/>
                  <a:pt x="11" y="190"/>
                  <a:pt x="10" y="190"/>
                </a:cubicBezTo>
                <a:cubicBezTo>
                  <a:pt x="12" y="190"/>
                  <a:pt x="13" y="190"/>
                  <a:pt x="15" y="191"/>
                </a:cubicBezTo>
                <a:cubicBezTo>
                  <a:pt x="16" y="191"/>
                  <a:pt x="17" y="191"/>
                  <a:pt x="18" y="191"/>
                </a:cubicBezTo>
                <a:cubicBezTo>
                  <a:pt x="19" y="192"/>
                  <a:pt x="20" y="193"/>
                  <a:pt x="21" y="194"/>
                </a:cubicBezTo>
                <a:moveTo>
                  <a:pt x="7" y="185"/>
                </a:moveTo>
                <a:cubicBezTo>
                  <a:pt x="13" y="175"/>
                  <a:pt x="17" y="169"/>
                  <a:pt x="21" y="162"/>
                </a:cubicBezTo>
                <a:cubicBezTo>
                  <a:pt x="25" y="156"/>
                  <a:pt x="28" y="150"/>
                  <a:pt x="32" y="141"/>
                </a:cubicBezTo>
                <a:cubicBezTo>
                  <a:pt x="32" y="141"/>
                  <a:pt x="33" y="141"/>
                  <a:pt x="33" y="141"/>
                </a:cubicBezTo>
                <a:cubicBezTo>
                  <a:pt x="33" y="141"/>
                  <a:pt x="33" y="141"/>
                  <a:pt x="33" y="141"/>
                </a:cubicBezTo>
                <a:cubicBezTo>
                  <a:pt x="36" y="141"/>
                  <a:pt x="40" y="142"/>
                  <a:pt x="44" y="144"/>
                </a:cubicBezTo>
                <a:cubicBezTo>
                  <a:pt x="44" y="144"/>
                  <a:pt x="44" y="144"/>
                  <a:pt x="44" y="144"/>
                </a:cubicBezTo>
                <a:cubicBezTo>
                  <a:pt x="43" y="145"/>
                  <a:pt x="41" y="146"/>
                  <a:pt x="40" y="146"/>
                </a:cubicBezTo>
                <a:cubicBezTo>
                  <a:pt x="41" y="149"/>
                  <a:pt x="41" y="149"/>
                  <a:pt x="41" y="149"/>
                </a:cubicBezTo>
                <a:cubicBezTo>
                  <a:pt x="43" y="148"/>
                  <a:pt x="45" y="147"/>
                  <a:pt x="47" y="146"/>
                </a:cubicBezTo>
                <a:cubicBezTo>
                  <a:pt x="48" y="147"/>
                  <a:pt x="48" y="147"/>
                  <a:pt x="48" y="147"/>
                </a:cubicBezTo>
                <a:cubicBezTo>
                  <a:pt x="48" y="147"/>
                  <a:pt x="49" y="148"/>
                  <a:pt x="49" y="148"/>
                </a:cubicBezTo>
                <a:cubicBezTo>
                  <a:pt x="48" y="149"/>
                  <a:pt x="48" y="149"/>
                  <a:pt x="48" y="149"/>
                </a:cubicBezTo>
                <a:cubicBezTo>
                  <a:pt x="48" y="148"/>
                  <a:pt x="48" y="148"/>
                  <a:pt x="48" y="148"/>
                </a:cubicBezTo>
                <a:cubicBezTo>
                  <a:pt x="44" y="149"/>
                  <a:pt x="41" y="151"/>
                  <a:pt x="37" y="152"/>
                </a:cubicBezTo>
                <a:cubicBezTo>
                  <a:pt x="39" y="155"/>
                  <a:pt x="39" y="155"/>
                  <a:pt x="39" y="155"/>
                </a:cubicBezTo>
                <a:cubicBezTo>
                  <a:pt x="41" y="154"/>
                  <a:pt x="44" y="153"/>
                  <a:pt x="47" y="151"/>
                </a:cubicBezTo>
                <a:cubicBezTo>
                  <a:pt x="46" y="153"/>
                  <a:pt x="45" y="154"/>
                  <a:pt x="45" y="156"/>
                </a:cubicBezTo>
                <a:cubicBezTo>
                  <a:pt x="44" y="155"/>
                  <a:pt x="44" y="155"/>
                  <a:pt x="44" y="155"/>
                </a:cubicBezTo>
                <a:cubicBezTo>
                  <a:pt x="41" y="156"/>
                  <a:pt x="38" y="158"/>
                  <a:pt x="35" y="159"/>
                </a:cubicBezTo>
                <a:cubicBezTo>
                  <a:pt x="36" y="162"/>
                  <a:pt x="36" y="162"/>
                  <a:pt x="36" y="162"/>
                </a:cubicBezTo>
                <a:cubicBezTo>
                  <a:pt x="38" y="161"/>
                  <a:pt x="41" y="160"/>
                  <a:pt x="43" y="159"/>
                </a:cubicBezTo>
                <a:cubicBezTo>
                  <a:pt x="42" y="160"/>
                  <a:pt x="42" y="162"/>
                  <a:pt x="41" y="163"/>
                </a:cubicBezTo>
                <a:cubicBezTo>
                  <a:pt x="40" y="161"/>
                  <a:pt x="40" y="161"/>
                  <a:pt x="40" y="161"/>
                </a:cubicBezTo>
                <a:cubicBezTo>
                  <a:pt x="37" y="163"/>
                  <a:pt x="33" y="164"/>
                  <a:pt x="30" y="166"/>
                </a:cubicBezTo>
                <a:cubicBezTo>
                  <a:pt x="32" y="169"/>
                  <a:pt x="32" y="169"/>
                  <a:pt x="32" y="169"/>
                </a:cubicBezTo>
                <a:cubicBezTo>
                  <a:pt x="34" y="167"/>
                  <a:pt x="37" y="166"/>
                  <a:pt x="40" y="165"/>
                </a:cubicBezTo>
                <a:cubicBezTo>
                  <a:pt x="40" y="166"/>
                  <a:pt x="39" y="167"/>
                  <a:pt x="38" y="169"/>
                </a:cubicBezTo>
                <a:cubicBezTo>
                  <a:pt x="38" y="167"/>
                  <a:pt x="38" y="167"/>
                  <a:pt x="38" y="167"/>
                </a:cubicBezTo>
                <a:cubicBezTo>
                  <a:pt x="34" y="168"/>
                  <a:pt x="30" y="170"/>
                  <a:pt x="27" y="173"/>
                </a:cubicBezTo>
                <a:cubicBezTo>
                  <a:pt x="29" y="175"/>
                  <a:pt x="29" y="175"/>
                  <a:pt x="29" y="175"/>
                </a:cubicBezTo>
                <a:cubicBezTo>
                  <a:pt x="31" y="173"/>
                  <a:pt x="34" y="172"/>
                  <a:pt x="37" y="171"/>
                </a:cubicBezTo>
                <a:cubicBezTo>
                  <a:pt x="36" y="172"/>
                  <a:pt x="36" y="174"/>
                  <a:pt x="35" y="175"/>
                </a:cubicBezTo>
                <a:cubicBezTo>
                  <a:pt x="35" y="176"/>
                  <a:pt x="34" y="176"/>
                  <a:pt x="34" y="177"/>
                </a:cubicBezTo>
                <a:cubicBezTo>
                  <a:pt x="34" y="175"/>
                  <a:pt x="34" y="175"/>
                  <a:pt x="34" y="175"/>
                </a:cubicBezTo>
                <a:cubicBezTo>
                  <a:pt x="30" y="177"/>
                  <a:pt x="27" y="178"/>
                  <a:pt x="24" y="180"/>
                </a:cubicBezTo>
                <a:cubicBezTo>
                  <a:pt x="26" y="183"/>
                  <a:pt x="26" y="183"/>
                  <a:pt x="26" y="183"/>
                </a:cubicBezTo>
                <a:cubicBezTo>
                  <a:pt x="28" y="181"/>
                  <a:pt x="31" y="180"/>
                  <a:pt x="33" y="179"/>
                </a:cubicBezTo>
                <a:cubicBezTo>
                  <a:pt x="32" y="181"/>
                  <a:pt x="31" y="183"/>
                  <a:pt x="30" y="185"/>
                </a:cubicBezTo>
                <a:cubicBezTo>
                  <a:pt x="30" y="183"/>
                  <a:pt x="30" y="183"/>
                  <a:pt x="30" y="183"/>
                </a:cubicBezTo>
                <a:cubicBezTo>
                  <a:pt x="26" y="184"/>
                  <a:pt x="23" y="185"/>
                  <a:pt x="20" y="186"/>
                </a:cubicBezTo>
                <a:cubicBezTo>
                  <a:pt x="21" y="189"/>
                  <a:pt x="21" y="189"/>
                  <a:pt x="21" y="189"/>
                </a:cubicBezTo>
                <a:cubicBezTo>
                  <a:pt x="24" y="188"/>
                  <a:pt x="27" y="187"/>
                  <a:pt x="29" y="186"/>
                </a:cubicBezTo>
                <a:cubicBezTo>
                  <a:pt x="29" y="187"/>
                  <a:pt x="28" y="187"/>
                  <a:pt x="28" y="188"/>
                </a:cubicBezTo>
                <a:cubicBezTo>
                  <a:pt x="27" y="190"/>
                  <a:pt x="26" y="191"/>
                  <a:pt x="26" y="192"/>
                </a:cubicBezTo>
                <a:cubicBezTo>
                  <a:pt x="25" y="193"/>
                  <a:pt x="25" y="193"/>
                  <a:pt x="25" y="193"/>
                </a:cubicBezTo>
                <a:cubicBezTo>
                  <a:pt x="25" y="193"/>
                  <a:pt x="25" y="193"/>
                  <a:pt x="25" y="193"/>
                </a:cubicBezTo>
                <a:cubicBezTo>
                  <a:pt x="24" y="193"/>
                  <a:pt x="24" y="193"/>
                  <a:pt x="24" y="193"/>
                </a:cubicBezTo>
                <a:cubicBezTo>
                  <a:pt x="23" y="192"/>
                  <a:pt x="22" y="190"/>
                  <a:pt x="20" y="188"/>
                </a:cubicBezTo>
                <a:cubicBezTo>
                  <a:pt x="18" y="188"/>
                  <a:pt x="16" y="188"/>
                  <a:pt x="15" y="187"/>
                </a:cubicBezTo>
                <a:cubicBezTo>
                  <a:pt x="13" y="187"/>
                  <a:pt x="11" y="187"/>
                  <a:pt x="8" y="187"/>
                </a:cubicBezTo>
                <a:cubicBezTo>
                  <a:pt x="7" y="187"/>
                  <a:pt x="7" y="187"/>
                  <a:pt x="7" y="187"/>
                </a:cubicBezTo>
                <a:cubicBezTo>
                  <a:pt x="7" y="187"/>
                  <a:pt x="7" y="187"/>
                  <a:pt x="7" y="187"/>
                </a:cubicBezTo>
                <a:cubicBezTo>
                  <a:pt x="7" y="188"/>
                  <a:pt x="7" y="188"/>
                  <a:pt x="7" y="188"/>
                </a:cubicBezTo>
                <a:cubicBezTo>
                  <a:pt x="7" y="187"/>
                  <a:pt x="7" y="187"/>
                  <a:pt x="7" y="187"/>
                </a:cubicBezTo>
                <a:cubicBezTo>
                  <a:pt x="7" y="187"/>
                  <a:pt x="7" y="186"/>
                  <a:pt x="7" y="185"/>
                </a:cubicBezTo>
                <a:cubicBezTo>
                  <a:pt x="7" y="185"/>
                  <a:pt x="7" y="185"/>
                  <a:pt x="7" y="185"/>
                </a:cubicBezTo>
                <a:cubicBezTo>
                  <a:pt x="7" y="185"/>
                  <a:pt x="7" y="185"/>
                  <a:pt x="7" y="185"/>
                </a:cubicBezTo>
                <a:moveTo>
                  <a:pt x="49" y="140"/>
                </a:moveTo>
                <a:cubicBezTo>
                  <a:pt x="47" y="139"/>
                  <a:pt x="45" y="138"/>
                  <a:pt x="43" y="137"/>
                </a:cubicBezTo>
                <a:cubicBezTo>
                  <a:pt x="42" y="136"/>
                  <a:pt x="41" y="136"/>
                  <a:pt x="40" y="136"/>
                </a:cubicBezTo>
                <a:cubicBezTo>
                  <a:pt x="42" y="132"/>
                  <a:pt x="44" y="127"/>
                  <a:pt x="46" y="123"/>
                </a:cubicBezTo>
                <a:cubicBezTo>
                  <a:pt x="47" y="120"/>
                  <a:pt x="49" y="117"/>
                  <a:pt x="49" y="115"/>
                </a:cubicBezTo>
                <a:cubicBezTo>
                  <a:pt x="49" y="115"/>
                  <a:pt x="49" y="115"/>
                  <a:pt x="49" y="115"/>
                </a:cubicBezTo>
                <a:cubicBezTo>
                  <a:pt x="53" y="117"/>
                  <a:pt x="56" y="119"/>
                  <a:pt x="60" y="121"/>
                </a:cubicBezTo>
                <a:cubicBezTo>
                  <a:pt x="56" y="127"/>
                  <a:pt x="52" y="133"/>
                  <a:pt x="49" y="140"/>
                </a:cubicBezTo>
                <a:moveTo>
                  <a:pt x="86" y="120"/>
                </a:moveTo>
                <a:cubicBezTo>
                  <a:pt x="73" y="120"/>
                  <a:pt x="61" y="115"/>
                  <a:pt x="50" y="108"/>
                </a:cubicBezTo>
                <a:cubicBezTo>
                  <a:pt x="50" y="108"/>
                  <a:pt x="50" y="108"/>
                  <a:pt x="50" y="108"/>
                </a:cubicBezTo>
                <a:cubicBezTo>
                  <a:pt x="50" y="108"/>
                  <a:pt x="50" y="108"/>
                  <a:pt x="50" y="108"/>
                </a:cubicBezTo>
                <a:cubicBezTo>
                  <a:pt x="30" y="94"/>
                  <a:pt x="19" y="67"/>
                  <a:pt x="34" y="38"/>
                </a:cubicBezTo>
                <a:cubicBezTo>
                  <a:pt x="45" y="16"/>
                  <a:pt x="63" y="6"/>
                  <a:pt x="82" y="6"/>
                </a:cubicBezTo>
                <a:cubicBezTo>
                  <a:pt x="119" y="6"/>
                  <a:pt x="156" y="43"/>
                  <a:pt x="134" y="88"/>
                </a:cubicBezTo>
                <a:cubicBezTo>
                  <a:pt x="123" y="110"/>
                  <a:pt x="104" y="120"/>
                  <a:pt x="86" y="120"/>
                </a:cubicBezTo>
                <a:moveTo>
                  <a:pt x="82" y="0"/>
                </a:moveTo>
                <a:cubicBezTo>
                  <a:pt x="59" y="0"/>
                  <a:pt x="39" y="13"/>
                  <a:pt x="28" y="35"/>
                </a:cubicBezTo>
                <a:cubicBezTo>
                  <a:pt x="18" y="56"/>
                  <a:pt x="18" y="77"/>
                  <a:pt x="29" y="95"/>
                </a:cubicBezTo>
                <a:cubicBezTo>
                  <a:pt x="33" y="101"/>
                  <a:pt x="38" y="107"/>
                  <a:pt x="44" y="111"/>
                </a:cubicBezTo>
                <a:cubicBezTo>
                  <a:pt x="43" y="114"/>
                  <a:pt x="42" y="117"/>
                  <a:pt x="40" y="121"/>
                </a:cubicBezTo>
                <a:cubicBezTo>
                  <a:pt x="38" y="126"/>
                  <a:pt x="35" y="131"/>
                  <a:pt x="33" y="135"/>
                </a:cubicBezTo>
                <a:cubicBezTo>
                  <a:pt x="32" y="135"/>
                  <a:pt x="31" y="135"/>
                  <a:pt x="30" y="135"/>
                </a:cubicBezTo>
                <a:cubicBezTo>
                  <a:pt x="29" y="135"/>
                  <a:pt x="28" y="136"/>
                  <a:pt x="27" y="136"/>
                </a:cubicBezTo>
                <a:cubicBezTo>
                  <a:pt x="27" y="136"/>
                  <a:pt x="27" y="136"/>
                  <a:pt x="27" y="136"/>
                </a:cubicBezTo>
                <a:cubicBezTo>
                  <a:pt x="27" y="136"/>
                  <a:pt x="27" y="136"/>
                  <a:pt x="27" y="136"/>
                </a:cubicBezTo>
                <a:cubicBezTo>
                  <a:pt x="27" y="137"/>
                  <a:pt x="27" y="137"/>
                  <a:pt x="27" y="137"/>
                </a:cubicBezTo>
                <a:cubicBezTo>
                  <a:pt x="27" y="137"/>
                  <a:pt x="27" y="137"/>
                  <a:pt x="27" y="137"/>
                </a:cubicBezTo>
                <a:cubicBezTo>
                  <a:pt x="23" y="147"/>
                  <a:pt x="19" y="153"/>
                  <a:pt x="16" y="159"/>
                </a:cubicBezTo>
                <a:cubicBezTo>
                  <a:pt x="12" y="165"/>
                  <a:pt x="8" y="171"/>
                  <a:pt x="3" y="179"/>
                </a:cubicBezTo>
                <a:cubicBezTo>
                  <a:pt x="3" y="180"/>
                  <a:pt x="3" y="180"/>
                  <a:pt x="3" y="180"/>
                </a:cubicBezTo>
                <a:cubicBezTo>
                  <a:pt x="2" y="180"/>
                  <a:pt x="2" y="181"/>
                  <a:pt x="2" y="182"/>
                </a:cubicBezTo>
                <a:cubicBezTo>
                  <a:pt x="1" y="182"/>
                  <a:pt x="1" y="184"/>
                  <a:pt x="1" y="185"/>
                </a:cubicBezTo>
                <a:cubicBezTo>
                  <a:pt x="0" y="186"/>
                  <a:pt x="0" y="187"/>
                  <a:pt x="0" y="188"/>
                </a:cubicBezTo>
                <a:cubicBezTo>
                  <a:pt x="0" y="188"/>
                  <a:pt x="0" y="188"/>
                  <a:pt x="0" y="189"/>
                </a:cubicBezTo>
                <a:cubicBezTo>
                  <a:pt x="1" y="189"/>
                  <a:pt x="1" y="190"/>
                  <a:pt x="1" y="190"/>
                </a:cubicBezTo>
                <a:cubicBezTo>
                  <a:pt x="2" y="192"/>
                  <a:pt x="3" y="193"/>
                  <a:pt x="5" y="194"/>
                </a:cubicBezTo>
                <a:cubicBezTo>
                  <a:pt x="7" y="196"/>
                  <a:pt x="10" y="197"/>
                  <a:pt x="13" y="198"/>
                </a:cubicBezTo>
                <a:cubicBezTo>
                  <a:pt x="16" y="199"/>
                  <a:pt x="19" y="200"/>
                  <a:pt x="22" y="200"/>
                </a:cubicBezTo>
                <a:cubicBezTo>
                  <a:pt x="24" y="200"/>
                  <a:pt x="26" y="200"/>
                  <a:pt x="28" y="199"/>
                </a:cubicBezTo>
                <a:cubicBezTo>
                  <a:pt x="29" y="198"/>
                  <a:pt x="29" y="198"/>
                  <a:pt x="29" y="197"/>
                </a:cubicBezTo>
                <a:cubicBezTo>
                  <a:pt x="30" y="196"/>
                  <a:pt x="31" y="195"/>
                  <a:pt x="32" y="194"/>
                </a:cubicBezTo>
                <a:cubicBezTo>
                  <a:pt x="35" y="189"/>
                  <a:pt x="39" y="181"/>
                  <a:pt x="43" y="172"/>
                </a:cubicBezTo>
                <a:cubicBezTo>
                  <a:pt x="48" y="164"/>
                  <a:pt x="52" y="155"/>
                  <a:pt x="56" y="148"/>
                </a:cubicBezTo>
                <a:cubicBezTo>
                  <a:pt x="56" y="148"/>
                  <a:pt x="56" y="148"/>
                  <a:pt x="56" y="148"/>
                </a:cubicBezTo>
                <a:cubicBezTo>
                  <a:pt x="56" y="148"/>
                  <a:pt x="56" y="148"/>
                  <a:pt x="56" y="148"/>
                </a:cubicBezTo>
                <a:cubicBezTo>
                  <a:pt x="56" y="148"/>
                  <a:pt x="56" y="148"/>
                  <a:pt x="56" y="148"/>
                </a:cubicBezTo>
                <a:cubicBezTo>
                  <a:pt x="56" y="148"/>
                  <a:pt x="56" y="148"/>
                  <a:pt x="56" y="148"/>
                </a:cubicBezTo>
                <a:cubicBezTo>
                  <a:pt x="55" y="147"/>
                  <a:pt x="55" y="145"/>
                  <a:pt x="54" y="144"/>
                </a:cubicBezTo>
                <a:cubicBezTo>
                  <a:pt x="58" y="136"/>
                  <a:pt x="61" y="130"/>
                  <a:pt x="66" y="123"/>
                </a:cubicBezTo>
                <a:cubicBezTo>
                  <a:pt x="72" y="125"/>
                  <a:pt x="79" y="126"/>
                  <a:pt x="86" y="126"/>
                </a:cubicBezTo>
                <a:cubicBezTo>
                  <a:pt x="109" y="126"/>
                  <a:pt x="129" y="113"/>
                  <a:pt x="140" y="91"/>
                </a:cubicBezTo>
                <a:cubicBezTo>
                  <a:pt x="150" y="70"/>
                  <a:pt x="149" y="49"/>
                  <a:pt x="138" y="31"/>
                </a:cubicBezTo>
                <a:cubicBezTo>
                  <a:pt x="127" y="12"/>
                  <a:pt x="105" y="0"/>
                  <a:pt x="8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1" name="CustomShape 121"/>
          <p:cNvSpPr/>
          <p:nvPr/>
        </p:nvSpPr>
        <p:spPr>
          <a:xfrm>
            <a:off x="2044440" y="3001320"/>
            <a:ext cx="47160" cy="27000"/>
          </a:xfrm>
          <a:custGeom>
            <a:avLst/>
            <a:gdLst/>
            <a:ahLst/>
            <a:rect l="l" t="t" r="r" b="b"/>
            <a:pathLst>
              <a:path w="47" h="27">
                <a:moveTo>
                  <a:pt x="7" y="24"/>
                </a:moveTo>
                <a:cubicBezTo>
                  <a:pt x="7" y="24"/>
                  <a:pt x="7" y="24"/>
                  <a:pt x="7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5" y="24"/>
                  <a:pt x="4" y="23"/>
                  <a:pt x="4" y="23"/>
                </a:cubicBezTo>
                <a:cubicBezTo>
                  <a:pt x="4" y="22"/>
                  <a:pt x="4" y="22"/>
                  <a:pt x="4" y="21"/>
                </a:cubicBezTo>
                <a:cubicBezTo>
                  <a:pt x="4" y="19"/>
                  <a:pt x="6" y="15"/>
                  <a:pt x="8" y="13"/>
                </a:cubicBezTo>
                <a:cubicBezTo>
                  <a:pt x="11" y="10"/>
                  <a:pt x="14" y="8"/>
                  <a:pt x="15" y="7"/>
                </a:cubicBezTo>
                <a:cubicBezTo>
                  <a:pt x="19" y="5"/>
                  <a:pt x="24" y="3"/>
                  <a:pt x="29" y="3"/>
                </a:cubicBezTo>
                <a:cubicBezTo>
                  <a:pt x="29" y="3"/>
                  <a:pt x="29" y="3"/>
                  <a:pt x="29" y="3"/>
                </a:cubicBezTo>
                <a:cubicBezTo>
                  <a:pt x="29" y="3"/>
                  <a:pt x="29" y="3"/>
                  <a:pt x="29" y="3"/>
                </a:cubicBezTo>
                <a:cubicBezTo>
                  <a:pt x="33" y="3"/>
                  <a:pt x="38" y="5"/>
                  <a:pt x="41" y="8"/>
                </a:cubicBezTo>
                <a:cubicBezTo>
                  <a:pt x="43" y="9"/>
                  <a:pt x="44" y="10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3" y="13"/>
                  <a:pt x="43" y="13"/>
                </a:cubicBezTo>
                <a:cubicBezTo>
                  <a:pt x="43" y="14"/>
                  <a:pt x="42" y="14"/>
                  <a:pt x="42" y="14"/>
                </a:cubicBezTo>
                <a:cubicBezTo>
                  <a:pt x="42" y="14"/>
                  <a:pt x="42" y="14"/>
                  <a:pt x="42" y="14"/>
                </a:cubicBezTo>
                <a:cubicBezTo>
                  <a:pt x="42" y="14"/>
                  <a:pt x="42" y="14"/>
                  <a:pt x="42" y="14"/>
                </a:cubicBezTo>
                <a:cubicBezTo>
                  <a:pt x="41" y="14"/>
                  <a:pt x="41" y="14"/>
                  <a:pt x="40" y="13"/>
                </a:cubicBezTo>
                <a:cubicBezTo>
                  <a:pt x="39" y="15"/>
                  <a:pt x="39" y="15"/>
                  <a:pt x="39" y="15"/>
                </a:cubicBezTo>
                <a:cubicBezTo>
                  <a:pt x="40" y="13"/>
                  <a:pt x="40" y="13"/>
                  <a:pt x="40" y="13"/>
                </a:cubicBezTo>
                <a:cubicBezTo>
                  <a:pt x="37" y="12"/>
                  <a:pt x="34" y="11"/>
                  <a:pt x="31" y="11"/>
                </a:cubicBezTo>
                <a:cubicBezTo>
                  <a:pt x="26" y="11"/>
                  <a:pt x="21" y="13"/>
                  <a:pt x="18" y="16"/>
                </a:cubicBezTo>
                <a:cubicBezTo>
                  <a:pt x="16" y="18"/>
                  <a:pt x="14" y="21"/>
                  <a:pt x="12" y="22"/>
                </a:cubicBezTo>
                <a:cubicBezTo>
                  <a:pt x="10" y="23"/>
                  <a:pt x="8" y="24"/>
                  <a:pt x="7" y="24"/>
                </a:cubicBezTo>
                <a:moveTo>
                  <a:pt x="29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3" y="0"/>
                  <a:pt x="18" y="2"/>
                  <a:pt x="14" y="4"/>
                </a:cubicBezTo>
                <a:cubicBezTo>
                  <a:pt x="12" y="5"/>
                  <a:pt x="9" y="8"/>
                  <a:pt x="6" y="11"/>
                </a:cubicBezTo>
                <a:cubicBezTo>
                  <a:pt x="3" y="14"/>
                  <a:pt x="1" y="17"/>
                  <a:pt x="1" y="21"/>
                </a:cubicBezTo>
                <a:cubicBezTo>
                  <a:pt x="0" y="22"/>
                  <a:pt x="1" y="23"/>
                  <a:pt x="1" y="24"/>
                </a:cubicBezTo>
                <a:cubicBezTo>
                  <a:pt x="2" y="25"/>
                  <a:pt x="3" y="26"/>
                  <a:pt x="4" y="27"/>
                </a:cubicBezTo>
                <a:cubicBezTo>
                  <a:pt x="5" y="27"/>
                  <a:pt x="6" y="27"/>
                  <a:pt x="7" y="27"/>
                </a:cubicBezTo>
                <a:cubicBezTo>
                  <a:pt x="10" y="27"/>
                  <a:pt x="12" y="26"/>
                  <a:pt x="14" y="25"/>
                </a:cubicBezTo>
                <a:cubicBezTo>
                  <a:pt x="16" y="23"/>
                  <a:pt x="18" y="20"/>
                  <a:pt x="20" y="19"/>
                </a:cubicBezTo>
                <a:cubicBezTo>
                  <a:pt x="23" y="16"/>
                  <a:pt x="27" y="14"/>
                  <a:pt x="31" y="14"/>
                </a:cubicBezTo>
                <a:cubicBezTo>
                  <a:pt x="31" y="14"/>
                  <a:pt x="31" y="14"/>
                  <a:pt x="31" y="14"/>
                </a:cubicBezTo>
                <a:cubicBezTo>
                  <a:pt x="34" y="14"/>
                  <a:pt x="36" y="15"/>
                  <a:pt x="39" y="16"/>
                </a:cubicBezTo>
                <a:cubicBezTo>
                  <a:pt x="39" y="16"/>
                  <a:pt x="40" y="17"/>
                  <a:pt x="41" y="17"/>
                </a:cubicBezTo>
                <a:cubicBezTo>
                  <a:pt x="41" y="17"/>
                  <a:pt x="41" y="17"/>
                  <a:pt x="41" y="17"/>
                </a:cubicBezTo>
                <a:cubicBezTo>
                  <a:pt x="42" y="17"/>
                  <a:pt x="42" y="17"/>
                  <a:pt x="42" y="17"/>
                </a:cubicBezTo>
                <a:cubicBezTo>
                  <a:pt x="43" y="17"/>
                  <a:pt x="45" y="16"/>
                  <a:pt x="45" y="15"/>
                </a:cubicBezTo>
                <a:cubicBezTo>
                  <a:pt x="46" y="14"/>
                  <a:pt x="47" y="13"/>
                  <a:pt x="47" y="12"/>
                </a:cubicBezTo>
                <a:cubicBezTo>
                  <a:pt x="47" y="12"/>
                  <a:pt x="47" y="12"/>
                  <a:pt x="47" y="12"/>
                </a:cubicBezTo>
                <a:cubicBezTo>
                  <a:pt x="47" y="9"/>
                  <a:pt x="45" y="7"/>
                  <a:pt x="43" y="5"/>
                </a:cubicBezTo>
                <a:cubicBezTo>
                  <a:pt x="39" y="2"/>
                  <a:pt x="34" y="0"/>
                  <a:pt x="29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2" name="CustomShape 122"/>
          <p:cNvSpPr/>
          <p:nvPr/>
        </p:nvSpPr>
        <p:spPr>
          <a:xfrm>
            <a:off x="2099520" y="3015720"/>
            <a:ext cx="360" cy="36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CustomShape 123"/>
          <p:cNvSpPr/>
          <p:nvPr/>
        </p:nvSpPr>
        <p:spPr>
          <a:xfrm>
            <a:off x="2099520" y="301572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4" name="CustomShape 124"/>
          <p:cNvSpPr/>
          <p:nvPr/>
        </p:nvSpPr>
        <p:spPr>
          <a:xfrm>
            <a:off x="2092320" y="3015720"/>
            <a:ext cx="12960" cy="12960"/>
          </a:xfrm>
          <a:custGeom>
            <a:avLst/>
            <a:gdLst/>
            <a:ahLst/>
            <a:rect l="l" t="t" r="r" b="b"/>
            <a:pathLst>
              <a:path w="13" h="13">
                <a:moveTo>
                  <a:pt x="6" y="10"/>
                </a:moveTo>
                <a:cubicBezTo>
                  <a:pt x="6" y="10"/>
                  <a:pt x="6" y="10"/>
                  <a:pt x="6" y="10"/>
                </a:cubicBezTo>
                <a:cubicBezTo>
                  <a:pt x="6" y="10"/>
                  <a:pt x="5" y="10"/>
                  <a:pt x="5" y="10"/>
                </a:cubicBezTo>
                <a:cubicBezTo>
                  <a:pt x="4" y="9"/>
                  <a:pt x="3" y="8"/>
                  <a:pt x="3" y="7"/>
                </a:cubicBezTo>
                <a:cubicBezTo>
                  <a:pt x="3" y="6"/>
                  <a:pt x="3" y="6"/>
                  <a:pt x="4" y="5"/>
                </a:cubicBezTo>
                <a:cubicBezTo>
                  <a:pt x="4" y="4"/>
                  <a:pt x="6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8" y="3"/>
                  <a:pt x="9" y="4"/>
                  <a:pt x="10" y="5"/>
                </a:cubicBezTo>
                <a:cubicBezTo>
                  <a:pt x="10" y="5"/>
                  <a:pt x="10" y="5"/>
                  <a:pt x="10" y="5"/>
                </a:cubicBezTo>
                <a:cubicBezTo>
                  <a:pt x="10" y="6"/>
                  <a:pt x="10" y="6"/>
                  <a:pt x="10" y="6"/>
                </a:cubicBezTo>
                <a:cubicBezTo>
                  <a:pt x="10" y="6"/>
                  <a:pt x="10" y="6"/>
                  <a:pt x="10" y="6"/>
                </a:cubicBezTo>
                <a:cubicBezTo>
                  <a:pt x="10" y="8"/>
                  <a:pt x="9" y="9"/>
                  <a:pt x="8" y="9"/>
                </a:cubicBezTo>
                <a:cubicBezTo>
                  <a:pt x="8" y="10"/>
                  <a:pt x="7" y="10"/>
                  <a:pt x="6" y="10"/>
                </a:cubicBezTo>
                <a:moveTo>
                  <a:pt x="7" y="0"/>
                </a:moveTo>
                <a:cubicBezTo>
                  <a:pt x="7" y="0"/>
                  <a:pt x="7" y="0"/>
                  <a:pt x="7" y="0"/>
                </a:cubicBezTo>
                <a:cubicBezTo>
                  <a:pt x="7" y="0"/>
                  <a:pt x="7" y="0"/>
                  <a:pt x="7" y="0"/>
                </a:cubicBezTo>
                <a:cubicBezTo>
                  <a:pt x="7" y="0"/>
                  <a:pt x="7" y="0"/>
                  <a:pt x="7" y="0"/>
                </a:cubicBezTo>
                <a:cubicBezTo>
                  <a:pt x="4" y="0"/>
                  <a:pt x="2" y="2"/>
                  <a:pt x="1" y="4"/>
                </a:cubicBezTo>
                <a:cubicBezTo>
                  <a:pt x="0" y="5"/>
                  <a:pt x="0" y="6"/>
                  <a:pt x="0" y="7"/>
                </a:cubicBezTo>
                <a:cubicBezTo>
                  <a:pt x="0" y="9"/>
                  <a:pt x="1" y="11"/>
                  <a:pt x="3" y="12"/>
                </a:cubicBezTo>
                <a:cubicBezTo>
                  <a:pt x="4" y="13"/>
                  <a:pt x="5" y="13"/>
                  <a:pt x="6" y="13"/>
                </a:cubicBezTo>
                <a:cubicBezTo>
                  <a:pt x="7" y="13"/>
                  <a:pt x="9" y="13"/>
                  <a:pt x="10" y="12"/>
                </a:cubicBezTo>
                <a:cubicBezTo>
                  <a:pt x="12" y="11"/>
                  <a:pt x="13" y="9"/>
                  <a:pt x="13" y="7"/>
                </a:cubicBezTo>
                <a:cubicBezTo>
                  <a:pt x="13" y="6"/>
                  <a:pt x="13" y="6"/>
                  <a:pt x="13" y="6"/>
                </a:cubicBezTo>
                <a:cubicBezTo>
                  <a:pt x="13" y="5"/>
                  <a:pt x="13" y="5"/>
                  <a:pt x="13" y="4"/>
                </a:cubicBezTo>
                <a:cubicBezTo>
                  <a:pt x="12" y="2"/>
                  <a:pt x="9" y="0"/>
                  <a:pt x="7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5" name="CustomShape 125"/>
          <p:cNvSpPr/>
          <p:nvPr/>
        </p:nvSpPr>
        <p:spPr>
          <a:xfrm>
            <a:off x="3157560" y="2791080"/>
            <a:ext cx="81360" cy="93240"/>
          </a:xfrm>
          <a:custGeom>
            <a:avLst/>
            <a:gdLst/>
            <a:ahLst/>
            <a:rect l="l" t="t" r="r" b="b"/>
            <a:pathLst>
              <a:path w="80" h="92">
                <a:moveTo>
                  <a:pt x="50" y="58"/>
                </a:moveTo>
                <a:cubicBezTo>
                  <a:pt x="50" y="58"/>
                  <a:pt x="50" y="58"/>
                  <a:pt x="50" y="58"/>
                </a:cubicBezTo>
                <a:cubicBezTo>
                  <a:pt x="53" y="57"/>
                  <a:pt x="56" y="57"/>
                  <a:pt x="59" y="56"/>
                </a:cubicBezTo>
                <a:cubicBezTo>
                  <a:pt x="58" y="57"/>
                  <a:pt x="56" y="57"/>
                  <a:pt x="55" y="58"/>
                </a:cubicBezTo>
                <a:cubicBezTo>
                  <a:pt x="54" y="57"/>
                  <a:pt x="54" y="57"/>
                  <a:pt x="54" y="57"/>
                </a:cubicBezTo>
                <a:cubicBezTo>
                  <a:pt x="53" y="57"/>
                  <a:pt x="51" y="57"/>
                  <a:pt x="50" y="58"/>
                </a:cubicBezTo>
                <a:moveTo>
                  <a:pt x="6" y="86"/>
                </a:moveTo>
                <a:cubicBezTo>
                  <a:pt x="6" y="86"/>
                  <a:pt x="6" y="86"/>
                  <a:pt x="6" y="86"/>
                </a:cubicBezTo>
                <a:cubicBezTo>
                  <a:pt x="7" y="83"/>
                  <a:pt x="8" y="80"/>
                  <a:pt x="9" y="78"/>
                </a:cubicBezTo>
                <a:cubicBezTo>
                  <a:pt x="11" y="76"/>
                  <a:pt x="22" y="63"/>
                  <a:pt x="30" y="53"/>
                </a:cubicBezTo>
                <a:cubicBezTo>
                  <a:pt x="32" y="54"/>
                  <a:pt x="33" y="55"/>
                  <a:pt x="35" y="56"/>
                </a:cubicBezTo>
                <a:cubicBezTo>
                  <a:pt x="13" y="82"/>
                  <a:pt x="13" y="82"/>
                  <a:pt x="13" y="82"/>
                </a:cubicBezTo>
                <a:cubicBezTo>
                  <a:pt x="6" y="86"/>
                  <a:pt x="6" y="86"/>
                  <a:pt x="6" y="86"/>
                </a:cubicBezTo>
                <a:moveTo>
                  <a:pt x="64" y="42"/>
                </a:moveTo>
                <a:cubicBezTo>
                  <a:pt x="65" y="41"/>
                  <a:pt x="66" y="41"/>
                  <a:pt x="67" y="40"/>
                </a:cubicBezTo>
                <a:cubicBezTo>
                  <a:pt x="67" y="41"/>
                  <a:pt x="67" y="41"/>
                  <a:pt x="67" y="41"/>
                </a:cubicBezTo>
                <a:cubicBezTo>
                  <a:pt x="67" y="41"/>
                  <a:pt x="67" y="41"/>
                  <a:pt x="67" y="41"/>
                </a:cubicBezTo>
                <a:cubicBezTo>
                  <a:pt x="66" y="41"/>
                  <a:pt x="65" y="41"/>
                  <a:pt x="64" y="42"/>
                </a:cubicBezTo>
                <a:moveTo>
                  <a:pt x="65" y="39"/>
                </a:moveTo>
                <a:cubicBezTo>
                  <a:pt x="65" y="39"/>
                  <a:pt x="66" y="38"/>
                  <a:pt x="66" y="38"/>
                </a:cubicBezTo>
                <a:cubicBezTo>
                  <a:pt x="66" y="38"/>
                  <a:pt x="66" y="38"/>
                  <a:pt x="66" y="38"/>
                </a:cubicBezTo>
                <a:cubicBezTo>
                  <a:pt x="66" y="39"/>
                  <a:pt x="65" y="39"/>
                  <a:pt x="65" y="39"/>
                </a:cubicBezTo>
                <a:moveTo>
                  <a:pt x="48" y="57"/>
                </a:moveTo>
                <a:cubicBezTo>
                  <a:pt x="47" y="57"/>
                  <a:pt x="47" y="57"/>
                  <a:pt x="47" y="57"/>
                </a:cubicBezTo>
                <a:cubicBezTo>
                  <a:pt x="41" y="56"/>
                  <a:pt x="34" y="52"/>
                  <a:pt x="31" y="48"/>
                </a:cubicBezTo>
                <a:cubicBezTo>
                  <a:pt x="27" y="44"/>
                  <a:pt x="25" y="39"/>
                  <a:pt x="25" y="34"/>
                </a:cubicBezTo>
                <a:cubicBezTo>
                  <a:pt x="25" y="34"/>
                  <a:pt x="25" y="34"/>
                  <a:pt x="25" y="34"/>
                </a:cubicBezTo>
                <a:cubicBezTo>
                  <a:pt x="25" y="29"/>
                  <a:pt x="27" y="24"/>
                  <a:pt x="31" y="22"/>
                </a:cubicBezTo>
                <a:cubicBezTo>
                  <a:pt x="33" y="20"/>
                  <a:pt x="36" y="19"/>
                  <a:pt x="39" y="19"/>
                </a:cubicBezTo>
                <a:cubicBezTo>
                  <a:pt x="39" y="19"/>
                  <a:pt x="39" y="19"/>
                  <a:pt x="39" y="19"/>
                </a:cubicBezTo>
                <a:cubicBezTo>
                  <a:pt x="39" y="19"/>
                  <a:pt x="40" y="19"/>
                  <a:pt x="40" y="19"/>
                </a:cubicBezTo>
                <a:cubicBezTo>
                  <a:pt x="40" y="20"/>
                  <a:pt x="39" y="22"/>
                  <a:pt x="38" y="23"/>
                </a:cubicBezTo>
                <a:cubicBezTo>
                  <a:pt x="37" y="23"/>
                  <a:pt x="37" y="23"/>
                  <a:pt x="37" y="24"/>
                </a:cubicBezTo>
                <a:cubicBezTo>
                  <a:pt x="37" y="24"/>
                  <a:pt x="36" y="25"/>
                  <a:pt x="36" y="25"/>
                </a:cubicBezTo>
                <a:cubicBezTo>
                  <a:pt x="36" y="26"/>
                  <a:pt x="36" y="26"/>
                  <a:pt x="36" y="26"/>
                </a:cubicBezTo>
                <a:cubicBezTo>
                  <a:pt x="35" y="27"/>
                  <a:pt x="35" y="29"/>
                  <a:pt x="35" y="31"/>
                </a:cubicBezTo>
                <a:cubicBezTo>
                  <a:pt x="35" y="35"/>
                  <a:pt x="37" y="40"/>
                  <a:pt x="40" y="43"/>
                </a:cubicBezTo>
                <a:cubicBezTo>
                  <a:pt x="43" y="46"/>
                  <a:pt x="47" y="47"/>
                  <a:pt x="51" y="47"/>
                </a:cubicBezTo>
                <a:cubicBezTo>
                  <a:pt x="53" y="47"/>
                  <a:pt x="54" y="47"/>
                  <a:pt x="56" y="46"/>
                </a:cubicBezTo>
                <a:cubicBezTo>
                  <a:pt x="56" y="46"/>
                  <a:pt x="56" y="46"/>
                  <a:pt x="56" y="46"/>
                </a:cubicBezTo>
                <a:cubicBezTo>
                  <a:pt x="57" y="46"/>
                  <a:pt x="57" y="46"/>
                  <a:pt x="57" y="46"/>
                </a:cubicBezTo>
                <a:cubicBezTo>
                  <a:pt x="57" y="46"/>
                  <a:pt x="57" y="46"/>
                  <a:pt x="57" y="46"/>
                </a:cubicBezTo>
                <a:cubicBezTo>
                  <a:pt x="61" y="45"/>
                  <a:pt x="64" y="44"/>
                  <a:pt x="67" y="42"/>
                </a:cubicBezTo>
                <a:cubicBezTo>
                  <a:pt x="68" y="42"/>
                  <a:pt x="68" y="42"/>
                  <a:pt x="68" y="42"/>
                </a:cubicBezTo>
                <a:cubicBezTo>
                  <a:pt x="68" y="43"/>
                  <a:pt x="68" y="43"/>
                  <a:pt x="68" y="44"/>
                </a:cubicBezTo>
                <a:cubicBezTo>
                  <a:pt x="68" y="48"/>
                  <a:pt x="66" y="52"/>
                  <a:pt x="63" y="54"/>
                </a:cubicBezTo>
                <a:cubicBezTo>
                  <a:pt x="63" y="54"/>
                  <a:pt x="63" y="54"/>
                  <a:pt x="62" y="55"/>
                </a:cubicBezTo>
                <a:cubicBezTo>
                  <a:pt x="62" y="54"/>
                  <a:pt x="62" y="54"/>
                  <a:pt x="62" y="54"/>
                </a:cubicBezTo>
                <a:cubicBezTo>
                  <a:pt x="62" y="54"/>
                  <a:pt x="62" y="54"/>
                  <a:pt x="61" y="54"/>
                </a:cubicBezTo>
                <a:cubicBezTo>
                  <a:pt x="61" y="54"/>
                  <a:pt x="61" y="54"/>
                  <a:pt x="61" y="54"/>
                </a:cubicBezTo>
                <a:cubicBezTo>
                  <a:pt x="60" y="54"/>
                  <a:pt x="60" y="54"/>
                  <a:pt x="59" y="54"/>
                </a:cubicBezTo>
                <a:cubicBezTo>
                  <a:pt x="56" y="55"/>
                  <a:pt x="52" y="56"/>
                  <a:pt x="48" y="56"/>
                </a:cubicBezTo>
                <a:cubicBezTo>
                  <a:pt x="48" y="56"/>
                  <a:pt x="47" y="57"/>
                  <a:pt x="48" y="57"/>
                </a:cubicBezTo>
                <a:cubicBezTo>
                  <a:pt x="48" y="57"/>
                  <a:pt x="48" y="57"/>
                  <a:pt x="48" y="57"/>
                </a:cubicBezTo>
                <a:moveTo>
                  <a:pt x="51" y="43"/>
                </a:moveTo>
                <a:cubicBezTo>
                  <a:pt x="48" y="43"/>
                  <a:pt x="45" y="42"/>
                  <a:pt x="42" y="40"/>
                </a:cubicBezTo>
                <a:cubicBezTo>
                  <a:pt x="40" y="38"/>
                  <a:pt x="39" y="34"/>
                  <a:pt x="39" y="31"/>
                </a:cubicBezTo>
                <a:cubicBezTo>
                  <a:pt x="39" y="30"/>
                  <a:pt x="39" y="28"/>
                  <a:pt x="40" y="27"/>
                </a:cubicBezTo>
                <a:cubicBezTo>
                  <a:pt x="44" y="21"/>
                  <a:pt x="47" y="16"/>
                  <a:pt x="51" y="10"/>
                </a:cubicBezTo>
                <a:cubicBezTo>
                  <a:pt x="51" y="14"/>
                  <a:pt x="54" y="17"/>
                  <a:pt x="57" y="20"/>
                </a:cubicBezTo>
                <a:cubicBezTo>
                  <a:pt x="61" y="23"/>
                  <a:pt x="66" y="24"/>
                  <a:pt x="70" y="24"/>
                </a:cubicBezTo>
                <a:cubicBezTo>
                  <a:pt x="70" y="24"/>
                  <a:pt x="71" y="24"/>
                  <a:pt x="72" y="24"/>
                </a:cubicBezTo>
                <a:cubicBezTo>
                  <a:pt x="71" y="24"/>
                  <a:pt x="71" y="25"/>
                  <a:pt x="71" y="25"/>
                </a:cubicBezTo>
                <a:cubicBezTo>
                  <a:pt x="70" y="25"/>
                  <a:pt x="70" y="25"/>
                  <a:pt x="70" y="25"/>
                </a:cubicBezTo>
                <a:cubicBezTo>
                  <a:pt x="69" y="25"/>
                  <a:pt x="69" y="25"/>
                  <a:pt x="68" y="25"/>
                </a:cubicBezTo>
                <a:cubicBezTo>
                  <a:pt x="66" y="25"/>
                  <a:pt x="65" y="25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2" y="24"/>
                  <a:pt x="62" y="25"/>
                  <a:pt x="62" y="25"/>
                </a:cubicBezTo>
                <a:cubicBezTo>
                  <a:pt x="62" y="25"/>
                  <a:pt x="62" y="26"/>
                  <a:pt x="62" y="26"/>
                </a:cubicBezTo>
                <a:cubicBezTo>
                  <a:pt x="64" y="26"/>
                  <a:pt x="66" y="27"/>
                  <a:pt x="68" y="27"/>
                </a:cubicBezTo>
                <a:cubicBezTo>
                  <a:pt x="69" y="27"/>
                  <a:pt x="69" y="27"/>
                  <a:pt x="70" y="27"/>
                </a:cubicBezTo>
                <a:cubicBezTo>
                  <a:pt x="69" y="27"/>
                  <a:pt x="69" y="28"/>
                  <a:pt x="68" y="28"/>
                </a:cubicBezTo>
                <a:cubicBezTo>
                  <a:pt x="66" y="28"/>
                  <a:pt x="64" y="28"/>
                  <a:pt x="62" y="27"/>
                </a:cubicBezTo>
                <a:cubicBezTo>
                  <a:pt x="62" y="27"/>
                  <a:pt x="62" y="27"/>
                  <a:pt x="62" y="27"/>
                </a:cubicBezTo>
                <a:cubicBezTo>
                  <a:pt x="61" y="27"/>
                  <a:pt x="61" y="27"/>
                  <a:pt x="61" y="28"/>
                </a:cubicBezTo>
                <a:cubicBezTo>
                  <a:pt x="61" y="28"/>
                  <a:pt x="61" y="29"/>
                  <a:pt x="61" y="29"/>
                </a:cubicBezTo>
                <a:cubicBezTo>
                  <a:pt x="63" y="29"/>
                  <a:pt x="65" y="30"/>
                  <a:pt x="67" y="30"/>
                </a:cubicBezTo>
                <a:cubicBezTo>
                  <a:pt x="67" y="30"/>
                  <a:pt x="67" y="31"/>
                  <a:pt x="66" y="31"/>
                </a:cubicBezTo>
                <a:cubicBezTo>
                  <a:pt x="66" y="31"/>
                  <a:pt x="66" y="31"/>
                  <a:pt x="66" y="31"/>
                </a:cubicBezTo>
                <a:cubicBezTo>
                  <a:pt x="65" y="31"/>
                  <a:pt x="64" y="31"/>
                  <a:pt x="63" y="31"/>
                </a:cubicBezTo>
                <a:cubicBezTo>
                  <a:pt x="62" y="31"/>
                  <a:pt x="60" y="31"/>
                  <a:pt x="59" y="31"/>
                </a:cubicBezTo>
                <a:cubicBezTo>
                  <a:pt x="59" y="31"/>
                  <a:pt x="59" y="31"/>
                  <a:pt x="59" y="31"/>
                </a:cubicBezTo>
                <a:cubicBezTo>
                  <a:pt x="58" y="31"/>
                  <a:pt x="58" y="31"/>
                  <a:pt x="58" y="32"/>
                </a:cubicBezTo>
                <a:cubicBezTo>
                  <a:pt x="58" y="32"/>
                  <a:pt x="58" y="33"/>
                  <a:pt x="58" y="33"/>
                </a:cubicBezTo>
                <a:cubicBezTo>
                  <a:pt x="58" y="33"/>
                  <a:pt x="58" y="33"/>
                  <a:pt x="58" y="33"/>
                </a:cubicBezTo>
                <a:cubicBezTo>
                  <a:pt x="60" y="33"/>
                  <a:pt x="62" y="33"/>
                  <a:pt x="63" y="33"/>
                </a:cubicBezTo>
                <a:cubicBezTo>
                  <a:pt x="64" y="33"/>
                  <a:pt x="64" y="33"/>
                  <a:pt x="65" y="33"/>
                </a:cubicBezTo>
                <a:cubicBezTo>
                  <a:pt x="64" y="34"/>
                  <a:pt x="64" y="35"/>
                  <a:pt x="63" y="35"/>
                </a:cubicBezTo>
                <a:cubicBezTo>
                  <a:pt x="61" y="35"/>
                  <a:pt x="59" y="35"/>
                  <a:pt x="56" y="35"/>
                </a:cubicBezTo>
                <a:cubicBezTo>
                  <a:pt x="56" y="35"/>
                  <a:pt x="56" y="35"/>
                  <a:pt x="56" y="35"/>
                </a:cubicBezTo>
                <a:cubicBezTo>
                  <a:pt x="56" y="35"/>
                  <a:pt x="55" y="35"/>
                  <a:pt x="55" y="36"/>
                </a:cubicBezTo>
                <a:cubicBezTo>
                  <a:pt x="55" y="36"/>
                  <a:pt x="55" y="36"/>
                  <a:pt x="56" y="37"/>
                </a:cubicBezTo>
                <a:cubicBezTo>
                  <a:pt x="58" y="37"/>
                  <a:pt x="60" y="37"/>
                  <a:pt x="62" y="37"/>
                </a:cubicBezTo>
                <a:cubicBezTo>
                  <a:pt x="61" y="38"/>
                  <a:pt x="61" y="38"/>
                  <a:pt x="60" y="39"/>
                </a:cubicBezTo>
                <a:cubicBezTo>
                  <a:pt x="60" y="39"/>
                  <a:pt x="60" y="39"/>
                  <a:pt x="60" y="39"/>
                </a:cubicBezTo>
                <a:cubicBezTo>
                  <a:pt x="59" y="39"/>
                  <a:pt x="57" y="39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4" y="38"/>
                  <a:pt x="54" y="38"/>
                </a:cubicBezTo>
                <a:cubicBezTo>
                  <a:pt x="54" y="38"/>
                  <a:pt x="54" y="39"/>
                  <a:pt x="54" y="39"/>
                </a:cubicBezTo>
                <a:cubicBezTo>
                  <a:pt x="54" y="39"/>
                  <a:pt x="54" y="39"/>
                  <a:pt x="54" y="39"/>
                </a:cubicBezTo>
                <a:cubicBezTo>
                  <a:pt x="55" y="40"/>
                  <a:pt x="55" y="40"/>
                  <a:pt x="55" y="40"/>
                </a:cubicBezTo>
                <a:cubicBezTo>
                  <a:pt x="56" y="40"/>
                  <a:pt x="57" y="40"/>
                  <a:pt x="59" y="40"/>
                </a:cubicBezTo>
                <a:cubicBezTo>
                  <a:pt x="58" y="41"/>
                  <a:pt x="58" y="41"/>
                  <a:pt x="58" y="41"/>
                </a:cubicBezTo>
                <a:cubicBezTo>
                  <a:pt x="57" y="42"/>
                  <a:pt x="57" y="42"/>
                  <a:pt x="57" y="42"/>
                </a:cubicBezTo>
                <a:cubicBezTo>
                  <a:pt x="55" y="42"/>
                  <a:pt x="53" y="41"/>
                  <a:pt x="52" y="41"/>
                </a:cubicBezTo>
                <a:cubicBezTo>
                  <a:pt x="52" y="41"/>
                  <a:pt x="52" y="41"/>
                  <a:pt x="52" y="41"/>
                </a:cubicBezTo>
                <a:cubicBezTo>
                  <a:pt x="51" y="41"/>
                  <a:pt x="51" y="41"/>
                  <a:pt x="51" y="41"/>
                </a:cubicBezTo>
                <a:cubicBezTo>
                  <a:pt x="51" y="42"/>
                  <a:pt x="51" y="42"/>
                  <a:pt x="51" y="42"/>
                </a:cubicBezTo>
                <a:cubicBezTo>
                  <a:pt x="52" y="43"/>
                  <a:pt x="53" y="43"/>
                  <a:pt x="54" y="43"/>
                </a:cubicBezTo>
                <a:cubicBezTo>
                  <a:pt x="53" y="43"/>
                  <a:pt x="52" y="43"/>
                  <a:pt x="51" y="43"/>
                </a:cubicBezTo>
                <a:cubicBezTo>
                  <a:pt x="51" y="43"/>
                  <a:pt x="51" y="43"/>
                  <a:pt x="51" y="43"/>
                </a:cubicBezTo>
                <a:moveTo>
                  <a:pt x="70" y="20"/>
                </a:moveTo>
                <a:cubicBezTo>
                  <a:pt x="67" y="20"/>
                  <a:pt x="63" y="19"/>
                  <a:pt x="59" y="17"/>
                </a:cubicBezTo>
                <a:cubicBezTo>
                  <a:pt x="56" y="15"/>
                  <a:pt x="54" y="12"/>
                  <a:pt x="54" y="9"/>
                </a:cubicBezTo>
                <a:cubicBezTo>
                  <a:pt x="54" y="7"/>
                  <a:pt x="55" y="6"/>
                  <a:pt x="55" y="5"/>
                </a:cubicBezTo>
                <a:cubicBezTo>
                  <a:pt x="57" y="4"/>
                  <a:pt x="59" y="4"/>
                  <a:pt x="60" y="4"/>
                </a:cubicBezTo>
                <a:cubicBezTo>
                  <a:pt x="60" y="4"/>
                  <a:pt x="61" y="4"/>
                  <a:pt x="61" y="4"/>
                </a:cubicBezTo>
                <a:cubicBezTo>
                  <a:pt x="65" y="4"/>
                  <a:pt x="69" y="5"/>
                  <a:pt x="72" y="8"/>
                </a:cubicBezTo>
                <a:cubicBezTo>
                  <a:pt x="73" y="7"/>
                  <a:pt x="73" y="7"/>
                  <a:pt x="73" y="7"/>
                </a:cubicBezTo>
                <a:cubicBezTo>
                  <a:pt x="72" y="8"/>
                  <a:pt x="72" y="8"/>
                  <a:pt x="72" y="8"/>
                </a:cubicBezTo>
                <a:cubicBezTo>
                  <a:pt x="75" y="11"/>
                  <a:pt x="76" y="14"/>
                  <a:pt x="76" y="15"/>
                </a:cubicBezTo>
                <a:cubicBezTo>
                  <a:pt x="76" y="17"/>
                  <a:pt x="75" y="19"/>
                  <a:pt x="74" y="19"/>
                </a:cubicBezTo>
                <a:cubicBezTo>
                  <a:pt x="73" y="20"/>
                  <a:pt x="72" y="20"/>
                  <a:pt x="70" y="20"/>
                </a:cubicBezTo>
                <a:cubicBezTo>
                  <a:pt x="70" y="20"/>
                  <a:pt x="70" y="20"/>
                  <a:pt x="70" y="20"/>
                </a:cubicBezTo>
                <a:cubicBezTo>
                  <a:pt x="70" y="20"/>
                  <a:pt x="70" y="20"/>
                  <a:pt x="70" y="20"/>
                </a:cubicBezTo>
                <a:moveTo>
                  <a:pt x="60" y="0"/>
                </a:moveTo>
                <a:cubicBezTo>
                  <a:pt x="58" y="0"/>
                  <a:pt x="56" y="0"/>
                  <a:pt x="53" y="1"/>
                </a:cubicBezTo>
                <a:cubicBezTo>
                  <a:pt x="53" y="2"/>
                  <a:pt x="53" y="2"/>
                  <a:pt x="53" y="2"/>
                </a:cubicBezTo>
                <a:cubicBezTo>
                  <a:pt x="52" y="3"/>
                  <a:pt x="52" y="3"/>
                  <a:pt x="52" y="3"/>
                </a:cubicBezTo>
                <a:cubicBezTo>
                  <a:pt x="52" y="3"/>
                  <a:pt x="52" y="3"/>
                  <a:pt x="52" y="3"/>
                </a:cubicBezTo>
                <a:cubicBezTo>
                  <a:pt x="48" y="8"/>
                  <a:pt x="45" y="12"/>
                  <a:pt x="43" y="16"/>
                </a:cubicBezTo>
                <a:cubicBezTo>
                  <a:pt x="41" y="16"/>
                  <a:pt x="40" y="15"/>
                  <a:pt x="39" y="15"/>
                </a:cubicBezTo>
                <a:cubicBezTo>
                  <a:pt x="35" y="15"/>
                  <a:pt x="32" y="17"/>
                  <a:pt x="29" y="19"/>
                </a:cubicBezTo>
                <a:cubicBezTo>
                  <a:pt x="24" y="22"/>
                  <a:pt x="22" y="28"/>
                  <a:pt x="22" y="34"/>
                </a:cubicBezTo>
                <a:cubicBezTo>
                  <a:pt x="22" y="34"/>
                  <a:pt x="22" y="34"/>
                  <a:pt x="22" y="34"/>
                </a:cubicBezTo>
                <a:cubicBezTo>
                  <a:pt x="22" y="40"/>
                  <a:pt x="24" y="45"/>
                  <a:pt x="28" y="50"/>
                </a:cubicBezTo>
                <a:cubicBezTo>
                  <a:pt x="23" y="55"/>
                  <a:pt x="18" y="61"/>
                  <a:pt x="14" y="66"/>
                </a:cubicBezTo>
                <a:cubicBezTo>
                  <a:pt x="10" y="72"/>
                  <a:pt x="6" y="76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5" y="78"/>
                  <a:pt x="4" y="81"/>
                  <a:pt x="3" y="84"/>
                </a:cubicBezTo>
                <a:cubicBezTo>
                  <a:pt x="1" y="87"/>
                  <a:pt x="1" y="90"/>
                  <a:pt x="1" y="90"/>
                </a:cubicBezTo>
                <a:cubicBezTo>
                  <a:pt x="0" y="90"/>
                  <a:pt x="1" y="91"/>
                  <a:pt x="1" y="92"/>
                </a:cubicBezTo>
                <a:cubicBezTo>
                  <a:pt x="2" y="92"/>
                  <a:pt x="2" y="92"/>
                  <a:pt x="2" y="92"/>
                </a:cubicBezTo>
                <a:cubicBezTo>
                  <a:pt x="3" y="92"/>
                  <a:pt x="3" y="92"/>
                  <a:pt x="3" y="92"/>
                </a:cubicBezTo>
                <a:cubicBezTo>
                  <a:pt x="15" y="85"/>
                  <a:pt x="15" y="85"/>
                  <a:pt x="15" y="85"/>
                </a:cubicBezTo>
                <a:cubicBezTo>
                  <a:pt x="16" y="85"/>
                  <a:pt x="16" y="85"/>
                  <a:pt x="16" y="85"/>
                </a:cubicBezTo>
                <a:cubicBezTo>
                  <a:pt x="38" y="58"/>
                  <a:pt x="38" y="58"/>
                  <a:pt x="38" y="58"/>
                </a:cubicBezTo>
                <a:cubicBezTo>
                  <a:pt x="41" y="59"/>
                  <a:pt x="44" y="60"/>
                  <a:pt x="46" y="61"/>
                </a:cubicBezTo>
                <a:cubicBezTo>
                  <a:pt x="48" y="61"/>
                  <a:pt x="50" y="61"/>
                  <a:pt x="52" y="61"/>
                </a:cubicBezTo>
                <a:cubicBezTo>
                  <a:pt x="52" y="61"/>
                  <a:pt x="52" y="61"/>
                  <a:pt x="52" y="61"/>
                </a:cubicBezTo>
                <a:cubicBezTo>
                  <a:pt x="57" y="61"/>
                  <a:pt x="62" y="60"/>
                  <a:pt x="66" y="57"/>
                </a:cubicBezTo>
                <a:cubicBezTo>
                  <a:pt x="69" y="53"/>
                  <a:pt x="71" y="49"/>
                  <a:pt x="71" y="44"/>
                </a:cubicBezTo>
                <a:cubicBezTo>
                  <a:pt x="71" y="41"/>
                  <a:pt x="70" y="37"/>
                  <a:pt x="68" y="35"/>
                </a:cubicBezTo>
                <a:cubicBezTo>
                  <a:pt x="72" y="30"/>
                  <a:pt x="75" y="25"/>
                  <a:pt x="79" y="20"/>
                </a:cubicBezTo>
                <a:cubicBezTo>
                  <a:pt x="79" y="20"/>
                  <a:pt x="79" y="19"/>
                  <a:pt x="79" y="18"/>
                </a:cubicBezTo>
                <a:cubicBezTo>
                  <a:pt x="79" y="17"/>
                  <a:pt x="80" y="16"/>
                  <a:pt x="80" y="15"/>
                </a:cubicBezTo>
                <a:cubicBezTo>
                  <a:pt x="80" y="12"/>
                  <a:pt x="78" y="9"/>
                  <a:pt x="74" y="6"/>
                </a:cubicBezTo>
                <a:cubicBezTo>
                  <a:pt x="71" y="2"/>
                  <a:pt x="66" y="0"/>
                  <a:pt x="60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6" name="CustomShape 126"/>
          <p:cNvSpPr/>
          <p:nvPr/>
        </p:nvSpPr>
        <p:spPr>
          <a:xfrm>
            <a:off x="3211560" y="2836440"/>
            <a:ext cx="14760" cy="3960"/>
          </a:xfrm>
          <a:custGeom>
            <a:avLst/>
            <a:gdLst/>
            <a:ahLst/>
            <a:rect l="l" t="t" r="r" b="b"/>
            <a:pathLst>
              <a:path w="15" h="4">
                <a:moveTo>
                  <a:pt x="14" y="0"/>
                </a:moveTo>
                <a:cubicBezTo>
                  <a:pt x="13" y="0"/>
                  <a:pt x="13" y="0"/>
                  <a:pt x="13" y="0"/>
                </a:cubicBezTo>
                <a:cubicBezTo>
                  <a:pt x="9" y="1"/>
                  <a:pt x="5" y="2"/>
                  <a:pt x="1" y="3"/>
                </a:cubicBezTo>
                <a:cubicBezTo>
                  <a:pt x="1" y="3"/>
                  <a:pt x="0" y="3"/>
                  <a:pt x="0" y="4"/>
                </a:cubicBezTo>
                <a:cubicBezTo>
                  <a:pt x="0" y="4"/>
                  <a:pt x="1" y="4"/>
                  <a:pt x="1" y="4"/>
                </a:cubicBezTo>
                <a:cubicBezTo>
                  <a:pt x="1" y="4"/>
                  <a:pt x="1" y="4"/>
                  <a:pt x="1" y="4"/>
                </a:cubicBezTo>
                <a:cubicBezTo>
                  <a:pt x="6" y="4"/>
                  <a:pt x="10" y="3"/>
                  <a:pt x="14" y="1"/>
                </a:cubicBezTo>
                <a:cubicBezTo>
                  <a:pt x="14" y="1"/>
                  <a:pt x="15" y="0"/>
                  <a:pt x="14" y="0"/>
                </a:cubicBezTo>
                <a:cubicBezTo>
                  <a:pt x="14" y="0"/>
                  <a:pt x="14" y="0"/>
                  <a:pt x="14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7" name="CustomShape 127"/>
          <p:cNvSpPr/>
          <p:nvPr/>
        </p:nvSpPr>
        <p:spPr>
          <a:xfrm>
            <a:off x="3210480" y="2840760"/>
            <a:ext cx="14400" cy="3600"/>
          </a:xfrm>
          <a:custGeom>
            <a:avLst/>
            <a:gdLst/>
            <a:ahLst/>
            <a:rect l="l" t="t" r="r" b="b"/>
            <a:pathLst>
              <a:path w="14" h="4">
                <a:moveTo>
                  <a:pt x="13" y="0"/>
                </a:moveTo>
                <a:cubicBezTo>
                  <a:pt x="13" y="0"/>
                  <a:pt x="13" y="0"/>
                  <a:pt x="13" y="0"/>
                </a:cubicBezTo>
                <a:cubicBezTo>
                  <a:pt x="9" y="2"/>
                  <a:pt x="5" y="2"/>
                  <a:pt x="1" y="3"/>
                </a:cubicBezTo>
                <a:cubicBezTo>
                  <a:pt x="1" y="3"/>
                  <a:pt x="0" y="3"/>
                  <a:pt x="0" y="4"/>
                </a:cubicBezTo>
                <a:cubicBezTo>
                  <a:pt x="0" y="4"/>
                  <a:pt x="1" y="4"/>
                  <a:pt x="1" y="4"/>
                </a:cubicBezTo>
                <a:cubicBezTo>
                  <a:pt x="1" y="4"/>
                  <a:pt x="1" y="4"/>
                  <a:pt x="1" y="4"/>
                </a:cubicBezTo>
                <a:cubicBezTo>
                  <a:pt x="5" y="4"/>
                  <a:pt x="9" y="3"/>
                  <a:pt x="13" y="2"/>
                </a:cubicBezTo>
                <a:cubicBezTo>
                  <a:pt x="14" y="2"/>
                  <a:pt x="14" y="1"/>
                  <a:pt x="14" y="1"/>
                </a:cubicBezTo>
                <a:cubicBezTo>
                  <a:pt x="14" y="0"/>
                  <a:pt x="13" y="0"/>
                  <a:pt x="1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8" name="CustomShape 128"/>
          <p:cNvSpPr/>
          <p:nvPr/>
        </p:nvSpPr>
        <p:spPr>
          <a:xfrm>
            <a:off x="3184920" y="248904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9" name="CustomShape 129"/>
          <p:cNvSpPr/>
          <p:nvPr/>
        </p:nvSpPr>
        <p:spPr>
          <a:xfrm>
            <a:off x="3184920" y="248904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0" name="CustomShape 130"/>
          <p:cNvSpPr/>
          <p:nvPr/>
        </p:nvSpPr>
        <p:spPr>
          <a:xfrm>
            <a:off x="3072240" y="2444400"/>
            <a:ext cx="126720" cy="84960"/>
          </a:xfrm>
          <a:custGeom>
            <a:avLst/>
            <a:gdLst/>
            <a:ahLst/>
            <a:rect l="l" t="t" r="r" b="b"/>
            <a:pathLst>
              <a:path w="125" h="84">
                <a:moveTo>
                  <a:pt x="27" y="78"/>
                </a:moveTo>
                <a:cubicBezTo>
                  <a:pt x="20" y="74"/>
                  <a:pt x="10" y="62"/>
                  <a:pt x="20" y="58"/>
                </a:cubicBezTo>
                <a:cubicBezTo>
                  <a:pt x="25" y="56"/>
                  <a:pt x="30" y="54"/>
                  <a:pt x="36" y="51"/>
                </a:cubicBezTo>
                <a:cubicBezTo>
                  <a:pt x="33" y="60"/>
                  <a:pt x="30" y="69"/>
                  <a:pt x="27" y="78"/>
                </a:cubicBezTo>
                <a:moveTo>
                  <a:pt x="46" y="75"/>
                </a:moveTo>
                <a:cubicBezTo>
                  <a:pt x="48" y="65"/>
                  <a:pt x="50" y="56"/>
                  <a:pt x="53" y="46"/>
                </a:cubicBezTo>
                <a:cubicBezTo>
                  <a:pt x="58" y="50"/>
                  <a:pt x="59" y="64"/>
                  <a:pt x="55" y="68"/>
                </a:cubicBezTo>
                <a:cubicBezTo>
                  <a:pt x="53" y="70"/>
                  <a:pt x="50" y="73"/>
                  <a:pt x="46" y="75"/>
                </a:cubicBezTo>
                <a:moveTo>
                  <a:pt x="31" y="79"/>
                </a:moveTo>
                <a:cubicBezTo>
                  <a:pt x="30" y="79"/>
                  <a:pt x="29" y="79"/>
                  <a:pt x="29" y="79"/>
                </a:cubicBezTo>
                <a:cubicBezTo>
                  <a:pt x="28" y="79"/>
                  <a:pt x="28" y="79"/>
                  <a:pt x="28" y="79"/>
                </a:cubicBezTo>
                <a:cubicBezTo>
                  <a:pt x="31" y="70"/>
                  <a:pt x="34" y="60"/>
                  <a:pt x="37" y="51"/>
                </a:cubicBezTo>
                <a:cubicBezTo>
                  <a:pt x="37" y="51"/>
                  <a:pt x="37" y="51"/>
                  <a:pt x="37" y="51"/>
                </a:cubicBezTo>
                <a:cubicBezTo>
                  <a:pt x="40" y="49"/>
                  <a:pt x="44" y="48"/>
                  <a:pt x="48" y="46"/>
                </a:cubicBezTo>
                <a:cubicBezTo>
                  <a:pt x="49" y="46"/>
                  <a:pt x="49" y="46"/>
                  <a:pt x="50" y="46"/>
                </a:cubicBezTo>
                <a:cubicBezTo>
                  <a:pt x="51" y="46"/>
                  <a:pt x="51" y="46"/>
                  <a:pt x="51" y="46"/>
                </a:cubicBezTo>
                <a:cubicBezTo>
                  <a:pt x="49" y="56"/>
                  <a:pt x="46" y="66"/>
                  <a:pt x="43" y="76"/>
                </a:cubicBezTo>
                <a:cubicBezTo>
                  <a:pt x="39" y="78"/>
                  <a:pt x="35" y="79"/>
                  <a:pt x="31" y="79"/>
                </a:cubicBezTo>
                <a:moveTo>
                  <a:pt x="89" y="55"/>
                </a:moveTo>
                <a:cubicBezTo>
                  <a:pt x="92" y="45"/>
                  <a:pt x="95" y="35"/>
                  <a:pt x="97" y="25"/>
                </a:cubicBezTo>
                <a:cubicBezTo>
                  <a:pt x="99" y="25"/>
                  <a:pt x="100" y="24"/>
                  <a:pt x="101" y="23"/>
                </a:cubicBezTo>
                <a:cubicBezTo>
                  <a:pt x="102" y="23"/>
                  <a:pt x="103" y="23"/>
                  <a:pt x="104" y="23"/>
                </a:cubicBezTo>
                <a:cubicBezTo>
                  <a:pt x="105" y="23"/>
                  <a:pt x="106" y="23"/>
                  <a:pt x="106" y="23"/>
                </a:cubicBezTo>
                <a:cubicBezTo>
                  <a:pt x="104" y="32"/>
                  <a:pt x="103" y="41"/>
                  <a:pt x="101" y="50"/>
                </a:cubicBezTo>
                <a:cubicBezTo>
                  <a:pt x="103" y="50"/>
                  <a:pt x="103" y="50"/>
                  <a:pt x="103" y="50"/>
                </a:cubicBezTo>
                <a:cubicBezTo>
                  <a:pt x="104" y="41"/>
                  <a:pt x="106" y="33"/>
                  <a:pt x="108" y="24"/>
                </a:cubicBezTo>
                <a:cubicBezTo>
                  <a:pt x="113" y="27"/>
                  <a:pt x="113" y="39"/>
                  <a:pt x="111" y="44"/>
                </a:cubicBezTo>
                <a:cubicBezTo>
                  <a:pt x="111" y="43"/>
                  <a:pt x="111" y="43"/>
                  <a:pt x="111" y="43"/>
                </a:cubicBezTo>
                <a:cubicBezTo>
                  <a:pt x="111" y="43"/>
                  <a:pt x="111" y="43"/>
                  <a:pt x="111" y="44"/>
                </a:cubicBezTo>
                <a:cubicBezTo>
                  <a:pt x="111" y="44"/>
                  <a:pt x="111" y="44"/>
                  <a:pt x="111" y="44"/>
                </a:cubicBezTo>
                <a:cubicBezTo>
                  <a:pt x="111" y="44"/>
                  <a:pt x="111" y="44"/>
                  <a:pt x="111" y="44"/>
                </a:cubicBezTo>
                <a:cubicBezTo>
                  <a:pt x="110" y="44"/>
                  <a:pt x="110" y="44"/>
                  <a:pt x="110" y="44"/>
                </a:cubicBezTo>
                <a:cubicBezTo>
                  <a:pt x="110" y="44"/>
                  <a:pt x="110" y="44"/>
                  <a:pt x="111" y="44"/>
                </a:cubicBezTo>
                <a:cubicBezTo>
                  <a:pt x="107" y="50"/>
                  <a:pt x="92" y="56"/>
                  <a:pt x="85" y="56"/>
                </a:cubicBezTo>
                <a:cubicBezTo>
                  <a:pt x="85" y="56"/>
                  <a:pt x="85" y="56"/>
                  <a:pt x="85" y="55"/>
                </a:cubicBezTo>
                <a:cubicBezTo>
                  <a:pt x="78" y="55"/>
                  <a:pt x="63" y="40"/>
                  <a:pt x="74" y="35"/>
                </a:cubicBezTo>
                <a:cubicBezTo>
                  <a:pt x="81" y="32"/>
                  <a:pt x="88" y="29"/>
                  <a:pt x="95" y="26"/>
                </a:cubicBezTo>
                <a:cubicBezTo>
                  <a:pt x="93" y="35"/>
                  <a:pt x="90" y="45"/>
                  <a:pt x="88" y="54"/>
                </a:cubicBezTo>
                <a:cubicBezTo>
                  <a:pt x="89" y="55"/>
                  <a:pt x="89" y="55"/>
                  <a:pt x="89" y="55"/>
                </a:cubicBezTo>
                <a:moveTo>
                  <a:pt x="82" y="0"/>
                </a:moveTo>
                <a:cubicBezTo>
                  <a:pt x="78" y="0"/>
                  <a:pt x="75" y="3"/>
                  <a:pt x="77" y="12"/>
                </a:cubicBezTo>
                <a:cubicBezTo>
                  <a:pt x="78" y="14"/>
                  <a:pt x="79" y="19"/>
                  <a:pt x="82" y="19"/>
                </a:cubicBezTo>
                <a:cubicBezTo>
                  <a:pt x="82" y="19"/>
                  <a:pt x="82" y="19"/>
                  <a:pt x="83" y="18"/>
                </a:cubicBezTo>
                <a:cubicBezTo>
                  <a:pt x="86" y="17"/>
                  <a:pt x="83" y="13"/>
                  <a:pt x="83" y="11"/>
                </a:cubicBezTo>
                <a:cubicBezTo>
                  <a:pt x="82" y="7"/>
                  <a:pt x="82" y="6"/>
                  <a:pt x="84" y="6"/>
                </a:cubicBezTo>
                <a:cubicBezTo>
                  <a:pt x="85" y="6"/>
                  <a:pt x="86" y="6"/>
                  <a:pt x="87" y="6"/>
                </a:cubicBezTo>
                <a:cubicBezTo>
                  <a:pt x="95" y="11"/>
                  <a:pt x="104" y="15"/>
                  <a:pt x="112" y="19"/>
                </a:cubicBezTo>
                <a:cubicBezTo>
                  <a:pt x="110" y="18"/>
                  <a:pt x="107" y="17"/>
                  <a:pt x="105" y="17"/>
                </a:cubicBezTo>
                <a:cubicBezTo>
                  <a:pt x="99" y="17"/>
                  <a:pt x="93" y="21"/>
                  <a:pt x="86" y="23"/>
                </a:cubicBezTo>
                <a:cubicBezTo>
                  <a:pt x="82" y="25"/>
                  <a:pt x="77" y="28"/>
                  <a:pt x="72" y="30"/>
                </a:cubicBezTo>
                <a:cubicBezTo>
                  <a:pt x="66" y="32"/>
                  <a:pt x="66" y="39"/>
                  <a:pt x="62" y="40"/>
                </a:cubicBezTo>
                <a:cubicBezTo>
                  <a:pt x="61" y="41"/>
                  <a:pt x="60" y="41"/>
                  <a:pt x="59" y="41"/>
                </a:cubicBezTo>
                <a:cubicBezTo>
                  <a:pt x="57" y="41"/>
                  <a:pt x="56" y="41"/>
                  <a:pt x="55" y="40"/>
                </a:cubicBezTo>
                <a:cubicBezTo>
                  <a:pt x="53" y="40"/>
                  <a:pt x="52" y="40"/>
                  <a:pt x="50" y="40"/>
                </a:cubicBezTo>
                <a:cubicBezTo>
                  <a:pt x="49" y="40"/>
                  <a:pt x="48" y="40"/>
                  <a:pt x="47" y="40"/>
                </a:cubicBezTo>
                <a:cubicBezTo>
                  <a:pt x="42" y="42"/>
                  <a:pt x="37" y="44"/>
                  <a:pt x="33" y="46"/>
                </a:cubicBezTo>
                <a:cubicBezTo>
                  <a:pt x="23" y="50"/>
                  <a:pt x="13" y="53"/>
                  <a:pt x="9" y="63"/>
                </a:cubicBezTo>
                <a:cubicBezTo>
                  <a:pt x="12" y="53"/>
                  <a:pt x="16" y="43"/>
                  <a:pt x="19" y="34"/>
                </a:cubicBezTo>
                <a:cubicBezTo>
                  <a:pt x="19" y="33"/>
                  <a:pt x="19" y="33"/>
                  <a:pt x="20" y="33"/>
                </a:cubicBezTo>
                <a:cubicBezTo>
                  <a:pt x="21" y="33"/>
                  <a:pt x="22" y="35"/>
                  <a:pt x="24" y="37"/>
                </a:cubicBezTo>
                <a:cubicBezTo>
                  <a:pt x="26" y="39"/>
                  <a:pt x="28" y="41"/>
                  <a:pt x="29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34" y="40"/>
                  <a:pt x="27" y="27"/>
                  <a:pt x="19" y="27"/>
                </a:cubicBezTo>
                <a:cubicBezTo>
                  <a:pt x="18" y="27"/>
                  <a:pt x="16" y="27"/>
                  <a:pt x="15" y="28"/>
                </a:cubicBezTo>
                <a:cubicBezTo>
                  <a:pt x="12" y="30"/>
                  <a:pt x="12" y="37"/>
                  <a:pt x="11" y="39"/>
                </a:cubicBezTo>
                <a:cubicBezTo>
                  <a:pt x="9" y="46"/>
                  <a:pt x="6" y="53"/>
                  <a:pt x="4" y="60"/>
                </a:cubicBezTo>
                <a:cubicBezTo>
                  <a:pt x="3" y="63"/>
                  <a:pt x="0" y="69"/>
                  <a:pt x="4" y="71"/>
                </a:cubicBezTo>
                <a:cubicBezTo>
                  <a:pt x="4" y="71"/>
                  <a:pt x="4" y="71"/>
                  <a:pt x="5" y="71"/>
                </a:cubicBezTo>
                <a:cubicBezTo>
                  <a:pt x="6" y="71"/>
                  <a:pt x="7" y="70"/>
                  <a:pt x="8" y="70"/>
                </a:cubicBezTo>
                <a:cubicBezTo>
                  <a:pt x="9" y="69"/>
                  <a:pt x="10" y="68"/>
                  <a:pt x="11" y="68"/>
                </a:cubicBezTo>
                <a:cubicBezTo>
                  <a:pt x="11" y="68"/>
                  <a:pt x="11" y="68"/>
                  <a:pt x="11" y="68"/>
                </a:cubicBezTo>
                <a:cubicBezTo>
                  <a:pt x="13" y="72"/>
                  <a:pt x="16" y="75"/>
                  <a:pt x="18" y="79"/>
                </a:cubicBezTo>
                <a:cubicBezTo>
                  <a:pt x="22" y="83"/>
                  <a:pt x="27" y="84"/>
                  <a:pt x="32" y="84"/>
                </a:cubicBezTo>
                <a:cubicBezTo>
                  <a:pt x="40" y="84"/>
                  <a:pt x="48" y="80"/>
                  <a:pt x="55" y="76"/>
                </a:cubicBezTo>
                <a:cubicBezTo>
                  <a:pt x="64" y="70"/>
                  <a:pt x="64" y="62"/>
                  <a:pt x="62" y="52"/>
                </a:cubicBezTo>
                <a:cubicBezTo>
                  <a:pt x="61" y="47"/>
                  <a:pt x="60" y="47"/>
                  <a:pt x="65" y="45"/>
                </a:cubicBezTo>
                <a:cubicBezTo>
                  <a:pt x="65" y="45"/>
                  <a:pt x="65" y="45"/>
                  <a:pt x="65" y="45"/>
                </a:cubicBezTo>
                <a:cubicBezTo>
                  <a:pt x="67" y="45"/>
                  <a:pt x="71" y="53"/>
                  <a:pt x="72" y="55"/>
                </a:cubicBezTo>
                <a:cubicBezTo>
                  <a:pt x="76" y="59"/>
                  <a:pt x="81" y="61"/>
                  <a:pt x="86" y="61"/>
                </a:cubicBezTo>
                <a:cubicBezTo>
                  <a:pt x="94" y="61"/>
                  <a:pt x="104" y="56"/>
                  <a:pt x="110" y="52"/>
                </a:cubicBezTo>
                <a:cubicBezTo>
                  <a:pt x="118" y="47"/>
                  <a:pt x="118" y="39"/>
                  <a:pt x="117" y="31"/>
                </a:cubicBezTo>
                <a:cubicBezTo>
                  <a:pt x="116" y="27"/>
                  <a:pt x="114" y="24"/>
                  <a:pt x="118" y="23"/>
                </a:cubicBezTo>
                <a:cubicBezTo>
                  <a:pt x="120" y="22"/>
                  <a:pt x="125" y="19"/>
                  <a:pt x="120" y="17"/>
                </a:cubicBezTo>
                <a:cubicBezTo>
                  <a:pt x="116" y="11"/>
                  <a:pt x="102" y="7"/>
                  <a:pt x="96" y="4"/>
                </a:cubicBezTo>
                <a:cubicBezTo>
                  <a:pt x="92" y="3"/>
                  <a:pt x="87" y="0"/>
                  <a:pt x="8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1" name="CustomShape 131"/>
          <p:cNvSpPr/>
          <p:nvPr/>
        </p:nvSpPr>
        <p:spPr>
          <a:xfrm>
            <a:off x="3193920" y="2460600"/>
            <a:ext cx="1080" cy="360"/>
          </a:xfrm>
          <a:custGeom>
            <a:avLst/>
            <a:gdLst/>
            <a:ahLst/>
            <a:rect l="l" t="t" r="r" b="b"/>
            <a:pathLst>
              <a:path w="1" h="1">
                <a:moveTo>
                  <a:pt x="0" y="0"/>
                </a:moveTo>
                <a:cubicBezTo>
                  <a:pt x="0" y="0"/>
                  <a:pt x="0" y="1"/>
                  <a:pt x="0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0" y="0"/>
                  <a:pt x="0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2" name="CustomShape 132"/>
          <p:cNvSpPr/>
          <p:nvPr/>
        </p:nvSpPr>
        <p:spPr>
          <a:xfrm>
            <a:off x="1872720" y="2111400"/>
            <a:ext cx="110520" cy="352080"/>
          </a:xfrm>
          <a:custGeom>
            <a:avLst/>
            <a:gdLst/>
            <a:ahLst/>
            <a:rect l="l" t="t" r="r" b="b"/>
            <a:pathLst>
              <a:path w="109" h="347">
                <a:moveTo>
                  <a:pt x="32" y="305"/>
                </a:moveTo>
                <a:cubicBezTo>
                  <a:pt x="32" y="305"/>
                  <a:pt x="32" y="305"/>
                  <a:pt x="32" y="305"/>
                </a:cubicBezTo>
                <a:cubicBezTo>
                  <a:pt x="31" y="305"/>
                  <a:pt x="31" y="305"/>
                  <a:pt x="30" y="304"/>
                </a:cubicBezTo>
                <a:cubicBezTo>
                  <a:pt x="30" y="304"/>
                  <a:pt x="29" y="304"/>
                  <a:pt x="29" y="304"/>
                </a:cubicBezTo>
                <a:cubicBezTo>
                  <a:pt x="29" y="303"/>
                  <a:pt x="29" y="303"/>
                  <a:pt x="29" y="303"/>
                </a:cubicBezTo>
                <a:cubicBezTo>
                  <a:pt x="29" y="303"/>
                  <a:pt x="30" y="302"/>
                  <a:pt x="30" y="302"/>
                </a:cubicBezTo>
                <a:cubicBezTo>
                  <a:pt x="31" y="301"/>
                  <a:pt x="31" y="301"/>
                  <a:pt x="32" y="301"/>
                </a:cubicBezTo>
                <a:cubicBezTo>
                  <a:pt x="32" y="302"/>
                  <a:pt x="32" y="304"/>
                  <a:pt x="32" y="305"/>
                </a:cubicBezTo>
                <a:moveTo>
                  <a:pt x="103" y="301"/>
                </a:moveTo>
                <a:cubicBezTo>
                  <a:pt x="103" y="301"/>
                  <a:pt x="103" y="300"/>
                  <a:pt x="103" y="299"/>
                </a:cubicBezTo>
                <a:cubicBezTo>
                  <a:pt x="103" y="299"/>
                  <a:pt x="103" y="299"/>
                  <a:pt x="103" y="299"/>
                </a:cubicBezTo>
                <a:cubicBezTo>
                  <a:pt x="103" y="299"/>
                  <a:pt x="103" y="299"/>
                  <a:pt x="103" y="299"/>
                </a:cubicBezTo>
                <a:cubicBezTo>
                  <a:pt x="103" y="300"/>
                  <a:pt x="103" y="300"/>
                  <a:pt x="103" y="300"/>
                </a:cubicBezTo>
                <a:cubicBezTo>
                  <a:pt x="103" y="300"/>
                  <a:pt x="103" y="301"/>
                  <a:pt x="103" y="301"/>
                </a:cubicBezTo>
                <a:cubicBezTo>
                  <a:pt x="103" y="301"/>
                  <a:pt x="103" y="301"/>
                  <a:pt x="103" y="301"/>
                </a:cubicBezTo>
                <a:moveTo>
                  <a:pt x="60" y="310"/>
                </a:moveTo>
                <a:cubicBezTo>
                  <a:pt x="51" y="310"/>
                  <a:pt x="43" y="310"/>
                  <a:pt x="36" y="307"/>
                </a:cubicBezTo>
                <a:cubicBezTo>
                  <a:pt x="36" y="303"/>
                  <a:pt x="36" y="299"/>
                  <a:pt x="36" y="295"/>
                </a:cubicBezTo>
                <a:cubicBezTo>
                  <a:pt x="39" y="298"/>
                  <a:pt x="47" y="300"/>
                  <a:pt x="61" y="302"/>
                </a:cubicBezTo>
                <a:cubicBezTo>
                  <a:pt x="65" y="302"/>
                  <a:pt x="70" y="302"/>
                  <a:pt x="74" y="302"/>
                </a:cubicBezTo>
                <a:cubicBezTo>
                  <a:pt x="77" y="302"/>
                  <a:pt x="80" y="302"/>
                  <a:pt x="83" y="302"/>
                </a:cubicBezTo>
                <a:cubicBezTo>
                  <a:pt x="85" y="301"/>
                  <a:pt x="90" y="300"/>
                  <a:pt x="95" y="298"/>
                </a:cubicBezTo>
                <a:cubicBezTo>
                  <a:pt x="96" y="298"/>
                  <a:pt x="98" y="297"/>
                  <a:pt x="99" y="296"/>
                </a:cubicBezTo>
                <a:cubicBezTo>
                  <a:pt x="99" y="298"/>
                  <a:pt x="99" y="301"/>
                  <a:pt x="99" y="304"/>
                </a:cubicBezTo>
                <a:cubicBezTo>
                  <a:pt x="92" y="308"/>
                  <a:pt x="82" y="309"/>
                  <a:pt x="73" y="310"/>
                </a:cubicBezTo>
                <a:cubicBezTo>
                  <a:pt x="69" y="310"/>
                  <a:pt x="64" y="310"/>
                  <a:pt x="60" y="310"/>
                </a:cubicBezTo>
                <a:cubicBezTo>
                  <a:pt x="60" y="310"/>
                  <a:pt x="60" y="310"/>
                  <a:pt x="60" y="310"/>
                </a:cubicBezTo>
                <a:moveTo>
                  <a:pt x="53" y="212"/>
                </a:moveTo>
                <a:cubicBezTo>
                  <a:pt x="53" y="212"/>
                  <a:pt x="52" y="212"/>
                  <a:pt x="51" y="212"/>
                </a:cubicBezTo>
                <a:cubicBezTo>
                  <a:pt x="51" y="211"/>
                  <a:pt x="52" y="210"/>
                  <a:pt x="52" y="209"/>
                </a:cubicBezTo>
                <a:cubicBezTo>
                  <a:pt x="53" y="210"/>
                  <a:pt x="53" y="211"/>
                  <a:pt x="54" y="212"/>
                </a:cubicBezTo>
                <a:cubicBezTo>
                  <a:pt x="53" y="212"/>
                  <a:pt x="53" y="212"/>
                  <a:pt x="53" y="212"/>
                </a:cubicBezTo>
                <a:moveTo>
                  <a:pt x="50" y="210"/>
                </a:moveTo>
                <a:cubicBezTo>
                  <a:pt x="50" y="209"/>
                  <a:pt x="50" y="208"/>
                  <a:pt x="49" y="208"/>
                </a:cubicBezTo>
                <a:cubicBezTo>
                  <a:pt x="49" y="208"/>
                  <a:pt x="49" y="208"/>
                  <a:pt x="49" y="208"/>
                </a:cubicBezTo>
                <a:cubicBezTo>
                  <a:pt x="49" y="208"/>
                  <a:pt x="49" y="208"/>
                  <a:pt x="49" y="208"/>
                </a:cubicBezTo>
                <a:cubicBezTo>
                  <a:pt x="49" y="207"/>
                  <a:pt x="49" y="207"/>
                  <a:pt x="50" y="206"/>
                </a:cubicBezTo>
                <a:cubicBezTo>
                  <a:pt x="50" y="206"/>
                  <a:pt x="50" y="206"/>
                  <a:pt x="50" y="206"/>
                </a:cubicBezTo>
                <a:cubicBezTo>
                  <a:pt x="50" y="207"/>
                  <a:pt x="51" y="207"/>
                  <a:pt x="51" y="208"/>
                </a:cubicBezTo>
                <a:cubicBezTo>
                  <a:pt x="51" y="208"/>
                  <a:pt x="50" y="209"/>
                  <a:pt x="50" y="210"/>
                </a:cubicBezTo>
                <a:moveTo>
                  <a:pt x="59" y="211"/>
                </a:moveTo>
                <a:cubicBezTo>
                  <a:pt x="59" y="210"/>
                  <a:pt x="59" y="210"/>
                  <a:pt x="59" y="210"/>
                </a:cubicBezTo>
                <a:cubicBezTo>
                  <a:pt x="58" y="210"/>
                  <a:pt x="57" y="210"/>
                  <a:pt x="57" y="209"/>
                </a:cubicBezTo>
                <a:cubicBezTo>
                  <a:pt x="56" y="208"/>
                  <a:pt x="55" y="208"/>
                  <a:pt x="55" y="207"/>
                </a:cubicBezTo>
                <a:cubicBezTo>
                  <a:pt x="54" y="206"/>
                  <a:pt x="53" y="205"/>
                  <a:pt x="53" y="204"/>
                </a:cubicBezTo>
                <a:cubicBezTo>
                  <a:pt x="52" y="204"/>
                  <a:pt x="52" y="204"/>
                  <a:pt x="52" y="204"/>
                </a:cubicBezTo>
                <a:cubicBezTo>
                  <a:pt x="53" y="204"/>
                  <a:pt x="53" y="204"/>
                  <a:pt x="53" y="204"/>
                </a:cubicBezTo>
                <a:cubicBezTo>
                  <a:pt x="55" y="197"/>
                  <a:pt x="60" y="192"/>
                  <a:pt x="65" y="189"/>
                </a:cubicBezTo>
                <a:cubicBezTo>
                  <a:pt x="66" y="192"/>
                  <a:pt x="67" y="196"/>
                  <a:pt x="68" y="199"/>
                </a:cubicBezTo>
                <a:cubicBezTo>
                  <a:pt x="68" y="201"/>
                  <a:pt x="69" y="203"/>
                  <a:pt x="69" y="204"/>
                </a:cubicBezTo>
                <a:cubicBezTo>
                  <a:pt x="69" y="206"/>
                  <a:pt x="68" y="207"/>
                  <a:pt x="67" y="208"/>
                </a:cubicBezTo>
                <a:cubicBezTo>
                  <a:pt x="67" y="209"/>
                  <a:pt x="65" y="210"/>
                  <a:pt x="64" y="210"/>
                </a:cubicBezTo>
                <a:cubicBezTo>
                  <a:pt x="62" y="211"/>
                  <a:pt x="60" y="211"/>
                  <a:pt x="59" y="211"/>
                </a:cubicBezTo>
                <a:moveTo>
                  <a:pt x="62" y="187"/>
                </a:moveTo>
                <a:cubicBezTo>
                  <a:pt x="63" y="185"/>
                  <a:pt x="64" y="183"/>
                  <a:pt x="64" y="181"/>
                </a:cubicBezTo>
                <a:cubicBezTo>
                  <a:pt x="64" y="183"/>
                  <a:pt x="64" y="184"/>
                  <a:pt x="65" y="185"/>
                </a:cubicBezTo>
                <a:cubicBezTo>
                  <a:pt x="64" y="186"/>
                  <a:pt x="63" y="186"/>
                  <a:pt x="62" y="187"/>
                </a:cubicBezTo>
                <a:moveTo>
                  <a:pt x="48" y="206"/>
                </a:moveTo>
                <a:cubicBezTo>
                  <a:pt x="47" y="205"/>
                  <a:pt x="47" y="204"/>
                  <a:pt x="46" y="204"/>
                </a:cubicBezTo>
                <a:cubicBezTo>
                  <a:pt x="45" y="202"/>
                  <a:pt x="43" y="201"/>
                  <a:pt x="41" y="200"/>
                </a:cubicBezTo>
                <a:cubicBezTo>
                  <a:pt x="42" y="194"/>
                  <a:pt x="43" y="189"/>
                  <a:pt x="45" y="184"/>
                </a:cubicBezTo>
                <a:cubicBezTo>
                  <a:pt x="47" y="184"/>
                  <a:pt x="48" y="183"/>
                  <a:pt x="49" y="183"/>
                </a:cubicBezTo>
                <a:cubicBezTo>
                  <a:pt x="53" y="182"/>
                  <a:pt x="56" y="180"/>
                  <a:pt x="60" y="179"/>
                </a:cubicBezTo>
                <a:cubicBezTo>
                  <a:pt x="58" y="183"/>
                  <a:pt x="56" y="187"/>
                  <a:pt x="55" y="192"/>
                </a:cubicBezTo>
                <a:cubicBezTo>
                  <a:pt x="56" y="192"/>
                  <a:pt x="56" y="192"/>
                  <a:pt x="56" y="192"/>
                </a:cubicBezTo>
                <a:cubicBezTo>
                  <a:pt x="53" y="195"/>
                  <a:pt x="51" y="199"/>
                  <a:pt x="49" y="203"/>
                </a:cubicBezTo>
                <a:cubicBezTo>
                  <a:pt x="49" y="203"/>
                  <a:pt x="49" y="203"/>
                  <a:pt x="49" y="203"/>
                </a:cubicBezTo>
                <a:cubicBezTo>
                  <a:pt x="49" y="204"/>
                  <a:pt x="49" y="204"/>
                  <a:pt x="49" y="204"/>
                </a:cubicBezTo>
                <a:cubicBezTo>
                  <a:pt x="49" y="204"/>
                  <a:pt x="49" y="204"/>
                  <a:pt x="49" y="204"/>
                </a:cubicBezTo>
                <a:cubicBezTo>
                  <a:pt x="49" y="204"/>
                  <a:pt x="49" y="204"/>
                  <a:pt x="49" y="204"/>
                </a:cubicBezTo>
                <a:cubicBezTo>
                  <a:pt x="48" y="205"/>
                  <a:pt x="48" y="205"/>
                  <a:pt x="48" y="206"/>
                </a:cubicBezTo>
                <a:moveTo>
                  <a:pt x="57" y="190"/>
                </a:moveTo>
                <a:cubicBezTo>
                  <a:pt x="59" y="186"/>
                  <a:pt x="60" y="182"/>
                  <a:pt x="62" y="178"/>
                </a:cubicBezTo>
                <a:cubicBezTo>
                  <a:pt x="63" y="178"/>
                  <a:pt x="63" y="177"/>
                  <a:pt x="64" y="177"/>
                </a:cubicBezTo>
                <a:cubicBezTo>
                  <a:pt x="64" y="177"/>
                  <a:pt x="64" y="177"/>
                  <a:pt x="64" y="177"/>
                </a:cubicBezTo>
                <a:cubicBezTo>
                  <a:pt x="64" y="178"/>
                  <a:pt x="64" y="178"/>
                  <a:pt x="64" y="178"/>
                </a:cubicBezTo>
                <a:cubicBezTo>
                  <a:pt x="63" y="178"/>
                  <a:pt x="63" y="178"/>
                  <a:pt x="63" y="178"/>
                </a:cubicBezTo>
                <a:cubicBezTo>
                  <a:pt x="63" y="181"/>
                  <a:pt x="61" y="185"/>
                  <a:pt x="59" y="188"/>
                </a:cubicBezTo>
                <a:cubicBezTo>
                  <a:pt x="59" y="189"/>
                  <a:pt x="59" y="189"/>
                  <a:pt x="59" y="189"/>
                </a:cubicBezTo>
                <a:cubicBezTo>
                  <a:pt x="59" y="189"/>
                  <a:pt x="58" y="190"/>
                  <a:pt x="57" y="190"/>
                </a:cubicBezTo>
                <a:moveTo>
                  <a:pt x="62" y="149"/>
                </a:moveTo>
                <a:cubicBezTo>
                  <a:pt x="68" y="149"/>
                  <a:pt x="74" y="148"/>
                  <a:pt x="78" y="147"/>
                </a:cubicBezTo>
                <a:cubicBezTo>
                  <a:pt x="78" y="147"/>
                  <a:pt x="78" y="147"/>
                  <a:pt x="78" y="147"/>
                </a:cubicBezTo>
                <a:cubicBezTo>
                  <a:pt x="77" y="149"/>
                  <a:pt x="74" y="153"/>
                  <a:pt x="72" y="154"/>
                </a:cubicBezTo>
                <a:cubicBezTo>
                  <a:pt x="70" y="156"/>
                  <a:pt x="66" y="157"/>
                  <a:pt x="62" y="157"/>
                </a:cubicBezTo>
                <a:cubicBezTo>
                  <a:pt x="62" y="157"/>
                  <a:pt x="62" y="157"/>
                  <a:pt x="62" y="157"/>
                </a:cubicBezTo>
                <a:cubicBezTo>
                  <a:pt x="62" y="157"/>
                  <a:pt x="62" y="157"/>
                  <a:pt x="62" y="157"/>
                </a:cubicBezTo>
                <a:cubicBezTo>
                  <a:pt x="62" y="157"/>
                  <a:pt x="61" y="157"/>
                  <a:pt x="61" y="156"/>
                </a:cubicBezTo>
                <a:cubicBezTo>
                  <a:pt x="57" y="156"/>
                  <a:pt x="54" y="155"/>
                  <a:pt x="51" y="153"/>
                </a:cubicBezTo>
                <a:cubicBezTo>
                  <a:pt x="48" y="151"/>
                  <a:pt x="46" y="149"/>
                  <a:pt x="45" y="147"/>
                </a:cubicBezTo>
                <a:cubicBezTo>
                  <a:pt x="46" y="147"/>
                  <a:pt x="47" y="147"/>
                  <a:pt x="48" y="148"/>
                </a:cubicBezTo>
                <a:cubicBezTo>
                  <a:pt x="53" y="148"/>
                  <a:pt x="58" y="149"/>
                  <a:pt x="62" y="149"/>
                </a:cubicBezTo>
                <a:moveTo>
                  <a:pt x="30" y="181"/>
                </a:moveTo>
                <a:cubicBezTo>
                  <a:pt x="30" y="180"/>
                  <a:pt x="29" y="179"/>
                  <a:pt x="29" y="179"/>
                </a:cubicBezTo>
                <a:cubicBezTo>
                  <a:pt x="32" y="174"/>
                  <a:pt x="34" y="166"/>
                  <a:pt x="37" y="159"/>
                </a:cubicBezTo>
                <a:cubicBezTo>
                  <a:pt x="38" y="155"/>
                  <a:pt x="39" y="151"/>
                  <a:pt x="40" y="148"/>
                </a:cubicBezTo>
                <a:cubicBezTo>
                  <a:pt x="40" y="147"/>
                  <a:pt x="40" y="145"/>
                  <a:pt x="40" y="144"/>
                </a:cubicBezTo>
                <a:cubicBezTo>
                  <a:pt x="40" y="144"/>
                  <a:pt x="40" y="144"/>
                  <a:pt x="40" y="144"/>
                </a:cubicBezTo>
                <a:cubicBezTo>
                  <a:pt x="41" y="144"/>
                  <a:pt x="41" y="144"/>
                  <a:pt x="41" y="144"/>
                </a:cubicBezTo>
                <a:cubicBezTo>
                  <a:pt x="41" y="145"/>
                  <a:pt x="41" y="145"/>
                  <a:pt x="41" y="145"/>
                </a:cubicBezTo>
                <a:cubicBezTo>
                  <a:pt x="41" y="150"/>
                  <a:pt x="45" y="153"/>
                  <a:pt x="49" y="156"/>
                </a:cubicBezTo>
                <a:cubicBezTo>
                  <a:pt x="52" y="158"/>
                  <a:pt x="56" y="160"/>
                  <a:pt x="60" y="160"/>
                </a:cubicBezTo>
                <a:cubicBezTo>
                  <a:pt x="61" y="160"/>
                  <a:pt x="62" y="160"/>
                  <a:pt x="62" y="160"/>
                </a:cubicBezTo>
                <a:cubicBezTo>
                  <a:pt x="65" y="160"/>
                  <a:pt x="67" y="160"/>
                  <a:pt x="70" y="159"/>
                </a:cubicBezTo>
                <a:cubicBezTo>
                  <a:pt x="68" y="161"/>
                  <a:pt x="66" y="164"/>
                  <a:pt x="65" y="168"/>
                </a:cubicBezTo>
                <a:cubicBezTo>
                  <a:pt x="65" y="170"/>
                  <a:pt x="64" y="171"/>
                  <a:pt x="64" y="173"/>
                </a:cubicBezTo>
                <a:cubicBezTo>
                  <a:pt x="64" y="173"/>
                  <a:pt x="64" y="173"/>
                  <a:pt x="64" y="173"/>
                </a:cubicBezTo>
                <a:cubicBezTo>
                  <a:pt x="59" y="175"/>
                  <a:pt x="53" y="177"/>
                  <a:pt x="48" y="180"/>
                </a:cubicBezTo>
                <a:cubicBezTo>
                  <a:pt x="47" y="180"/>
                  <a:pt x="46" y="180"/>
                  <a:pt x="45" y="180"/>
                </a:cubicBezTo>
                <a:cubicBezTo>
                  <a:pt x="45" y="180"/>
                  <a:pt x="45" y="180"/>
                  <a:pt x="45" y="180"/>
                </a:cubicBezTo>
                <a:cubicBezTo>
                  <a:pt x="44" y="180"/>
                  <a:pt x="44" y="180"/>
                  <a:pt x="44" y="180"/>
                </a:cubicBezTo>
                <a:cubicBezTo>
                  <a:pt x="43" y="180"/>
                  <a:pt x="43" y="180"/>
                  <a:pt x="43" y="180"/>
                </a:cubicBezTo>
                <a:cubicBezTo>
                  <a:pt x="42" y="182"/>
                  <a:pt x="42" y="182"/>
                  <a:pt x="42" y="182"/>
                </a:cubicBezTo>
                <a:cubicBezTo>
                  <a:pt x="40" y="187"/>
                  <a:pt x="39" y="193"/>
                  <a:pt x="38" y="198"/>
                </a:cubicBezTo>
                <a:cubicBezTo>
                  <a:pt x="37" y="198"/>
                  <a:pt x="37" y="198"/>
                  <a:pt x="37" y="198"/>
                </a:cubicBezTo>
                <a:cubicBezTo>
                  <a:pt x="36" y="198"/>
                  <a:pt x="35" y="197"/>
                  <a:pt x="35" y="197"/>
                </a:cubicBezTo>
                <a:cubicBezTo>
                  <a:pt x="34" y="196"/>
                  <a:pt x="34" y="195"/>
                  <a:pt x="34" y="194"/>
                </a:cubicBezTo>
                <a:cubicBezTo>
                  <a:pt x="33" y="191"/>
                  <a:pt x="32" y="189"/>
                  <a:pt x="32" y="186"/>
                </a:cubicBezTo>
                <a:cubicBezTo>
                  <a:pt x="32" y="185"/>
                  <a:pt x="32" y="185"/>
                  <a:pt x="32" y="185"/>
                </a:cubicBezTo>
                <a:cubicBezTo>
                  <a:pt x="32" y="185"/>
                  <a:pt x="32" y="185"/>
                  <a:pt x="32" y="185"/>
                </a:cubicBezTo>
                <a:cubicBezTo>
                  <a:pt x="33" y="183"/>
                  <a:pt x="36" y="177"/>
                  <a:pt x="37" y="174"/>
                </a:cubicBezTo>
                <a:cubicBezTo>
                  <a:pt x="37" y="173"/>
                  <a:pt x="37" y="173"/>
                  <a:pt x="37" y="173"/>
                </a:cubicBezTo>
                <a:cubicBezTo>
                  <a:pt x="38" y="173"/>
                  <a:pt x="38" y="172"/>
                  <a:pt x="39" y="172"/>
                </a:cubicBezTo>
                <a:cubicBezTo>
                  <a:pt x="42" y="170"/>
                  <a:pt x="45" y="169"/>
                  <a:pt x="47" y="167"/>
                </a:cubicBezTo>
                <a:cubicBezTo>
                  <a:pt x="50" y="166"/>
                  <a:pt x="53" y="164"/>
                  <a:pt x="56" y="162"/>
                </a:cubicBezTo>
                <a:cubicBezTo>
                  <a:pt x="54" y="159"/>
                  <a:pt x="54" y="159"/>
                  <a:pt x="54" y="159"/>
                </a:cubicBezTo>
                <a:cubicBezTo>
                  <a:pt x="51" y="161"/>
                  <a:pt x="49" y="163"/>
                  <a:pt x="46" y="164"/>
                </a:cubicBezTo>
                <a:cubicBezTo>
                  <a:pt x="43" y="165"/>
                  <a:pt x="40" y="167"/>
                  <a:pt x="37" y="169"/>
                </a:cubicBezTo>
                <a:cubicBezTo>
                  <a:pt x="36" y="169"/>
                  <a:pt x="35" y="170"/>
                  <a:pt x="35" y="171"/>
                </a:cubicBezTo>
                <a:cubicBezTo>
                  <a:pt x="34" y="171"/>
                  <a:pt x="34" y="172"/>
                  <a:pt x="34" y="173"/>
                </a:cubicBezTo>
                <a:cubicBezTo>
                  <a:pt x="33" y="174"/>
                  <a:pt x="31" y="178"/>
                  <a:pt x="30" y="181"/>
                </a:cubicBezTo>
                <a:moveTo>
                  <a:pt x="62" y="145"/>
                </a:moveTo>
                <a:cubicBezTo>
                  <a:pt x="61" y="145"/>
                  <a:pt x="60" y="145"/>
                  <a:pt x="59" y="145"/>
                </a:cubicBezTo>
                <a:cubicBezTo>
                  <a:pt x="66" y="144"/>
                  <a:pt x="72" y="143"/>
                  <a:pt x="79" y="141"/>
                </a:cubicBezTo>
                <a:cubicBezTo>
                  <a:pt x="79" y="141"/>
                  <a:pt x="79" y="141"/>
                  <a:pt x="79" y="141"/>
                </a:cubicBezTo>
                <a:cubicBezTo>
                  <a:pt x="80" y="141"/>
                  <a:pt x="80" y="141"/>
                  <a:pt x="80" y="141"/>
                </a:cubicBezTo>
                <a:cubicBezTo>
                  <a:pt x="80" y="142"/>
                  <a:pt x="80" y="142"/>
                  <a:pt x="80" y="142"/>
                </a:cubicBezTo>
                <a:cubicBezTo>
                  <a:pt x="80" y="142"/>
                  <a:pt x="80" y="142"/>
                  <a:pt x="80" y="142"/>
                </a:cubicBezTo>
                <a:cubicBezTo>
                  <a:pt x="80" y="142"/>
                  <a:pt x="80" y="142"/>
                  <a:pt x="79" y="143"/>
                </a:cubicBezTo>
                <a:cubicBezTo>
                  <a:pt x="79" y="143"/>
                  <a:pt x="78" y="143"/>
                  <a:pt x="77" y="143"/>
                </a:cubicBezTo>
                <a:cubicBezTo>
                  <a:pt x="73" y="145"/>
                  <a:pt x="68" y="145"/>
                  <a:pt x="62" y="145"/>
                </a:cubicBezTo>
                <a:moveTo>
                  <a:pt x="40" y="138"/>
                </a:moveTo>
                <a:cubicBezTo>
                  <a:pt x="40" y="137"/>
                  <a:pt x="40" y="137"/>
                  <a:pt x="40" y="137"/>
                </a:cubicBezTo>
                <a:cubicBezTo>
                  <a:pt x="40" y="138"/>
                  <a:pt x="40" y="138"/>
                  <a:pt x="40" y="138"/>
                </a:cubicBezTo>
                <a:cubicBezTo>
                  <a:pt x="40" y="138"/>
                  <a:pt x="40" y="138"/>
                  <a:pt x="40" y="138"/>
                </a:cubicBezTo>
                <a:moveTo>
                  <a:pt x="52" y="140"/>
                </a:moveTo>
                <a:cubicBezTo>
                  <a:pt x="56" y="140"/>
                  <a:pt x="61" y="139"/>
                  <a:pt x="66" y="139"/>
                </a:cubicBezTo>
                <a:cubicBezTo>
                  <a:pt x="70" y="138"/>
                  <a:pt x="75" y="138"/>
                  <a:pt x="79" y="137"/>
                </a:cubicBezTo>
                <a:cubicBezTo>
                  <a:pt x="79" y="137"/>
                  <a:pt x="79" y="137"/>
                  <a:pt x="79" y="137"/>
                </a:cubicBezTo>
                <a:cubicBezTo>
                  <a:pt x="70" y="140"/>
                  <a:pt x="61" y="142"/>
                  <a:pt x="52" y="142"/>
                </a:cubicBezTo>
                <a:cubicBezTo>
                  <a:pt x="52" y="142"/>
                  <a:pt x="52" y="142"/>
                  <a:pt x="52" y="142"/>
                </a:cubicBezTo>
                <a:cubicBezTo>
                  <a:pt x="49" y="142"/>
                  <a:pt x="47" y="142"/>
                  <a:pt x="44" y="141"/>
                </a:cubicBezTo>
                <a:cubicBezTo>
                  <a:pt x="43" y="141"/>
                  <a:pt x="43" y="141"/>
                  <a:pt x="43" y="141"/>
                </a:cubicBezTo>
                <a:cubicBezTo>
                  <a:pt x="43" y="141"/>
                  <a:pt x="43" y="141"/>
                  <a:pt x="43" y="141"/>
                </a:cubicBezTo>
                <a:cubicBezTo>
                  <a:pt x="43" y="141"/>
                  <a:pt x="43" y="141"/>
                  <a:pt x="43" y="141"/>
                </a:cubicBezTo>
                <a:cubicBezTo>
                  <a:pt x="43" y="140"/>
                  <a:pt x="43" y="139"/>
                  <a:pt x="43" y="139"/>
                </a:cubicBezTo>
                <a:cubicBezTo>
                  <a:pt x="46" y="140"/>
                  <a:pt x="49" y="140"/>
                  <a:pt x="52" y="140"/>
                </a:cubicBezTo>
                <a:moveTo>
                  <a:pt x="15" y="213"/>
                </a:moveTo>
                <a:cubicBezTo>
                  <a:pt x="14" y="210"/>
                  <a:pt x="12" y="206"/>
                  <a:pt x="10" y="202"/>
                </a:cubicBezTo>
                <a:cubicBezTo>
                  <a:pt x="8" y="198"/>
                  <a:pt x="6" y="194"/>
                  <a:pt x="5" y="190"/>
                </a:cubicBezTo>
                <a:cubicBezTo>
                  <a:pt x="4" y="188"/>
                  <a:pt x="4" y="186"/>
                  <a:pt x="4" y="185"/>
                </a:cubicBezTo>
                <a:cubicBezTo>
                  <a:pt x="4" y="184"/>
                  <a:pt x="4" y="183"/>
                  <a:pt x="4" y="183"/>
                </a:cubicBezTo>
                <a:cubicBezTo>
                  <a:pt x="4" y="182"/>
                  <a:pt x="5" y="181"/>
                  <a:pt x="5" y="180"/>
                </a:cubicBezTo>
                <a:cubicBezTo>
                  <a:pt x="6" y="179"/>
                  <a:pt x="7" y="178"/>
                  <a:pt x="7" y="177"/>
                </a:cubicBezTo>
                <a:cubicBezTo>
                  <a:pt x="14" y="163"/>
                  <a:pt x="18" y="152"/>
                  <a:pt x="25" y="138"/>
                </a:cubicBezTo>
                <a:cubicBezTo>
                  <a:pt x="25" y="137"/>
                  <a:pt x="27" y="136"/>
                  <a:pt x="28" y="135"/>
                </a:cubicBezTo>
                <a:cubicBezTo>
                  <a:pt x="29" y="134"/>
                  <a:pt x="31" y="134"/>
                  <a:pt x="32" y="134"/>
                </a:cubicBezTo>
                <a:cubicBezTo>
                  <a:pt x="32" y="134"/>
                  <a:pt x="32" y="134"/>
                  <a:pt x="32" y="134"/>
                </a:cubicBezTo>
                <a:cubicBezTo>
                  <a:pt x="33" y="134"/>
                  <a:pt x="33" y="134"/>
                  <a:pt x="33" y="134"/>
                </a:cubicBezTo>
                <a:cubicBezTo>
                  <a:pt x="34" y="134"/>
                  <a:pt x="35" y="136"/>
                  <a:pt x="36" y="137"/>
                </a:cubicBezTo>
                <a:cubicBezTo>
                  <a:pt x="37" y="138"/>
                  <a:pt x="37" y="140"/>
                  <a:pt x="37" y="142"/>
                </a:cubicBezTo>
                <a:cubicBezTo>
                  <a:pt x="37" y="142"/>
                  <a:pt x="37" y="142"/>
                  <a:pt x="37" y="142"/>
                </a:cubicBezTo>
                <a:cubicBezTo>
                  <a:pt x="37" y="142"/>
                  <a:pt x="37" y="143"/>
                  <a:pt x="37" y="144"/>
                </a:cubicBezTo>
                <a:cubicBezTo>
                  <a:pt x="36" y="147"/>
                  <a:pt x="35" y="154"/>
                  <a:pt x="32" y="161"/>
                </a:cubicBezTo>
                <a:cubicBezTo>
                  <a:pt x="30" y="168"/>
                  <a:pt x="28" y="174"/>
                  <a:pt x="25" y="178"/>
                </a:cubicBezTo>
                <a:cubicBezTo>
                  <a:pt x="25" y="179"/>
                  <a:pt x="25" y="179"/>
                  <a:pt x="25" y="179"/>
                </a:cubicBezTo>
                <a:cubicBezTo>
                  <a:pt x="25" y="180"/>
                  <a:pt x="25" y="180"/>
                  <a:pt x="25" y="180"/>
                </a:cubicBezTo>
                <a:cubicBezTo>
                  <a:pt x="27" y="182"/>
                  <a:pt x="28" y="184"/>
                  <a:pt x="28" y="187"/>
                </a:cubicBezTo>
                <a:cubicBezTo>
                  <a:pt x="29" y="189"/>
                  <a:pt x="29" y="192"/>
                  <a:pt x="30" y="195"/>
                </a:cubicBezTo>
                <a:cubicBezTo>
                  <a:pt x="30" y="196"/>
                  <a:pt x="31" y="198"/>
                  <a:pt x="32" y="199"/>
                </a:cubicBezTo>
                <a:cubicBezTo>
                  <a:pt x="33" y="201"/>
                  <a:pt x="35" y="201"/>
                  <a:pt x="36" y="202"/>
                </a:cubicBezTo>
                <a:cubicBezTo>
                  <a:pt x="39" y="202"/>
                  <a:pt x="42" y="204"/>
                  <a:pt x="44" y="206"/>
                </a:cubicBezTo>
                <a:cubicBezTo>
                  <a:pt x="46" y="208"/>
                  <a:pt x="47" y="211"/>
                  <a:pt x="47" y="213"/>
                </a:cubicBezTo>
                <a:cubicBezTo>
                  <a:pt x="47" y="215"/>
                  <a:pt x="47" y="215"/>
                  <a:pt x="47" y="215"/>
                </a:cubicBezTo>
                <a:cubicBezTo>
                  <a:pt x="49" y="215"/>
                  <a:pt x="49" y="215"/>
                  <a:pt x="49" y="215"/>
                </a:cubicBezTo>
                <a:cubicBezTo>
                  <a:pt x="50" y="215"/>
                  <a:pt x="52" y="215"/>
                  <a:pt x="53" y="215"/>
                </a:cubicBezTo>
                <a:cubicBezTo>
                  <a:pt x="57" y="215"/>
                  <a:pt x="61" y="215"/>
                  <a:pt x="65" y="213"/>
                </a:cubicBezTo>
                <a:cubicBezTo>
                  <a:pt x="67" y="213"/>
                  <a:pt x="68" y="212"/>
                  <a:pt x="70" y="211"/>
                </a:cubicBezTo>
                <a:cubicBezTo>
                  <a:pt x="72" y="209"/>
                  <a:pt x="72" y="207"/>
                  <a:pt x="72" y="204"/>
                </a:cubicBezTo>
                <a:cubicBezTo>
                  <a:pt x="72" y="202"/>
                  <a:pt x="72" y="200"/>
                  <a:pt x="71" y="198"/>
                </a:cubicBezTo>
                <a:cubicBezTo>
                  <a:pt x="70" y="191"/>
                  <a:pt x="67" y="184"/>
                  <a:pt x="67" y="177"/>
                </a:cubicBezTo>
                <a:cubicBezTo>
                  <a:pt x="67" y="175"/>
                  <a:pt x="68" y="172"/>
                  <a:pt x="69" y="169"/>
                </a:cubicBezTo>
                <a:cubicBezTo>
                  <a:pt x="70" y="165"/>
                  <a:pt x="72" y="162"/>
                  <a:pt x="74" y="160"/>
                </a:cubicBezTo>
                <a:cubicBezTo>
                  <a:pt x="76" y="158"/>
                  <a:pt x="77" y="158"/>
                  <a:pt x="79" y="158"/>
                </a:cubicBezTo>
                <a:cubicBezTo>
                  <a:pt x="79" y="158"/>
                  <a:pt x="79" y="158"/>
                  <a:pt x="79" y="158"/>
                </a:cubicBezTo>
                <a:cubicBezTo>
                  <a:pt x="81" y="158"/>
                  <a:pt x="82" y="158"/>
                  <a:pt x="83" y="159"/>
                </a:cubicBezTo>
                <a:cubicBezTo>
                  <a:pt x="84" y="160"/>
                  <a:pt x="85" y="161"/>
                  <a:pt x="85" y="162"/>
                </a:cubicBezTo>
                <a:cubicBezTo>
                  <a:pt x="85" y="162"/>
                  <a:pt x="85" y="162"/>
                  <a:pt x="85" y="162"/>
                </a:cubicBezTo>
                <a:cubicBezTo>
                  <a:pt x="85" y="164"/>
                  <a:pt x="85" y="166"/>
                  <a:pt x="85" y="169"/>
                </a:cubicBezTo>
                <a:cubicBezTo>
                  <a:pt x="85" y="178"/>
                  <a:pt x="86" y="188"/>
                  <a:pt x="89" y="197"/>
                </a:cubicBezTo>
                <a:cubicBezTo>
                  <a:pt x="94" y="213"/>
                  <a:pt x="98" y="220"/>
                  <a:pt x="102" y="235"/>
                </a:cubicBezTo>
                <a:cubicBezTo>
                  <a:pt x="102" y="239"/>
                  <a:pt x="103" y="241"/>
                  <a:pt x="103" y="244"/>
                </a:cubicBezTo>
                <a:cubicBezTo>
                  <a:pt x="103" y="250"/>
                  <a:pt x="101" y="255"/>
                  <a:pt x="98" y="259"/>
                </a:cubicBezTo>
                <a:cubicBezTo>
                  <a:pt x="96" y="263"/>
                  <a:pt x="93" y="267"/>
                  <a:pt x="92" y="272"/>
                </a:cubicBezTo>
                <a:cubicBezTo>
                  <a:pt x="92" y="272"/>
                  <a:pt x="92" y="272"/>
                  <a:pt x="92" y="272"/>
                </a:cubicBezTo>
                <a:cubicBezTo>
                  <a:pt x="92" y="275"/>
                  <a:pt x="92" y="278"/>
                  <a:pt x="92" y="281"/>
                </a:cubicBezTo>
                <a:cubicBezTo>
                  <a:pt x="91" y="281"/>
                  <a:pt x="91" y="282"/>
                  <a:pt x="91" y="283"/>
                </a:cubicBezTo>
                <a:cubicBezTo>
                  <a:pt x="92" y="283"/>
                  <a:pt x="92" y="283"/>
                  <a:pt x="92" y="283"/>
                </a:cubicBezTo>
                <a:cubicBezTo>
                  <a:pt x="91" y="286"/>
                  <a:pt x="91" y="288"/>
                  <a:pt x="91" y="291"/>
                </a:cubicBezTo>
                <a:cubicBezTo>
                  <a:pt x="95" y="291"/>
                  <a:pt x="95" y="291"/>
                  <a:pt x="95" y="291"/>
                </a:cubicBezTo>
                <a:cubicBezTo>
                  <a:pt x="95" y="289"/>
                  <a:pt x="95" y="286"/>
                  <a:pt x="95" y="284"/>
                </a:cubicBezTo>
                <a:cubicBezTo>
                  <a:pt x="97" y="284"/>
                  <a:pt x="98" y="285"/>
                  <a:pt x="99" y="286"/>
                </a:cubicBezTo>
                <a:cubicBezTo>
                  <a:pt x="100" y="287"/>
                  <a:pt x="100" y="288"/>
                  <a:pt x="100" y="289"/>
                </a:cubicBezTo>
                <a:cubicBezTo>
                  <a:pt x="100" y="290"/>
                  <a:pt x="99" y="291"/>
                  <a:pt x="98" y="292"/>
                </a:cubicBezTo>
                <a:cubicBezTo>
                  <a:pt x="96" y="294"/>
                  <a:pt x="93" y="295"/>
                  <a:pt x="90" y="296"/>
                </a:cubicBezTo>
                <a:cubicBezTo>
                  <a:pt x="87" y="297"/>
                  <a:pt x="84" y="298"/>
                  <a:pt x="82" y="298"/>
                </a:cubicBezTo>
                <a:cubicBezTo>
                  <a:pt x="79" y="299"/>
                  <a:pt x="77" y="299"/>
                  <a:pt x="74" y="299"/>
                </a:cubicBezTo>
                <a:cubicBezTo>
                  <a:pt x="74" y="299"/>
                  <a:pt x="74" y="299"/>
                  <a:pt x="74" y="299"/>
                </a:cubicBezTo>
                <a:cubicBezTo>
                  <a:pt x="70" y="299"/>
                  <a:pt x="66" y="298"/>
                  <a:pt x="61" y="298"/>
                </a:cubicBezTo>
                <a:cubicBezTo>
                  <a:pt x="48" y="297"/>
                  <a:pt x="41" y="294"/>
                  <a:pt x="38" y="292"/>
                </a:cubicBezTo>
                <a:cubicBezTo>
                  <a:pt x="37" y="292"/>
                  <a:pt x="36" y="291"/>
                  <a:pt x="36" y="290"/>
                </a:cubicBezTo>
                <a:cubicBezTo>
                  <a:pt x="36" y="290"/>
                  <a:pt x="36" y="289"/>
                  <a:pt x="36" y="288"/>
                </a:cubicBezTo>
                <a:cubicBezTo>
                  <a:pt x="36" y="288"/>
                  <a:pt x="36" y="288"/>
                  <a:pt x="36" y="288"/>
                </a:cubicBezTo>
                <a:cubicBezTo>
                  <a:pt x="36" y="287"/>
                  <a:pt x="36" y="287"/>
                  <a:pt x="36" y="287"/>
                </a:cubicBezTo>
                <a:cubicBezTo>
                  <a:pt x="37" y="287"/>
                  <a:pt x="38" y="286"/>
                  <a:pt x="40" y="285"/>
                </a:cubicBezTo>
                <a:cubicBezTo>
                  <a:pt x="40" y="286"/>
                  <a:pt x="40" y="286"/>
                  <a:pt x="40" y="286"/>
                </a:cubicBezTo>
                <a:cubicBezTo>
                  <a:pt x="40" y="288"/>
                  <a:pt x="40" y="289"/>
                  <a:pt x="40" y="291"/>
                </a:cubicBezTo>
                <a:cubicBezTo>
                  <a:pt x="44" y="291"/>
                  <a:pt x="44" y="291"/>
                  <a:pt x="44" y="291"/>
                </a:cubicBezTo>
                <a:cubicBezTo>
                  <a:pt x="44" y="290"/>
                  <a:pt x="44" y="288"/>
                  <a:pt x="44" y="286"/>
                </a:cubicBezTo>
                <a:cubicBezTo>
                  <a:pt x="44" y="281"/>
                  <a:pt x="44" y="276"/>
                  <a:pt x="43" y="271"/>
                </a:cubicBezTo>
                <a:cubicBezTo>
                  <a:pt x="43" y="271"/>
                  <a:pt x="43" y="271"/>
                  <a:pt x="43" y="271"/>
                </a:cubicBezTo>
                <a:cubicBezTo>
                  <a:pt x="40" y="272"/>
                  <a:pt x="40" y="272"/>
                  <a:pt x="40" y="272"/>
                </a:cubicBezTo>
                <a:cubicBezTo>
                  <a:pt x="43" y="271"/>
                  <a:pt x="43" y="271"/>
                  <a:pt x="43" y="271"/>
                </a:cubicBezTo>
                <a:cubicBezTo>
                  <a:pt x="43" y="271"/>
                  <a:pt x="43" y="271"/>
                  <a:pt x="43" y="271"/>
                </a:cubicBezTo>
                <a:cubicBezTo>
                  <a:pt x="38" y="264"/>
                  <a:pt x="34" y="257"/>
                  <a:pt x="30" y="251"/>
                </a:cubicBezTo>
                <a:cubicBezTo>
                  <a:pt x="26" y="245"/>
                  <a:pt x="24" y="241"/>
                  <a:pt x="23" y="239"/>
                </a:cubicBezTo>
                <a:cubicBezTo>
                  <a:pt x="21" y="237"/>
                  <a:pt x="21" y="235"/>
                  <a:pt x="20" y="232"/>
                </a:cubicBezTo>
                <a:cubicBezTo>
                  <a:pt x="20" y="233"/>
                  <a:pt x="21" y="234"/>
                  <a:pt x="21" y="235"/>
                </a:cubicBezTo>
                <a:cubicBezTo>
                  <a:pt x="21" y="235"/>
                  <a:pt x="21" y="235"/>
                  <a:pt x="21" y="235"/>
                </a:cubicBezTo>
                <a:cubicBezTo>
                  <a:pt x="22" y="235"/>
                  <a:pt x="22" y="235"/>
                  <a:pt x="22" y="235"/>
                </a:cubicBezTo>
                <a:cubicBezTo>
                  <a:pt x="25" y="238"/>
                  <a:pt x="25" y="238"/>
                  <a:pt x="25" y="238"/>
                </a:cubicBezTo>
                <a:cubicBezTo>
                  <a:pt x="25" y="234"/>
                  <a:pt x="25" y="234"/>
                  <a:pt x="25" y="234"/>
                </a:cubicBezTo>
                <a:cubicBezTo>
                  <a:pt x="24" y="234"/>
                  <a:pt x="24" y="234"/>
                  <a:pt x="24" y="234"/>
                </a:cubicBezTo>
                <a:cubicBezTo>
                  <a:pt x="24" y="233"/>
                  <a:pt x="24" y="233"/>
                  <a:pt x="24" y="233"/>
                </a:cubicBezTo>
                <a:cubicBezTo>
                  <a:pt x="24" y="233"/>
                  <a:pt x="24" y="233"/>
                  <a:pt x="24" y="233"/>
                </a:cubicBezTo>
                <a:cubicBezTo>
                  <a:pt x="24" y="233"/>
                  <a:pt x="24" y="233"/>
                  <a:pt x="24" y="233"/>
                </a:cubicBezTo>
                <a:cubicBezTo>
                  <a:pt x="24" y="233"/>
                  <a:pt x="24" y="233"/>
                  <a:pt x="24" y="233"/>
                </a:cubicBezTo>
                <a:cubicBezTo>
                  <a:pt x="24" y="233"/>
                  <a:pt x="24" y="233"/>
                  <a:pt x="24" y="233"/>
                </a:cubicBezTo>
                <a:cubicBezTo>
                  <a:pt x="21" y="226"/>
                  <a:pt x="18" y="220"/>
                  <a:pt x="15" y="214"/>
                </a:cubicBezTo>
                <a:cubicBezTo>
                  <a:pt x="15" y="213"/>
                  <a:pt x="15" y="213"/>
                  <a:pt x="15" y="213"/>
                </a:cubicBezTo>
                <a:cubicBezTo>
                  <a:pt x="15" y="213"/>
                  <a:pt x="15" y="213"/>
                  <a:pt x="15" y="213"/>
                </a:cubicBezTo>
                <a:moveTo>
                  <a:pt x="44" y="133"/>
                </a:moveTo>
                <a:cubicBezTo>
                  <a:pt x="45" y="133"/>
                  <a:pt x="45" y="133"/>
                  <a:pt x="45" y="133"/>
                </a:cubicBezTo>
                <a:cubicBezTo>
                  <a:pt x="45" y="133"/>
                  <a:pt x="45" y="133"/>
                  <a:pt x="45" y="133"/>
                </a:cubicBezTo>
                <a:cubicBezTo>
                  <a:pt x="57" y="133"/>
                  <a:pt x="68" y="131"/>
                  <a:pt x="80" y="129"/>
                </a:cubicBezTo>
                <a:cubicBezTo>
                  <a:pt x="79" y="130"/>
                  <a:pt x="79" y="130"/>
                  <a:pt x="79" y="130"/>
                </a:cubicBezTo>
                <a:cubicBezTo>
                  <a:pt x="79" y="131"/>
                  <a:pt x="78" y="132"/>
                  <a:pt x="78" y="133"/>
                </a:cubicBezTo>
                <a:cubicBezTo>
                  <a:pt x="78" y="133"/>
                  <a:pt x="78" y="133"/>
                  <a:pt x="78" y="133"/>
                </a:cubicBezTo>
                <a:cubicBezTo>
                  <a:pt x="74" y="134"/>
                  <a:pt x="70" y="135"/>
                  <a:pt x="65" y="135"/>
                </a:cubicBezTo>
                <a:cubicBezTo>
                  <a:pt x="61" y="136"/>
                  <a:pt x="56" y="136"/>
                  <a:pt x="52" y="136"/>
                </a:cubicBezTo>
                <a:cubicBezTo>
                  <a:pt x="52" y="136"/>
                  <a:pt x="52" y="136"/>
                  <a:pt x="52" y="136"/>
                </a:cubicBezTo>
                <a:cubicBezTo>
                  <a:pt x="52" y="136"/>
                  <a:pt x="52" y="136"/>
                  <a:pt x="52" y="136"/>
                </a:cubicBezTo>
                <a:cubicBezTo>
                  <a:pt x="49" y="136"/>
                  <a:pt x="46" y="136"/>
                  <a:pt x="44" y="135"/>
                </a:cubicBezTo>
                <a:cubicBezTo>
                  <a:pt x="44" y="135"/>
                  <a:pt x="44" y="135"/>
                  <a:pt x="44" y="135"/>
                </a:cubicBezTo>
                <a:cubicBezTo>
                  <a:pt x="43" y="135"/>
                  <a:pt x="43" y="135"/>
                  <a:pt x="43" y="135"/>
                </a:cubicBezTo>
                <a:cubicBezTo>
                  <a:pt x="43" y="134"/>
                  <a:pt x="43" y="134"/>
                  <a:pt x="43" y="133"/>
                </a:cubicBezTo>
                <a:cubicBezTo>
                  <a:pt x="44" y="133"/>
                  <a:pt x="44" y="133"/>
                  <a:pt x="44" y="133"/>
                </a:cubicBezTo>
                <a:moveTo>
                  <a:pt x="48" y="126"/>
                </a:moveTo>
                <a:cubicBezTo>
                  <a:pt x="49" y="126"/>
                  <a:pt x="50" y="126"/>
                  <a:pt x="51" y="125"/>
                </a:cubicBezTo>
                <a:cubicBezTo>
                  <a:pt x="60" y="125"/>
                  <a:pt x="70" y="124"/>
                  <a:pt x="79" y="124"/>
                </a:cubicBezTo>
                <a:cubicBezTo>
                  <a:pt x="79" y="124"/>
                  <a:pt x="79" y="124"/>
                  <a:pt x="79" y="124"/>
                </a:cubicBezTo>
                <a:cubicBezTo>
                  <a:pt x="79" y="125"/>
                  <a:pt x="79" y="125"/>
                  <a:pt x="78" y="125"/>
                </a:cubicBezTo>
                <a:cubicBezTo>
                  <a:pt x="78" y="126"/>
                  <a:pt x="78" y="126"/>
                  <a:pt x="78" y="126"/>
                </a:cubicBezTo>
                <a:cubicBezTo>
                  <a:pt x="78" y="126"/>
                  <a:pt x="78" y="126"/>
                  <a:pt x="78" y="126"/>
                </a:cubicBezTo>
                <a:cubicBezTo>
                  <a:pt x="67" y="127"/>
                  <a:pt x="56" y="129"/>
                  <a:pt x="45" y="130"/>
                </a:cubicBezTo>
                <a:cubicBezTo>
                  <a:pt x="45" y="130"/>
                  <a:pt x="45" y="130"/>
                  <a:pt x="45" y="130"/>
                </a:cubicBezTo>
                <a:cubicBezTo>
                  <a:pt x="44" y="130"/>
                  <a:pt x="44" y="130"/>
                  <a:pt x="44" y="130"/>
                </a:cubicBezTo>
                <a:cubicBezTo>
                  <a:pt x="44" y="130"/>
                  <a:pt x="44" y="130"/>
                  <a:pt x="44" y="130"/>
                </a:cubicBezTo>
                <a:cubicBezTo>
                  <a:pt x="43" y="129"/>
                  <a:pt x="43" y="129"/>
                  <a:pt x="43" y="129"/>
                </a:cubicBezTo>
                <a:cubicBezTo>
                  <a:pt x="43" y="129"/>
                  <a:pt x="43" y="129"/>
                  <a:pt x="43" y="129"/>
                </a:cubicBezTo>
                <a:cubicBezTo>
                  <a:pt x="43" y="129"/>
                  <a:pt x="43" y="129"/>
                  <a:pt x="43" y="129"/>
                </a:cubicBezTo>
                <a:cubicBezTo>
                  <a:pt x="43" y="129"/>
                  <a:pt x="43" y="128"/>
                  <a:pt x="43" y="128"/>
                </a:cubicBezTo>
                <a:cubicBezTo>
                  <a:pt x="43" y="127"/>
                  <a:pt x="43" y="126"/>
                  <a:pt x="43" y="125"/>
                </a:cubicBezTo>
                <a:cubicBezTo>
                  <a:pt x="44" y="125"/>
                  <a:pt x="46" y="126"/>
                  <a:pt x="48" y="126"/>
                </a:cubicBezTo>
                <a:moveTo>
                  <a:pt x="62" y="119"/>
                </a:moveTo>
                <a:cubicBezTo>
                  <a:pt x="66" y="119"/>
                  <a:pt x="69" y="119"/>
                  <a:pt x="73" y="118"/>
                </a:cubicBezTo>
                <a:cubicBezTo>
                  <a:pt x="75" y="118"/>
                  <a:pt x="77" y="118"/>
                  <a:pt x="79" y="117"/>
                </a:cubicBezTo>
                <a:cubicBezTo>
                  <a:pt x="79" y="118"/>
                  <a:pt x="79" y="119"/>
                  <a:pt x="79" y="120"/>
                </a:cubicBezTo>
                <a:cubicBezTo>
                  <a:pt x="79" y="120"/>
                  <a:pt x="79" y="120"/>
                  <a:pt x="79" y="120"/>
                </a:cubicBezTo>
                <a:cubicBezTo>
                  <a:pt x="70" y="121"/>
                  <a:pt x="60" y="121"/>
                  <a:pt x="51" y="122"/>
                </a:cubicBezTo>
                <a:cubicBezTo>
                  <a:pt x="50" y="122"/>
                  <a:pt x="49" y="122"/>
                  <a:pt x="48" y="122"/>
                </a:cubicBezTo>
                <a:cubicBezTo>
                  <a:pt x="48" y="122"/>
                  <a:pt x="48" y="122"/>
                  <a:pt x="48" y="122"/>
                </a:cubicBezTo>
                <a:cubicBezTo>
                  <a:pt x="46" y="122"/>
                  <a:pt x="44" y="122"/>
                  <a:pt x="42" y="121"/>
                </a:cubicBezTo>
                <a:cubicBezTo>
                  <a:pt x="42" y="121"/>
                  <a:pt x="42" y="120"/>
                  <a:pt x="42" y="120"/>
                </a:cubicBezTo>
                <a:cubicBezTo>
                  <a:pt x="42" y="119"/>
                  <a:pt x="42" y="119"/>
                  <a:pt x="42" y="118"/>
                </a:cubicBezTo>
                <a:cubicBezTo>
                  <a:pt x="43" y="118"/>
                  <a:pt x="43" y="118"/>
                  <a:pt x="43" y="118"/>
                </a:cubicBezTo>
                <a:cubicBezTo>
                  <a:pt x="43" y="118"/>
                  <a:pt x="43" y="118"/>
                  <a:pt x="43" y="118"/>
                </a:cubicBezTo>
                <a:cubicBezTo>
                  <a:pt x="49" y="118"/>
                  <a:pt x="56" y="119"/>
                  <a:pt x="62" y="119"/>
                </a:cubicBezTo>
                <a:moveTo>
                  <a:pt x="57" y="115"/>
                </a:moveTo>
                <a:cubicBezTo>
                  <a:pt x="55" y="115"/>
                  <a:pt x="53" y="115"/>
                  <a:pt x="51" y="115"/>
                </a:cubicBezTo>
                <a:cubicBezTo>
                  <a:pt x="53" y="114"/>
                  <a:pt x="55" y="114"/>
                  <a:pt x="57" y="114"/>
                </a:cubicBezTo>
                <a:cubicBezTo>
                  <a:pt x="57" y="115"/>
                  <a:pt x="57" y="115"/>
                  <a:pt x="57" y="115"/>
                </a:cubicBezTo>
                <a:cubicBezTo>
                  <a:pt x="57" y="115"/>
                  <a:pt x="57" y="115"/>
                  <a:pt x="57" y="115"/>
                </a:cubicBezTo>
                <a:moveTo>
                  <a:pt x="70" y="115"/>
                </a:moveTo>
                <a:cubicBezTo>
                  <a:pt x="70" y="114"/>
                  <a:pt x="70" y="114"/>
                  <a:pt x="70" y="114"/>
                </a:cubicBezTo>
                <a:cubicBezTo>
                  <a:pt x="70" y="114"/>
                  <a:pt x="70" y="114"/>
                  <a:pt x="70" y="114"/>
                </a:cubicBezTo>
                <a:cubicBezTo>
                  <a:pt x="73" y="114"/>
                  <a:pt x="75" y="114"/>
                  <a:pt x="77" y="114"/>
                </a:cubicBezTo>
                <a:cubicBezTo>
                  <a:pt x="75" y="115"/>
                  <a:pt x="74" y="115"/>
                  <a:pt x="72" y="115"/>
                </a:cubicBezTo>
                <a:cubicBezTo>
                  <a:pt x="72" y="115"/>
                  <a:pt x="71" y="115"/>
                  <a:pt x="70" y="115"/>
                </a:cubicBezTo>
                <a:moveTo>
                  <a:pt x="62" y="115"/>
                </a:moveTo>
                <a:cubicBezTo>
                  <a:pt x="62" y="115"/>
                  <a:pt x="61" y="115"/>
                  <a:pt x="60" y="115"/>
                </a:cubicBezTo>
                <a:cubicBezTo>
                  <a:pt x="60" y="115"/>
                  <a:pt x="60" y="115"/>
                  <a:pt x="60" y="115"/>
                </a:cubicBezTo>
                <a:cubicBezTo>
                  <a:pt x="60" y="114"/>
                  <a:pt x="60" y="114"/>
                  <a:pt x="60" y="114"/>
                </a:cubicBezTo>
                <a:cubicBezTo>
                  <a:pt x="61" y="113"/>
                  <a:pt x="62" y="113"/>
                  <a:pt x="63" y="113"/>
                </a:cubicBezTo>
                <a:cubicBezTo>
                  <a:pt x="63" y="113"/>
                  <a:pt x="63" y="113"/>
                  <a:pt x="63" y="113"/>
                </a:cubicBezTo>
                <a:cubicBezTo>
                  <a:pt x="65" y="113"/>
                  <a:pt x="66" y="114"/>
                  <a:pt x="67" y="114"/>
                </a:cubicBezTo>
                <a:cubicBezTo>
                  <a:pt x="67" y="114"/>
                  <a:pt x="67" y="114"/>
                  <a:pt x="67" y="114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66" y="115"/>
                  <a:pt x="64" y="115"/>
                  <a:pt x="62" y="115"/>
                </a:cubicBezTo>
                <a:moveTo>
                  <a:pt x="60" y="110"/>
                </a:moveTo>
                <a:cubicBezTo>
                  <a:pt x="60" y="99"/>
                  <a:pt x="59" y="88"/>
                  <a:pt x="58" y="77"/>
                </a:cubicBezTo>
                <a:cubicBezTo>
                  <a:pt x="58" y="77"/>
                  <a:pt x="58" y="77"/>
                  <a:pt x="58" y="77"/>
                </a:cubicBezTo>
                <a:cubicBezTo>
                  <a:pt x="60" y="76"/>
                  <a:pt x="62" y="75"/>
                  <a:pt x="63" y="74"/>
                </a:cubicBezTo>
                <a:cubicBezTo>
                  <a:pt x="63" y="73"/>
                  <a:pt x="63" y="73"/>
                  <a:pt x="64" y="72"/>
                </a:cubicBezTo>
                <a:cubicBezTo>
                  <a:pt x="64" y="72"/>
                  <a:pt x="64" y="72"/>
                  <a:pt x="64" y="72"/>
                </a:cubicBezTo>
                <a:cubicBezTo>
                  <a:pt x="65" y="74"/>
                  <a:pt x="67" y="74"/>
                  <a:pt x="69" y="75"/>
                </a:cubicBezTo>
                <a:cubicBezTo>
                  <a:pt x="67" y="84"/>
                  <a:pt x="67" y="94"/>
                  <a:pt x="67" y="103"/>
                </a:cubicBezTo>
                <a:cubicBezTo>
                  <a:pt x="67" y="105"/>
                  <a:pt x="67" y="108"/>
                  <a:pt x="67" y="110"/>
                </a:cubicBezTo>
                <a:cubicBezTo>
                  <a:pt x="66" y="110"/>
                  <a:pt x="65" y="110"/>
                  <a:pt x="63" y="110"/>
                </a:cubicBezTo>
                <a:cubicBezTo>
                  <a:pt x="62" y="110"/>
                  <a:pt x="61" y="110"/>
                  <a:pt x="60" y="110"/>
                </a:cubicBezTo>
                <a:moveTo>
                  <a:pt x="74" y="70"/>
                </a:moveTo>
                <a:cubicBezTo>
                  <a:pt x="75" y="62"/>
                  <a:pt x="77" y="55"/>
                  <a:pt x="80" y="47"/>
                </a:cubicBezTo>
                <a:cubicBezTo>
                  <a:pt x="80" y="46"/>
                  <a:pt x="81" y="45"/>
                  <a:pt x="81" y="44"/>
                </a:cubicBezTo>
                <a:cubicBezTo>
                  <a:pt x="82" y="44"/>
                  <a:pt x="82" y="44"/>
                  <a:pt x="82" y="44"/>
                </a:cubicBezTo>
                <a:cubicBezTo>
                  <a:pt x="83" y="44"/>
                  <a:pt x="83" y="44"/>
                  <a:pt x="83" y="44"/>
                </a:cubicBezTo>
                <a:cubicBezTo>
                  <a:pt x="83" y="44"/>
                  <a:pt x="83" y="45"/>
                  <a:pt x="83" y="46"/>
                </a:cubicBezTo>
                <a:cubicBezTo>
                  <a:pt x="83" y="46"/>
                  <a:pt x="83" y="46"/>
                  <a:pt x="83" y="46"/>
                </a:cubicBezTo>
                <a:cubicBezTo>
                  <a:pt x="83" y="52"/>
                  <a:pt x="81" y="59"/>
                  <a:pt x="78" y="65"/>
                </a:cubicBezTo>
                <a:cubicBezTo>
                  <a:pt x="77" y="67"/>
                  <a:pt x="75" y="69"/>
                  <a:pt x="74" y="70"/>
                </a:cubicBezTo>
                <a:moveTo>
                  <a:pt x="53" y="72"/>
                </a:moveTo>
                <a:cubicBezTo>
                  <a:pt x="53" y="71"/>
                  <a:pt x="52" y="71"/>
                  <a:pt x="51" y="71"/>
                </a:cubicBezTo>
                <a:cubicBezTo>
                  <a:pt x="46" y="66"/>
                  <a:pt x="42" y="60"/>
                  <a:pt x="38" y="54"/>
                </a:cubicBezTo>
                <a:cubicBezTo>
                  <a:pt x="37" y="52"/>
                  <a:pt x="36" y="50"/>
                  <a:pt x="36" y="48"/>
                </a:cubicBezTo>
                <a:cubicBezTo>
                  <a:pt x="36" y="48"/>
                  <a:pt x="36" y="48"/>
                  <a:pt x="36" y="48"/>
                </a:cubicBezTo>
                <a:cubicBezTo>
                  <a:pt x="36" y="46"/>
                  <a:pt x="37" y="44"/>
                  <a:pt x="39" y="43"/>
                </a:cubicBezTo>
                <a:cubicBezTo>
                  <a:pt x="40" y="43"/>
                  <a:pt x="41" y="42"/>
                  <a:pt x="42" y="42"/>
                </a:cubicBezTo>
                <a:cubicBezTo>
                  <a:pt x="42" y="42"/>
                  <a:pt x="42" y="42"/>
                  <a:pt x="42" y="42"/>
                </a:cubicBezTo>
                <a:cubicBezTo>
                  <a:pt x="42" y="42"/>
                  <a:pt x="42" y="42"/>
                  <a:pt x="42" y="42"/>
                </a:cubicBezTo>
                <a:cubicBezTo>
                  <a:pt x="43" y="42"/>
                  <a:pt x="43" y="43"/>
                  <a:pt x="44" y="43"/>
                </a:cubicBezTo>
                <a:cubicBezTo>
                  <a:pt x="46" y="44"/>
                  <a:pt x="47" y="46"/>
                  <a:pt x="48" y="49"/>
                </a:cubicBezTo>
                <a:cubicBezTo>
                  <a:pt x="50" y="57"/>
                  <a:pt x="52" y="64"/>
                  <a:pt x="53" y="72"/>
                </a:cubicBezTo>
                <a:moveTo>
                  <a:pt x="64" y="63"/>
                </a:moveTo>
                <a:cubicBezTo>
                  <a:pt x="63" y="60"/>
                  <a:pt x="63" y="57"/>
                  <a:pt x="63" y="54"/>
                </a:cubicBezTo>
                <a:cubicBezTo>
                  <a:pt x="63" y="51"/>
                  <a:pt x="64" y="47"/>
                  <a:pt x="64" y="43"/>
                </a:cubicBezTo>
                <a:cubicBezTo>
                  <a:pt x="65" y="43"/>
                  <a:pt x="65" y="42"/>
                  <a:pt x="65" y="42"/>
                </a:cubicBezTo>
                <a:cubicBezTo>
                  <a:pt x="65" y="41"/>
                  <a:pt x="66" y="41"/>
                  <a:pt x="66" y="41"/>
                </a:cubicBezTo>
                <a:cubicBezTo>
                  <a:pt x="66" y="41"/>
                  <a:pt x="66" y="41"/>
                  <a:pt x="66" y="41"/>
                </a:cubicBezTo>
                <a:cubicBezTo>
                  <a:pt x="66" y="41"/>
                  <a:pt x="66" y="41"/>
                  <a:pt x="66" y="41"/>
                </a:cubicBezTo>
                <a:cubicBezTo>
                  <a:pt x="67" y="41"/>
                  <a:pt x="68" y="41"/>
                  <a:pt x="68" y="42"/>
                </a:cubicBezTo>
                <a:cubicBezTo>
                  <a:pt x="68" y="43"/>
                  <a:pt x="69" y="43"/>
                  <a:pt x="69" y="44"/>
                </a:cubicBezTo>
                <a:cubicBezTo>
                  <a:pt x="69" y="45"/>
                  <a:pt x="68" y="46"/>
                  <a:pt x="68" y="47"/>
                </a:cubicBezTo>
                <a:cubicBezTo>
                  <a:pt x="68" y="52"/>
                  <a:pt x="66" y="58"/>
                  <a:pt x="64" y="63"/>
                </a:cubicBezTo>
                <a:moveTo>
                  <a:pt x="41" y="114"/>
                </a:moveTo>
                <a:cubicBezTo>
                  <a:pt x="41" y="113"/>
                  <a:pt x="41" y="113"/>
                  <a:pt x="41" y="113"/>
                </a:cubicBezTo>
                <a:cubicBezTo>
                  <a:pt x="38" y="110"/>
                  <a:pt x="37" y="107"/>
                  <a:pt x="36" y="104"/>
                </a:cubicBezTo>
                <a:cubicBezTo>
                  <a:pt x="36" y="102"/>
                  <a:pt x="36" y="100"/>
                  <a:pt x="36" y="98"/>
                </a:cubicBezTo>
                <a:cubicBezTo>
                  <a:pt x="35" y="93"/>
                  <a:pt x="33" y="89"/>
                  <a:pt x="30" y="85"/>
                </a:cubicBezTo>
                <a:cubicBezTo>
                  <a:pt x="28" y="81"/>
                  <a:pt x="25" y="78"/>
                  <a:pt x="23" y="73"/>
                </a:cubicBezTo>
                <a:cubicBezTo>
                  <a:pt x="20" y="66"/>
                  <a:pt x="18" y="59"/>
                  <a:pt x="18" y="51"/>
                </a:cubicBezTo>
                <a:cubicBezTo>
                  <a:pt x="18" y="39"/>
                  <a:pt x="22" y="27"/>
                  <a:pt x="29" y="18"/>
                </a:cubicBezTo>
                <a:cubicBezTo>
                  <a:pt x="36" y="10"/>
                  <a:pt x="47" y="4"/>
                  <a:pt x="60" y="4"/>
                </a:cubicBezTo>
                <a:cubicBezTo>
                  <a:pt x="61" y="4"/>
                  <a:pt x="61" y="4"/>
                  <a:pt x="62" y="4"/>
                </a:cubicBezTo>
                <a:cubicBezTo>
                  <a:pt x="79" y="5"/>
                  <a:pt x="89" y="10"/>
                  <a:pt x="96" y="18"/>
                </a:cubicBezTo>
                <a:cubicBezTo>
                  <a:pt x="103" y="26"/>
                  <a:pt x="105" y="37"/>
                  <a:pt x="105" y="47"/>
                </a:cubicBezTo>
                <a:cubicBezTo>
                  <a:pt x="105" y="59"/>
                  <a:pt x="101" y="72"/>
                  <a:pt x="96" y="78"/>
                </a:cubicBezTo>
                <a:cubicBezTo>
                  <a:pt x="90" y="86"/>
                  <a:pt x="89" y="91"/>
                  <a:pt x="88" y="97"/>
                </a:cubicBezTo>
                <a:cubicBezTo>
                  <a:pt x="86" y="100"/>
                  <a:pt x="86" y="103"/>
                  <a:pt x="85" y="106"/>
                </a:cubicBezTo>
                <a:cubicBezTo>
                  <a:pt x="85" y="108"/>
                  <a:pt x="84" y="110"/>
                  <a:pt x="82" y="112"/>
                </a:cubicBezTo>
                <a:cubicBezTo>
                  <a:pt x="82" y="112"/>
                  <a:pt x="82" y="112"/>
                  <a:pt x="81" y="111"/>
                </a:cubicBezTo>
                <a:cubicBezTo>
                  <a:pt x="81" y="111"/>
                  <a:pt x="81" y="111"/>
                  <a:pt x="80" y="111"/>
                </a:cubicBezTo>
                <a:cubicBezTo>
                  <a:pt x="77" y="111"/>
                  <a:pt x="74" y="110"/>
                  <a:pt x="70" y="110"/>
                </a:cubicBezTo>
                <a:cubicBezTo>
                  <a:pt x="70" y="108"/>
                  <a:pt x="70" y="106"/>
                  <a:pt x="70" y="103"/>
                </a:cubicBezTo>
                <a:cubicBezTo>
                  <a:pt x="70" y="93"/>
                  <a:pt x="71" y="84"/>
                  <a:pt x="73" y="74"/>
                </a:cubicBezTo>
                <a:cubicBezTo>
                  <a:pt x="73" y="74"/>
                  <a:pt x="74" y="74"/>
                  <a:pt x="74" y="73"/>
                </a:cubicBezTo>
                <a:cubicBezTo>
                  <a:pt x="77" y="72"/>
                  <a:pt x="79" y="69"/>
                  <a:pt x="81" y="67"/>
                </a:cubicBezTo>
                <a:cubicBezTo>
                  <a:pt x="85" y="60"/>
                  <a:pt x="87" y="53"/>
                  <a:pt x="87" y="46"/>
                </a:cubicBezTo>
                <a:cubicBezTo>
                  <a:pt x="87" y="46"/>
                  <a:pt x="87" y="46"/>
                  <a:pt x="87" y="46"/>
                </a:cubicBezTo>
                <a:cubicBezTo>
                  <a:pt x="86" y="45"/>
                  <a:pt x="87" y="43"/>
                  <a:pt x="85" y="42"/>
                </a:cubicBezTo>
                <a:cubicBezTo>
                  <a:pt x="85" y="41"/>
                  <a:pt x="83" y="41"/>
                  <a:pt x="82" y="41"/>
                </a:cubicBezTo>
                <a:cubicBezTo>
                  <a:pt x="82" y="41"/>
                  <a:pt x="82" y="41"/>
                  <a:pt x="82" y="41"/>
                </a:cubicBezTo>
                <a:cubicBezTo>
                  <a:pt x="81" y="41"/>
                  <a:pt x="80" y="41"/>
                  <a:pt x="79" y="42"/>
                </a:cubicBezTo>
                <a:cubicBezTo>
                  <a:pt x="77" y="43"/>
                  <a:pt x="77" y="45"/>
                  <a:pt x="76" y="46"/>
                </a:cubicBezTo>
                <a:cubicBezTo>
                  <a:pt x="73" y="54"/>
                  <a:pt x="71" y="63"/>
                  <a:pt x="70" y="71"/>
                </a:cubicBezTo>
                <a:cubicBezTo>
                  <a:pt x="70" y="71"/>
                  <a:pt x="70" y="71"/>
                  <a:pt x="70" y="71"/>
                </a:cubicBezTo>
                <a:cubicBezTo>
                  <a:pt x="70" y="71"/>
                  <a:pt x="70" y="71"/>
                  <a:pt x="70" y="71"/>
                </a:cubicBezTo>
                <a:cubicBezTo>
                  <a:pt x="68" y="71"/>
                  <a:pt x="67" y="71"/>
                  <a:pt x="66" y="70"/>
                </a:cubicBezTo>
                <a:cubicBezTo>
                  <a:pt x="66" y="70"/>
                  <a:pt x="66" y="69"/>
                  <a:pt x="66" y="69"/>
                </a:cubicBezTo>
                <a:cubicBezTo>
                  <a:pt x="69" y="62"/>
                  <a:pt x="71" y="55"/>
                  <a:pt x="72" y="47"/>
                </a:cubicBezTo>
                <a:cubicBezTo>
                  <a:pt x="72" y="46"/>
                  <a:pt x="72" y="45"/>
                  <a:pt x="72" y="44"/>
                </a:cubicBezTo>
                <a:cubicBezTo>
                  <a:pt x="72" y="43"/>
                  <a:pt x="72" y="42"/>
                  <a:pt x="71" y="40"/>
                </a:cubicBezTo>
                <a:cubicBezTo>
                  <a:pt x="70" y="39"/>
                  <a:pt x="69" y="37"/>
                  <a:pt x="66" y="37"/>
                </a:cubicBezTo>
                <a:cubicBezTo>
                  <a:pt x="66" y="37"/>
                  <a:pt x="66" y="37"/>
                  <a:pt x="66" y="37"/>
                </a:cubicBezTo>
                <a:cubicBezTo>
                  <a:pt x="66" y="37"/>
                  <a:pt x="65" y="37"/>
                  <a:pt x="64" y="37"/>
                </a:cubicBezTo>
                <a:cubicBezTo>
                  <a:pt x="63" y="38"/>
                  <a:pt x="62" y="39"/>
                  <a:pt x="62" y="40"/>
                </a:cubicBezTo>
                <a:cubicBezTo>
                  <a:pt x="61" y="41"/>
                  <a:pt x="61" y="42"/>
                  <a:pt x="61" y="43"/>
                </a:cubicBezTo>
                <a:cubicBezTo>
                  <a:pt x="60" y="46"/>
                  <a:pt x="60" y="50"/>
                  <a:pt x="60" y="54"/>
                </a:cubicBezTo>
                <a:cubicBezTo>
                  <a:pt x="60" y="58"/>
                  <a:pt x="60" y="63"/>
                  <a:pt x="61" y="67"/>
                </a:cubicBezTo>
                <a:cubicBezTo>
                  <a:pt x="61" y="67"/>
                  <a:pt x="61" y="68"/>
                  <a:pt x="62" y="69"/>
                </a:cubicBezTo>
                <a:cubicBezTo>
                  <a:pt x="61" y="70"/>
                  <a:pt x="61" y="71"/>
                  <a:pt x="60" y="72"/>
                </a:cubicBezTo>
                <a:cubicBezTo>
                  <a:pt x="59" y="72"/>
                  <a:pt x="58" y="73"/>
                  <a:pt x="57" y="73"/>
                </a:cubicBezTo>
                <a:cubicBezTo>
                  <a:pt x="57" y="73"/>
                  <a:pt x="57" y="73"/>
                  <a:pt x="57" y="73"/>
                </a:cubicBezTo>
                <a:cubicBezTo>
                  <a:pt x="55" y="65"/>
                  <a:pt x="54" y="56"/>
                  <a:pt x="51" y="48"/>
                </a:cubicBezTo>
                <a:cubicBezTo>
                  <a:pt x="50" y="45"/>
                  <a:pt x="49" y="42"/>
                  <a:pt x="46" y="40"/>
                </a:cubicBezTo>
                <a:cubicBezTo>
                  <a:pt x="45" y="39"/>
                  <a:pt x="43" y="39"/>
                  <a:pt x="42" y="39"/>
                </a:cubicBezTo>
                <a:cubicBezTo>
                  <a:pt x="40" y="39"/>
                  <a:pt x="38" y="39"/>
                  <a:pt x="37" y="40"/>
                </a:cubicBezTo>
                <a:cubicBezTo>
                  <a:pt x="34" y="42"/>
                  <a:pt x="33" y="45"/>
                  <a:pt x="33" y="48"/>
                </a:cubicBezTo>
                <a:cubicBezTo>
                  <a:pt x="33" y="48"/>
                  <a:pt x="33" y="48"/>
                  <a:pt x="33" y="48"/>
                </a:cubicBezTo>
                <a:cubicBezTo>
                  <a:pt x="33" y="51"/>
                  <a:pt x="34" y="53"/>
                  <a:pt x="35" y="55"/>
                </a:cubicBezTo>
                <a:cubicBezTo>
                  <a:pt x="39" y="62"/>
                  <a:pt x="43" y="68"/>
                  <a:pt x="49" y="73"/>
                </a:cubicBezTo>
                <a:cubicBezTo>
                  <a:pt x="50" y="74"/>
                  <a:pt x="52" y="76"/>
                  <a:pt x="54" y="76"/>
                </a:cubicBezTo>
                <a:cubicBezTo>
                  <a:pt x="56" y="88"/>
                  <a:pt x="57" y="99"/>
                  <a:pt x="57" y="110"/>
                </a:cubicBezTo>
                <a:cubicBezTo>
                  <a:pt x="52" y="111"/>
                  <a:pt x="47" y="112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1" y="114"/>
                  <a:pt x="41" y="114"/>
                  <a:pt x="41" y="114"/>
                </a:cubicBezTo>
                <a:cubicBezTo>
                  <a:pt x="41" y="114"/>
                  <a:pt x="41" y="114"/>
                  <a:pt x="41" y="114"/>
                </a:cubicBezTo>
                <a:cubicBezTo>
                  <a:pt x="41" y="114"/>
                  <a:pt x="41" y="114"/>
                  <a:pt x="41" y="114"/>
                </a:cubicBezTo>
                <a:moveTo>
                  <a:pt x="60" y="0"/>
                </a:moveTo>
                <a:cubicBezTo>
                  <a:pt x="60" y="0"/>
                  <a:pt x="60" y="0"/>
                  <a:pt x="60" y="0"/>
                </a:cubicBezTo>
                <a:cubicBezTo>
                  <a:pt x="46" y="0"/>
                  <a:pt x="34" y="7"/>
                  <a:pt x="26" y="16"/>
                </a:cubicBezTo>
                <a:cubicBezTo>
                  <a:pt x="19" y="26"/>
                  <a:pt x="14" y="38"/>
                  <a:pt x="14" y="51"/>
                </a:cubicBezTo>
                <a:cubicBezTo>
                  <a:pt x="14" y="59"/>
                  <a:pt x="16" y="67"/>
                  <a:pt x="20" y="75"/>
                </a:cubicBezTo>
                <a:cubicBezTo>
                  <a:pt x="22" y="79"/>
                  <a:pt x="25" y="83"/>
                  <a:pt x="27" y="87"/>
                </a:cubicBezTo>
                <a:cubicBezTo>
                  <a:pt x="30" y="91"/>
                  <a:pt x="32" y="95"/>
                  <a:pt x="32" y="99"/>
                </a:cubicBezTo>
                <a:cubicBezTo>
                  <a:pt x="33" y="100"/>
                  <a:pt x="32" y="102"/>
                  <a:pt x="33" y="104"/>
                </a:cubicBezTo>
                <a:cubicBezTo>
                  <a:pt x="33" y="109"/>
                  <a:pt x="35" y="112"/>
                  <a:pt x="38" y="115"/>
                </a:cubicBezTo>
                <a:cubicBezTo>
                  <a:pt x="39" y="117"/>
                  <a:pt x="39" y="118"/>
                  <a:pt x="39" y="120"/>
                </a:cubicBezTo>
                <a:cubicBezTo>
                  <a:pt x="39" y="121"/>
                  <a:pt x="39" y="121"/>
                  <a:pt x="39" y="122"/>
                </a:cubicBezTo>
                <a:cubicBezTo>
                  <a:pt x="39" y="123"/>
                  <a:pt x="39" y="124"/>
                  <a:pt x="39" y="125"/>
                </a:cubicBezTo>
                <a:cubicBezTo>
                  <a:pt x="39" y="126"/>
                  <a:pt x="39" y="127"/>
                  <a:pt x="39" y="128"/>
                </a:cubicBezTo>
                <a:cubicBezTo>
                  <a:pt x="39" y="129"/>
                  <a:pt x="39" y="129"/>
                  <a:pt x="40" y="130"/>
                </a:cubicBezTo>
                <a:cubicBezTo>
                  <a:pt x="40" y="130"/>
                  <a:pt x="40" y="131"/>
                  <a:pt x="40" y="131"/>
                </a:cubicBezTo>
                <a:cubicBezTo>
                  <a:pt x="40" y="132"/>
                  <a:pt x="39" y="134"/>
                  <a:pt x="39" y="135"/>
                </a:cubicBezTo>
                <a:cubicBezTo>
                  <a:pt x="39" y="136"/>
                  <a:pt x="39" y="136"/>
                  <a:pt x="39" y="136"/>
                </a:cubicBezTo>
                <a:cubicBezTo>
                  <a:pt x="39" y="136"/>
                  <a:pt x="39" y="136"/>
                  <a:pt x="39" y="135"/>
                </a:cubicBezTo>
                <a:cubicBezTo>
                  <a:pt x="38" y="133"/>
                  <a:pt x="36" y="132"/>
                  <a:pt x="34" y="131"/>
                </a:cubicBezTo>
                <a:cubicBezTo>
                  <a:pt x="34" y="131"/>
                  <a:pt x="34" y="131"/>
                  <a:pt x="34" y="131"/>
                </a:cubicBezTo>
                <a:cubicBezTo>
                  <a:pt x="34" y="131"/>
                  <a:pt x="34" y="131"/>
                  <a:pt x="34" y="131"/>
                </a:cubicBezTo>
                <a:cubicBezTo>
                  <a:pt x="34" y="131"/>
                  <a:pt x="34" y="131"/>
                  <a:pt x="34" y="131"/>
                </a:cubicBezTo>
                <a:cubicBezTo>
                  <a:pt x="33" y="130"/>
                  <a:pt x="33" y="130"/>
                  <a:pt x="32" y="130"/>
                </a:cubicBezTo>
                <a:cubicBezTo>
                  <a:pt x="32" y="130"/>
                  <a:pt x="32" y="130"/>
                  <a:pt x="32" y="130"/>
                </a:cubicBezTo>
                <a:cubicBezTo>
                  <a:pt x="30" y="130"/>
                  <a:pt x="28" y="131"/>
                  <a:pt x="26" y="132"/>
                </a:cubicBezTo>
                <a:cubicBezTo>
                  <a:pt x="24" y="134"/>
                  <a:pt x="23" y="135"/>
                  <a:pt x="22" y="137"/>
                </a:cubicBezTo>
                <a:cubicBezTo>
                  <a:pt x="14" y="151"/>
                  <a:pt x="11" y="162"/>
                  <a:pt x="4" y="175"/>
                </a:cubicBezTo>
                <a:cubicBezTo>
                  <a:pt x="3" y="176"/>
                  <a:pt x="3" y="177"/>
                  <a:pt x="2" y="178"/>
                </a:cubicBezTo>
                <a:cubicBezTo>
                  <a:pt x="2" y="180"/>
                  <a:pt x="1" y="181"/>
                  <a:pt x="1" y="182"/>
                </a:cubicBezTo>
                <a:cubicBezTo>
                  <a:pt x="0" y="183"/>
                  <a:pt x="0" y="184"/>
                  <a:pt x="0" y="185"/>
                </a:cubicBezTo>
                <a:cubicBezTo>
                  <a:pt x="0" y="187"/>
                  <a:pt x="1" y="189"/>
                  <a:pt x="1" y="191"/>
                </a:cubicBezTo>
                <a:cubicBezTo>
                  <a:pt x="3" y="195"/>
                  <a:pt x="5" y="200"/>
                  <a:pt x="7" y="204"/>
                </a:cubicBezTo>
                <a:cubicBezTo>
                  <a:pt x="9" y="208"/>
                  <a:pt x="10" y="211"/>
                  <a:pt x="12" y="215"/>
                </a:cubicBezTo>
                <a:cubicBezTo>
                  <a:pt x="12" y="217"/>
                  <a:pt x="13" y="220"/>
                  <a:pt x="14" y="222"/>
                </a:cubicBezTo>
                <a:cubicBezTo>
                  <a:pt x="15" y="225"/>
                  <a:pt x="16" y="228"/>
                  <a:pt x="16" y="230"/>
                </a:cubicBezTo>
                <a:cubicBezTo>
                  <a:pt x="17" y="234"/>
                  <a:pt x="17" y="238"/>
                  <a:pt x="20" y="241"/>
                </a:cubicBezTo>
                <a:cubicBezTo>
                  <a:pt x="21" y="243"/>
                  <a:pt x="23" y="247"/>
                  <a:pt x="27" y="253"/>
                </a:cubicBezTo>
                <a:cubicBezTo>
                  <a:pt x="30" y="259"/>
                  <a:pt x="35" y="266"/>
                  <a:pt x="40" y="273"/>
                </a:cubicBezTo>
                <a:cubicBezTo>
                  <a:pt x="40" y="276"/>
                  <a:pt x="40" y="279"/>
                  <a:pt x="40" y="282"/>
                </a:cubicBezTo>
                <a:cubicBezTo>
                  <a:pt x="37" y="282"/>
                  <a:pt x="35" y="283"/>
                  <a:pt x="34" y="285"/>
                </a:cubicBezTo>
                <a:cubicBezTo>
                  <a:pt x="32" y="286"/>
                  <a:pt x="32" y="288"/>
                  <a:pt x="32" y="289"/>
                </a:cubicBezTo>
                <a:cubicBezTo>
                  <a:pt x="32" y="290"/>
                  <a:pt x="32" y="290"/>
                  <a:pt x="32" y="290"/>
                </a:cubicBezTo>
                <a:cubicBezTo>
                  <a:pt x="32" y="290"/>
                  <a:pt x="32" y="290"/>
                  <a:pt x="32" y="290"/>
                </a:cubicBezTo>
                <a:cubicBezTo>
                  <a:pt x="32" y="290"/>
                  <a:pt x="32" y="291"/>
                  <a:pt x="32" y="291"/>
                </a:cubicBezTo>
                <a:cubicBezTo>
                  <a:pt x="32" y="293"/>
                  <a:pt x="32" y="295"/>
                  <a:pt x="32" y="297"/>
                </a:cubicBezTo>
                <a:cubicBezTo>
                  <a:pt x="31" y="298"/>
                  <a:pt x="29" y="298"/>
                  <a:pt x="28" y="299"/>
                </a:cubicBezTo>
                <a:cubicBezTo>
                  <a:pt x="27" y="300"/>
                  <a:pt x="26" y="302"/>
                  <a:pt x="26" y="303"/>
                </a:cubicBezTo>
                <a:cubicBezTo>
                  <a:pt x="26" y="304"/>
                  <a:pt x="26" y="305"/>
                  <a:pt x="26" y="305"/>
                </a:cubicBezTo>
                <a:cubicBezTo>
                  <a:pt x="26" y="305"/>
                  <a:pt x="26" y="305"/>
                  <a:pt x="26" y="305"/>
                </a:cubicBezTo>
                <a:cubicBezTo>
                  <a:pt x="25" y="316"/>
                  <a:pt x="24" y="327"/>
                  <a:pt x="24" y="337"/>
                </a:cubicBezTo>
                <a:cubicBezTo>
                  <a:pt x="24" y="338"/>
                  <a:pt x="25" y="339"/>
                  <a:pt x="26" y="339"/>
                </a:cubicBezTo>
                <a:cubicBezTo>
                  <a:pt x="26" y="339"/>
                  <a:pt x="26" y="339"/>
                  <a:pt x="26" y="339"/>
                </a:cubicBezTo>
                <a:cubicBezTo>
                  <a:pt x="27" y="339"/>
                  <a:pt x="28" y="338"/>
                  <a:pt x="28" y="337"/>
                </a:cubicBezTo>
                <a:cubicBezTo>
                  <a:pt x="28" y="328"/>
                  <a:pt x="29" y="318"/>
                  <a:pt x="29" y="308"/>
                </a:cubicBezTo>
                <a:cubicBezTo>
                  <a:pt x="30" y="309"/>
                  <a:pt x="31" y="309"/>
                  <a:pt x="32" y="309"/>
                </a:cubicBezTo>
                <a:cubicBezTo>
                  <a:pt x="32" y="310"/>
                  <a:pt x="32" y="310"/>
                  <a:pt x="32" y="310"/>
                </a:cubicBezTo>
                <a:cubicBezTo>
                  <a:pt x="32" y="311"/>
                  <a:pt x="33" y="311"/>
                  <a:pt x="34" y="311"/>
                </a:cubicBezTo>
                <a:cubicBezTo>
                  <a:pt x="34" y="311"/>
                  <a:pt x="34" y="311"/>
                  <a:pt x="34" y="311"/>
                </a:cubicBezTo>
                <a:cubicBezTo>
                  <a:pt x="34" y="311"/>
                  <a:pt x="35" y="311"/>
                  <a:pt x="35" y="311"/>
                </a:cubicBezTo>
                <a:cubicBezTo>
                  <a:pt x="43" y="313"/>
                  <a:pt x="51" y="314"/>
                  <a:pt x="60" y="314"/>
                </a:cubicBezTo>
                <a:cubicBezTo>
                  <a:pt x="64" y="314"/>
                  <a:pt x="69" y="314"/>
                  <a:pt x="74" y="313"/>
                </a:cubicBezTo>
                <a:cubicBezTo>
                  <a:pt x="75" y="313"/>
                  <a:pt x="76" y="313"/>
                  <a:pt x="77" y="313"/>
                </a:cubicBezTo>
                <a:cubicBezTo>
                  <a:pt x="77" y="314"/>
                  <a:pt x="76" y="315"/>
                  <a:pt x="75" y="316"/>
                </a:cubicBezTo>
                <a:cubicBezTo>
                  <a:pt x="76" y="317"/>
                  <a:pt x="76" y="317"/>
                  <a:pt x="76" y="317"/>
                </a:cubicBezTo>
                <a:cubicBezTo>
                  <a:pt x="77" y="316"/>
                  <a:pt x="79" y="314"/>
                  <a:pt x="80" y="313"/>
                </a:cubicBezTo>
                <a:cubicBezTo>
                  <a:pt x="81" y="313"/>
                  <a:pt x="83" y="313"/>
                  <a:pt x="84" y="312"/>
                </a:cubicBezTo>
                <a:cubicBezTo>
                  <a:pt x="82" y="314"/>
                  <a:pt x="81" y="316"/>
                  <a:pt x="79" y="319"/>
                </a:cubicBezTo>
                <a:cubicBezTo>
                  <a:pt x="80" y="320"/>
                  <a:pt x="80" y="320"/>
                  <a:pt x="80" y="320"/>
                </a:cubicBezTo>
                <a:cubicBezTo>
                  <a:pt x="82" y="317"/>
                  <a:pt x="85" y="314"/>
                  <a:pt x="87" y="312"/>
                </a:cubicBezTo>
                <a:cubicBezTo>
                  <a:pt x="90" y="311"/>
                  <a:pt x="92" y="311"/>
                  <a:pt x="95" y="310"/>
                </a:cubicBezTo>
                <a:cubicBezTo>
                  <a:pt x="90" y="315"/>
                  <a:pt x="85" y="321"/>
                  <a:pt x="81" y="327"/>
                </a:cubicBezTo>
                <a:cubicBezTo>
                  <a:pt x="82" y="328"/>
                  <a:pt x="82" y="328"/>
                  <a:pt x="82" y="328"/>
                </a:cubicBezTo>
                <a:cubicBezTo>
                  <a:pt x="88" y="321"/>
                  <a:pt x="93" y="315"/>
                  <a:pt x="99" y="308"/>
                </a:cubicBezTo>
                <a:cubicBezTo>
                  <a:pt x="99" y="308"/>
                  <a:pt x="100" y="308"/>
                  <a:pt x="101" y="307"/>
                </a:cubicBezTo>
                <a:cubicBezTo>
                  <a:pt x="101" y="307"/>
                  <a:pt x="101" y="307"/>
                  <a:pt x="101" y="307"/>
                </a:cubicBezTo>
                <a:cubicBezTo>
                  <a:pt x="101" y="307"/>
                  <a:pt x="101" y="307"/>
                  <a:pt x="101" y="307"/>
                </a:cubicBezTo>
                <a:cubicBezTo>
                  <a:pt x="101" y="307"/>
                  <a:pt x="102" y="307"/>
                  <a:pt x="102" y="306"/>
                </a:cubicBezTo>
                <a:cubicBezTo>
                  <a:pt x="103" y="306"/>
                  <a:pt x="103" y="306"/>
                  <a:pt x="103" y="306"/>
                </a:cubicBezTo>
                <a:cubicBezTo>
                  <a:pt x="103" y="307"/>
                  <a:pt x="103" y="307"/>
                  <a:pt x="103" y="308"/>
                </a:cubicBezTo>
                <a:cubicBezTo>
                  <a:pt x="102" y="308"/>
                  <a:pt x="102" y="308"/>
                  <a:pt x="102" y="308"/>
                </a:cubicBezTo>
                <a:cubicBezTo>
                  <a:pt x="96" y="315"/>
                  <a:pt x="90" y="322"/>
                  <a:pt x="84" y="329"/>
                </a:cubicBezTo>
                <a:cubicBezTo>
                  <a:pt x="84" y="329"/>
                  <a:pt x="84" y="329"/>
                  <a:pt x="84" y="329"/>
                </a:cubicBezTo>
                <a:cubicBezTo>
                  <a:pt x="84" y="330"/>
                  <a:pt x="84" y="330"/>
                  <a:pt x="84" y="330"/>
                </a:cubicBezTo>
                <a:cubicBezTo>
                  <a:pt x="84" y="332"/>
                  <a:pt x="84" y="332"/>
                  <a:pt x="84" y="332"/>
                </a:cubicBezTo>
                <a:cubicBezTo>
                  <a:pt x="85" y="331"/>
                  <a:pt x="85" y="331"/>
                  <a:pt x="85" y="331"/>
                </a:cubicBezTo>
                <a:cubicBezTo>
                  <a:pt x="85" y="331"/>
                  <a:pt x="85" y="331"/>
                  <a:pt x="85" y="331"/>
                </a:cubicBezTo>
                <a:cubicBezTo>
                  <a:pt x="86" y="331"/>
                  <a:pt x="86" y="331"/>
                  <a:pt x="86" y="331"/>
                </a:cubicBezTo>
                <a:cubicBezTo>
                  <a:pt x="86" y="330"/>
                  <a:pt x="86" y="330"/>
                  <a:pt x="86" y="330"/>
                </a:cubicBezTo>
                <a:cubicBezTo>
                  <a:pt x="92" y="324"/>
                  <a:pt x="97" y="317"/>
                  <a:pt x="103" y="310"/>
                </a:cubicBezTo>
                <a:cubicBezTo>
                  <a:pt x="103" y="318"/>
                  <a:pt x="103" y="326"/>
                  <a:pt x="103" y="334"/>
                </a:cubicBezTo>
                <a:cubicBezTo>
                  <a:pt x="103" y="335"/>
                  <a:pt x="103" y="337"/>
                  <a:pt x="103" y="339"/>
                </a:cubicBezTo>
                <a:cubicBezTo>
                  <a:pt x="102" y="338"/>
                  <a:pt x="102" y="338"/>
                  <a:pt x="102" y="338"/>
                </a:cubicBezTo>
                <a:cubicBezTo>
                  <a:pt x="99" y="340"/>
                  <a:pt x="97" y="343"/>
                  <a:pt x="96" y="347"/>
                </a:cubicBezTo>
                <a:cubicBezTo>
                  <a:pt x="98" y="347"/>
                  <a:pt x="98" y="347"/>
                  <a:pt x="98" y="347"/>
                </a:cubicBezTo>
                <a:cubicBezTo>
                  <a:pt x="99" y="344"/>
                  <a:pt x="101" y="342"/>
                  <a:pt x="103" y="339"/>
                </a:cubicBezTo>
                <a:cubicBezTo>
                  <a:pt x="103" y="340"/>
                  <a:pt x="103" y="341"/>
                  <a:pt x="103" y="341"/>
                </a:cubicBezTo>
                <a:cubicBezTo>
                  <a:pt x="103" y="342"/>
                  <a:pt x="104" y="343"/>
                  <a:pt x="105" y="343"/>
                </a:cubicBezTo>
                <a:cubicBezTo>
                  <a:pt x="105" y="343"/>
                  <a:pt x="105" y="343"/>
                  <a:pt x="105" y="343"/>
                </a:cubicBezTo>
                <a:cubicBezTo>
                  <a:pt x="106" y="343"/>
                  <a:pt x="106" y="342"/>
                  <a:pt x="106" y="341"/>
                </a:cubicBezTo>
                <a:cubicBezTo>
                  <a:pt x="106" y="339"/>
                  <a:pt x="106" y="336"/>
                  <a:pt x="106" y="334"/>
                </a:cubicBezTo>
                <a:cubicBezTo>
                  <a:pt x="106" y="326"/>
                  <a:pt x="106" y="318"/>
                  <a:pt x="106" y="310"/>
                </a:cubicBezTo>
                <a:cubicBezTo>
                  <a:pt x="106" y="307"/>
                  <a:pt x="106" y="305"/>
                  <a:pt x="106" y="302"/>
                </a:cubicBezTo>
                <a:cubicBezTo>
                  <a:pt x="107" y="302"/>
                  <a:pt x="107" y="301"/>
                  <a:pt x="107" y="300"/>
                </a:cubicBezTo>
                <a:cubicBezTo>
                  <a:pt x="107" y="299"/>
                  <a:pt x="107" y="299"/>
                  <a:pt x="106" y="298"/>
                </a:cubicBezTo>
                <a:cubicBezTo>
                  <a:pt x="106" y="298"/>
                  <a:pt x="106" y="297"/>
                  <a:pt x="105" y="296"/>
                </a:cubicBezTo>
                <a:cubicBezTo>
                  <a:pt x="105" y="296"/>
                  <a:pt x="104" y="296"/>
                  <a:pt x="103" y="295"/>
                </a:cubicBezTo>
                <a:cubicBezTo>
                  <a:pt x="103" y="294"/>
                  <a:pt x="104" y="292"/>
                  <a:pt x="104" y="290"/>
                </a:cubicBezTo>
                <a:cubicBezTo>
                  <a:pt x="104" y="289"/>
                  <a:pt x="104" y="289"/>
                  <a:pt x="104" y="289"/>
                </a:cubicBezTo>
                <a:cubicBezTo>
                  <a:pt x="104" y="287"/>
                  <a:pt x="103" y="285"/>
                  <a:pt x="102" y="284"/>
                </a:cubicBezTo>
                <a:cubicBezTo>
                  <a:pt x="100" y="282"/>
                  <a:pt x="98" y="280"/>
                  <a:pt x="95" y="280"/>
                </a:cubicBezTo>
                <a:cubicBezTo>
                  <a:pt x="96" y="277"/>
                  <a:pt x="96" y="275"/>
                  <a:pt x="96" y="272"/>
                </a:cubicBezTo>
                <a:cubicBezTo>
                  <a:pt x="96" y="272"/>
                  <a:pt x="96" y="272"/>
                  <a:pt x="96" y="272"/>
                </a:cubicBezTo>
                <a:cubicBezTo>
                  <a:pt x="97" y="268"/>
                  <a:pt x="99" y="265"/>
                  <a:pt x="101" y="261"/>
                </a:cubicBezTo>
                <a:cubicBezTo>
                  <a:pt x="104" y="256"/>
                  <a:pt x="106" y="251"/>
                  <a:pt x="106" y="244"/>
                </a:cubicBezTo>
                <a:cubicBezTo>
                  <a:pt x="106" y="241"/>
                  <a:pt x="106" y="238"/>
                  <a:pt x="105" y="235"/>
                </a:cubicBezTo>
                <a:cubicBezTo>
                  <a:pt x="102" y="219"/>
                  <a:pt x="97" y="211"/>
                  <a:pt x="92" y="196"/>
                </a:cubicBezTo>
                <a:cubicBezTo>
                  <a:pt x="90" y="187"/>
                  <a:pt x="88" y="178"/>
                  <a:pt x="88" y="169"/>
                </a:cubicBezTo>
                <a:cubicBezTo>
                  <a:pt x="88" y="166"/>
                  <a:pt x="88" y="164"/>
                  <a:pt x="88" y="162"/>
                </a:cubicBezTo>
                <a:cubicBezTo>
                  <a:pt x="88" y="162"/>
                  <a:pt x="88" y="162"/>
                  <a:pt x="88" y="162"/>
                </a:cubicBezTo>
                <a:cubicBezTo>
                  <a:pt x="88" y="160"/>
                  <a:pt x="87" y="158"/>
                  <a:pt x="85" y="156"/>
                </a:cubicBezTo>
                <a:cubicBezTo>
                  <a:pt x="84" y="155"/>
                  <a:pt x="81" y="154"/>
                  <a:pt x="79" y="154"/>
                </a:cubicBezTo>
                <a:cubicBezTo>
                  <a:pt x="79" y="154"/>
                  <a:pt x="79" y="154"/>
                  <a:pt x="79" y="154"/>
                </a:cubicBezTo>
                <a:cubicBezTo>
                  <a:pt x="78" y="154"/>
                  <a:pt x="77" y="154"/>
                  <a:pt x="77" y="154"/>
                </a:cubicBezTo>
                <a:cubicBezTo>
                  <a:pt x="78" y="153"/>
                  <a:pt x="79" y="152"/>
                  <a:pt x="80" y="151"/>
                </a:cubicBezTo>
                <a:cubicBezTo>
                  <a:pt x="80" y="150"/>
                  <a:pt x="81" y="149"/>
                  <a:pt x="82" y="148"/>
                </a:cubicBezTo>
                <a:cubicBezTo>
                  <a:pt x="82" y="147"/>
                  <a:pt x="83" y="145"/>
                  <a:pt x="83" y="144"/>
                </a:cubicBezTo>
                <a:cubicBezTo>
                  <a:pt x="83" y="144"/>
                  <a:pt x="83" y="144"/>
                  <a:pt x="83" y="144"/>
                </a:cubicBezTo>
                <a:cubicBezTo>
                  <a:pt x="83" y="144"/>
                  <a:pt x="83" y="144"/>
                  <a:pt x="83" y="144"/>
                </a:cubicBezTo>
                <a:cubicBezTo>
                  <a:pt x="83" y="143"/>
                  <a:pt x="84" y="143"/>
                  <a:pt x="84" y="142"/>
                </a:cubicBezTo>
                <a:cubicBezTo>
                  <a:pt x="84" y="141"/>
                  <a:pt x="83" y="141"/>
                  <a:pt x="83" y="140"/>
                </a:cubicBezTo>
                <a:cubicBezTo>
                  <a:pt x="84" y="140"/>
                  <a:pt x="85" y="139"/>
                  <a:pt x="84" y="138"/>
                </a:cubicBezTo>
                <a:cubicBezTo>
                  <a:pt x="84" y="137"/>
                  <a:pt x="84" y="137"/>
                  <a:pt x="83" y="137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35"/>
                  <a:pt x="84" y="135"/>
                  <a:pt x="84" y="135"/>
                </a:cubicBezTo>
                <a:cubicBezTo>
                  <a:pt x="84" y="134"/>
                  <a:pt x="83" y="134"/>
                  <a:pt x="83" y="133"/>
                </a:cubicBezTo>
                <a:cubicBezTo>
                  <a:pt x="83" y="133"/>
                  <a:pt x="83" y="133"/>
                  <a:pt x="83" y="133"/>
                </a:cubicBezTo>
                <a:cubicBezTo>
                  <a:pt x="82" y="133"/>
                  <a:pt x="82" y="133"/>
                  <a:pt x="82" y="133"/>
                </a:cubicBezTo>
                <a:cubicBezTo>
                  <a:pt x="82" y="133"/>
                  <a:pt x="82" y="133"/>
                  <a:pt x="82" y="133"/>
                </a:cubicBezTo>
                <a:cubicBezTo>
                  <a:pt x="82" y="133"/>
                  <a:pt x="82" y="133"/>
                  <a:pt x="82" y="133"/>
                </a:cubicBezTo>
                <a:cubicBezTo>
                  <a:pt x="82" y="132"/>
                  <a:pt x="82" y="132"/>
                  <a:pt x="82" y="132"/>
                </a:cubicBezTo>
                <a:cubicBezTo>
                  <a:pt x="82" y="132"/>
                  <a:pt x="82" y="132"/>
                  <a:pt x="82" y="132"/>
                </a:cubicBezTo>
                <a:cubicBezTo>
                  <a:pt x="83" y="132"/>
                  <a:pt x="84" y="131"/>
                  <a:pt x="84" y="130"/>
                </a:cubicBezTo>
                <a:cubicBezTo>
                  <a:pt x="84" y="129"/>
                  <a:pt x="84" y="129"/>
                  <a:pt x="84" y="129"/>
                </a:cubicBezTo>
                <a:cubicBezTo>
                  <a:pt x="84" y="128"/>
                  <a:pt x="83" y="127"/>
                  <a:pt x="83" y="127"/>
                </a:cubicBezTo>
                <a:cubicBezTo>
                  <a:pt x="82" y="126"/>
                  <a:pt x="82" y="126"/>
                  <a:pt x="82" y="126"/>
                </a:cubicBezTo>
                <a:cubicBezTo>
                  <a:pt x="82" y="126"/>
                  <a:pt x="83" y="125"/>
                  <a:pt x="83" y="125"/>
                </a:cubicBezTo>
                <a:cubicBezTo>
                  <a:pt x="83" y="124"/>
                  <a:pt x="83" y="124"/>
                  <a:pt x="83" y="123"/>
                </a:cubicBezTo>
                <a:cubicBezTo>
                  <a:pt x="83" y="123"/>
                  <a:pt x="83" y="123"/>
                  <a:pt x="83" y="123"/>
                </a:cubicBezTo>
                <a:cubicBezTo>
                  <a:pt x="83" y="121"/>
                  <a:pt x="83" y="119"/>
                  <a:pt x="83" y="118"/>
                </a:cubicBezTo>
                <a:cubicBezTo>
                  <a:pt x="83" y="117"/>
                  <a:pt x="83" y="117"/>
                  <a:pt x="83" y="117"/>
                </a:cubicBezTo>
                <a:cubicBezTo>
                  <a:pt x="86" y="114"/>
                  <a:pt x="88" y="111"/>
                  <a:pt x="89" y="107"/>
                </a:cubicBezTo>
                <a:cubicBezTo>
                  <a:pt x="90" y="104"/>
                  <a:pt x="90" y="100"/>
                  <a:pt x="91" y="98"/>
                </a:cubicBezTo>
                <a:cubicBezTo>
                  <a:pt x="93" y="92"/>
                  <a:pt x="94" y="88"/>
                  <a:pt x="99" y="80"/>
                </a:cubicBezTo>
                <a:cubicBezTo>
                  <a:pt x="105" y="73"/>
                  <a:pt x="109" y="60"/>
                  <a:pt x="109" y="47"/>
                </a:cubicBezTo>
                <a:cubicBezTo>
                  <a:pt x="109" y="36"/>
                  <a:pt x="106" y="25"/>
                  <a:pt x="99" y="16"/>
                </a:cubicBezTo>
                <a:cubicBezTo>
                  <a:pt x="91" y="7"/>
                  <a:pt x="80" y="1"/>
                  <a:pt x="62" y="0"/>
                </a:cubicBezTo>
                <a:cubicBezTo>
                  <a:pt x="62" y="0"/>
                  <a:pt x="61" y="0"/>
                  <a:pt x="60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3" name="CustomShape 133"/>
          <p:cNvSpPr/>
          <p:nvPr/>
        </p:nvSpPr>
        <p:spPr>
          <a:xfrm>
            <a:off x="1928520" y="2060280"/>
            <a:ext cx="5760" cy="40320"/>
          </a:xfrm>
          <a:custGeom>
            <a:avLst/>
            <a:gdLst/>
            <a:ahLst/>
            <a:rect l="l" t="t" r="r" b="b"/>
            <a:pathLst>
              <a:path w="6" h="40">
                <a:moveTo>
                  <a:pt x="2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4"/>
                  <a:pt x="0" y="6"/>
                  <a:pt x="0" y="8"/>
                </a:cubicBezTo>
                <a:cubicBezTo>
                  <a:pt x="0" y="18"/>
                  <a:pt x="1" y="29"/>
                  <a:pt x="2" y="39"/>
                </a:cubicBezTo>
                <a:cubicBezTo>
                  <a:pt x="2" y="40"/>
                  <a:pt x="3" y="40"/>
                  <a:pt x="4" y="40"/>
                </a:cubicBezTo>
                <a:cubicBezTo>
                  <a:pt x="4" y="40"/>
                  <a:pt x="4" y="40"/>
                  <a:pt x="4" y="40"/>
                </a:cubicBezTo>
                <a:cubicBezTo>
                  <a:pt x="5" y="40"/>
                  <a:pt x="6" y="39"/>
                  <a:pt x="6" y="38"/>
                </a:cubicBezTo>
                <a:cubicBezTo>
                  <a:pt x="4" y="28"/>
                  <a:pt x="4" y="18"/>
                  <a:pt x="4" y="8"/>
                </a:cubicBezTo>
                <a:cubicBezTo>
                  <a:pt x="4" y="6"/>
                  <a:pt x="4" y="4"/>
                  <a:pt x="4" y="2"/>
                </a:cubicBezTo>
                <a:cubicBezTo>
                  <a:pt x="4" y="1"/>
                  <a:pt x="3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4" name="CustomShape 134"/>
          <p:cNvSpPr/>
          <p:nvPr/>
        </p:nvSpPr>
        <p:spPr>
          <a:xfrm>
            <a:off x="1979280" y="2087640"/>
            <a:ext cx="27000" cy="20160"/>
          </a:xfrm>
          <a:custGeom>
            <a:avLst/>
            <a:gdLst/>
            <a:ahLst/>
            <a:rect l="l" t="t" r="r" b="b"/>
            <a:pathLst>
              <a:path w="27" h="20">
                <a:moveTo>
                  <a:pt x="25" y="0"/>
                </a:moveTo>
                <a:cubicBezTo>
                  <a:pt x="24" y="0"/>
                  <a:pt x="24" y="0"/>
                  <a:pt x="24" y="1"/>
                </a:cubicBezTo>
                <a:cubicBezTo>
                  <a:pt x="16" y="6"/>
                  <a:pt x="8" y="12"/>
                  <a:pt x="1" y="17"/>
                </a:cubicBezTo>
                <a:cubicBezTo>
                  <a:pt x="0" y="18"/>
                  <a:pt x="0" y="19"/>
                  <a:pt x="0" y="20"/>
                </a:cubicBezTo>
                <a:cubicBezTo>
                  <a:pt x="1" y="20"/>
                  <a:pt x="1" y="20"/>
                  <a:pt x="2" y="20"/>
                </a:cubicBezTo>
                <a:cubicBezTo>
                  <a:pt x="2" y="20"/>
                  <a:pt x="3" y="20"/>
                  <a:pt x="3" y="20"/>
                </a:cubicBezTo>
                <a:cubicBezTo>
                  <a:pt x="11" y="14"/>
                  <a:pt x="18" y="9"/>
                  <a:pt x="26" y="3"/>
                </a:cubicBezTo>
                <a:cubicBezTo>
                  <a:pt x="27" y="3"/>
                  <a:pt x="27" y="2"/>
                  <a:pt x="26" y="1"/>
                </a:cubicBezTo>
                <a:cubicBezTo>
                  <a:pt x="26" y="0"/>
                  <a:pt x="25" y="0"/>
                  <a:pt x="25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5" name="CustomShape 135"/>
          <p:cNvSpPr/>
          <p:nvPr/>
        </p:nvSpPr>
        <p:spPr>
          <a:xfrm>
            <a:off x="1996920" y="2141640"/>
            <a:ext cx="28080" cy="9360"/>
          </a:xfrm>
          <a:custGeom>
            <a:avLst/>
            <a:gdLst/>
            <a:ahLst/>
            <a:rect l="l" t="t" r="r" b="b"/>
            <a:pathLst>
              <a:path w="28" h="10">
                <a:moveTo>
                  <a:pt x="26" y="0"/>
                </a:moveTo>
                <a:cubicBezTo>
                  <a:pt x="26" y="0"/>
                  <a:pt x="26" y="0"/>
                  <a:pt x="26" y="0"/>
                </a:cubicBezTo>
                <a:cubicBezTo>
                  <a:pt x="18" y="4"/>
                  <a:pt x="10" y="6"/>
                  <a:pt x="2" y="6"/>
                </a:cubicBezTo>
                <a:cubicBezTo>
                  <a:pt x="1" y="6"/>
                  <a:pt x="0" y="7"/>
                  <a:pt x="0" y="8"/>
                </a:cubicBezTo>
                <a:cubicBezTo>
                  <a:pt x="0" y="9"/>
                  <a:pt x="1" y="10"/>
                  <a:pt x="2" y="10"/>
                </a:cubicBezTo>
                <a:cubicBezTo>
                  <a:pt x="2" y="10"/>
                  <a:pt x="2" y="10"/>
                  <a:pt x="2" y="10"/>
                </a:cubicBezTo>
                <a:cubicBezTo>
                  <a:pt x="10" y="10"/>
                  <a:pt x="19" y="8"/>
                  <a:pt x="27" y="4"/>
                </a:cubicBezTo>
                <a:cubicBezTo>
                  <a:pt x="28" y="3"/>
                  <a:pt x="28" y="2"/>
                  <a:pt x="28" y="1"/>
                </a:cubicBezTo>
                <a:cubicBezTo>
                  <a:pt x="28" y="1"/>
                  <a:pt x="27" y="0"/>
                  <a:pt x="26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CustomShape 136"/>
          <p:cNvSpPr/>
          <p:nvPr/>
        </p:nvSpPr>
        <p:spPr>
          <a:xfrm>
            <a:off x="1992600" y="2186280"/>
            <a:ext cx="23400" cy="19800"/>
          </a:xfrm>
          <a:custGeom>
            <a:avLst/>
            <a:gdLst/>
            <a:ahLst/>
            <a:rect l="l" t="t" r="r" b="b"/>
            <a:pathLst>
              <a:path w="23" h="20">
                <a:moveTo>
                  <a:pt x="2" y="0"/>
                </a:moveTo>
                <a:cubicBezTo>
                  <a:pt x="2" y="0"/>
                  <a:pt x="1" y="1"/>
                  <a:pt x="1" y="1"/>
                </a:cubicBezTo>
                <a:cubicBezTo>
                  <a:pt x="0" y="2"/>
                  <a:pt x="0" y="3"/>
                  <a:pt x="1" y="3"/>
                </a:cubicBezTo>
                <a:cubicBezTo>
                  <a:pt x="7" y="9"/>
                  <a:pt x="14" y="14"/>
                  <a:pt x="20" y="19"/>
                </a:cubicBezTo>
                <a:cubicBezTo>
                  <a:pt x="20" y="20"/>
                  <a:pt x="21" y="20"/>
                  <a:pt x="21" y="20"/>
                </a:cubicBezTo>
                <a:cubicBezTo>
                  <a:pt x="22" y="20"/>
                  <a:pt x="22" y="19"/>
                  <a:pt x="22" y="19"/>
                </a:cubicBezTo>
                <a:cubicBezTo>
                  <a:pt x="23" y="18"/>
                  <a:pt x="23" y="17"/>
                  <a:pt x="22" y="17"/>
                </a:cubicBezTo>
                <a:cubicBezTo>
                  <a:pt x="16" y="11"/>
                  <a:pt x="10" y="6"/>
                  <a:pt x="3" y="1"/>
                </a:cubicBezTo>
                <a:cubicBezTo>
                  <a:pt x="3" y="0"/>
                  <a:pt x="3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7" name="CustomShape 137"/>
          <p:cNvSpPr/>
          <p:nvPr/>
        </p:nvSpPr>
        <p:spPr>
          <a:xfrm>
            <a:off x="1865520" y="2087640"/>
            <a:ext cx="21960" cy="21240"/>
          </a:xfrm>
          <a:custGeom>
            <a:avLst/>
            <a:gdLst/>
            <a:ahLst/>
            <a:rect l="l" t="t" r="r" b="b"/>
            <a:pathLst>
              <a:path w="22" h="21">
                <a:moveTo>
                  <a:pt x="2" y="0"/>
                </a:moveTo>
                <a:cubicBezTo>
                  <a:pt x="2" y="0"/>
                  <a:pt x="1" y="0"/>
                  <a:pt x="1" y="1"/>
                </a:cubicBezTo>
                <a:cubicBezTo>
                  <a:pt x="0" y="2"/>
                  <a:pt x="0" y="3"/>
                  <a:pt x="1" y="3"/>
                </a:cubicBezTo>
                <a:cubicBezTo>
                  <a:pt x="8" y="8"/>
                  <a:pt x="14" y="14"/>
                  <a:pt x="18" y="21"/>
                </a:cubicBezTo>
                <a:cubicBezTo>
                  <a:pt x="19" y="21"/>
                  <a:pt x="19" y="21"/>
                  <a:pt x="20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22" y="21"/>
                  <a:pt x="22" y="20"/>
                  <a:pt x="21" y="19"/>
                </a:cubicBezTo>
                <a:cubicBezTo>
                  <a:pt x="17" y="11"/>
                  <a:pt x="10" y="5"/>
                  <a:pt x="3" y="0"/>
                </a:cubicBezTo>
                <a:cubicBezTo>
                  <a:pt x="2" y="0"/>
                  <a:pt x="2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8" name="CustomShape 138"/>
          <p:cNvSpPr/>
          <p:nvPr/>
        </p:nvSpPr>
        <p:spPr>
          <a:xfrm>
            <a:off x="1848240" y="2143440"/>
            <a:ext cx="27000" cy="9000"/>
          </a:xfrm>
          <a:custGeom>
            <a:avLst/>
            <a:gdLst/>
            <a:ahLst/>
            <a:rect l="l" t="t" r="r" b="b"/>
            <a:pathLst>
              <a:path w="27" h="9">
                <a:moveTo>
                  <a:pt x="2" y="0"/>
                </a:moveTo>
                <a:cubicBezTo>
                  <a:pt x="1" y="0"/>
                  <a:pt x="1" y="0"/>
                  <a:pt x="1" y="1"/>
                </a:cubicBezTo>
                <a:cubicBezTo>
                  <a:pt x="0" y="2"/>
                  <a:pt x="1" y="3"/>
                  <a:pt x="2" y="3"/>
                </a:cubicBezTo>
                <a:cubicBezTo>
                  <a:pt x="10" y="4"/>
                  <a:pt x="17" y="6"/>
                  <a:pt x="24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26" y="9"/>
                  <a:pt x="26" y="8"/>
                  <a:pt x="27" y="8"/>
                </a:cubicBezTo>
                <a:cubicBezTo>
                  <a:pt x="27" y="7"/>
                  <a:pt x="27" y="6"/>
                  <a:pt x="26" y="5"/>
                </a:cubicBezTo>
                <a:cubicBezTo>
                  <a:pt x="18" y="3"/>
                  <a:pt x="10" y="1"/>
                  <a:pt x="3" y="0"/>
                </a:cubicBezTo>
                <a:cubicBezTo>
                  <a:pt x="2" y="0"/>
                  <a:pt x="2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9" name="CustomShape 139"/>
          <p:cNvSpPr/>
          <p:nvPr/>
        </p:nvSpPr>
        <p:spPr>
          <a:xfrm>
            <a:off x="1856520" y="2194560"/>
            <a:ext cx="24840" cy="20520"/>
          </a:xfrm>
          <a:custGeom>
            <a:avLst/>
            <a:gdLst/>
            <a:ahLst/>
            <a:rect l="l" t="t" r="r" b="b"/>
            <a:pathLst>
              <a:path w="25" h="21">
                <a:moveTo>
                  <a:pt x="23" y="0"/>
                </a:moveTo>
                <a:cubicBezTo>
                  <a:pt x="22" y="0"/>
                  <a:pt x="22" y="0"/>
                  <a:pt x="22" y="0"/>
                </a:cubicBezTo>
                <a:cubicBezTo>
                  <a:pt x="18" y="4"/>
                  <a:pt x="15" y="7"/>
                  <a:pt x="12" y="9"/>
                </a:cubicBezTo>
                <a:cubicBezTo>
                  <a:pt x="8" y="11"/>
                  <a:pt x="5" y="14"/>
                  <a:pt x="1" y="18"/>
                </a:cubicBezTo>
                <a:cubicBezTo>
                  <a:pt x="0" y="19"/>
                  <a:pt x="1" y="20"/>
                  <a:pt x="1" y="21"/>
                </a:cubicBezTo>
                <a:cubicBezTo>
                  <a:pt x="2" y="21"/>
                  <a:pt x="2" y="21"/>
                  <a:pt x="2" y="21"/>
                </a:cubicBezTo>
                <a:cubicBezTo>
                  <a:pt x="3" y="21"/>
                  <a:pt x="3" y="21"/>
                  <a:pt x="4" y="21"/>
                </a:cubicBezTo>
                <a:cubicBezTo>
                  <a:pt x="8" y="16"/>
                  <a:pt x="11" y="14"/>
                  <a:pt x="14" y="12"/>
                </a:cubicBezTo>
                <a:cubicBezTo>
                  <a:pt x="17" y="10"/>
                  <a:pt x="20" y="7"/>
                  <a:pt x="24" y="3"/>
                </a:cubicBezTo>
                <a:cubicBezTo>
                  <a:pt x="25" y="2"/>
                  <a:pt x="25" y="1"/>
                  <a:pt x="24" y="0"/>
                </a:cubicBezTo>
                <a:cubicBezTo>
                  <a:pt x="24" y="0"/>
                  <a:pt x="23" y="0"/>
                  <a:pt x="2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0" name="CustomShape 140"/>
          <p:cNvSpPr/>
          <p:nvPr/>
        </p:nvSpPr>
        <p:spPr>
          <a:xfrm>
            <a:off x="1907280" y="2244240"/>
            <a:ext cx="360" cy="36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1" name="CustomShape 141"/>
          <p:cNvSpPr/>
          <p:nvPr/>
        </p:nvSpPr>
        <p:spPr>
          <a:xfrm>
            <a:off x="1907280" y="224424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2" name="CustomShape 142"/>
          <p:cNvSpPr/>
          <p:nvPr/>
        </p:nvSpPr>
        <p:spPr>
          <a:xfrm>
            <a:off x="1956960" y="2431080"/>
            <a:ext cx="19080" cy="24840"/>
          </a:xfrm>
          <a:custGeom>
            <a:avLst/>
            <a:gdLst/>
            <a:ahLst/>
            <a:rect l="l" t="t" r="r" b="b"/>
            <a:pathLst>
              <a:path w="19" h="25">
                <a:moveTo>
                  <a:pt x="18" y="0"/>
                </a:moveTo>
                <a:cubicBezTo>
                  <a:pt x="12" y="8"/>
                  <a:pt x="6" y="16"/>
                  <a:pt x="0" y="24"/>
                </a:cubicBezTo>
                <a:cubicBezTo>
                  <a:pt x="2" y="25"/>
                  <a:pt x="2" y="25"/>
                  <a:pt x="2" y="25"/>
                </a:cubicBezTo>
                <a:cubicBezTo>
                  <a:pt x="8" y="17"/>
                  <a:pt x="14" y="9"/>
                  <a:pt x="19" y="1"/>
                </a:cubicBezTo>
                <a:cubicBezTo>
                  <a:pt x="18" y="0"/>
                  <a:pt x="18" y="0"/>
                  <a:pt x="18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3" name="CustomShape 143"/>
          <p:cNvSpPr/>
          <p:nvPr/>
        </p:nvSpPr>
        <p:spPr>
          <a:xfrm>
            <a:off x="1959840" y="2440080"/>
            <a:ext cx="15840" cy="20160"/>
          </a:xfrm>
          <a:custGeom>
            <a:avLst/>
            <a:gdLst/>
            <a:ahLst/>
            <a:rect l="l" t="t" r="r" b="b"/>
            <a:pathLst>
              <a:path w="16" h="20">
                <a:moveTo>
                  <a:pt x="15" y="0"/>
                </a:moveTo>
                <a:cubicBezTo>
                  <a:pt x="10" y="7"/>
                  <a:pt x="5" y="13"/>
                  <a:pt x="0" y="19"/>
                </a:cubicBezTo>
                <a:cubicBezTo>
                  <a:pt x="2" y="20"/>
                  <a:pt x="2" y="20"/>
                  <a:pt x="2" y="20"/>
                </a:cubicBezTo>
                <a:cubicBezTo>
                  <a:pt x="6" y="14"/>
                  <a:pt x="11" y="8"/>
                  <a:pt x="16" y="1"/>
                </a:cubicBezTo>
                <a:cubicBezTo>
                  <a:pt x="15" y="0"/>
                  <a:pt x="15" y="0"/>
                  <a:pt x="15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4" name="CustomShape 144"/>
          <p:cNvSpPr/>
          <p:nvPr/>
        </p:nvSpPr>
        <p:spPr>
          <a:xfrm>
            <a:off x="1964160" y="2448360"/>
            <a:ext cx="11520" cy="17280"/>
          </a:xfrm>
          <a:custGeom>
            <a:avLst/>
            <a:gdLst/>
            <a:ahLst/>
            <a:rect l="l" t="t" r="r" b="b"/>
            <a:pathLst>
              <a:path w="12" h="17">
                <a:moveTo>
                  <a:pt x="10" y="0"/>
                </a:moveTo>
                <a:cubicBezTo>
                  <a:pt x="8" y="5"/>
                  <a:pt x="5" y="9"/>
                  <a:pt x="1" y="12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14"/>
                  <a:pt x="1" y="14"/>
                  <a:pt x="1" y="14"/>
                </a:cubicBezTo>
                <a:cubicBezTo>
                  <a:pt x="0" y="17"/>
                  <a:pt x="0" y="17"/>
                  <a:pt x="0" y="17"/>
                </a:cubicBezTo>
                <a:cubicBezTo>
                  <a:pt x="2" y="14"/>
                  <a:pt x="2" y="14"/>
                  <a:pt x="2" y="14"/>
                </a:cubicBezTo>
                <a:cubicBezTo>
                  <a:pt x="2" y="14"/>
                  <a:pt x="2" y="14"/>
                  <a:pt x="2" y="14"/>
                </a:cubicBezTo>
                <a:cubicBezTo>
                  <a:pt x="3" y="14"/>
                  <a:pt x="3" y="14"/>
                  <a:pt x="3" y="14"/>
                </a:cubicBezTo>
                <a:cubicBezTo>
                  <a:pt x="6" y="10"/>
                  <a:pt x="9" y="5"/>
                  <a:pt x="12" y="1"/>
                </a:cubicBezTo>
                <a:cubicBezTo>
                  <a:pt x="10" y="0"/>
                  <a:pt x="10" y="0"/>
                  <a:pt x="10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5" name="CustomShape 145"/>
          <p:cNvSpPr/>
          <p:nvPr/>
        </p:nvSpPr>
        <p:spPr>
          <a:xfrm>
            <a:off x="2008800" y="2603880"/>
            <a:ext cx="157320" cy="208440"/>
          </a:xfrm>
          <a:custGeom>
            <a:avLst/>
            <a:gdLst/>
            <a:ahLst/>
            <a:rect l="l" t="t" r="r" b="b"/>
            <a:pathLst>
              <a:path w="155" h="205">
                <a:moveTo>
                  <a:pt x="108" y="199"/>
                </a:moveTo>
                <a:cubicBezTo>
                  <a:pt x="106" y="193"/>
                  <a:pt x="104" y="188"/>
                  <a:pt x="102" y="182"/>
                </a:cubicBezTo>
                <a:cubicBezTo>
                  <a:pt x="104" y="180"/>
                  <a:pt x="106" y="179"/>
                  <a:pt x="108" y="178"/>
                </a:cubicBezTo>
                <a:cubicBezTo>
                  <a:pt x="108" y="185"/>
                  <a:pt x="108" y="192"/>
                  <a:pt x="109" y="199"/>
                </a:cubicBezTo>
                <a:cubicBezTo>
                  <a:pt x="108" y="199"/>
                  <a:pt x="108" y="199"/>
                  <a:pt x="108" y="199"/>
                </a:cubicBezTo>
                <a:moveTo>
                  <a:pt x="126" y="191"/>
                </a:moveTo>
                <a:cubicBezTo>
                  <a:pt x="126" y="190"/>
                  <a:pt x="126" y="190"/>
                  <a:pt x="126" y="189"/>
                </a:cubicBezTo>
                <a:cubicBezTo>
                  <a:pt x="126" y="185"/>
                  <a:pt x="125" y="181"/>
                  <a:pt x="125" y="178"/>
                </a:cubicBezTo>
                <a:cubicBezTo>
                  <a:pt x="126" y="182"/>
                  <a:pt x="128" y="185"/>
                  <a:pt x="131" y="189"/>
                </a:cubicBezTo>
                <a:cubicBezTo>
                  <a:pt x="129" y="190"/>
                  <a:pt x="127" y="190"/>
                  <a:pt x="126" y="191"/>
                </a:cubicBezTo>
                <a:moveTo>
                  <a:pt x="111" y="198"/>
                </a:moveTo>
                <a:cubicBezTo>
                  <a:pt x="110" y="191"/>
                  <a:pt x="110" y="184"/>
                  <a:pt x="110" y="177"/>
                </a:cubicBezTo>
                <a:cubicBezTo>
                  <a:pt x="110" y="177"/>
                  <a:pt x="110" y="177"/>
                  <a:pt x="110" y="177"/>
                </a:cubicBezTo>
                <a:cubicBezTo>
                  <a:pt x="114" y="175"/>
                  <a:pt x="118" y="174"/>
                  <a:pt x="122" y="173"/>
                </a:cubicBezTo>
                <a:cubicBezTo>
                  <a:pt x="122" y="174"/>
                  <a:pt x="122" y="174"/>
                  <a:pt x="122" y="174"/>
                </a:cubicBezTo>
                <a:cubicBezTo>
                  <a:pt x="123" y="179"/>
                  <a:pt x="124" y="184"/>
                  <a:pt x="124" y="189"/>
                </a:cubicBezTo>
                <a:cubicBezTo>
                  <a:pt x="124" y="190"/>
                  <a:pt x="124" y="191"/>
                  <a:pt x="124" y="192"/>
                </a:cubicBezTo>
                <a:cubicBezTo>
                  <a:pt x="121" y="193"/>
                  <a:pt x="119" y="194"/>
                  <a:pt x="117" y="195"/>
                </a:cubicBezTo>
                <a:cubicBezTo>
                  <a:pt x="117" y="192"/>
                  <a:pt x="117" y="190"/>
                  <a:pt x="117" y="187"/>
                </a:cubicBezTo>
                <a:cubicBezTo>
                  <a:pt x="117" y="183"/>
                  <a:pt x="117" y="180"/>
                  <a:pt x="117" y="176"/>
                </a:cubicBezTo>
                <a:cubicBezTo>
                  <a:pt x="117" y="176"/>
                  <a:pt x="116" y="175"/>
                  <a:pt x="116" y="175"/>
                </a:cubicBezTo>
                <a:cubicBezTo>
                  <a:pt x="116" y="175"/>
                  <a:pt x="116" y="175"/>
                  <a:pt x="116" y="175"/>
                </a:cubicBezTo>
                <a:cubicBezTo>
                  <a:pt x="115" y="175"/>
                  <a:pt x="115" y="176"/>
                  <a:pt x="115" y="176"/>
                </a:cubicBezTo>
                <a:cubicBezTo>
                  <a:pt x="115" y="180"/>
                  <a:pt x="115" y="183"/>
                  <a:pt x="115" y="187"/>
                </a:cubicBezTo>
                <a:cubicBezTo>
                  <a:pt x="115" y="190"/>
                  <a:pt x="115" y="193"/>
                  <a:pt x="115" y="196"/>
                </a:cubicBezTo>
                <a:cubicBezTo>
                  <a:pt x="113" y="197"/>
                  <a:pt x="112" y="197"/>
                  <a:pt x="111" y="198"/>
                </a:cubicBezTo>
                <a:moveTo>
                  <a:pt x="58" y="174"/>
                </a:moveTo>
                <a:cubicBezTo>
                  <a:pt x="56" y="171"/>
                  <a:pt x="54" y="168"/>
                  <a:pt x="51" y="165"/>
                </a:cubicBezTo>
                <a:cubicBezTo>
                  <a:pt x="52" y="165"/>
                  <a:pt x="54" y="164"/>
                  <a:pt x="56" y="164"/>
                </a:cubicBezTo>
                <a:cubicBezTo>
                  <a:pt x="57" y="167"/>
                  <a:pt x="57" y="171"/>
                  <a:pt x="58" y="174"/>
                </a:cubicBezTo>
                <a:moveTo>
                  <a:pt x="59" y="175"/>
                </a:moveTo>
                <a:cubicBezTo>
                  <a:pt x="60" y="175"/>
                  <a:pt x="60" y="175"/>
                  <a:pt x="60" y="175"/>
                </a:cubicBezTo>
                <a:cubicBezTo>
                  <a:pt x="59" y="171"/>
                  <a:pt x="59" y="167"/>
                  <a:pt x="58" y="163"/>
                </a:cubicBezTo>
                <a:cubicBezTo>
                  <a:pt x="60" y="162"/>
                  <a:pt x="62" y="162"/>
                  <a:pt x="64" y="161"/>
                </a:cubicBezTo>
                <a:cubicBezTo>
                  <a:pt x="64" y="165"/>
                  <a:pt x="64" y="169"/>
                  <a:pt x="64" y="173"/>
                </a:cubicBezTo>
                <a:cubicBezTo>
                  <a:pt x="63" y="174"/>
                  <a:pt x="61" y="174"/>
                  <a:pt x="59" y="175"/>
                </a:cubicBezTo>
                <a:moveTo>
                  <a:pt x="66" y="172"/>
                </a:moveTo>
                <a:cubicBezTo>
                  <a:pt x="66" y="168"/>
                  <a:pt x="66" y="164"/>
                  <a:pt x="66" y="161"/>
                </a:cubicBezTo>
                <a:cubicBezTo>
                  <a:pt x="66" y="160"/>
                  <a:pt x="66" y="160"/>
                  <a:pt x="66" y="160"/>
                </a:cubicBezTo>
                <a:cubicBezTo>
                  <a:pt x="67" y="160"/>
                  <a:pt x="69" y="159"/>
                  <a:pt x="71" y="158"/>
                </a:cubicBezTo>
                <a:cubicBezTo>
                  <a:pt x="71" y="160"/>
                  <a:pt x="71" y="162"/>
                  <a:pt x="71" y="164"/>
                </a:cubicBezTo>
                <a:cubicBezTo>
                  <a:pt x="71" y="166"/>
                  <a:pt x="71" y="168"/>
                  <a:pt x="72" y="169"/>
                </a:cubicBezTo>
                <a:cubicBezTo>
                  <a:pt x="72" y="170"/>
                  <a:pt x="72" y="170"/>
                  <a:pt x="72" y="170"/>
                </a:cubicBezTo>
                <a:cubicBezTo>
                  <a:pt x="70" y="170"/>
                  <a:pt x="68" y="171"/>
                  <a:pt x="66" y="172"/>
                </a:cubicBezTo>
                <a:moveTo>
                  <a:pt x="74" y="169"/>
                </a:moveTo>
                <a:cubicBezTo>
                  <a:pt x="73" y="167"/>
                  <a:pt x="73" y="165"/>
                  <a:pt x="73" y="164"/>
                </a:cubicBezTo>
                <a:cubicBezTo>
                  <a:pt x="73" y="162"/>
                  <a:pt x="73" y="160"/>
                  <a:pt x="73" y="159"/>
                </a:cubicBezTo>
                <a:cubicBezTo>
                  <a:pt x="73" y="158"/>
                  <a:pt x="73" y="158"/>
                  <a:pt x="73" y="158"/>
                </a:cubicBezTo>
                <a:cubicBezTo>
                  <a:pt x="76" y="157"/>
                  <a:pt x="79" y="156"/>
                  <a:pt x="82" y="155"/>
                </a:cubicBezTo>
                <a:cubicBezTo>
                  <a:pt x="82" y="155"/>
                  <a:pt x="82" y="155"/>
                  <a:pt x="82" y="155"/>
                </a:cubicBezTo>
                <a:cubicBezTo>
                  <a:pt x="82" y="159"/>
                  <a:pt x="81" y="163"/>
                  <a:pt x="81" y="166"/>
                </a:cubicBezTo>
                <a:cubicBezTo>
                  <a:pt x="78" y="167"/>
                  <a:pt x="76" y="168"/>
                  <a:pt x="74" y="169"/>
                </a:cubicBezTo>
                <a:moveTo>
                  <a:pt x="83" y="166"/>
                </a:moveTo>
                <a:cubicBezTo>
                  <a:pt x="83" y="162"/>
                  <a:pt x="84" y="159"/>
                  <a:pt x="84" y="155"/>
                </a:cubicBezTo>
                <a:cubicBezTo>
                  <a:pt x="84" y="155"/>
                  <a:pt x="84" y="155"/>
                  <a:pt x="83" y="154"/>
                </a:cubicBezTo>
                <a:cubicBezTo>
                  <a:pt x="85" y="154"/>
                  <a:pt x="86" y="153"/>
                  <a:pt x="88" y="153"/>
                </a:cubicBezTo>
                <a:cubicBezTo>
                  <a:pt x="90" y="160"/>
                  <a:pt x="92" y="165"/>
                  <a:pt x="95" y="171"/>
                </a:cubicBezTo>
                <a:cubicBezTo>
                  <a:pt x="93" y="169"/>
                  <a:pt x="92" y="167"/>
                  <a:pt x="91" y="165"/>
                </a:cubicBezTo>
                <a:cubicBezTo>
                  <a:pt x="91" y="165"/>
                  <a:pt x="90" y="164"/>
                  <a:pt x="89" y="164"/>
                </a:cubicBezTo>
                <a:cubicBezTo>
                  <a:pt x="89" y="164"/>
                  <a:pt x="89" y="164"/>
                  <a:pt x="89" y="164"/>
                </a:cubicBezTo>
                <a:cubicBezTo>
                  <a:pt x="87" y="165"/>
                  <a:pt x="85" y="165"/>
                  <a:pt x="83" y="166"/>
                </a:cubicBezTo>
                <a:moveTo>
                  <a:pt x="123" y="154"/>
                </a:moveTo>
                <a:cubicBezTo>
                  <a:pt x="121" y="150"/>
                  <a:pt x="120" y="146"/>
                  <a:pt x="118" y="142"/>
                </a:cubicBezTo>
                <a:cubicBezTo>
                  <a:pt x="120" y="141"/>
                  <a:pt x="122" y="140"/>
                  <a:pt x="124" y="140"/>
                </a:cubicBezTo>
                <a:cubicBezTo>
                  <a:pt x="124" y="144"/>
                  <a:pt x="124" y="148"/>
                  <a:pt x="125" y="152"/>
                </a:cubicBezTo>
                <a:cubicBezTo>
                  <a:pt x="124" y="153"/>
                  <a:pt x="124" y="153"/>
                  <a:pt x="124" y="153"/>
                </a:cubicBezTo>
                <a:cubicBezTo>
                  <a:pt x="123" y="153"/>
                  <a:pt x="123" y="153"/>
                  <a:pt x="123" y="153"/>
                </a:cubicBezTo>
                <a:cubicBezTo>
                  <a:pt x="123" y="154"/>
                  <a:pt x="123" y="154"/>
                  <a:pt x="123" y="154"/>
                </a:cubicBezTo>
                <a:moveTo>
                  <a:pt x="127" y="152"/>
                </a:moveTo>
                <a:cubicBezTo>
                  <a:pt x="126" y="147"/>
                  <a:pt x="126" y="143"/>
                  <a:pt x="125" y="139"/>
                </a:cubicBezTo>
                <a:cubicBezTo>
                  <a:pt x="128" y="138"/>
                  <a:pt x="131" y="137"/>
                  <a:pt x="133" y="136"/>
                </a:cubicBezTo>
                <a:cubicBezTo>
                  <a:pt x="133" y="137"/>
                  <a:pt x="133" y="137"/>
                  <a:pt x="133" y="137"/>
                </a:cubicBezTo>
                <a:cubicBezTo>
                  <a:pt x="133" y="141"/>
                  <a:pt x="133" y="145"/>
                  <a:pt x="133" y="149"/>
                </a:cubicBezTo>
                <a:cubicBezTo>
                  <a:pt x="133" y="149"/>
                  <a:pt x="132" y="149"/>
                  <a:pt x="132" y="149"/>
                </a:cubicBezTo>
                <a:cubicBezTo>
                  <a:pt x="130" y="150"/>
                  <a:pt x="128" y="151"/>
                  <a:pt x="127" y="152"/>
                </a:cubicBezTo>
                <a:moveTo>
                  <a:pt x="135" y="148"/>
                </a:moveTo>
                <a:cubicBezTo>
                  <a:pt x="135" y="144"/>
                  <a:pt x="135" y="140"/>
                  <a:pt x="135" y="137"/>
                </a:cubicBezTo>
                <a:cubicBezTo>
                  <a:pt x="135" y="136"/>
                  <a:pt x="135" y="136"/>
                  <a:pt x="134" y="136"/>
                </a:cubicBezTo>
                <a:cubicBezTo>
                  <a:pt x="137" y="135"/>
                  <a:pt x="140" y="134"/>
                  <a:pt x="142" y="133"/>
                </a:cubicBezTo>
                <a:cubicBezTo>
                  <a:pt x="141" y="134"/>
                  <a:pt x="141" y="134"/>
                  <a:pt x="141" y="134"/>
                </a:cubicBezTo>
                <a:cubicBezTo>
                  <a:pt x="141" y="138"/>
                  <a:pt x="141" y="142"/>
                  <a:pt x="141" y="146"/>
                </a:cubicBezTo>
                <a:cubicBezTo>
                  <a:pt x="139" y="147"/>
                  <a:pt x="137" y="147"/>
                  <a:pt x="135" y="148"/>
                </a:cubicBezTo>
                <a:moveTo>
                  <a:pt x="143" y="145"/>
                </a:moveTo>
                <a:cubicBezTo>
                  <a:pt x="143" y="141"/>
                  <a:pt x="143" y="138"/>
                  <a:pt x="143" y="134"/>
                </a:cubicBezTo>
                <a:cubicBezTo>
                  <a:pt x="144" y="133"/>
                  <a:pt x="143" y="133"/>
                  <a:pt x="143" y="133"/>
                </a:cubicBezTo>
                <a:cubicBezTo>
                  <a:pt x="145" y="132"/>
                  <a:pt x="147" y="131"/>
                  <a:pt x="148" y="131"/>
                </a:cubicBezTo>
                <a:cubicBezTo>
                  <a:pt x="149" y="135"/>
                  <a:pt x="149" y="139"/>
                  <a:pt x="150" y="142"/>
                </a:cubicBezTo>
                <a:cubicBezTo>
                  <a:pt x="149" y="143"/>
                  <a:pt x="148" y="143"/>
                  <a:pt x="146" y="144"/>
                </a:cubicBezTo>
                <a:cubicBezTo>
                  <a:pt x="145" y="144"/>
                  <a:pt x="144" y="145"/>
                  <a:pt x="143" y="145"/>
                </a:cubicBezTo>
                <a:moveTo>
                  <a:pt x="35" y="131"/>
                </a:moveTo>
                <a:cubicBezTo>
                  <a:pt x="33" y="129"/>
                  <a:pt x="32" y="128"/>
                  <a:pt x="31" y="125"/>
                </a:cubicBezTo>
                <a:cubicBezTo>
                  <a:pt x="32" y="125"/>
                  <a:pt x="32" y="125"/>
                  <a:pt x="32" y="125"/>
                </a:cubicBezTo>
                <a:cubicBezTo>
                  <a:pt x="33" y="125"/>
                  <a:pt x="35" y="124"/>
                  <a:pt x="36" y="124"/>
                </a:cubicBezTo>
                <a:cubicBezTo>
                  <a:pt x="36" y="125"/>
                  <a:pt x="36" y="126"/>
                  <a:pt x="36" y="127"/>
                </a:cubicBezTo>
                <a:cubicBezTo>
                  <a:pt x="36" y="128"/>
                  <a:pt x="36" y="129"/>
                  <a:pt x="36" y="130"/>
                </a:cubicBezTo>
                <a:cubicBezTo>
                  <a:pt x="35" y="131"/>
                  <a:pt x="35" y="131"/>
                  <a:pt x="35" y="131"/>
                </a:cubicBezTo>
                <a:moveTo>
                  <a:pt x="38" y="130"/>
                </a:moveTo>
                <a:cubicBezTo>
                  <a:pt x="38" y="129"/>
                  <a:pt x="38" y="128"/>
                  <a:pt x="38" y="127"/>
                </a:cubicBezTo>
                <a:cubicBezTo>
                  <a:pt x="38" y="126"/>
                  <a:pt x="38" y="124"/>
                  <a:pt x="38" y="123"/>
                </a:cubicBezTo>
                <a:cubicBezTo>
                  <a:pt x="38" y="123"/>
                  <a:pt x="38" y="123"/>
                  <a:pt x="38" y="123"/>
                </a:cubicBezTo>
                <a:cubicBezTo>
                  <a:pt x="39" y="123"/>
                  <a:pt x="40" y="122"/>
                  <a:pt x="41" y="122"/>
                </a:cubicBezTo>
                <a:cubicBezTo>
                  <a:pt x="41" y="124"/>
                  <a:pt x="42" y="126"/>
                  <a:pt x="42" y="128"/>
                </a:cubicBezTo>
                <a:cubicBezTo>
                  <a:pt x="40" y="129"/>
                  <a:pt x="39" y="129"/>
                  <a:pt x="38" y="130"/>
                </a:cubicBezTo>
                <a:moveTo>
                  <a:pt x="44" y="128"/>
                </a:moveTo>
                <a:cubicBezTo>
                  <a:pt x="44" y="125"/>
                  <a:pt x="43" y="123"/>
                  <a:pt x="43" y="121"/>
                </a:cubicBezTo>
                <a:cubicBezTo>
                  <a:pt x="46" y="120"/>
                  <a:pt x="50" y="119"/>
                  <a:pt x="53" y="118"/>
                </a:cubicBezTo>
                <a:cubicBezTo>
                  <a:pt x="53" y="120"/>
                  <a:pt x="52" y="122"/>
                  <a:pt x="52" y="125"/>
                </a:cubicBezTo>
                <a:cubicBezTo>
                  <a:pt x="48" y="126"/>
                  <a:pt x="46" y="127"/>
                  <a:pt x="44" y="128"/>
                </a:cubicBezTo>
                <a:moveTo>
                  <a:pt x="70" y="126"/>
                </a:moveTo>
                <a:cubicBezTo>
                  <a:pt x="71" y="123"/>
                  <a:pt x="72" y="119"/>
                  <a:pt x="73" y="116"/>
                </a:cubicBezTo>
                <a:cubicBezTo>
                  <a:pt x="73" y="116"/>
                  <a:pt x="73" y="116"/>
                  <a:pt x="73" y="116"/>
                </a:cubicBezTo>
                <a:cubicBezTo>
                  <a:pt x="73" y="118"/>
                  <a:pt x="74" y="120"/>
                  <a:pt x="75" y="122"/>
                </a:cubicBezTo>
                <a:cubicBezTo>
                  <a:pt x="75" y="122"/>
                  <a:pt x="76" y="123"/>
                  <a:pt x="76" y="124"/>
                </a:cubicBezTo>
                <a:cubicBezTo>
                  <a:pt x="74" y="125"/>
                  <a:pt x="72" y="125"/>
                  <a:pt x="70" y="126"/>
                </a:cubicBezTo>
                <a:moveTo>
                  <a:pt x="54" y="124"/>
                </a:moveTo>
                <a:cubicBezTo>
                  <a:pt x="55" y="122"/>
                  <a:pt x="55" y="119"/>
                  <a:pt x="55" y="117"/>
                </a:cubicBezTo>
                <a:cubicBezTo>
                  <a:pt x="58" y="116"/>
                  <a:pt x="60" y="115"/>
                  <a:pt x="63" y="114"/>
                </a:cubicBezTo>
                <a:cubicBezTo>
                  <a:pt x="62" y="117"/>
                  <a:pt x="62" y="119"/>
                  <a:pt x="62" y="121"/>
                </a:cubicBezTo>
                <a:cubicBezTo>
                  <a:pt x="61" y="122"/>
                  <a:pt x="60" y="122"/>
                  <a:pt x="58" y="122"/>
                </a:cubicBezTo>
                <a:cubicBezTo>
                  <a:pt x="57" y="123"/>
                  <a:pt x="57" y="123"/>
                  <a:pt x="56" y="123"/>
                </a:cubicBezTo>
                <a:cubicBezTo>
                  <a:pt x="55" y="124"/>
                  <a:pt x="55" y="124"/>
                  <a:pt x="55" y="124"/>
                </a:cubicBezTo>
                <a:cubicBezTo>
                  <a:pt x="54" y="124"/>
                  <a:pt x="54" y="124"/>
                  <a:pt x="54" y="124"/>
                </a:cubicBezTo>
                <a:moveTo>
                  <a:pt x="64" y="121"/>
                </a:moveTo>
                <a:cubicBezTo>
                  <a:pt x="64" y="118"/>
                  <a:pt x="64" y="116"/>
                  <a:pt x="65" y="114"/>
                </a:cubicBezTo>
                <a:cubicBezTo>
                  <a:pt x="66" y="113"/>
                  <a:pt x="68" y="113"/>
                  <a:pt x="69" y="112"/>
                </a:cubicBezTo>
                <a:cubicBezTo>
                  <a:pt x="70" y="113"/>
                  <a:pt x="70" y="113"/>
                  <a:pt x="70" y="114"/>
                </a:cubicBezTo>
                <a:cubicBezTo>
                  <a:pt x="71" y="114"/>
                  <a:pt x="71" y="114"/>
                  <a:pt x="71" y="114"/>
                </a:cubicBezTo>
                <a:cubicBezTo>
                  <a:pt x="70" y="117"/>
                  <a:pt x="69" y="121"/>
                  <a:pt x="69" y="124"/>
                </a:cubicBezTo>
                <a:cubicBezTo>
                  <a:pt x="68" y="123"/>
                  <a:pt x="68" y="123"/>
                  <a:pt x="68" y="123"/>
                </a:cubicBezTo>
                <a:cubicBezTo>
                  <a:pt x="68" y="122"/>
                  <a:pt x="67" y="121"/>
                  <a:pt x="66" y="121"/>
                </a:cubicBezTo>
                <a:cubicBezTo>
                  <a:pt x="66" y="121"/>
                  <a:pt x="66" y="121"/>
                  <a:pt x="66" y="121"/>
                </a:cubicBezTo>
                <a:cubicBezTo>
                  <a:pt x="66" y="121"/>
                  <a:pt x="66" y="121"/>
                  <a:pt x="66" y="121"/>
                </a:cubicBezTo>
                <a:cubicBezTo>
                  <a:pt x="66" y="121"/>
                  <a:pt x="66" y="121"/>
                  <a:pt x="66" y="121"/>
                </a:cubicBezTo>
                <a:cubicBezTo>
                  <a:pt x="66" y="120"/>
                  <a:pt x="65" y="120"/>
                  <a:pt x="65" y="120"/>
                </a:cubicBezTo>
                <a:cubicBezTo>
                  <a:pt x="65" y="120"/>
                  <a:pt x="64" y="121"/>
                  <a:pt x="64" y="121"/>
                </a:cubicBezTo>
                <a:moveTo>
                  <a:pt x="107" y="112"/>
                </a:moveTo>
                <a:cubicBezTo>
                  <a:pt x="107" y="111"/>
                  <a:pt x="106" y="110"/>
                  <a:pt x="106" y="109"/>
                </a:cubicBezTo>
                <a:cubicBezTo>
                  <a:pt x="106" y="108"/>
                  <a:pt x="105" y="107"/>
                  <a:pt x="105" y="106"/>
                </a:cubicBezTo>
                <a:cubicBezTo>
                  <a:pt x="105" y="105"/>
                  <a:pt x="105" y="104"/>
                  <a:pt x="105" y="104"/>
                </a:cubicBezTo>
                <a:cubicBezTo>
                  <a:pt x="105" y="103"/>
                  <a:pt x="105" y="103"/>
                  <a:pt x="105" y="103"/>
                </a:cubicBezTo>
                <a:cubicBezTo>
                  <a:pt x="105" y="102"/>
                  <a:pt x="105" y="100"/>
                  <a:pt x="106" y="97"/>
                </a:cubicBezTo>
                <a:cubicBezTo>
                  <a:pt x="106" y="97"/>
                  <a:pt x="107" y="97"/>
                  <a:pt x="107" y="96"/>
                </a:cubicBezTo>
                <a:cubicBezTo>
                  <a:pt x="109" y="99"/>
                  <a:pt x="109" y="102"/>
                  <a:pt x="109" y="105"/>
                </a:cubicBezTo>
                <a:cubicBezTo>
                  <a:pt x="109" y="105"/>
                  <a:pt x="108" y="105"/>
                  <a:pt x="108" y="105"/>
                </a:cubicBezTo>
                <a:cubicBezTo>
                  <a:pt x="107" y="106"/>
                  <a:pt x="107" y="106"/>
                  <a:pt x="107" y="107"/>
                </a:cubicBezTo>
                <a:cubicBezTo>
                  <a:pt x="107" y="107"/>
                  <a:pt x="107" y="107"/>
                  <a:pt x="107" y="107"/>
                </a:cubicBezTo>
                <a:cubicBezTo>
                  <a:pt x="107" y="109"/>
                  <a:pt x="107" y="110"/>
                  <a:pt x="107" y="112"/>
                </a:cubicBezTo>
                <a:moveTo>
                  <a:pt x="111" y="104"/>
                </a:moveTo>
                <a:cubicBezTo>
                  <a:pt x="111" y="101"/>
                  <a:pt x="110" y="98"/>
                  <a:pt x="109" y="96"/>
                </a:cubicBezTo>
                <a:cubicBezTo>
                  <a:pt x="111" y="95"/>
                  <a:pt x="112" y="95"/>
                  <a:pt x="113" y="94"/>
                </a:cubicBezTo>
                <a:cubicBezTo>
                  <a:pt x="114" y="94"/>
                  <a:pt x="115" y="94"/>
                  <a:pt x="115" y="94"/>
                </a:cubicBezTo>
                <a:cubicBezTo>
                  <a:pt x="115" y="95"/>
                  <a:pt x="115" y="96"/>
                  <a:pt x="115" y="97"/>
                </a:cubicBezTo>
                <a:cubicBezTo>
                  <a:pt x="115" y="99"/>
                  <a:pt x="115" y="100"/>
                  <a:pt x="115" y="102"/>
                </a:cubicBezTo>
                <a:cubicBezTo>
                  <a:pt x="114" y="103"/>
                  <a:pt x="113" y="103"/>
                  <a:pt x="111" y="104"/>
                </a:cubicBezTo>
                <a:moveTo>
                  <a:pt x="53" y="94"/>
                </a:moveTo>
                <a:cubicBezTo>
                  <a:pt x="53" y="94"/>
                  <a:pt x="53" y="94"/>
                  <a:pt x="53" y="94"/>
                </a:cubicBezTo>
                <a:cubicBezTo>
                  <a:pt x="53" y="94"/>
                  <a:pt x="53" y="94"/>
                  <a:pt x="53" y="94"/>
                </a:cubicBezTo>
                <a:moveTo>
                  <a:pt x="45" y="95"/>
                </a:moveTo>
                <a:cubicBezTo>
                  <a:pt x="45" y="94"/>
                  <a:pt x="45" y="93"/>
                  <a:pt x="45" y="92"/>
                </a:cubicBezTo>
                <a:cubicBezTo>
                  <a:pt x="46" y="93"/>
                  <a:pt x="47" y="94"/>
                  <a:pt x="47" y="94"/>
                </a:cubicBezTo>
                <a:cubicBezTo>
                  <a:pt x="47" y="95"/>
                  <a:pt x="46" y="95"/>
                  <a:pt x="45" y="95"/>
                </a:cubicBezTo>
                <a:moveTo>
                  <a:pt x="117" y="101"/>
                </a:moveTo>
                <a:cubicBezTo>
                  <a:pt x="117" y="100"/>
                  <a:pt x="117" y="99"/>
                  <a:pt x="117" y="97"/>
                </a:cubicBezTo>
                <a:cubicBezTo>
                  <a:pt x="117" y="96"/>
                  <a:pt x="117" y="94"/>
                  <a:pt x="117" y="93"/>
                </a:cubicBezTo>
                <a:cubicBezTo>
                  <a:pt x="119" y="92"/>
                  <a:pt x="122" y="92"/>
                  <a:pt x="124" y="91"/>
                </a:cubicBezTo>
                <a:cubicBezTo>
                  <a:pt x="124" y="92"/>
                  <a:pt x="124" y="92"/>
                  <a:pt x="124" y="92"/>
                </a:cubicBezTo>
                <a:cubicBezTo>
                  <a:pt x="124" y="94"/>
                  <a:pt x="124" y="97"/>
                  <a:pt x="123" y="99"/>
                </a:cubicBezTo>
                <a:cubicBezTo>
                  <a:pt x="121" y="100"/>
                  <a:pt x="119" y="101"/>
                  <a:pt x="117" y="101"/>
                </a:cubicBezTo>
                <a:moveTo>
                  <a:pt x="125" y="98"/>
                </a:moveTo>
                <a:cubicBezTo>
                  <a:pt x="126" y="96"/>
                  <a:pt x="126" y="94"/>
                  <a:pt x="126" y="92"/>
                </a:cubicBezTo>
                <a:cubicBezTo>
                  <a:pt x="126" y="91"/>
                  <a:pt x="126" y="91"/>
                  <a:pt x="126" y="90"/>
                </a:cubicBezTo>
                <a:cubicBezTo>
                  <a:pt x="128" y="90"/>
                  <a:pt x="129" y="89"/>
                  <a:pt x="131" y="89"/>
                </a:cubicBezTo>
                <a:cubicBezTo>
                  <a:pt x="131" y="91"/>
                  <a:pt x="130" y="94"/>
                  <a:pt x="130" y="97"/>
                </a:cubicBezTo>
                <a:cubicBezTo>
                  <a:pt x="129" y="97"/>
                  <a:pt x="127" y="98"/>
                  <a:pt x="125" y="98"/>
                </a:cubicBezTo>
                <a:moveTo>
                  <a:pt x="132" y="96"/>
                </a:moveTo>
                <a:cubicBezTo>
                  <a:pt x="133" y="93"/>
                  <a:pt x="133" y="91"/>
                  <a:pt x="133" y="88"/>
                </a:cubicBezTo>
                <a:cubicBezTo>
                  <a:pt x="134" y="88"/>
                  <a:pt x="135" y="88"/>
                  <a:pt x="135" y="87"/>
                </a:cubicBezTo>
                <a:cubicBezTo>
                  <a:pt x="136" y="89"/>
                  <a:pt x="136" y="91"/>
                  <a:pt x="136" y="93"/>
                </a:cubicBezTo>
                <a:cubicBezTo>
                  <a:pt x="136" y="94"/>
                  <a:pt x="136" y="95"/>
                  <a:pt x="136" y="95"/>
                </a:cubicBezTo>
                <a:cubicBezTo>
                  <a:pt x="136" y="95"/>
                  <a:pt x="136" y="95"/>
                  <a:pt x="136" y="95"/>
                </a:cubicBezTo>
                <a:cubicBezTo>
                  <a:pt x="134" y="95"/>
                  <a:pt x="133" y="96"/>
                  <a:pt x="132" y="96"/>
                </a:cubicBezTo>
                <a:moveTo>
                  <a:pt x="39" y="97"/>
                </a:moveTo>
                <a:cubicBezTo>
                  <a:pt x="39" y="96"/>
                  <a:pt x="39" y="96"/>
                  <a:pt x="39" y="96"/>
                </a:cubicBezTo>
                <a:cubicBezTo>
                  <a:pt x="39" y="93"/>
                  <a:pt x="39" y="90"/>
                  <a:pt x="39" y="87"/>
                </a:cubicBezTo>
                <a:cubicBezTo>
                  <a:pt x="41" y="88"/>
                  <a:pt x="42" y="90"/>
                  <a:pt x="44" y="91"/>
                </a:cubicBezTo>
                <a:cubicBezTo>
                  <a:pt x="44" y="91"/>
                  <a:pt x="44" y="91"/>
                  <a:pt x="44" y="91"/>
                </a:cubicBezTo>
                <a:cubicBezTo>
                  <a:pt x="43" y="93"/>
                  <a:pt x="43" y="94"/>
                  <a:pt x="43" y="96"/>
                </a:cubicBezTo>
                <a:cubicBezTo>
                  <a:pt x="42" y="96"/>
                  <a:pt x="41" y="96"/>
                  <a:pt x="40" y="97"/>
                </a:cubicBezTo>
                <a:cubicBezTo>
                  <a:pt x="39" y="97"/>
                  <a:pt x="39" y="97"/>
                  <a:pt x="39" y="97"/>
                </a:cubicBezTo>
                <a:moveTo>
                  <a:pt x="37" y="94"/>
                </a:moveTo>
                <a:cubicBezTo>
                  <a:pt x="35" y="92"/>
                  <a:pt x="33" y="90"/>
                  <a:pt x="31" y="88"/>
                </a:cubicBezTo>
                <a:cubicBezTo>
                  <a:pt x="31" y="85"/>
                  <a:pt x="30" y="81"/>
                  <a:pt x="30" y="78"/>
                </a:cubicBezTo>
                <a:cubicBezTo>
                  <a:pt x="33" y="81"/>
                  <a:pt x="35" y="83"/>
                  <a:pt x="37" y="85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9"/>
                  <a:pt x="37" y="91"/>
                  <a:pt x="37" y="94"/>
                </a:cubicBezTo>
                <a:moveTo>
                  <a:pt x="29" y="85"/>
                </a:moveTo>
                <a:cubicBezTo>
                  <a:pt x="27" y="84"/>
                  <a:pt x="25" y="82"/>
                  <a:pt x="24" y="81"/>
                </a:cubicBezTo>
                <a:cubicBezTo>
                  <a:pt x="23" y="80"/>
                  <a:pt x="23" y="80"/>
                  <a:pt x="23" y="80"/>
                </a:cubicBezTo>
                <a:cubicBezTo>
                  <a:pt x="23" y="80"/>
                  <a:pt x="23" y="80"/>
                  <a:pt x="23" y="80"/>
                </a:cubicBezTo>
                <a:cubicBezTo>
                  <a:pt x="23" y="77"/>
                  <a:pt x="23" y="74"/>
                  <a:pt x="23" y="71"/>
                </a:cubicBezTo>
                <a:cubicBezTo>
                  <a:pt x="25" y="73"/>
                  <a:pt x="26" y="75"/>
                  <a:pt x="28" y="76"/>
                </a:cubicBezTo>
                <a:cubicBezTo>
                  <a:pt x="28" y="77"/>
                  <a:pt x="28" y="77"/>
                  <a:pt x="28" y="77"/>
                </a:cubicBezTo>
                <a:cubicBezTo>
                  <a:pt x="28" y="80"/>
                  <a:pt x="28" y="83"/>
                  <a:pt x="29" y="85"/>
                </a:cubicBezTo>
                <a:moveTo>
                  <a:pt x="21" y="78"/>
                </a:moveTo>
                <a:cubicBezTo>
                  <a:pt x="19" y="76"/>
                  <a:pt x="17" y="74"/>
                  <a:pt x="16" y="73"/>
                </a:cubicBezTo>
                <a:cubicBezTo>
                  <a:pt x="16" y="70"/>
                  <a:pt x="15" y="66"/>
                  <a:pt x="15" y="63"/>
                </a:cubicBezTo>
                <a:cubicBezTo>
                  <a:pt x="17" y="65"/>
                  <a:pt x="19" y="67"/>
                  <a:pt x="21" y="69"/>
                </a:cubicBezTo>
                <a:cubicBezTo>
                  <a:pt x="21" y="72"/>
                  <a:pt x="21" y="75"/>
                  <a:pt x="21" y="78"/>
                </a:cubicBezTo>
                <a:moveTo>
                  <a:pt x="111" y="68"/>
                </a:moveTo>
                <a:cubicBezTo>
                  <a:pt x="112" y="65"/>
                  <a:pt x="113" y="62"/>
                  <a:pt x="113" y="59"/>
                </a:cubicBezTo>
                <a:cubicBezTo>
                  <a:pt x="114" y="61"/>
                  <a:pt x="114" y="64"/>
                  <a:pt x="115" y="66"/>
                </a:cubicBezTo>
                <a:cubicBezTo>
                  <a:pt x="113" y="67"/>
                  <a:pt x="112" y="67"/>
                  <a:pt x="111" y="68"/>
                </a:cubicBezTo>
                <a:moveTo>
                  <a:pt x="14" y="71"/>
                </a:moveTo>
                <a:cubicBezTo>
                  <a:pt x="13" y="71"/>
                  <a:pt x="13" y="70"/>
                  <a:pt x="12" y="70"/>
                </a:cubicBezTo>
                <a:cubicBezTo>
                  <a:pt x="12" y="69"/>
                  <a:pt x="11" y="69"/>
                  <a:pt x="11" y="68"/>
                </a:cubicBezTo>
                <a:cubicBezTo>
                  <a:pt x="9" y="63"/>
                  <a:pt x="7" y="61"/>
                  <a:pt x="7" y="59"/>
                </a:cubicBezTo>
                <a:cubicBezTo>
                  <a:pt x="6" y="57"/>
                  <a:pt x="6" y="56"/>
                  <a:pt x="5" y="53"/>
                </a:cubicBezTo>
                <a:cubicBezTo>
                  <a:pt x="7" y="56"/>
                  <a:pt x="10" y="58"/>
                  <a:pt x="12" y="61"/>
                </a:cubicBezTo>
                <a:cubicBezTo>
                  <a:pt x="13" y="64"/>
                  <a:pt x="13" y="68"/>
                  <a:pt x="14" y="71"/>
                </a:cubicBezTo>
                <a:moveTo>
                  <a:pt x="116" y="63"/>
                </a:moveTo>
                <a:cubicBezTo>
                  <a:pt x="116" y="60"/>
                  <a:pt x="115" y="57"/>
                  <a:pt x="114" y="55"/>
                </a:cubicBezTo>
                <a:cubicBezTo>
                  <a:pt x="115" y="51"/>
                  <a:pt x="116" y="47"/>
                  <a:pt x="117" y="43"/>
                </a:cubicBezTo>
                <a:cubicBezTo>
                  <a:pt x="117" y="46"/>
                  <a:pt x="118" y="49"/>
                  <a:pt x="118" y="53"/>
                </a:cubicBezTo>
                <a:cubicBezTo>
                  <a:pt x="119" y="53"/>
                  <a:pt x="119" y="53"/>
                  <a:pt x="119" y="53"/>
                </a:cubicBezTo>
                <a:cubicBezTo>
                  <a:pt x="118" y="56"/>
                  <a:pt x="117" y="60"/>
                  <a:pt x="116" y="63"/>
                </a:cubicBezTo>
                <a:moveTo>
                  <a:pt x="120" y="48"/>
                </a:moveTo>
                <a:cubicBezTo>
                  <a:pt x="119" y="45"/>
                  <a:pt x="119" y="41"/>
                  <a:pt x="118" y="37"/>
                </a:cubicBezTo>
                <a:cubicBezTo>
                  <a:pt x="119" y="33"/>
                  <a:pt x="120" y="30"/>
                  <a:pt x="121" y="26"/>
                </a:cubicBezTo>
                <a:cubicBezTo>
                  <a:pt x="122" y="30"/>
                  <a:pt x="122" y="34"/>
                  <a:pt x="122" y="37"/>
                </a:cubicBezTo>
                <a:cubicBezTo>
                  <a:pt x="121" y="41"/>
                  <a:pt x="120" y="45"/>
                  <a:pt x="120" y="48"/>
                </a:cubicBezTo>
                <a:moveTo>
                  <a:pt x="124" y="32"/>
                </a:moveTo>
                <a:cubicBezTo>
                  <a:pt x="123" y="28"/>
                  <a:pt x="123" y="25"/>
                  <a:pt x="122" y="22"/>
                </a:cubicBezTo>
                <a:cubicBezTo>
                  <a:pt x="122" y="19"/>
                  <a:pt x="123" y="17"/>
                  <a:pt x="123" y="14"/>
                </a:cubicBezTo>
                <a:cubicBezTo>
                  <a:pt x="124" y="17"/>
                  <a:pt x="124" y="21"/>
                  <a:pt x="124" y="24"/>
                </a:cubicBezTo>
                <a:cubicBezTo>
                  <a:pt x="124" y="25"/>
                  <a:pt x="124" y="25"/>
                  <a:pt x="124" y="26"/>
                </a:cubicBezTo>
                <a:cubicBezTo>
                  <a:pt x="124" y="28"/>
                  <a:pt x="124" y="30"/>
                  <a:pt x="124" y="32"/>
                </a:cubicBezTo>
                <a:moveTo>
                  <a:pt x="78" y="85"/>
                </a:moveTo>
                <a:cubicBezTo>
                  <a:pt x="79" y="85"/>
                  <a:pt x="79" y="85"/>
                  <a:pt x="79" y="85"/>
                </a:cubicBezTo>
                <a:cubicBezTo>
                  <a:pt x="80" y="85"/>
                  <a:pt x="80" y="84"/>
                  <a:pt x="80" y="83"/>
                </a:cubicBezTo>
                <a:cubicBezTo>
                  <a:pt x="80" y="79"/>
                  <a:pt x="80" y="76"/>
                  <a:pt x="80" y="72"/>
                </a:cubicBezTo>
                <a:cubicBezTo>
                  <a:pt x="80" y="55"/>
                  <a:pt x="82" y="38"/>
                  <a:pt x="84" y="20"/>
                </a:cubicBezTo>
                <a:cubicBezTo>
                  <a:pt x="97" y="15"/>
                  <a:pt x="109" y="10"/>
                  <a:pt x="121" y="5"/>
                </a:cubicBezTo>
                <a:cubicBezTo>
                  <a:pt x="116" y="27"/>
                  <a:pt x="112" y="48"/>
                  <a:pt x="107" y="70"/>
                </a:cubicBezTo>
                <a:cubicBezTo>
                  <a:pt x="106" y="70"/>
                  <a:pt x="106" y="71"/>
                  <a:pt x="106" y="71"/>
                </a:cubicBezTo>
                <a:cubicBezTo>
                  <a:pt x="107" y="72"/>
                  <a:pt x="107" y="72"/>
                  <a:pt x="108" y="73"/>
                </a:cubicBezTo>
                <a:cubicBezTo>
                  <a:pt x="108" y="73"/>
                  <a:pt x="108" y="73"/>
                  <a:pt x="108" y="73"/>
                </a:cubicBezTo>
                <a:cubicBezTo>
                  <a:pt x="108" y="73"/>
                  <a:pt x="108" y="73"/>
                  <a:pt x="108" y="73"/>
                </a:cubicBezTo>
                <a:cubicBezTo>
                  <a:pt x="108" y="73"/>
                  <a:pt x="108" y="73"/>
                  <a:pt x="108" y="73"/>
                </a:cubicBezTo>
                <a:cubicBezTo>
                  <a:pt x="108" y="73"/>
                  <a:pt x="108" y="73"/>
                  <a:pt x="109" y="73"/>
                </a:cubicBezTo>
                <a:cubicBezTo>
                  <a:pt x="109" y="73"/>
                  <a:pt x="109" y="73"/>
                  <a:pt x="110" y="72"/>
                </a:cubicBezTo>
                <a:cubicBezTo>
                  <a:pt x="117" y="70"/>
                  <a:pt x="124" y="67"/>
                  <a:pt x="131" y="64"/>
                </a:cubicBezTo>
                <a:cubicBezTo>
                  <a:pt x="133" y="70"/>
                  <a:pt x="134" y="76"/>
                  <a:pt x="135" y="82"/>
                </a:cubicBezTo>
                <a:cubicBezTo>
                  <a:pt x="135" y="82"/>
                  <a:pt x="134" y="83"/>
                  <a:pt x="134" y="83"/>
                </a:cubicBezTo>
                <a:cubicBezTo>
                  <a:pt x="127" y="86"/>
                  <a:pt x="119" y="88"/>
                  <a:pt x="112" y="90"/>
                </a:cubicBezTo>
                <a:cubicBezTo>
                  <a:pt x="109" y="91"/>
                  <a:pt x="106" y="92"/>
                  <a:pt x="103" y="94"/>
                </a:cubicBezTo>
                <a:cubicBezTo>
                  <a:pt x="103" y="94"/>
                  <a:pt x="103" y="94"/>
                  <a:pt x="103" y="94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2" y="96"/>
                  <a:pt x="102" y="96"/>
                  <a:pt x="102" y="96"/>
                </a:cubicBezTo>
                <a:cubicBezTo>
                  <a:pt x="102" y="96"/>
                  <a:pt x="102" y="96"/>
                  <a:pt x="102" y="96"/>
                </a:cubicBezTo>
                <a:cubicBezTo>
                  <a:pt x="102" y="98"/>
                  <a:pt x="101" y="100"/>
                  <a:pt x="101" y="103"/>
                </a:cubicBezTo>
                <a:cubicBezTo>
                  <a:pt x="101" y="104"/>
                  <a:pt x="101" y="104"/>
                  <a:pt x="101" y="105"/>
                </a:cubicBezTo>
                <a:cubicBezTo>
                  <a:pt x="101" y="105"/>
                  <a:pt x="101" y="106"/>
                  <a:pt x="101" y="107"/>
                </a:cubicBezTo>
                <a:cubicBezTo>
                  <a:pt x="102" y="109"/>
                  <a:pt x="102" y="110"/>
                  <a:pt x="103" y="112"/>
                </a:cubicBezTo>
                <a:cubicBezTo>
                  <a:pt x="103" y="113"/>
                  <a:pt x="103" y="114"/>
                  <a:pt x="103" y="115"/>
                </a:cubicBezTo>
                <a:cubicBezTo>
                  <a:pt x="103" y="115"/>
                  <a:pt x="103" y="116"/>
                  <a:pt x="104" y="116"/>
                </a:cubicBezTo>
                <a:cubicBezTo>
                  <a:pt x="104" y="117"/>
                  <a:pt x="105" y="117"/>
                  <a:pt x="105" y="117"/>
                </a:cubicBezTo>
                <a:cubicBezTo>
                  <a:pt x="106" y="117"/>
                  <a:pt x="106" y="117"/>
                  <a:pt x="106" y="117"/>
                </a:cubicBezTo>
                <a:cubicBezTo>
                  <a:pt x="106" y="117"/>
                  <a:pt x="106" y="117"/>
                  <a:pt x="106" y="117"/>
                </a:cubicBezTo>
                <a:cubicBezTo>
                  <a:pt x="106" y="117"/>
                  <a:pt x="106" y="117"/>
                  <a:pt x="106" y="117"/>
                </a:cubicBezTo>
                <a:cubicBezTo>
                  <a:pt x="106" y="117"/>
                  <a:pt x="106" y="117"/>
                  <a:pt x="106" y="117"/>
                </a:cubicBezTo>
                <a:cubicBezTo>
                  <a:pt x="119" y="112"/>
                  <a:pt x="127" y="110"/>
                  <a:pt x="133" y="108"/>
                </a:cubicBezTo>
                <a:cubicBezTo>
                  <a:pt x="136" y="107"/>
                  <a:pt x="138" y="106"/>
                  <a:pt x="139" y="105"/>
                </a:cubicBezTo>
                <a:cubicBezTo>
                  <a:pt x="140" y="105"/>
                  <a:pt x="140" y="105"/>
                  <a:pt x="141" y="105"/>
                </a:cubicBezTo>
                <a:cubicBezTo>
                  <a:pt x="142" y="108"/>
                  <a:pt x="144" y="113"/>
                  <a:pt x="145" y="118"/>
                </a:cubicBezTo>
                <a:cubicBezTo>
                  <a:pt x="146" y="121"/>
                  <a:pt x="147" y="124"/>
                  <a:pt x="148" y="126"/>
                </a:cubicBezTo>
                <a:cubicBezTo>
                  <a:pt x="147" y="127"/>
                  <a:pt x="144" y="128"/>
                  <a:pt x="141" y="129"/>
                </a:cubicBezTo>
                <a:cubicBezTo>
                  <a:pt x="136" y="131"/>
                  <a:pt x="127" y="134"/>
                  <a:pt x="115" y="139"/>
                </a:cubicBezTo>
                <a:cubicBezTo>
                  <a:pt x="115" y="139"/>
                  <a:pt x="115" y="139"/>
                  <a:pt x="115" y="139"/>
                </a:cubicBezTo>
                <a:cubicBezTo>
                  <a:pt x="115" y="139"/>
                  <a:pt x="115" y="139"/>
                  <a:pt x="115" y="139"/>
                </a:cubicBezTo>
                <a:cubicBezTo>
                  <a:pt x="114" y="139"/>
                  <a:pt x="114" y="139"/>
                  <a:pt x="114" y="139"/>
                </a:cubicBezTo>
                <a:cubicBezTo>
                  <a:pt x="113" y="139"/>
                  <a:pt x="112" y="141"/>
                  <a:pt x="113" y="142"/>
                </a:cubicBezTo>
                <a:cubicBezTo>
                  <a:pt x="113" y="142"/>
                  <a:pt x="114" y="143"/>
                  <a:pt x="114" y="143"/>
                </a:cubicBezTo>
                <a:cubicBezTo>
                  <a:pt x="118" y="153"/>
                  <a:pt x="121" y="159"/>
                  <a:pt x="124" y="169"/>
                </a:cubicBezTo>
                <a:cubicBezTo>
                  <a:pt x="116" y="169"/>
                  <a:pt x="108" y="172"/>
                  <a:pt x="101" y="178"/>
                </a:cubicBezTo>
                <a:cubicBezTo>
                  <a:pt x="97" y="167"/>
                  <a:pt x="95" y="161"/>
                  <a:pt x="91" y="150"/>
                </a:cubicBezTo>
                <a:cubicBezTo>
                  <a:pt x="90" y="149"/>
                  <a:pt x="90" y="148"/>
                  <a:pt x="89" y="148"/>
                </a:cubicBezTo>
                <a:cubicBezTo>
                  <a:pt x="89" y="148"/>
                  <a:pt x="88" y="148"/>
                  <a:pt x="88" y="148"/>
                </a:cubicBezTo>
                <a:cubicBezTo>
                  <a:pt x="88" y="149"/>
                  <a:pt x="88" y="149"/>
                  <a:pt x="88" y="149"/>
                </a:cubicBezTo>
                <a:cubicBezTo>
                  <a:pt x="88" y="149"/>
                  <a:pt x="88" y="149"/>
                  <a:pt x="88" y="149"/>
                </a:cubicBezTo>
                <a:cubicBezTo>
                  <a:pt x="66" y="156"/>
                  <a:pt x="54" y="160"/>
                  <a:pt x="49" y="162"/>
                </a:cubicBezTo>
                <a:cubicBezTo>
                  <a:pt x="48" y="154"/>
                  <a:pt x="46" y="147"/>
                  <a:pt x="43" y="140"/>
                </a:cubicBezTo>
                <a:cubicBezTo>
                  <a:pt x="44" y="140"/>
                  <a:pt x="44" y="139"/>
                  <a:pt x="44" y="139"/>
                </a:cubicBezTo>
                <a:cubicBezTo>
                  <a:pt x="49" y="138"/>
                  <a:pt x="60" y="134"/>
                  <a:pt x="79" y="127"/>
                </a:cubicBezTo>
                <a:cubicBezTo>
                  <a:pt x="79" y="127"/>
                  <a:pt x="79" y="127"/>
                  <a:pt x="79" y="127"/>
                </a:cubicBezTo>
                <a:cubicBezTo>
                  <a:pt x="79" y="127"/>
                  <a:pt x="79" y="127"/>
                  <a:pt x="79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81" y="126"/>
                  <a:pt x="81" y="125"/>
                  <a:pt x="81" y="124"/>
                </a:cubicBezTo>
                <a:cubicBezTo>
                  <a:pt x="81" y="124"/>
                  <a:pt x="80" y="124"/>
                  <a:pt x="80" y="123"/>
                </a:cubicBezTo>
                <a:cubicBezTo>
                  <a:pt x="80" y="122"/>
                  <a:pt x="79" y="120"/>
                  <a:pt x="78" y="118"/>
                </a:cubicBezTo>
                <a:cubicBezTo>
                  <a:pt x="77" y="117"/>
                  <a:pt x="77" y="116"/>
                  <a:pt x="76" y="115"/>
                </a:cubicBezTo>
                <a:cubicBezTo>
                  <a:pt x="76" y="114"/>
                  <a:pt x="75" y="113"/>
                  <a:pt x="75" y="112"/>
                </a:cubicBezTo>
                <a:cubicBezTo>
                  <a:pt x="74" y="112"/>
                  <a:pt x="74" y="111"/>
                  <a:pt x="73" y="111"/>
                </a:cubicBezTo>
                <a:cubicBezTo>
                  <a:pt x="73" y="110"/>
                  <a:pt x="72" y="110"/>
                  <a:pt x="72" y="110"/>
                </a:cubicBezTo>
                <a:cubicBezTo>
                  <a:pt x="72" y="110"/>
                  <a:pt x="72" y="110"/>
                  <a:pt x="72" y="110"/>
                </a:cubicBezTo>
                <a:cubicBezTo>
                  <a:pt x="72" y="109"/>
                  <a:pt x="71" y="108"/>
                  <a:pt x="70" y="108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0" y="108"/>
                  <a:pt x="69" y="108"/>
                  <a:pt x="69" y="108"/>
                </a:cubicBezTo>
                <a:cubicBezTo>
                  <a:pt x="68" y="108"/>
                  <a:pt x="68" y="108"/>
                  <a:pt x="67" y="108"/>
                </a:cubicBezTo>
                <a:cubicBezTo>
                  <a:pt x="67" y="109"/>
                  <a:pt x="67" y="109"/>
                  <a:pt x="67" y="109"/>
                </a:cubicBezTo>
                <a:cubicBezTo>
                  <a:pt x="53" y="113"/>
                  <a:pt x="43" y="116"/>
                  <a:pt x="31" y="121"/>
                </a:cubicBezTo>
                <a:cubicBezTo>
                  <a:pt x="30" y="116"/>
                  <a:pt x="28" y="110"/>
                  <a:pt x="28" y="104"/>
                </a:cubicBezTo>
                <a:cubicBezTo>
                  <a:pt x="31" y="103"/>
                  <a:pt x="35" y="102"/>
                  <a:pt x="37" y="101"/>
                </a:cubicBezTo>
                <a:cubicBezTo>
                  <a:pt x="38" y="102"/>
                  <a:pt x="38" y="102"/>
                  <a:pt x="38" y="102"/>
                </a:cubicBezTo>
                <a:cubicBezTo>
                  <a:pt x="38" y="102"/>
                  <a:pt x="38" y="102"/>
                  <a:pt x="38" y="102"/>
                </a:cubicBezTo>
                <a:cubicBezTo>
                  <a:pt x="38" y="102"/>
                  <a:pt x="39" y="102"/>
                  <a:pt x="39" y="101"/>
                </a:cubicBezTo>
                <a:cubicBezTo>
                  <a:pt x="39" y="101"/>
                  <a:pt x="39" y="101"/>
                  <a:pt x="39" y="101"/>
                </a:cubicBezTo>
                <a:cubicBezTo>
                  <a:pt x="40" y="101"/>
                  <a:pt x="40" y="101"/>
                  <a:pt x="41" y="101"/>
                </a:cubicBezTo>
                <a:cubicBezTo>
                  <a:pt x="45" y="100"/>
                  <a:pt x="48" y="99"/>
                  <a:pt x="52" y="97"/>
                </a:cubicBezTo>
                <a:cubicBezTo>
                  <a:pt x="52" y="97"/>
                  <a:pt x="52" y="97"/>
                  <a:pt x="52" y="97"/>
                </a:cubicBezTo>
                <a:cubicBezTo>
                  <a:pt x="52" y="97"/>
                  <a:pt x="52" y="97"/>
                  <a:pt x="52" y="97"/>
                </a:cubicBezTo>
                <a:cubicBezTo>
                  <a:pt x="52" y="97"/>
                  <a:pt x="52" y="97"/>
                  <a:pt x="52" y="97"/>
                </a:cubicBezTo>
                <a:cubicBezTo>
                  <a:pt x="52" y="97"/>
                  <a:pt x="52" y="97"/>
                  <a:pt x="52" y="97"/>
                </a:cubicBezTo>
                <a:cubicBezTo>
                  <a:pt x="52" y="96"/>
                  <a:pt x="52" y="96"/>
                  <a:pt x="52" y="96"/>
                </a:cubicBezTo>
                <a:cubicBezTo>
                  <a:pt x="53" y="96"/>
                  <a:pt x="53" y="96"/>
                  <a:pt x="53" y="96"/>
                </a:cubicBezTo>
                <a:cubicBezTo>
                  <a:pt x="53" y="96"/>
                  <a:pt x="53" y="95"/>
                  <a:pt x="53" y="95"/>
                </a:cubicBezTo>
                <a:cubicBezTo>
                  <a:pt x="53" y="94"/>
                  <a:pt x="53" y="94"/>
                  <a:pt x="53" y="93"/>
                </a:cubicBezTo>
                <a:cubicBezTo>
                  <a:pt x="52" y="93"/>
                  <a:pt x="52" y="93"/>
                  <a:pt x="52" y="93"/>
                </a:cubicBezTo>
                <a:cubicBezTo>
                  <a:pt x="37" y="80"/>
                  <a:pt x="19" y="62"/>
                  <a:pt x="5" y="47"/>
                </a:cubicBezTo>
                <a:cubicBezTo>
                  <a:pt x="6" y="46"/>
                  <a:pt x="9" y="45"/>
                  <a:pt x="11" y="44"/>
                </a:cubicBezTo>
                <a:cubicBezTo>
                  <a:pt x="16" y="42"/>
                  <a:pt x="22" y="41"/>
                  <a:pt x="26" y="40"/>
                </a:cubicBezTo>
                <a:cubicBezTo>
                  <a:pt x="29" y="39"/>
                  <a:pt x="31" y="39"/>
                  <a:pt x="32" y="38"/>
                </a:cubicBezTo>
                <a:cubicBezTo>
                  <a:pt x="32" y="38"/>
                  <a:pt x="33" y="38"/>
                  <a:pt x="33" y="38"/>
                </a:cubicBezTo>
                <a:cubicBezTo>
                  <a:pt x="34" y="39"/>
                  <a:pt x="36" y="41"/>
                  <a:pt x="38" y="43"/>
                </a:cubicBezTo>
                <a:cubicBezTo>
                  <a:pt x="43" y="48"/>
                  <a:pt x="51" y="56"/>
                  <a:pt x="59" y="64"/>
                </a:cubicBezTo>
                <a:cubicBezTo>
                  <a:pt x="66" y="72"/>
                  <a:pt x="73" y="80"/>
                  <a:pt x="77" y="84"/>
                </a:cubicBezTo>
                <a:cubicBezTo>
                  <a:pt x="77" y="85"/>
                  <a:pt x="78" y="85"/>
                  <a:pt x="78" y="85"/>
                </a:cubicBezTo>
                <a:moveTo>
                  <a:pt x="124" y="0"/>
                </a:moveTo>
                <a:cubicBezTo>
                  <a:pt x="124" y="0"/>
                  <a:pt x="124" y="0"/>
                  <a:pt x="123" y="0"/>
                </a:cubicBezTo>
                <a:cubicBezTo>
                  <a:pt x="109" y="6"/>
                  <a:pt x="96" y="11"/>
                  <a:pt x="82" y="17"/>
                </a:cubicBezTo>
                <a:cubicBezTo>
                  <a:pt x="81" y="17"/>
                  <a:pt x="81" y="18"/>
                  <a:pt x="81" y="19"/>
                </a:cubicBezTo>
                <a:cubicBezTo>
                  <a:pt x="78" y="36"/>
                  <a:pt x="76" y="54"/>
                  <a:pt x="76" y="72"/>
                </a:cubicBezTo>
                <a:cubicBezTo>
                  <a:pt x="76" y="74"/>
                  <a:pt x="76" y="76"/>
                  <a:pt x="76" y="77"/>
                </a:cubicBezTo>
                <a:cubicBezTo>
                  <a:pt x="71" y="71"/>
                  <a:pt x="62" y="62"/>
                  <a:pt x="54" y="54"/>
                </a:cubicBezTo>
                <a:cubicBezTo>
                  <a:pt x="44" y="43"/>
                  <a:pt x="35" y="34"/>
                  <a:pt x="35" y="34"/>
                </a:cubicBezTo>
                <a:cubicBezTo>
                  <a:pt x="35" y="34"/>
                  <a:pt x="34" y="34"/>
                  <a:pt x="34" y="34"/>
                </a:cubicBezTo>
                <a:cubicBezTo>
                  <a:pt x="34" y="34"/>
                  <a:pt x="34" y="34"/>
                  <a:pt x="34" y="34"/>
                </a:cubicBezTo>
                <a:cubicBezTo>
                  <a:pt x="33" y="34"/>
                  <a:pt x="27" y="35"/>
                  <a:pt x="20" y="37"/>
                </a:cubicBezTo>
                <a:cubicBezTo>
                  <a:pt x="17" y="38"/>
                  <a:pt x="13" y="39"/>
                  <a:pt x="9" y="40"/>
                </a:cubicBezTo>
                <a:cubicBezTo>
                  <a:pt x="6" y="42"/>
                  <a:pt x="3" y="44"/>
                  <a:pt x="1" y="46"/>
                </a:cubicBezTo>
                <a:cubicBezTo>
                  <a:pt x="0" y="46"/>
                  <a:pt x="0" y="47"/>
                  <a:pt x="0" y="48"/>
                </a:cubicBezTo>
                <a:cubicBezTo>
                  <a:pt x="0" y="48"/>
                  <a:pt x="0" y="49"/>
                  <a:pt x="0" y="49"/>
                </a:cubicBezTo>
                <a:cubicBezTo>
                  <a:pt x="1" y="55"/>
                  <a:pt x="2" y="57"/>
                  <a:pt x="3" y="60"/>
                </a:cubicBezTo>
                <a:cubicBezTo>
                  <a:pt x="3" y="61"/>
                  <a:pt x="4" y="63"/>
                  <a:pt x="5" y="64"/>
                </a:cubicBezTo>
                <a:cubicBezTo>
                  <a:pt x="5" y="65"/>
                  <a:pt x="5" y="65"/>
                  <a:pt x="5" y="65"/>
                </a:cubicBezTo>
                <a:cubicBezTo>
                  <a:pt x="5" y="65"/>
                  <a:pt x="5" y="65"/>
                  <a:pt x="5" y="65"/>
                </a:cubicBezTo>
                <a:cubicBezTo>
                  <a:pt x="5" y="66"/>
                  <a:pt x="5" y="66"/>
                  <a:pt x="5" y="67"/>
                </a:cubicBezTo>
                <a:cubicBezTo>
                  <a:pt x="5" y="68"/>
                  <a:pt x="6" y="69"/>
                  <a:pt x="7" y="70"/>
                </a:cubicBezTo>
                <a:cubicBezTo>
                  <a:pt x="8" y="71"/>
                  <a:pt x="8" y="71"/>
                  <a:pt x="8" y="71"/>
                </a:cubicBezTo>
                <a:cubicBezTo>
                  <a:pt x="8" y="71"/>
                  <a:pt x="8" y="71"/>
                  <a:pt x="8" y="71"/>
                </a:cubicBezTo>
                <a:cubicBezTo>
                  <a:pt x="8" y="72"/>
                  <a:pt x="9" y="72"/>
                  <a:pt x="9" y="73"/>
                </a:cubicBezTo>
                <a:cubicBezTo>
                  <a:pt x="14" y="77"/>
                  <a:pt x="21" y="83"/>
                  <a:pt x="29" y="92"/>
                </a:cubicBezTo>
                <a:cubicBezTo>
                  <a:pt x="29" y="92"/>
                  <a:pt x="29" y="93"/>
                  <a:pt x="29" y="93"/>
                </a:cubicBezTo>
                <a:cubicBezTo>
                  <a:pt x="29" y="94"/>
                  <a:pt x="30" y="94"/>
                  <a:pt x="30" y="94"/>
                </a:cubicBezTo>
                <a:cubicBezTo>
                  <a:pt x="30" y="94"/>
                  <a:pt x="30" y="94"/>
                  <a:pt x="30" y="94"/>
                </a:cubicBezTo>
                <a:cubicBezTo>
                  <a:pt x="31" y="94"/>
                  <a:pt x="31" y="94"/>
                  <a:pt x="31" y="94"/>
                </a:cubicBezTo>
                <a:cubicBezTo>
                  <a:pt x="32" y="95"/>
                  <a:pt x="34" y="96"/>
                  <a:pt x="35" y="98"/>
                </a:cubicBezTo>
                <a:cubicBezTo>
                  <a:pt x="32" y="99"/>
                  <a:pt x="29" y="100"/>
                  <a:pt x="25" y="101"/>
                </a:cubicBezTo>
                <a:cubicBezTo>
                  <a:pt x="24" y="102"/>
                  <a:pt x="23" y="102"/>
                  <a:pt x="23" y="103"/>
                </a:cubicBezTo>
                <a:cubicBezTo>
                  <a:pt x="24" y="110"/>
                  <a:pt x="26" y="117"/>
                  <a:pt x="28" y="123"/>
                </a:cubicBezTo>
                <a:cubicBezTo>
                  <a:pt x="27" y="124"/>
                  <a:pt x="27" y="124"/>
                  <a:pt x="27" y="125"/>
                </a:cubicBezTo>
                <a:cubicBezTo>
                  <a:pt x="28" y="129"/>
                  <a:pt x="30" y="132"/>
                  <a:pt x="33" y="135"/>
                </a:cubicBezTo>
                <a:cubicBezTo>
                  <a:pt x="33" y="135"/>
                  <a:pt x="34" y="135"/>
                  <a:pt x="34" y="135"/>
                </a:cubicBezTo>
                <a:cubicBezTo>
                  <a:pt x="34" y="135"/>
                  <a:pt x="35" y="135"/>
                  <a:pt x="35" y="135"/>
                </a:cubicBezTo>
                <a:cubicBezTo>
                  <a:pt x="38" y="134"/>
                  <a:pt x="41" y="133"/>
                  <a:pt x="43" y="132"/>
                </a:cubicBezTo>
                <a:cubicBezTo>
                  <a:pt x="46" y="131"/>
                  <a:pt x="49" y="130"/>
                  <a:pt x="56" y="128"/>
                </a:cubicBezTo>
                <a:cubicBezTo>
                  <a:pt x="56" y="128"/>
                  <a:pt x="57" y="127"/>
                  <a:pt x="58" y="127"/>
                </a:cubicBezTo>
                <a:cubicBezTo>
                  <a:pt x="59" y="127"/>
                  <a:pt x="61" y="126"/>
                  <a:pt x="62" y="125"/>
                </a:cubicBezTo>
                <a:cubicBezTo>
                  <a:pt x="63" y="125"/>
                  <a:pt x="64" y="125"/>
                  <a:pt x="64" y="125"/>
                </a:cubicBezTo>
                <a:cubicBezTo>
                  <a:pt x="65" y="125"/>
                  <a:pt x="65" y="125"/>
                  <a:pt x="65" y="125"/>
                </a:cubicBezTo>
                <a:cubicBezTo>
                  <a:pt x="65" y="125"/>
                  <a:pt x="65" y="125"/>
                  <a:pt x="65" y="125"/>
                </a:cubicBezTo>
                <a:cubicBezTo>
                  <a:pt x="65" y="125"/>
                  <a:pt x="65" y="126"/>
                  <a:pt x="65" y="126"/>
                </a:cubicBezTo>
                <a:cubicBezTo>
                  <a:pt x="66" y="127"/>
                  <a:pt x="66" y="127"/>
                  <a:pt x="66" y="127"/>
                </a:cubicBezTo>
                <a:cubicBezTo>
                  <a:pt x="59" y="130"/>
                  <a:pt x="54" y="132"/>
                  <a:pt x="50" y="133"/>
                </a:cubicBezTo>
                <a:cubicBezTo>
                  <a:pt x="47" y="134"/>
                  <a:pt x="45" y="135"/>
                  <a:pt x="43" y="135"/>
                </a:cubicBezTo>
                <a:cubicBezTo>
                  <a:pt x="42" y="136"/>
                  <a:pt x="40" y="136"/>
                  <a:pt x="40" y="136"/>
                </a:cubicBezTo>
                <a:cubicBezTo>
                  <a:pt x="40" y="136"/>
                  <a:pt x="39" y="137"/>
                  <a:pt x="39" y="137"/>
                </a:cubicBezTo>
                <a:cubicBezTo>
                  <a:pt x="39" y="138"/>
                  <a:pt x="39" y="138"/>
                  <a:pt x="39" y="139"/>
                </a:cubicBezTo>
                <a:cubicBezTo>
                  <a:pt x="41" y="146"/>
                  <a:pt x="44" y="155"/>
                  <a:pt x="46" y="162"/>
                </a:cubicBezTo>
                <a:cubicBezTo>
                  <a:pt x="45" y="162"/>
                  <a:pt x="45" y="162"/>
                  <a:pt x="45" y="162"/>
                </a:cubicBezTo>
                <a:cubicBezTo>
                  <a:pt x="45" y="163"/>
                  <a:pt x="45" y="164"/>
                  <a:pt x="46" y="165"/>
                </a:cubicBezTo>
                <a:cubicBezTo>
                  <a:pt x="50" y="169"/>
                  <a:pt x="53" y="174"/>
                  <a:pt x="56" y="179"/>
                </a:cubicBezTo>
                <a:cubicBezTo>
                  <a:pt x="56" y="180"/>
                  <a:pt x="57" y="180"/>
                  <a:pt x="58" y="180"/>
                </a:cubicBezTo>
                <a:cubicBezTo>
                  <a:pt x="58" y="180"/>
                  <a:pt x="58" y="180"/>
                  <a:pt x="58" y="180"/>
                </a:cubicBezTo>
                <a:cubicBezTo>
                  <a:pt x="69" y="175"/>
                  <a:pt x="77" y="171"/>
                  <a:pt x="88" y="169"/>
                </a:cubicBezTo>
                <a:cubicBezTo>
                  <a:pt x="91" y="173"/>
                  <a:pt x="94" y="178"/>
                  <a:pt x="96" y="184"/>
                </a:cubicBezTo>
                <a:cubicBezTo>
                  <a:pt x="99" y="191"/>
                  <a:pt x="102" y="198"/>
                  <a:pt x="104" y="202"/>
                </a:cubicBezTo>
                <a:cubicBezTo>
                  <a:pt x="104" y="203"/>
                  <a:pt x="105" y="203"/>
                  <a:pt x="106" y="203"/>
                </a:cubicBezTo>
                <a:cubicBezTo>
                  <a:pt x="106" y="203"/>
                  <a:pt x="106" y="203"/>
                  <a:pt x="106" y="203"/>
                </a:cubicBezTo>
                <a:cubicBezTo>
                  <a:pt x="107" y="204"/>
                  <a:pt x="107" y="204"/>
                  <a:pt x="107" y="204"/>
                </a:cubicBezTo>
                <a:cubicBezTo>
                  <a:pt x="108" y="204"/>
                  <a:pt x="108" y="204"/>
                  <a:pt x="108" y="203"/>
                </a:cubicBezTo>
                <a:cubicBezTo>
                  <a:pt x="109" y="203"/>
                  <a:pt x="109" y="203"/>
                  <a:pt x="109" y="203"/>
                </a:cubicBezTo>
                <a:cubicBezTo>
                  <a:pt x="109" y="204"/>
                  <a:pt x="109" y="204"/>
                  <a:pt x="109" y="204"/>
                </a:cubicBezTo>
                <a:cubicBezTo>
                  <a:pt x="109" y="204"/>
                  <a:pt x="109" y="204"/>
                  <a:pt x="109" y="204"/>
                </a:cubicBezTo>
                <a:cubicBezTo>
                  <a:pt x="109" y="204"/>
                  <a:pt x="109" y="204"/>
                  <a:pt x="109" y="204"/>
                </a:cubicBezTo>
                <a:cubicBezTo>
                  <a:pt x="110" y="205"/>
                  <a:pt x="110" y="205"/>
                  <a:pt x="110" y="205"/>
                </a:cubicBezTo>
                <a:cubicBezTo>
                  <a:pt x="110" y="204"/>
                  <a:pt x="110" y="204"/>
                  <a:pt x="110" y="204"/>
                </a:cubicBezTo>
                <a:cubicBezTo>
                  <a:pt x="110" y="204"/>
                  <a:pt x="110" y="204"/>
                  <a:pt x="110" y="204"/>
                </a:cubicBezTo>
                <a:cubicBezTo>
                  <a:pt x="110" y="204"/>
                  <a:pt x="110" y="204"/>
                  <a:pt x="110" y="204"/>
                </a:cubicBezTo>
                <a:cubicBezTo>
                  <a:pt x="111" y="204"/>
                  <a:pt x="111" y="204"/>
                  <a:pt x="111" y="204"/>
                </a:cubicBezTo>
                <a:cubicBezTo>
                  <a:pt x="111" y="203"/>
                  <a:pt x="111" y="203"/>
                  <a:pt x="111" y="202"/>
                </a:cubicBezTo>
                <a:cubicBezTo>
                  <a:pt x="115" y="200"/>
                  <a:pt x="119" y="198"/>
                  <a:pt x="124" y="196"/>
                </a:cubicBezTo>
                <a:cubicBezTo>
                  <a:pt x="124" y="197"/>
                  <a:pt x="124" y="197"/>
                  <a:pt x="124" y="197"/>
                </a:cubicBezTo>
                <a:cubicBezTo>
                  <a:pt x="124" y="197"/>
                  <a:pt x="124" y="197"/>
                  <a:pt x="124" y="197"/>
                </a:cubicBezTo>
                <a:cubicBezTo>
                  <a:pt x="125" y="197"/>
                  <a:pt x="125" y="197"/>
                  <a:pt x="125" y="196"/>
                </a:cubicBezTo>
                <a:cubicBezTo>
                  <a:pt x="126" y="195"/>
                  <a:pt x="126" y="195"/>
                  <a:pt x="126" y="195"/>
                </a:cubicBezTo>
                <a:cubicBezTo>
                  <a:pt x="129" y="194"/>
                  <a:pt x="132" y="193"/>
                  <a:pt x="134" y="192"/>
                </a:cubicBezTo>
                <a:cubicBezTo>
                  <a:pt x="135" y="191"/>
                  <a:pt x="135" y="191"/>
                  <a:pt x="136" y="190"/>
                </a:cubicBezTo>
                <a:cubicBezTo>
                  <a:pt x="136" y="190"/>
                  <a:pt x="136" y="189"/>
                  <a:pt x="135" y="189"/>
                </a:cubicBezTo>
                <a:cubicBezTo>
                  <a:pt x="132" y="184"/>
                  <a:pt x="129" y="179"/>
                  <a:pt x="128" y="173"/>
                </a:cubicBezTo>
                <a:cubicBezTo>
                  <a:pt x="128" y="173"/>
                  <a:pt x="129" y="173"/>
                  <a:pt x="129" y="172"/>
                </a:cubicBezTo>
                <a:cubicBezTo>
                  <a:pt x="129" y="172"/>
                  <a:pt x="129" y="171"/>
                  <a:pt x="129" y="170"/>
                </a:cubicBezTo>
                <a:cubicBezTo>
                  <a:pt x="127" y="165"/>
                  <a:pt x="126" y="161"/>
                  <a:pt x="124" y="157"/>
                </a:cubicBezTo>
                <a:cubicBezTo>
                  <a:pt x="125" y="157"/>
                  <a:pt x="125" y="157"/>
                  <a:pt x="125" y="157"/>
                </a:cubicBezTo>
                <a:cubicBezTo>
                  <a:pt x="125" y="157"/>
                  <a:pt x="125" y="156"/>
                  <a:pt x="126" y="156"/>
                </a:cubicBezTo>
                <a:cubicBezTo>
                  <a:pt x="129" y="155"/>
                  <a:pt x="135" y="152"/>
                  <a:pt x="141" y="150"/>
                </a:cubicBezTo>
                <a:cubicBezTo>
                  <a:pt x="143" y="149"/>
                  <a:pt x="146" y="148"/>
                  <a:pt x="148" y="147"/>
                </a:cubicBezTo>
                <a:cubicBezTo>
                  <a:pt x="151" y="147"/>
                  <a:pt x="152" y="146"/>
                  <a:pt x="153" y="146"/>
                </a:cubicBezTo>
                <a:cubicBezTo>
                  <a:pt x="154" y="146"/>
                  <a:pt x="155" y="145"/>
                  <a:pt x="155" y="143"/>
                </a:cubicBezTo>
                <a:cubicBezTo>
                  <a:pt x="154" y="139"/>
                  <a:pt x="153" y="134"/>
                  <a:pt x="152" y="129"/>
                </a:cubicBezTo>
                <a:cubicBezTo>
                  <a:pt x="152" y="129"/>
                  <a:pt x="153" y="128"/>
                  <a:pt x="152" y="127"/>
                </a:cubicBezTo>
                <a:cubicBezTo>
                  <a:pt x="152" y="127"/>
                  <a:pt x="151" y="122"/>
                  <a:pt x="149" y="117"/>
                </a:cubicBezTo>
                <a:cubicBezTo>
                  <a:pt x="147" y="111"/>
                  <a:pt x="145" y="105"/>
                  <a:pt x="144" y="101"/>
                </a:cubicBezTo>
                <a:cubicBezTo>
                  <a:pt x="143" y="101"/>
                  <a:pt x="143" y="100"/>
                  <a:pt x="142" y="100"/>
                </a:cubicBezTo>
                <a:cubicBezTo>
                  <a:pt x="142" y="100"/>
                  <a:pt x="142" y="100"/>
                  <a:pt x="142" y="100"/>
                </a:cubicBezTo>
                <a:cubicBezTo>
                  <a:pt x="141" y="100"/>
                  <a:pt x="141" y="100"/>
                  <a:pt x="141" y="100"/>
                </a:cubicBezTo>
                <a:cubicBezTo>
                  <a:pt x="140" y="101"/>
                  <a:pt x="140" y="101"/>
                  <a:pt x="138" y="102"/>
                </a:cubicBezTo>
                <a:cubicBezTo>
                  <a:pt x="134" y="103"/>
                  <a:pt x="126" y="106"/>
                  <a:pt x="111" y="111"/>
                </a:cubicBezTo>
                <a:cubicBezTo>
                  <a:pt x="111" y="110"/>
                  <a:pt x="111" y="110"/>
                  <a:pt x="111" y="109"/>
                </a:cubicBezTo>
                <a:cubicBezTo>
                  <a:pt x="111" y="108"/>
                  <a:pt x="111" y="108"/>
                  <a:pt x="111" y="108"/>
                </a:cubicBezTo>
                <a:cubicBezTo>
                  <a:pt x="111" y="108"/>
                  <a:pt x="111" y="108"/>
                  <a:pt x="111" y="108"/>
                </a:cubicBezTo>
                <a:cubicBezTo>
                  <a:pt x="116" y="106"/>
                  <a:pt x="123" y="103"/>
                  <a:pt x="130" y="101"/>
                </a:cubicBezTo>
                <a:cubicBezTo>
                  <a:pt x="130" y="102"/>
                  <a:pt x="130" y="102"/>
                  <a:pt x="130" y="102"/>
                </a:cubicBezTo>
                <a:cubicBezTo>
                  <a:pt x="131" y="102"/>
                  <a:pt x="131" y="102"/>
                  <a:pt x="131" y="102"/>
                </a:cubicBezTo>
                <a:cubicBezTo>
                  <a:pt x="131" y="102"/>
                  <a:pt x="132" y="102"/>
                  <a:pt x="132" y="101"/>
                </a:cubicBezTo>
                <a:cubicBezTo>
                  <a:pt x="132" y="101"/>
                  <a:pt x="132" y="101"/>
                  <a:pt x="132" y="101"/>
                </a:cubicBezTo>
                <a:cubicBezTo>
                  <a:pt x="134" y="100"/>
                  <a:pt x="135" y="99"/>
                  <a:pt x="137" y="99"/>
                </a:cubicBezTo>
                <a:cubicBezTo>
                  <a:pt x="138" y="98"/>
                  <a:pt x="138" y="98"/>
                  <a:pt x="139" y="97"/>
                </a:cubicBezTo>
                <a:cubicBezTo>
                  <a:pt x="140" y="96"/>
                  <a:pt x="140" y="95"/>
                  <a:pt x="140" y="93"/>
                </a:cubicBezTo>
                <a:cubicBezTo>
                  <a:pt x="140" y="91"/>
                  <a:pt x="140" y="89"/>
                  <a:pt x="139" y="87"/>
                </a:cubicBezTo>
                <a:cubicBezTo>
                  <a:pt x="139" y="87"/>
                  <a:pt x="139" y="86"/>
                  <a:pt x="139" y="86"/>
                </a:cubicBezTo>
                <a:cubicBezTo>
                  <a:pt x="139" y="85"/>
                  <a:pt x="140" y="85"/>
                  <a:pt x="139" y="84"/>
                </a:cubicBezTo>
                <a:cubicBezTo>
                  <a:pt x="138" y="76"/>
                  <a:pt x="137" y="69"/>
                  <a:pt x="135" y="61"/>
                </a:cubicBezTo>
                <a:cubicBezTo>
                  <a:pt x="135" y="60"/>
                  <a:pt x="134" y="60"/>
                  <a:pt x="134" y="60"/>
                </a:cubicBezTo>
                <a:cubicBezTo>
                  <a:pt x="133" y="59"/>
                  <a:pt x="133" y="59"/>
                  <a:pt x="133" y="59"/>
                </a:cubicBezTo>
                <a:cubicBezTo>
                  <a:pt x="133" y="59"/>
                  <a:pt x="132" y="59"/>
                  <a:pt x="132" y="59"/>
                </a:cubicBezTo>
                <a:cubicBezTo>
                  <a:pt x="128" y="61"/>
                  <a:pt x="124" y="63"/>
                  <a:pt x="120" y="65"/>
                </a:cubicBezTo>
                <a:cubicBezTo>
                  <a:pt x="121" y="61"/>
                  <a:pt x="122" y="57"/>
                  <a:pt x="123" y="53"/>
                </a:cubicBezTo>
                <a:cubicBezTo>
                  <a:pt x="124" y="48"/>
                  <a:pt x="125" y="43"/>
                  <a:pt x="127" y="36"/>
                </a:cubicBezTo>
                <a:cubicBezTo>
                  <a:pt x="128" y="33"/>
                  <a:pt x="128" y="29"/>
                  <a:pt x="128" y="26"/>
                </a:cubicBezTo>
                <a:cubicBezTo>
                  <a:pt x="128" y="25"/>
                  <a:pt x="128" y="25"/>
                  <a:pt x="128" y="24"/>
                </a:cubicBezTo>
                <a:cubicBezTo>
                  <a:pt x="128" y="17"/>
                  <a:pt x="127" y="9"/>
                  <a:pt x="126" y="2"/>
                </a:cubicBezTo>
                <a:cubicBezTo>
                  <a:pt x="126" y="1"/>
                  <a:pt x="126" y="1"/>
                  <a:pt x="125" y="0"/>
                </a:cubicBezTo>
                <a:cubicBezTo>
                  <a:pt x="125" y="0"/>
                  <a:pt x="125" y="0"/>
                  <a:pt x="125" y="0"/>
                </a:cubicBezTo>
                <a:cubicBezTo>
                  <a:pt x="125" y="0"/>
                  <a:pt x="124" y="0"/>
                  <a:pt x="124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6" name="CustomShape 146"/>
          <p:cNvSpPr/>
          <p:nvPr/>
        </p:nvSpPr>
        <p:spPr>
          <a:xfrm>
            <a:off x="2075760" y="2727000"/>
            <a:ext cx="360" cy="36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7" name="CustomShape 147"/>
          <p:cNvSpPr/>
          <p:nvPr/>
        </p:nvSpPr>
        <p:spPr>
          <a:xfrm>
            <a:off x="2075760" y="272700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8" name="CustomShape 148"/>
          <p:cNvSpPr/>
          <p:nvPr/>
        </p:nvSpPr>
        <p:spPr>
          <a:xfrm>
            <a:off x="2731680" y="2157480"/>
            <a:ext cx="128160" cy="178560"/>
          </a:xfrm>
          <a:custGeom>
            <a:avLst/>
            <a:gdLst/>
            <a:ahLst/>
            <a:rect l="l" t="t" r="r" b="b"/>
            <a:pathLst>
              <a:path w="126" h="176">
                <a:moveTo>
                  <a:pt x="116" y="171"/>
                </a:moveTo>
                <a:cubicBezTo>
                  <a:pt x="117" y="168"/>
                  <a:pt x="119" y="164"/>
                  <a:pt x="120" y="161"/>
                </a:cubicBezTo>
                <a:cubicBezTo>
                  <a:pt x="120" y="163"/>
                  <a:pt x="120" y="166"/>
                  <a:pt x="120" y="168"/>
                </a:cubicBezTo>
                <a:cubicBezTo>
                  <a:pt x="120" y="169"/>
                  <a:pt x="120" y="170"/>
                  <a:pt x="120" y="171"/>
                </a:cubicBezTo>
                <a:cubicBezTo>
                  <a:pt x="119" y="171"/>
                  <a:pt x="117" y="171"/>
                  <a:pt x="116" y="171"/>
                </a:cubicBezTo>
                <a:moveTo>
                  <a:pt x="97" y="160"/>
                </a:moveTo>
                <a:cubicBezTo>
                  <a:pt x="99" y="160"/>
                  <a:pt x="101" y="160"/>
                  <a:pt x="102" y="160"/>
                </a:cubicBezTo>
                <a:cubicBezTo>
                  <a:pt x="100" y="163"/>
                  <a:pt x="97" y="167"/>
                  <a:pt x="96" y="172"/>
                </a:cubicBezTo>
                <a:cubicBezTo>
                  <a:pt x="94" y="172"/>
                  <a:pt x="92" y="171"/>
                  <a:pt x="90" y="171"/>
                </a:cubicBezTo>
                <a:cubicBezTo>
                  <a:pt x="91" y="167"/>
                  <a:pt x="93" y="163"/>
                  <a:pt x="96" y="160"/>
                </a:cubicBezTo>
                <a:cubicBezTo>
                  <a:pt x="97" y="160"/>
                  <a:pt x="97" y="160"/>
                  <a:pt x="97" y="160"/>
                </a:cubicBezTo>
                <a:moveTo>
                  <a:pt x="88" y="171"/>
                </a:moveTo>
                <a:cubicBezTo>
                  <a:pt x="86" y="171"/>
                  <a:pt x="84" y="170"/>
                  <a:pt x="82" y="170"/>
                </a:cubicBezTo>
                <a:cubicBezTo>
                  <a:pt x="83" y="166"/>
                  <a:pt x="85" y="163"/>
                  <a:pt x="87" y="160"/>
                </a:cubicBezTo>
                <a:cubicBezTo>
                  <a:pt x="87" y="159"/>
                  <a:pt x="87" y="159"/>
                  <a:pt x="87" y="159"/>
                </a:cubicBezTo>
                <a:cubicBezTo>
                  <a:pt x="89" y="159"/>
                  <a:pt x="91" y="160"/>
                  <a:pt x="94" y="160"/>
                </a:cubicBezTo>
                <a:cubicBezTo>
                  <a:pt x="91" y="163"/>
                  <a:pt x="89" y="167"/>
                  <a:pt x="88" y="171"/>
                </a:cubicBezTo>
                <a:moveTo>
                  <a:pt x="102" y="172"/>
                </a:moveTo>
                <a:cubicBezTo>
                  <a:pt x="100" y="172"/>
                  <a:pt x="99" y="172"/>
                  <a:pt x="98" y="172"/>
                </a:cubicBezTo>
                <a:cubicBezTo>
                  <a:pt x="100" y="167"/>
                  <a:pt x="102" y="163"/>
                  <a:pt x="105" y="159"/>
                </a:cubicBezTo>
                <a:cubicBezTo>
                  <a:pt x="107" y="159"/>
                  <a:pt x="110" y="159"/>
                  <a:pt x="113" y="158"/>
                </a:cubicBezTo>
                <a:cubicBezTo>
                  <a:pt x="110" y="162"/>
                  <a:pt x="107" y="167"/>
                  <a:pt x="105" y="172"/>
                </a:cubicBezTo>
                <a:cubicBezTo>
                  <a:pt x="104" y="172"/>
                  <a:pt x="103" y="172"/>
                  <a:pt x="102" y="172"/>
                </a:cubicBezTo>
                <a:moveTo>
                  <a:pt x="80" y="170"/>
                </a:moveTo>
                <a:cubicBezTo>
                  <a:pt x="78" y="169"/>
                  <a:pt x="75" y="169"/>
                  <a:pt x="73" y="168"/>
                </a:cubicBezTo>
                <a:cubicBezTo>
                  <a:pt x="73" y="168"/>
                  <a:pt x="73" y="168"/>
                  <a:pt x="73" y="168"/>
                </a:cubicBezTo>
                <a:cubicBezTo>
                  <a:pt x="75" y="164"/>
                  <a:pt x="77" y="161"/>
                  <a:pt x="79" y="158"/>
                </a:cubicBezTo>
                <a:cubicBezTo>
                  <a:pt x="81" y="158"/>
                  <a:pt x="83" y="159"/>
                  <a:pt x="85" y="159"/>
                </a:cubicBezTo>
                <a:cubicBezTo>
                  <a:pt x="83" y="162"/>
                  <a:pt x="81" y="166"/>
                  <a:pt x="80" y="170"/>
                </a:cubicBezTo>
                <a:moveTo>
                  <a:pt x="71" y="167"/>
                </a:moveTo>
                <a:cubicBezTo>
                  <a:pt x="69" y="167"/>
                  <a:pt x="67" y="166"/>
                  <a:pt x="65" y="165"/>
                </a:cubicBezTo>
                <a:cubicBezTo>
                  <a:pt x="66" y="162"/>
                  <a:pt x="68" y="159"/>
                  <a:pt x="70" y="155"/>
                </a:cubicBezTo>
                <a:cubicBezTo>
                  <a:pt x="72" y="156"/>
                  <a:pt x="74" y="157"/>
                  <a:pt x="77" y="157"/>
                </a:cubicBezTo>
                <a:cubicBezTo>
                  <a:pt x="75" y="161"/>
                  <a:pt x="73" y="164"/>
                  <a:pt x="71" y="167"/>
                </a:cubicBezTo>
                <a:cubicBezTo>
                  <a:pt x="71" y="167"/>
                  <a:pt x="71" y="167"/>
                  <a:pt x="71" y="167"/>
                </a:cubicBezTo>
                <a:cubicBezTo>
                  <a:pt x="71" y="167"/>
                  <a:pt x="71" y="167"/>
                  <a:pt x="71" y="167"/>
                </a:cubicBezTo>
                <a:moveTo>
                  <a:pt x="107" y="172"/>
                </a:moveTo>
                <a:cubicBezTo>
                  <a:pt x="110" y="167"/>
                  <a:pt x="112" y="162"/>
                  <a:pt x="115" y="157"/>
                </a:cubicBezTo>
                <a:cubicBezTo>
                  <a:pt x="117" y="157"/>
                  <a:pt x="119" y="156"/>
                  <a:pt x="121" y="155"/>
                </a:cubicBezTo>
                <a:cubicBezTo>
                  <a:pt x="121" y="156"/>
                  <a:pt x="121" y="157"/>
                  <a:pt x="121" y="158"/>
                </a:cubicBezTo>
                <a:cubicBezTo>
                  <a:pt x="120" y="158"/>
                  <a:pt x="120" y="158"/>
                  <a:pt x="120" y="158"/>
                </a:cubicBezTo>
                <a:cubicBezTo>
                  <a:pt x="117" y="162"/>
                  <a:pt x="115" y="167"/>
                  <a:pt x="113" y="171"/>
                </a:cubicBezTo>
                <a:cubicBezTo>
                  <a:pt x="111" y="171"/>
                  <a:pt x="109" y="172"/>
                  <a:pt x="107" y="172"/>
                </a:cubicBezTo>
                <a:moveTo>
                  <a:pt x="63" y="164"/>
                </a:moveTo>
                <a:cubicBezTo>
                  <a:pt x="61" y="163"/>
                  <a:pt x="60" y="163"/>
                  <a:pt x="58" y="162"/>
                </a:cubicBezTo>
                <a:cubicBezTo>
                  <a:pt x="60" y="159"/>
                  <a:pt x="62" y="156"/>
                  <a:pt x="64" y="153"/>
                </a:cubicBezTo>
                <a:cubicBezTo>
                  <a:pt x="65" y="154"/>
                  <a:pt x="67" y="154"/>
                  <a:pt x="68" y="155"/>
                </a:cubicBezTo>
                <a:cubicBezTo>
                  <a:pt x="66" y="158"/>
                  <a:pt x="65" y="161"/>
                  <a:pt x="63" y="164"/>
                </a:cubicBezTo>
                <a:cubicBezTo>
                  <a:pt x="63" y="164"/>
                  <a:pt x="63" y="164"/>
                  <a:pt x="63" y="164"/>
                </a:cubicBezTo>
                <a:moveTo>
                  <a:pt x="57" y="161"/>
                </a:moveTo>
                <a:cubicBezTo>
                  <a:pt x="55" y="160"/>
                  <a:pt x="53" y="159"/>
                  <a:pt x="52" y="158"/>
                </a:cubicBezTo>
                <a:cubicBezTo>
                  <a:pt x="53" y="155"/>
                  <a:pt x="55" y="153"/>
                  <a:pt x="57" y="150"/>
                </a:cubicBezTo>
                <a:cubicBezTo>
                  <a:pt x="57" y="150"/>
                  <a:pt x="57" y="150"/>
                  <a:pt x="57" y="150"/>
                </a:cubicBezTo>
                <a:cubicBezTo>
                  <a:pt x="59" y="151"/>
                  <a:pt x="60" y="152"/>
                  <a:pt x="62" y="152"/>
                </a:cubicBezTo>
                <a:cubicBezTo>
                  <a:pt x="60" y="155"/>
                  <a:pt x="58" y="158"/>
                  <a:pt x="57" y="161"/>
                </a:cubicBezTo>
                <a:moveTo>
                  <a:pt x="50" y="157"/>
                </a:moveTo>
                <a:cubicBezTo>
                  <a:pt x="48" y="155"/>
                  <a:pt x="45" y="153"/>
                  <a:pt x="43" y="151"/>
                </a:cubicBezTo>
                <a:cubicBezTo>
                  <a:pt x="43" y="150"/>
                  <a:pt x="43" y="150"/>
                  <a:pt x="43" y="150"/>
                </a:cubicBezTo>
                <a:cubicBezTo>
                  <a:pt x="44" y="147"/>
                  <a:pt x="45" y="145"/>
                  <a:pt x="47" y="142"/>
                </a:cubicBezTo>
                <a:cubicBezTo>
                  <a:pt x="48" y="144"/>
                  <a:pt x="49" y="145"/>
                  <a:pt x="51" y="146"/>
                </a:cubicBezTo>
                <a:cubicBezTo>
                  <a:pt x="52" y="146"/>
                  <a:pt x="52" y="146"/>
                  <a:pt x="52" y="146"/>
                </a:cubicBezTo>
                <a:cubicBezTo>
                  <a:pt x="50" y="148"/>
                  <a:pt x="48" y="151"/>
                  <a:pt x="48" y="153"/>
                </a:cubicBezTo>
                <a:cubicBezTo>
                  <a:pt x="47" y="154"/>
                  <a:pt x="48" y="154"/>
                  <a:pt x="48" y="154"/>
                </a:cubicBezTo>
                <a:cubicBezTo>
                  <a:pt x="48" y="154"/>
                  <a:pt x="48" y="154"/>
                  <a:pt x="49" y="154"/>
                </a:cubicBezTo>
                <a:cubicBezTo>
                  <a:pt x="49" y="154"/>
                  <a:pt x="49" y="154"/>
                  <a:pt x="49" y="154"/>
                </a:cubicBezTo>
                <a:cubicBezTo>
                  <a:pt x="50" y="151"/>
                  <a:pt x="52" y="149"/>
                  <a:pt x="53" y="148"/>
                </a:cubicBezTo>
                <a:cubicBezTo>
                  <a:pt x="54" y="148"/>
                  <a:pt x="55" y="149"/>
                  <a:pt x="56" y="149"/>
                </a:cubicBezTo>
                <a:cubicBezTo>
                  <a:pt x="54" y="151"/>
                  <a:pt x="52" y="154"/>
                  <a:pt x="50" y="157"/>
                </a:cubicBezTo>
                <a:moveTo>
                  <a:pt x="41" y="149"/>
                </a:moveTo>
                <a:cubicBezTo>
                  <a:pt x="40" y="147"/>
                  <a:pt x="39" y="146"/>
                  <a:pt x="38" y="145"/>
                </a:cubicBezTo>
                <a:cubicBezTo>
                  <a:pt x="39" y="142"/>
                  <a:pt x="41" y="140"/>
                  <a:pt x="42" y="137"/>
                </a:cubicBezTo>
                <a:cubicBezTo>
                  <a:pt x="43" y="139"/>
                  <a:pt x="44" y="140"/>
                  <a:pt x="45" y="141"/>
                </a:cubicBezTo>
                <a:cubicBezTo>
                  <a:pt x="44" y="143"/>
                  <a:pt x="42" y="146"/>
                  <a:pt x="41" y="149"/>
                </a:cubicBezTo>
                <a:moveTo>
                  <a:pt x="37" y="143"/>
                </a:moveTo>
                <a:cubicBezTo>
                  <a:pt x="35" y="142"/>
                  <a:pt x="34" y="140"/>
                  <a:pt x="34" y="139"/>
                </a:cubicBezTo>
                <a:cubicBezTo>
                  <a:pt x="34" y="139"/>
                  <a:pt x="34" y="138"/>
                  <a:pt x="34" y="138"/>
                </a:cubicBezTo>
                <a:cubicBezTo>
                  <a:pt x="34" y="138"/>
                  <a:pt x="34" y="138"/>
                  <a:pt x="34" y="138"/>
                </a:cubicBezTo>
                <a:cubicBezTo>
                  <a:pt x="35" y="136"/>
                  <a:pt x="36" y="134"/>
                  <a:pt x="37" y="132"/>
                </a:cubicBezTo>
                <a:cubicBezTo>
                  <a:pt x="38" y="133"/>
                  <a:pt x="39" y="134"/>
                  <a:pt x="40" y="136"/>
                </a:cubicBezTo>
                <a:cubicBezTo>
                  <a:pt x="39" y="138"/>
                  <a:pt x="38" y="141"/>
                  <a:pt x="37" y="143"/>
                </a:cubicBezTo>
                <a:moveTo>
                  <a:pt x="32" y="137"/>
                </a:moveTo>
                <a:cubicBezTo>
                  <a:pt x="31" y="135"/>
                  <a:pt x="30" y="133"/>
                  <a:pt x="29" y="131"/>
                </a:cubicBezTo>
                <a:cubicBezTo>
                  <a:pt x="30" y="129"/>
                  <a:pt x="31" y="126"/>
                  <a:pt x="32" y="124"/>
                </a:cubicBezTo>
                <a:cubicBezTo>
                  <a:pt x="33" y="126"/>
                  <a:pt x="34" y="128"/>
                  <a:pt x="36" y="130"/>
                </a:cubicBezTo>
                <a:cubicBezTo>
                  <a:pt x="35" y="132"/>
                  <a:pt x="33" y="134"/>
                  <a:pt x="32" y="137"/>
                </a:cubicBezTo>
                <a:moveTo>
                  <a:pt x="28" y="129"/>
                </a:moveTo>
                <a:cubicBezTo>
                  <a:pt x="27" y="128"/>
                  <a:pt x="27" y="127"/>
                  <a:pt x="27" y="126"/>
                </a:cubicBezTo>
                <a:cubicBezTo>
                  <a:pt x="27" y="123"/>
                  <a:pt x="28" y="121"/>
                  <a:pt x="30" y="119"/>
                </a:cubicBezTo>
                <a:cubicBezTo>
                  <a:pt x="30" y="120"/>
                  <a:pt x="31" y="121"/>
                  <a:pt x="31" y="122"/>
                </a:cubicBezTo>
                <a:cubicBezTo>
                  <a:pt x="31" y="123"/>
                  <a:pt x="31" y="123"/>
                  <a:pt x="31" y="123"/>
                </a:cubicBezTo>
                <a:cubicBezTo>
                  <a:pt x="30" y="125"/>
                  <a:pt x="29" y="127"/>
                  <a:pt x="28" y="129"/>
                </a:cubicBezTo>
                <a:moveTo>
                  <a:pt x="26" y="123"/>
                </a:moveTo>
                <a:cubicBezTo>
                  <a:pt x="25" y="122"/>
                  <a:pt x="25" y="121"/>
                  <a:pt x="25" y="120"/>
                </a:cubicBezTo>
                <a:cubicBezTo>
                  <a:pt x="25" y="115"/>
                  <a:pt x="25" y="112"/>
                  <a:pt x="25" y="109"/>
                </a:cubicBezTo>
                <a:cubicBezTo>
                  <a:pt x="26" y="112"/>
                  <a:pt x="27" y="115"/>
                  <a:pt x="29" y="117"/>
                </a:cubicBezTo>
                <a:cubicBezTo>
                  <a:pt x="28" y="118"/>
                  <a:pt x="28" y="118"/>
                  <a:pt x="28" y="118"/>
                </a:cubicBezTo>
                <a:cubicBezTo>
                  <a:pt x="27" y="119"/>
                  <a:pt x="26" y="121"/>
                  <a:pt x="26" y="123"/>
                </a:cubicBezTo>
                <a:moveTo>
                  <a:pt x="6" y="119"/>
                </a:moveTo>
                <a:cubicBezTo>
                  <a:pt x="9" y="105"/>
                  <a:pt x="9" y="105"/>
                  <a:pt x="9" y="105"/>
                </a:cubicBezTo>
                <a:cubicBezTo>
                  <a:pt x="9" y="105"/>
                  <a:pt x="10" y="105"/>
                  <a:pt x="10" y="105"/>
                </a:cubicBezTo>
                <a:cubicBezTo>
                  <a:pt x="11" y="105"/>
                  <a:pt x="12" y="105"/>
                  <a:pt x="12" y="105"/>
                </a:cubicBezTo>
                <a:cubicBezTo>
                  <a:pt x="10" y="110"/>
                  <a:pt x="8" y="114"/>
                  <a:pt x="7" y="119"/>
                </a:cubicBezTo>
                <a:cubicBezTo>
                  <a:pt x="6" y="119"/>
                  <a:pt x="6" y="119"/>
                  <a:pt x="6" y="119"/>
                </a:cubicBezTo>
                <a:moveTo>
                  <a:pt x="9" y="119"/>
                </a:moveTo>
                <a:cubicBezTo>
                  <a:pt x="10" y="114"/>
                  <a:pt x="12" y="110"/>
                  <a:pt x="14" y="106"/>
                </a:cubicBezTo>
                <a:cubicBezTo>
                  <a:pt x="14" y="105"/>
                  <a:pt x="14" y="105"/>
                  <a:pt x="14" y="105"/>
                </a:cubicBezTo>
                <a:cubicBezTo>
                  <a:pt x="16" y="105"/>
                  <a:pt x="17" y="105"/>
                  <a:pt x="18" y="105"/>
                </a:cubicBezTo>
                <a:cubicBezTo>
                  <a:pt x="18" y="105"/>
                  <a:pt x="18" y="105"/>
                  <a:pt x="18" y="105"/>
                </a:cubicBezTo>
                <a:cubicBezTo>
                  <a:pt x="16" y="110"/>
                  <a:pt x="14" y="114"/>
                  <a:pt x="12" y="119"/>
                </a:cubicBezTo>
                <a:cubicBezTo>
                  <a:pt x="9" y="119"/>
                  <a:pt x="9" y="119"/>
                  <a:pt x="9" y="119"/>
                </a:cubicBezTo>
                <a:moveTo>
                  <a:pt x="15" y="119"/>
                </a:moveTo>
                <a:cubicBezTo>
                  <a:pt x="16" y="114"/>
                  <a:pt x="18" y="110"/>
                  <a:pt x="20" y="106"/>
                </a:cubicBezTo>
                <a:cubicBezTo>
                  <a:pt x="20" y="105"/>
                  <a:pt x="20" y="105"/>
                  <a:pt x="19" y="105"/>
                </a:cubicBezTo>
                <a:cubicBezTo>
                  <a:pt x="20" y="104"/>
                  <a:pt x="20" y="104"/>
                  <a:pt x="20" y="104"/>
                </a:cubicBezTo>
                <a:cubicBezTo>
                  <a:pt x="21" y="104"/>
                  <a:pt x="21" y="104"/>
                  <a:pt x="22" y="104"/>
                </a:cubicBezTo>
                <a:cubicBezTo>
                  <a:pt x="22" y="110"/>
                  <a:pt x="21" y="113"/>
                  <a:pt x="21" y="118"/>
                </a:cubicBezTo>
                <a:cubicBezTo>
                  <a:pt x="15" y="119"/>
                  <a:pt x="15" y="119"/>
                  <a:pt x="15" y="119"/>
                </a:cubicBezTo>
                <a:moveTo>
                  <a:pt x="68" y="115"/>
                </a:moveTo>
                <a:cubicBezTo>
                  <a:pt x="68" y="115"/>
                  <a:pt x="68" y="115"/>
                  <a:pt x="68" y="115"/>
                </a:cubicBezTo>
                <a:cubicBezTo>
                  <a:pt x="69" y="111"/>
                  <a:pt x="71" y="107"/>
                  <a:pt x="74" y="104"/>
                </a:cubicBezTo>
                <a:cubicBezTo>
                  <a:pt x="74" y="104"/>
                  <a:pt x="74" y="104"/>
                  <a:pt x="74" y="104"/>
                </a:cubicBezTo>
                <a:cubicBezTo>
                  <a:pt x="75" y="104"/>
                  <a:pt x="77" y="104"/>
                  <a:pt x="78" y="104"/>
                </a:cubicBezTo>
                <a:cubicBezTo>
                  <a:pt x="79" y="104"/>
                  <a:pt x="79" y="104"/>
                  <a:pt x="79" y="104"/>
                </a:cubicBezTo>
                <a:cubicBezTo>
                  <a:pt x="76" y="108"/>
                  <a:pt x="74" y="111"/>
                  <a:pt x="73" y="115"/>
                </a:cubicBezTo>
                <a:cubicBezTo>
                  <a:pt x="68" y="115"/>
                  <a:pt x="68" y="115"/>
                  <a:pt x="68" y="115"/>
                </a:cubicBezTo>
                <a:moveTo>
                  <a:pt x="64" y="115"/>
                </a:moveTo>
                <a:cubicBezTo>
                  <a:pt x="63" y="113"/>
                  <a:pt x="62" y="112"/>
                  <a:pt x="61" y="111"/>
                </a:cubicBezTo>
                <a:cubicBezTo>
                  <a:pt x="62" y="109"/>
                  <a:pt x="64" y="106"/>
                  <a:pt x="65" y="104"/>
                </a:cubicBezTo>
                <a:cubicBezTo>
                  <a:pt x="67" y="104"/>
                  <a:pt x="69" y="104"/>
                  <a:pt x="72" y="104"/>
                </a:cubicBezTo>
                <a:cubicBezTo>
                  <a:pt x="69" y="107"/>
                  <a:pt x="67" y="111"/>
                  <a:pt x="66" y="115"/>
                </a:cubicBezTo>
                <a:cubicBezTo>
                  <a:pt x="64" y="115"/>
                  <a:pt x="64" y="115"/>
                  <a:pt x="64" y="115"/>
                </a:cubicBezTo>
                <a:moveTo>
                  <a:pt x="75" y="115"/>
                </a:moveTo>
                <a:cubicBezTo>
                  <a:pt x="77" y="111"/>
                  <a:pt x="79" y="108"/>
                  <a:pt x="81" y="104"/>
                </a:cubicBezTo>
                <a:cubicBezTo>
                  <a:pt x="83" y="104"/>
                  <a:pt x="85" y="104"/>
                  <a:pt x="87" y="104"/>
                </a:cubicBezTo>
                <a:cubicBezTo>
                  <a:pt x="84" y="107"/>
                  <a:pt x="82" y="111"/>
                  <a:pt x="80" y="115"/>
                </a:cubicBezTo>
                <a:cubicBezTo>
                  <a:pt x="75" y="115"/>
                  <a:pt x="75" y="115"/>
                  <a:pt x="75" y="115"/>
                </a:cubicBezTo>
                <a:moveTo>
                  <a:pt x="60" y="109"/>
                </a:moveTo>
                <a:cubicBezTo>
                  <a:pt x="60" y="107"/>
                  <a:pt x="59" y="106"/>
                  <a:pt x="58" y="104"/>
                </a:cubicBezTo>
                <a:cubicBezTo>
                  <a:pt x="60" y="104"/>
                  <a:pt x="61" y="104"/>
                  <a:pt x="63" y="104"/>
                </a:cubicBezTo>
                <a:cubicBezTo>
                  <a:pt x="62" y="106"/>
                  <a:pt x="61" y="107"/>
                  <a:pt x="60" y="109"/>
                </a:cubicBezTo>
                <a:moveTo>
                  <a:pt x="83" y="115"/>
                </a:moveTo>
                <a:cubicBezTo>
                  <a:pt x="84" y="111"/>
                  <a:pt x="87" y="107"/>
                  <a:pt x="90" y="104"/>
                </a:cubicBezTo>
                <a:cubicBezTo>
                  <a:pt x="91" y="104"/>
                  <a:pt x="92" y="104"/>
                  <a:pt x="94" y="104"/>
                </a:cubicBezTo>
                <a:cubicBezTo>
                  <a:pt x="91" y="107"/>
                  <a:pt x="89" y="111"/>
                  <a:pt x="87" y="114"/>
                </a:cubicBezTo>
                <a:cubicBezTo>
                  <a:pt x="87" y="115"/>
                  <a:pt x="87" y="115"/>
                  <a:pt x="87" y="115"/>
                </a:cubicBezTo>
                <a:cubicBezTo>
                  <a:pt x="87" y="115"/>
                  <a:pt x="87" y="115"/>
                  <a:pt x="87" y="115"/>
                </a:cubicBezTo>
                <a:cubicBezTo>
                  <a:pt x="83" y="115"/>
                  <a:pt x="83" y="115"/>
                  <a:pt x="83" y="115"/>
                </a:cubicBezTo>
                <a:moveTo>
                  <a:pt x="89" y="115"/>
                </a:moveTo>
                <a:cubicBezTo>
                  <a:pt x="91" y="111"/>
                  <a:pt x="93" y="107"/>
                  <a:pt x="96" y="104"/>
                </a:cubicBezTo>
                <a:cubicBezTo>
                  <a:pt x="98" y="104"/>
                  <a:pt x="99" y="104"/>
                  <a:pt x="101" y="104"/>
                </a:cubicBezTo>
                <a:cubicBezTo>
                  <a:pt x="99" y="107"/>
                  <a:pt x="96" y="111"/>
                  <a:pt x="94" y="115"/>
                </a:cubicBezTo>
                <a:cubicBezTo>
                  <a:pt x="89" y="115"/>
                  <a:pt x="89" y="115"/>
                  <a:pt x="89" y="115"/>
                </a:cubicBezTo>
                <a:moveTo>
                  <a:pt x="96" y="115"/>
                </a:moveTo>
                <a:cubicBezTo>
                  <a:pt x="98" y="111"/>
                  <a:pt x="101" y="108"/>
                  <a:pt x="103" y="104"/>
                </a:cubicBezTo>
                <a:cubicBezTo>
                  <a:pt x="104" y="104"/>
                  <a:pt x="104" y="104"/>
                  <a:pt x="104" y="104"/>
                </a:cubicBezTo>
                <a:cubicBezTo>
                  <a:pt x="101" y="115"/>
                  <a:pt x="101" y="115"/>
                  <a:pt x="101" y="115"/>
                </a:cubicBezTo>
                <a:cubicBezTo>
                  <a:pt x="96" y="115"/>
                  <a:pt x="96" y="115"/>
                  <a:pt x="96" y="115"/>
                </a:cubicBezTo>
                <a:moveTo>
                  <a:pt x="5" y="104"/>
                </a:moveTo>
                <a:cubicBezTo>
                  <a:pt x="5" y="101"/>
                  <a:pt x="5" y="101"/>
                  <a:pt x="5" y="101"/>
                </a:cubicBezTo>
                <a:cubicBezTo>
                  <a:pt x="5" y="101"/>
                  <a:pt x="5" y="101"/>
                  <a:pt x="5" y="101"/>
                </a:cubicBezTo>
                <a:cubicBezTo>
                  <a:pt x="5" y="101"/>
                  <a:pt x="5" y="102"/>
                  <a:pt x="5" y="103"/>
                </a:cubicBezTo>
                <a:cubicBezTo>
                  <a:pt x="5" y="104"/>
                  <a:pt x="5" y="104"/>
                  <a:pt x="5" y="104"/>
                </a:cubicBezTo>
                <a:moveTo>
                  <a:pt x="6" y="81"/>
                </a:moveTo>
                <a:cubicBezTo>
                  <a:pt x="9" y="77"/>
                  <a:pt x="9" y="77"/>
                  <a:pt x="9" y="77"/>
                </a:cubicBezTo>
                <a:cubicBezTo>
                  <a:pt x="9" y="77"/>
                  <a:pt x="10" y="77"/>
                  <a:pt x="11" y="77"/>
                </a:cubicBezTo>
                <a:cubicBezTo>
                  <a:pt x="10" y="78"/>
                  <a:pt x="9" y="79"/>
                  <a:pt x="8" y="81"/>
                </a:cubicBezTo>
                <a:cubicBezTo>
                  <a:pt x="8" y="81"/>
                  <a:pt x="8" y="81"/>
                  <a:pt x="8" y="81"/>
                </a:cubicBezTo>
                <a:cubicBezTo>
                  <a:pt x="6" y="81"/>
                  <a:pt x="6" y="81"/>
                  <a:pt x="6" y="81"/>
                </a:cubicBezTo>
                <a:moveTo>
                  <a:pt x="10" y="81"/>
                </a:moveTo>
                <a:cubicBezTo>
                  <a:pt x="11" y="80"/>
                  <a:pt x="13" y="78"/>
                  <a:pt x="14" y="76"/>
                </a:cubicBezTo>
                <a:cubicBezTo>
                  <a:pt x="15" y="76"/>
                  <a:pt x="16" y="76"/>
                  <a:pt x="17" y="76"/>
                </a:cubicBezTo>
                <a:cubicBezTo>
                  <a:pt x="16" y="78"/>
                  <a:pt x="15" y="79"/>
                  <a:pt x="14" y="81"/>
                </a:cubicBezTo>
                <a:cubicBezTo>
                  <a:pt x="10" y="81"/>
                  <a:pt x="10" y="81"/>
                  <a:pt x="10" y="81"/>
                </a:cubicBezTo>
                <a:moveTo>
                  <a:pt x="73" y="83"/>
                </a:moveTo>
                <a:cubicBezTo>
                  <a:pt x="74" y="80"/>
                  <a:pt x="76" y="78"/>
                  <a:pt x="77" y="76"/>
                </a:cubicBezTo>
                <a:cubicBezTo>
                  <a:pt x="79" y="76"/>
                  <a:pt x="80" y="76"/>
                  <a:pt x="81" y="76"/>
                </a:cubicBezTo>
                <a:cubicBezTo>
                  <a:pt x="81" y="76"/>
                  <a:pt x="82" y="76"/>
                  <a:pt x="83" y="76"/>
                </a:cubicBezTo>
                <a:cubicBezTo>
                  <a:pt x="81" y="78"/>
                  <a:pt x="80" y="80"/>
                  <a:pt x="78" y="82"/>
                </a:cubicBezTo>
                <a:cubicBezTo>
                  <a:pt x="78" y="83"/>
                  <a:pt x="78" y="83"/>
                  <a:pt x="78" y="83"/>
                </a:cubicBezTo>
                <a:cubicBezTo>
                  <a:pt x="77" y="83"/>
                  <a:pt x="75" y="83"/>
                  <a:pt x="74" y="83"/>
                </a:cubicBezTo>
                <a:cubicBezTo>
                  <a:pt x="73" y="83"/>
                  <a:pt x="73" y="83"/>
                  <a:pt x="73" y="83"/>
                </a:cubicBezTo>
                <a:moveTo>
                  <a:pt x="71" y="83"/>
                </a:moveTo>
                <a:cubicBezTo>
                  <a:pt x="69" y="83"/>
                  <a:pt x="68" y="83"/>
                  <a:pt x="67" y="83"/>
                </a:cubicBezTo>
                <a:cubicBezTo>
                  <a:pt x="67" y="83"/>
                  <a:pt x="67" y="83"/>
                  <a:pt x="67" y="83"/>
                </a:cubicBezTo>
                <a:cubicBezTo>
                  <a:pt x="68" y="80"/>
                  <a:pt x="70" y="78"/>
                  <a:pt x="72" y="76"/>
                </a:cubicBezTo>
                <a:cubicBezTo>
                  <a:pt x="72" y="76"/>
                  <a:pt x="72" y="76"/>
                  <a:pt x="72" y="76"/>
                </a:cubicBezTo>
                <a:cubicBezTo>
                  <a:pt x="73" y="76"/>
                  <a:pt x="74" y="76"/>
                  <a:pt x="75" y="76"/>
                </a:cubicBezTo>
                <a:cubicBezTo>
                  <a:pt x="74" y="78"/>
                  <a:pt x="72" y="80"/>
                  <a:pt x="71" y="82"/>
                </a:cubicBezTo>
                <a:cubicBezTo>
                  <a:pt x="71" y="83"/>
                  <a:pt x="71" y="83"/>
                  <a:pt x="71" y="83"/>
                </a:cubicBezTo>
                <a:moveTo>
                  <a:pt x="80" y="83"/>
                </a:moveTo>
                <a:cubicBezTo>
                  <a:pt x="82" y="80"/>
                  <a:pt x="83" y="78"/>
                  <a:pt x="85" y="76"/>
                </a:cubicBezTo>
                <a:cubicBezTo>
                  <a:pt x="87" y="76"/>
                  <a:pt x="89" y="76"/>
                  <a:pt x="91" y="76"/>
                </a:cubicBezTo>
                <a:cubicBezTo>
                  <a:pt x="89" y="78"/>
                  <a:pt x="87" y="80"/>
                  <a:pt x="85" y="82"/>
                </a:cubicBezTo>
                <a:cubicBezTo>
                  <a:pt x="85" y="83"/>
                  <a:pt x="85" y="83"/>
                  <a:pt x="85" y="83"/>
                </a:cubicBezTo>
                <a:cubicBezTo>
                  <a:pt x="83" y="83"/>
                  <a:pt x="82" y="83"/>
                  <a:pt x="80" y="83"/>
                </a:cubicBezTo>
                <a:moveTo>
                  <a:pt x="54" y="83"/>
                </a:moveTo>
                <a:cubicBezTo>
                  <a:pt x="54" y="82"/>
                  <a:pt x="54" y="82"/>
                  <a:pt x="54" y="81"/>
                </a:cubicBezTo>
                <a:cubicBezTo>
                  <a:pt x="55" y="79"/>
                  <a:pt x="57" y="77"/>
                  <a:pt x="58" y="76"/>
                </a:cubicBezTo>
                <a:cubicBezTo>
                  <a:pt x="59" y="76"/>
                  <a:pt x="61" y="76"/>
                  <a:pt x="62" y="76"/>
                </a:cubicBezTo>
                <a:cubicBezTo>
                  <a:pt x="61" y="77"/>
                  <a:pt x="59" y="79"/>
                  <a:pt x="59" y="81"/>
                </a:cubicBezTo>
                <a:cubicBezTo>
                  <a:pt x="58" y="82"/>
                  <a:pt x="59" y="82"/>
                  <a:pt x="59" y="83"/>
                </a:cubicBezTo>
                <a:cubicBezTo>
                  <a:pt x="59" y="83"/>
                  <a:pt x="59" y="83"/>
                  <a:pt x="59" y="83"/>
                </a:cubicBezTo>
                <a:cubicBezTo>
                  <a:pt x="60" y="83"/>
                  <a:pt x="60" y="82"/>
                  <a:pt x="60" y="82"/>
                </a:cubicBezTo>
                <a:cubicBezTo>
                  <a:pt x="61" y="80"/>
                  <a:pt x="63" y="78"/>
                  <a:pt x="64" y="76"/>
                </a:cubicBezTo>
                <a:cubicBezTo>
                  <a:pt x="66" y="76"/>
                  <a:pt x="68" y="76"/>
                  <a:pt x="70" y="76"/>
                </a:cubicBezTo>
                <a:cubicBezTo>
                  <a:pt x="68" y="77"/>
                  <a:pt x="66" y="80"/>
                  <a:pt x="65" y="82"/>
                </a:cubicBezTo>
                <a:cubicBezTo>
                  <a:pt x="65" y="83"/>
                  <a:pt x="65" y="83"/>
                  <a:pt x="65" y="83"/>
                </a:cubicBezTo>
                <a:cubicBezTo>
                  <a:pt x="65" y="83"/>
                  <a:pt x="65" y="83"/>
                  <a:pt x="64" y="83"/>
                </a:cubicBezTo>
                <a:cubicBezTo>
                  <a:pt x="60" y="83"/>
                  <a:pt x="57" y="83"/>
                  <a:pt x="54" y="83"/>
                </a:cubicBezTo>
                <a:moveTo>
                  <a:pt x="54" y="78"/>
                </a:moveTo>
                <a:cubicBezTo>
                  <a:pt x="54" y="77"/>
                  <a:pt x="54" y="76"/>
                  <a:pt x="54" y="76"/>
                </a:cubicBezTo>
                <a:cubicBezTo>
                  <a:pt x="54" y="76"/>
                  <a:pt x="55" y="76"/>
                  <a:pt x="56" y="76"/>
                </a:cubicBezTo>
                <a:cubicBezTo>
                  <a:pt x="55" y="76"/>
                  <a:pt x="54" y="77"/>
                  <a:pt x="54" y="78"/>
                </a:cubicBezTo>
                <a:moveTo>
                  <a:pt x="87" y="83"/>
                </a:moveTo>
                <a:cubicBezTo>
                  <a:pt x="89" y="80"/>
                  <a:pt x="92" y="78"/>
                  <a:pt x="94" y="76"/>
                </a:cubicBezTo>
                <a:cubicBezTo>
                  <a:pt x="97" y="76"/>
                  <a:pt x="99" y="76"/>
                  <a:pt x="102" y="75"/>
                </a:cubicBezTo>
                <a:cubicBezTo>
                  <a:pt x="100" y="81"/>
                  <a:pt x="100" y="81"/>
                  <a:pt x="100" y="81"/>
                </a:cubicBezTo>
                <a:cubicBezTo>
                  <a:pt x="99" y="82"/>
                  <a:pt x="99" y="82"/>
                  <a:pt x="99" y="82"/>
                </a:cubicBezTo>
                <a:cubicBezTo>
                  <a:pt x="98" y="82"/>
                  <a:pt x="96" y="83"/>
                  <a:pt x="95" y="83"/>
                </a:cubicBezTo>
                <a:cubicBezTo>
                  <a:pt x="96" y="81"/>
                  <a:pt x="97" y="79"/>
                  <a:pt x="98" y="78"/>
                </a:cubicBezTo>
                <a:cubicBezTo>
                  <a:pt x="99" y="77"/>
                  <a:pt x="99" y="77"/>
                  <a:pt x="99" y="77"/>
                </a:cubicBezTo>
                <a:cubicBezTo>
                  <a:pt x="100" y="77"/>
                  <a:pt x="100" y="77"/>
                  <a:pt x="100" y="76"/>
                </a:cubicBezTo>
                <a:cubicBezTo>
                  <a:pt x="100" y="76"/>
                  <a:pt x="100" y="76"/>
                  <a:pt x="99" y="76"/>
                </a:cubicBezTo>
                <a:cubicBezTo>
                  <a:pt x="99" y="76"/>
                  <a:pt x="99" y="76"/>
                  <a:pt x="99" y="76"/>
                </a:cubicBezTo>
                <a:cubicBezTo>
                  <a:pt x="99" y="76"/>
                  <a:pt x="98" y="76"/>
                  <a:pt x="98" y="76"/>
                </a:cubicBezTo>
                <a:cubicBezTo>
                  <a:pt x="97" y="76"/>
                  <a:pt x="97" y="76"/>
                  <a:pt x="97" y="76"/>
                </a:cubicBezTo>
                <a:cubicBezTo>
                  <a:pt x="95" y="78"/>
                  <a:pt x="94" y="80"/>
                  <a:pt x="92" y="83"/>
                </a:cubicBezTo>
                <a:cubicBezTo>
                  <a:pt x="92" y="83"/>
                  <a:pt x="92" y="83"/>
                  <a:pt x="92" y="83"/>
                </a:cubicBezTo>
                <a:cubicBezTo>
                  <a:pt x="90" y="83"/>
                  <a:pt x="88" y="83"/>
                  <a:pt x="87" y="83"/>
                </a:cubicBezTo>
                <a:moveTo>
                  <a:pt x="16" y="81"/>
                </a:moveTo>
                <a:cubicBezTo>
                  <a:pt x="17" y="79"/>
                  <a:pt x="18" y="77"/>
                  <a:pt x="19" y="75"/>
                </a:cubicBezTo>
                <a:cubicBezTo>
                  <a:pt x="20" y="75"/>
                  <a:pt x="21" y="75"/>
                  <a:pt x="22" y="75"/>
                </a:cubicBezTo>
                <a:cubicBezTo>
                  <a:pt x="22" y="77"/>
                  <a:pt x="22" y="79"/>
                  <a:pt x="21" y="81"/>
                </a:cubicBezTo>
                <a:cubicBezTo>
                  <a:pt x="16" y="81"/>
                  <a:pt x="16" y="81"/>
                  <a:pt x="16" y="81"/>
                </a:cubicBezTo>
                <a:moveTo>
                  <a:pt x="4" y="76"/>
                </a:moveTo>
                <a:cubicBezTo>
                  <a:pt x="4" y="68"/>
                  <a:pt x="4" y="68"/>
                  <a:pt x="4" y="68"/>
                </a:cubicBezTo>
                <a:cubicBezTo>
                  <a:pt x="5" y="66"/>
                  <a:pt x="5" y="66"/>
                  <a:pt x="5" y="66"/>
                </a:cubicBezTo>
                <a:cubicBezTo>
                  <a:pt x="5" y="67"/>
                  <a:pt x="5" y="68"/>
                  <a:pt x="5" y="69"/>
                </a:cubicBezTo>
                <a:cubicBezTo>
                  <a:pt x="5" y="71"/>
                  <a:pt x="5" y="73"/>
                  <a:pt x="5" y="74"/>
                </a:cubicBezTo>
                <a:cubicBezTo>
                  <a:pt x="4" y="76"/>
                  <a:pt x="4" y="76"/>
                  <a:pt x="4" y="76"/>
                </a:cubicBezTo>
                <a:moveTo>
                  <a:pt x="61" y="52"/>
                </a:moveTo>
                <a:cubicBezTo>
                  <a:pt x="60" y="52"/>
                  <a:pt x="60" y="52"/>
                  <a:pt x="60" y="52"/>
                </a:cubicBezTo>
                <a:cubicBezTo>
                  <a:pt x="61" y="50"/>
                  <a:pt x="62" y="49"/>
                  <a:pt x="62" y="48"/>
                </a:cubicBezTo>
                <a:cubicBezTo>
                  <a:pt x="62" y="49"/>
                  <a:pt x="62" y="50"/>
                  <a:pt x="61" y="51"/>
                </a:cubicBezTo>
                <a:cubicBezTo>
                  <a:pt x="61" y="52"/>
                  <a:pt x="61" y="52"/>
                  <a:pt x="61" y="52"/>
                </a:cubicBezTo>
                <a:moveTo>
                  <a:pt x="65" y="52"/>
                </a:moveTo>
                <a:cubicBezTo>
                  <a:pt x="64" y="52"/>
                  <a:pt x="64" y="52"/>
                  <a:pt x="63" y="52"/>
                </a:cubicBezTo>
                <a:cubicBezTo>
                  <a:pt x="64" y="49"/>
                  <a:pt x="65" y="47"/>
                  <a:pt x="67" y="44"/>
                </a:cubicBezTo>
                <a:cubicBezTo>
                  <a:pt x="67" y="43"/>
                  <a:pt x="67" y="43"/>
                  <a:pt x="67" y="43"/>
                </a:cubicBezTo>
                <a:cubicBezTo>
                  <a:pt x="68" y="42"/>
                  <a:pt x="69" y="41"/>
                  <a:pt x="71" y="40"/>
                </a:cubicBezTo>
                <a:cubicBezTo>
                  <a:pt x="70" y="43"/>
                  <a:pt x="69" y="46"/>
                  <a:pt x="67" y="48"/>
                </a:cubicBezTo>
                <a:cubicBezTo>
                  <a:pt x="67" y="48"/>
                  <a:pt x="67" y="48"/>
                  <a:pt x="67" y="48"/>
                </a:cubicBezTo>
                <a:cubicBezTo>
                  <a:pt x="67" y="49"/>
                  <a:pt x="66" y="50"/>
                  <a:pt x="65" y="51"/>
                </a:cubicBezTo>
                <a:cubicBezTo>
                  <a:pt x="65" y="52"/>
                  <a:pt x="65" y="52"/>
                  <a:pt x="65" y="52"/>
                </a:cubicBezTo>
                <a:cubicBezTo>
                  <a:pt x="65" y="52"/>
                  <a:pt x="65" y="52"/>
                  <a:pt x="65" y="52"/>
                </a:cubicBezTo>
                <a:moveTo>
                  <a:pt x="112" y="46"/>
                </a:moveTo>
                <a:cubicBezTo>
                  <a:pt x="112" y="46"/>
                  <a:pt x="111" y="46"/>
                  <a:pt x="111" y="45"/>
                </a:cubicBezTo>
                <a:cubicBezTo>
                  <a:pt x="113" y="43"/>
                  <a:pt x="115" y="41"/>
                  <a:pt x="118" y="38"/>
                </a:cubicBezTo>
                <a:cubicBezTo>
                  <a:pt x="118" y="39"/>
                  <a:pt x="119" y="39"/>
                  <a:pt x="119" y="40"/>
                </a:cubicBezTo>
                <a:cubicBezTo>
                  <a:pt x="117" y="42"/>
                  <a:pt x="114" y="44"/>
                  <a:pt x="112" y="46"/>
                </a:cubicBezTo>
                <a:moveTo>
                  <a:pt x="109" y="44"/>
                </a:moveTo>
                <a:cubicBezTo>
                  <a:pt x="108" y="44"/>
                  <a:pt x="107" y="43"/>
                  <a:pt x="106" y="43"/>
                </a:cubicBezTo>
                <a:cubicBezTo>
                  <a:pt x="109" y="40"/>
                  <a:pt x="110" y="38"/>
                  <a:pt x="112" y="35"/>
                </a:cubicBezTo>
                <a:cubicBezTo>
                  <a:pt x="113" y="36"/>
                  <a:pt x="115" y="37"/>
                  <a:pt x="116" y="37"/>
                </a:cubicBezTo>
                <a:cubicBezTo>
                  <a:pt x="114" y="40"/>
                  <a:pt x="112" y="42"/>
                  <a:pt x="109" y="44"/>
                </a:cubicBezTo>
                <a:moveTo>
                  <a:pt x="71" y="45"/>
                </a:moveTo>
                <a:cubicBezTo>
                  <a:pt x="72" y="43"/>
                  <a:pt x="73" y="41"/>
                  <a:pt x="73" y="38"/>
                </a:cubicBezTo>
                <a:cubicBezTo>
                  <a:pt x="73" y="38"/>
                  <a:pt x="73" y="38"/>
                  <a:pt x="73" y="38"/>
                </a:cubicBezTo>
                <a:cubicBezTo>
                  <a:pt x="75" y="37"/>
                  <a:pt x="77" y="36"/>
                  <a:pt x="79" y="35"/>
                </a:cubicBezTo>
                <a:cubicBezTo>
                  <a:pt x="77" y="38"/>
                  <a:pt x="76" y="40"/>
                  <a:pt x="75" y="43"/>
                </a:cubicBezTo>
                <a:cubicBezTo>
                  <a:pt x="74" y="43"/>
                  <a:pt x="72" y="44"/>
                  <a:pt x="71" y="45"/>
                </a:cubicBezTo>
                <a:moveTo>
                  <a:pt x="105" y="42"/>
                </a:moveTo>
                <a:cubicBezTo>
                  <a:pt x="103" y="41"/>
                  <a:pt x="102" y="41"/>
                  <a:pt x="100" y="40"/>
                </a:cubicBezTo>
                <a:cubicBezTo>
                  <a:pt x="102" y="38"/>
                  <a:pt x="104" y="35"/>
                  <a:pt x="105" y="33"/>
                </a:cubicBezTo>
                <a:cubicBezTo>
                  <a:pt x="107" y="33"/>
                  <a:pt x="109" y="34"/>
                  <a:pt x="110" y="35"/>
                </a:cubicBezTo>
                <a:cubicBezTo>
                  <a:pt x="109" y="37"/>
                  <a:pt x="107" y="40"/>
                  <a:pt x="105" y="42"/>
                </a:cubicBezTo>
                <a:moveTo>
                  <a:pt x="78" y="41"/>
                </a:moveTo>
                <a:cubicBezTo>
                  <a:pt x="79" y="39"/>
                  <a:pt x="80" y="37"/>
                  <a:pt x="81" y="35"/>
                </a:cubicBezTo>
                <a:cubicBezTo>
                  <a:pt x="81" y="34"/>
                  <a:pt x="81" y="34"/>
                  <a:pt x="81" y="34"/>
                </a:cubicBezTo>
                <a:cubicBezTo>
                  <a:pt x="83" y="34"/>
                  <a:pt x="84" y="33"/>
                  <a:pt x="85" y="33"/>
                </a:cubicBezTo>
                <a:cubicBezTo>
                  <a:pt x="86" y="33"/>
                  <a:pt x="87" y="33"/>
                  <a:pt x="87" y="33"/>
                </a:cubicBezTo>
                <a:cubicBezTo>
                  <a:pt x="86" y="35"/>
                  <a:pt x="85" y="37"/>
                  <a:pt x="83" y="40"/>
                </a:cubicBezTo>
                <a:cubicBezTo>
                  <a:pt x="81" y="40"/>
                  <a:pt x="79" y="41"/>
                  <a:pt x="78" y="41"/>
                </a:cubicBezTo>
                <a:moveTo>
                  <a:pt x="98" y="40"/>
                </a:moveTo>
                <a:cubicBezTo>
                  <a:pt x="97" y="39"/>
                  <a:pt x="95" y="39"/>
                  <a:pt x="94" y="39"/>
                </a:cubicBezTo>
                <a:cubicBezTo>
                  <a:pt x="95" y="37"/>
                  <a:pt x="97" y="35"/>
                  <a:pt x="99" y="32"/>
                </a:cubicBezTo>
                <a:cubicBezTo>
                  <a:pt x="99" y="32"/>
                  <a:pt x="99" y="32"/>
                  <a:pt x="99" y="32"/>
                </a:cubicBezTo>
                <a:cubicBezTo>
                  <a:pt x="100" y="32"/>
                  <a:pt x="102" y="32"/>
                  <a:pt x="103" y="33"/>
                </a:cubicBezTo>
                <a:cubicBezTo>
                  <a:pt x="102" y="35"/>
                  <a:pt x="100" y="38"/>
                  <a:pt x="98" y="40"/>
                </a:cubicBezTo>
                <a:moveTo>
                  <a:pt x="86" y="39"/>
                </a:moveTo>
                <a:cubicBezTo>
                  <a:pt x="87" y="37"/>
                  <a:pt x="89" y="35"/>
                  <a:pt x="90" y="32"/>
                </a:cubicBezTo>
                <a:cubicBezTo>
                  <a:pt x="92" y="32"/>
                  <a:pt x="94" y="32"/>
                  <a:pt x="96" y="32"/>
                </a:cubicBezTo>
                <a:cubicBezTo>
                  <a:pt x="96" y="32"/>
                  <a:pt x="96" y="32"/>
                  <a:pt x="96" y="32"/>
                </a:cubicBezTo>
                <a:cubicBezTo>
                  <a:pt x="95" y="34"/>
                  <a:pt x="93" y="37"/>
                  <a:pt x="91" y="39"/>
                </a:cubicBezTo>
                <a:cubicBezTo>
                  <a:pt x="90" y="39"/>
                  <a:pt x="90" y="39"/>
                  <a:pt x="90" y="39"/>
                </a:cubicBezTo>
                <a:cubicBezTo>
                  <a:pt x="90" y="39"/>
                  <a:pt x="89" y="39"/>
                  <a:pt x="88" y="39"/>
                </a:cubicBezTo>
                <a:cubicBezTo>
                  <a:pt x="87" y="39"/>
                  <a:pt x="86" y="39"/>
                  <a:pt x="86" y="39"/>
                </a:cubicBezTo>
                <a:moveTo>
                  <a:pt x="27" y="56"/>
                </a:moveTo>
                <a:cubicBezTo>
                  <a:pt x="28" y="56"/>
                  <a:pt x="28" y="55"/>
                  <a:pt x="29" y="54"/>
                </a:cubicBezTo>
                <a:cubicBezTo>
                  <a:pt x="33" y="40"/>
                  <a:pt x="43" y="21"/>
                  <a:pt x="68" y="9"/>
                </a:cubicBezTo>
                <a:cubicBezTo>
                  <a:pt x="76" y="5"/>
                  <a:pt x="84" y="4"/>
                  <a:pt x="93" y="4"/>
                </a:cubicBezTo>
                <a:cubicBezTo>
                  <a:pt x="93" y="4"/>
                  <a:pt x="93" y="4"/>
                  <a:pt x="93" y="4"/>
                </a:cubicBezTo>
                <a:cubicBezTo>
                  <a:pt x="103" y="4"/>
                  <a:pt x="112" y="6"/>
                  <a:pt x="121" y="10"/>
                </a:cubicBezTo>
                <a:cubicBezTo>
                  <a:pt x="120" y="15"/>
                  <a:pt x="120" y="19"/>
                  <a:pt x="120" y="24"/>
                </a:cubicBezTo>
                <a:cubicBezTo>
                  <a:pt x="120" y="28"/>
                  <a:pt x="120" y="32"/>
                  <a:pt x="120" y="35"/>
                </a:cubicBezTo>
                <a:cubicBezTo>
                  <a:pt x="113" y="30"/>
                  <a:pt x="104" y="28"/>
                  <a:pt x="96" y="28"/>
                </a:cubicBezTo>
                <a:cubicBezTo>
                  <a:pt x="92" y="28"/>
                  <a:pt x="88" y="28"/>
                  <a:pt x="84" y="29"/>
                </a:cubicBezTo>
                <a:cubicBezTo>
                  <a:pt x="72" y="32"/>
                  <a:pt x="61" y="41"/>
                  <a:pt x="55" y="53"/>
                </a:cubicBezTo>
                <a:cubicBezTo>
                  <a:pt x="55" y="54"/>
                  <a:pt x="55" y="55"/>
                  <a:pt x="56" y="55"/>
                </a:cubicBezTo>
                <a:cubicBezTo>
                  <a:pt x="56" y="55"/>
                  <a:pt x="56" y="55"/>
                  <a:pt x="56" y="55"/>
                </a:cubicBezTo>
                <a:cubicBezTo>
                  <a:pt x="57" y="55"/>
                  <a:pt x="57" y="55"/>
                  <a:pt x="57" y="55"/>
                </a:cubicBezTo>
                <a:cubicBezTo>
                  <a:pt x="63" y="56"/>
                  <a:pt x="69" y="56"/>
                  <a:pt x="75" y="56"/>
                </a:cubicBezTo>
                <a:cubicBezTo>
                  <a:pt x="83" y="57"/>
                  <a:pt x="89" y="57"/>
                  <a:pt x="102" y="57"/>
                </a:cubicBezTo>
                <a:cubicBezTo>
                  <a:pt x="103" y="61"/>
                  <a:pt x="103" y="67"/>
                  <a:pt x="103" y="72"/>
                </a:cubicBezTo>
                <a:cubicBezTo>
                  <a:pt x="95" y="72"/>
                  <a:pt x="88" y="72"/>
                  <a:pt x="81" y="72"/>
                </a:cubicBezTo>
                <a:cubicBezTo>
                  <a:pt x="71" y="72"/>
                  <a:pt x="62" y="72"/>
                  <a:pt x="52" y="72"/>
                </a:cubicBezTo>
                <a:cubicBezTo>
                  <a:pt x="52" y="72"/>
                  <a:pt x="52" y="72"/>
                  <a:pt x="52" y="72"/>
                </a:cubicBezTo>
                <a:cubicBezTo>
                  <a:pt x="51" y="72"/>
                  <a:pt x="51" y="72"/>
                  <a:pt x="51" y="72"/>
                </a:cubicBezTo>
                <a:cubicBezTo>
                  <a:pt x="51" y="72"/>
                  <a:pt x="51" y="72"/>
                  <a:pt x="51" y="72"/>
                </a:cubicBezTo>
                <a:cubicBezTo>
                  <a:pt x="51" y="72"/>
                  <a:pt x="51" y="72"/>
                  <a:pt x="51" y="72"/>
                </a:cubicBezTo>
                <a:cubicBezTo>
                  <a:pt x="51" y="72"/>
                  <a:pt x="51" y="72"/>
                  <a:pt x="51" y="72"/>
                </a:cubicBezTo>
                <a:cubicBezTo>
                  <a:pt x="50" y="73"/>
                  <a:pt x="50" y="73"/>
                  <a:pt x="50" y="73"/>
                </a:cubicBezTo>
                <a:cubicBezTo>
                  <a:pt x="50" y="73"/>
                  <a:pt x="50" y="73"/>
                  <a:pt x="50" y="73"/>
                </a:cubicBezTo>
                <a:cubicBezTo>
                  <a:pt x="50" y="74"/>
                  <a:pt x="50" y="74"/>
                  <a:pt x="50" y="74"/>
                </a:cubicBezTo>
                <a:cubicBezTo>
                  <a:pt x="50" y="75"/>
                  <a:pt x="50" y="77"/>
                  <a:pt x="50" y="79"/>
                </a:cubicBezTo>
                <a:cubicBezTo>
                  <a:pt x="50" y="81"/>
                  <a:pt x="50" y="83"/>
                  <a:pt x="50" y="85"/>
                </a:cubicBezTo>
                <a:cubicBezTo>
                  <a:pt x="50" y="85"/>
                  <a:pt x="50" y="85"/>
                  <a:pt x="50" y="85"/>
                </a:cubicBezTo>
                <a:cubicBezTo>
                  <a:pt x="50" y="85"/>
                  <a:pt x="50" y="85"/>
                  <a:pt x="50" y="85"/>
                </a:cubicBezTo>
                <a:cubicBezTo>
                  <a:pt x="50" y="86"/>
                  <a:pt x="51" y="87"/>
                  <a:pt x="52" y="87"/>
                </a:cubicBezTo>
                <a:cubicBezTo>
                  <a:pt x="52" y="87"/>
                  <a:pt x="52" y="87"/>
                  <a:pt x="52" y="87"/>
                </a:cubicBezTo>
                <a:cubicBezTo>
                  <a:pt x="55" y="87"/>
                  <a:pt x="59" y="87"/>
                  <a:pt x="64" y="87"/>
                </a:cubicBezTo>
                <a:cubicBezTo>
                  <a:pt x="67" y="87"/>
                  <a:pt x="70" y="87"/>
                  <a:pt x="74" y="87"/>
                </a:cubicBezTo>
                <a:cubicBezTo>
                  <a:pt x="80" y="87"/>
                  <a:pt x="87" y="87"/>
                  <a:pt x="92" y="87"/>
                </a:cubicBezTo>
                <a:cubicBezTo>
                  <a:pt x="97" y="86"/>
                  <a:pt x="100" y="86"/>
                  <a:pt x="103" y="86"/>
                </a:cubicBezTo>
                <a:cubicBezTo>
                  <a:pt x="104" y="90"/>
                  <a:pt x="104" y="95"/>
                  <a:pt x="105" y="100"/>
                </a:cubicBezTo>
                <a:cubicBezTo>
                  <a:pt x="94" y="100"/>
                  <a:pt x="86" y="100"/>
                  <a:pt x="78" y="100"/>
                </a:cubicBezTo>
                <a:cubicBezTo>
                  <a:pt x="72" y="100"/>
                  <a:pt x="65" y="100"/>
                  <a:pt x="57" y="100"/>
                </a:cubicBezTo>
                <a:cubicBezTo>
                  <a:pt x="57" y="100"/>
                  <a:pt x="57" y="100"/>
                  <a:pt x="57" y="100"/>
                </a:cubicBezTo>
                <a:cubicBezTo>
                  <a:pt x="55" y="101"/>
                  <a:pt x="55" y="101"/>
                  <a:pt x="55" y="101"/>
                </a:cubicBezTo>
                <a:cubicBezTo>
                  <a:pt x="55" y="101"/>
                  <a:pt x="54" y="101"/>
                  <a:pt x="54" y="102"/>
                </a:cubicBezTo>
                <a:cubicBezTo>
                  <a:pt x="54" y="102"/>
                  <a:pt x="54" y="103"/>
                  <a:pt x="54" y="103"/>
                </a:cubicBezTo>
                <a:cubicBezTo>
                  <a:pt x="55" y="108"/>
                  <a:pt x="57" y="112"/>
                  <a:pt x="60" y="116"/>
                </a:cubicBezTo>
                <a:cubicBezTo>
                  <a:pt x="60" y="117"/>
                  <a:pt x="60" y="117"/>
                  <a:pt x="60" y="117"/>
                </a:cubicBezTo>
                <a:cubicBezTo>
                  <a:pt x="60" y="118"/>
                  <a:pt x="61" y="118"/>
                  <a:pt x="62" y="118"/>
                </a:cubicBezTo>
                <a:cubicBezTo>
                  <a:pt x="64" y="121"/>
                  <a:pt x="66" y="124"/>
                  <a:pt x="69" y="127"/>
                </a:cubicBezTo>
                <a:cubicBezTo>
                  <a:pt x="75" y="133"/>
                  <a:pt x="84" y="136"/>
                  <a:pt x="94" y="136"/>
                </a:cubicBezTo>
                <a:cubicBezTo>
                  <a:pt x="94" y="136"/>
                  <a:pt x="94" y="136"/>
                  <a:pt x="94" y="136"/>
                </a:cubicBezTo>
                <a:cubicBezTo>
                  <a:pt x="100" y="136"/>
                  <a:pt x="106" y="135"/>
                  <a:pt x="111" y="134"/>
                </a:cubicBezTo>
                <a:cubicBezTo>
                  <a:pt x="115" y="132"/>
                  <a:pt x="118" y="130"/>
                  <a:pt x="121" y="127"/>
                </a:cubicBezTo>
                <a:cubicBezTo>
                  <a:pt x="121" y="135"/>
                  <a:pt x="121" y="143"/>
                  <a:pt x="122" y="151"/>
                </a:cubicBezTo>
                <a:cubicBezTo>
                  <a:pt x="115" y="154"/>
                  <a:pt x="106" y="156"/>
                  <a:pt x="97" y="156"/>
                </a:cubicBezTo>
                <a:cubicBezTo>
                  <a:pt x="97" y="156"/>
                  <a:pt x="97" y="156"/>
                  <a:pt x="97" y="156"/>
                </a:cubicBezTo>
                <a:cubicBezTo>
                  <a:pt x="80" y="156"/>
                  <a:pt x="62" y="150"/>
                  <a:pt x="53" y="143"/>
                </a:cubicBezTo>
                <a:cubicBezTo>
                  <a:pt x="40" y="133"/>
                  <a:pt x="31" y="118"/>
                  <a:pt x="27" y="102"/>
                </a:cubicBezTo>
                <a:cubicBezTo>
                  <a:pt x="27" y="102"/>
                  <a:pt x="27" y="102"/>
                  <a:pt x="27" y="102"/>
                </a:cubicBezTo>
                <a:cubicBezTo>
                  <a:pt x="28" y="101"/>
                  <a:pt x="27" y="100"/>
                  <a:pt x="26" y="100"/>
                </a:cubicBezTo>
                <a:cubicBezTo>
                  <a:pt x="26" y="100"/>
                  <a:pt x="26" y="100"/>
                  <a:pt x="26" y="100"/>
                </a:cubicBezTo>
                <a:cubicBezTo>
                  <a:pt x="25" y="100"/>
                  <a:pt x="25" y="100"/>
                  <a:pt x="25" y="100"/>
                </a:cubicBezTo>
                <a:cubicBezTo>
                  <a:pt x="22" y="100"/>
                  <a:pt x="16" y="101"/>
                  <a:pt x="10" y="101"/>
                </a:cubicBezTo>
                <a:cubicBezTo>
                  <a:pt x="10" y="101"/>
                  <a:pt x="10" y="101"/>
                  <a:pt x="10" y="101"/>
                </a:cubicBezTo>
                <a:cubicBezTo>
                  <a:pt x="10" y="101"/>
                  <a:pt x="10" y="101"/>
                  <a:pt x="10" y="101"/>
                </a:cubicBezTo>
                <a:cubicBezTo>
                  <a:pt x="10" y="101"/>
                  <a:pt x="10" y="101"/>
                  <a:pt x="9" y="101"/>
                </a:cubicBezTo>
                <a:cubicBezTo>
                  <a:pt x="9" y="100"/>
                  <a:pt x="9" y="99"/>
                  <a:pt x="9" y="98"/>
                </a:cubicBezTo>
                <a:cubicBezTo>
                  <a:pt x="9" y="95"/>
                  <a:pt x="9" y="93"/>
                  <a:pt x="10" y="90"/>
                </a:cubicBezTo>
                <a:cubicBezTo>
                  <a:pt x="14" y="89"/>
                  <a:pt x="18" y="89"/>
                  <a:pt x="23" y="88"/>
                </a:cubicBezTo>
                <a:cubicBezTo>
                  <a:pt x="23" y="88"/>
                  <a:pt x="23" y="88"/>
                  <a:pt x="23" y="88"/>
                </a:cubicBezTo>
                <a:cubicBezTo>
                  <a:pt x="24" y="88"/>
                  <a:pt x="25" y="88"/>
                  <a:pt x="25" y="86"/>
                </a:cubicBezTo>
                <a:cubicBezTo>
                  <a:pt x="25" y="86"/>
                  <a:pt x="25" y="85"/>
                  <a:pt x="25" y="84"/>
                </a:cubicBezTo>
                <a:cubicBezTo>
                  <a:pt x="25" y="83"/>
                  <a:pt x="25" y="83"/>
                  <a:pt x="25" y="83"/>
                </a:cubicBezTo>
                <a:cubicBezTo>
                  <a:pt x="25" y="83"/>
                  <a:pt x="25" y="83"/>
                  <a:pt x="25" y="83"/>
                </a:cubicBezTo>
                <a:cubicBezTo>
                  <a:pt x="25" y="82"/>
                  <a:pt x="25" y="82"/>
                  <a:pt x="25" y="82"/>
                </a:cubicBezTo>
                <a:cubicBezTo>
                  <a:pt x="25" y="79"/>
                  <a:pt x="25" y="76"/>
                  <a:pt x="26" y="73"/>
                </a:cubicBezTo>
                <a:cubicBezTo>
                  <a:pt x="26" y="72"/>
                  <a:pt x="25" y="71"/>
                  <a:pt x="24" y="71"/>
                </a:cubicBezTo>
                <a:cubicBezTo>
                  <a:pt x="24" y="71"/>
                  <a:pt x="24" y="71"/>
                  <a:pt x="24" y="71"/>
                </a:cubicBezTo>
                <a:cubicBezTo>
                  <a:pt x="23" y="71"/>
                  <a:pt x="23" y="71"/>
                  <a:pt x="23" y="71"/>
                </a:cubicBezTo>
                <a:cubicBezTo>
                  <a:pt x="23" y="71"/>
                  <a:pt x="23" y="71"/>
                  <a:pt x="23" y="71"/>
                </a:cubicBezTo>
                <a:cubicBezTo>
                  <a:pt x="18" y="71"/>
                  <a:pt x="13" y="72"/>
                  <a:pt x="9" y="73"/>
                </a:cubicBezTo>
                <a:cubicBezTo>
                  <a:pt x="9" y="72"/>
                  <a:pt x="9" y="70"/>
                  <a:pt x="9" y="69"/>
                </a:cubicBezTo>
                <a:cubicBezTo>
                  <a:pt x="9" y="65"/>
                  <a:pt x="9" y="60"/>
                  <a:pt x="10" y="57"/>
                </a:cubicBezTo>
                <a:cubicBezTo>
                  <a:pt x="16" y="56"/>
                  <a:pt x="21" y="56"/>
                  <a:pt x="26" y="56"/>
                </a:cubicBezTo>
                <a:cubicBezTo>
                  <a:pt x="27" y="56"/>
                  <a:pt x="27" y="56"/>
                  <a:pt x="27" y="56"/>
                </a:cubicBezTo>
                <a:cubicBezTo>
                  <a:pt x="27" y="56"/>
                  <a:pt x="27" y="56"/>
                  <a:pt x="27" y="56"/>
                </a:cubicBezTo>
                <a:moveTo>
                  <a:pt x="93" y="0"/>
                </a:moveTo>
                <a:cubicBezTo>
                  <a:pt x="84" y="0"/>
                  <a:pt x="75" y="2"/>
                  <a:pt x="66" y="6"/>
                </a:cubicBezTo>
                <a:cubicBezTo>
                  <a:pt x="41" y="18"/>
                  <a:pt x="30" y="37"/>
                  <a:pt x="25" y="52"/>
                </a:cubicBezTo>
                <a:cubicBezTo>
                  <a:pt x="20" y="52"/>
                  <a:pt x="14" y="53"/>
                  <a:pt x="8" y="53"/>
                </a:cubicBezTo>
                <a:cubicBezTo>
                  <a:pt x="7" y="53"/>
                  <a:pt x="7" y="53"/>
                  <a:pt x="7" y="53"/>
                </a:cubicBezTo>
                <a:cubicBezTo>
                  <a:pt x="7" y="53"/>
                  <a:pt x="7" y="53"/>
                  <a:pt x="7" y="53"/>
                </a:cubicBezTo>
                <a:cubicBezTo>
                  <a:pt x="7" y="53"/>
                  <a:pt x="7" y="53"/>
                  <a:pt x="7" y="53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4"/>
                  <a:pt x="6" y="54"/>
                </a:cubicBezTo>
                <a:cubicBezTo>
                  <a:pt x="6" y="54"/>
                  <a:pt x="6" y="54"/>
                  <a:pt x="6" y="54"/>
                </a:cubicBezTo>
                <a:cubicBezTo>
                  <a:pt x="1" y="67"/>
                  <a:pt x="1" y="67"/>
                  <a:pt x="1" y="67"/>
                </a:cubicBezTo>
                <a:cubicBezTo>
                  <a:pt x="1" y="68"/>
                  <a:pt x="1" y="68"/>
                  <a:pt x="1" y="68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5"/>
                  <a:pt x="0" y="85"/>
                  <a:pt x="0" y="85"/>
                </a:cubicBezTo>
                <a:cubicBezTo>
                  <a:pt x="1" y="85"/>
                  <a:pt x="1" y="85"/>
                  <a:pt x="1" y="85"/>
                </a:cubicBezTo>
                <a:cubicBezTo>
                  <a:pt x="1" y="85"/>
                  <a:pt x="1" y="85"/>
                  <a:pt x="1" y="85"/>
                </a:cubicBezTo>
                <a:cubicBezTo>
                  <a:pt x="2" y="85"/>
                  <a:pt x="2" y="85"/>
                  <a:pt x="2" y="85"/>
                </a:cubicBezTo>
                <a:cubicBezTo>
                  <a:pt x="2" y="85"/>
                  <a:pt x="2" y="85"/>
                  <a:pt x="2" y="85"/>
                </a:cubicBezTo>
                <a:cubicBezTo>
                  <a:pt x="2" y="85"/>
                  <a:pt x="2" y="85"/>
                  <a:pt x="2" y="85"/>
                </a:cubicBezTo>
                <a:cubicBezTo>
                  <a:pt x="21" y="85"/>
                  <a:pt x="21" y="85"/>
                  <a:pt x="21" y="85"/>
                </a:cubicBezTo>
                <a:cubicBezTo>
                  <a:pt x="21" y="85"/>
                  <a:pt x="21" y="85"/>
                  <a:pt x="21" y="85"/>
                </a:cubicBezTo>
                <a:cubicBezTo>
                  <a:pt x="17" y="85"/>
                  <a:pt x="12" y="86"/>
                  <a:pt x="8" y="86"/>
                </a:cubicBezTo>
                <a:cubicBezTo>
                  <a:pt x="8" y="86"/>
                  <a:pt x="8" y="86"/>
                  <a:pt x="8" y="86"/>
                </a:cubicBezTo>
                <a:cubicBezTo>
                  <a:pt x="7" y="87"/>
                  <a:pt x="7" y="87"/>
                  <a:pt x="7" y="87"/>
                </a:cubicBezTo>
                <a:cubicBezTo>
                  <a:pt x="7" y="87"/>
                  <a:pt x="7" y="87"/>
                  <a:pt x="7" y="87"/>
                </a:cubicBezTo>
                <a:cubicBezTo>
                  <a:pt x="6" y="87"/>
                  <a:pt x="6" y="87"/>
                  <a:pt x="6" y="87"/>
                </a:cubicBezTo>
                <a:cubicBezTo>
                  <a:pt x="2" y="100"/>
                  <a:pt x="2" y="100"/>
                  <a:pt x="2" y="100"/>
                </a:cubicBezTo>
                <a:cubicBezTo>
                  <a:pt x="1" y="100"/>
                  <a:pt x="1" y="100"/>
                  <a:pt x="1" y="100"/>
                </a:cubicBezTo>
                <a:cubicBezTo>
                  <a:pt x="1" y="121"/>
                  <a:pt x="1" y="121"/>
                  <a:pt x="1" y="121"/>
                </a:cubicBezTo>
                <a:cubicBezTo>
                  <a:pt x="1" y="122"/>
                  <a:pt x="1" y="122"/>
                  <a:pt x="1" y="122"/>
                </a:cubicBezTo>
                <a:cubicBezTo>
                  <a:pt x="2" y="122"/>
                  <a:pt x="2" y="122"/>
                  <a:pt x="2" y="122"/>
                </a:cubicBezTo>
                <a:cubicBezTo>
                  <a:pt x="2" y="122"/>
                  <a:pt x="2" y="122"/>
                  <a:pt x="2" y="122"/>
                </a:cubicBezTo>
                <a:cubicBezTo>
                  <a:pt x="2" y="123"/>
                  <a:pt x="2" y="123"/>
                  <a:pt x="2" y="123"/>
                </a:cubicBezTo>
                <a:cubicBezTo>
                  <a:pt x="2" y="123"/>
                  <a:pt x="2" y="123"/>
                  <a:pt x="2" y="123"/>
                </a:cubicBezTo>
                <a:cubicBezTo>
                  <a:pt x="2" y="123"/>
                  <a:pt x="3" y="123"/>
                  <a:pt x="3" y="123"/>
                </a:cubicBezTo>
                <a:cubicBezTo>
                  <a:pt x="3" y="123"/>
                  <a:pt x="3" y="123"/>
                  <a:pt x="3" y="123"/>
                </a:cubicBezTo>
                <a:cubicBezTo>
                  <a:pt x="3" y="123"/>
                  <a:pt x="3" y="123"/>
                  <a:pt x="3" y="123"/>
                </a:cubicBezTo>
                <a:cubicBezTo>
                  <a:pt x="6" y="123"/>
                  <a:pt x="6" y="123"/>
                  <a:pt x="6" y="123"/>
                </a:cubicBezTo>
                <a:cubicBezTo>
                  <a:pt x="6" y="124"/>
                  <a:pt x="6" y="124"/>
                  <a:pt x="6" y="124"/>
                </a:cubicBezTo>
                <a:cubicBezTo>
                  <a:pt x="6" y="124"/>
                  <a:pt x="6" y="124"/>
                  <a:pt x="6" y="124"/>
                </a:cubicBezTo>
                <a:cubicBezTo>
                  <a:pt x="7" y="124"/>
                  <a:pt x="7" y="124"/>
                  <a:pt x="7" y="123"/>
                </a:cubicBezTo>
                <a:cubicBezTo>
                  <a:pt x="8" y="123"/>
                  <a:pt x="8" y="123"/>
                  <a:pt x="8" y="123"/>
                </a:cubicBezTo>
                <a:cubicBezTo>
                  <a:pt x="21" y="122"/>
                  <a:pt x="21" y="122"/>
                  <a:pt x="21" y="122"/>
                </a:cubicBezTo>
                <a:cubicBezTo>
                  <a:pt x="24" y="129"/>
                  <a:pt x="29" y="142"/>
                  <a:pt x="40" y="153"/>
                </a:cubicBezTo>
                <a:cubicBezTo>
                  <a:pt x="53" y="165"/>
                  <a:pt x="72" y="176"/>
                  <a:pt x="102" y="176"/>
                </a:cubicBezTo>
                <a:cubicBezTo>
                  <a:pt x="102" y="176"/>
                  <a:pt x="102" y="176"/>
                  <a:pt x="102" y="176"/>
                </a:cubicBezTo>
                <a:cubicBezTo>
                  <a:pt x="108" y="176"/>
                  <a:pt x="115" y="175"/>
                  <a:pt x="122" y="174"/>
                </a:cubicBezTo>
                <a:cubicBezTo>
                  <a:pt x="122" y="174"/>
                  <a:pt x="122" y="174"/>
                  <a:pt x="122" y="174"/>
                </a:cubicBezTo>
                <a:cubicBezTo>
                  <a:pt x="122" y="174"/>
                  <a:pt x="122" y="174"/>
                  <a:pt x="122" y="174"/>
                </a:cubicBezTo>
                <a:cubicBezTo>
                  <a:pt x="122" y="174"/>
                  <a:pt x="122" y="174"/>
                  <a:pt x="122" y="174"/>
                </a:cubicBezTo>
                <a:cubicBezTo>
                  <a:pt x="123" y="174"/>
                  <a:pt x="123" y="174"/>
                  <a:pt x="123" y="174"/>
                </a:cubicBezTo>
                <a:cubicBezTo>
                  <a:pt x="123" y="174"/>
                  <a:pt x="123" y="174"/>
                  <a:pt x="123" y="174"/>
                </a:cubicBezTo>
                <a:cubicBezTo>
                  <a:pt x="123" y="174"/>
                  <a:pt x="123" y="174"/>
                  <a:pt x="123" y="174"/>
                </a:cubicBezTo>
                <a:cubicBezTo>
                  <a:pt x="124" y="173"/>
                  <a:pt x="124" y="173"/>
                  <a:pt x="124" y="173"/>
                </a:cubicBezTo>
                <a:cubicBezTo>
                  <a:pt x="124" y="173"/>
                  <a:pt x="124" y="173"/>
                  <a:pt x="124" y="173"/>
                </a:cubicBezTo>
                <a:cubicBezTo>
                  <a:pt x="124" y="173"/>
                  <a:pt x="124" y="173"/>
                  <a:pt x="124" y="173"/>
                </a:cubicBezTo>
                <a:cubicBezTo>
                  <a:pt x="124" y="172"/>
                  <a:pt x="124" y="172"/>
                  <a:pt x="124" y="172"/>
                </a:cubicBezTo>
                <a:cubicBezTo>
                  <a:pt x="124" y="172"/>
                  <a:pt x="124" y="172"/>
                  <a:pt x="124" y="172"/>
                </a:cubicBezTo>
                <a:cubicBezTo>
                  <a:pt x="124" y="171"/>
                  <a:pt x="124" y="169"/>
                  <a:pt x="124" y="168"/>
                </a:cubicBezTo>
                <a:cubicBezTo>
                  <a:pt x="124" y="163"/>
                  <a:pt x="125" y="158"/>
                  <a:pt x="125" y="153"/>
                </a:cubicBezTo>
                <a:cubicBezTo>
                  <a:pt x="125" y="153"/>
                  <a:pt x="126" y="152"/>
                  <a:pt x="126" y="152"/>
                </a:cubicBezTo>
                <a:cubicBezTo>
                  <a:pt x="125" y="142"/>
                  <a:pt x="125" y="133"/>
                  <a:pt x="125" y="123"/>
                </a:cubicBezTo>
                <a:cubicBezTo>
                  <a:pt x="125" y="122"/>
                  <a:pt x="125" y="122"/>
                  <a:pt x="125" y="122"/>
                </a:cubicBezTo>
                <a:cubicBezTo>
                  <a:pt x="125" y="121"/>
                  <a:pt x="124" y="121"/>
                  <a:pt x="124" y="120"/>
                </a:cubicBezTo>
                <a:cubicBezTo>
                  <a:pt x="123" y="120"/>
                  <a:pt x="123" y="120"/>
                  <a:pt x="123" y="120"/>
                </a:cubicBezTo>
                <a:cubicBezTo>
                  <a:pt x="122" y="120"/>
                  <a:pt x="122" y="121"/>
                  <a:pt x="121" y="121"/>
                </a:cubicBezTo>
                <a:cubicBezTo>
                  <a:pt x="119" y="125"/>
                  <a:pt x="115" y="128"/>
                  <a:pt x="110" y="130"/>
                </a:cubicBezTo>
                <a:cubicBezTo>
                  <a:pt x="105" y="132"/>
                  <a:pt x="100" y="132"/>
                  <a:pt x="94" y="132"/>
                </a:cubicBezTo>
                <a:cubicBezTo>
                  <a:pt x="94" y="132"/>
                  <a:pt x="94" y="132"/>
                  <a:pt x="94" y="132"/>
                </a:cubicBezTo>
                <a:cubicBezTo>
                  <a:pt x="85" y="132"/>
                  <a:pt x="77" y="129"/>
                  <a:pt x="71" y="124"/>
                </a:cubicBezTo>
                <a:cubicBezTo>
                  <a:pt x="69" y="122"/>
                  <a:pt x="68" y="120"/>
                  <a:pt x="66" y="118"/>
                </a:cubicBezTo>
                <a:cubicBezTo>
                  <a:pt x="102" y="118"/>
                  <a:pt x="102" y="118"/>
                  <a:pt x="102" y="118"/>
                </a:cubicBezTo>
                <a:cubicBezTo>
                  <a:pt x="103" y="118"/>
                  <a:pt x="104" y="118"/>
                  <a:pt x="104" y="117"/>
                </a:cubicBezTo>
                <a:cubicBezTo>
                  <a:pt x="108" y="102"/>
                  <a:pt x="108" y="102"/>
                  <a:pt x="108" y="102"/>
                </a:cubicBezTo>
                <a:cubicBezTo>
                  <a:pt x="108" y="102"/>
                  <a:pt x="108" y="102"/>
                  <a:pt x="108" y="102"/>
                </a:cubicBezTo>
                <a:cubicBezTo>
                  <a:pt x="108" y="102"/>
                  <a:pt x="108" y="102"/>
                  <a:pt x="108" y="102"/>
                </a:cubicBezTo>
                <a:cubicBezTo>
                  <a:pt x="108" y="95"/>
                  <a:pt x="108" y="89"/>
                  <a:pt x="106" y="83"/>
                </a:cubicBezTo>
                <a:cubicBezTo>
                  <a:pt x="106" y="83"/>
                  <a:pt x="105" y="82"/>
                  <a:pt x="104" y="82"/>
                </a:cubicBezTo>
                <a:cubicBezTo>
                  <a:pt x="104" y="82"/>
                  <a:pt x="104" y="82"/>
                  <a:pt x="104" y="82"/>
                </a:cubicBezTo>
                <a:cubicBezTo>
                  <a:pt x="103" y="82"/>
                  <a:pt x="103" y="82"/>
                  <a:pt x="103" y="82"/>
                </a:cubicBezTo>
                <a:cubicBezTo>
                  <a:pt x="107" y="74"/>
                  <a:pt x="107" y="74"/>
                  <a:pt x="107" y="74"/>
                </a:cubicBezTo>
                <a:cubicBezTo>
                  <a:pt x="107" y="74"/>
                  <a:pt x="107" y="74"/>
                  <a:pt x="107" y="74"/>
                </a:cubicBezTo>
                <a:cubicBezTo>
                  <a:pt x="107" y="74"/>
                  <a:pt x="107" y="74"/>
                  <a:pt x="107" y="74"/>
                </a:cubicBezTo>
                <a:cubicBezTo>
                  <a:pt x="107" y="73"/>
                  <a:pt x="107" y="73"/>
                  <a:pt x="107" y="73"/>
                </a:cubicBezTo>
                <a:cubicBezTo>
                  <a:pt x="107" y="73"/>
                  <a:pt x="107" y="73"/>
                  <a:pt x="107" y="73"/>
                </a:cubicBezTo>
                <a:cubicBezTo>
                  <a:pt x="107" y="68"/>
                  <a:pt x="107" y="60"/>
                  <a:pt x="105" y="54"/>
                </a:cubicBezTo>
                <a:cubicBezTo>
                  <a:pt x="105" y="53"/>
                  <a:pt x="104" y="53"/>
                  <a:pt x="103" y="53"/>
                </a:cubicBezTo>
                <a:cubicBezTo>
                  <a:pt x="90" y="53"/>
                  <a:pt x="83" y="53"/>
                  <a:pt x="76" y="52"/>
                </a:cubicBezTo>
                <a:cubicBezTo>
                  <a:pt x="73" y="52"/>
                  <a:pt x="71" y="52"/>
                  <a:pt x="69" y="52"/>
                </a:cubicBezTo>
                <a:cubicBezTo>
                  <a:pt x="74" y="47"/>
                  <a:pt x="81" y="43"/>
                  <a:pt x="88" y="43"/>
                </a:cubicBezTo>
                <a:cubicBezTo>
                  <a:pt x="89" y="43"/>
                  <a:pt x="90" y="43"/>
                  <a:pt x="90" y="43"/>
                </a:cubicBezTo>
                <a:cubicBezTo>
                  <a:pt x="90" y="43"/>
                  <a:pt x="90" y="43"/>
                  <a:pt x="90" y="43"/>
                </a:cubicBezTo>
                <a:cubicBezTo>
                  <a:pt x="98" y="43"/>
                  <a:pt x="106" y="45"/>
                  <a:pt x="111" y="50"/>
                </a:cubicBezTo>
                <a:cubicBezTo>
                  <a:pt x="111" y="51"/>
                  <a:pt x="112" y="51"/>
                  <a:pt x="112" y="51"/>
                </a:cubicBezTo>
                <a:cubicBezTo>
                  <a:pt x="112" y="51"/>
                  <a:pt x="113" y="51"/>
                  <a:pt x="113" y="50"/>
                </a:cubicBezTo>
                <a:cubicBezTo>
                  <a:pt x="117" y="47"/>
                  <a:pt x="120" y="45"/>
                  <a:pt x="123" y="42"/>
                </a:cubicBezTo>
                <a:cubicBezTo>
                  <a:pt x="123" y="41"/>
                  <a:pt x="123" y="41"/>
                  <a:pt x="123" y="41"/>
                </a:cubicBezTo>
                <a:cubicBezTo>
                  <a:pt x="124" y="41"/>
                  <a:pt x="124" y="40"/>
                  <a:pt x="124" y="39"/>
                </a:cubicBezTo>
                <a:cubicBezTo>
                  <a:pt x="124" y="34"/>
                  <a:pt x="124" y="29"/>
                  <a:pt x="124" y="24"/>
                </a:cubicBezTo>
                <a:cubicBezTo>
                  <a:pt x="124" y="19"/>
                  <a:pt x="124" y="14"/>
                  <a:pt x="125" y="9"/>
                </a:cubicBezTo>
                <a:cubicBezTo>
                  <a:pt x="125" y="8"/>
                  <a:pt x="124" y="8"/>
                  <a:pt x="124" y="7"/>
                </a:cubicBezTo>
                <a:cubicBezTo>
                  <a:pt x="114" y="2"/>
                  <a:pt x="104" y="0"/>
                  <a:pt x="9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9" name="CustomShape 149"/>
          <p:cNvSpPr/>
          <p:nvPr/>
        </p:nvSpPr>
        <p:spPr>
          <a:xfrm>
            <a:off x="2377800" y="2039760"/>
            <a:ext cx="261000" cy="108360"/>
          </a:xfrm>
          <a:custGeom>
            <a:avLst/>
            <a:gdLst/>
            <a:ahLst/>
            <a:rect l="l" t="t" r="r" b="b"/>
            <a:pathLst>
              <a:path w="257" h="107">
                <a:moveTo>
                  <a:pt x="16" y="100"/>
                </a:moveTo>
                <a:cubicBezTo>
                  <a:pt x="16" y="100"/>
                  <a:pt x="15" y="99"/>
                  <a:pt x="14" y="98"/>
                </a:cubicBezTo>
                <a:cubicBezTo>
                  <a:pt x="15" y="98"/>
                  <a:pt x="17" y="98"/>
                  <a:pt x="18" y="97"/>
                </a:cubicBezTo>
                <a:cubicBezTo>
                  <a:pt x="17" y="98"/>
                  <a:pt x="17" y="99"/>
                  <a:pt x="16" y="100"/>
                </a:cubicBezTo>
                <a:moveTo>
                  <a:pt x="170" y="102"/>
                </a:moveTo>
                <a:cubicBezTo>
                  <a:pt x="170" y="100"/>
                  <a:pt x="169" y="97"/>
                  <a:pt x="169" y="95"/>
                </a:cubicBezTo>
                <a:cubicBezTo>
                  <a:pt x="173" y="95"/>
                  <a:pt x="177" y="95"/>
                  <a:pt x="181" y="95"/>
                </a:cubicBezTo>
                <a:cubicBezTo>
                  <a:pt x="181" y="95"/>
                  <a:pt x="181" y="95"/>
                  <a:pt x="181" y="95"/>
                </a:cubicBezTo>
                <a:cubicBezTo>
                  <a:pt x="178" y="97"/>
                  <a:pt x="173" y="100"/>
                  <a:pt x="170" y="102"/>
                </a:cubicBezTo>
                <a:moveTo>
                  <a:pt x="13" y="97"/>
                </a:moveTo>
                <a:cubicBezTo>
                  <a:pt x="12" y="96"/>
                  <a:pt x="11" y="95"/>
                  <a:pt x="10" y="95"/>
                </a:cubicBezTo>
                <a:cubicBezTo>
                  <a:pt x="9" y="94"/>
                  <a:pt x="9" y="94"/>
                  <a:pt x="9" y="94"/>
                </a:cubicBezTo>
                <a:cubicBezTo>
                  <a:pt x="12" y="94"/>
                  <a:pt x="14" y="93"/>
                  <a:pt x="16" y="91"/>
                </a:cubicBezTo>
                <a:cubicBezTo>
                  <a:pt x="17" y="92"/>
                  <a:pt x="18" y="92"/>
                  <a:pt x="19" y="93"/>
                </a:cubicBezTo>
                <a:cubicBezTo>
                  <a:pt x="19" y="93"/>
                  <a:pt x="20" y="93"/>
                  <a:pt x="20" y="94"/>
                </a:cubicBezTo>
                <a:cubicBezTo>
                  <a:pt x="20" y="94"/>
                  <a:pt x="20" y="95"/>
                  <a:pt x="19" y="95"/>
                </a:cubicBezTo>
                <a:cubicBezTo>
                  <a:pt x="17" y="96"/>
                  <a:pt x="15" y="96"/>
                  <a:pt x="13" y="97"/>
                </a:cubicBezTo>
                <a:cubicBezTo>
                  <a:pt x="13" y="97"/>
                  <a:pt x="13" y="97"/>
                  <a:pt x="13" y="97"/>
                </a:cubicBezTo>
                <a:moveTo>
                  <a:pt x="8" y="93"/>
                </a:moveTo>
                <a:cubicBezTo>
                  <a:pt x="6" y="92"/>
                  <a:pt x="5" y="91"/>
                  <a:pt x="4" y="90"/>
                </a:cubicBezTo>
                <a:cubicBezTo>
                  <a:pt x="7" y="89"/>
                  <a:pt x="9" y="88"/>
                  <a:pt x="12" y="87"/>
                </a:cubicBezTo>
                <a:cubicBezTo>
                  <a:pt x="12" y="88"/>
                  <a:pt x="13" y="89"/>
                  <a:pt x="14" y="90"/>
                </a:cubicBezTo>
                <a:cubicBezTo>
                  <a:pt x="15" y="90"/>
                  <a:pt x="15" y="90"/>
                  <a:pt x="15" y="90"/>
                </a:cubicBezTo>
                <a:cubicBezTo>
                  <a:pt x="13" y="91"/>
                  <a:pt x="10" y="92"/>
                  <a:pt x="8" y="93"/>
                </a:cubicBezTo>
                <a:cubicBezTo>
                  <a:pt x="8" y="93"/>
                  <a:pt x="8" y="93"/>
                  <a:pt x="8" y="93"/>
                </a:cubicBezTo>
                <a:moveTo>
                  <a:pt x="181" y="93"/>
                </a:moveTo>
                <a:cubicBezTo>
                  <a:pt x="177" y="93"/>
                  <a:pt x="173" y="93"/>
                  <a:pt x="169" y="93"/>
                </a:cubicBezTo>
                <a:cubicBezTo>
                  <a:pt x="169" y="91"/>
                  <a:pt x="169" y="89"/>
                  <a:pt x="169" y="87"/>
                </a:cubicBezTo>
                <a:cubicBezTo>
                  <a:pt x="173" y="87"/>
                  <a:pt x="177" y="87"/>
                  <a:pt x="181" y="88"/>
                </a:cubicBezTo>
                <a:cubicBezTo>
                  <a:pt x="181" y="89"/>
                  <a:pt x="181" y="91"/>
                  <a:pt x="181" y="93"/>
                </a:cubicBezTo>
                <a:moveTo>
                  <a:pt x="5" y="88"/>
                </a:moveTo>
                <a:cubicBezTo>
                  <a:pt x="5" y="87"/>
                  <a:pt x="5" y="87"/>
                  <a:pt x="6" y="86"/>
                </a:cubicBezTo>
                <a:cubicBezTo>
                  <a:pt x="6" y="85"/>
                  <a:pt x="7" y="84"/>
                  <a:pt x="8" y="83"/>
                </a:cubicBezTo>
                <a:cubicBezTo>
                  <a:pt x="8" y="84"/>
                  <a:pt x="9" y="85"/>
                  <a:pt x="10" y="86"/>
                </a:cubicBezTo>
                <a:cubicBezTo>
                  <a:pt x="8" y="87"/>
                  <a:pt x="6" y="87"/>
                  <a:pt x="5" y="88"/>
                </a:cubicBezTo>
                <a:moveTo>
                  <a:pt x="181" y="86"/>
                </a:moveTo>
                <a:cubicBezTo>
                  <a:pt x="177" y="85"/>
                  <a:pt x="173" y="85"/>
                  <a:pt x="170" y="85"/>
                </a:cubicBezTo>
                <a:cubicBezTo>
                  <a:pt x="169" y="85"/>
                  <a:pt x="169" y="85"/>
                  <a:pt x="169" y="85"/>
                </a:cubicBezTo>
                <a:cubicBezTo>
                  <a:pt x="169" y="84"/>
                  <a:pt x="168" y="83"/>
                  <a:pt x="168" y="82"/>
                </a:cubicBezTo>
                <a:cubicBezTo>
                  <a:pt x="171" y="81"/>
                  <a:pt x="174" y="81"/>
                  <a:pt x="177" y="81"/>
                </a:cubicBezTo>
                <a:cubicBezTo>
                  <a:pt x="178" y="81"/>
                  <a:pt x="179" y="81"/>
                  <a:pt x="180" y="81"/>
                </a:cubicBezTo>
                <a:cubicBezTo>
                  <a:pt x="181" y="82"/>
                  <a:pt x="181" y="84"/>
                  <a:pt x="181" y="86"/>
                </a:cubicBezTo>
                <a:moveTo>
                  <a:pt x="214" y="86"/>
                </a:moveTo>
                <a:cubicBezTo>
                  <a:pt x="223" y="82"/>
                  <a:pt x="233" y="79"/>
                  <a:pt x="241" y="76"/>
                </a:cubicBezTo>
                <a:cubicBezTo>
                  <a:pt x="239" y="78"/>
                  <a:pt x="236" y="79"/>
                  <a:pt x="234" y="81"/>
                </a:cubicBezTo>
                <a:cubicBezTo>
                  <a:pt x="227" y="82"/>
                  <a:pt x="220" y="84"/>
                  <a:pt x="214" y="86"/>
                </a:cubicBezTo>
                <a:moveTo>
                  <a:pt x="168" y="80"/>
                </a:moveTo>
                <a:cubicBezTo>
                  <a:pt x="168" y="79"/>
                  <a:pt x="168" y="78"/>
                  <a:pt x="168" y="76"/>
                </a:cubicBezTo>
                <a:cubicBezTo>
                  <a:pt x="168" y="76"/>
                  <a:pt x="168" y="75"/>
                  <a:pt x="168" y="75"/>
                </a:cubicBezTo>
                <a:cubicBezTo>
                  <a:pt x="172" y="75"/>
                  <a:pt x="176" y="74"/>
                  <a:pt x="180" y="74"/>
                </a:cubicBezTo>
                <a:cubicBezTo>
                  <a:pt x="180" y="75"/>
                  <a:pt x="180" y="76"/>
                  <a:pt x="180" y="77"/>
                </a:cubicBezTo>
                <a:cubicBezTo>
                  <a:pt x="180" y="78"/>
                  <a:pt x="180" y="79"/>
                  <a:pt x="180" y="79"/>
                </a:cubicBezTo>
                <a:cubicBezTo>
                  <a:pt x="179" y="79"/>
                  <a:pt x="178" y="79"/>
                  <a:pt x="177" y="79"/>
                </a:cubicBezTo>
                <a:cubicBezTo>
                  <a:pt x="174" y="79"/>
                  <a:pt x="171" y="79"/>
                  <a:pt x="168" y="80"/>
                </a:cubicBezTo>
                <a:moveTo>
                  <a:pt x="168" y="73"/>
                </a:moveTo>
                <a:cubicBezTo>
                  <a:pt x="172" y="71"/>
                  <a:pt x="176" y="68"/>
                  <a:pt x="179" y="66"/>
                </a:cubicBezTo>
                <a:cubicBezTo>
                  <a:pt x="179" y="68"/>
                  <a:pt x="180" y="70"/>
                  <a:pt x="180" y="72"/>
                </a:cubicBezTo>
                <a:cubicBezTo>
                  <a:pt x="176" y="72"/>
                  <a:pt x="172" y="73"/>
                  <a:pt x="168" y="73"/>
                </a:cubicBezTo>
                <a:moveTo>
                  <a:pt x="165" y="71"/>
                </a:moveTo>
                <a:cubicBezTo>
                  <a:pt x="162" y="69"/>
                  <a:pt x="159" y="68"/>
                  <a:pt x="156" y="67"/>
                </a:cubicBezTo>
                <a:cubicBezTo>
                  <a:pt x="162" y="66"/>
                  <a:pt x="168" y="65"/>
                  <a:pt x="174" y="65"/>
                </a:cubicBezTo>
                <a:cubicBezTo>
                  <a:pt x="171" y="67"/>
                  <a:pt x="168" y="69"/>
                  <a:pt x="165" y="71"/>
                </a:cubicBezTo>
                <a:moveTo>
                  <a:pt x="25" y="93"/>
                </a:moveTo>
                <a:cubicBezTo>
                  <a:pt x="32" y="84"/>
                  <a:pt x="43" y="73"/>
                  <a:pt x="59" y="65"/>
                </a:cubicBezTo>
                <a:cubicBezTo>
                  <a:pt x="60" y="64"/>
                  <a:pt x="61" y="64"/>
                  <a:pt x="62" y="63"/>
                </a:cubicBezTo>
                <a:cubicBezTo>
                  <a:pt x="54" y="70"/>
                  <a:pt x="45" y="77"/>
                  <a:pt x="39" y="84"/>
                </a:cubicBezTo>
                <a:cubicBezTo>
                  <a:pt x="34" y="87"/>
                  <a:pt x="29" y="91"/>
                  <a:pt x="24" y="94"/>
                </a:cubicBezTo>
                <a:cubicBezTo>
                  <a:pt x="25" y="94"/>
                  <a:pt x="25" y="94"/>
                  <a:pt x="25" y="94"/>
                </a:cubicBezTo>
                <a:cubicBezTo>
                  <a:pt x="25" y="93"/>
                  <a:pt x="25" y="93"/>
                  <a:pt x="25" y="93"/>
                </a:cubicBezTo>
                <a:cubicBezTo>
                  <a:pt x="25" y="93"/>
                  <a:pt x="25" y="93"/>
                  <a:pt x="25" y="93"/>
                </a:cubicBezTo>
                <a:cubicBezTo>
                  <a:pt x="25" y="93"/>
                  <a:pt x="25" y="93"/>
                  <a:pt x="25" y="93"/>
                </a:cubicBezTo>
                <a:cubicBezTo>
                  <a:pt x="25" y="93"/>
                  <a:pt x="25" y="93"/>
                  <a:pt x="25" y="93"/>
                </a:cubicBezTo>
                <a:moveTo>
                  <a:pt x="153" y="66"/>
                </a:moveTo>
                <a:cubicBezTo>
                  <a:pt x="151" y="65"/>
                  <a:pt x="148" y="64"/>
                  <a:pt x="145" y="63"/>
                </a:cubicBezTo>
                <a:cubicBezTo>
                  <a:pt x="149" y="63"/>
                  <a:pt x="152" y="62"/>
                  <a:pt x="155" y="62"/>
                </a:cubicBezTo>
                <a:cubicBezTo>
                  <a:pt x="158" y="61"/>
                  <a:pt x="162" y="60"/>
                  <a:pt x="166" y="60"/>
                </a:cubicBezTo>
                <a:cubicBezTo>
                  <a:pt x="167" y="59"/>
                  <a:pt x="167" y="59"/>
                  <a:pt x="167" y="59"/>
                </a:cubicBezTo>
                <a:cubicBezTo>
                  <a:pt x="170" y="61"/>
                  <a:pt x="173" y="62"/>
                  <a:pt x="176" y="63"/>
                </a:cubicBezTo>
                <a:cubicBezTo>
                  <a:pt x="168" y="63"/>
                  <a:pt x="161" y="64"/>
                  <a:pt x="154" y="65"/>
                </a:cubicBezTo>
                <a:cubicBezTo>
                  <a:pt x="153" y="66"/>
                  <a:pt x="153" y="66"/>
                  <a:pt x="153" y="66"/>
                </a:cubicBezTo>
                <a:moveTo>
                  <a:pt x="141" y="61"/>
                </a:moveTo>
                <a:cubicBezTo>
                  <a:pt x="138" y="61"/>
                  <a:pt x="135" y="60"/>
                  <a:pt x="132" y="59"/>
                </a:cubicBezTo>
                <a:cubicBezTo>
                  <a:pt x="139" y="58"/>
                  <a:pt x="145" y="56"/>
                  <a:pt x="152" y="54"/>
                </a:cubicBezTo>
                <a:cubicBezTo>
                  <a:pt x="156" y="55"/>
                  <a:pt x="160" y="57"/>
                  <a:pt x="164" y="58"/>
                </a:cubicBezTo>
                <a:cubicBezTo>
                  <a:pt x="161" y="59"/>
                  <a:pt x="157" y="59"/>
                  <a:pt x="154" y="60"/>
                </a:cubicBezTo>
                <a:cubicBezTo>
                  <a:pt x="151" y="60"/>
                  <a:pt x="147" y="61"/>
                  <a:pt x="144" y="61"/>
                </a:cubicBezTo>
                <a:cubicBezTo>
                  <a:pt x="143" y="61"/>
                  <a:pt x="143" y="61"/>
                  <a:pt x="142" y="61"/>
                </a:cubicBezTo>
                <a:cubicBezTo>
                  <a:pt x="142" y="61"/>
                  <a:pt x="142" y="61"/>
                  <a:pt x="142" y="61"/>
                </a:cubicBezTo>
                <a:cubicBezTo>
                  <a:pt x="142" y="61"/>
                  <a:pt x="142" y="61"/>
                  <a:pt x="142" y="61"/>
                </a:cubicBezTo>
                <a:cubicBezTo>
                  <a:pt x="142" y="61"/>
                  <a:pt x="142" y="61"/>
                  <a:pt x="141" y="61"/>
                </a:cubicBezTo>
                <a:cubicBezTo>
                  <a:pt x="141" y="61"/>
                  <a:pt x="141" y="61"/>
                  <a:pt x="141" y="61"/>
                </a:cubicBezTo>
                <a:cubicBezTo>
                  <a:pt x="141" y="61"/>
                  <a:pt x="141" y="61"/>
                  <a:pt x="141" y="61"/>
                </a:cubicBezTo>
                <a:moveTo>
                  <a:pt x="50" y="76"/>
                </a:moveTo>
                <a:cubicBezTo>
                  <a:pt x="56" y="70"/>
                  <a:pt x="64" y="64"/>
                  <a:pt x="70" y="60"/>
                </a:cubicBezTo>
                <a:cubicBezTo>
                  <a:pt x="76" y="57"/>
                  <a:pt x="82" y="55"/>
                  <a:pt x="89" y="53"/>
                </a:cubicBezTo>
                <a:cubicBezTo>
                  <a:pt x="82" y="58"/>
                  <a:pt x="74" y="63"/>
                  <a:pt x="67" y="67"/>
                </a:cubicBezTo>
                <a:cubicBezTo>
                  <a:pt x="67" y="67"/>
                  <a:pt x="67" y="67"/>
                  <a:pt x="67" y="67"/>
                </a:cubicBezTo>
                <a:cubicBezTo>
                  <a:pt x="61" y="70"/>
                  <a:pt x="55" y="73"/>
                  <a:pt x="50" y="76"/>
                </a:cubicBezTo>
                <a:moveTo>
                  <a:pt x="128" y="59"/>
                </a:moveTo>
                <a:cubicBezTo>
                  <a:pt x="124" y="58"/>
                  <a:pt x="120" y="58"/>
                  <a:pt x="116" y="57"/>
                </a:cubicBezTo>
                <a:cubicBezTo>
                  <a:pt x="122" y="55"/>
                  <a:pt x="127" y="53"/>
                  <a:pt x="133" y="51"/>
                </a:cubicBezTo>
                <a:cubicBezTo>
                  <a:pt x="138" y="51"/>
                  <a:pt x="143" y="52"/>
                  <a:pt x="148" y="53"/>
                </a:cubicBezTo>
                <a:cubicBezTo>
                  <a:pt x="141" y="55"/>
                  <a:pt x="135" y="57"/>
                  <a:pt x="128" y="59"/>
                </a:cubicBezTo>
                <a:moveTo>
                  <a:pt x="76" y="63"/>
                </a:moveTo>
                <a:cubicBezTo>
                  <a:pt x="83" y="60"/>
                  <a:pt x="89" y="55"/>
                  <a:pt x="95" y="52"/>
                </a:cubicBezTo>
                <a:cubicBezTo>
                  <a:pt x="100" y="51"/>
                  <a:pt x="105" y="50"/>
                  <a:pt x="111" y="50"/>
                </a:cubicBezTo>
                <a:cubicBezTo>
                  <a:pt x="103" y="53"/>
                  <a:pt x="96" y="56"/>
                  <a:pt x="89" y="59"/>
                </a:cubicBezTo>
                <a:cubicBezTo>
                  <a:pt x="88" y="60"/>
                  <a:pt x="88" y="60"/>
                  <a:pt x="88" y="60"/>
                </a:cubicBezTo>
                <a:cubicBezTo>
                  <a:pt x="88" y="60"/>
                  <a:pt x="88" y="60"/>
                  <a:pt x="88" y="60"/>
                </a:cubicBezTo>
                <a:cubicBezTo>
                  <a:pt x="88" y="60"/>
                  <a:pt x="88" y="60"/>
                  <a:pt x="88" y="60"/>
                </a:cubicBezTo>
                <a:cubicBezTo>
                  <a:pt x="87" y="60"/>
                  <a:pt x="87" y="60"/>
                  <a:pt x="87" y="60"/>
                </a:cubicBezTo>
                <a:cubicBezTo>
                  <a:pt x="87" y="60"/>
                  <a:pt x="87" y="60"/>
                  <a:pt x="87" y="60"/>
                </a:cubicBezTo>
                <a:cubicBezTo>
                  <a:pt x="83" y="61"/>
                  <a:pt x="80" y="62"/>
                  <a:pt x="76" y="63"/>
                </a:cubicBezTo>
                <a:moveTo>
                  <a:pt x="95" y="59"/>
                </a:moveTo>
                <a:cubicBezTo>
                  <a:pt x="102" y="56"/>
                  <a:pt x="109" y="53"/>
                  <a:pt x="116" y="50"/>
                </a:cubicBezTo>
                <a:cubicBezTo>
                  <a:pt x="117" y="50"/>
                  <a:pt x="117" y="50"/>
                  <a:pt x="118" y="50"/>
                </a:cubicBezTo>
                <a:cubicBezTo>
                  <a:pt x="122" y="50"/>
                  <a:pt x="125" y="50"/>
                  <a:pt x="129" y="50"/>
                </a:cubicBezTo>
                <a:cubicBezTo>
                  <a:pt x="123" y="53"/>
                  <a:pt x="117" y="55"/>
                  <a:pt x="111" y="57"/>
                </a:cubicBezTo>
                <a:cubicBezTo>
                  <a:pt x="106" y="57"/>
                  <a:pt x="100" y="58"/>
                  <a:pt x="95" y="59"/>
                </a:cubicBezTo>
                <a:moveTo>
                  <a:pt x="179" y="25"/>
                </a:moveTo>
                <a:cubicBezTo>
                  <a:pt x="176" y="24"/>
                  <a:pt x="173" y="22"/>
                  <a:pt x="170" y="21"/>
                </a:cubicBezTo>
                <a:cubicBezTo>
                  <a:pt x="170" y="20"/>
                  <a:pt x="170" y="19"/>
                  <a:pt x="170" y="18"/>
                </a:cubicBezTo>
                <a:cubicBezTo>
                  <a:pt x="173" y="19"/>
                  <a:pt x="176" y="20"/>
                  <a:pt x="180" y="20"/>
                </a:cubicBezTo>
                <a:cubicBezTo>
                  <a:pt x="179" y="22"/>
                  <a:pt x="179" y="23"/>
                  <a:pt x="179" y="25"/>
                </a:cubicBezTo>
                <a:moveTo>
                  <a:pt x="180" y="18"/>
                </a:moveTo>
                <a:cubicBezTo>
                  <a:pt x="177" y="18"/>
                  <a:pt x="174" y="18"/>
                  <a:pt x="171" y="17"/>
                </a:cubicBezTo>
                <a:cubicBezTo>
                  <a:pt x="171" y="15"/>
                  <a:pt x="171" y="14"/>
                  <a:pt x="171" y="13"/>
                </a:cubicBezTo>
                <a:cubicBezTo>
                  <a:pt x="172" y="13"/>
                  <a:pt x="172" y="13"/>
                  <a:pt x="172" y="13"/>
                </a:cubicBezTo>
                <a:cubicBezTo>
                  <a:pt x="175" y="13"/>
                  <a:pt x="178" y="13"/>
                  <a:pt x="180" y="14"/>
                </a:cubicBezTo>
                <a:cubicBezTo>
                  <a:pt x="180" y="15"/>
                  <a:pt x="180" y="17"/>
                  <a:pt x="180" y="18"/>
                </a:cubicBezTo>
                <a:moveTo>
                  <a:pt x="181" y="29"/>
                </a:moveTo>
                <a:cubicBezTo>
                  <a:pt x="181" y="29"/>
                  <a:pt x="181" y="29"/>
                  <a:pt x="181" y="29"/>
                </a:cubicBezTo>
                <a:cubicBezTo>
                  <a:pt x="182" y="29"/>
                  <a:pt x="182" y="28"/>
                  <a:pt x="182" y="28"/>
                </a:cubicBezTo>
                <a:cubicBezTo>
                  <a:pt x="183" y="19"/>
                  <a:pt x="184" y="14"/>
                  <a:pt x="185" y="6"/>
                </a:cubicBezTo>
                <a:cubicBezTo>
                  <a:pt x="208" y="24"/>
                  <a:pt x="232" y="52"/>
                  <a:pt x="252" y="69"/>
                </a:cubicBezTo>
                <a:cubicBezTo>
                  <a:pt x="234" y="74"/>
                  <a:pt x="207" y="83"/>
                  <a:pt x="185" y="94"/>
                </a:cubicBezTo>
                <a:cubicBezTo>
                  <a:pt x="184" y="86"/>
                  <a:pt x="184" y="79"/>
                  <a:pt x="184" y="74"/>
                </a:cubicBezTo>
                <a:cubicBezTo>
                  <a:pt x="183" y="71"/>
                  <a:pt x="183" y="68"/>
                  <a:pt x="183" y="66"/>
                </a:cubicBezTo>
                <a:cubicBezTo>
                  <a:pt x="183" y="65"/>
                  <a:pt x="183" y="64"/>
                  <a:pt x="182" y="64"/>
                </a:cubicBezTo>
                <a:cubicBezTo>
                  <a:pt x="182" y="63"/>
                  <a:pt x="182" y="63"/>
                  <a:pt x="182" y="63"/>
                </a:cubicBezTo>
                <a:cubicBezTo>
                  <a:pt x="182" y="62"/>
                  <a:pt x="181" y="62"/>
                  <a:pt x="181" y="62"/>
                </a:cubicBezTo>
                <a:cubicBezTo>
                  <a:pt x="159" y="50"/>
                  <a:pt x="137" y="46"/>
                  <a:pt x="118" y="46"/>
                </a:cubicBezTo>
                <a:cubicBezTo>
                  <a:pt x="118" y="46"/>
                  <a:pt x="118" y="46"/>
                  <a:pt x="118" y="46"/>
                </a:cubicBezTo>
                <a:cubicBezTo>
                  <a:pt x="95" y="46"/>
                  <a:pt x="74" y="53"/>
                  <a:pt x="58" y="61"/>
                </a:cubicBezTo>
                <a:cubicBezTo>
                  <a:pt x="42" y="70"/>
                  <a:pt x="29" y="81"/>
                  <a:pt x="23" y="91"/>
                </a:cubicBezTo>
                <a:cubicBezTo>
                  <a:pt x="22" y="90"/>
                  <a:pt x="22" y="90"/>
                  <a:pt x="22" y="90"/>
                </a:cubicBezTo>
                <a:cubicBezTo>
                  <a:pt x="20" y="90"/>
                  <a:pt x="17" y="87"/>
                  <a:pt x="14" y="85"/>
                </a:cubicBezTo>
                <a:cubicBezTo>
                  <a:pt x="13" y="84"/>
                  <a:pt x="11" y="82"/>
                  <a:pt x="11" y="81"/>
                </a:cubicBezTo>
                <a:cubicBezTo>
                  <a:pt x="10" y="81"/>
                  <a:pt x="10" y="80"/>
                  <a:pt x="10" y="80"/>
                </a:cubicBezTo>
                <a:cubicBezTo>
                  <a:pt x="10" y="80"/>
                  <a:pt x="10" y="80"/>
                  <a:pt x="10" y="80"/>
                </a:cubicBezTo>
                <a:cubicBezTo>
                  <a:pt x="17" y="68"/>
                  <a:pt x="33" y="52"/>
                  <a:pt x="53" y="40"/>
                </a:cubicBezTo>
                <a:cubicBezTo>
                  <a:pt x="74" y="27"/>
                  <a:pt x="101" y="18"/>
                  <a:pt x="129" y="18"/>
                </a:cubicBezTo>
                <a:cubicBezTo>
                  <a:pt x="141" y="18"/>
                  <a:pt x="154" y="20"/>
                  <a:pt x="167" y="24"/>
                </a:cubicBezTo>
                <a:cubicBezTo>
                  <a:pt x="168" y="25"/>
                  <a:pt x="168" y="25"/>
                  <a:pt x="168" y="25"/>
                </a:cubicBezTo>
                <a:cubicBezTo>
                  <a:pt x="168" y="25"/>
                  <a:pt x="168" y="25"/>
                  <a:pt x="168" y="25"/>
                </a:cubicBezTo>
                <a:cubicBezTo>
                  <a:pt x="172" y="26"/>
                  <a:pt x="176" y="27"/>
                  <a:pt x="180" y="29"/>
                </a:cubicBezTo>
                <a:cubicBezTo>
                  <a:pt x="180" y="29"/>
                  <a:pt x="180" y="29"/>
                  <a:pt x="181" y="29"/>
                </a:cubicBezTo>
                <a:moveTo>
                  <a:pt x="181" y="12"/>
                </a:moveTo>
                <a:cubicBezTo>
                  <a:pt x="178" y="11"/>
                  <a:pt x="175" y="11"/>
                  <a:pt x="172" y="11"/>
                </a:cubicBezTo>
                <a:cubicBezTo>
                  <a:pt x="175" y="9"/>
                  <a:pt x="178" y="7"/>
                  <a:pt x="181" y="5"/>
                </a:cubicBezTo>
                <a:cubicBezTo>
                  <a:pt x="181" y="8"/>
                  <a:pt x="181" y="10"/>
                  <a:pt x="181" y="12"/>
                </a:cubicBezTo>
                <a:moveTo>
                  <a:pt x="184" y="0"/>
                </a:moveTo>
                <a:cubicBezTo>
                  <a:pt x="183" y="0"/>
                  <a:pt x="183" y="0"/>
                  <a:pt x="183" y="0"/>
                </a:cubicBezTo>
                <a:cubicBezTo>
                  <a:pt x="178" y="3"/>
                  <a:pt x="173" y="6"/>
                  <a:pt x="168" y="9"/>
                </a:cubicBezTo>
                <a:cubicBezTo>
                  <a:pt x="168" y="9"/>
                  <a:pt x="168" y="10"/>
                  <a:pt x="167" y="10"/>
                </a:cubicBezTo>
                <a:cubicBezTo>
                  <a:pt x="167" y="14"/>
                  <a:pt x="167" y="17"/>
                  <a:pt x="167" y="20"/>
                </a:cubicBezTo>
                <a:cubicBezTo>
                  <a:pt x="154" y="16"/>
                  <a:pt x="141" y="14"/>
                  <a:pt x="129" y="14"/>
                </a:cubicBezTo>
                <a:cubicBezTo>
                  <a:pt x="100" y="14"/>
                  <a:pt x="73" y="24"/>
                  <a:pt x="52" y="37"/>
                </a:cubicBezTo>
                <a:cubicBezTo>
                  <a:pt x="30" y="49"/>
                  <a:pt x="14" y="65"/>
                  <a:pt x="6" y="78"/>
                </a:cubicBezTo>
                <a:cubicBezTo>
                  <a:pt x="6" y="78"/>
                  <a:pt x="6" y="78"/>
                  <a:pt x="6" y="78"/>
                </a:cubicBezTo>
                <a:cubicBezTo>
                  <a:pt x="5" y="81"/>
                  <a:pt x="3" y="83"/>
                  <a:pt x="3" y="84"/>
                </a:cubicBezTo>
                <a:cubicBezTo>
                  <a:pt x="2" y="86"/>
                  <a:pt x="1" y="87"/>
                  <a:pt x="0" y="89"/>
                </a:cubicBezTo>
                <a:cubicBezTo>
                  <a:pt x="0" y="90"/>
                  <a:pt x="0" y="90"/>
                  <a:pt x="1" y="91"/>
                </a:cubicBezTo>
                <a:cubicBezTo>
                  <a:pt x="2" y="92"/>
                  <a:pt x="4" y="95"/>
                  <a:pt x="7" y="97"/>
                </a:cubicBezTo>
                <a:cubicBezTo>
                  <a:pt x="10" y="100"/>
                  <a:pt x="13" y="103"/>
                  <a:pt x="16" y="104"/>
                </a:cubicBezTo>
                <a:cubicBezTo>
                  <a:pt x="16" y="104"/>
                  <a:pt x="16" y="104"/>
                  <a:pt x="17" y="104"/>
                </a:cubicBezTo>
                <a:cubicBezTo>
                  <a:pt x="17" y="104"/>
                  <a:pt x="18" y="104"/>
                  <a:pt x="18" y="104"/>
                </a:cubicBezTo>
                <a:cubicBezTo>
                  <a:pt x="18" y="104"/>
                  <a:pt x="18" y="104"/>
                  <a:pt x="18" y="104"/>
                </a:cubicBezTo>
                <a:cubicBezTo>
                  <a:pt x="41" y="86"/>
                  <a:pt x="71" y="61"/>
                  <a:pt x="111" y="61"/>
                </a:cubicBezTo>
                <a:cubicBezTo>
                  <a:pt x="111" y="61"/>
                  <a:pt x="111" y="61"/>
                  <a:pt x="111" y="61"/>
                </a:cubicBezTo>
                <a:cubicBezTo>
                  <a:pt x="127" y="61"/>
                  <a:pt x="144" y="65"/>
                  <a:pt x="164" y="74"/>
                </a:cubicBezTo>
                <a:cubicBezTo>
                  <a:pt x="164" y="74"/>
                  <a:pt x="164" y="75"/>
                  <a:pt x="164" y="75"/>
                </a:cubicBezTo>
                <a:cubicBezTo>
                  <a:pt x="165" y="81"/>
                  <a:pt x="166" y="97"/>
                  <a:pt x="166" y="105"/>
                </a:cubicBezTo>
                <a:cubicBezTo>
                  <a:pt x="166" y="105"/>
                  <a:pt x="166" y="105"/>
                  <a:pt x="166" y="105"/>
                </a:cubicBezTo>
                <a:cubicBezTo>
                  <a:pt x="166" y="106"/>
                  <a:pt x="166" y="106"/>
                  <a:pt x="166" y="106"/>
                </a:cubicBezTo>
                <a:cubicBezTo>
                  <a:pt x="167" y="106"/>
                  <a:pt x="167" y="106"/>
                  <a:pt x="167" y="106"/>
                </a:cubicBezTo>
                <a:cubicBezTo>
                  <a:pt x="167" y="106"/>
                  <a:pt x="167" y="106"/>
                  <a:pt x="167" y="106"/>
                </a:cubicBezTo>
                <a:cubicBezTo>
                  <a:pt x="167" y="106"/>
                  <a:pt x="167" y="106"/>
                  <a:pt x="167" y="106"/>
                </a:cubicBezTo>
                <a:cubicBezTo>
                  <a:pt x="167" y="106"/>
                  <a:pt x="167" y="106"/>
                  <a:pt x="167" y="106"/>
                </a:cubicBezTo>
                <a:cubicBezTo>
                  <a:pt x="167" y="107"/>
                  <a:pt x="167" y="107"/>
                  <a:pt x="167" y="107"/>
                </a:cubicBezTo>
                <a:cubicBezTo>
                  <a:pt x="168" y="107"/>
                  <a:pt x="168" y="107"/>
                  <a:pt x="168" y="107"/>
                </a:cubicBezTo>
                <a:cubicBezTo>
                  <a:pt x="168" y="107"/>
                  <a:pt x="168" y="107"/>
                  <a:pt x="168" y="107"/>
                </a:cubicBezTo>
                <a:cubicBezTo>
                  <a:pt x="168" y="107"/>
                  <a:pt x="168" y="107"/>
                  <a:pt x="168" y="107"/>
                </a:cubicBezTo>
                <a:cubicBezTo>
                  <a:pt x="168" y="107"/>
                  <a:pt x="168" y="107"/>
                  <a:pt x="168" y="107"/>
                </a:cubicBezTo>
                <a:cubicBezTo>
                  <a:pt x="169" y="107"/>
                  <a:pt x="169" y="107"/>
                  <a:pt x="169" y="107"/>
                </a:cubicBezTo>
                <a:cubicBezTo>
                  <a:pt x="169" y="107"/>
                  <a:pt x="169" y="107"/>
                  <a:pt x="169" y="107"/>
                </a:cubicBezTo>
                <a:cubicBezTo>
                  <a:pt x="169" y="107"/>
                  <a:pt x="169" y="107"/>
                  <a:pt x="169" y="107"/>
                </a:cubicBezTo>
                <a:cubicBezTo>
                  <a:pt x="169" y="106"/>
                  <a:pt x="170" y="106"/>
                  <a:pt x="170" y="106"/>
                </a:cubicBezTo>
                <a:cubicBezTo>
                  <a:pt x="191" y="96"/>
                  <a:pt x="214" y="88"/>
                  <a:pt x="235" y="85"/>
                </a:cubicBezTo>
                <a:cubicBezTo>
                  <a:pt x="235" y="84"/>
                  <a:pt x="235" y="84"/>
                  <a:pt x="235" y="84"/>
                </a:cubicBezTo>
                <a:cubicBezTo>
                  <a:pt x="241" y="80"/>
                  <a:pt x="248" y="76"/>
                  <a:pt x="254" y="73"/>
                </a:cubicBezTo>
                <a:cubicBezTo>
                  <a:pt x="254" y="72"/>
                  <a:pt x="255" y="72"/>
                  <a:pt x="256" y="72"/>
                </a:cubicBezTo>
                <a:cubicBezTo>
                  <a:pt x="256" y="72"/>
                  <a:pt x="257" y="71"/>
                  <a:pt x="257" y="71"/>
                </a:cubicBezTo>
                <a:cubicBezTo>
                  <a:pt x="257" y="70"/>
                  <a:pt x="257" y="69"/>
                  <a:pt x="257" y="69"/>
                </a:cubicBezTo>
                <a:cubicBezTo>
                  <a:pt x="237" y="51"/>
                  <a:pt x="211" y="21"/>
                  <a:pt x="186" y="2"/>
                </a:cubicBezTo>
                <a:cubicBezTo>
                  <a:pt x="185" y="1"/>
                  <a:pt x="185" y="1"/>
                  <a:pt x="185" y="1"/>
                </a:cubicBezTo>
                <a:cubicBezTo>
                  <a:pt x="185" y="0"/>
                  <a:pt x="184" y="0"/>
                  <a:pt x="184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CustomShape 150"/>
          <p:cNvSpPr/>
          <p:nvPr/>
        </p:nvSpPr>
        <p:spPr>
          <a:xfrm>
            <a:off x="1865520" y="3058200"/>
            <a:ext cx="233640" cy="241920"/>
          </a:xfrm>
          <a:custGeom>
            <a:avLst/>
            <a:gdLst/>
            <a:ahLst/>
            <a:rect l="l" t="t" r="r" b="b"/>
            <a:pathLst>
              <a:path w="230" h="238">
                <a:moveTo>
                  <a:pt x="211" y="233"/>
                </a:moveTo>
                <a:cubicBezTo>
                  <a:pt x="211" y="233"/>
                  <a:pt x="211" y="233"/>
                  <a:pt x="211" y="233"/>
                </a:cubicBezTo>
                <a:cubicBezTo>
                  <a:pt x="211" y="233"/>
                  <a:pt x="211" y="233"/>
                  <a:pt x="211" y="233"/>
                </a:cubicBezTo>
                <a:moveTo>
                  <a:pt x="216" y="232"/>
                </a:moveTo>
                <a:cubicBezTo>
                  <a:pt x="216" y="231"/>
                  <a:pt x="217" y="229"/>
                  <a:pt x="217" y="227"/>
                </a:cubicBezTo>
                <a:cubicBezTo>
                  <a:pt x="219" y="229"/>
                  <a:pt x="221" y="230"/>
                  <a:pt x="223" y="231"/>
                </a:cubicBezTo>
                <a:cubicBezTo>
                  <a:pt x="222" y="231"/>
                  <a:pt x="221" y="232"/>
                  <a:pt x="220" y="232"/>
                </a:cubicBezTo>
                <a:cubicBezTo>
                  <a:pt x="219" y="232"/>
                  <a:pt x="218" y="232"/>
                  <a:pt x="216" y="232"/>
                </a:cubicBezTo>
                <a:moveTo>
                  <a:pt x="225" y="230"/>
                </a:moveTo>
                <a:cubicBezTo>
                  <a:pt x="222" y="228"/>
                  <a:pt x="220" y="227"/>
                  <a:pt x="217" y="225"/>
                </a:cubicBezTo>
                <a:cubicBezTo>
                  <a:pt x="217" y="223"/>
                  <a:pt x="217" y="222"/>
                  <a:pt x="217" y="221"/>
                </a:cubicBezTo>
                <a:cubicBezTo>
                  <a:pt x="217" y="220"/>
                  <a:pt x="217" y="220"/>
                  <a:pt x="217" y="220"/>
                </a:cubicBezTo>
                <a:cubicBezTo>
                  <a:pt x="220" y="221"/>
                  <a:pt x="223" y="222"/>
                  <a:pt x="225" y="224"/>
                </a:cubicBezTo>
                <a:cubicBezTo>
                  <a:pt x="225" y="225"/>
                  <a:pt x="225" y="225"/>
                  <a:pt x="225" y="225"/>
                </a:cubicBezTo>
                <a:cubicBezTo>
                  <a:pt x="225" y="227"/>
                  <a:pt x="225" y="228"/>
                  <a:pt x="225" y="230"/>
                </a:cubicBezTo>
                <a:moveTo>
                  <a:pt x="225" y="222"/>
                </a:moveTo>
                <a:cubicBezTo>
                  <a:pt x="223" y="220"/>
                  <a:pt x="220" y="218"/>
                  <a:pt x="217" y="217"/>
                </a:cubicBezTo>
                <a:cubicBezTo>
                  <a:pt x="217" y="216"/>
                  <a:pt x="217" y="214"/>
                  <a:pt x="217" y="212"/>
                </a:cubicBezTo>
                <a:cubicBezTo>
                  <a:pt x="216" y="212"/>
                  <a:pt x="216" y="212"/>
                  <a:pt x="216" y="212"/>
                </a:cubicBezTo>
                <a:cubicBezTo>
                  <a:pt x="217" y="212"/>
                  <a:pt x="218" y="212"/>
                  <a:pt x="218" y="212"/>
                </a:cubicBezTo>
                <a:cubicBezTo>
                  <a:pt x="220" y="213"/>
                  <a:pt x="223" y="215"/>
                  <a:pt x="225" y="216"/>
                </a:cubicBezTo>
                <a:cubicBezTo>
                  <a:pt x="225" y="216"/>
                  <a:pt x="225" y="216"/>
                  <a:pt x="225" y="216"/>
                </a:cubicBezTo>
                <a:cubicBezTo>
                  <a:pt x="225" y="218"/>
                  <a:pt x="225" y="220"/>
                  <a:pt x="225" y="222"/>
                </a:cubicBezTo>
                <a:moveTo>
                  <a:pt x="226" y="214"/>
                </a:moveTo>
                <a:cubicBezTo>
                  <a:pt x="224" y="213"/>
                  <a:pt x="223" y="212"/>
                  <a:pt x="222" y="211"/>
                </a:cubicBezTo>
                <a:cubicBezTo>
                  <a:pt x="223" y="211"/>
                  <a:pt x="224" y="211"/>
                  <a:pt x="226" y="211"/>
                </a:cubicBezTo>
                <a:cubicBezTo>
                  <a:pt x="226" y="211"/>
                  <a:pt x="226" y="212"/>
                  <a:pt x="226" y="213"/>
                </a:cubicBezTo>
                <a:cubicBezTo>
                  <a:pt x="226" y="214"/>
                  <a:pt x="226" y="214"/>
                  <a:pt x="226" y="214"/>
                </a:cubicBezTo>
                <a:moveTo>
                  <a:pt x="209" y="207"/>
                </a:moveTo>
                <a:cubicBezTo>
                  <a:pt x="194" y="207"/>
                  <a:pt x="175" y="204"/>
                  <a:pt x="155" y="194"/>
                </a:cubicBezTo>
                <a:cubicBezTo>
                  <a:pt x="167" y="197"/>
                  <a:pt x="181" y="200"/>
                  <a:pt x="192" y="202"/>
                </a:cubicBezTo>
                <a:cubicBezTo>
                  <a:pt x="200" y="204"/>
                  <a:pt x="207" y="206"/>
                  <a:pt x="214" y="207"/>
                </a:cubicBezTo>
                <a:cubicBezTo>
                  <a:pt x="213" y="207"/>
                  <a:pt x="213" y="207"/>
                  <a:pt x="213" y="207"/>
                </a:cubicBezTo>
                <a:cubicBezTo>
                  <a:pt x="212" y="207"/>
                  <a:pt x="212" y="207"/>
                  <a:pt x="212" y="207"/>
                </a:cubicBezTo>
                <a:cubicBezTo>
                  <a:pt x="212" y="207"/>
                  <a:pt x="212" y="207"/>
                  <a:pt x="212" y="207"/>
                </a:cubicBezTo>
                <a:cubicBezTo>
                  <a:pt x="212" y="207"/>
                  <a:pt x="212" y="207"/>
                  <a:pt x="212" y="207"/>
                </a:cubicBezTo>
                <a:cubicBezTo>
                  <a:pt x="211" y="207"/>
                  <a:pt x="210" y="207"/>
                  <a:pt x="209" y="207"/>
                </a:cubicBezTo>
                <a:cubicBezTo>
                  <a:pt x="209" y="207"/>
                  <a:pt x="209" y="207"/>
                  <a:pt x="209" y="207"/>
                </a:cubicBezTo>
                <a:moveTo>
                  <a:pt x="177" y="197"/>
                </a:moveTo>
                <a:cubicBezTo>
                  <a:pt x="166" y="195"/>
                  <a:pt x="154" y="192"/>
                  <a:pt x="146" y="190"/>
                </a:cubicBezTo>
                <a:cubicBezTo>
                  <a:pt x="140" y="187"/>
                  <a:pt x="135" y="184"/>
                  <a:pt x="130" y="180"/>
                </a:cubicBezTo>
                <a:cubicBezTo>
                  <a:pt x="128" y="179"/>
                  <a:pt x="126" y="178"/>
                  <a:pt x="124" y="176"/>
                </a:cubicBezTo>
                <a:cubicBezTo>
                  <a:pt x="134" y="180"/>
                  <a:pt x="145" y="183"/>
                  <a:pt x="154" y="187"/>
                </a:cubicBezTo>
                <a:cubicBezTo>
                  <a:pt x="155" y="187"/>
                  <a:pt x="155" y="187"/>
                  <a:pt x="155" y="187"/>
                </a:cubicBezTo>
                <a:cubicBezTo>
                  <a:pt x="162" y="191"/>
                  <a:pt x="170" y="194"/>
                  <a:pt x="177" y="197"/>
                </a:cubicBezTo>
                <a:moveTo>
                  <a:pt x="144" y="181"/>
                </a:moveTo>
                <a:cubicBezTo>
                  <a:pt x="135" y="178"/>
                  <a:pt x="126" y="175"/>
                  <a:pt x="119" y="172"/>
                </a:cubicBezTo>
                <a:cubicBezTo>
                  <a:pt x="114" y="167"/>
                  <a:pt x="109" y="163"/>
                  <a:pt x="104" y="158"/>
                </a:cubicBezTo>
                <a:cubicBezTo>
                  <a:pt x="113" y="162"/>
                  <a:pt x="122" y="167"/>
                  <a:pt x="131" y="172"/>
                </a:cubicBezTo>
                <a:cubicBezTo>
                  <a:pt x="132" y="172"/>
                  <a:pt x="132" y="172"/>
                  <a:pt x="132" y="172"/>
                </a:cubicBezTo>
                <a:cubicBezTo>
                  <a:pt x="132" y="173"/>
                  <a:pt x="132" y="173"/>
                  <a:pt x="132" y="173"/>
                </a:cubicBezTo>
                <a:cubicBezTo>
                  <a:pt x="132" y="173"/>
                  <a:pt x="133" y="173"/>
                  <a:pt x="133" y="173"/>
                </a:cubicBezTo>
                <a:cubicBezTo>
                  <a:pt x="133" y="173"/>
                  <a:pt x="133" y="173"/>
                  <a:pt x="133" y="173"/>
                </a:cubicBezTo>
                <a:cubicBezTo>
                  <a:pt x="137" y="176"/>
                  <a:pt x="140" y="178"/>
                  <a:pt x="144" y="181"/>
                </a:cubicBezTo>
                <a:moveTo>
                  <a:pt x="125" y="166"/>
                </a:moveTo>
                <a:cubicBezTo>
                  <a:pt x="117" y="162"/>
                  <a:pt x="108" y="157"/>
                  <a:pt x="100" y="153"/>
                </a:cubicBezTo>
                <a:cubicBezTo>
                  <a:pt x="97" y="149"/>
                  <a:pt x="94" y="144"/>
                  <a:pt x="91" y="140"/>
                </a:cubicBezTo>
                <a:cubicBezTo>
                  <a:pt x="98" y="143"/>
                  <a:pt x="105" y="148"/>
                  <a:pt x="111" y="152"/>
                </a:cubicBezTo>
                <a:cubicBezTo>
                  <a:pt x="116" y="157"/>
                  <a:pt x="120" y="162"/>
                  <a:pt x="125" y="166"/>
                </a:cubicBezTo>
                <a:moveTo>
                  <a:pt x="19" y="128"/>
                </a:moveTo>
                <a:cubicBezTo>
                  <a:pt x="15" y="127"/>
                  <a:pt x="11" y="125"/>
                  <a:pt x="7" y="124"/>
                </a:cubicBezTo>
                <a:cubicBezTo>
                  <a:pt x="10" y="122"/>
                  <a:pt x="12" y="121"/>
                  <a:pt x="14" y="119"/>
                </a:cubicBezTo>
                <a:cubicBezTo>
                  <a:pt x="16" y="122"/>
                  <a:pt x="17" y="125"/>
                  <a:pt x="19" y="128"/>
                </a:cubicBezTo>
                <a:moveTo>
                  <a:pt x="108" y="147"/>
                </a:moveTo>
                <a:cubicBezTo>
                  <a:pt x="101" y="143"/>
                  <a:pt x="95" y="139"/>
                  <a:pt x="88" y="136"/>
                </a:cubicBezTo>
                <a:cubicBezTo>
                  <a:pt x="85" y="131"/>
                  <a:pt x="82" y="125"/>
                  <a:pt x="79" y="119"/>
                </a:cubicBezTo>
                <a:cubicBezTo>
                  <a:pt x="86" y="124"/>
                  <a:pt x="93" y="129"/>
                  <a:pt x="100" y="134"/>
                </a:cubicBezTo>
                <a:cubicBezTo>
                  <a:pt x="102" y="139"/>
                  <a:pt x="105" y="143"/>
                  <a:pt x="108" y="147"/>
                </a:cubicBezTo>
                <a:moveTo>
                  <a:pt x="22" y="128"/>
                </a:moveTo>
                <a:cubicBezTo>
                  <a:pt x="20" y="125"/>
                  <a:pt x="18" y="122"/>
                  <a:pt x="16" y="118"/>
                </a:cubicBezTo>
                <a:cubicBezTo>
                  <a:pt x="18" y="117"/>
                  <a:pt x="20" y="116"/>
                  <a:pt x="21" y="115"/>
                </a:cubicBezTo>
                <a:cubicBezTo>
                  <a:pt x="23" y="118"/>
                  <a:pt x="25" y="122"/>
                  <a:pt x="27" y="126"/>
                </a:cubicBezTo>
                <a:cubicBezTo>
                  <a:pt x="25" y="127"/>
                  <a:pt x="24" y="127"/>
                  <a:pt x="22" y="128"/>
                </a:cubicBezTo>
                <a:moveTo>
                  <a:pt x="28" y="124"/>
                </a:moveTo>
                <a:cubicBezTo>
                  <a:pt x="27" y="121"/>
                  <a:pt x="25" y="117"/>
                  <a:pt x="23" y="114"/>
                </a:cubicBezTo>
                <a:cubicBezTo>
                  <a:pt x="25" y="113"/>
                  <a:pt x="26" y="112"/>
                  <a:pt x="28" y="111"/>
                </a:cubicBezTo>
                <a:cubicBezTo>
                  <a:pt x="29" y="115"/>
                  <a:pt x="30" y="118"/>
                  <a:pt x="31" y="122"/>
                </a:cubicBezTo>
                <a:cubicBezTo>
                  <a:pt x="30" y="123"/>
                  <a:pt x="29" y="123"/>
                  <a:pt x="28" y="124"/>
                </a:cubicBezTo>
                <a:moveTo>
                  <a:pt x="97" y="130"/>
                </a:moveTo>
                <a:cubicBezTo>
                  <a:pt x="91" y="125"/>
                  <a:pt x="84" y="120"/>
                  <a:pt x="77" y="115"/>
                </a:cubicBezTo>
                <a:cubicBezTo>
                  <a:pt x="75" y="110"/>
                  <a:pt x="74" y="105"/>
                  <a:pt x="72" y="100"/>
                </a:cubicBezTo>
                <a:cubicBezTo>
                  <a:pt x="75" y="103"/>
                  <a:pt x="78" y="106"/>
                  <a:pt x="81" y="108"/>
                </a:cubicBezTo>
                <a:cubicBezTo>
                  <a:pt x="84" y="111"/>
                  <a:pt x="87" y="114"/>
                  <a:pt x="90" y="117"/>
                </a:cubicBezTo>
                <a:cubicBezTo>
                  <a:pt x="90" y="118"/>
                  <a:pt x="91" y="118"/>
                  <a:pt x="92" y="119"/>
                </a:cubicBezTo>
                <a:cubicBezTo>
                  <a:pt x="92" y="119"/>
                  <a:pt x="92" y="119"/>
                  <a:pt x="92" y="119"/>
                </a:cubicBezTo>
                <a:cubicBezTo>
                  <a:pt x="91" y="119"/>
                  <a:pt x="92" y="120"/>
                  <a:pt x="92" y="120"/>
                </a:cubicBezTo>
                <a:cubicBezTo>
                  <a:pt x="93" y="120"/>
                  <a:pt x="93" y="120"/>
                  <a:pt x="93" y="120"/>
                </a:cubicBezTo>
                <a:cubicBezTo>
                  <a:pt x="94" y="124"/>
                  <a:pt x="96" y="127"/>
                  <a:pt x="97" y="130"/>
                </a:cubicBezTo>
                <a:moveTo>
                  <a:pt x="86" y="101"/>
                </a:moveTo>
                <a:cubicBezTo>
                  <a:pt x="81" y="96"/>
                  <a:pt x="76" y="91"/>
                  <a:pt x="71" y="85"/>
                </a:cubicBezTo>
                <a:cubicBezTo>
                  <a:pt x="75" y="86"/>
                  <a:pt x="79" y="88"/>
                  <a:pt x="83" y="89"/>
                </a:cubicBezTo>
                <a:cubicBezTo>
                  <a:pt x="84" y="93"/>
                  <a:pt x="85" y="97"/>
                  <a:pt x="86" y="101"/>
                </a:cubicBezTo>
                <a:moveTo>
                  <a:pt x="90" y="114"/>
                </a:moveTo>
                <a:cubicBezTo>
                  <a:pt x="88" y="112"/>
                  <a:pt x="85" y="109"/>
                  <a:pt x="82" y="107"/>
                </a:cubicBezTo>
                <a:cubicBezTo>
                  <a:pt x="79" y="103"/>
                  <a:pt x="75" y="100"/>
                  <a:pt x="71" y="97"/>
                </a:cubicBezTo>
                <a:cubicBezTo>
                  <a:pt x="71" y="96"/>
                  <a:pt x="71" y="96"/>
                  <a:pt x="71" y="96"/>
                </a:cubicBezTo>
                <a:cubicBezTo>
                  <a:pt x="70" y="93"/>
                  <a:pt x="69" y="89"/>
                  <a:pt x="68" y="85"/>
                </a:cubicBezTo>
                <a:cubicBezTo>
                  <a:pt x="73" y="92"/>
                  <a:pt x="79" y="98"/>
                  <a:pt x="86" y="104"/>
                </a:cubicBezTo>
                <a:cubicBezTo>
                  <a:pt x="87" y="105"/>
                  <a:pt x="87" y="105"/>
                  <a:pt x="87" y="105"/>
                </a:cubicBezTo>
                <a:cubicBezTo>
                  <a:pt x="88" y="108"/>
                  <a:pt x="89" y="111"/>
                  <a:pt x="90" y="114"/>
                </a:cubicBezTo>
                <a:moveTo>
                  <a:pt x="83" y="84"/>
                </a:moveTo>
                <a:cubicBezTo>
                  <a:pt x="78" y="83"/>
                  <a:pt x="73" y="81"/>
                  <a:pt x="68" y="79"/>
                </a:cubicBezTo>
                <a:cubicBezTo>
                  <a:pt x="69" y="78"/>
                  <a:pt x="71" y="76"/>
                  <a:pt x="73" y="74"/>
                </a:cubicBezTo>
                <a:cubicBezTo>
                  <a:pt x="76" y="77"/>
                  <a:pt x="80" y="81"/>
                  <a:pt x="83" y="84"/>
                </a:cubicBezTo>
                <a:moveTo>
                  <a:pt x="85" y="83"/>
                </a:moveTo>
                <a:cubicBezTo>
                  <a:pt x="82" y="80"/>
                  <a:pt x="78" y="76"/>
                  <a:pt x="75" y="72"/>
                </a:cubicBezTo>
                <a:cubicBezTo>
                  <a:pt x="76" y="72"/>
                  <a:pt x="77" y="71"/>
                  <a:pt x="78" y="70"/>
                </a:cubicBezTo>
                <a:cubicBezTo>
                  <a:pt x="78" y="69"/>
                  <a:pt x="79" y="69"/>
                  <a:pt x="80" y="68"/>
                </a:cubicBezTo>
                <a:cubicBezTo>
                  <a:pt x="82" y="72"/>
                  <a:pt x="86" y="76"/>
                  <a:pt x="90" y="79"/>
                </a:cubicBezTo>
                <a:cubicBezTo>
                  <a:pt x="89" y="80"/>
                  <a:pt x="88" y="81"/>
                  <a:pt x="87" y="82"/>
                </a:cubicBezTo>
                <a:cubicBezTo>
                  <a:pt x="86" y="83"/>
                  <a:pt x="86" y="83"/>
                  <a:pt x="85" y="83"/>
                </a:cubicBezTo>
                <a:moveTo>
                  <a:pt x="91" y="77"/>
                </a:moveTo>
                <a:cubicBezTo>
                  <a:pt x="87" y="74"/>
                  <a:pt x="84" y="71"/>
                  <a:pt x="81" y="67"/>
                </a:cubicBezTo>
                <a:cubicBezTo>
                  <a:pt x="83" y="65"/>
                  <a:pt x="84" y="64"/>
                  <a:pt x="86" y="63"/>
                </a:cubicBezTo>
                <a:cubicBezTo>
                  <a:pt x="88" y="66"/>
                  <a:pt x="91" y="70"/>
                  <a:pt x="93" y="74"/>
                </a:cubicBezTo>
                <a:cubicBezTo>
                  <a:pt x="93" y="74"/>
                  <a:pt x="93" y="74"/>
                  <a:pt x="93" y="74"/>
                </a:cubicBezTo>
                <a:cubicBezTo>
                  <a:pt x="93" y="74"/>
                  <a:pt x="93" y="75"/>
                  <a:pt x="94" y="75"/>
                </a:cubicBezTo>
                <a:cubicBezTo>
                  <a:pt x="93" y="76"/>
                  <a:pt x="92" y="77"/>
                  <a:pt x="91" y="77"/>
                </a:cubicBezTo>
                <a:moveTo>
                  <a:pt x="96" y="73"/>
                </a:moveTo>
                <a:cubicBezTo>
                  <a:pt x="93" y="69"/>
                  <a:pt x="90" y="65"/>
                  <a:pt x="87" y="61"/>
                </a:cubicBezTo>
                <a:cubicBezTo>
                  <a:pt x="89" y="60"/>
                  <a:pt x="91" y="58"/>
                  <a:pt x="93" y="56"/>
                </a:cubicBezTo>
                <a:cubicBezTo>
                  <a:pt x="96" y="60"/>
                  <a:pt x="98" y="64"/>
                  <a:pt x="101" y="68"/>
                </a:cubicBezTo>
                <a:cubicBezTo>
                  <a:pt x="100" y="70"/>
                  <a:pt x="98" y="72"/>
                  <a:pt x="96" y="73"/>
                </a:cubicBezTo>
                <a:moveTo>
                  <a:pt x="103" y="67"/>
                </a:moveTo>
                <a:cubicBezTo>
                  <a:pt x="100" y="63"/>
                  <a:pt x="97" y="59"/>
                  <a:pt x="94" y="55"/>
                </a:cubicBezTo>
                <a:cubicBezTo>
                  <a:pt x="94" y="55"/>
                  <a:pt x="94" y="55"/>
                  <a:pt x="94" y="55"/>
                </a:cubicBezTo>
                <a:cubicBezTo>
                  <a:pt x="99" y="56"/>
                  <a:pt x="105" y="59"/>
                  <a:pt x="110" y="61"/>
                </a:cubicBezTo>
                <a:cubicBezTo>
                  <a:pt x="108" y="63"/>
                  <a:pt x="105" y="65"/>
                  <a:pt x="103" y="67"/>
                </a:cubicBezTo>
                <a:moveTo>
                  <a:pt x="60" y="31"/>
                </a:moveTo>
                <a:cubicBezTo>
                  <a:pt x="49" y="25"/>
                  <a:pt x="39" y="18"/>
                  <a:pt x="30" y="12"/>
                </a:cubicBezTo>
                <a:cubicBezTo>
                  <a:pt x="34" y="13"/>
                  <a:pt x="37" y="14"/>
                  <a:pt x="41" y="15"/>
                </a:cubicBezTo>
                <a:cubicBezTo>
                  <a:pt x="47" y="21"/>
                  <a:pt x="53" y="26"/>
                  <a:pt x="60" y="31"/>
                </a:cubicBezTo>
                <a:moveTo>
                  <a:pt x="5" y="120"/>
                </a:moveTo>
                <a:cubicBezTo>
                  <a:pt x="5" y="119"/>
                  <a:pt x="5" y="119"/>
                  <a:pt x="5" y="118"/>
                </a:cubicBezTo>
                <a:cubicBezTo>
                  <a:pt x="5" y="82"/>
                  <a:pt x="13" y="39"/>
                  <a:pt x="15" y="7"/>
                </a:cubicBezTo>
                <a:cubicBezTo>
                  <a:pt x="34" y="20"/>
                  <a:pt x="62" y="40"/>
                  <a:pt x="90" y="52"/>
                </a:cubicBezTo>
                <a:cubicBezTo>
                  <a:pt x="83" y="59"/>
                  <a:pt x="77" y="64"/>
                  <a:pt x="72" y="69"/>
                </a:cubicBezTo>
                <a:cubicBezTo>
                  <a:pt x="69" y="71"/>
                  <a:pt x="67" y="74"/>
                  <a:pt x="65" y="75"/>
                </a:cubicBezTo>
                <a:cubicBezTo>
                  <a:pt x="64" y="76"/>
                  <a:pt x="64" y="77"/>
                  <a:pt x="63" y="78"/>
                </a:cubicBezTo>
                <a:cubicBezTo>
                  <a:pt x="63" y="78"/>
                  <a:pt x="63" y="79"/>
                  <a:pt x="62" y="79"/>
                </a:cubicBezTo>
                <a:cubicBezTo>
                  <a:pt x="62" y="79"/>
                  <a:pt x="62" y="80"/>
                  <a:pt x="62" y="81"/>
                </a:cubicBezTo>
                <a:cubicBezTo>
                  <a:pt x="62" y="81"/>
                  <a:pt x="62" y="81"/>
                  <a:pt x="62" y="81"/>
                </a:cubicBezTo>
                <a:cubicBezTo>
                  <a:pt x="73" y="131"/>
                  <a:pt x="99" y="164"/>
                  <a:pt x="128" y="184"/>
                </a:cubicBezTo>
                <a:cubicBezTo>
                  <a:pt x="156" y="204"/>
                  <a:pt x="188" y="212"/>
                  <a:pt x="209" y="212"/>
                </a:cubicBezTo>
                <a:cubicBezTo>
                  <a:pt x="210" y="212"/>
                  <a:pt x="211" y="212"/>
                  <a:pt x="212" y="212"/>
                </a:cubicBezTo>
                <a:cubicBezTo>
                  <a:pt x="212" y="212"/>
                  <a:pt x="212" y="212"/>
                  <a:pt x="212" y="212"/>
                </a:cubicBezTo>
                <a:cubicBezTo>
                  <a:pt x="212" y="214"/>
                  <a:pt x="213" y="217"/>
                  <a:pt x="213" y="221"/>
                </a:cubicBezTo>
                <a:cubicBezTo>
                  <a:pt x="213" y="224"/>
                  <a:pt x="212" y="227"/>
                  <a:pt x="212" y="230"/>
                </a:cubicBezTo>
                <a:cubicBezTo>
                  <a:pt x="212" y="231"/>
                  <a:pt x="211" y="232"/>
                  <a:pt x="211" y="232"/>
                </a:cubicBezTo>
                <a:cubicBezTo>
                  <a:pt x="211" y="233"/>
                  <a:pt x="211" y="233"/>
                  <a:pt x="211" y="233"/>
                </a:cubicBezTo>
                <a:cubicBezTo>
                  <a:pt x="208" y="233"/>
                  <a:pt x="204" y="233"/>
                  <a:pt x="200" y="233"/>
                </a:cubicBezTo>
                <a:cubicBezTo>
                  <a:pt x="200" y="233"/>
                  <a:pt x="200" y="233"/>
                  <a:pt x="199" y="233"/>
                </a:cubicBezTo>
                <a:cubicBezTo>
                  <a:pt x="174" y="233"/>
                  <a:pt x="138" y="225"/>
                  <a:pt x="105" y="204"/>
                </a:cubicBezTo>
                <a:cubicBezTo>
                  <a:pt x="76" y="187"/>
                  <a:pt x="50" y="160"/>
                  <a:pt x="36" y="123"/>
                </a:cubicBezTo>
                <a:cubicBezTo>
                  <a:pt x="36" y="122"/>
                  <a:pt x="36" y="122"/>
                  <a:pt x="36" y="122"/>
                </a:cubicBezTo>
                <a:cubicBezTo>
                  <a:pt x="34" y="117"/>
                  <a:pt x="33" y="112"/>
                  <a:pt x="32" y="107"/>
                </a:cubicBezTo>
                <a:cubicBezTo>
                  <a:pt x="31" y="106"/>
                  <a:pt x="31" y="106"/>
                  <a:pt x="30" y="106"/>
                </a:cubicBezTo>
                <a:cubicBezTo>
                  <a:pt x="30" y="105"/>
                  <a:pt x="30" y="105"/>
                  <a:pt x="29" y="105"/>
                </a:cubicBezTo>
                <a:cubicBezTo>
                  <a:pt x="29" y="105"/>
                  <a:pt x="29" y="105"/>
                  <a:pt x="28" y="106"/>
                </a:cubicBezTo>
                <a:cubicBezTo>
                  <a:pt x="19" y="111"/>
                  <a:pt x="13" y="115"/>
                  <a:pt x="5" y="120"/>
                </a:cubicBezTo>
                <a:moveTo>
                  <a:pt x="13" y="0"/>
                </a:moveTo>
                <a:cubicBezTo>
                  <a:pt x="13" y="0"/>
                  <a:pt x="13" y="0"/>
                  <a:pt x="12" y="0"/>
                </a:cubicBezTo>
                <a:cubicBezTo>
                  <a:pt x="12" y="1"/>
                  <a:pt x="11" y="2"/>
                  <a:pt x="11" y="2"/>
                </a:cubicBezTo>
                <a:cubicBezTo>
                  <a:pt x="9" y="34"/>
                  <a:pt x="0" y="80"/>
                  <a:pt x="0" y="118"/>
                </a:cubicBezTo>
                <a:cubicBezTo>
                  <a:pt x="0" y="120"/>
                  <a:pt x="0" y="121"/>
                  <a:pt x="0" y="123"/>
                </a:cubicBezTo>
                <a:cubicBezTo>
                  <a:pt x="0" y="123"/>
                  <a:pt x="0" y="123"/>
                  <a:pt x="0" y="123"/>
                </a:cubicBezTo>
                <a:cubicBezTo>
                  <a:pt x="0" y="124"/>
                  <a:pt x="0" y="126"/>
                  <a:pt x="1" y="126"/>
                </a:cubicBezTo>
                <a:cubicBezTo>
                  <a:pt x="8" y="129"/>
                  <a:pt x="14" y="131"/>
                  <a:pt x="21" y="134"/>
                </a:cubicBezTo>
                <a:cubicBezTo>
                  <a:pt x="21" y="134"/>
                  <a:pt x="22" y="134"/>
                  <a:pt x="22" y="134"/>
                </a:cubicBezTo>
                <a:cubicBezTo>
                  <a:pt x="22" y="134"/>
                  <a:pt x="23" y="134"/>
                  <a:pt x="23" y="133"/>
                </a:cubicBezTo>
                <a:cubicBezTo>
                  <a:pt x="27" y="131"/>
                  <a:pt x="30" y="129"/>
                  <a:pt x="33" y="126"/>
                </a:cubicBezTo>
                <a:cubicBezTo>
                  <a:pt x="47" y="164"/>
                  <a:pt x="74" y="190"/>
                  <a:pt x="103" y="208"/>
                </a:cubicBezTo>
                <a:cubicBezTo>
                  <a:pt x="136" y="229"/>
                  <a:pt x="173" y="238"/>
                  <a:pt x="200" y="238"/>
                </a:cubicBezTo>
                <a:cubicBezTo>
                  <a:pt x="204" y="238"/>
                  <a:pt x="208" y="238"/>
                  <a:pt x="212" y="237"/>
                </a:cubicBezTo>
                <a:cubicBezTo>
                  <a:pt x="212" y="237"/>
                  <a:pt x="212" y="237"/>
                  <a:pt x="212" y="237"/>
                </a:cubicBezTo>
                <a:cubicBezTo>
                  <a:pt x="216" y="237"/>
                  <a:pt x="219" y="236"/>
                  <a:pt x="221" y="236"/>
                </a:cubicBezTo>
                <a:cubicBezTo>
                  <a:pt x="223" y="236"/>
                  <a:pt x="225" y="235"/>
                  <a:pt x="227" y="235"/>
                </a:cubicBezTo>
                <a:cubicBezTo>
                  <a:pt x="228" y="234"/>
                  <a:pt x="229" y="234"/>
                  <a:pt x="229" y="233"/>
                </a:cubicBezTo>
                <a:cubicBezTo>
                  <a:pt x="229" y="231"/>
                  <a:pt x="229" y="228"/>
                  <a:pt x="230" y="225"/>
                </a:cubicBezTo>
                <a:cubicBezTo>
                  <a:pt x="230" y="221"/>
                  <a:pt x="230" y="217"/>
                  <a:pt x="230" y="213"/>
                </a:cubicBezTo>
                <a:cubicBezTo>
                  <a:pt x="230" y="211"/>
                  <a:pt x="230" y="209"/>
                  <a:pt x="230" y="208"/>
                </a:cubicBezTo>
                <a:cubicBezTo>
                  <a:pt x="230" y="207"/>
                  <a:pt x="229" y="206"/>
                  <a:pt x="228" y="206"/>
                </a:cubicBezTo>
                <a:cubicBezTo>
                  <a:pt x="228" y="206"/>
                  <a:pt x="228" y="206"/>
                  <a:pt x="227" y="206"/>
                </a:cubicBezTo>
                <a:cubicBezTo>
                  <a:pt x="227" y="206"/>
                  <a:pt x="227" y="206"/>
                  <a:pt x="227" y="206"/>
                </a:cubicBezTo>
                <a:cubicBezTo>
                  <a:pt x="203" y="200"/>
                  <a:pt x="173" y="194"/>
                  <a:pt x="147" y="177"/>
                </a:cubicBezTo>
                <a:cubicBezTo>
                  <a:pt x="121" y="161"/>
                  <a:pt x="98" y="134"/>
                  <a:pt x="87" y="88"/>
                </a:cubicBezTo>
                <a:cubicBezTo>
                  <a:pt x="87" y="88"/>
                  <a:pt x="88" y="87"/>
                  <a:pt x="88" y="87"/>
                </a:cubicBezTo>
                <a:cubicBezTo>
                  <a:pt x="90" y="85"/>
                  <a:pt x="95" y="80"/>
                  <a:pt x="101" y="75"/>
                </a:cubicBezTo>
                <a:cubicBezTo>
                  <a:pt x="106" y="70"/>
                  <a:pt x="112" y="65"/>
                  <a:pt x="115" y="62"/>
                </a:cubicBezTo>
                <a:cubicBezTo>
                  <a:pt x="115" y="62"/>
                  <a:pt x="115" y="62"/>
                  <a:pt x="115" y="62"/>
                </a:cubicBezTo>
                <a:cubicBezTo>
                  <a:pt x="116" y="61"/>
                  <a:pt x="116" y="61"/>
                  <a:pt x="116" y="61"/>
                </a:cubicBezTo>
                <a:cubicBezTo>
                  <a:pt x="116" y="61"/>
                  <a:pt x="116" y="61"/>
                  <a:pt x="116" y="61"/>
                </a:cubicBezTo>
                <a:cubicBezTo>
                  <a:pt x="116" y="61"/>
                  <a:pt x="116" y="61"/>
                  <a:pt x="116" y="61"/>
                </a:cubicBezTo>
                <a:cubicBezTo>
                  <a:pt x="116" y="60"/>
                  <a:pt x="116" y="60"/>
                  <a:pt x="116" y="60"/>
                </a:cubicBezTo>
                <a:cubicBezTo>
                  <a:pt x="116" y="60"/>
                  <a:pt x="116" y="60"/>
                  <a:pt x="116" y="60"/>
                </a:cubicBezTo>
                <a:cubicBezTo>
                  <a:pt x="116" y="60"/>
                  <a:pt x="116" y="60"/>
                  <a:pt x="116" y="60"/>
                </a:cubicBezTo>
                <a:cubicBezTo>
                  <a:pt x="116" y="59"/>
                  <a:pt x="116" y="59"/>
                  <a:pt x="116" y="59"/>
                </a:cubicBezTo>
                <a:cubicBezTo>
                  <a:pt x="116" y="59"/>
                  <a:pt x="116" y="59"/>
                  <a:pt x="116" y="59"/>
                </a:cubicBezTo>
                <a:cubicBezTo>
                  <a:pt x="115" y="58"/>
                  <a:pt x="115" y="58"/>
                  <a:pt x="115" y="58"/>
                </a:cubicBezTo>
                <a:cubicBezTo>
                  <a:pt x="115" y="58"/>
                  <a:pt x="115" y="58"/>
                  <a:pt x="115" y="58"/>
                </a:cubicBezTo>
                <a:cubicBezTo>
                  <a:pt x="115" y="58"/>
                  <a:pt x="115" y="58"/>
                  <a:pt x="115" y="58"/>
                </a:cubicBezTo>
                <a:cubicBezTo>
                  <a:pt x="115" y="58"/>
                  <a:pt x="115" y="58"/>
                  <a:pt x="115" y="58"/>
                </a:cubicBezTo>
                <a:cubicBezTo>
                  <a:pt x="115" y="58"/>
                  <a:pt x="115" y="58"/>
                  <a:pt x="115" y="58"/>
                </a:cubicBezTo>
                <a:cubicBezTo>
                  <a:pt x="114" y="58"/>
                  <a:pt x="114" y="58"/>
                  <a:pt x="113" y="57"/>
                </a:cubicBezTo>
                <a:cubicBezTo>
                  <a:pt x="87" y="45"/>
                  <a:pt x="62" y="29"/>
                  <a:pt x="43" y="11"/>
                </a:cubicBezTo>
                <a:cubicBezTo>
                  <a:pt x="42" y="11"/>
                  <a:pt x="42" y="11"/>
                  <a:pt x="42" y="11"/>
                </a:cubicBezTo>
                <a:cubicBezTo>
                  <a:pt x="34" y="8"/>
                  <a:pt x="25" y="5"/>
                  <a:pt x="17" y="2"/>
                </a:cubicBezTo>
                <a:cubicBezTo>
                  <a:pt x="16" y="2"/>
                  <a:pt x="15" y="1"/>
                  <a:pt x="15" y="1"/>
                </a:cubicBezTo>
                <a:cubicBezTo>
                  <a:pt x="14" y="0"/>
                  <a:pt x="14" y="0"/>
                  <a:pt x="1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1" name="CustomShape 151"/>
          <p:cNvSpPr/>
          <p:nvPr/>
        </p:nvSpPr>
        <p:spPr>
          <a:xfrm>
            <a:off x="2583360" y="2175120"/>
            <a:ext cx="101160" cy="102240"/>
          </a:xfrm>
          <a:custGeom>
            <a:avLst/>
            <a:gdLst/>
            <a:ahLst/>
            <a:rect l="l" t="t" r="r" b="b"/>
            <a:pathLst>
              <a:path w="100" h="101">
                <a:moveTo>
                  <a:pt x="50" y="97"/>
                </a:moveTo>
                <a:cubicBezTo>
                  <a:pt x="46" y="97"/>
                  <a:pt x="41" y="97"/>
                  <a:pt x="37" y="97"/>
                </a:cubicBezTo>
                <a:cubicBezTo>
                  <a:pt x="32" y="97"/>
                  <a:pt x="25" y="97"/>
                  <a:pt x="20" y="95"/>
                </a:cubicBezTo>
                <a:cubicBezTo>
                  <a:pt x="15" y="94"/>
                  <a:pt x="10" y="92"/>
                  <a:pt x="7" y="88"/>
                </a:cubicBezTo>
                <a:cubicBezTo>
                  <a:pt x="4" y="84"/>
                  <a:pt x="3" y="79"/>
                  <a:pt x="3" y="73"/>
                </a:cubicBezTo>
                <a:cubicBezTo>
                  <a:pt x="3" y="71"/>
                  <a:pt x="4" y="69"/>
                  <a:pt x="4" y="67"/>
                </a:cubicBezTo>
                <a:cubicBezTo>
                  <a:pt x="4" y="62"/>
                  <a:pt x="4" y="53"/>
                  <a:pt x="5" y="45"/>
                </a:cubicBezTo>
                <a:cubicBezTo>
                  <a:pt x="5" y="40"/>
                  <a:pt x="5" y="36"/>
                  <a:pt x="6" y="33"/>
                </a:cubicBezTo>
                <a:cubicBezTo>
                  <a:pt x="6" y="29"/>
                  <a:pt x="7" y="27"/>
                  <a:pt x="8" y="25"/>
                </a:cubicBezTo>
                <a:cubicBezTo>
                  <a:pt x="9" y="23"/>
                  <a:pt x="10" y="22"/>
                  <a:pt x="13" y="20"/>
                </a:cubicBezTo>
                <a:cubicBezTo>
                  <a:pt x="17" y="19"/>
                  <a:pt x="22" y="17"/>
                  <a:pt x="28" y="17"/>
                </a:cubicBezTo>
                <a:cubicBezTo>
                  <a:pt x="33" y="16"/>
                  <a:pt x="39" y="16"/>
                  <a:pt x="45" y="16"/>
                </a:cubicBezTo>
                <a:cubicBezTo>
                  <a:pt x="50" y="16"/>
                  <a:pt x="54" y="16"/>
                  <a:pt x="56" y="16"/>
                </a:cubicBezTo>
                <a:cubicBezTo>
                  <a:pt x="66" y="16"/>
                  <a:pt x="70" y="17"/>
                  <a:pt x="75" y="19"/>
                </a:cubicBezTo>
                <a:cubicBezTo>
                  <a:pt x="66" y="30"/>
                  <a:pt x="57" y="43"/>
                  <a:pt x="46" y="60"/>
                </a:cubicBezTo>
                <a:cubicBezTo>
                  <a:pt x="44" y="56"/>
                  <a:pt x="42" y="52"/>
                  <a:pt x="40" y="48"/>
                </a:cubicBezTo>
                <a:cubicBezTo>
                  <a:pt x="37" y="42"/>
                  <a:pt x="35" y="36"/>
                  <a:pt x="33" y="33"/>
                </a:cubicBezTo>
                <a:cubicBezTo>
                  <a:pt x="31" y="31"/>
                  <a:pt x="31" y="31"/>
                  <a:pt x="31" y="31"/>
                </a:cubicBezTo>
                <a:cubicBezTo>
                  <a:pt x="30" y="33"/>
                  <a:pt x="30" y="33"/>
                  <a:pt x="30" y="33"/>
                </a:cubicBezTo>
                <a:cubicBezTo>
                  <a:pt x="27" y="37"/>
                  <a:pt x="24" y="40"/>
                  <a:pt x="20" y="43"/>
                </a:cubicBezTo>
                <a:cubicBezTo>
                  <a:pt x="19" y="45"/>
                  <a:pt x="19" y="45"/>
                  <a:pt x="19" y="45"/>
                </a:cubicBezTo>
                <a:cubicBezTo>
                  <a:pt x="20" y="46"/>
                  <a:pt x="20" y="46"/>
                  <a:pt x="20" y="46"/>
                </a:cubicBezTo>
                <a:cubicBezTo>
                  <a:pt x="25" y="52"/>
                  <a:pt x="39" y="69"/>
                  <a:pt x="44" y="80"/>
                </a:cubicBezTo>
                <a:cubicBezTo>
                  <a:pt x="45" y="83"/>
                  <a:pt x="45" y="83"/>
                  <a:pt x="45" y="83"/>
                </a:cubicBezTo>
                <a:cubicBezTo>
                  <a:pt x="47" y="80"/>
                  <a:pt x="47" y="80"/>
                  <a:pt x="47" y="80"/>
                </a:cubicBezTo>
                <a:cubicBezTo>
                  <a:pt x="59" y="62"/>
                  <a:pt x="73" y="44"/>
                  <a:pt x="87" y="27"/>
                </a:cubicBezTo>
                <a:cubicBezTo>
                  <a:pt x="88" y="28"/>
                  <a:pt x="89" y="29"/>
                  <a:pt x="89" y="32"/>
                </a:cubicBezTo>
                <a:cubicBezTo>
                  <a:pt x="89" y="38"/>
                  <a:pt x="89" y="43"/>
                  <a:pt x="89" y="48"/>
                </a:cubicBezTo>
                <a:cubicBezTo>
                  <a:pt x="89" y="56"/>
                  <a:pt x="89" y="64"/>
                  <a:pt x="88" y="74"/>
                </a:cubicBezTo>
                <a:cubicBezTo>
                  <a:pt x="87" y="78"/>
                  <a:pt x="86" y="81"/>
                  <a:pt x="85" y="83"/>
                </a:cubicBezTo>
                <a:cubicBezTo>
                  <a:pt x="84" y="85"/>
                  <a:pt x="82" y="88"/>
                  <a:pt x="79" y="90"/>
                </a:cubicBezTo>
                <a:cubicBezTo>
                  <a:pt x="76" y="93"/>
                  <a:pt x="71" y="95"/>
                  <a:pt x="66" y="96"/>
                </a:cubicBezTo>
                <a:cubicBezTo>
                  <a:pt x="61" y="97"/>
                  <a:pt x="56" y="97"/>
                  <a:pt x="50" y="97"/>
                </a:cubicBezTo>
                <a:moveTo>
                  <a:pt x="46" y="66"/>
                </a:moveTo>
                <a:cubicBezTo>
                  <a:pt x="48" y="64"/>
                  <a:pt x="48" y="64"/>
                  <a:pt x="48" y="64"/>
                </a:cubicBezTo>
                <a:cubicBezTo>
                  <a:pt x="64" y="40"/>
                  <a:pt x="74" y="24"/>
                  <a:pt x="88" y="7"/>
                </a:cubicBezTo>
                <a:cubicBezTo>
                  <a:pt x="89" y="9"/>
                  <a:pt x="89" y="10"/>
                  <a:pt x="90" y="11"/>
                </a:cubicBezTo>
                <a:cubicBezTo>
                  <a:pt x="91" y="12"/>
                  <a:pt x="93" y="13"/>
                  <a:pt x="94" y="15"/>
                </a:cubicBezTo>
                <a:cubicBezTo>
                  <a:pt x="76" y="34"/>
                  <a:pt x="60" y="54"/>
                  <a:pt x="46" y="76"/>
                </a:cubicBezTo>
                <a:cubicBezTo>
                  <a:pt x="40" y="65"/>
                  <a:pt x="29" y="51"/>
                  <a:pt x="24" y="45"/>
                </a:cubicBezTo>
                <a:cubicBezTo>
                  <a:pt x="26" y="42"/>
                  <a:pt x="29" y="40"/>
                  <a:pt x="31" y="37"/>
                </a:cubicBezTo>
                <a:cubicBezTo>
                  <a:pt x="33" y="40"/>
                  <a:pt x="35" y="45"/>
                  <a:pt x="37" y="49"/>
                </a:cubicBezTo>
                <a:cubicBezTo>
                  <a:pt x="40" y="55"/>
                  <a:pt x="42" y="60"/>
                  <a:pt x="45" y="64"/>
                </a:cubicBezTo>
                <a:cubicBezTo>
                  <a:pt x="46" y="66"/>
                  <a:pt x="46" y="66"/>
                  <a:pt x="46" y="66"/>
                </a:cubicBezTo>
                <a:moveTo>
                  <a:pt x="89" y="0"/>
                </a:moveTo>
                <a:cubicBezTo>
                  <a:pt x="87" y="3"/>
                  <a:pt x="87" y="3"/>
                  <a:pt x="87" y="3"/>
                </a:cubicBezTo>
                <a:cubicBezTo>
                  <a:pt x="83" y="7"/>
                  <a:pt x="80" y="11"/>
                  <a:pt x="77" y="16"/>
                </a:cubicBezTo>
                <a:cubicBezTo>
                  <a:pt x="72" y="14"/>
                  <a:pt x="67" y="13"/>
                  <a:pt x="56" y="12"/>
                </a:cubicBezTo>
                <a:cubicBezTo>
                  <a:pt x="54" y="12"/>
                  <a:pt x="50" y="12"/>
                  <a:pt x="45" y="12"/>
                </a:cubicBezTo>
                <a:cubicBezTo>
                  <a:pt x="38" y="12"/>
                  <a:pt x="29" y="12"/>
                  <a:pt x="22" y="14"/>
                </a:cubicBezTo>
                <a:cubicBezTo>
                  <a:pt x="18" y="15"/>
                  <a:pt x="14" y="16"/>
                  <a:pt x="11" y="17"/>
                </a:cubicBezTo>
                <a:cubicBezTo>
                  <a:pt x="8" y="19"/>
                  <a:pt x="6" y="21"/>
                  <a:pt x="4" y="23"/>
                </a:cubicBezTo>
                <a:cubicBezTo>
                  <a:pt x="3" y="26"/>
                  <a:pt x="3" y="29"/>
                  <a:pt x="2" y="32"/>
                </a:cubicBezTo>
                <a:cubicBezTo>
                  <a:pt x="1" y="43"/>
                  <a:pt x="1" y="60"/>
                  <a:pt x="0" y="67"/>
                </a:cubicBezTo>
                <a:cubicBezTo>
                  <a:pt x="0" y="69"/>
                  <a:pt x="0" y="71"/>
                  <a:pt x="0" y="73"/>
                </a:cubicBezTo>
                <a:cubicBezTo>
                  <a:pt x="0" y="79"/>
                  <a:pt x="1" y="85"/>
                  <a:pt x="4" y="90"/>
                </a:cubicBezTo>
                <a:cubicBezTo>
                  <a:pt x="8" y="95"/>
                  <a:pt x="13" y="97"/>
                  <a:pt x="19" y="99"/>
                </a:cubicBezTo>
                <a:cubicBezTo>
                  <a:pt x="25" y="100"/>
                  <a:pt x="31" y="101"/>
                  <a:pt x="37" y="101"/>
                </a:cubicBezTo>
                <a:cubicBezTo>
                  <a:pt x="41" y="101"/>
                  <a:pt x="46" y="101"/>
                  <a:pt x="50" y="101"/>
                </a:cubicBezTo>
                <a:cubicBezTo>
                  <a:pt x="56" y="101"/>
                  <a:pt x="62" y="101"/>
                  <a:pt x="67" y="100"/>
                </a:cubicBezTo>
                <a:cubicBezTo>
                  <a:pt x="72" y="99"/>
                  <a:pt x="77" y="97"/>
                  <a:pt x="81" y="93"/>
                </a:cubicBezTo>
                <a:cubicBezTo>
                  <a:pt x="85" y="90"/>
                  <a:pt x="87" y="88"/>
                  <a:pt x="88" y="85"/>
                </a:cubicBezTo>
                <a:cubicBezTo>
                  <a:pt x="90" y="82"/>
                  <a:pt x="90" y="79"/>
                  <a:pt x="91" y="75"/>
                </a:cubicBezTo>
                <a:cubicBezTo>
                  <a:pt x="93" y="65"/>
                  <a:pt x="93" y="56"/>
                  <a:pt x="93" y="48"/>
                </a:cubicBezTo>
                <a:cubicBezTo>
                  <a:pt x="93" y="43"/>
                  <a:pt x="93" y="38"/>
                  <a:pt x="93" y="32"/>
                </a:cubicBezTo>
                <a:cubicBezTo>
                  <a:pt x="93" y="32"/>
                  <a:pt x="93" y="32"/>
                  <a:pt x="93" y="32"/>
                </a:cubicBezTo>
                <a:cubicBezTo>
                  <a:pt x="93" y="32"/>
                  <a:pt x="93" y="32"/>
                  <a:pt x="93" y="32"/>
                </a:cubicBezTo>
                <a:cubicBezTo>
                  <a:pt x="92" y="28"/>
                  <a:pt x="91" y="26"/>
                  <a:pt x="90" y="25"/>
                </a:cubicBezTo>
                <a:cubicBezTo>
                  <a:pt x="93" y="22"/>
                  <a:pt x="95" y="19"/>
                  <a:pt x="98" y="16"/>
                </a:cubicBezTo>
                <a:cubicBezTo>
                  <a:pt x="100" y="14"/>
                  <a:pt x="100" y="14"/>
                  <a:pt x="100" y="14"/>
                </a:cubicBezTo>
                <a:cubicBezTo>
                  <a:pt x="98" y="13"/>
                  <a:pt x="98" y="13"/>
                  <a:pt x="98" y="13"/>
                </a:cubicBezTo>
                <a:cubicBezTo>
                  <a:pt x="96" y="11"/>
                  <a:pt x="94" y="10"/>
                  <a:pt x="93" y="9"/>
                </a:cubicBezTo>
                <a:cubicBezTo>
                  <a:pt x="92" y="7"/>
                  <a:pt x="91" y="6"/>
                  <a:pt x="90" y="3"/>
                </a:cubicBezTo>
                <a:cubicBezTo>
                  <a:pt x="89" y="0"/>
                  <a:pt x="89" y="0"/>
                  <a:pt x="89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2" name="CustomShape 152"/>
          <p:cNvSpPr/>
          <p:nvPr/>
        </p:nvSpPr>
        <p:spPr>
          <a:xfrm>
            <a:off x="2083320" y="242496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CustomShape 153"/>
          <p:cNvSpPr/>
          <p:nvPr/>
        </p:nvSpPr>
        <p:spPr>
          <a:xfrm>
            <a:off x="2083320" y="242496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4" name="CustomShape 154"/>
          <p:cNvSpPr/>
          <p:nvPr/>
        </p:nvSpPr>
        <p:spPr>
          <a:xfrm>
            <a:off x="2027520" y="249300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5" name="CustomShape 155"/>
          <p:cNvSpPr/>
          <p:nvPr/>
        </p:nvSpPr>
        <p:spPr>
          <a:xfrm>
            <a:off x="2027520" y="249300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6" name="CustomShape 156"/>
          <p:cNvSpPr/>
          <p:nvPr/>
        </p:nvSpPr>
        <p:spPr>
          <a:xfrm>
            <a:off x="2050560" y="2047320"/>
            <a:ext cx="118440" cy="185400"/>
          </a:xfrm>
          <a:custGeom>
            <a:avLst/>
            <a:gdLst/>
            <a:ahLst/>
            <a:rect l="l" t="t" r="r" b="b"/>
            <a:pathLst>
              <a:path w="117" h="183">
                <a:moveTo>
                  <a:pt x="78" y="178"/>
                </a:moveTo>
                <a:cubicBezTo>
                  <a:pt x="77" y="178"/>
                  <a:pt x="75" y="177"/>
                  <a:pt x="74" y="177"/>
                </a:cubicBezTo>
                <a:cubicBezTo>
                  <a:pt x="75" y="173"/>
                  <a:pt x="77" y="170"/>
                  <a:pt x="79" y="166"/>
                </a:cubicBezTo>
                <a:cubicBezTo>
                  <a:pt x="79" y="165"/>
                  <a:pt x="79" y="165"/>
                  <a:pt x="79" y="165"/>
                </a:cubicBezTo>
                <a:cubicBezTo>
                  <a:pt x="79" y="165"/>
                  <a:pt x="79" y="165"/>
                  <a:pt x="79" y="165"/>
                </a:cubicBezTo>
                <a:cubicBezTo>
                  <a:pt x="81" y="165"/>
                  <a:pt x="82" y="166"/>
                  <a:pt x="84" y="166"/>
                </a:cubicBezTo>
                <a:cubicBezTo>
                  <a:pt x="82" y="170"/>
                  <a:pt x="80" y="174"/>
                  <a:pt x="78" y="178"/>
                </a:cubicBezTo>
                <a:moveTo>
                  <a:pt x="86" y="178"/>
                </a:moveTo>
                <a:cubicBezTo>
                  <a:pt x="87" y="178"/>
                  <a:pt x="87" y="178"/>
                  <a:pt x="87" y="178"/>
                </a:cubicBezTo>
                <a:cubicBezTo>
                  <a:pt x="89" y="174"/>
                  <a:pt x="92" y="170"/>
                  <a:pt x="94" y="166"/>
                </a:cubicBezTo>
                <a:cubicBezTo>
                  <a:pt x="94" y="165"/>
                  <a:pt x="94" y="165"/>
                  <a:pt x="94" y="165"/>
                </a:cubicBezTo>
                <a:cubicBezTo>
                  <a:pt x="96" y="165"/>
                  <a:pt x="97" y="165"/>
                  <a:pt x="98" y="165"/>
                </a:cubicBezTo>
                <a:cubicBezTo>
                  <a:pt x="96" y="169"/>
                  <a:pt x="94" y="174"/>
                  <a:pt x="91" y="179"/>
                </a:cubicBezTo>
                <a:cubicBezTo>
                  <a:pt x="91" y="179"/>
                  <a:pt x="91" y="179"/>
                  <a:pt x="91" y="179"/>
                </a:cubicBezTo>
                <a:cubicBezTo>
                  <a:pt x="87" y="179"/>
                  <a:pt x="84" y="179"/>
                  <a:pt x="80" y="178"/>
                </a:cubicBezTo>
                <a:cubicBezTo>
                  <a:pt x="82" y="174"/>
                  <a:pt x="84" y="170"/>
                  <a:pt x="86" y="166"/>
                </a:cubicBezTo>
                <a:cubicBezTo>
                  <a:pt x="86" y="166"/>
                  <a:pt x="87" y="166"/>
                  <a:pt x="87" y="166"/>
                </a:cubicBezTo>
                <a:cubicBezTo>
                  <a:pt x="89" y="166"/>
                  <a:pt x="90" y="166"/>
                  <a:pt x="92" y="166"/>
                </a:cubicBezTo>
                <a:cubicBezTo>
                  <a:pt x="90" y="169"/>
                  <a:pt x="88" y="173"/>
                  <a:pt x="86" y="177"/>
                </a:cubicBezTo>
                <a:cubicBezTo>
                  <a:pt x="85" y="178"/>
                  <a:pt x="86" y="178"/>
                  <a:pt x="86" y="178"/>
                </a:cubicBezTo>
                <a:cubicBezTo>
                  <a:pt x="86" y="178"/>
                  <a:pt x="86" y="178"/>
                  <a:pt x="86" y="178"/>
                </a:cubicBezTo>
                <a:moveTo>
                  <a:pt x="72" y="176"/>
                </a:moveTo>
                <a:cubicBezTo>
                  <a:pt x="70" y="176"/>
                  <a:pt x="68" y="175"/>
                  <a:pt x="65" y="175"/>
                </a:cubicBezTo>
                <a:cubicBezTo>
                  <a:pt x="68" y="171"/>
                  <a:pt x="70" y="168"/>
                  <a:pt x="73" y="164"/>
                </a:cubicBezTo>
                <a:cubicBezTo>
                  <a:pt x="73" y="164"/>
                  <a:pt x="73" y="164"/>
                  <a:pt x="73" y="164"/>
                </a:cubicBezTo>
                <a:cubicBezTo>
                  <a:pt x="74" y="164"/>
                  <a:pt x="76" y="165"/>
                  <a:pt x="77" y="165"/>
                </a:cubicBezTo>
                <a:cubicBezTo>
                  <a:pt x="75" y="169"/>
                  <a:pt x="74" y="173"/>
                  <a:pt x="72" y="176"/>
                </a:cubicBezTo>
                <a:moveTo>
                  <a:pt x="94" y="179"/>
                </a:moveTo>
                <a:cubicBezTo>
                  <a:pt x="96" y="174"/>
                  <a:pt x="98" y="169"/>
                  <a:pt x="101" y="164"/>
                </a:cubicBezTo>
                <a:cubicBezTo>
                  <a:pt x="102" y="164"/>
                  <a:pt x="104" y="164"/>
                  <a:pt x="105" y="163"/>
                </a:cubicBezTo>
                <a:cubicBezTo>
                  <a:pt x="103" y="168"/>
                  <a:pt x="101" y="172"/>
                  <a:pt x="99" y="177"/>
                </a:cubicBezTo>
                <a:cubicBezTo>
                  <a:pt x="98" y="178"/>
                  <a:pt x="99" y="178"/>
                  <a:pt x="99" y="178"/>
                </a:cubicBezTo>
                <a:cubicBezTo>
                  <a:pt x="100" y="178"/>
                  <a:pt x="100" y="178"/>
                  <a:pt x="100" y="178"/>
                </a:cubicBezTo>
                <a:cubicBezTo>
                  <a:pt x="98" y="179"/>
                  <a:pt x="96" y="179"/>
                  <a:pt x="94" y="179"/>
                </a:cubicBezTo>
                <a:moveTo>
                  <a:pt x="64" y="174"/>
                </a:moveTo>
                <a:cubicBezTo>
                  <a:pt x="62" y="173"/>
                  <a:pt x="61" y="173"/>
                  <a:pt x="59" y="172"/>
                </a:cubicBezTo>
                <a:cubicBezTo>
                  <a:pt x="61" y="169"/>
                  <a:pt x="63" y="165"/>
                  <a:pt x="65" y="162"/>
                </a:cubicBezTo>
                <a:cubicBezTo>
                  <a:pt x="66" y="162"/>
                  <a:pt x="66" y="163"/>
                  <a:pt x="67" y="163"/>
                </a:cubicBezTo>
                <a:cubicBezTo>
                  <a:pt x="68" y="163"/>
                  <a:pt x="69" y="163"/>
                  <a:pt x="71" y="164"/>
                </a:cubicBezTo>
                <a:cubicBezTo>
                  <a:pt x="68" y="167"/>
                  <a:pt x="66" y="170"/>
                  <a:pt x="64" y="174"/>
                </a:cubicBezTo>
                <a:moveTo>
                  <a:pt x="100" y="178"/>
                </a:moveTo>
                <a:cubicBezTo>
                  <a:pt x="100" y="178"/>
                  <a:pt x="100" y="178"/>
                  <a:pt x="100" y="178"/>
                </a:cubicBezTo>
                <a:cubicBezTo>
                  <a:pt x="103" y="173"/>
                  <a:pt x="105" y="167"/>
                  <a:pt x="108" y="162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0" y="162"/>
                  <a:pt x="111" y="161"/>
                  <a:pt x="113" y="161"/>
                </a:cubicBezTo>
                <a:cubicBezTo>
                  <a:pt x="112" y="161"/>
                  <a:pt x="112" y="161"/>
                  <a:pt x="112" y="161"/>
                </a:cubicBezTo>
                <a:cubicBezTo>
                  <a:pt x="112" y="161"/>
                  <a:pt x="112" y="161"/>
                  <a:pt x="112" y="161"/>
                </a:cubicBezTo>
                <a:cubicBezTo>
                  <a:pt x="112" y="161"/>
                  <a:pt x="112" y="161"/>
                  <a:pt x="112" y="161"/>
                </a:cubicBezTo>
                <a:cubicBezTo>
                  <a:pt x="110" y="166"/>
                  <a:pt x="108" y="171"/>
                  <a:pt x="106" y="175"/>
                </a:cubicBezTo>
                <a:cubicBezTo>
                  <a:pt x="105" y="176"/>
                  <a:pt x="106" y="176"/>
                  <a:pt x="106" y="177"/>
                </a:cubicBezTo>
                <a:cubicBezTo>
                  <a:pt x="106" y="177"/>
                  <a:pt x="106" y="177"/>
                  <a:pt x="107" y="177"/>
                </a:cubicBezTo>
                <a:cubicBezTo>
                  <a:pt x="107" y="177"/>
                  <a:pt x="107" y="176"/>
                  <a:pt x="107" y="176"/>
                </a:cubicBezTo>
                <a:cubicBezTo>
                  <a:pt x="109" y="174"/>
                  <a:pt x="110" y="171"/>
                  <a:pt x="111" y="169"/>
                </a:cubicBezTo>
                <a:cubicBezTo>
                  <a:pt x="110" y="171"/>
                  <a:pt x="110" y="173"/>
                  <a:pt x="109" y="176"/>
                </a:cubicBezTo>
                <a:cubicBezTo>
                  <a:pt x="106" y="177"/>
                  <a:pt x="103" y="178"/>
                  <a:pt x="100" y="178"/>
                </a:cubicBezTo>
                <a:moveTo>
                  <a:pt x="57" y="172"/>
                </a:moveTo>
                <a:cubicBezTo>
                  <a:pt x="55" y="171"/>
                  <a:pt x="52" y="170"/>
                  <a:pt x="50" y="170"/>
                </a:cubicBezTo>
                <a:cubicBezTo>
                  <a:pt x="51" y="166"/>
                  <a:pt x="53" y="163"/>
                  <a:pt x="55" y="160"/>
                </a:cubicBezTo>
                <a:cubicBezTo>
                  <a:pt x="55" y="160"/>
                  <a:pt x="55" y="160"/>
                  <a:pt x="55" y="160"/>
                </a:cubicBezTo>
                <a:cubicBezTo>
                  <a:pt x="58" y="160"/>
                  <a:pt x="60" y="161"/>
                  <a:pt x="63" y="162"/>
                </a:cubicBezTo>
                <a:cubicBezTo>
                  <a:pt x="61" y="165"/>
                  <a:pt x="59" y="168"/>
                  <a:pt x="57" y="172"/>
                </a:cubicBezTo>
                <a:moveTo>
                  <a:pt x="13" y="172"/>
                </a:moveTo>
                <a:cubicBezTo>
                  <a:pt x="13" y="170"/>
                  <a:pt x="12" y="169"/>
                  <a:pt x="11" y="167"/>
                </a:cubicBezTo>
                <a:cubicBezTo>
                  <a:pt x="11" y="167"/>
                  <a:pt x="10" y="167"/>
                  <a:pt x="10" y="166"/>
                </a:cubicBezTo>
                <a:cubicBezTo>
                  <a:pt x="11" y="163"/>
                  <a:pt x="13" y="161"/>
                  <a:pt x="14" y="160"/>
                </a:cubicBezTo>
                <a:cubicBezTo>
                  <a:pt x="15" y="159"/>
                  <a:pt x="15" y="159"/>
                  <a:pt x="15" y="159"/>
                </a:cubicBezTo>
                <a:cubicBezTo>
                  <a:pt x="14" y="164"/>
                  <a:pt x="14" y="167"/>
                  <a:pt x="13" y="172"/>
                </a:cubicBezTo>
                <a:moveTo>
                  <a:pt x="48" y="169"/>
                </a:moveTo>
                <a:cubicBezTo>
                  <a:pt x="47" y="169"/>
                  <a:pt x="47" y="169"/>
                  <a:pt x="47" y="169"/>
                </a:cubicBezTo>
                <a:cubicBezTo>
                  <a:pt x="47" y="169"/>
                  <a:pt x="47" y="169"/>
                  <a:pt x="47" y="169"/>
                </a:cubicBezTo>
                <a:cubicBezTo>
                  <a:pt x="46" y="169"/>
                  <a:pt x="45" y="169"/>
                  <a:pt x="44" y="169"/>
                </a:cubicBezTo>
                <a:cubicBezTo>
                  <a:pt x="45" y="165"/>
                  <a:pt x="47" y="162"/>
                  <a:pt x="50" y="159"/>
                </a:cubicBezTo>
                <a:cubicBezTo>
                  <a:pt x="50" y="158"/>
                  <a:pt x="50" y="158"/>
                  <a:pt x="50" y="158"/>
                </a:cubicBezTo>
                <a:cubicBezTo>
                  <a:pt x="51" y="159"/>
                  <a:pt x="52" y="159"/>
                  <a:pt x="53" y="159"/>
                </a:cubicBezTo>
                <a:cubicBezTo>
                  <a:pt x="51" y="162"/>
                  <a:pt x="50" y="166"/>
                  <a:pt x="48" y="169"/>
                </a:cubicBezTo>
                <a:moveTo>
                  <a:pt x="17" y="174"/>
                </a:moveTo>
                <a:cubicBezTo>
                  <a:pt x="18" y="170"/>
                  <a:pt x="18" y="167"/>
                  <a:pt x="18" y="164"/>
                </a:cubicBezTo>
                <a:cubicBezTo>
                  <a:pt x="19" y="163"/>
                  <a:pt x="19" y="163"/>
                  <a:pt x="19" y="163"/>
                </a:cubicBezTo>
                <a:cubicBezTo>
                  <a:pt x="21" y="162"/>
                  <a:pt x="21" y="160"/>
                  <a:pt x="23" y="159"/>
                </a:cubicBezTo>
                <a:cubicBezTo>
                  <a:pt x="24" y="159"/>
                  <a:pt x="25" y="158"/>
                  <a:pt x="25" y="158"/>
                </a:cubicBezTo>
                <a:cubicBezTo>
                  <a:pt x="23" y="163"/>
                  <a:pt x="20" y="168"/>
                  <a:pt x="17" y="174"/>
                </a:cubicBezTo>
                <a:moveTo>
                  <a:pt x="35" y="169"/>
                </a:moveTo>
                <a:cubicBezTo>
                  <a:pt x="36" y="169"/>
                  <a:pt x="36" y="169"/>
                  <a:pt x="36" y="169"/>
                </a:cubicBezTo>
                <a:cubicBezTo>
                  <a:pt x="37" y="165"/>
                  <a:pt x="39" y="161"/>
                  <a:pt x="41" y="157"/>
                </a:cubicBezTo>
                <a:cubicBezTo>
                  <a:pt x="43" y="157"/>
                  <a:pt x="45" y="158"/>
                  <a:pt x="48" y="158"/>
                </a:cubicBezTo>
                <a:cubicBezTo>
                  <a:pt x="45" y="161"/>
                  <a:pt x="43" y="165"/>
                  <a:pt x="42" y="169"/>
                </a:cubicBezTo>
                <a:cubicBezTo>
                  <a:pt x="40" y="169"/>
                  <a:pt x="37" y="169"/>
                  <a:pt x="35" y="169"/>
                </a:cubicBezTo>
                <a:cubicBezTo>
                  <a:pt x="35" y="169"/>
                  <a:pt x="35" y="169"/>
                  <a:pt x="35" y="169"/>
                </a:cubicBezTo>
                <a:moveTo>
                  <a:pt x="20" y="173"/>
                </a:moveTo>
                <a:cubicBezTo>
                  <a:pt x="22" y="168"/>
                  <a:pt x="25" y="163"/>
                  <a:pt x="28" y="157"/>
                </a:cubicBezTo>
                <a:cubicBezTo>
                  <a:pt x="29" y="157"/>
                  <a:pt x="31" y="157"/>
                  <a:pt x="32" y="157"/>
                </a:cubicBezTo>
                <a:cubicBezTo>
                  <a:pt x="30" y="161"/>
                  <a:pt x="28" y="166"/>
                  <a:pt x="26" y="170"/>
                </a:cubicBezTo>
                <a:cubicBezTo>
                  <a:pt x="26" y="171"/>
                  <a:pt x="26" y="171"/>
                  <a:pt x="26" y="171"/>
                </a:cubicBezTo>
                <a:cubicBezTo>
                  <a:pt x="26" y="171"/>
                  <a:pt x="26" y="171"/>
                  <a:pt x="26" y="171"/>
                </a:cubicBezTo>
                <a:cubicBezTo>
                  <a:pt x="25" y="171"/>
                  <a:pt x="25" y="171"/>
                  <a:pt x="24" y="171"/>
                </a:cubicBezTo>
                <a:cubicBezTo>
                  <a:pt x="22" y="172"/>
                  <a:pt x="21" y="172"/>
                  <a:pt x="20" y="173"/>
                </a:cubicBezTo>
                <a:moveTo>
                  <a:pt x="28" y="170"/>
                </a:moveTo>
                <a:cubicBezTo>
                  <a:pt x="30" y="166"/>
                  <a:pt x="32" y="161"/>
                  <a:pt x="35" y="157"/>
                </a:cubicBezTo>
                <a:cubicBezTo>
                  <a:pt x="36" y="157"/>
                  <a:pt x="37" y="157"/>
                  <a:pt x="39" y="157"/>
                </a:cubicBezTo>
                <a:cubicBezTo>
                  <a:pt x="37" y="161"/>
                  <a:pt x="36" y="164"/>
                  <a:pt x="34" y="168"/>
                </a:cubicBezTo>
                <a:cubicBezTo>
                  <a:pt x="34" y="169"/>
                  <a:pt x="34" y="169"/>
                  <a:pt x="34" y="169"/>
                </a:cubicBezTo>
                <a:cubicBezTo>
                  <a:pt x="32" y="170"/>
                  <a:pt x="30" y="170"/>
                  <a:pt x="28" y="170"/>
                </a:cubicBezTo>
                <a:moveTo>
                  <a:pt x="9" y="164"/>
                </a:moveTo>
                <a:cubicBezTo>
                  <a:pt x="8" y="163"/>
                  <a:pt x="7" y="162"/>
                  <a:pt x="7" y="160"/>
                </a:cubicBezTo>
                <a:cubicBezTo>
                  <a:pt x="8" y="157"/>
                  <a:pt x="10" y="154"/>
                  <a:pt x="12" y="151"/>
                </a:cubicBezTo>
                <a:cubicBezTo>
                  <a:pt x="13" y="153"/>
                  <a:pt x="14" y="154"/>
                  <a:pt x="14" y="156"/>
                </a:cubicBezTo>
                <a:cubicBezTo>
                  <a:pt x="13" y="157"/>
                  <a:pt x="11" y="160"/>
                  <a:pt x="9" y="164"/>
                </a:cubicBezTo>
                <a:moveTo>
                  <a:pt x="6" y="158"/>
                </a:moveTo>
                <a:cubicBezTo>
                  <a:pt x="6" y="158"/>
                  <a:pt x="6" y="158"/>
                  <a:pt x="6" y="158"/>
                </a:cubicBezTo>
                <a:cubicBezTo>
                  <a:pt x="5" y="157"/>
                  <a:pt x="5" y="156"/>
                  <a:pt x="5" y="155"/>
                </a:cubicBezTo>
                <a:cubicBezTo>
                  <a:pt x="5" y="155"/>
                  <a:pt x="5" y="155"/>
                  <a:pt x="5" y="155"/>
                </a:cubicBezTo>
                <a:cubicBezTo>
                  <a:pt x="5" y="154"/>
                  <a:pt x="5" y="154"/>
                  <a:pt x="5" y="154"/>
                </a:cubicBezTo>
                <a:cubicBezTo>
                  <a:pt x="6" y="152"/>
                  <a:pt x="8" y="149"/>
                  <a:pt x="9" y="147"/>
                </a:cubicBezTo>
                <a:cubicBezTo>
                  <a:pt x="10" y="148"/>
                  <a:pt x="10" y="149"/>
                  <a:pt x="11" y="149"/>
                </a:cubicBezTo>
                <a:cubicBezTo>
                  <a:pt x="9" y="152"/>
                  <a:pt x="7" y="155"/>
                  <a:pt x="6" y="158"/>
                </a:cubicBezTo>
                <a:moveTo>
                  <a:pt x="4" y="152"/>
                </a:moveTo>
                <a:cubicBezTo>
                  <a:pt x="4" y="152"/>
                  <a:pt x="4" y="152"/>
                  <a:pt x="4" y="152"/>
                </a:cubicBezTo>
                <a:cubicBezTo>
                  <a:pt x="4" y="150"/>
                  <a:pt x="4" y="148"/>
                  <a:pt x="5" y="146"/>
                </a:cubicBezTo>
                <a:cubicBezTo>
                  <a:pt x="5" y="144"/>
                  <a:pt x="5" y="143"/>
                  <a:pt x="6" y="142"/>
                </a:cubicBezTo>
                <a:cubicBezTo>
                  <a:pt x="6" y="143"/>
                  <a:pt x="7" y="144"/>
                  <a:pt x="8" y="145"/>
                </a:cubicBezTo>
                <a:cubicBezTo>
                  <a:pt x="7" y="147"/>
                  <a:pt x="5" y="150"/>
                  <a:pt x="4" y="152"/>
                </a:cubicBezTo>
                <a:moveTo>
                  <a:pt x="85" y="112"/>
                </a:moveTo>
                <a:cubicBezTo>
                  <a:pt x="84" y="112"/>
                  <a:pt x="83" y="112"/>
                  <a:pt x="81" y="112"/>
                </a:cubicBezTo>
                <a:cubicBezTo>
                  <a:pt x="83" y="109"/>
                  <a:pt x="84" y="106"/>
                  <a:pt x="86" y="104"/>
                </a:cubicBezTo>
                <a:cubicBezTo>
                  <a:pt x="86" y="103"/>
                  <a:pt x="86" y="103"/>
                  <a:pt x="86" y="103"/>
                </a:cubicBezTo>
                <a:cubicBezTo>
                  <a:pt x="86" y="103"/>
                  <a:pt x="86" y="103"/>
                  <a:pt x="86" y="103"/>
                </a:cubicBezTo>
                <a:cubicBezTo>
                  <a:pt x="86" y="106"/>
                  <a:pt x="85" y="109"/>
                  <a:pt x="85" y="112"/>
                </a:cubicBezTo>
                <a:moveTo>
                  <a:pt x="79" y="112"/>
                </a:moveTo>
                <a:cubicBezTo>
                  <a:pt x="78" y="112"/>
                  <a:pt x="77" y="112"/>
                  <a:pt x="75" y="112"/>
                </a:cubicBezTo>
                <a:cubicBezTo>
                  <a:pt x="77" y="109"/>
                  <a:pt x="79" y="106"/>
                  <a:pt x="81" y="103"/>
                </a:cubicBezTo>
                <a:cubicBezTo>
                  <a:pt x="82" y="103"/>
                  <a:pt x="83" y="103"/>
                  <a:pt x="84" y="103"/>
                </a:cubicBezTo>
                <a:cubicBezTo>
                  <a:pt x="82" y="106"/>
                  <a:pt x="81" y="109"/>
                  <a:pt x="79" y="112"/>
                </a:cubicBezTo>
                <a:moveTo>
                  <a:pt x="73" y="112"/>
                </a:moveTo>
                <a:cubicBezTo>
                  <a:pt x="71" y="112"/>
                  <a:pt x="69" y="112"/>
                  <a:pt x="67" y="112"/>
                </a:cubicBezTo>
                <a:cubicBezTo>
                  <a:pt x="69" y="109"/>
                  <a:pt x="71" y="106"/>
                  <a:pt x="73" y="102"/>
                </a:cubicBezTo>
                <a:cubicBezTo>
                  <a:pt x="75" y="102"/>
                  <a:pt x="77" y="103"/>
                  <a:pt x="79" y="103"/>
                </a:cubicBezTo>
                <a:cubicBezTo>
                  <a:pt x="77" y="106"/>
                  <a:pt x="75" y="109"/>
                  <a:pt x="73" y="112"/>
                </a:cubicBezTo>
                <a:moveTo>
                  <a:pt x="65" y="112"/>
                </a:moveTo>
                <a:cubicBezTo>
                  <a:pt x="63" y="112"/>
                  <a:pt x="62" y="112"/>
                  <a:pt x="60" y="112"/>
                </a:cubicBezTo>
                <a:cubicBezTo>
                  <a:pt x="62" y="109"/>
                  <a:pt x="64" y="105"/>
                  <a:pt x="66" y="102"/>
                </a:cubicBezTo>
                <a:cubicBezTo>
                  <a:pt x="67" y="102"/>
                  <a:pt x="69" y="102"/>
                  <a:pt x="71" y="102"/>
                </a:cubicBezTo>
                <a:cubicBezTo>
                  <a:pt x="69" y="106"/>
                  <a:pt x="67" y="109"/>
                  <a:pt x="65" y="112"/>
                </a:cubicBezTo>
                <a:moveTo>
                  <a:pt x="10" y="107"/>
                </a:moveTo>
                <a:cubicBezTo>
                  <a:pt x="10" y="105"/>
                  <a:pt x="10" y="104"/>
                  <a:pt x="10" y="102"/>
                </a:cubicBezTo>
                <a:cubicBezTo>
                  <a:pt x="11" y="102"/>
                  <a:pt x="11" y="102"/>
                  <a:pt x="12" y="102"/>
                </a:cubicBezTo>
                <a:cubicBezTo>
                  <a:pt x="12" y="102"/>
                  <a:pt x="12" y="102"/>
                  <a:pt x="12" y="102"/>
                </a:cubicBezTo>
                <a:cubicBezTo>
                  <a:pt x="12" y="103"/>
                  <a:pt x="12" y="103"/>
                  <a:pt x="12" y="103"/>
                </a:cubicBezTo>
                <a:cubicBezTo>
                  <a:pt x="11" y="104"/>
                  <a:pt x="11" y="105"/>
                  <a:pt x="10" y="107"/>
                </a:cubicBezTo>
                <a:moveTo>
                  <a:pt x="59" y="109"/>
                </a:moveTo>
                <a:cubicBezTo>
                  <a:pt x="60" y="106"/>
                  <a:pt x="60" y="104"/>
                  <a:pt x="60" y="102"/>
                </a:cubicBezTo>
                <a:cubicBezTo>
                  <a:pt x="61" y="102"/>
                  <a:pt x="62" y="102"/>
                  <a:pt x="63" y="102"/>
                </a:cubicBezTo>
                <a:cubicBezTo>
                  <a:pt x="62" y="104"/>
                  <a:pt x="61" y="106"/>
                  <a:pt x="59" y="109"/>
                </a:cubicBezTo>
                <a:moveTo>
                  <a:pt x="10" y="113"/>
                </a:moveTo>
                <a:cubicBezTo>
                  <a:pt x="10" y="112"/>
                  <a:pt x="10" y="112"/>
                  <a:pt x="10" y="111"/>
                </a:cubicBezTo>
                <a:cubicBezTo>
                  <a:pt x="12" y="108"/>
                  <a:pt x="13" y="105"/>
                  <a:pt x="14" y="102"/>
                </a:cubicBezTo>
                <a:cubicBezTo>
                  <a:pt x="15" y="102"/>
                  <a:pt x="16" y="102"/>
                  <a:pt x="17" y="102"/>
                </a:cubicBezTo>
                <a:cubicBezTo>
                  <a:pt x="16" y="105"/>
                  <a:pt x="14" y="108"/>
                  <a:pt x="13" y="112"/>
                </a:cubicBezTo>
                <a:cubicBezTo>
                  <a:pt x="13" y="112"/>
                  <a:pt x="13" y="112"/>
                  <a:pt x="13" y="112"/>
                </a:cubicBezTo>
                <a:cubicBezTo>
                  <a:pt x="12" y="112"/>
                  <a:pt x="11" y="113"/>
                  <a:pt x="10" y="113"/>
                </a:cubicBezTo>
                <a:moveTo>
                  <a:pt x="15" y="112"/>
                </a:moveTo>
                <a:cubicBezTo>
                  <a:pt x="16" y="109"/>
                  <a:pt x="18" y="105"/>
                  <a:pt x="19" y="102"/>
                </a:cubicBezTo>
                <a:cubicBezTo>
                  <a:pt x="21" y="101"/>
                  <a:pt x="23" y="101"/>
                  <a:pt x="24" y="101"/>
                </a:cubicBezTo>
                <a:cubicBezTo>
                  <a:pt x="23" y="105"/>
                  <a:pt x="21" y="108"/>
                  <a:pt x="19" y="112"/>
                </a:cubicBezTo>
                <a:cubicBezTo>
                  <a:pt x="19" y="112"/>
                  <a:pt x="19" y="112"/>
                  <a:pt x="19" y="112"/>
                </a:cubicBezTo>
                <a:cubicBezTo>
                  <a:pt x="18" y="112"/>
                  <a:pt x="16" y="112"/>
                  <a:pt x="15" y="112"/>
                </a:cubicBezTo>
                <a:moveTo>
                  <a:pt x="21" y="112"/>
                </a:moveTo>
                <a:cubicBezTo>
                  <a:pt x="23" y="109"/>
                  <a:pt x="25" y="105"/>
                  <a:pt x="27" y="101"/>
                </a:cubicBezTo>
                <a:cubicBezTo>
                  <a:pt x="28" y="101"/>
                  <a:pt x="29" y="101"/>
                  <a:pt x="30" y="101"/>
                </a:cubicBezTo>
                <a:cubicBezTo>
                  <a:pt x="29" y="105"/>
                  <a:pt x="27" y="108"/>
                  <a:pt x="25" y="112"/>
                </a:cubicBezTo>
                <a:cubicBezTo>
                  <a:pt x="24" y="112"/>
                  <a:pt x="22" y="112"/>
                  <a:pt x="21" y="112"/>
                </a:cubicBezTo>
                <a:moveTo>
                  <a:pt x="27" y="75"/>
                </a:moveTo>
                <a:cubicBezTo>
                  <a:pt x="26" y="72"/>
                  <a:pt x="25" y="68"/>
                  <a:pt x="25" y="64"/>
                </a:cubicBezTo>
                <a:cubicBezTo>
                  <a:pt x="26" y="68"/>
                  <a:pt x="27" y="72"/>
                  <a:pt x="27" y="75"/>
                </a:cubicBezTo>
                <a:cubicBezTo>
                  <a:pt x="27" y="75"/>
                  <a:pt x="27" y="75"/>
                  <a:pt x="27" y="75"/>
                </a:cubicBezTo>
                <a:moveTo>
                  <a:pt x="102" y="56"/>
                </a:moveTo>
                <a:cubicBezTo>
                  <a:pt x="103" y="55"/>
                  <a:pt x="103" y="55"/>
                  <a:pt x="103" y="55"/>
                </a:cubicBezTo>
                <a:cubicBezTo>
                  <a:pt x="103" y="56"/>
                  <a:pt x="103" y="56"/>
                  <a:pt x="103" y="56"/>
                </a:cubicBezTo>
                <a:cubicBezTo>
                  <a:pt x="102" y="56"/>
                  <a:pt x="102" y="56"/>
                  <a:pt x="102" y="56"/>
                </a:cubicBezTo>
                <a:moveTo>
                  <a:pt x="80" y="60"/>
                </a:moveTo>
                <a:cubicBezTo>
                  <a:pt x="80" y="58"/>
                  <a:pt x="80" y="57"/>
                  <a:pt x="80" y="55"/>
                </a:cubicBezTo>
                <a:cubicBezTo>
                  <a:pt x="80" y="55"/>
                  <a:pt x="80" y="54"/>
                  <a:pt x="80" y="54"/>
                </a:cubicBezTo>
                <a:cubicBezTo>
                  <a:pt x="81" y="53"/>
                  <a:pt x="82" y="53"/>
                  <a:pt x="84" y="53"/>
                </a:cubicBezTo>
                <a:cubicBezTo>
                  <a:pt x="82" y="55"/>
                  <a:pt x="81" y="58"/>
                  <a:pt x="80" y="60"/>
                </a:cubicBezTo>
                <a:moveTo>
                  <a:pt x="80" y="63"/>
                </a:moveTo>
                <a:cubicBezTo>
                  <a:pt x="82" y="60"/>
                  <a:pt x="84" y="56"/>
                  <a:pt x="86" y="52"/>
                </a:cubicBezTo>
                <a:cubicBezTo>
                  <a:pt x="88" y="52"/>
                  <a:pt x="89" y="51"/>
                  <a:pt x="91" y="51"/>
                </a:cubicBezTo>
                <a:cubicBezTo>
                  <a:pt x="88" y="54"/>
                  <a:pt x="86" y="58"/>
                  <a:pt x="84" y="61"/>
                </a:cubicBezTo>
                <a:cubicBezTo>
                  <a:pt x="84" y="62"/>
                  <a:pt x="84" y="62"/>
                  <a:pt x="84" y="62"/>
                </a:cubicBezTo>
                <a:cubicBezTo>
                  <a:pt x="83" y="62"/>
                  <a:pt x="81" y="63"/>
                  <a:pt x="80" y="63"/>
                </a:cubicBezTo>
                <a:moveTo>
                  <a:pt x="87" y="61"/>
                </a:moveTo>
                <a:cubicBezTo>
                  <a:pt x="89" y="57"/>
                  <a:pt x="91" y="54"/>
                  <a:pt x="93" y="51"/>
                </a:cubicBezTo>
                <a:cubicBezTo>
                  <a:pt x="93" y="50"/>
                  <a:pt x="93" y="50"/>
                  <a:pt x="93" y="50"/>
                </a:cubicBezTo>
                <a:cubicBezTo>
                  <a:pt x="94" y="50"/>
                  <a:pt x="95" y="50"/>
                  <a:pt x="96" y="49"/>
                </a:cubicBezTo>
                <a:cubicBezTo>
                  <a:pt x="95" y="50"/>
                  <a:pt x="95" y="50"/>
                  <a:pt x="95" y="50"/>
                </a:cubicBezTo>
                <a:cubicBezTo>
                  <a:pt x="95" y="50"/>
                  <a:pt x="95" y="50"/>
                  <a:pt x="95" y="50"/>
                </a:cubicBezTo>
                <a:cubicBezTo>
                  <a:pt x="93" y="53"/>
                  <a:pt x="91" y="56"/>
                  <a:pt x="89" y="60"/>
                </a:cubicBezTo>
                <a:cubicBezTo>
                  <a:pt x="88" y="60"/>
                  <a:pt x="87" y="60"/>
                  <a:pt x="87" y="61"/>
                </a:cubicBezTo>
                <a:moveTo>
                  <a:pt x="76" y="55"/>
                </a:moveTo>
                <a:cubicBezTo>
                  <a:pt x="76" y="54"/>
                  <a:pt x="75" y="53"/>
                  <a:pt x="75" y="52"/>
                </a:cubicBezTo>
                <a:cubicBezTo>
                  <a:pt x="74" y="52"/>
                  <a:pt x="74" y="52"/>
                  <a:pt x="74" y="52"/>
                </a:cubicBezTo>
                <a:cubicBezTo>
                  <a:pt x="75" y="51"/>
                  <a:pt x="76" y="50"/>
                  <a:pt x="77" y="48"/>
                </a:cubicBezTo>
                <a:cubicBezTo>
                  <a:pt x="77" y="49"/>
                  <a:pt x="76" y="50"/>
                  <a:pt x="76" y="50"/>
                </a:cubicBezTo>
                <a:cubicBezTo>
                  <a:pt x="76" y="51"/>
                  <a:pt x="76" y="51"/>
                  <a:pt x="76" y="52"/>
                </a:cubicBezTo>
                <a:cubicBezTo>
                  <a:pt x="76" y="53"/>
                  <a:pt x="76" y="54"/>
                  <a:pt x="76" y="55"/>
                </a:cubicBezTo>
                <a:cubicBezTo>
                  <a:pt x="76" y="55"/>
                  <a:pt x="76" y="55"/>
                  <a:pt x="76" y="55"/>
                </a:cubicBezTo>
                <a:moveTo>
                  <a:pt x="98" y="57"/>
                </a:moveTo>
                <a:cubicBezTo>
                  <a:pt x="100" y="54"/>
                  <a:pt x="102" y="52"/>
                  <a:pt x="104" y="49"/>
                </a:cubicBezTo>
                <a:cubicBezTo>
                  <a:pt x="104" y="48"/>
                  <a:pt x="104" y="48"/>
                  <a:pt x="104" y="48"/>
                </a:cubicBezTo>
                <a:cubicBezTo>
                  <a:pt x="104" y="50"/>
                  <a:pt x="104" y="51"/>
                  <a:pt x="104" y="52"/>
                </a:cubicBezTo>
                <a:cubicBezTo>
                  <a:pt x="104" y="52"/>
                  <a:pt x="103" y="52"/>
                  <a:pt x="103" y="52"/>
                </a:cubicBezTo>
                <a:cubicBezTo>
                  <a:pt x="103" y="52"/>
                  <a:pt x="103" y="52"/>
                  <a:pt x="103" y="52"/>
                </a:cubicBezTo>
                <a:cubicBezTo>
                  <a:pt x="101" y="54"/>
                  <a:pt x="100" y="55"/>
                  <a:pt x="99" y="57"/>
                </a:cubicBezTo>
                <a:cubicBezTo>
                  <a:pt x="99" y="57"/>
                  <a:pt x="99" y="57"/>
                  <a:pt x="99" y="57"/>
                </a:cubicBezTo>
                <a:cubicBezTo>
                  <a:pt x="99" y="57"/>
                  <a:pt x="98" y="57"/>
                  <a:pt x="98" y="57"/>
                </a:cubicBezTo>
                <a:moveTo>
                  <a:pt x="92" y="59"/>
                </a:moveTo>
                <a:cubicBezTo>
                  <a:pt x="93" y="56"/>
                  <a:pt x="95" y="53"/>
                  <a:pt x="97" y="51"/>
                </a:cubicBezTo>
                <a:cubicBezTo>
                  <a:pt x="97" y="50"/>
                  <a:pt x="97" y="50"/>
                  <a:pt x="97" y="49"/>
                </a:cubicBezTo>
                <a:cubicBezTo>
                  <a:pt x="96" y="49"/>
                  <a:pt x="96" y="49"/>
                  <a:pt x="96" y="49"/>
                </a:cubicBezTo>
                <a:cubicBezTo>
                  <a:pt x="98" y="49"/>
                  <a:pt x="100" y="48"/>
                  <a:pt x="103" y="47"/>
                </a:cubicBezTo>
                <a:cubicBezTo>
                  <a:pt x="102" y="48"/>
                  <a:pt x="102" y="48"/>
                  <a:pt x="102" y="48"/>
                </a:cubicBezTo>
                <a:cubicBezTo>
                  <a:pt x="100" y="51"/>
                  <a:pt x="97" y="55"/>
                  <a:pt x="95" y="58"/>
                </a:cubicBezTo>
                <a:cubicBezTo>
                  <a:pt x="94" y="58"/>
                  <a:pt x="93" y="59"/>
                  <a:pt x="92" y="59"/>
                </a:cubicBezTo>
                <a:moveTo>
                  <a:pt x="73" y="50"/>
                </a:moveTo>
                <a:cubicBezTo>
                  <a:pt x="73" y="50"/>
                  <a:pt x="72" y="49"/>
                  <a:pt x="72" y="48"/>
                </a:cubicBezTo>
                <a:cubicBezTo>
                  <a:pt x="73" y="46"/>
                  <a:pt x="75" y="43"/>
                  <a:pt x="76" y="41"/>
                </a:cubicBezTo>
                <a:cubicBezTo>
                  <a:pt x="76" y="42"/>
                  <a:pt x="77" y="43"/>
                  <a:pt x="77" y="45"/>
                </a:cubicBezTo>
                <a:cubicBezTo>
                  <a:pt x="76" y="45"/>
                  <a:pt x="76" y="45"/>
                  <a:pt x="76" y="45"/>
                </a:cubicBezTo>
                <a:cubicBezTo>
                  <a:pt x="75" y="47"/>
                  <a:pt x="74" y="48"/>
                  <a:pt x="73" y="50"/>
                </a:cubicBezTo>
                <a:moveTo>
                  <a:pt x="52" y="50"/>
                </a:moveTo>
                <a:cubicBezTo>
                  <a:pt x="52" y="49"/>
                  <a:pt x="52" y="49"/>
                  <a:pt x="52" y="48"/>
                </a:cubicBezTo>
                <a:cubicBezTo>
                  <a:pt x="52" y="47"/>
                  <a:pt x="52" y="47"/>
                  <a:pt x="53" y="46"/>
                </a:cubicBezTo>
                <a:cubicBezTo>
                  <a:pt x="53" y="43"/>
                  <a:pt x="54" y="41"/>
                  <a:pt x="56" y="40"/>
                </a:cubicBezTo>
                <a:cubicBezTo>
                  <a:pt x="55" y="43"/>
                  <a:pt x="54" y="46"/>
                  <a:pt x="53" y="50"/>
                </a:cubicBezTo>
                <a:cubicBezTo>
                  <a:pt x="52" y="50"/>
                  <a:pt x="52" y="50"/>
                  <a:pt x="52" y="50"/>
                </a:cubicBezTo>
                <a:moveTo>
                  <a:pt x="70" y="47"/>
                </a:moveTo>
                <a:cubicBezTo>
                  <a:pt x="69" y="47"/>
                  <a:pt x="69" y="47"/>
                  <a:pt x="68" y="47"/>
                </a:cubicBezTo>
                <a:cubicBezTo>
                  <a:pt x="68" y="47"/>
                  <a:pt x="67" y="46"/>
                  <a:pt x="67" y="46"/>
                </a:cubicBezTo>
                <a:cubicBezTo>
                  <a:pt x="69" y="43"/>
                  <a:pt x="71" y="40"/>
                  <a:pt x="73" y="37"/>
                </a:cubicBezTo>
                <a:cubicBezTo>
                  <a:pt x="73" y="37"/>
                  <a:pt x="73" y="37"/>
                  <a:pt x="73" y="37"/>
                </a:cubicBezTo>
                <a:cubicBezTo>
                  <a:pt x="74" y="37"/>
                  <a:pt x="75" y="38"/>
                  <a:pt x="75" y="39"/>
                </a:cubicBezTo>
                <a:cubicBezTo>
                  <a:pt x="75" y="39"/>
                  <a:pt x="75" y="39"/>
                  <a:pt x="75" y="39"/>
                </a:cubicBezTo>
                <a:cubicBezTo>
                  <a:pt x="73" y="42"/>
                  <a:pt x="71" y="45"/>
                  <a:pt x="70" y="47"/>
                </a:cubicBezTo>
                <a:moveTo>
                  <a:pt x="53" y="54"/>
                </a:moveTo>
                <a:cubicBezTo>
                  <a:pt x="53" y="54"/>
                  <a:pt x="53" y="54"/>
                  <a:pt x="53" y="54"/>
                </a:cubicBezTo>
                <a:cubicBezTo>
                  <a:pt x="53" y="53"/>
                  <a:pt x="54" y="52"/>
                  <a:pt x="54" y="50"/>
                </a:cubicBezTo>
                <a:cubicBezTo>
                  <a:pt x="56" y="47"/>
                  <a:pt x="58" y="43"/>
                  <a:pt x="58" y="38"/>
                </a:cubicBezTo>
                <a:cubicBezTo>
                  <a:pt x="58" y="38"/>
                  <a:pt x="58" y="38"/>
                  <a:pt x="58" y="38"/>
                </a:cubicBezTo>
                <a:cubicBezTo>
                  <a:pt x="60" y="37"/>
                  <a:pt x="62" y="36"/>
                  <a:pt x="64" y="36"/>
                </a:cubicBezTo>
                <a:cubicBezTo>
                  <a:pt x="61" y="40"/>
                  <a:pt x="58" y="45"/>
                  <a:pt x="57" y="50"/>
                </a:cubicBezTo>
                <a:cubicBezTo>
                  <a:pt x="55" y="51"/>
                  <a:pt x="54" y="52"/>
                  <a:pt x="53" y="54"/>
                </a:cubicBezTo>
                <a:moveTo>
                  <a:pt x="59" y="48"/>
                </a:moveTo>
                <a:cubicBezTo>
                  <a:pt x="61" y="44"/>
                  <a:pt x="63" y="40"/>
                  <a:pt x="66" y="36"/>
                </a:cubicBezTo>
                <a:cubicBezTo>
                  <a:pt x="66" y="35"/>
                  <a:pt x="66" y="35"/>
                  <a:pt x="66" y="35"/>
                </a:cubicBezTo>
                <a:cubicBezTo>
                  <a:pt x="67" y="35"/>
                  <a:pt x="67" y="35"/>
                  <a:pt x="68" y="35"/>
                </a:cubicBezTo>
                <a:cubicBezTo>
                  <a:pt x="68" y="35"/>
                  <a:pt x="68" y="35"/>
                  <a:pt x="68" y="35"/>
                </a:cubicBezTo>
                <a:cubicBezTo>
                  <a:pt x="68" y="35"/>
                  <a:pt x="68" y="35"/>
                  <a:pt x="68" y="35"/>
                </a:cubicBezTo>
                <a:cubicBezTo>
                  <a:pt x="68" y="35"/>
                  <a:pt x="68" y="35"/>
                  <a:pt x="68" y="35"/>
                </a:cubicBezTo>
                <a:cubicBezTo>
                  <a:pt x="69" y="35"/>
                  <a:pt x="70" y="35"/>
                  <a:pt x="71" y="36"/>
                </a:cubicBezTo>
                <a:cubicBezTo>
                  <a:pt x="69" y="39"/>
                  <a:pt x="67" y="43"/>
                  <a:pt x="65" y="46"/>
                </a:cubicBezTo>
                <a:cubicBezTo>
                  <a:pt x="64" y="46"/>
                  <a:pt x="63" y="46"/>
                  <a:pt x="63" y="47"/>
                </a:cubicBezTo>
                <a:cubicBezTo>
                  <a:pt x="62" y="47"/>
                  <a:pt x="60" y="47"/>
                  <a:pt x="59" y="48"/>
                </a:cubicBezTo>
                <a:moveTo>
                  <a:pt x="10" y="98"/>
                </a:moveTo>
                <a:cubicBezTo>
                  <a:pt x="10" y="92"/>
                  <a:pt x="10" y="85"/>
                  <a:pt x="10" y="79"/>
                </a:cubicBezTo>
                <a:cubicBezTo>
                  <a:pt x="17" y="79"/>
                  <a:pt x="23" y="79"/>
                  <a:pt x="29" y="79"/>
                </a:cubicBezTo>
                <a:cubicBezTo>
                  <a:pt x="30" y="79"/>
                  <a:pt x="30" y="79"/>
                  <a:pt x="30" y="79"/>
                </a:cubicBezTo>
                <a:cubicBezTo>
                  <a:pt x="30" y="79"/>
                  <a:pt x="30" y="79"/>
                  <a:pt x="30" y="79"/>
                </a:cubicBezTo>
                <a:cubicBezTo>
                  <a:pt x="31" y="78"/>
                  <a:pt x="32" y="77"/>
                  <a:pt x="32" y="76"/>
                </a:cubicBezTo>
                <a:cubicBezTo>
                  <a:pt x="29" y="66"/>
                  <a:pt x="26" y="50"/>
                  <a:pt x="26" y="38"/>
                </a:cubicBezTo>
                <a:cubicBezTo>
                  <a:pt x="26" y="35"/>
                  <a:pt x="26" y="33"/>
                  <a:pt x="26" y="31"/>
                </a:cubicBezTo>
                <a:cubicBezTo>
                  <a:pt x="27" y="26"/>
                  <a:pt x="29" y="21"/>
                  <a:pt x="33" y="17"/>
                </a:cubicBezTo>
                <a:cubicBezTo>
                  <a:pt x="36" y="13"/>
                  <a:pt x="41" y="9"/>
                  <a:pt x="45" y="7"/>
                </a:cubicBezTo>
                <a:cubicBezTo>
                  <a:pt x="48" y="6"/>
                  <a:pt x="55" y="4"/>
                  <a:pt x="62" y="4"/>
                </a:cubicBezTo>
                <a:cubicBezTo>
                  <a:pt x="62" y="4"/>
                  <a:pt x="62" y="4"/>
                  <a:pt x="62" y="4"/>
                </a:cubicBezTo>
                <a:cubicBezTo>
                  <a:pt x="62" y="4"/>
                  <a:pt x="62" y="4"/>
                  <a:pt x="62" y="4"/>
                </a:cubicBezTo>
                <a:cubicBezTo>
                  <a:pt x="71" y="4"/>
                  <a:pt x="81" y="6"/>
                  <a:pt x="89" y="12"/>
                </a:cubicBezTo>
                <a:cubicBezTo>
                  <a:pt x="97" y="18"/>
                  <a:pt x="103" y="27"/>
                  <a:pt x="104" y="43"/>
                </a:cubicBezTo>
                <a:cubicBezTo>
                  <a:pt x="94" y="46"/>
                  <a:pt x="90" y="47"/>
                  <a:pt x="80" y="50"/>
                </a:cubicBezTo>
                <a:cubicBezTo>
                  <a:pt x="81" y="48"/>
                  <a:pt x="81" y="47"/>
                  <a:pt x="81" y="45"/>
                </a:cubicBezTo>
                <a:cubicBezTo>
                  <a:pt x="81" y="43"/>
                  <a:pt x="80" y="41"/>
                  <a:pt x="80" y="39"/>
                </a:cubicBezTo>
                <a:cubicBezTo>
                  <a:pt x="79" y="37"/>
                  <a:pt x="77" y="35"/>
                  <a:pt x="75" y="33"/>
                </a:cubicBezTo>
                <a:cubicBezTo>
                  <a:pt x="73" y="32"/>
                  <a:pt x="70" y="31"/>
                  <a:pt x="68" y="31"/>
                </a:cubicBezTo>
                <a:cubicBezTo>
                  <a:pt x="67" y="31"/>
                  <a:pt x="67" y="31"/>
                  <a:pt x="67" y="31"/>
                </a:cubicBezTo>
                <a:cubicBezTo>
                  <a:pt x="67" y="31"/>
                  <a:pt x="67" y="31"/>
                  <a:pt x="67" y="31"/>
                </a:cubicBezTo>
                <a:cubicBezTo>
                  <a:pt x="63" y="31"/>
                  <a:pt x="59" y="33"/>
                  <a:pt x="56" y="35"/>
                </a:cubicBezTo>
                <a:cubicBezTo>
                  <a:pt x="52" y="37"/>
                  <a:pt x="50" y="41"/>
                  <a:pt x="49" y="45"/>
                </a:cubicBezTo>
                <a:cubicBezTo>
                  <a:pt x="48" y="46"/>
                  <a:pt x="48" y="47"/>
                  <a:pt x="48" y="48"/>
                </a:cubicBezTo>
                <a:cubicBezTo>
                  <a:pt x="48" y="50"/>
                  <a:pt x="49" y="52"/>
                  <a:pt x="49" y="54"/>
                </a:cubicBezTo>
                <a:cubicBezTo>
                  <a:pt x="49" y="55"/>
                  <a:pt x="49" y="56"/>
                  <a:pt x="50" y="56"/>
                </a:cubicBezTo>
                <a:cubicBezTo>
                  <a:pt x="50" y="56"/>
                  <a:pt x="50" y="56"/>
                  <a:pt x="50" y="56"/>
                </a:cubicBezTo>
                <a:cubicBezTo>
                  <a:pt x="49" y="57"/>
                  <a:pt x="49" y="57"/>
                  <a:pt x="50" y="58"/>
                </a:cubicBezTo>
                <a:cubicBezTo>
                  <a:pt x="50" y="60"/>
                  <a:pt x="51" y="63"/>
                  <a:pt x="51" y="67"/>
                </a:cubicBezTo>
                <a:cubicBezTo>
                  <a:pt x="52" y="72"/>
                  <a:pt x="53" y="76"/>
                  <a:pt x="55" y="79"/>
                </a:cubicBezTo>
                <a:cubicBezTo>
                  <a:pt x="55" y="80"/>
                  <a:pt x="55" y="80"/>
                  <a:pt x="56" y="80"/>
                </a:cubicBezTo>
                <a:cubicBezTo>
                  <a:pt x="56" y="81"/>
                  <a:pt x="57" y="81"/>
                  <a:pt x="57" y="81"/>
                </a:cubicBezTo>
                <a:cubicBezTo>
                  <a:pt x="57" y="81"/>
                  <a:pt x="57" y="81"/>
                  <a:pt x="57" y="81"/>
                </a:cubicBezTo>
                <a:cubicBezTo>
                  <a:pt x="68" y="81"/>
                  <a:pt x="78" y="81"/>
                  <a:pt x="88" y="81"/>
                </a:cubicBezTo>
                <a:cubicBezTo>
                  <a:pt x="87" y="86"/>
                  <a:pt x="86" y="90"/>
                  <a:pt x="86" y="95"/>
                </a:cubicBezTo>
                <a:cubicBezTo>
                  <a:pt x="86" y="96"/>
                  <a:pt x="87" y="98"/>
                  <a:pt x="87" y="99"/>
                </a:cubicBezTo>
                <a:cubicBezTo>
                  <a:pt x="87" y="99"/>
                  <a:pt x="87" y="99"/>
                  <a:pt x="87" y="99"/>
                </a:cubicBezTo>
                <a:cubicBezTo>
                  <a:pt x="78" y="98"/>
                  <a:pt x="66" y="98"/>
                  <a:pt x="58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7" y="98"/>
                  <a:pt x="56" y="99"/>
                  <a:pt x="56" y="100"/>
                </a:cubicBezTo>
                <a:cubicBezTo>
                  <a:pt x="56" y="100"/>
                  <a:pt x="56" y="100"/>
                  <a:pt x="56" y="100"/>
                </a:cubicBezTo>
                <a:cubicBezTo>
                  <a:pt x="56" y="100"/>
                  <a:pt x="56" y="100"/>
                  <a:pt x="56" y="100"/>
                </a:cubicBezTo>
                <a:cubicBezTo>
                  <a:pt x="56" y="100"/>
                  <a:pt x="56" y="100"/>
                  <a:pt x="56" y="100"/>
                </a:cubicBezTo>
                <a:cubicBezTo>
                  <a:pt x="56" y="105"/>
                  <a:pt x="56" y="109"/>
                  <a:pt x="54" y="113"/>
                </a:cubicBezTo>
                <a:cubicBezTo>
                  <a:pt x="54" y="113"/>
                  <a:pt x="54" y="113"/>
                  <a:pt x="54" y="114"/>
                </a:cubicBezTo>
                <a:cubicBezTo>
                  <a:pt x="54" y="114"/>
                  <a:pt x="54" y="114"/>
                  <a:pt x="54" y="114"/>
                </a:cubicBezTo>
                <a:cubicBezTo>
                  <a:pt x="52" y="120"/>
                  <a:pt x="49" y="125"/>
                  <a:pt x="46" y="129"/>
                </a:cubicBezTo>
                <a:cubicBezTo>
                  <a:pt x="46" y="129"/>
                  <a:pt x="46" y="129"/>
                  <a:pt x="46" y="129"/>
                </a:cubicBezTo>
                <a:cubicBezTo>
                  <a:pt x="45" y="129"/>
                  <a:pt x="45" y="130"/>
                  <a:pt x="45" y="130"/>
                </a:cubicBezTo>
                <a:cubicBezTo>
                  <a:pt x="45" y="131"/>
                  <a:pt x="45" y="131"/>
                  <a:pt x="46" y="132"/>
                </a:cubicBezTo>
                <a:cubicBezTo>
                  <a:pt x="46" y="132"/>
                  <a:pt x="46" y="132"/>
                  <a:pt x="46" y="132"/>
                </a:cubicBezTo>
                <a:cubicBezTo>
                  <a:pt x="47" y="133"/>
                  <a:pt x="48" y="134"/>
                  <a:pt x="50" y="135"/>
                </a:cubicBezTo>
                <a:cubicBezTo>
                  <a:pt x="56" y="137"/>
                  <a:pt x="67" y="142"/>
                  <a:pt x="83" y="142"/>
                </a:cubicBezTo>
                <a:cubicBezTo>
                  <a:pt x="90" y="142"/>
                  <a:pt x="98" y="141"/>
                  <a:pt x="107" y="138"/>
                </a:cubicBezTo>
                <a:cubicBezTo>
                  <a:pt x="108" y="142"/>
                  <a:pt x="108" y="145"/>
                  <a:pt x="109" y="147"/>
                </a:cubicBezTo>
                <a:cubicBezTo>
                  <a:pt x="110" y="150"/>
                  <a:pt x="111" y="153"/>
                  <a:pt x="112" y="156"/>
                </a:cubicBezTo>
                <a:cubicBezTo>
                  <a:pt x="107" y="159"/>
                  <a:pt x="98" y="162"/>
                  <a:pt x="87" y="162"/>
                </a:cubicBezTo>
                <a:cubicBezTo>
                  <a:pt x="81" y="162"/>
                  <a:pt x="75" y="161"/>
                  <a:pt x="68" y="159"/>
                </a:cubicBezTo>
                <a:cubicBezTo>
                  <a:pt x="52" y="154"/>
                  <a:pt x="42" y="153"/>
                  <a:pt x="34" y="153"/>
                </a:cubicBezTo>
                <a:cubicBezTo>
                  <a:pt x="34" y="153"/>
                  <a:pt x="34" y="153"/>
                  <a:pt x="34" y="153"/>
                </a:cubicBezTo>
                <a:cubicBezTo>
                  <a:pt x="28" y="153"/>
                  <a:pt x="24" y="154"/>
                  <a:pt x="21" y="156"/>
                </a:cubicBezTo>
                <a:cubicBezTo>
                  <a:pt x="20" y="156"/>
                  <a:pt x="20" y="157"/>
                  <a:pt x="19" y="158"/>
                </a:cubicBezTo>
                <a:cubicBezTo>
                  <a:pt x="18" y="154"/>
                  <a:pt x="16" y="151"/>
                  <a:pt x="14" y="148"/>
                </a:cubicBezTo>
                <a:cubicBezTo>
                  <a:pt x="12" y="144"/>
                  <a:pt x="9" y="141"/>
                  <a:pt x="7" y="136"/>
                </a:cubicBezTo>
                <a:cubicBezTo>
                  <a:pt x="7" y="136"/>
                  <a:pt x="7" y="135"/>
                  <a:pt x="7" y="135"/>
                </a:cubicBezTo>
                <a:cubicBezTo>
                  <a:pt x="7" y="135"/>
                  <a:pt x="7" y="135"/>
                  <a:pt x="8" y="134"/>
                </a:cubicBezTo>
                <a:cubicBezTo>
                  <a:pt x="14" y="131"/>
                  <a:pt x="20" y="126"/>
                  <a:pt x="25" y="120"/>
                </a:cubicBezTo>
                <a:cubicBezTo>
                  <a:pt x="26" y="118"/>
                  <a:pt x="27" y="117"/>
                  <a:pt x="28" y="115"/>
                </a:cubicBezTo>
                <a:cubicBezTo>
                  <a:pt x="31" y="110"/>
                  <a:pt x="33" y="105"/>
                  <a:pt x="34" y="99"/>
                </a:cubicBezTo>
                <a:cubicBezTo>
                  <a:pt x="34" y="99"/>
                  <a:pt x="34" y="99"/>
                  <a:pt x="34" y="99"/>
                </a:cubicBezTo>
                <a:cubicBezTo>
                  <a:pt x="34" y="99"/>
                  <a:pt x="34" y="99"/>
                  <a:pt x="34" y="99"/>
                </a:cubicBezTo>
                <a:cubicBezTo>
                  <a:pt x="34" y="99"/>
                  <a:pt x="34" y="99"/>
                  <a:pt x="34" y="99"/>
                </a:cubicBezTo>
                <a:cubicBezTo>
                  <a:pt x="34" y="98"/>
                  <a:pt x="34" y="98"/>
                  <a:pt x="34" y="98"/>
                </a:cubicBezTo>
                <a:cubicBezTo>
                  <a:pt x="33" y="98"/>
                  <a:pt x="33" y="98"/>
                  <a:pt x="33" y="98"/>
                </a:cubicBezTo>
                <a:cubicBezTo>
                  <a:pt x="33" y="98"/>
                  <a:pt x="33" y="98"/>
                  <a:pt x="33" y="98"/>
                </a:cubicBezTo>
                <a:cubicBezTo>
                  <a:pt x="33" y="97"/>
                  <a:pt x="33" y="97"/>
                  <a:pt x="33" y="97"/>
                </a:cubicBezTo>
                <a:cubicBezTo>
                  <a:pt x="33" y="97"/>
                  <a:pt x="33" y="97"/>
                  <a:pt x="33" y="97"/>
                </a:cubicBezTo>
                <a:cubicBezTo>
                  <a:pt x="32" y="97"/>
                  <a:pt x="32" y="97"/>
                  <a:pt x="32" y="97"/>
                </a:cubicBezTo>
                <a:cubicBezTo>
                  <a:pt x="32" y="97"/>
                  <a:pt x="32" y="97"/>
                  <a:pt x="32" y="97"/>
                </a:cubicBezTo>
                <a:cubicBezTo>
                  <a:pt x="32" y="97"/>
                  <a:pt x="32" y="97"/>
                  <a:pt x="32" y="97"/>
                </a:cubicBezTo>
                <a:cubicBezTo>
                  <a:pt x="32" y="97"/>
                  <a:pt x="32" y="97"/>
                  <a:pt x="32" y="97"/>
                </a:cubicBezTo>
                <a:cubicBezTo>
                  <a:pt x="24" y="97"/>
                  <a:pt x="20" y="98"/>
                  <a:pt x="10" y="98"/>
                </a:cubicBezTo>
                <a:moveTo>
                  <a:pt x="62" y="0"/>
                </a:moveTo>
                <a:cubicBezTo>
                  <a:pt x="54" y="0"/>
                  <a:pt x="47" y="2"/>
                  <a:pt x="44" y="4"/>
                </a:cubicBezTo>
                <a:cubicBezTo>
                  <a:pt x="38" y="6"/>
                  <a:pt x="33" y="10"/>
                  <a:pt x="30" y="15"/>
                </a:cubicBezTo>
                <a:cubicBezTo>
                  <a:pt x="26" y="19"/>
                  <a:pt x="23" y="25"/>
                  <a:pt x="22" y="30"/>
                </a:cubicBezTo>
                <a:cubicBezTo>
                  <a:pt x="22" y="31"/>
                  <a:pt x="22" y="31"/>
                  <a:pt x="22" y="31"/>
                </a:cubicBezTo>
                <a:cubicBezTo>
                  <a:pt x="22" y="32"/>
                  <a:pt x="22" y="32"/>
                  <a:pt x="22" y="32"/>
                </a:cubicBezTo>
                <a:cubicBezTo>
                  <a:pt x="20" y="37"/>
                  <a:pt x="20" y="43"/>
                  <a:pt x="20" y="49"/>
                </a:cubicBezTo>
                <a:cubicBezTo>
                  <a:pt x="20" y="58"/>
                  <a:pt x="21" y="68"/>
                  <a:pt x="23" y="75"/>
                </a:cubicBezTo>
                <a:cubicBezTo>
                  <a:pt x="18" y="75"/>
                  <a:pt x="13" y="75"/>
                  <a:pt x="8" y="75"/>
                </a:cubicBezTo>
                <a:cubicBezTo>
                  <a:pt x="7" y="75"/>
                  <a:pt x="7" y="76"/>
                  <a:pt x="7" y="77"/>
                </a:cubicBezTo>
                <a:cubicBezTo>
                  <a:pt x="6" y="84"/>
                  <a:pt x="6" y="91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6" y="105"/>
                  <a:pt x="7" y="109"/>
                  <a:pt x="7" y="115"/>
                </a:cubicBezTo>
                <a:cubicBezTo>
                  <a:pt x="7" y="116"/>
                  <a:pt x="7" y="117"/>
                  <a:pt x="9" y="117"/>
                </a:cubicBezTo>
                <a:cubicBezTo>
                  <a:pt x="9" y="117"/>
                  <a:pt x="9" y="117"/>
                  <a:pt x="9" y="117"/>
                </a:cubicBezTo>
                <a:cubicBezTo>
                  <a:pt x="9" y="116"/>
                  <a:pt x="9" y="116"/>
                  <a:pt x="9" y="116"/>
                </a:cubicBezTo>
                <a:cubicBezTo>
                  <a:pt x="9" y="116"/>
                  <a:pt x="9" y="116"/>
                  <a:pt x="9" y="116"/>
                </a:cubicBezTo>
                <a:cubicBezTo>
                  <a:pt x="9" y="117"/>
                  <a:pt x="9" y="117"/>
                  <a:pt x="9" y="117"/>
                </a:cubicBezTo>
                <a:cubicBezTo>
                  <a:pt x="10" y="117"/>
                  <a:pt x="10" y="117"/>
                  <a:pt x="10" y="117"/>
                </a:cubicBezTo>
                <a:cubicBezTo>
                  <a:pt x="10" y="117"/>
                  <a:pt x="10" y="117"/>
                  <a:pt x="10" y="117"/>
                </a:cubicBezTo>
                <a:cubicBezTo>
                  <a:pt x="10" y="117"/>
                  <a:pt x="10" y="117"/>
                  <a:pt x="10" y="117"/>
                </a:cubicBezTo>
                <a:cubicBezTo>
                  <a:pt x="14" y="116"/>
                  <a:pt x="18" y="116"/>
                  <a:pt x="22" y="116"/>
                </a:cubicBezTo>
                <a:cubicBezTo>
                  <a:pt x="22" y="117"/>
                  <a:pt x="22" y="117"/>
                  <a:pt x="22" y="117"/>
                </a:cubicBezTo>
                <a:cubicBezTo>
                  <a:pt x="17" y="123"/>
                  <a:pt x="11" y="128"/>
                  <a:pt x="6" y="131"/>
                </a:cubicBezTo>
                <a:cubicBezTo>
                  <a:pt x="5" y="131"/>
                  <a:pt x="5" y="132"/>
                  <a:pt x="4" y="132"/>
                </a:cubicBezTo>
                <a:cubicBezTo>
                  <a:pt x="4" y="132"/>
                  <a:pt x="4" y="132"/>
                  <a:pt x="4" y="132"/>
                </a:cubicBezTo>
                <a:cubicBezTo>
                  <a:pt x="4" y="132"/>
                  <a:pt x="4" y="132"/>
                  <a:pt x="4" y="132"/>
                </a:cubicBezTo>
                <a:cubicBezTo>
                  <a:pt x="3" y="132"/>
                  <a:pt x="2" y="133"/>
                  <a:pt x="2" y="134"/>
                </a:cubicBezTo>
                <a:cubicBezTo>
                  <a:pt x="2" y="135"/>
                  <a:pt x="2" y="136"/>
                  <a:pt x="2" y="137"/>
                </a:cubicBezTo>
                <a:cubicBezTo>
                  <a:pt x="2" y="140"/>
                  <a:pt x="2" y="142"/>
                  <a:pt x="1" y="146"/>
                </a:cubicBezTo>
                <a:cubicBezTo>
                  <a:pt x="1" y="147"/>
                  <a:pt x="0" y="149"/>
                  <a:pt x="0" y="152"/>
                </a:cubicBezTo>
                <a:cubicBezTo>
                  <a:pt x="0" y="152"/>
                  <a:pt x="0" y="153"/>
                  <a:pt x="0" y="153"/>
                </a:cubicBezTo>
                <a:cubicBezTo>
                  <a:pt x="0" y="155"/>
                  <a:pt x="1" y="157"/>
                  <a:pt x="2" y="159"/>
                </a:cubicBezTo>
                <a:cubicBezTo>
                  <a:pt x="4" y="164"/>
                  <a:pt x="6" y="167"/>
                  <a:pt x="8" y="170"/>
                </a:cubicBezTo>
                <a:cubicBezTo>
                  <a:pt x="9" y="172"/>
                  <a:pt x="11" y="175"/>
                  <a:pt x="13" y="179"/>
                </a:cubicBezTo>
                <a:cubicBezTo>
                  <a:pt x="13" y="180"/>
                  <a:pt x="14" y="180"/>
                  <a:pt x="14" y="180"/>
                </a:cubicBezTo>
                <a:cubicBezTo>
                  <a:pt x="14" y="181"/>
                  <a:pt x="14" y="181"/>
                  <a:pt x="14" y="181"/>
                </a:cubicBezTo>
                <a:cubicBezTo>
                  <a:pt x="15" y="181"/>
                  <a:pt x="15" y="181"/>
                  <a:pt x="15" y="181"/>
                </a:cubicBezTo>
                <a:cubicBezTo>
                  <a:pt x="16" y="181"/>
                  <a:pt x="17" y="181"/>
                  <a:pt x="17" y="180"/>
                </a:cubicBezTo>
                <a:cubicBezTo>
                  <a:pt x="19" y="178"/>
                  <a:pt x="22" y="176"/>
                  <a:pt x="25" y="175"/>
                </a:cubicBezTo>
                <a:cubicBezTo>
                  <a:pt x="28" y="174"/>
                  <a:pt x="32" y="174"/>
                  <a:pt x="36" y="173"/>
                </a:cubicBezTo>
                <a:cubicBezTo>
                  <a:pt x="38" y="173"/>
                  <a:pt x="41" y="173"/>
                  <a:pt x="43" y="173"/>
                </a:cubicBezTo>
                <a:cubicBezTo>
                  <a:pt x="43" y="173"/>
                  <a:pt x="43" y="173"/>
                  <a:pt x="43" y="173"/>
                </a:cubicBezTo>
                <a:cubicBezTo>
                  <a:pt x="44" y="173"/>
                  <a:pt x="46" y="173"/>
                  <a:pt x="47" y="173"/>
                </a:cubicBezTo>
                <a:cubicBezTo>
                  <a:pt x="47" y="173"/>
                  <a:pt x="47" y="173"/>
                  <a:pt x="47" y="173"/>
                </a:cubicBezTo>
                <a:cubicBezTo>
                  <a:pt x="52" y="174"/>
                  <a:pt x="58" y="176"/>
                  <a:pt x="64" y="178"/>
                </a:cubicBezTo>
                <a:cubicBezTo>
                  <a:pt x="72" y="181"/>
                  <a:pt x="81" y="183"/>
                  <a:pt x="91" y="183"/>
                </a:cubicBezTo>
                <a:cubicBezTo>
                  <a:pt x="97" y="183"/>
                  <a:pt x="104" y="182"/>
                  <a:pt x="111" y="180"/>
                </a:cubicBezTo>
                <a:cubicBezTo>
                  <a:pt x="111" y="180"/>
                  <a:pt x="111" y="180"/>
                  <a:pt x="111" y="180"/>
                </a:cubicBezTo>
                <a:cubicBezTo>
                  <a:pt x="112" y="180"/>
                  <a:pt x="113" y="179"/>
                  <a:pt x="113" y="178"/>
                </a:cubicBezTo>
                <a:cubicBezTo>
                  <a:pt x="113" y="177"/>
                  <a:pt x="113" y="177"/>
                  <a:pt x="113" y="177"/>
                </a:cubicBezTo>
                <a:cubicBezTo>
                  <a:pt x="115" y="170"/>
                  <a:pt x="116" y="165"/>
                  <a:pt x="117" y="158"/>
                </a:cubicBezTo>
                <a:cubicBezTo>
                  <a:pt x="117" y="157"/>
                  <a:pt x="117" y="157"/>
                  <a:pt x="116" y="156"/>
                </a:cubicBezTo>
                <a:cubicBezTo>
                  <a:pt x="115" y="152"/>
                  <a:pt x="114" y="149"/>
                  <a:pt x="113" y="146"/>
                </a:cubicBezTo>
                <a:cubicBezTo>
                  <a:pt x="112" y="143"/>
                  <a:pt x="111" y="140"/>
                  <a:pt x="111" y="136"/>
                </a:cubicBezTo>
                <a:cubicBezTo>
                  <a:pt x="111" y="135"/>
                  <a:pt x="111" y="134"/>
                  <a:pt x="110" y="134"/>
                </a:cubicBezTo>
                <a:cubicBezTo>
                  <a:pt x="110" y="134"/>
                  <a:pt x="110" y="134"/>
                  <a:pt x="109" y="134"/>
                </a:cubicBezTo>
                <a:cubicBezTo>
                  <a:pt x="109" y="134"/>
                  <a:pt x="109" y="134"/>
                  <a:pt x="109" y="134"/>
                </a:cubicBezTo>
                <a:cubicBezTo>
                  <a:pt x="99" y="137"/>
                  <a:pt x="90" y="138"/>
                  <a:pt x="83" y="138"/>
                </a:cubicBezTo>
                <a:cubicBezTo>
                  <a:pt x="72" y="138"/>
                  <a:pt x="63" y="136"/>
                  <a:pt x="57" y="133"/>
                </a:cubicBezTo>
                <a:cubicBezTo>
                  <a:pt x="54" y="132"/>
                  <a:pt x="52" y="131"/>
                  <a:pt x="51" y="130"/>
                </a:cubicBezTo>
                <a:cubicBezTo>
                  <a:pt x="50" y="130"/>
                  <a:pt x="50" y="130"/>
                  <a:pt x="50" y="130"/>
                </a:cubicBezTo>
                <a:cubicBezTo>
                  <a:pt x="53" y="126"/>
                  <a:pt x="56" y="121"/>
                  <a:pt x="58" y="116"/>
                </a:cubicBezTo>
                <a:cubicBezTo>
                  <a:pt x="68" y="116"/>
                  <a:pt x="77" y="116"/>
                  <a:pt x="85" y="116"/>
                </a:cubicBezTo>
                <a:cubicBezTo>
                  <a:pt x="86" y="116"/>
                  <a:pt x="86" y="116"/>
                  <a:pt x="86" y="116"/>
                </a:cubicBezTo>
                <a:cubicBezTo>
                  <a:pt x="87" y="116"/>
                  <a:pt x="87" y="116"/>
                  <a:pt x="87" y="116"/>
                </a:cubicBezTo>
                <a:cubicBezTo>
                  <a:pt x="87" y="116"/>
                  <a:pt x="87" y="116"/>
                  <a:pt x="87" y="116"/>
                </a:cubicBezTo>
                <a:cubicBezTo>
                  <a:pt x="87" y="116"/>
                  <a:pt x="87" y="116"/>
                  <a:pt x="87" y="116"/>
                </a:cubicBezTo>
                <a:cubicBezTo>
                  <a:pt x="87" y="116"/>
                  <a:pt x="87" y="116"/>
                  <a:pt x="87" y="116"/>
                </a:cubicBezTo>
                <a:cubicBezTo>
                  <a:pt x="88" y="116"/>
                  <a:pt x="88" y="116"/>
                  <a:pt x="88" y="116"/>
                </a:cubicBezTo>
                <a:cubicBezTo>
                  <a:pt x="88" y="115"/>
                  <a:pt x="88" y="115"/>
                  <a:pt x="88" y="115"/>
                </a:cubicBezTo>
                <a:cubicBezTo>
                  <a:pt x="88" y="115"/>
                  <a:pt x="88" y="115"/>
                  <a:pt x="88" y="115"/>
                </a:cubicBezTo>
                <a:cubicBezTo>
                  <a:pt x="88" y="115"/>
                  <a:pt x="88" y="115"/>
                  <a:pt x="88" y="115"/>
                </a:cubicBezTo>
                <a:cubicBezTo>
                  <a:pt x="89" y="111"/>
                  <a:pt x="90" y="107"/>
                  <a:pt x="90" y="103"/>
                </a:cubicBezTo>
                <a:cubicBezTo>
                  <a:pt x="91" y="103"/>
                  <a:pt x="91" y="102"/>
                  <a:pt x="91" y="102"/>
                </a:cubicBezTo>
                <a:cubicBezTo>
                  <a:pt x="91" y="99"/>
                  <a:pt x="90" y="97"/>
                  <a:pt x="90" y="95"/>
                </a:cubicBezTo>
                <a:cubicBezTo>
                  <a:pt x="90" y="90"/>
                  <a:pt x="91" y="85"/>
                  <a:pt x="92" y="79"/>
                </a:cubicBezTo>
                <a:cubicBezTo>
                  <a:pt x="92" y="79"/>
                  <a:pt x="92" y="78"/>
                  <a:pt x="92" y="78"/>
                </a:cubicBezTo>
                <a:cubicBezTo>
                  <a:pt x="91" y="77"/>
                  <a:pt x="91" y="77"/>
                  <a:pt x="90" y="77"/>
                </a:cubicBezTo>
                <a:cubicBezTo>
                  <a:pt x="90" y="77"/>
                  <a:pt x="90" y="77"/>
                  <a:pt x="90" y="77"/>
                </a:cubicBezTo>
                <a:cubicBezTo>
                  <a:pt x="80" y="77"/>
                  <a:pt x="69" y="77"/>
                  <a:pt x="58" y="77"/>
                </a:cubicBezTo>
                <a:cubicBezTo>
                  <a:pt x="57" y="75"/>
                  <a:pt x="56" y="71"/>
                  <a:pt x="55" y="66"/>
                </a:cubicBezTo>
                <a:cubicBezTo>
                  <a:pt x="55" y="65"/>
                  <a:pt x="55" y="65"/>
                  <a:pt x="55" y="64"/>
                </a:cubicBezTo>
                <a:cubicBezTo>
                  <a:pt x="55" y="63"/>
                  <a:pt x="55" y="63"/>
                  <a:pt x="55" y="63"/>
                </a:cubicBezTo>
                <a:cubicBezTo>
                  <a:pt x="55" y="63"/>
                  <a:pt x="55" y="62"/>
                  <a:pt x="55" y="62"/>
                </a:cubicBezTo>
                <a:cubicBezTo>
                  <a:pt x="55" y="57"/>
                  <a:pt x="59" y="51"/>
                  <a:pt x="64" y="50"/>
                </a:cubicBezTo>
                <a:cubicBezTo>
                  <a:pt x="64" y="50"/>
                  <a:pt x="65" y="50"/>
                  <a:pt x="66" y="50"/>
                </a:cubicBezTo>
                <a:cubicBezTo>
                  <a:pt x="66" y="50"/>
                  <a:pt x="67" y="50"/>
                  <a:pt x="67" y="50"/>
                </a:cubicBezTo>
                <a:cubicBezTo>
                  <a:pt x="69" y="51"/>
                  <a:pt x="70" y="52"/>
                  <a:pt x="71" y="54"/>
                </a:cubicBezTo>
                <a:cubicBezTo>
                  <a:pt x="72" y="56"/>
                  <a:pt x="73" y="58"/>
                  <a:pt x="73" y="60"/>
                </a:cubicBezTo>
                <a:cubicBezTo>
                  <a:pt x="74" y="62"/>
                  <a:pt x="74" y="64"/>
                  <a:pt x="74" y="66"/>
                </a:cubicBezTo>
                <a:cubicBezTo>
                  <a:pt x="75" y="67"/>
                  <a:pt x="76" y="67"/>
                  <a:pt x="76" y="67"/>
                </a:cubicBezTo>
                <a:cubicBezTo>
                  <a:pt x="77" y="67"/>
                  <a:pt x="77" y="67"/>
                  <a:pt x="77" y="67"/>
                </a:cubicBezTo>
                <a:cubicBezTo>
                  <a:pt x="77" y="67"/>
                  <a:pt x="77" y="67"/>
                  <a:pt x="77" y="67"/>
                </a:cubicBezTo>
                <a:cubicBezTo>
                  <a:pt x="78" y="68"/>
                  <a:pt x="78" y="68"/>
                  <a:pt x="79" y="68"/>
                </a:cubicBezTo>
                <a:cubicBezTo>
                  <a:pt x="79" y="68"/>
                  <a:pt x="79" y="68"/>
                  <a:pt x="79" y="68"/>
                </a:cubicBezTo>
                <a:cubicBezTo>
                  <a:pt x="87" y="64"/>
                  <a:pt x="96" y="61"/>
                  <a:pt x="104" y="59"/>
                </a:cubicBezTo>
                <a:cubicBezTo>
                  <a:pt x="105" y="59"/>
                  <a:pt x="105" y="59"/>
                  <a:pt x="105" y="59"/>
                </a:cubicBezTo>
                <a:cubicBezTo>
                  <a:pt x="106" y="59"/>
                  <a:pt x="106" y="59"/>
                  <a:pt x="106" y="58"/>
                </a:cubicBezTo>
                <a:cubicBezTo>
                  <a:pt x="108" y="53"/>
                  <a:pt x="109" y="49"/>
                  <a:pt x="109" y="44"/>
                </a:cubicBezTo>
                <a:cubicBezTo>
                  <a:pt x="109" y="43"/>
                  <a:pt x="109" y="42"/>
                  <a:pt x="108" y="42"/>
                </a:cubicBezTo>
                <a:cubicBezTo>
                  <a:pt x="107" y="26"/>
                  <a:pt x="100" y="15"/>
                  <a:pt x="92" y="9"/>
                </a:cubicBezTo>
                <a:cubicBezTo>
                  <a:pt x="83" y="2"/>
                  <a:pt x="72" y="0"/>
                  <a:pt x="6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7" name="CustomShape 157"/>
          <p:cNvSpPr/>
          <p:nvPr/>
        </p:nvSpPr>
        <p:spPr>
          <a:xfrm>
            <a:off x="2257200" y="2311200"/>
            <a:ext cx="671760" cy="882000"/>
          </a:xfrm>
          <a:custGeom>
            <a:avLst/>
            <a:gdLst/>
            <a:ahLst/>
            <a:rect l="l" t="t" r="r" b="b"/>
            <a:pathLst>
              <a:path w="1866900" h="2450803">
                <a:moveTo>
                  <a:pt x="703729" y="2328771"/>
                </a:moveTo>
                <a:lnTo>
                  <a:pt x="1163171" y="2328771"/>
                </a:lnTo>
                <a:cubicBezTo>
                  <a:pt x="1196869" y="2328771"/>
                  <a:pt x="1224187" y="2356089"/>
                  <a:pt x="1224187" y="2389787"/>
                </a:cubicBezTo>
                <a:cubicBezTo>
                  <a:pt x="1224187" y="2423485"/>
                  <a:pt x="1196869" y="2450803"/>
                  <a:pt x="1163171" y="2450803"/>
                </a:cubicBezTo>
                <a:lnTo>
                  <a:pt x="703729" y="2450803"/>
                </a:lnTo>
                <a:cubicBezTo>
                  <a:pt x="670031" y="2450803"/>
                  <a:pt x="642713" y="2423485"/>
                  <a:pt x="642713" y="2389787"/>
                </a:cubicBezTo>
                <a:cubicBezTo>
                  <a:pt x="642713" y="2356089"/>
                  <a:pt x="670031" y="2328771"/>
                  <a:pt x="703729" y="2328771"/>
                </a:cubicBezTo>
                <a:close/>
                <a:moveTo>
                  <a:pt x="646157" y="2177104"/>
                </a:moveTo>
                <a:lnTo>
                  <a:pt x="1220743" y="2177104"/>
                </a:lnTo>
                <a:cubicBezTo>
                  <a:pt x="1254441" y="2177104"/>
                  <a:pt x="1281759" y="2204422"/>
                  <a:pt x="1281759" y="2238120"/>
                </a:cubicBezTo>
                <a:cubicBezTo>
                  <a:pt x="1281759" y="2271818"/>
                  <a:pt x="1254441" y="2299136"/>
                  <a:pt x="1220743" y="2299136"/>
                </a:cubicBezTo>
                <a:lnTo>
                  <a:pt x="646157" y="2299136"/>
                </a:lnTo>
                <a:cubicBezTo>
                  <a:pt x="612459" y="2299136"/>
                  <a:pt x="585141" y="2271818"/>
                  <a:pt x="585141" y="2238120"/>
                </a:cubicBezTo>
                <a:cubicBezTo>
                  <a:pt x="585141" y="2204422"/>
                  <a:pt x="612459" y="2177104"/>
                  <a:pt x="646157" y="2177104"/>
                </a:cubicBezTo>
                <a:close/>
                <a:moveTo>
                  <a:pt x="601983" y="2025437"/>
                </a:moveTo>
                <a:lnTo>
                  <a:pt x="1264918" y="2025437"/>
                </a:lnTo>
                <a:cubicBezTo>
                  <a:pt x="1298616" y="2025437"/>
                  <a:pt x="1325934" y="2052755"/>
                  <a:pt x="1325934" y="2086453"/>
                </a:cubicBezTo>
                <a:cubicBezTo>
                  <a:pt x="1325934" y="2120151"/>
                  <a:pt x="1298616" y="2147469"/>
                  <a:pt x="1264918" y="2147469"/>
                </a:cubicBezTo>
                <a:lnTo>
                  <a:pt x="601983" y="2147469"/>
                </a:lnTo>
                <a:cubicBezTo>
                  <a:pt x="568285" y="2147469"/>
                  <a:pt x="540967" y="2120151"/>
                  <a:pt x="540967" y="2086453"/>
                </a:cubicBezTo>
                <a:cubicBezTo>
                  <a:pt x="540967" y="2052755"/>
                  <a:pt x="568285" y="2025437"/>
                  <a:pt x="601983" y="2025437"/>
                </a:cubicBezTo>
                <a:close/>
                <a:moveTo>
                  <a:pt x="933450" y="0"/>
                </a:moveTo>
                <a:cubicBezTo>
                  <a:pt x="1448980" y="0"/>
                  <a:pt x="1866900" y="417920"/>
                  <a:pt x="1866900" y="933450"/>
                </a:cubicBezTo>
                <a:cubicBezTo>
                  <a:pt x="1866900" y="1320098"/>
                  <a:pt x="1631820" y="1651839"/>
                  <a:pt x="1296791" y="1793545"/>
                </a:cubicBezTo>
                <a:cubicBezTo>
                  <a:pt x="1203942" y="1852691"/>
                  <a:pt x="1287305" y="1930886"/>
                  <a:pt x="1232555" y="1999556"/>
                </a:cubicBezTo>
                <a:lnTo>
                  <a:pt x="634346" y="1999556"/>
                </a:lnTo>
                <a:cubicBezTo>
                  <a:pt x="565309" y="1902311"/>
                  <a:pt x="667721" y="1838403"/>
                  <a:pt x="570109" y="1793545"/>
                </a:cubicBezTo>
                <a:cubicBezTo>
                  <a:pt x="235080" y="1651839"/>
                  <a:pt x="0" y="1320098"/>
                  <a:pt x="0" y="933450"/>
                </a:cubicBezTo>
                <a:cubicBezTo>
                  <a:pt x="0" y="417920"/>
                  <a:pt x="417920" y="0"/>
                  <a:pt x="9334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dir="t" rig="threePt"/>
          </a:scene3d>
          <a:sp3d prstMaterial="softEdge">
            <a:bevelT prst="angle" w="190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8" name="CustomShape 158"/>
          <p:cNvSpPr/>
          <p:nvPr/>
        </p:nvSpPr>
        <p:spPr>
          <a:xfrm rot="5400000">
            <a:off x="2063160" y="3427560"/>
            <a:ext cx="1060560" cy="620640"/>
          </a:xfrm>
          <a:custGeom>
            <a:avLst/>
            <a:gdLst/>
            <a:ahLst/>
            <a:rect l="l" t="t" r="r" b="b"/>
            <a:pathLst>
              <a:path w="2946783" h="1725351">
                <a:moveTo>
                  <a:pt x="0" y="1579299"/>
                </a:moveTo>
                <a:lnTo>
                  <a:pt x="0" y="146052"/>
                </a:lnTo>
                <a:cubicBezTo>
                  <a:pt x="0" y="65390"/>
                  <a:pt x="65390" y="0"/>
                  <a:pt x="146052" y="0"/>
                </a:cubicBezTo>
                <a:lnTo>
                  <a:pt x="273048" y="0"/>
                </a:lnTo>
                <a:lnTo>
                  <a:pt x="276917" y="781"/>
                </a:lnTo>
                <a:lnTo>
                  <a:pt x="284665" y="0"/>
                </a:lnTo>
                <a:lnTo>
                  <a:pt x="1262891" y="0"/>
                </a:lnTo>
                <a:cubicBezTo>
                  <a:pt x="1378622" y="0"/>
                  <a:pt x="1472441" y="93819"/>
                  <a:pt x="1472441" y="209550"/>
                </a:cubicBezTo>
                <a:cubicBezTo>
                  <a:pt x="1472441" y="285499"/>
                  <a:pt x="1432037" y="352011"/>
                  <a:pt x="1371551" y="388763"/>
                </a:cubicBezTo>
                <a:lnTo>
                  <a:pt x="1317424" y="410014"/>
                </a:lnTo>
                <a:lnTo>
                  <a:pt x="449527" y="410013"/>
                </a:lnTo>
                <a:cubicBezTo>
                  <a:pt x="432909" y="410013"/>
                  <a:pt x="419437" y="423485"/>
                  <a:pt x="419437" y="440103"/>
                </a:cubicBezTo>
                <a:cubicBezTo>
                  <a:pt x="419437" y="456721"/>
                  <a:pt x="432909" y="470193"/>
                  <a:pt x="449527" y="470193"/>
                </a:cubicBezTo>
                <a:lnTo>
                  <a:pt x="2130333" y="470193"/>
                </a:lnTo>
                <a:lnTo>
                  <a:pt x="2946783" y="862677"/>
                </a:lnTo>
                <a:lnTo>
                  <a:pt x="2130333" y="1255161"/>
                </a:lnTo>
                <a:lnTo>
                  <a:pt x="2130333" y="1255160"/>
                </a:lnTo>
                <a:lnTo>
                  <a:pt x="449527" y="1255159"/>
                </a:lnTo>
                <a:cubicBezTo>
                  <a:pt x="432909" y="1255159"/>
                  <a:pt x="419437" y="1268631"/>
                  <a:pt x="419437" y="1285249"/>
                </a:cubicBezTo>
                <a:cubicBezTo>
                  <a:pt x="419437" y="1301867"/>
                  <a:pt x="432909" y="1315339"/>
                  <a:pt x="449527" y="1315339"/>
                </a:cubicBezTo>
                <a:lnTo>
                  <a:pt x="1320685" y="1315339"/>
                </a:lnTo>
                <a:lnTo>
                  <a:pt x="1344457" y="1322719"/>
                </a:lnTo>
                <a:cubicBezTo>
                  <a:pt x="1419668" y="1354530"/>
                  <a:pt x="1472441" y="1429003"/>
                  <a:pt x="1472441" y="1515801"/>
                </a:cubicBezTo>
                <a:cubicBezTo>
                  <a:pt x="1472441" y="1631532"/>
                  <a:pt x="1378622" y="1725351"/>
                  <a:pt x="1262891" y="1725351"/>
                </a:cubicBezTo>
                <a:lnTo>
                  <a:pt x="284663" y="1725351"/>
                </a:lnTo>
                <a:lnTo>
                  <a:pt x="276916" y="1724570"/>
                </a:lnTo>
                <a:lnTo>
                  <a:pt x="273048" y="1725351"/>
                </a:lnTo>
                <a:lnTo>
                  <a:pt x="146052" y="1725351"/>
                </a:lnTo>
                <a:cubicBezTo>
                  <a:pt x="65390" y="1725351"/>
                  <a:pt x="0" y="1659961"/>
                  <a:pt x="0" y="1579299"/>
                </a:cubicBezTo>
                <a:close/>
              </a:path>
            </a:pathLst>
          </a:custGeom>
          <a:gradFill>
            <a:gsLst>
              <a:gs pos="72000">
                <a:schemeClr val="bg1">
                  <a:lumMod val="95000"/>
                </a:schemeClr>
              </a:gs>
              <a:gs pos="73000">
                <a:schemeClr val="bg1">
                  <a:lumMod val="85000"/>
                </a:schemeClr>
              </a:gs>
              <a:gs pos="94000">
                <a:schemeClr val="bg1">
                  <a:lumMod val="85000"/>
                  <a:lumMod val="50000"/>
                </a:schemeClr>
              </a:gs>
            </a:gsLst>
            <a:lin ang="0"/>
          </a:gradFill>
          <a:ln>
            <a:noFill/>
          </a:ln>
          <a:scene3d>
            <a:camera prst="orthographicFront"/>
            <a:lightRig dir="t" rig="threePt"/>
          </a:scene3d>
          <a:sp3d prstMaterial="softEdge">
            <a:bevelT prst="angle" w="190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9" name="CustomShape 159"/>
          <p:cNvSpPr/>
          <p:nvPr/>
        </p:nvSpPr>
        <p:spPr>
          <a:xfrm flipV="1">
            <a:off x="2562480" y="3210480"/>
            <a:ext cx="61560" cy="388800"/>
          </a:xfrm>
          <a:custGeom>
            <a:avLst/>
            <a:gdLst/>
            <a:ahLst/>
            <a:rect l="l" t="t" r="r" b="b"/>
            <a:pathLst>
              <a:path w="171689" h="1081000">
                <a:moveTo>
                  <a:pt x="0" y="1081000"/>
                </a:moveTo>
                <a:lnTo>
                  <a:pt x="171689" y="1081000"/>
                </a:lnTo>
                <a:lnTo>
                  <a:pt x="116621" y="966447"/>
                </a:lnTo>
                <a:lnTo>
                  <a:pt x="144455" y="83306"/>
                </a:lnTo>
                <a:lnTo>
                  <a:pt x="148442" y="83306"/>
                </a:lnTo>
                <a:lnTo>
                  <a:pt x="85843" y="0"/>
                </a:lnTo>
                <a:lnTo>
                  <a:pt x="23243" y="83306"/>
                </a:lnTo>
                <a:lnTo>
                  <a:pt x="27232" y="83306"/>
                </a:lnTo>
                <a:lnTo>
                  <a:pt x="28696" y="256922"/>
                </a:lnTo>
                <a:lnTo>
                  <a:pt x="54846" y="966909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dir="t" rig="threePt"/>
          </a:scene3d>
          <a:sp3d prstMaterial="softEdge">
            <a:bevelT prst="angle" w="190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0" name="CustomShape 160"/>
          <p:cNvSpPr/>
          <p:nvPr/>
        </p:nvSpPr>
        <p:spPr>
          <a:xfrm>
            <a:off x="1935360" y="2652120"/>
            <a:ext cx="189360" cy="62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algn="tl" blurRad="127000" dir="2700000" dist="63500" rotWithShape="0">
              <a:srgbClr val="000000">
                <a:alpha val="29000"/>
              </a:srgbClr>
            </a:outerShdw>
          </a:effectLst>
          <a:scene3d>
            <a:camera prst="orthographicFront"/>
            <a:lightRig dir="t" rig="threePt"/>
          </a:scene3d>
          <a:sp3d prstMaterial="softEdge">
            <a:bevelT prst="angle" w="190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1" name="CustomShape 161"/>
          <p:cNvSpPr/>
          <p:nvPr/>
        </p:nvSpPr>
        <p:spPr>
          <a:xfrm rot="2700000">
            <a:off x="2100960" y="2251800"/>
            <a:ext cx="189360" cy="62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algn="tl" blurRad="127000" dir="2700000" dist="63500" rotWithShape="0">
              <a:srgbClr val="000000">
                <a:alpha val="29000"/>
              </a:srgbClr>
            </a:outerShdw>
          </a:effectLst>
          <a:scene3d>
            <a:camera prst="orthographicFront"/>
            <a:lightRig dir="t" rig="threePt"/>
          </a:scene3d>
          <a:sp3d prstMaterial="softEdge">
            <a:bevelT prst="angle" w="190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2" name="CustomShape 162"/>
          <p:cNvSpPr/>
          <p:nvPr/>
        </p:nvSpPr>
        <p:spPr>
          <a:xfrm rot="5400000">
            <a:off x="2501640" y="2086200"/>
            <a:ext cx="189360" cy="62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algn="tl" blurRad="127000" dir="2700000" dist="63500" rotWithShape="0">
              <a:srgbClr val="000000">
                <a:alpha val="29000"/>
              </a:srgbClr>
            </a:outerShdw>
          </a:effectLst>
          <a:scene3d>
            <a:camera prst="orthographicFront"/>
            <a:lightRig dir="t" rig="threePt"/>
          </a:scene3d>
          <a:sp3d prstMaterial="softEdge">
            <a:bevelT prst="angle" w="190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3" name="CustomShape 163"/>
          <p:cNvSpPr/>
          <p:nvPr/>
        </p:nvSpPr>
        <p:spPr>
          <a:xfrm rot="8100000">
            <a:off x="2901960" y="2251800"/>
            <a:ext cx="189360" cy="62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algn="tl" blurRad="127000" dir="2700000" dist="63500" rotWithShape="0">
              <a:srgbClr val="000000">
                <a:alpha val="29000"/>
              </a:srgbClr>
            </a:outerShdw>
          </a:effectLst>
          <a:scene3d>
            <a:camera prst="orthographicFront"/>
            <a:lightRig dir="t" rig="threePt"/>
          </a:scene3d>
          <a:sp3d prstMaterial="softEdge">
            <a:bevelT prst="angle" w="190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4" name="CustomShape 164"/>
          <p:cNvSpPr/>
          <p:nvPr/>
        </p:nvSpPr>
        <p:spPr>
          <a:xfrm rot="10800000">
            <a:off x="3256920" y="2715120"/>
            <a:ext cx="189360" cy="62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algn="tl" blurRad="127000" dir="2700000" dist="63500" rotWithShape="0">
              <a:srgbClr val="000000">
                <a:alpha val="29000"/>
              </a:srgbClr>
            </a:outerShdw>
          </a:effectLst>
          <a:scene3d>
            <a:camera prst="orthographicFront"/>
            <a:lightRig dir="t" rig="threePt"/>
          </a:scene3d>
          <a:sp3d prstMaterial="softEdge">
            <a:bevelT prst="angle" w="190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5" name="CustomShape 165"/>
          <p:cNvSpPr/>
          <p:nvPr/>
        </p:nvSpPr>
        <p:spPr>
          <a:xfrm>
            <a:off x="2444760" y="2699640"/>
            <a:ext cx="206280" cy="206280"/>
          </a:xfrm>
          <a:custGeom>
            <a:avLst/>
            <a:gdLst/>
            <a:ahLst/>
            <a:rect l="l" t="t" r="r" b="b"/>
            <a:pathLst>
              <a:path w="1740762" h="1740760">
                <a:moveTo>
                  <a:pt x="870381" y="422211"/>
                </a:moveTo>
                <a:cubicBezTo>
                  <a:pt x="622864" y="422211"/>
                  <a:pt x="422212" y="622863"/>
                  <a:pt x="422212" y="870380"/>
                </a:cubicBezTo>
                <a:cubicBezTo>
                  <a:pt x="422212" y="1117897"/>
                  <a:pt x="622864" y="1318549"/>
                  <a:pt x="870381" y="1318549"/>
                </a:cubicBezTo>
                <a:cubicBezTo>
                  <a:pt x="1117898" y="1318549"/>
                  <a:pt x="1318550" y="1117897"/>
                  <a:pt x="1318550" y="870380"/>
                </a:cubicBezTo>
                <a:cubicBezTo>
                  <a:pt x="1318550" y="622863"/>
                  <a:pt x="1117898" y="422211"/>
                  <a:pt x="870381" y="422211"/>
                </a:cubicBezTo>
                <a:close/>
                <a:moveTo>
                  <a:pt x="785261" y="0"/>
                </a:moveTo>
                <a:lnTo>
                  <a:pt x="955501" y="0"/>
                </a:lnTo>
                <a:lnTo>
                  <a:pt x="955501" y="134329"/>
                </a:lnTo>
                <a:lnTo>
                  <a:pt x="1014988" y="143408"/>
                </a:lnTo>
                <a:lnTo>
                  <a:pt x="1073317" y="158020"/>
                </a:lnTo>
                <a:lnTo>
                  <a:pt x="1124821" y="33680"/>
                </a:lnTo>
                <a:lnTo>
                  <a:pt x="1282102" y="98828"/>
                </a:lnTo>
                <a:lnTo>
                  <a:pt x="1229998" y="224619"/>
                </a:lnTo>
                <a:lnTo>
                  <a:pt x="1250218" y="235760"/>
                </a:lnTo>
                <a:cubicBezTo>
                  <a:pt x="1276992" y="252029"/>
                  <a:pt x="1302655" y="269943"/>
                  <a:pt x="1327066" y="289364"/>
                </a:cubicBezTo>
                <a:lnTo>
                  <a:pt x="1329143" y="291241"/>
                </a:lnTo>
                <a:lnTo>
                  <a:pt x="1425645" y="194739"/>
                </a:lnTo>
                <a:lnTo>
                  <a:pt x="1546022" y="315117"/>
                </a:lnTo>
                <a:lnTo>
                  <a:pt x="1448558" y="412582"/>
                </a:lnTo>
                <a:lnTo>
                  <a:pt x="1457388" y="422838"/>
                </a:lnTo>
                <a:lnTo>
                  <a:pt x="1514167" y="511583"/>
                </a:lnTo>
                <a:lnTo>
                  <a:pt x="1641935" y="458659"/>
                </a:lnTo>
                <a:lnTo>
                  <a:pt x="1707082" y="615941"/>
                </a:lnTo>
                <a:lnTo>
                  <a:pt x="1579247" y="668892"/>
                </a:lnTo>
                <a:lnTo>
                  <a:pt x="1584835" y="687711"/>
                </a:lnTo>
                <a:cubicBezTo>
                  <a:pt x="1592232" y="716929"/>
                  <a:pt x="1597895" y="746838"/>
                  <a:pt x="1601709" y="777321"/>
                </a:cubicBezTo>
                <a:lnTo>
                  <a:pt x="1602202" y="785260"/>
                </a:lnTo>
                <a:lnTo>
                  <a:pt x="1740762" y="785260"/>
                </a:lnTo>
                <a:lnTo>
                  <a:pt x="1740762" y="955500"/>
                </a:lnTo>
                <a:lnTo>
                  <a:pt x="1602244" y="955500"/>
                </a:lnTo>
                <a:lnTo>
                  <a:pt x="1592412" y="1019928"/>
                </a:lnTo>
                <a:lnTo>
                  <a:pt x="1579385" y="1071925"/>
                </a:lnTo>
                <a:lnTo>
                  <a:pt x="1707082" y="1124819"/>
                </a:lnTo>
                <a:lnTo>
                  <a:pt x="1641935" y="1282101"/>
                </a:lnTo>
                <a:lnTo>
                  <a:pt x="1514336" y="1229247"/>
                </a:lnTo>
                <a:lnTo>
                  <a:pt x="1500059" y="1255158"/>
                </a:lnTo>
                <a:lnTo>
                  <a:pt x="1448892" y="1328512"/>
                </a:lnTo>
                <a:lnTo>
                  <a:pt x="1546022" y="1425643"/>
                </a:lnTo>
                <a:lnTo>
                  <a:pt x="1425645" y="1546021"/>
                </a:lnTo>
                <a:lnTo>
                  <a:pt x="1328549" y="1448925"/>
                </a:lnTo>
                <a:lnTo>
                  <a:pt x="1312981" y="1462328"/>
                </a:lnTo>
                <a:lnTo>
                  <a:pt x="1229762" y="1515571"/>
                </a:lnTo>
                <a:lnTo>
                  <a:pt x="1282102" y="1641932"/>
                </a:lnTo>
                <a:lnTo>
                  <a:pt x="1124821" y="1707080"/>
                </a:lnTo>
                <a:lnTo>
                  <a:pt x="1073151" y="1582339"/>
                </a:lnTo>
                <a:lnTo>
                  <a:pt x="1048108" y="1589775"/>
                </a:lnTo>
                <a:cubicBezTo>
                  <a:pt x="1018890" y="1597172"/>
                  <a:pt x="988981" y="1602835"/>
                  <a:pt x="958498" y="1606649"/>
                </a:cubicBezTo>
                <a:lnTo>
                  <a:pt x="955501" y="1606835"/>
                </a:lnTo>
                <a:lnTo>
                  <a:pt x="955501" y="1740760"/>
                </a:lnTo>
                <a:lnTo>
                  <a:pt x="785261" y="1740760"/>
                </a:lnTo>
                <a:lnTo>
                  <a:pt x="785261" y="1607939"/>
                </a:lnTo>
                <a:lnTo>
                  <a:pt x="715891" y="1597352"/>
                </a:lnTo>
                <a:lnTo>
                  <a:pt x="666516" y="1584982"/>
                </a:lnTo>
                <a:lnTo>
                  <a:pt x="615942" y="1707080"/>
                </a:lnTo>
                <a:lnTo>
                  <a:pt x="458661" y="1641932"/>
                </a:lnTo>
                <a:lnTo>
                  <a:pt x="508928" y="1520575"/>
                </a:lnTo>
                <a:lnTo>
                  <a:pt x="480660" y="1504999"/>
                </a:lnTo>
                <a:lnTo>
                  <a:pt x="407307" y="1453832"/>
                </a:lnTo>
                <a:lnTo>
                  <a:pt x="315118" y="1546021"/>
                </a:lnTo>
                <a:lnTo>
                  <a:pt x="194740" y="1425643"/>
                </a:lnTo>
                <a:lnTo>
                  <a:pt x="286894" y="1333489"/>
                </a:lnTo>
                <a:lnTo>
                  <a:pt x="273491" y="1317922"/>
                </a:lnTo>
                <a:lnTo>
                  <a:pt x="218783" y="1232414"/>
                </a:lnTo>
                <a:lnTo>
                  <a:pt x="98828" y="1282101"/>
                </a:lnTo>
                <a:lnTo>
                  <a:pt x="33680" y="1124819"/>
                </a:lnTo>
                <a:lnTo>
                  <a:pt x="152714" y="1075514"/>
                </a:lnTo>
                <a:lnTo>
                  <a:pt x="146043" y="1053048"/>
                </a:lnTo>
                <a:cubicBezTo>
                  <a:pt x="138647" y="1023830"/>
                  <a:pt x="132984" y="993922"/>
                  <a:pt x="129170" y="963438"/>
                </a:cubicBezTo>
                <a:lnTo>
                  <a:pt x="128677" y="955500"/>
                </a:lnTo>
                <a:lnTo>
                  <a:pt x="0" y="955500"/>
                </a:lnTo>
                <a:lnTo>
                  <a:pt x="0" y="785260"/>
                </a:lnTo>
                <a:lnTo>
                  <a:pt x="128814" y="785260"/>
                </a:lnTo>
                <a:lnTo>
                  <a:pt x="134981" y="739025"/>
                </a:lnTo>
                <a:cubicBezTo>
                  <a:pt x="138313" y="720372"/>
                  <a:pt x="142341" y="701961"/>
                  <a:pt x="147040" y="683819"/>
                </a:cubicBezTo>
                <a:lnTo>
                  <a:pt x="152622" y="665208"/>
                </a:lnTo>
                <a:lnTo>
                  <a:pt x="33680" y="615940"/>
                </a:lnTo>
                <a:lnTo>
                  <a:pt x="98828" y="458659"/>
                </a:lnTo>
                <a:lnTo>
                  <a:pt x="219054" y="508459"/>
                </a:lnTo>
                <a:lnTo>
                  <a:pt x="264199" y="435381"/>
                </a:lnTo>
                <a:lnTo>
                  <a:pt x="286732" y="407109"/>
                </a:lnTo>
                <a:lnTo>
                  <a:pt x="194740" y="315117"/>
                </a:lnTo>
                <a:lnTo>
                  <a:pt x="315118" y="194739"/>
                </a:lnTo>
                <a:lnTo>
                  <a:pt x="407197" y="286817"/>
                </a:lnTo>
                <a:lnTo>
                  <a:pt x="460791" y="248268"/>
                </a:lnTo>
                <a:lnTo>
                  <a:pt x="508858" y="220014"/>
                </a:lnTo>
                <a:lnTo>
                  <a:pt x="458661" y="98828"/>
                </a:lnTo>
                <a:lnTo>
                  <a:pt x="615942" y="33679"/>
                </a:lnTo>
                <a:lnTo>
                  <a:pt x="666597" y="155970"/>
                </a:lnTo>
                <a:lnTo>
                  <a:pt x="715891" y="143408"/>
                </a:lnTo>
                <a:lnTo>
                  <a:pt x="785261" y="13282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6" name="CustomShape 166"/>
          <p:cNvSpPr/>
          <p:nvPr/>
        </p:nvSpPr>
        <p:spPr>
          <a:xfrm>
            <a:off x="2628360" y="2645280"/>
            <a:ext cx="154080" cy="154080"/>
          </a:xfrm>
          <a:custGeom>
            <a:avLst/>
            <a:gdLst/>
            <a:ahLst/>
            <a:rect l="l" t="t" r="r" b="b"/>
            <a:pathLst>
              <a:path w="1740762" h="1740760">
                <a:moveTo>
                  <a:pt x="870381" y="422211"/>
                </a:moveTo>
                <a:cubicBezTo>
                  <a:pt x="622864" y="422211"/>
                  <a:pt x="422212" y="622863"/>
                  <a:pt x="422212" y="870380"/>
                </a:cubicBezTo>
                <a:cubicBezTo>
                  <a:pt x="422212" y="1117897"/>
                  <a:pt x="622864" y="1318549"/>
                  <a:pt x="870381" y="1318549"/>
                </a:cubicBezTo>
                <a:cubicBezTo>
                  <a:pt x="1117898" y="1318549"/>
                  <a:pt x="1318550" y="1117897"/>
                  <a:pt x="1318550" y="870380"/>
                </a:cubicBezTo>
                <a:cubicBezTo>
                  <a:pt x="1318550" y="622863"/>
                  <a:pt x="1117898" y="422211"/>
                  <a:pt x="870381" y="422211"/>
                </a:cubicBezTo>
                <a:close/>
                <a:moveTo>
                  <a:pt x="785261" y="0"/>
                </a:moveTo>
                <a:lnTo>
                  <a:pt x="955501" y="0"/>
                </a:lnTo>
                <a:lnTo>
                  <a:pt x="955501" y="134329"/>
                </a:lnTo>
                <a:lnTo>
                  <a:pt x="1014988" y="143408"/>
                </a:lnTo>
                <a:lnTo>
                  <a:pt x="1073317" y="158020"/>
                </a:lnTo>
                <a:lnTo>
                  <a:pt x="1124821" y="33680"/>
                </a:lnTo>
                <a:lnTo>
                  <a:pt x="1282102" y="98828"/>
                </a:lnTo>
                <a:lnTo>
                  <a:pt x="1229998" y="224619"/>
                </a:lnTo>
                <a:lnTo>
                  <a:pt x="1250218" y="235760"/>
                </a:lnTo>
                <a:cubicBezTo>
                  <a:pt x="1276992" y="252029"/>
                  <a:pt x="1302655" y="269943"/>
                  <a:pt x="1327066" y="289364"/>
                </a:cubicBezTo>
                <a:lnTo>
                  <a:pt x="1329143" y="291241"/>
                </a:lnTo>
                <a:lnTo>
                  <a:pt x="1425645" y="194739"/>
                </a:lnTo>
                <a:lnTo>
                  <a:pt x="1546022" y="315117"/>
                </a:lnTo>
                <a:lnTo>
                  <a:pt x="1448558" y="412582"/>
                </a:lnTo>
                <a:lnTo>
                  <a:pt x="1457388" y="422838"/>
                </a:lnTo>
                <a:lnTo>
                  <a:pt x="1514167" y="511583"/>
                </a:lnTo>
                <a:lnTo>
                  <a:pt x="1641935" y="458659"/>
                </a:lnTo>
                <a:lnTo>
                  <a:pt x="1707082" y="615941"/>
                </a:lnTo>
                <a:lnTo>
                  <a:pt x="1579247" y="668892"/>
                </a:lnTo>
                <a:lnTo>
                  <a:pt x="1584835" y="687711"/>
                </a:lnTo>
                <a:cubicBezTo>
                  <a:pt x="1592232" y="716929"/>
                  <a:pt x="1597895" y="746838"/>
                  <a:pt x="1601709" y="777321"/>
                </a:cubicBezTo>
                <a:lnTo>
                  <a:pt x="1602202" y="785260"/>
                </a:lnTo>
                <a:lnTo>
                  <a:pt x="1740762" y="785260"/>
                </a:lnTo>
                <a:lnTo>
                  <a:pt x="1740762" y="955500"/>
                </a:lnTo>
                <a:lnTo>
                  <a:pt x="1602244" y="955500"/>
                </a:lnTo>
                <a:lnTo>
                  <a:pt x="1592412" y="1019928"/>
                </a:lnTo>
                <a:lnTo>
                  <a:pt x="1579385" y="1071925"/>
                </a:lnTo>
                <a:lnTo>
                  <a:pt x="1707082" y="1124819"/>
                </a:lnTo>
                <a:lnTo>
                  <a:pt x="1641935" y="1282101"/>
                </a:lnTo>
                <a:lnTo>
                  <a:pt x="1514336" y="1229247"/>
                </a:lnTo>
                <a:lnTo>
                  <a:pt x="1500059" y="1255158"/>
                </a:lnTo>
                <a:lnTo>
                  <a:pt x="1448892" y="1328512"/>
                </a:lnTo>
                <a:lnTo>
                  <a:pt x="1546022" y="1425643"/>
                </a:lnTo>
                <a:lnTo>
                  <a:pt x="1425645" y="1546021"/>
                </a:lnTo>
                <a:lnTo>
                  <a:pt x="1328549" y="1448925"/>
                </a:lnTo>
                <a:lnTo>
                  <a:pt x="1312981" y="1462328"/>
                </a:lnTo>
                <a:lnTo>
                  <a:pt x="1229762" y="1515571"/>
                </a:lnTo>
                <a:lnTo>
                  <a:pt x="1282102" y="1641932"/>
                </a:lnTo>
                <a:lnTo>
                  <a:pt x="1124821" y="1707080"/>
                </a:lnTo>
                <a:lnTo>
                  <a:pt x="1073151" y="1582339"/>
                </a:lnTo>
                <a:lnTo>
                  <a:pt x="1048108" y="1589775"/>
                </a:lnTo>
                <a:cubicBezTo>
                  <a:pt x="1018890" y="1597172"/>
                  <a:pt x="988981" y="1602835"/>
                  <a:pt x="958498" y="1606649"/>
                </a:cubicBezTo>
                <a:lnTo>
                  <a:pt x="955501" y="1606835"/>
                </a:lnTo>
                <a:lnTo>
                  <a:pt x="955501" y="1740760"/>
                </a:lnTo>
                <a:lnTo>
                  <a:pt x="785261" y="1740760"/>
                </a:lnTo>
                <a:lnTo>
                  <a:pt x="785261" y="1607939"/>
                </a:lnTo>
                <a:lnTo>
                  <a:pt x="715891" y="1597352"/>
                </a:lnTo>
                <a:lnTo>
                  <a:pt x="666516" y="1584982"/>
                </a:lnTo>
                <a:lnTo>
                  <a:pt x="615942" y="1707080"/>
                </a:lnTo>
                <a:lnTo>
                  <a:pt x="458661" y="1641932"/>
                </a:lnTo>
                <a:lnTo>
                  <a:pt x="508928" y="1520575"/>
                </a:lnTo>
                <a:lnTo>
                  <a:pt x="480660" y="1504999"/>
                </a:lnTo>
                <a:lnTo>
                  <a:pt x="407307" y="1453832"/>
                </a:lnTo>
                <a:lnTo>
                  <a:pt x="315118" y="1546021"/>
                </a:lnTo>
                <a:lnTo>
                  <a:pt x="194740" y="1425643"/>
                </a:lnTo>
                <a:lnTo>
                  <a:pt x="286894" y="1333489"/>
                </a:lnTo>
                <a:lnTo>
                  <a:pt x="273491" y="1317922"/>
                </a:lnTo>
                <a:lnTo>
                  <a:pt x="218783" y="1232414"/>
                </a:lnTo>
                <a:lnTo>
                  <a:pt x="98828" y="1282101"/>
                </a:lnTo>
                <a:lnTo>
                  <a:pt x="33680" y="1124819"/>
                </a:lnTo>
                <a:lnTo>
                  <a:pt x="152714" y="1075514"/>
                </a:lnTo>
                <a:lnTo>
                  <a:pt x="146043" y="1053048"/>
                </a:lnTo>
                <a:cubicBezTo>
                  <a:pt x="138647" y="1023830"/>
                  <a:pt x="132984" y="993922"/>
                  <a:pt x="129170" y="963438"/>
                </a:cubicBezTo>
                <a:lnTo>
                  <a:pt x="128677" y="955500"/>
                </a:lnTo>
                <a:lnTo>
                  <a:pt x="0" y="955500"/>
                </a:lnTo>
                <a:lnTo>
                  <a:pt x="0" y="785260"/>
                </a:lnTo>
                <a:lnTo>
                  <a:pt x="128814" y="785260"/>
                </a:lnTo>
                <a:lnTo>
                  <a:pt x="134981" y="739025"/>
                </a:lnTo>
                <a:cubicBezTo>
                  <a:pt x="138313" y="720372"/>
                  <a:pt x="142341" y="701961"/>
                  <a:pt x="147040" y="683819"/>
                </a:cubicBezTo>
                <a:lnTo>
                  <a:pt x="152622" y="665208"/>
                </a:lnTo>
                <a:lnTo>
                  <a:pt x="33680" y="615940"/>
                </a:lnTo>
                <a:lnTo>
                  <a:pt x="98828" y="458659"/>
                </a:lnTo>
                <a:lnTo>
                  <a:pt x="219054" y="508459"/>
                </a:lnTo>
                <a:lnTo>
                  <a:pt x="264199" y="435381"/>
                </a:lnTo>
                <a:lnTo>
                  <a:pt x="286732" y="407109"/>
                </a:lnTo>
                <a:lnTo>
                  <a:pt x="194740" y="315117"/>
                </a:lnTo>
                <a:lnTo>
                  <a:pt x="315118" y="194739"/>
                </a:lnTo>
                <a:lnTo>
                  <a:pt x="407197" y="286817"/>
                </a:lnTo>
                <a:lnTo>
                  <a:pt x="460791" y="248268"/>
                </a:lnTo>
                <a:lnTo>
                  <a:pt x="508858" y="220014"/>
                </a:lnTo>
                <a:lnTo>
                  <a:pt x="458661" y="98828"/>
                </a:lnTo>
                <a:lnTo>
                  <a:pt x="615942" y="33679"/>
                </a:lnTo>
                <a:lnTo>
                  <a:pt x="666597" y="155970"/>
                </a:lnTo>
                <a:lnTo>
                  <a:pt x="715891" y="143408"/>
                </a:lnTo>
                <a:lnTo>
                  <a:pt x="785261" y="132820"/>
                </a:lnTo>
                <a:close/>
              </a:path>
            </a:pathLst>
          </a:custGeom>
          <a:solidFill>
            <a:srgbClr val="0065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7" name="CustomShape 167"/>
          <p:cNvSpPr/>
          <p:nvPr/>
        </p:nvSpPr>
        <p:spPr>
          <a:xfrm>
            <a:off x="2403720" y="2378880"/>
            <a:ext cx="165240" cy="165240"/>
          </a:xfrm>
          <a:custGeom>
            <a:avLst/>
            <a:gdLst/>
            <a:ahLst/>
            <a:rect l="l" t="t" r="r" b="b"/>
            <a:pathLst>
              <a:path w="625779" h="625780">
                <a:moveTo>
                  <a:pt x="564580" y="0"/>
                </a:moveTo>
                <a:lnTo>
                  <a:pt x="625779" y="0"/>
                </a:lnTo>
                <a:lnTo>
                  <a:pt x="625779" y="303558"/>
                </a:lnTo>
                <a:cubicBezTo>
                  <a:pt x="447821" y="303558"/>
                  <a:pt x="303558" y="447821"/>
                  <a:pt x="303558" y="625779"/>
                </a:cubicBezTo>
                <a:lnTo>
                  <a:pt x="303559" y="625780"/>
                </a:lnTo>
                <a:lnTo>
                  <a:pt x="0" y="625780"/>
                </a:lnTo>
                <a:lnTo>
                  <a:pt x="0" y="564580"/>
                </a:lnTo>
                <a:lnTo>
                  <a:pt x="92614" y="564580"/>
                </a:lnTo>
                <a:lnTo>
                  <a:pt x="97048" y="531339"/>
                </a:lnTo>
                <a:cubicBezTo>
                  <a:pt x="99443" y="517928"/>
                  <a:pt x="102339" y="504691"/>
                  <a:pt x="105718" y="491647"/>
                </a:cubicBezTo>
                <a:lnTo>
                  <a:pt x="109731" y="478266"/>
                </a:lnTo>
                <a:lnTo>
                  <a:pt x="24215" y="442844"/>
                </a:lnTo>
                <a:lnTo>
                  <a:pt x="71055" y="329763"/>
                </a:lnTo>
                <a:lnTo>
                  <a:pt x="157494" y="365568"/>
                </a:lnTo>
                <a:lnTo>
                  <a:pt x="189952" y="313027"/>
                </a:lnTo>
                <a:lnTo>
                  <a:pt x="206152" y="292700"/>
                </a:lnTo>
                <a:lnTo>
                  <a:pt x="140013" y="226560"/>
                </a:lnTo>
                <a:lnTo>
                  <a:pt x="226561" y="140012"/>
                </a:lnTo>
                <a:lnTo>
                  <a:pt x="292763" y="206214"/>
                </a:lnTo>
                <a:lnTo>
                  <a:pt x="331296" y="178498"/>
                </a:lnTo>
                <a:lnTo>
                  <a:pt x="365854" y="158184"/>
                </a:lnTo>
                <a:lnTo>
                  <a:pt x="329764" y="71055"/>
                </a:lnTo>
                <a:lnTo>
                  <a:pt x="442845" y="24214"/>
                </a:lnTo>
                <a:lnTo>
                  <a:pt x="479264" y="112138"/>
                </a:lnTo>
                <a:lnTo>
                  <a:pt x="514705" y="103106"/>
                </a:lnTo>
                <a:lnTo>
                  <a:pt x="564580" y="95494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8" name="CustomShape 168"/>
          <p:cNvSpPr/>
          <p:nvPr/>
        </p:nvSpPr>
        <p:spPr>
          <a:xfrm rot="5400000">
            <a:off x="2569320" y="2378880"/>
            <a:ext cx="165240" cy="165240"/>
          </a:xfrm>
          <a:custGeom>
            <a:avLst/>
            <a:gdLst/>
            <a:ahLst/>
            <a:rect l="l" t="t" r="r" b="b"/>
            <a:pathLst>
              <a:path w="625779" h="625780">
                <a:moveTo>
                  <a:pt x="564580" y="0"/>
                </a:moveTo>
                <a:lnTo>
                  <a:pt x="625779" y="0"/>
                </a:lnTo>
                <a:lnTo>
                  <a:pt x="625779" y="303558"/>
                </a:lnTo>
                <a:cubicBezTo>
                  <a:pt x="447821" y="303558"/>
                  <a:pt x="303558" y="447821"/>
                  <a:pt x="303558" y="625779"/>
                </a:cubicBezTo>
                <a:lnTo>
                  <a:pt x="303559" y="625780"/>
                </a:lnTo>
                <a:lnTo>
                  <a:pt x="0" y="625780"/>
                </a:lnTo>
                <a:lnTo>
                  <a:pt x="0" y="564580"/>
                </a:lnTo>
                <a:lnTo>
                  <a:pt x="92614" y="564580"/>
                </a:lnTo>
                <a:lnTo>
                  <a:pt x="97048" y="531339"/>
                </a:lnTo>
                <a:cubicBezTo>
                  <a:pt x="99443" y="517928"/>
                  <a:pt x="102339" y="504691"/>
                  <a:pt x="105718" y="491647"/>
                </a:cubicBezTo>
                <a:lnTo>
                  <a:pt x="109731" y="478266"/>
                </a:lnTo>
                <a:lnTo>
                  <a:pt x="24215" y="442844"/>
                </a:lnTo>
                <a:lnTo>
                  <a:pt x="71055" y="329763"/>
                </a:lnTo>
                <a:lnTo>
                  <a:pt x="157494" y="365568"/>
                </a:lnTo>
                <a:lnTo>
                  <a:pt x="189952" y="313027"/>
                </a:lnTo>
                <a:lnTo>
                  <a:pt x="206152" y="292700"/>
                </a:lnTo>
                <a:lnTo>
                  <a:pt x="140013" y="226560"/>
                </a:lnTo>
                <a:lnTo>
                  <a:pt x="226561" y="140012"/>
                </a:lnTo>
                <a:lnTo>
                  <a:pt x="292763" y="206214"/>
                </a:lnTo>
                <a:lnTo>
                  <a:pt x="331296" y="178498"/>
                </a:lnTo>
                <a:lnTo>
                  <a:pt x="365854" y="158184"/>
                </a:lnTo>
                <a:lnTo>
                  <a:pt x="329764" y="71055"/>
                </a:lnTo>
                <a:lnTo>
                  <a:pt x="442845" y="24214"/>
                </a:lnTo>
                <a:lnTo>
                  <a:pt x="479264" y="112138"/>
                </a:lnTo>
                <a:lnTo>
                  <a:pt x="514705" y="103106"/>
                </a:lnTo>
                <a:lnTo>
                  <a:pt x="564580" y="95494"/>
                </a:lnTo>
                <a:close/>
              </a:path>
            </a:pathLst>
          </a:custGeom>
          <a:solidFill>
            <a:srgbClr val="0065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9" name="CustomShape 169"/>
          <p:cNvSpPr/>
          <p:nvPr/>
        </p:nvSpPr>
        <p:spPr>
          <a:xfrm rot="10800000">
            <a:off x="2734560" y="2710080"/>
            <a:ext cx="165240" cy="165240"/>
          </a:xfrm>
          <a:custGeom>
            <a:avLst/>
            <a:gdLst/>
            <a:ahLst/>
            <a:rect l="l" t="t" r="r" b="b"/>
            <a:pathLst>
              <a:path w="625779" h="625780">
                <a:moveTo>
                  <a:pt x="564580" y="0"/>
                </a:moveTo>
                <a:lnTo>
                  <a:pt x="625779" y="0"/>
                </a:lnTo>
                <a:lnTo>
                  <a:pt x="625779" y="303558"/>
                </a:lnTo>
                <a:cubicBezTo>
                  <a:pt x="447821" y="303558"/>
                  <a:pt x="303558" y="447821"/>
                  <a:pt x="303558" y="625779"/>
                </a:cubicBezTo>
                <a:lnTo>
                  <a:pt x="303559" y="625780"/>
                </a:lnTo>
                <a:lnTo>
                  <a:pt x="0" y="625780"/>
                </a:lnTo>
                <a:lnTo>
                  <a:pt x="0" y="564580"/>
                </a:lnTo>
                <a:lnTo>
                  <a:pt x="92614" y="564580"/>
                </a:lnTo>
                <a:lnTo>
                  <a:pt x="97048" y="531339"/>
                </a:lnTo>
                <a:cubicBezTo>
                  <a:pt x="99443" y="517928"/>
                  <a:pt x="102339" y="504691"/>
                  <a:pt x="105718" y="491647"/>
                </a:cubicBezTo>
                <a:lnTo>
                  <a:pt x="109731" y="478266"/>
                </a:lnTo>
                <a:lnTo>
                  <a:pt x="24215" y="442844"/>
                </a:lnTo>
                <a:lnTo>
                  <a:pt x="71055" y="329763"/>
                </a:lnTo>
                <a:lnTo>
                  <a:pt x="157494" y="365568"/>
                </a:lnTo>
                <a:lnTo>
                  <a:pt x="189952" y="313027"/>
                </a:lnTo>
                <a:lnTo>
                  <a:pt x="206152" y="292700"/>
                </a:lnTo>
                <a:lnTo>
                  <a:pt x="140013" y="226560"/>
                </a:lnTo>
                <a:lnTo>
                  <a:pt x="226561" y="140012"/>
                </a:lnTo>
                <a:lnTo>
                  <a:pt x="292763" y="206214"/>
                </a:lnTo>
                <a:lnTo>
                  <a:pt x="331296" y="178498"/>
                </a:lnTo>
                <a:lnTo>
                  <a:pt x="365854" y="158184"/>
                </a:lnTo>
                <a:lnTo>
                  <a:pt x="329764" y="71055"/>
                </a:lnTo>
                <a:lnTo>
                  <a:pt x="442845" y="24214"/>
                </a:lnTo>
                <a:lnTo>
                  <a:pt x="479264" y="112138"/>
                </a:lnTo>
                <a:lnTo>
                  <a:pt x="514705" y="103106"/>
                </a:lnTo>
                <a:lnTo>
                  <a:pt x="564580" y="95494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0" name="CustomShape 170"/>
          <p:cNvSpPr/>
          <p:nvPr/>
        </p:nvSpPr>
        <p:spPr>
          <a:xfrm rot="16200000">
            <a:off x="2403720" y="2544840"/>
            <a:ext cx="165240" cy="165240"/>
          </a:xfrm>
          <a:custGeom>
            <a:avLst/>
            <a:gdLst/>
            <a:ahLst/>
            <a:rect l="l" t="t" r="r" b="b"/>
            <a:pathLst>
              <a:path w="625779" h="625780">
                <a:moveTo>
                  <a:pt x="564580" y="0"/>
                </a:moveTo>
                <a:lnTo>
                  <a:pt x="625779" y="0"/>
                </a:lnTo>
                <a:lnTo>
                  <a:pt x="625779" y="303558"/>
                </a:lnTo>
                <a:cubicBezTo>
                  <a:pt x="447821" y="303558"/>
                  <a:pt x="303558" y="447821"/>
                  <a:pt x="303558" y="625779"/>
                </a:cubicBezTo>
                <a:lnTo>
                  <a:pt x="303559" y="625780"/>
                </a:lnTo>
                <a:lnTo>
                  <a:pt x="0" y="625780"/>
                </a:lnTo>
                <a:lnTo>
                  <a:pt x="0" y="564580"/>
                </a:lnTo>
                <a:lnTo>
                  <a:pt x="92614" y="564580"/>
                </a:lnTo>
                <a:lnTo>
                  <a:pt x="97048" y="531339"/>
                </a:lnTo>
                <a:cubicBezTo>
                  <a:pt x="99443" y="517928"/>
                  <a:pt x="102339" y="504691"/>
                  <a:pt x="105718" y="491647"/>
                </a:cubicBezTo>
                <a:lnTo>
                  <a:pt x="109731" y="478266"/>
                </a:lnTo>
                <a:lnTo>
                  <a:pt x="24215" y="442844"/>
                </a:lnTo>
                <a:lnTo>
                  <a:pt x="71055" y="329763"/>
                </a:lnTo>
                <a:lnTo>
                  <a:pt x="157494" y="365568"/>
                </a:lnTo>
                <a:lnTo>
                  <a:pt x="189952" y="313027"/>
                </a:lnTo>
                <a:lnTo>
                  <a:pt x="206152" y="292700"/>
                </a:lnTo>
                <a:lnTo>
                  <a:pt x="140013" y="226560"/>
                </a:lnTo>
                <a:lnTo>
                  <a:pt x="226561" y="140012"/>
                </a:lnTo>
                <a:lnTo>
                  <a:pt x="292763" y="206214"/>
                </a:lnTo>
                <a:lnTo>
                  <a:pt x="331296" y="178498"/>
                </a:lnTo>
                <a:lnTo>
                  <a:pt x="365854" y="158184"/>
                </a:lnTo>
                <a:lnTo>
                  <a:pt x="329764" y="71055"/>
                </a:lnTo>
                <a:lnTo>
                  <a:pt x="442845" y="24214"/>
                </a:lnTo>
                <a:lnTo>
                  <a:pt x="479264" y="112138"/>
                </a:lnTo>
                <a:lnTo>
                  <a:pt x="514705" y="103106"/>
                </a:lnTo>
                <a:lnTo>
                  <a:pt x="564580" y="95494"/>
                </a:lnTo>
                <a:close/>
              </a:path>
            </a:pathLst>
          </a:custGeom>
          <a:solidFill>
            <a:srgbClr val="0065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1" name="CustomShape 171"/>
          <p:cNvSpPr/>
          <p:nvPr/>
        </p:nvSpPr>
        <p:spPr>
          <a:xfrm rot="1860000">
            <a:off x="2590560" y="2638800"/>
            <a:ext cx="8640" cy="864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2" name="CustomShape 172"/>
          <p:cNvSpPr/>
          <p:nvPr/>
        </p:nvSpPr>
        <p:spPr>
          <a:xfrm>
            <a:off x="6671880" y="2484000"/>
            <a:ext cx="244800" cy="954360"/>
          </a:xfrm>
          <a:prstGeom prst="rect">
            <a:avLst/>
          </a:prstGeom>
          <a:solidFill>
            <a:srgbClr val="0065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93" name="图片 210" descr=""/>
          <p:cNvPicPr/>
          <p:nvPr/>
        </p:nvPicPr>
        <p:blipFill>
          <a:blip r:embed="rId2"/>
          <a:srcRect l="0" t="55877" r="0" b="0"/>
          <a:stretch/>
        </p:blipFill>
        <p:spPr>
          <a:xfrm>
            <a:off x="3476880" y="3438720"/>
            <a:ext cx="3498120" cy="216360"/>
          </a:xfrm>
          <a:prstGeom prst="rect">
            <a:avLst/>
          </a:prstGeom>
          <a:ln>
            <a:noFill/>
          </a:ln>
        </p:spPr>
      </p:pic>
      <p:sp>
        <p:nvSpPr>
          <p:cNvPr id="594" name="CustomShape 173"/>
          <p:cNvSpPr/>
          <p:nvPr/>
        </p:nvSpPr>
        <p:spPr>
          <a:xfrm>
            <a:off x="3869640" y="2773440"/>
            <a:ext cx="372240" cy="372240"/>
          </a:xfrm>
          <a:prstGeom prst="ellipse">
            <a:avLst/>
          </a:prstGeom>
          <a:solidFill>
            <a:srgbClr val="0065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5" name="CustomShape 174"/>
          <p:cNvSpPr/>
          <p:nvPr/>
        </p:nvSpPr>
        <p:spPr>
          <a:xfrm>
            <a:off x="3678480" y="2794320"/>
            <a:ext cx="772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Kartika"/>
                <a:ea typeface="LiHei Pro"/>
              </a:rPr>
              <a:t>02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6" name="CustomShape 175"/>
          <p:cNvSpPr/>
          <p:nvPr/>
        </p:nvSpPr>
        <p:spPr>
          <a:xfrm>
            <a:off x="4525560" y="2652480"/>
            <a:ext cx="180864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谈判失败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7" name="CustomShape 176"/>
          <p:cNvSpPr/>
          <p:nvPr/>
        </p:nvSpPr>
        <p:spPr>
          <a:xfrm>
            <a:off x="6672600" y="1559520"/>
            <a:ext cx="244800" cy="924120"/>
          </a:xfrm>
          <a:prstGeom prst="round1Rect">
            <a:avLst>
              <a:gd name="adj" fmla="val 4032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98" name="图片 216" descr=""/>
          <p:cNvPicPr/>
          <p:nvPr/>
        </p:nvPicPr>
        <p:blipFill>
          <a:blip r:embed="rId3"/>
          <a:srcRect l="0" t="55877" r="0" b="0"/>
          <a:stretch/>
        </p:blipFill>
        <p:spPr>
          <a:xfrm>
            <a:off x="3476880" y="2484000"/>
            <a:ext cx="3498120" cy="216360"/>
          </a:xfrm>
          <a:prstGeom prst="rect">
            <a:avLst/>
          </a:prstGeom>
          <a:ln>
            <a:noFill/>
          </a:ln>
        </p:spPr>
      </p:pic>
      <p:sp>
        <p:nvSpPr>
          <p:cNvPr id="599" name="CustomShape 177"/>
          <p:cNvSpPr/>
          <p:nvPr/>
        </p:nvSpPr>
        <p:spPr>
          <a:xfrm>
            <a:off x="3869640" y="1835640"/>
            <a:ext cx="372240" cy="37224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0" name="CustomShape 178"/>
          <p:cNvSpPr/>
          <p:nvPr/>
        </p:nvSpPr>
        <p:spPr>
          <a:xfrm>
            <a:off x="3682800" y="1869840"/>
            <a:ext cx="772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Kartika"/>
                <a:ea typeface="LiHei Pro"/>
              </a:rPr>
              <a:t>01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1" name="CustomShape 179"/>
          <p:cNvSpPr/>
          <p:nvPr/>
        </p:nvSpPr>
        <p:spPr>
          <a:xfrm>
            <a:off x="4535640" y="1699560"/>
            <a:ext cx="180864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华为影响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2" name="CustomShape 180"/>
          <p:cNvSpPr/>
          <p:nvPr/>
        </p:nvSpPr>
        <p:spPr>
          <a:xfrm flipV="1">
            <a:off x="6671880" y="4392720"/>
            <a:ext cx="244800" cy="954360"/>
          </a:xfrm>
          <a:prstGeom prst="round1Rect">
            <a:avLst>
              <a:gd name="adj" fmla="val 50000"/>
            </a:avLst>
          </a:prstGeom>
          <a:solidFill>
            <a:srgbClr val="0065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3" name="CustomShape 181"/>
          <p:cNvSpPr/>
          <p:nvPr/>
        </p:nvSpPr>
        <p:spPr>
          <a:xfrm>
            <a:off x="3869640" y="4678920"/>
            <a:ext cx="372240" cy="372240"/>
          </a:xfrm>
          <a:prstGeom prst="ellipse">
            <a:avLst/>
          </a:prstGeom>
          <a:solidFill>
            <a:srgbClr val="0065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4" name="CustomShape 182"/>
          <p:cNvSpPr/>
          <p:nvPr/>
        </p:nvSpPr>
        <p:spPr>
          <a:xfrm>
            <a:off x="3684960" y="4713840"/>
            <a:ext cx="772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Kartika"/>
                <a:ea typeface="LiHei Pro"/>
              </a:rPr>
              <a:t>04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5" name="CustomShape 183"/>
          <p:cNvSpPr/>
          <p:nvPr/>
        </p:nvSpPr>
        <p:spPr>
          <a:xfrm>
            <a:off x="4531320" y="4556160"/>
            <a:ext cx="180864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达成合作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6" name="CustomShape 184"/>
          <p:cNvSpPr/>
          <p:nvPr/>
        </p:nvSpPr>
        <p:spPr>
          <a:xfrm>
            <a:off x="6671880" y="3438720"/>
            <a:ext cx="244800" cy="9543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07" name="图片 227" descr=""/>
          <p:cNvPicPr/>
          <p:nvPr/>
        </p:nvPicPr>
        <p:blipFill>
          <a:blip r:embed="rId4"/>
          <a:srcRect l="0" t="55877" r="0" b="0"/>
          <a:stretch/>
        </p:blipFill>
        <p:spPr>
          <a:xfrm>
            <a:off x="3476880" y="4393440"/>
            <a:ext cx="3498120" cy="216360"/>
          </a:xfrm>
          <a:prstGeom prst="rect">
            <a:avLst/>
          </a:prstGeom>
          <a:ln>
            <a:noFill/>
          </a:ln>
        </p:spPr>
      </p:pic>
      <p:sp>
        <p:nvSpPr>
          <p:cNvPr id="608" name="CustomShape 185"/>
          <p:cNvSpPr/>
          <p:nvPr/>
        </p:nvSpPr>
        <p:spPr>
          <a:xfrm>
            <a:off x="3869640" y="3722760"/>
            <a:ext cx="372240" cy="37224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9" name="CustomShape 186"/>
          <p:cNvSpPr/>
          <p:nvPr/>
        </p:nvSpPr>
        <p:spPr>
          <a:xfrm>
            <a:off x="3671280" y="3759840"/>
            <a:ext cx="772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Kartika"/>
                <a:ea typeface="LiHei Pro"/>
              </a:rPr>
              <a:t>03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0" name="CustomShape 187"/>
          <p:cNvSpPr/>
          <p:nvPr/>
        </p:nvSpPr>
        <p:spPr>
          <a:xfrm>
            <a:off x="4529880" y="3551040"/>
            <a:ext cx="180864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资源整合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1" name="CustomShape 188"/>
          <p:cNvSpPr/>
          <p:nvPr/>
        </p:nvSpPr>
        <p:spPr>
          <a:xfrm>
            <a:off x="7562880" y="1715760"/>
            <a:ext cx="3535920" cy="54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1</a:t>
            </a: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、丰巢前期与华为合作，提供数据，没有获得足够的利益。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2" name="CustomShape 189"/>
          <p:cNvSpPr/>
          <p:nvPr/>
        </p:nvSpPr>
        <p:spPr>
          <a:xfrm>
            <a:off x="7559640" y="2669760"/>
            <a:ext cx="3535920" cy="54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1</a:t>
            </a: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、对方要求我们在丰巢投放广告。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2</a:t>
            </a: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、内部没有广告需求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3" name="CustomShape 190"/>
          <p:cNvSpPr/>
          <p:nvPr/>
        </p:nvSpPr>
        <p:spPr>
          <a:xfrm>
            <a:off x="7576920" y="3585960"/>
            <a:ext cx="3535920" cy="82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1</a:t>
            </a: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、了解客户</a:t>
            </a: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KPI</a:t>
            </a: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：广告收益，寄件收益。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2</a:t>
            </a: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</a:t>
            </a: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vivo</a:t>
            </a: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提供资源：品牌露出，减少短信下发成本，负一屏寄件入口。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4" name="CustomShape 191"/>
          <p:cNvSpPr/>
          <p:nvPr/>
        </p:nvSpPr>
        <p:spPr>
          <a:xfrm>
            <a:off x="7559640" y="4570920"/>
            <a:ext cx="35359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1</a:t>
            </a: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、达成合作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5" name="CustomShape 192"/>
          <p:cNvSpPr/>
          <p:nvPr/>
        </p:nvSpPr>
        <p:spPr>
          <a:xfrm>
            <a:off x="1794960" y="4452120"/>
            <a:ext cx="16012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丰巢合作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cover dir="r"/>
  </p:transition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图片 13" descr=""/>
          <p:cNvPicPr/>
          <p:nvPr/>
        </p:nvPicPr>
        <p:blipFill>
          <a:blip r:embed="rId1"/>
          <a:srcRect l="0" t="0" r="26384" b="78362"/>
          <a:stretch/>
        </p:blipFill>
        <p:spPr>
          <a:xfrm>
            <a:off x="12192120" y="-235800"/>
            <a:ext cx="12192480" cy="1512000"/>
          </a:xfrm>
          <a:prstGeom prst="rect">
            <a:avLst/>
          </a:prstGeom>
          <a:ln>
            <a:noFill/>
          </a:ln>
        </p:spPr>
      </p:pic>
      <p:sp>
        <p:nvSpPr>
          <p:cNvPr id="617" name="CustomShape 1"/>
          <p:cNvSpPr/>
          <p:nvPr/>
        </p:nvSpPr>
        <p:spPr>
          <a:xfrm>
            <a:off x="267480" y="104760"/>
            <a:ext cx="261936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案例分享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8" name="Line 2"/>
          <p:cNvSpPr/>
          <p:nvPr/>
        </p:nvSpPr>
        <p:spPr>
          <a:xfrm>
            <a:off x="1018440" y="5902920"/>
            <a:ext cx="10191240" cy="360"/>
          </a:xfrm>
          <a:prstGeom prst="line">
            <a:avLst/>
          </a:prstGeom>
          <a:ln w="19080">
            <a:solidFill>
              <a:schemeClr val="tx1">
                <a:lumMod val="50000"/>
                <a:lumOff val="50000"/>
              </a:schemeClr>
            </a:solidFill>
            <a:custDash>
              <a:ds d="1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9" name="CustomShape 3"/>
          <p:cNvSpPr/>
          <p:nvPr/>
        </p:nvSpPr>
        <p:spPr>
          <a:xfrm>
            <a:off x="1018800" y="6102720"/>
            <a:ext cx="101905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50000"/>
              </a:lnSpc>
            </a:pPr>
            <a:r>
              <a:rPr b="0" lang="en-US" sz="12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整合内部需求对外建立合作，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与商业化运营协作。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0" name="CustomShape 4"/>
          <p:cNvSpPr/>
          <p:nvPr/>
        </p:nvSpPr>
        <p:spPr>
          <a:xfrm>
            <a:off x="1037520" y="3225240"/>
            <a:ext cx="473760" cy="473760"/>
          </a:xfrm>
          <a:prstGeom prst="ellipse">
            <a:avLst/>
          </a:prstGeom>
          <a:gradFill>
            <a:gsLst>
              <a:gs pos="0">
                <a:srgbClr val="f0f0f0"/>
              </a:gs>
              <a:gs pos="100000">
                <a:schemeClr val="bg1"/>
              </a:gs>
            </a:gsLst>
            <a:lin ang="2700000"/>
          </a:gradFill>
          <a:ln w="15840">
            <a:solidFill>
              <a:srgbClr val="ffffff"/>
            </a:solidFill>
          </a:ln>
          <a:effectLst>
            <a:outerShdw algn="tl" blurRad="114300" dir="2700000" dist="63500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1" name="CustomShape 5"/>
          <p:cNvSpPr/>
          <p:nvPr/>
        </p:nvSpPr>
        <p:spPr>
          <a:xfrm>
            <a:off x="1088280" y="1293480"/>
            <a:ext cx="6071760" cy="4320360"/>
          </a:xfrm>
          <a:custGeom>
            <a:avLst/>
            <a:gdLst/>
            <a:ahLst/>
            <a:rect l="l" t="t" r="r" b="b"/>
            <a:pathLst>
              <a:path w="6083663" h="4328848">
                <a:moveTo>
                  <a:pt x="314722" y="0"/>
                </a:moveTo>
                <a:lnTo>
                  <a:pt x="3468385" y="0"/>
                </a:lnTo>
                <a:lnTo>
                  <a:pt x="5758709" y="0"/>
                </a:lnTo>
                <a:lnTo>
                  <a:pt x="5768941" y="0"/>
                </a:lnTo>
                <a:cubicBezTo>
                  <a:pt x="5942757" y="0"/>
                  <a:pt x="6083663" y="140906"/>
                  <a:pt x="6083663" y="314722"/>
                </a:cubicBezTo>
                <a:lnTo>
                  <a:pt x="6083663" y="324954"/>
                </a:lnTo>
                <a:lnTo>
                  <a:pt x="6083663" y="1573572"/>
                </a:lnTo>
                <a:lnTo>
                  <a:pt x="6083663" y="2755276"/>
                </a:lnTo>
                <a:lnTo>
                  <a:pt x="6083663" y="4003894"/>
                </a:lnTo>
                <a:lnTo>
                  <a:pt x="6083663" y="4014126"/>
                </a:lnTo>
                <a:cubicBezTo>
                  <a:pt x="6083663" y="4187942"/>
                  <a:pt x="5942757" y="4328848"/>
                  <a:pt x="5768941" y="4328848"/>
                </a:cubicBezTo>
                <a:lnTo>
                  <a:pt x="5758709" y="4328848"/>
                </a:lnTo>
                <a:lnTo>
                  <a:pt x="3468385" y="4328848"/>
                </a:lnTo>
                <a:lnTo>
                  <a:pt x="314722" y="4328848"/>
                </a:lnTo>
                <a:cubicBezTo>
                  <a:pt x="140906" y="4328848"/>
                  <a:pt x="0" y="4187942"/>
                  <a:pt x="0" y="4014126"/>
                </a:cubicBezTo>
                <a:lnTo>
                  <a:pt x="0" y="2755276"/>
                </a:lnTo>
                <a:cubicBezTo>
                  <a:pt x="0" y="2581460"/>
                  <a:pt x="140906" y="2440554"/>
                  <a:pt x="314722" y="2440554"/>
                </a:cubicBezTo>
                <a:lnTo>
                  <a:pt x="3143431" y="2440554"/>
                </a:lnTo>
                <a:lnTo>
                  <a:pt x="3143431" y="1888294"/>
                </a:lnTo>
                <a:lnTo>
                  <a:pt x="314722" y="1888294"/>
                </a:lnTo>
                <a:cubicBezTo>
                  <a:pt x="140906" y="1888294"/>
                  <a:pt x="0" y="1747388"/>
                  <a:pt x="0" y="1573572"/>
                </a:cubicBezTo>
                <a:lnTo>
                  <a:pt x="0" y="314722"/>
                </a:lnTo>
                <a:cubicBezTo>
                  <a:pt x="0" y="140906"/>
                  <a:pt x="140906" y="0"/>
                  <a:pt x="314722" y="0"/>
                </a:cubicBezTo>
                <a:close/>
              </a:path>
            </a:pathLst>
          </a:custGeom>
          <a:gradFill>
            <a:gsLst>
              <a:gs pos="0">
                <a:srgbClr val="f0f0f0"/>
              </a:gs>
              <a:gs pos="100000">
                <a:schemeClr val="bg1"/>
              </a:gs>
            </a:gsLst>
            <a:lin ang="2700000"/>
          </a:gradFill>
          <a:ln w="19080">
            <a:solidFill>
              <a:srgbClr val="ffffff"/>
            </a:solidFill>
          </a:ln>
          <a:effectLst>
            <a:outerShdw algn="tl" blurRad="279400" dir="2700000" dist="114300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2" name="CustomShape 6"/>
          <p:cNvSpPr/>
          <p:nvPr/>
        </p:nvSpPr>
        <p:spPr>
          <a:xfrm>
            <a:off x="1345680" y="1573920"/>
            <a:ext cx="5557320" cy="3759120"/>
          </a:xfrm>
          <a:prstGeom prst="roundRect">
            <a:avLst>
              <a:gd name="adj" fmla="val 5630"/>
            </a:avLst>
          </a:prstGeom>
          <a:solidFill>
            <a:srgbClr val="f7f7f7"/>
          </a:solidFill>
          <a:ln w="22320">
            <a:solidFill>
              <a:srgbClr val="ffffff"/>
            </a:solidFill>
          </a:ln>
          <a:effectLst>
            <a:outerShdw algn="tl" blurRad="304800" dir="2700000" dist="127000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3" name="CustomShape 7"/>
          <p:cNvSpPr/>
          <p:nvPr/>
        </p:nvSpPr>
        <p:spPr>
          <a:xfrm rot="2700000">
            <a:off x="1179720" y="3368520"/>
            <a:ext cx="189360" cy="189720"/>
          </a:xfrm>
          <a:custGeom>
            <a:avLst/>
            <a:gdLst/>
            <a:ahLst/>
            <a:rect l="l" t="t" r="r" b="b"/>
            <a:pathLst>
              <a:path w="377825" h="396875">
                <a:moveTo>
                  <a:pt x="0" y="0"/>
                </a:moveTo>
                <a:lnTo>
                  <a:pt x="0" y="396875"/>
                </a:lnTo>
                <a:lnTo>
                  <a:pt x="377825" y="396875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4" name="Line 8"/>
          <p:cNvSpPr/>
          <p:nvPr/>
        </p:nvSpPr>
        <p:spPr>
          <a:xfrm>
            <a:off x="3619080" y="1592640"/>
            <a:ext cx="360" cy="3736440"/>
          </a:xfrm>
          <a:prstGeom prst="line">
            <a:avLst/>
          </a:prstGeom>
          <a:ln w="19080">
            <a:solidFill>
              <a:schemeClr val="bg1">
                <a:lumMod val="50000"/>
              </a:schemeClr>
            </a:solidFill>
            <a:custDash>
              <a:ds d="1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5" name="CustomShape 9"/>
          <p:cNvSpPr/>
          <p:nvPr/>
        </p:nvSpPr>
        <p:spPr>
          <a:xfrm>
            <a:off x="1751760" y="1962720"/>
            <a:ext cx="1487880" cy="140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6" name="CustomShape 10"/>
          <p:cNvSpPr/>
          <p:nvPr/>
        </p:nvSpPr>
        <p:spPr>
          <a:xfrm>
            <a:off x="1750680" y="2844720"/>
            <a:ext cx="142560" cy="204840"/>
          </a:xfrm>
          <a:custGeom>
            <a:avLst/>
            <a:gdLst/>
            <a:ahLst/>
            <a:rect l="l" t="t" r="r" b="b"/>
            <a:pathLst>
              <a:path w="141" h="202">
                <a:moveTo>
                  <a:pt x="116" y="191"/>
                </a:moveTo>
                <a:cubicBezTo>
                  <a:pt x="115" y="189"/>
                  <a:pt x="114" y="187"/>
                  <a:pt x="113" y="186"/>
                </a:cubicBezTo>
                <a:cubicBezTo>
                  <a:pt x="115" y="184"/>
                  <a:pt x="118" y="182"/>
                  <a:pt x="120" y="180"/>
                </a:cubicBezTo>
                <a:cubicBezTo>
                  <a:pt x="119" y="183"/>
                  <a:pt x="117" y="187"/>
                  <a:pt x="116" y="191"/>
                </a:cubicBezTo>
                <a:moveTo>
                  <a:pt x="53" y="187"/>
                </a:moveTo>
                <a:cubicBezTo>
                  <a:pt x="52" y="185"/>
                  <a:pt x="51" y="183"/>
                  <a:pt x="50" y="181"/>
                </a:cubicBezTo>
                <a:cubicBezTo>
                  <a:pt x="52" y="181"/>
                  <a:pt x="53" y="180"/>
                  <a:pt x="55" y="179"/>
                </a:cubicBezTo>
                <a:cubicBezTo>
                  <a:pt x="55" y="182"/>
                  <a:pt x="54" y="184"/>
                  <a:pt x="53" y="187"/>
                </a:cubicBezTo>
                <a:moveTo>
                  <a:pt x="58" y="195"/>
                </a:moveTo>
                <a:cubicBezTo>
                  <a:pt x="57" y="194"/>
                  <a:pt x="57" y="192"/>
                  <a:pt x="56" y="191"/>
                </a:cubicBezTo>
                <a:cubicBezTo>
                  <a:pt x="56" y="191"/>
                  <a:pt x="56" y="191"/>
                  <a:pt x="56" y="191"/>
                </a:cubicBezTo>
                <a:cubicBezTo>
                  <a:pt x="58" y="186"/>
                  <a:pt x="59" y="182"/>
                  <a:pt x="61" y="177"/>
                </a:cubicBezTo>
                <a:cubicBezTo>
                  <a:pt x="61" y="177"/>
                  <a:pt x="61" y="177"/>
                  <a:pt x="61" y="177"/>
                </a:cubicBezTo>
                <a:cubicBezTo>
                  <a:pt x="63" y="176"/>
                  <a:pt x="66" y="175"/>
                  <a:pt x="69" y="174"/>
                </a:cubicBezTo>
                <a:cubicBezTo>
                  <a:pt x="67" y="180"/>
                  <a:pt x="65" y="186"/>
                  <a:pt x="63" y="192"/>
                </a:cubicBezTo>
                <a:cubicBezTo>
                  <a:pt x="63" y="193"/>
                  <a:pt x="63" y="193"/>
                  <a:pt x="63" y="193"/>
                </a:cubicBezTo>
                <a:cubicBezTo>
                  <a:pt x="63" y="193"/>
                  <a:pt x="62" y="193"/>
                  <a:pt x="62" y="193"/>
                </a:cubicBezTo>
                <a:cubicBezTo>
                  <a:pt x="60" y="194"/>
                  <a:pt x="59" y="194"/>
                  <a:pt x="58" y="195"/>
                </a:cubicBezTo>
                <a:moveTo>
                  <a:pt x="119" y="197"/>
                </a:moveTo>
                <a:cubicBezTo>
                  <a:pt x="119" y="196"/>
                  <a:pt x="119" y="196"/>
                  <a:pt x="119" y="196"/>
                </a:cubicBezTo>
                <a:cubicBezTo>
                  <a:pt x="119" y="196"/>
                  <a:pt x="119" y="196"/>
                  <a:pt x="119" y="196"/>
                </a:cubicBezTo>
                <a:cubicBezTo>
                  <a:pt x="121" y="189"/>
                  <a:pt x="124" y="182"/>
                  <a:pt x="127" y="174"/>
                </a:cubicBezTo>
                <a:cubicBezTo>
                  <a:pt x="127" y="174"/>
                  <a:pt x="127" y="174"/>
                  <a:pt x="127" y="174"/>
                </a:cubicBezTo>
                <a:cubicBezTo>
                  <a:pt x="128" y="173"/>
                  <a:pt x="129" y="172"/>
                  <a:pt x="131" y="171"/>
                </a:cubicBezTo>
                <a:cubicBezTo>
                  <a:pt x="133" y="175"/>
                  <a:pt x="134" y="178"/>
                  <a:pt x="136" y="182"/>
                </a:cubicBezTo>
                <a:cubicBezTo>
                  <a:pt x="136" y="183"/>
                  <a:pt x="136" y="183"/>
                  <a:pt x="136" y="183"/>
                </a:cubicBezTo>
                <a:cubicBezTo>
                  <a:pt x="130" y="187"/>
                  <a:pt x="126" y="191"/>
                  <a:pt x="119" y="197"/>
                </a:cubicBezTo>
                <a:moveTo>
                  <a:pt x="95" y="179"/>
                </a:moveTo>
                <a:cubicBezTo>
                  <a:pt x="96" y="176"/>
                  <a:pt x="97" y="173"/>
                  <a:pt x="98" y="170"/>
                </a:cubicBezTo>
                <a:cubicBezTo>
                  <a:pt x="99" y="171"/>
                  <a:pt x="99" y="172"/>
                  <a:pt x="100" y="173"/>
                </a:cubicBezTo>
                <a:cubicBezTo>
                  <a:pt x="100" y="174"/>
                  <a:pt x="101" y="175"/>
                  <a:pt x="101" y="176"/>
                </a:cubicBezTo>
                <a:cubicBezTo>
                  <a:pt x="99" y="177"/>
                  <a:pt x="97" y="178"/>
                  <a:pt x="95" y="179"/>
                </a:cubicBezTo>
                <a:moveTo>
                  <a:pt x="68" y="191"/>
                </a:moveTo>
                <a:cubicBezTo>
                  <a:pt x="70" y="185"/>
                  <a:pt x="72" y="178"/>
                  <a:pt x="74" y="172"/>
                </a:cubicBezTo>
                <a:cubicBezTo>
                  <a:pt x="74" y="172"/>
                  <a:pt x="74" y="172"/>
                  <a:pt x="74" y="172"/>
                </a:cubicBezTo>
                <a:cubicBezTo>
                  <a:pt x="77" y="170"/>
                  <a:pt x="80" y="169"/>
                  <a:pt x="83" y="168"/>
                </a:cubicBezTo>
                <a:cubicBezTo>
                  <a:pt x="81" y="174"/>
                  <a:pt x="79" y="181"/>
                  <a:pt x="77" y="187"/>
                </a:cubicBezTo>
                <a:cubicBezTo>
                  <a:pt x="77" y="188"/>
                  <a:pt x="77" y="188"/>
                  <a:pt x="77" y="188"/>
                </a:cubicBezTo>
                <a:cubicBezTo>
                  <a:pt x="76" y="188"/>
                  <a:pt x="75" y="188"/>
                  <a:pt x="74" y="189"/>
                </a:cubicBezTo>
                <a:cubicBezTo>
                  <a:pt x="72" y="189"/>
                  <a:pt x="70" y="190"/>
                  <a:pt x="68" y="191"/>
                </a:cubicBezTo>
                <a:moveTo>
                  <a:pt x="82" y="185"/>
                </a:moveTo>
                <a:cubicBezTo>
                  <a:pt x="84" y="179"/>
                  <a:pt x="86" y="173"/>
                  <a:pt x="88" y="167"/>
                </a:cubicBezTo>
                <a:cubicBezTo>
                  <a:pt x="88" y="166"/>
                  <a:pt x="88" y="166"/>
                  <a:pt x="88" y="165"/>
                </a:cubicBezTo>
                <a:cubicBezTo>
                  <a:pt x="90" y="164"/>
                  <a:pt x="92" y="163"/>
                  <a:pt x="94" y="162"/>
                </a:cubicBezTo>
                <a:cubicBezTo>
                  <a:pt x="94" y="163"/>
                  <a:pt x="95" y="164"/>
                  <a:pt x="95" y="165"/>
                </a:cubicBezTo>
                <a:cubicBezTo>
                  <a:pt x="93" y="170"/>
                  <a:pt x="92" y="175"/>
                  <a:pt x="90" y="181"/>
                </a:cubicBezTo>
                <a:cubicBezTo>
                  <a:pt x="90" y="181"/>
                  <a:pt x="90" y="181"/>
                  <a:pt x="90" y="182"/>
                </a:cubicBezTo>
                <a:cubicBezTo>
                  <a:pt x="87" y="183"/>
                  <a:pt x="85" y="184"/>
                  <a:pt x="82" y="185"/>
                </a:cubicBezTo>
                <a:moveTo>
                  <a:pt x="118" y="146"/>
                </a:moveTo>
                <a:cubicBezTo>
                  <a:pt x="118" y="145"/>
                  <a:pt x="118" y="145"/>
                  <a:pt x="118" y="144"/>
                </a:cubicBezTo>
                <a:cubicBezTo>
                  <a:pt x="118" y="144"/>
                  <a:pt x="119" y="143"/>
                  <a:pt x="119" y="143"/>
                </a:cubicBezTo>
                <a:cubicBezTo>
                  <a:pt x="119" y="144"/>
                  <a:pt x="119" y="145"/>
                  <a:pt x="118" y="146"/>
                </a:cubicBezTo>
                <a:moveTo>
                  <a:pt x="124" y="155"/>
                </a:moveTo>
                <a:cubicBezTo>
                  <a:pt x="123" y="154"/>
                  <a:pt x="122" y="152"/>
                  <a:pt x="121" y="150"/>
                </a:cubicBezTo>
                <a:cubicBezTo>
                  <a:pt x="123" y="145"/>
                  <a:pt x="125" y="140"/>
                  <a:pt x="127" y="135"/>
                </a:cubicBezTo>
                <a:cubicBezTo>
                  <a:pt x="127" y="135"/>
                  <a:pt x="127" y="135"/>
                  <a:pt x="127" y="135"/>
                </a:cubicBezTo>
                <a:cubicBezTo>
                  <a:pt x="128" y="133"/>
                  <a:pt x="130" y="131"/>
                  <a:pt x="131" y="128"/>
                </a:cubicBezTo>
                <a:cubicBezTo>
                  <a:pt x="129" y="133"/>
                  <a:pt x="128" y="139"/>
                  <a:pt x="127" y="143"/>
                </a:cubicBezTo>
                <a:cubicBezTo>
                  <a:pt x="126" y="148"/>
                  <a:pt x="125" y="153"/>
                  <a:pt x="124" y="155"/>
                </a:cubicBezTo>
                <a:moveTo>
                  <a:pt x="131" y="148"/>
                </a:moveTo>
                <a:cubicBezTo>
                  <a:pt x="132" y="143"/>
                  <a:pt x="133" y="138"/>
                  <a:pt x="134" y="133"/>
                </a:cubicBezTo>
                <a:cubicBezTo>
                  <a:pt x="135" y="130"/>
                  <a:pt x="135" y="127"/>
                  <a:pt x="136" y="125"/>
                </a:cubicBezTo>
                <a:cubicBezTo>
                  <a:pt x="136" y="127"/>
                  <a:pt x="137" y="128"/>
                  <a:pt x="137" y="128"/>
                </a:cubicBezTo>
                <a:cubicBezTo>
                  <a:pt x="137" y="129"/>
                  <a:pt x="137" y="130"/>
                  <a:pt x="137" y="130"/>
                </a:cubicBezTo>
                <a:cubicBezTo>
                  <a:pt x="137" y="130"/>
                  <a:pt x="137" y="130"/>
                  <a:pt x="137" y="130"/>
                </a:cubicBezTo>
                <a:cubicBezTo>
                  <a:pt x="137" y="136"/>
                  <a:pt x="134" y="143"/>
                  <a:pt x="131" y="148"/>
                </a:cubicBezTo>
                <a:moveTo>
                  <a:pt x="133" y="119"/>
                </a:moveTo>
                <a:cubicBezTo>
                  <a:pt x="133" y="119"/>
                  <a:pt x="133" y="118"/>
                  <a:pt x="133" y="118"/>
                </a:cubicBezTo>
                <a:cubicBezTo>
                  <a:pt x="133" y="118"/>
                  <a:pt x="133" y="118"/>
                  <a:pt x="133" y="118"/>
                </a:cubicBezTo>
                <a:cubicBezTo>
                  <a:pt x="133" y="119"/>
                  <a:pt x="133" y="119"/>
                  <a:pt x="133" y="119"/>
                </a:cubicBezTo>
                <a:cubicBezTo>
                  <a:pt x="133" y="119"/>
                  <a:pt x="133" y="119"/>
                  <a:pt x="133" y="119"/>
                </a:cubicBezTo>
                <a:moveTo>
                  <a:pt x="95" y="122"/>
                </a:moveTo>
                <a:cubicBezTo>
                  <a:pt x="95" y="121"/>
                  <a:pt x="95" y="121"/>
                  <a:pt x="95" y="120"/>
                </a:cubicBezTo>
                <a:cubicBezTo>
                  <a:pt x="95" y="118"/>
                  <a:pt x="96" y="116"/>
                  <a:pt x="97" y="113"/>
                </a:cubicBezTo>
                <a:cubicBezTo>
                  <a:pt x="97" y="113"/>
                  <a:pt x="97" y="113"/>
                  <a:pt x="97" y="113"/>
                </a:cubicBezTo>
                <a:cubicBezTo>
                  <a:pt x="97" y="116"/>
                  <a:pt x="96" y="119"/>
                  <a:pt x="95" y="122"/>
                </a:cubicBezTo>
                <a:moveTo>
                  <a:pt x="39" y="115"/>
                </a:moveTo>
                <a:cubicBezTo>
                  <a:pt x="39" y="115"/>
                  <a:pt x="38" y="115"/>
                  <a:pt x="38" y="115"/>
                </a:cubicBezTo>
                <a:cubicBezTo>
                  <a:pt x="37" y="115"/>
                  <a:pt x="36" y="115"/>
                  <a:pt x="35" y="115"/>
                </a:cubicBezTo>
                <a:cubicBezTo>
                  <a:pt x="36" y="112"/>
                  <a:pt x="36" y="109"/>
                  <a:pt x="37" y="106"/>
                </a:cubicBezTo>
                <a:cubicBezTo>
                  <a:pt x="40" y="106"/>
                  <a:pt x="43" y="106"/>
                  <a:pt x="45" y="105"/>
                </a:cubicBezTo>
                <a:cubicBezTo>
                  <a:pt x="44" y="108"/>
                  <a:pt x="43" y="112"/>
                  <a:pt x="42" y="115"/>
                </a:cubicBezTo>
                <a:cubicBezTo>
                  <a:pt x="41" y="115"/>
                  <a:pt x="40" y="115"/>
                  <a:pt x="39" y="115"/>
                </a:cubicBezTo>
                <a:moveTo>
                  <a:pt x="31" y="113"/>
                </a:moveTo>
                <a:cubicBezTo>
                  <a:pt x="29" y="113"/>
                  <a:pt x="28" y="112"/>
                  <a:pt x="26" y="110"/>
                </a:cubicBezTo>
                <a:cubicBezTo>
                  <a:pt x="24" y="108"/>
                  <a:pt x="23" y="105"/>
                  <a:pt x="21" y="103"/>
                </a:cubicBezTo>
                <a:cubicBezTo>
                  <a:pt x="23" y="104"/>
                  <a:pt x="25" y="105"/>
                  <a:pt x="28" y="105"/>
                </a:cubicBezTo>
                <a:cubicBezTo>
                  <a:pt x="29" y="106"/>
                  <a:pt x="31" y="106"/>
                  <a:pt x="33" y="106"/>
                </a:cubicBezTo>
                <a:cubicBezTo>
                  <a:pt x="32" y="108"/>
                  <a:pt x="31" y="111"/>
                  <a:pt x="31" y="113"/>
                </a:cubicBezTo>
                <a:moveTo>
                  <a:pt x="92" y="114"/>
                </a:moveTo>
                <a:cubicBezTo>
                  <a:pt x="92" y="114"/>
                  <a:pt x="91" y="113"/>
                  <a:pt x="91" y="112"/>
                </a:cubicBezTo>
                <a:cubicBezTo>
                  <a:pt x="90" y="112"/>
                  <a:pt x="89" y="111"/>
                  <a:pt x="89" y="111"/>
                </a:cubicBezTo>
                <a:cubicBezTo>
                  <a:pt x="90" y="108"/>
                  <a:pt x="91" y="106"/>
                  <a:pt x="92" y="103"/>
                </a:cubicBezTo>
                <a:cubicBezTo>
                  <a:pt x="93" y="104"/>
                  <a:pt x="94" y="105"/>
                  <a:pt x="95" y="106"/>
                </a:cubicBezTo>
                <a:cubicBezTo>
                  <a:pt x="95" y="106"/>
                  <a:pt x="95" y="106"/>
                  <a:pt x="95" y="106"/>
                </a:cubicBezTo>
                <a:cubicBezTo>
                  <a:pt x="94" y="109"/>
                  <a:pt x="93" y="112"/>
                  <a:pt x="92" y="114"/>
                </a:cubicBezTo>
                <a:moveTo>
                  <a:pt x="47" y="114"/>
                </a:moveTo>
                <a:cubicBezTo>
                  <a:pt x="48" y="111"/>
                  <a:pt x="49" y="107"/>
                  <a:pt x="50" y="104"/>
                </a:cubicBezTo>
                <a:cubicBezTo>
                  <a:pt x="53" y="103"/>
                  <a:pt x="55" y="103"/>
                  <a:pt x="58" y="102"/>
                </a:cubicBezTo>
                <a:cubicBezTo>
                  <a:pt x="57" y="105"/>
                  <a:pt x="56" y="108"/>
                  <a:pt x="54" y="112"/>
                </a:cubicBezTo>
                <a:cubicBezTo>
                  <a:pt x="52" y="112"/>
                  <a:pt x="49" y="113"/>
                  <a:pt x="47" y="114"/>
                </a:cubicBezTo>
                <a:moveTo>
                  <a:pt x="85" y="109"/>
                </a:moveTo>
                <a:cubicBezTo>
                  <a:pt x="84" y="108"/>
                  <a:pt x="82" y="108"/>
                  <a:pt x="80" y="107"/>
                </a:cubicBezTo>
                <a:cubicBezTo>
                  <a:pt x="81" y="105"/>
                  <a:pt x="82" y="102"/>
                  <a:pt x="83" y="99"/>
                </a:cubicBezTo>
                <a:cubicBezTo>
                  <a:pt x="85" y="99"/>
                  <a:pt x="87" y="100"/>
                  <a:pt x="88" y="100"/>
                </a:cubicBezTo>
                <a:cubicBezTo>
                  <a:pt x="87" y="103"/>
                  <a:pt x="86" y="106"/>
                  <a:pt x="85" y="109"/>
                </a:cubicBezTo>
                <a:moveTo>
                  <a:pt x="60" y="110"/>
                </a:moveTo>
                <a:cubicBezTo>
                  <a:pt x="61" y="107"/>
                  <a:pt x="62" y="104"/>
                  <a:pt x="63" y="101"/>
                </a:cubicBezTo>
                <a:cubicBezTo>
                  <a:pt x="63" y="100"/>
                  <a:pt x="63" y="100"/>
                  <a:pt x="63" y="100"/>
                </a:cubicBezTo>
                <a:cubicBezTo>
                  <a:pt x="64" y="100"/>
                  <a:pt x="64" y="100"/>
                  <a:pt x="65" y="100"/>
                </a:cubicBezTo>
                <a:cubicBezTo>
                  <a:pt x="67" y="99"/>
                  <a:pt x="69" y="99"/>
                  <a:pt x="71" y="98"/>
                </a:cubicBezTo>
                <a:cubicBezTo>
                  <a:pt x="70" y="101"/>
                  <a:pt x="69" y="105"/>
                  <a:pt x="67" y="108"/>
                </a:cubicBezTo>
                <a:cubicBezTo>
                  <a:pt x="65" y="108"/>
                  <a:pt x="62" y="109"/>
                  <a:pt x="60" y="110"/>
                </a:cubicBezTo>
                <a:moveTo>
                  <a:pt x="72" y="107"/>
                </a:moveTo>
                <a:cubicBezTo>
                  <a:pt x="73" y="104"/>
                  <a:pt x="74" y="101"/>
                  <a:pt x="76" y="98"/>
                </a:cubicBezTo>
                <a:cubicBezTo>
                  <a:pt x="76" y="98"/>
                  <a:pt x="76" y="98"/>
                  <a:pt x="76" y="98"/>
                </a:cubicBezTo>
                <a:cubicBezTo>
                  <a:pt x="77" y="98"/>
                  <a:pt x="78" y="98"/>
                  <a:pt x="79" y="98"/>
                </a:cubicBezTo>
                <a:cubicBezTo>
                  <a:pt x="78" y="101"/>
                  <a:pt x="77" y="104"/>
                  <a:pt x="76" y="107"/>
                </a:cubicBezTo>
                <a:cubicBezTo>
                  <a:pt x="75" y="107"/>
                  <a:pt x="75" y="107"/>
                  <a:pt x="75" y="107"/>
                </a:cubicBezTo>
                <a:cubicBezTo>
                  <a:pt x="74" y="107"/>
                  <a:pt x="73" y="107"/>
                  <a:pt x="72" y="107"/>
                </a:cubicBezTo>
                <a:moveTo>
                  <a:pt x="30" y="74"/>
                </a:moveTo>
                <a:cubicBezTo>
                  <a:pt x="28" y="72"/>
                  <a:pt x="27" y="70"/>
                  <a:pt x="26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6" y="64"/>
                  <a:pt x="28" y="61"/>
                  <a:pt x="31" y="57"/>
                </a:cubicBezTo>
                <a:cubicBezTo>
                  <a:pt x="33" y="56"/>
                  <a:pt x="34" y="54"/>
                  <a:pt x="36" y="53"/>
                </a:cubicBezTo>
                <a:cubicBezTo>
                  <a:pt x="35" y="56"/>
                  <a:pt x="34" y="59"/>
                  <a:pt x="33" y="62"/>
                </a:cubicBezTo>
                <a:cubicBezTo>
                  <a:pt x="32" y="67"/>
                  <a:pt x="31" y="71"/>
                  <a:pt x="30" y="74"/>
                </a:cubicBezTo>
                <a:moveTo>
                  <a:pt x="38" y="77"/>
                </a:moveTo>
                <a:cubicBezTo>
                  <a:pt x="36" y="77"/>
                  <a:pt x="35" y="77"/>
                  <a:pt x="34" y="76"/>
                </a:cubicBezTo>
                <a:cubicBezTo>
                  <a:pt x="34" y="73"/>
                  <a:pt x="36" y="68"/>
                  <a:pt x="38" y="63"/>
                </a:cubicBezTo>
                <a:cubicBezTo>
                  <a:pt x="39" y="58"/>
                  <a:pt x="41" y="52"/>
                  <a:pt x="42" y="49"/>
                </a:cubicBezTo>
                <a:cubicBezTo>
                  <a:pt x="45" y="48"/>
                  <a:pt x="48" y="46"/>
                  <a:pt x="51" y="45"/>
                </a:cubicBezTo>
                <a:cubicBezTo>
                  <a:pt x="49" y="49"/>
                  <a:pt x="46" y="54"/>
                  <a:pt x="45" y="58"/>
                </a:cubicBezTo>
                <a:cubicBezTo>
                  <a:pt x="44" y="59"/>
                  <a:pt x="44" y="60"/>
                  <a:pt x="45" y="60"/>
                </a:cubicBezTo>
                <a:cubicBezTo>
                  <a:pt x="44" y="61"/>
                  <a:pt x="44" y="61"/>
                  <a:pt x="43" y="61"/>
                </a:cubicBezTo>
                <a:cubicBezTo>
                  <a:pt x="41" y="63"/>
                  <a:pt x="39" y="64"/>
                  <a:pt x="38" y="66"/>
                </a:cubicBezTo>
                <a:cubicBezTo>
                  <a:pt x="37" y="67"/>
                  <a:pt x="36" y="69"/>
                  <a:pt x="36" y="72"/>
                </a:cubicBezTo>
                <a:cubicBezTo>
                  <a:pt x="36" y="73"/>
                  <a:pt x="36" y="74"/>
                  <a:pt x="37" y="75"/>
                </a:cubicBezTo>
                <a:cubicBezTo>
                  <a:pt x="37" y="76"/>
                  <a:pt x="37" y="77"/>
                  <a:pt x="38" y="77"/>
                </a:cubicBezTo>
                <a:moveTo>
                  <a:pt x="49" y="58"/>
                </a:moveTo>
                <a:cubicBezTo>
                  <a:pt x="51" y="53"/>
                  <a:pt x="54" y="48"/>
                  <a:pt x="56" y="43"/>
                </a:cubicBezTo>
                <a:cubicBezTo>
                  <a:pt x="57" y="43"/>
                  <a:pt x="57" y="43"/>
                  <a:pt x="57" y="43"/>
                </a:cubicBezTo>
                <a:cubicBezTo>
                  <a:pt x="59" y="42"/>
                  <a:pt x="61" y="41"/>
                  <a:pt x="63" y="41"/>
                </a:cubicBezTo>
                <a:cubicBezTo>
                  <a:pt x="61" y="45"/>
                  <a:pt x="59" y="50"/>
                  <a:pt x="57" y="55"/>
                </a:cubicBezTo>
                <a:cubicBezTo>
                  <a:pt x="54" y="56"/>
                  <a:pt x="52" y="57"/>
                  <a:pt x="49" y="58"/>
                </a:cubicBezTo>
                <a:moveTo>
                  <a:pt x="73" y="50"/>
                </a:moveTo>
                <a:cubicBezTo>
                  <a:pt x="75" y="46"/>
                  <a:pt x="77" y="43"/>
                  <a:pt x="78" y="39"/>
                </a:cubicBezTo>
                <a:cubicBezTo>
                  <a:pt x="79" y="42"/>
                  <a:pt x="81" y="45"/>
                  <a:pt x="82" y="47"/>
                </a:cubicBezTo>
                <a:cubicBezTo>
                  <a:pt x="80" y="48"/>
                  <a:pt x="77" y="49"/>
                  <a:pt x="73" y="50"/>
                </a:cubicBezTo>
                <a:moveTo>
                  <a:pt x="62" y="53"/>
                </a:moveTo>
                <a:cubicBezTo>
                  <a:pt x="64" y="48"/>
                  <a:pt x="66" y="44"/>
                  <a:pt x="69" y="39"/>
                </a:cubicBezTo>
                <a:cubicBezTo>
                  <a:pt x="70" y="39"/>
                  <a:pt x="72" y="39"/>
                  <a:pt x="74" y="39"/>
                </a:cubicBezTo>
                <a:cubicBezTo>
                  <a:pt x="72" y="42"/>
                  <a:pt x="70" y="46"/>
                  <a:pt x="68" y="50"/>
                </a:cubicBezTo>
                <a:cubicBezTo>
                  <a:pt x="68" y="51"/>
                  <a:pt x="68" y="51"/>
                  <a:pt x="68" y="51"/>
                </a:cubicBezTo>
                <a:cubicBezTo>
                  <a:pt x="66" y="52"/>
                  <a:pt x="64" y="52"/>
                  <a:pt x="62" y="53"/>
                </a:cubicBezTo>
                <a:moveTo>
                  <a:pt x="84" y="41"/>
                </a:moveTo>
                <a:cubicBezTo>
                  <a:pt x="83" y="39"/>
                  <a:pt x="82" y="37"/>
                  <a:pt x="81" y="35"/>
                </a:cubicBezTo>
                <a:cubicBezTo>
                  <a:pt x="81" y="29"/>
                  <a:pt x="80" y="23"/>
                  <a:pt x="80" y="17"/>
                </a:cubicBezTo>
                <a:cubicBezTo>
                  <a:pt x="81" y="20"/>
                  <a:pt x="83" y="23"/>
                  <a:pt x="84" y="25"/>
                </a:cubicBezTo>
                <a:cubicBezTo>
                  <a:pt x="85" y="26"/>
                  <a:pt x="85" y="26"/>
                  <a:pt x="85" y="26"/>
                </a:cubicBezTo>
                <a:cubicBezTo>
                  <a:pt x="84" y="31"/>
                  <a:pt x="84" y="36"/>
                  <a:pt x="84" y="41"/>
                </a:cubicBezTo>
                <a:moveTo>
                  <a:pt x="35" y="102"/>
                </a:moveTo>
                <a:cubicBezTo>
                  <a:pt x="33" y="102"/>
                  <a:pt x="31" y="102"/>
                  <a:pt x="29" y="101"/>
                </a:cubicBezTo>
                <a:cubicBezTo>
                  <a:pt x="20" y="99"/>
                  <a:pt x="15" y="94"/>
                  <a:pt x="11" y="89"/>
                </a:cubicBezTo>
                <a:cubicBezTo>
                  <a:pt x="8" y="84"/>
                  <a:pt x="6" y="79"/>
                  <a:pt x="5" y="77"/>
                </a:cubicBezTo>
                <a:cubicBezTo>
                  <a:pt x="5" y="75"/>
                  <a:pt x="4" y="72"/>
                  <a:pt x="4" y="70"/>
                </a:cubicBezTo>
                <a:cubicBezTo>
                  <a:pt x="4" y="59"/>
                  <a:pt x="10" y="46"/>
                  <a:pt x="16" y="39"/>
                </a:cubicBezTo>
                <a:cubicBezTo>
                  <a:pt x="16" y="39"/>
                  <a:pt x="17" y="38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6" y="36"/>
                  <a:pt x="16" y="36"/>
                  <a:pt x="16" y="36"/>
                </a:cubicBezTo>
                <a:cubicBezTo>
                  <a:pt x="16" y="35"/>
                  <a:pt x="14" y="32"/>
                  <a:pt x="12" y="27"/>
                </a:cubicBezTo>
                <a:cubicBezTo>
                  <a:pt x="11" y="24"/>
                  <a:pt x="9" y="21"/>
                  <a:pt x="6" y="18"/>
                </a:cubicBezTo>
                <a:cubicBezTo>
                  <a:pt x="12" y="14"/>
                  <a:pt x="16" y="10"/>
                  <a:pt x="21" y="6"/>
                </a:cubicBezTo>
                <a:cubicBezTo>
                  <a:pt x="25" y="12"/>
                  <a:pt x="29" y="19"/>
                  <a:pt x="33" y="27"/>
                </a:cubicBezTo>
                <a:cubicBezTo>
                  <a:pt x="33" y="27"/>
                  <a:pt x="34" y="28"/>
                  <a:pt x="35" y="28"/>
                </a:cubicBezTo>
                <a:cubicBezTo>
                  <a:pt x="35" y="28"/>
                  <a:pt x="35" y="28"/>
                  <a:pt x="36" y="28"/>
                </a:cubicBezTo>
                <a:cubicBezTo>
                  <a:pt x="36" y="27"/>
                  <a:pt x="37" y="27"/>
                  <a:pt x="37" y="26"/>
                </a:cubicBezTo>
                <a:cubicBezTo>
                  <a:pt x="45" y="22"/>
                  <a:pt x="64" y="15"/>
                  <a:pt x="75" y="13"/>
                </a:cubicBezTo>
                <a:cubicBezTo>
                  <a:pt x="76" y="20"/>
                  <a:pt x="76" y="27"/>
                  <a:pt x="77" y="34"/>
                </a:cubicBezTo>
                <a:cubicBezTo>
                  <a:pt x="76" y="34"/>
                  <a:pt x="76" y="34"/>
                  <a:pt x="76" y="34"/>
                </a:cubicBezTo>
                <a:cubicBezTo>
                  <a:pt x="67" y="34"/>
                  <a:pt x="54" y="38"/>
                  <a:pt x="43" y="44"/>
                </a:cubicBezTo>
                <a:cubicBezTo>
                  <a:pt x="42" y="45"/>
                  <a:pt x="41" y="45"/>
                  <a:pt x="40" y="46"/>
                </a:cubicBezTo>
                <a:cubicBezTo>
                  <a:pt x="39" y="46"/>
                  <a:pt x="39" y="46"/>
                  <a:pt x="39" y="46"/>
                </a:cubicBezTo>
                <a:cubicBezTo>
                  <a:pt x="35" y="49"/>
                  <a:pt x="31" y="51"/>
                  <a:pt x="28" y="54"/>
                </a:cubicBezTo>
                <a:cubicBezTo>
                  <a:pt x="25" y="58"/>
                  <a:pt x="22" y="62"/>
                  <a:pt x="22" y="67"/>
                </a:cubicBezTo>
                <a:cubicBezTo>
                  <a:pt x="22" y="68"/>
                  <a:pt x="22" y="68"/>
                  <a:pt x="22" y="68"/>
                </a:cubicBezTo>
                <a:cubicBezTo>
                  <a:pt x="23" y="73"/>
                  <a:pt x="25" y="76"/>
                  <a:pt x="29" y="79"/>
                </a:cubicBezTo>
                <a:cubicBezTo>
                  <a:pt x="29" y="79"/>
                  <a:pt x="29" y="79"/>
                  <a:pt x="29" y="79"/>
                </a:cubicBezTo>
                <a:cubicBezTo>
                  <a:pt x="29" y="79"/>
                  <a:pt x="30" y="80"/>
                  <a:pt x="30" y="80"/>
                </a:cubicBezTo>
                <a:cubicBezTo>
                  <a:pt x="31" y="80"/>
                  <a:pt x="31" y="80"/>
                  <a:pt x="31" y="80"/>
                </a:cubicBezTo>
                <a:cubicBezTo>
                  <a:pt x="34" y="81"/>
                  <a:pt x="38" y="82"/>
                  <a:pt x="41" y="82"/>
                </a:cubicBezTo>
                <a:cubicBezTo>
                  <a:pt x="43" y="82"/>
                  <a:pt x="46" y="82"/>
                  <a:pt x="48" y="81"/>
                </a:cubicBezTo>
                <a:cubicBezTo>
                  <a:pt x="58" y="79"/>
                  <a:pt x="68" y="73"/>
                  <a:pt x="77" y="72"/>
                </a:cubicBezTo>
                <a:cubicBezTo>
                  <a:pt x="81" y="72"/>
                  <a:pt x="84" y="71"/>
                  <a:pt x="87" y="71"/>
                </a:cubicBezTo>
                <a:cubicBezTo>
                  <a:pt x="92" y="71"/>
                  <a:pt x="97" y="72"/>
                  <a:pt x="101" y="74"/>
                </a:cubicBezTo>
                <a:cubicBezTo>
                  <a:pt x="106" y="77"/>
                  <a:pt x="110" y="80"/>
                  <a:pt x="115" y="85"/>
                </a:cubicBezTo>
                <a:cubicBezTo>
                  <a:pt x="123" y="94"/>
                  <a:pt x="129" y="105"/>
                  <a:pt x="129" y="116"/>
                </a:cubicBezTo>
                <a:cubicBezTo>
                  <a:pt x="129" y="120"/>
                  <a:pt x="128" y="123"/>
                  <a:pt x="127" y="127"/>
                </a:cubicBezTo>
                <a:cubicBezTo>
                  <a:pt x="126" y="129"/>
                  <a:pt x="123" y="132"/>
                  <a:pt x="121" y="135"/>
                </a:cubicBezTo>
                <a:cubicBezTo>
                  <a:pt x="118" y="138"/>
                  <a:pt x="116" y="140"/>
                  <a:pt x="114" y="142"/>
                </a:cubicBezTo>
                <a:cubicBezTo>
                  <a:pt x="113" y="143"/>
                  <a:pt x="113" y="143"/>
                  <a:pt x="113" y="143"/>
                </a:cubicBezTo>
                <a:cubicBezTo>
                  <a:pt x="113" y="143"/>
                  <a:pt x="113" y="143"/>
                  <a:pt x="113" y="143"/>
                </a:cubicBezTo>
                <a:cubicBezTo>
                  <a:pt x="113" y="143"/>
                  <a:pt x="113" y="143"/>
                  <a:pt x="113" y="143"/>
                </a:cubicBezTo>
                <a:cubicBezTo>
                  <a:pt x="113" y="144"/>
                  <a:pt x="113" y="144"/>
                  <a:pt x="113" y="144"/>
                </a:cubicBezTo>
                <a:cubicBezTo>
                  <a:pt x="113" y="144"/>
                  <a:pt x="113" y="144"/>
                  <a:pt x="113" y="144"/>
                </a:cubicBezTo>
                <a:cubicBezTo>
                  <a:pt x="113" y="144"/>
                  <a:pt x="113" y="144"/>
                  <a:pt x="113" y="144"/>
                </a:cubicBezTo>
                <a:cubicBezTo>
                  <a:pt x="113" y="145"/>
                  <a:pt x="113" y="145"/>
                  <a:pt x="113" y="145"/>
                </a:cubicBezTo>
                <a:cubicBezTo>
                  <a:pt x="113" y="145"/>
                  <a:pt x="113" y="145"/>
                  <a:pt x="113" y="145"/>
                </a:cubicBezTo>
                <a:cubicBezTo>
                  <a:pt x="114" y="147"/>
                  <a:pt x="116" y="149"/>
                  <a:pt x="117" y="151"/>
                </a:cubicBezTo>
                <a:cubicBezTo>
                  <a:pt x="116" y="152"/>
                  <a:pt x="117" y="153"/>
                  <a:pt x="118" y="153"/>
                </a:cubicBezTo>
                <a:cubicBezTo>
                  <a:pt x="118" y="154"/>
                  <a:pt x="118" y="154"/>
                  <a:pt x="118" y="154"/>
                </a:cubicBezTo>
                <a:cubicBezTo>
                  <a:pt x="121" y="158"/>
                  <a:pt x="124" y="162"/>
                  <a:pt x="128" y="167"/>
                </a:cubicBezTo>
                <a:cubicBezTo>
                  <a:pt x="123" y="172"/>
                  <a:pt x="116" y="178"/>
                  <a:pt x="110" y="182"/>
                </a:cubicBezTo>
                <a:cubicBezTo>
                  <a:pt x="110" y="182"/>
                  <a:pt x="110" y="182"/>
                  <a:pt x="110" y="182"/>
                </a:cubicBezTo>
                <a:cubicBezTo>
                  <a:pt x="109" y="182"/>
                  <a:pt x="109" y="182"/>
                  <a:pt x="109" y="182"/>
                </a:cubicBezTo>
                <a:cubicBezTo>
                  <a:pt x="107" y="177"/>
                  <a:pt x="105" y="174"/>
                  <a:pt x="104" y="171"/>
                </a:cubicBezTo>
                <a:cubicBezTo>
                  <a:pt x="102" y="168"/>
                  <a:pt x="100" y="164"/>
                  <a:pt x="96" y="158"/>
                </a:cubicBezTo>
                <a:cubicBezTo>
                  <a:pt x="96" y="157"/>
                  <a:pt x="95" y="157"/>
                  <a:pt x="94" y="157"/>
                </a:cubicBezTo>
                <a:cubicBezTo>
                  <a:pt x="94" y="157"/>
                  <a:pt x="94" y="157"/>
                  <a:pt x="93" y="157"/>
                </a:cubicBezTo>
                <a:cubicBezTo>
                  <a:pt x="93" y="157"/>
                  <a:pt x="93" y="158"/>
                  <a:pt x="92" y="158"/>
                </a:cubicBezTo>
                <a:cubicBezTo>
                  <a:pt x="88" y="161"/>
                  <a:pt x="79" y="165"/>
                  <a:pt x="70" y="169"/>
                </a:cubicBezTo>
                <a:cubicBezTo>
                  <a:pt x="62" y="172"/>
                  <a:pt x="55" y="175"/>
                  <a:pt x="50" y="177"/>
                </a:cubicBezTo>
                <a:cubicBezTo>
                  <a:pt x="50" y="173"/>
                  <a:pt x="51" y="168"/>
                  <a:pt x="51" y="164"/>
                </a:cubicBezTo>
                <a:cubicBezTo>
                  <a:pt x="51" y="160"/>
                  <a:pt x="50" y="155"/>
                  <a:pt x="50" y="151"/>
                </a:cubicBezTo>
                <a:cubicBezTo>
                  <a:pt x="56" y="149"/>
                  <a:pt x="66" y="146"/>
                  <a:pt x="75" y="142"/>
                </a:cubicBezTo>
                <a:cubicBezTo>
                  <a:pt x="80" y="139"/>
                  <a:pt x="84" y="137"/>
                  <a:pt x="88" y="135"/>
                </a:cubicBezTo>
                <a:cubicBezTo>
                  <a:pt x="89" y="134"/>
                  <a:pt x="89" y="134"/>
                  <a:pt x="89" y="134"/>
                </a:cubicBezTo>
                <a:cubicBezTo>
                  <a:pt x="89" y="134"/>
                  <a:pt x="89" y="134"/>
                  <a:pt x="89" y="134"/>
                </a:cubicBezTo>
                <a:cubicBezTo>
                  <a:pt x="89" y="134"/>
                  <a:pt x="89" y="134"/>
                  <a:pt x="89" y="134"/>
                </a:cubicBezTo>
                <a:cubicBezTo>
                  <a:pt x="93" y="131"/>
                  <a:pt x="97" y="128"/>
                  <a:pt x="98" y="125"/>
                </a:cubicBezTo>
                <a:cubicBezTo>
                  <a:pt x="100" y="121"/>
                  <a:pt x="101" y="117"/>
                  <a:pt x="101" y="113"/>
                </a:cubicBezTo>
                <a:cubicBezTo>
                  <a:pt x="101" y="107"/>
                  <a:pt x="98" y="102"/>
                  <a:pt x="94" y="99"/>
                </a:cubicBezTo>
                <a:cubicBezTo>
                  <a:pt x="93" y="98"/>
                  <a:pt x="93" y="98"/>
                  <a:pt x="93" y="98"/>
                </a:cubicBezTo>
                <a:cubicBezTo>
                  <a:pt x="93" y="98"/>
                  <a:pt x="92" y="97"/>
                  <a:pt x="92" y="97"/>
                </a:cubicBezTo>
                <a:cubicBezTo>
                  <a:pt x="91" y="97"/>
                  <a:pt x="91" y="97"/>
                  <a:pt x="91" y="97"/>
                </a:cubicBezTo>
                <a:cubicBezTo>
                  <a:pt x="89" y="96"/>
                  <a:pt x="86" y="95"/>
                  <a:pt x="84" y="95"/>
                </a:cubicBezTo>
                <a:cubicBezTo>
                  <a:pt x="83" y="94"/>
                  <a:pt x="83" y="94"/>
                  <a:pt x="83" y="94"/>
                </a:cubicBezTo>
                <a:cubicBezTo>
                  <a:pt x="83" y="94"/>
                  <a:pt x="83" y="94"/>
                  <a:pt x="82" y="94"/>
                </a:cubicBezTo>
                <a:cubicBezTo>
                  <a:pt x="82" y="94"/>
                  <a:pt x="82" y="94"/>
                  <a:pt x="82" y="94"/>
                </a:cubicBezTo>
                <a:cubicBezTo>
                  <a:pt x="80" y="94"/>
                  <a:pt x="78" y="94"/>
                  <a:pt x="76" y="94"/>
                </a:cubicBezTo>
                <a:cubicBezTo>
                  <a:pt x="72" y="94"/>
                  <a:pt x="68" y="94"/>
                  <a:pt x="64" y="95"/>
                </a:cubicBezTo>
                <a:cubicBezTo>
                  <a:pt x="55" y="98"/>
                  <a:pt x="45" y="102"/>
                  <a:pt x="36" y="102"/>
                </a:cubicBezTo>
                <a:cubicBezTo>
                  <a:pt x="36" y="102"/>
                  <a:pt x="36" y="102"/>
                  <a:pt x="36" y="102"/>
                </a:cubicBezTo>
                <a:cubicBezTo>
                  <a:pt x="36" y="102"/>
                  <a:pt x="36" y="102"/>
                  <a:pt x="36" y="102"/>
                </a:cubicBezTo>
                <a:cubicBezTo>
                  <a:pt x="35" y="102"/>
                  <a:pt x="35" y="102"/>
                  <a:pt x="35" y="102"/>
                </a:cubicBezTo>
                <a:moveTo>
                  <a:pt x="21" y="0"/>
                </a:moveTo>
                <a:cubicBezTo>
                  <a:pt x="21" y="0"/>
                  <a:pt x="20" y="1"/>
                  <a:pt x="20" y="1"/>
                </a:cubicBezTo>
                <a:cubicBezTo>
                  <a:pt x="13" y="6"/>
                  <a:pt x="9" y="11"/>
                  <a:pt x="2" y="16"/>
                </a:cubicBezTo>
                <a:cubicBezTo>
                  <a:pt x="2" y="16"/>
                  <a:pt x="2" y="16"/>
                  <a:pt x="2" y="16"/>
                </a:cubicBezTo>
                <a:cubicBezTo>
                  <a:pt x="2" y="16"/>
                  <a:pt x="2" y="16"/>
                  <a:pt x="2" y="16"/>
                </a:cubicBezTo>
                <a:cubicBezTo>
                  <a:pt x="1" y="16"/>
                  <a:pt x="1" y="16"/>
                  <a:pt x="1" y="16"/>
                </a:cubicBezTo>
                <a:cubicBezTo>
                  <a:pt x="1" y="16"/>
                  <a:pt x="1" y="16"/>
                  <a:pt x="1" y="16"/>
                </a:cubicBezTo>
                <a:cubicBezTo>
                  <a:pt x="1" y="17"/>
                  <a:pt x="1" y="17"/>
                  <a:pt x="1" y="17"/>
                </a:cubicBezTo>
                <a:cubicBezTo>
                  <a:pt x="1" y="17"/>
                  <a:pt x="1" y="17"/>
                  <a:pt x="1" y="17"/>
                </a:cubicBezTo>
                <a:cubicBezTo>
                  <a:pt x="1" y="18"/>
                  <a:pt x="1" y="18"/>
                  <a:pt x="1" y="18"/>
                </a:cubicBezTo>
                <a:cubicBezTo>
                  <a:pt x="1" y="18"/>
                  <a:pt x="1" y="18"/>
                  <a:pt x="1" y="18"/>
                </a:cubicBezTo>
                <a:cubicBezTo>
                  <a:pt x="1" y="18"/>
                  <a:pt x="1" y="18"/>
                  <a:pt x="1" y="18"/>
                </a:cubicBezTo>
                <a:cubicBezTo>
                  <a:pt x="1" y="19"/>
                  <a:pt x="1" y="19"/>
                  <a:pt x="1" y="19"/>
                </a:cubicBezTo>
                <a:cubicBezTo>
                  <a:pt x="1" y="19"/>
                  <a:pt x="1" y="19"/>
                  <a:pt x="1" y="19"/>
                </a:cubicBezTo>
                <a:cubicBezTo>
                  <a:pt x="2" y="19"/>
                  <a:pt x="2" y="19"/>
                  <a:pt x="2" y="19"/>
                </a:cubicBezTo>
                <a:cubicBezTo>
                  <a:pt x="4" y="21"/>
                  <a:pt x="7" y="26"/>
                  <a:pt x="9" y="30"/>
                </a:cubicBezTo>
                <a:cubicBezTo>
                  <a:pt x="10" y="32"/>
                  <a:pt x="11" y="34"/>
                  <a:pt x="12" y="36"/>
                </a:cubicBezTo>
                <a:cubicBezTo>
                  <a:pt x="12" y="36"/>
                  <a:pt x="12" y="37"/>
                  <a:pt x="12" y="37"/>
                </a:cubicBezTo>
                <a:cubicBezTo>
                  <a:pt x="6" y="45"/>
                  <a:pt x="0" y="58"/>
                  <a:pt x="0" y="70"/>
                </a:cubicBezTo>
                <a:cubicBezTo>
                  <a:pt x="0" y="73"/>
                  <a:pt x="0" y="75"/>
                  <a:pt x="1" y="78"/>
                </a:cubicBezTo>
                <a:cubicBezTo>
                  <a:pt x="2" y="80"/>
                  <a:pt x="4" y="86"/>
                  <a:pt x="8" y="92"/>
                </a:cubicBezTo>
                <a:cubicBezTo>
                  <a:pt x="8" y="92"/>
                  <a:pt x="8" y="92"/>
                  <a:pt x="9" y="93"/>
                </a:cubicBezTo>
                <a:cubicBezTo>
                  <a:pt x="9" y="93"/>
                  <a:pt x="9" y="94"/>
                  <a:pt x="9" y="94"/>
                </a:cubicBezTo>
                <a:cubicBezTo>
                  <a:pt x="14" y="101"/>
                  <a:pt x="17" y="105"/>
                  <a:pt x="22" y="111"/>
                </a:cubicBezTo>
                <a:cubicBezTo>
                  <a:pt x="22" y="111"/>
                  <a:pt x="22" y="112"/>
                  <a:pt x="22" y="112"/>
                </a:cubicBezTo>
                <a:cubicBezTo>
                  <a:pt x="22" y="112"/>
                  <a:pt x="23" y="113"/>
                  <a:pt x="23" y="113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4" y="114"/>
                  <a:pt x="24" y="114"/>
                  <a:pt x="25" y="114"/>
                </a:cubicBezTo>
                <a:cubicBezTo>
                  <a:pt x="26" y="116"/>
                  <a:pt x="28" y="117"/>
                  <a:pt x="30" y="118"/>
                </a:cubicBezTo>
                <a:cubicBezTo>
                  <a:pt x="30" y="118"/>
                  <a:pt x="31" y="119"/>
                  <a:pt x="31" y="119"/>
                </a:cubicBezTo>
                <a:cubicBezTo>
                  <a:pt x="32" y="119"/>
                  <a:pt x="32" y="119"/>
                  <a:pt x="32" y="119"/>
                </a:cubicBezTo>
                <a:cubicBezTo>
                  <a:pt x="32" y="119"/>
                  <a:pt x="33" y="119"/>
                  <a:pt x="33" y="119"/>
                </a:cubicBezTo>
                <a:cubicBezTo>
                  <a:pt x="35" y="119"/>
                  <a:pt x="37" y="119"/>
                  <a:pt x="38" y="119"/>
                </a:cubicBezTo>
                <a:cubicBezTo>
                  <a:pt x="38" y="119"/>
                  <a:pt x="38" y="119"/>
                  <a:pt x="38" y="119"/>
                </a:cubicBezTo>
                <a:cubicBezTo>
                  <a:pt x="45" y="119"/>
                  <a:pt x="51" y="117"/>
                  <a:pt x="57" y="115"/>
                </a:cubicBezTo>
                <a:cubicBezTo>
                  <a:pt x="63" y="113"/>
                  <a:pt x="70" y="111"/>
                  <a:pt x="75" y="111"/>
                </a:cubicBezTo>
                <a:cubicBezTo>
                  <a:pt x="75" y="111"/>
                  <a:pt x="75" y="111"/>
                  <a:pt x="75" y="111"/>
                </a:cubicBezTo>
                <a:cubicBezTo>
                  <a:pt x="76" y="111"/>
                  <a:pt x="76" y="111"/>
                  <a:pt x="76" y="111"/>
                </a:cubicBezTo>
                <a:cubicBezTo>
                  <a:pt x="77" y="112"/>
                  <a:pt x="77" y="112"/>
                  <a:pt x="77" y="112"/>
                </a:cubicBezTo>
                <a:cubicBezTo>
                  <a:pt x="77" y="112"/>
                  <a:pt x="77" y="112"/>
                  <a:pt x="77" y="112"/>
                </a:cubicBezTo>
                <a:cubicBezTo>
                  <a:pt x="78" y="112"/>
                  <a:pt x="78" y="112"/>
                  <a:pt x="78" y="111"/>
                </a:cubicBezTo>
                <a:cubicBezTo>
                  <a:pt x="81" y="112"/>
                  <a:pt x="82" y="112"/>
                  <a:pt x="84" y="113"/>
                </a:cubicBezTo>
                <a:cubicBezTo>
                  <a:pt x="84" y="114"/>
                  <a:pt x="85" y="114"/>
                  <a:pt x="85" y="115"/>
                </a:cubicBezTo>
                <a:cubicBezTo>
                  <a:pt x="85" y="115"/>
                  <a:pt x="86" y="115"/>
                  <a:pt x="86" y="115"/>
                </a:cubicBezTo>
                <a:cubicBezTo>
                  <a:pt x="86" y="115"/>
                  <a:pt x="86" y="115"/>
                  <a:pt x="87" y="115"/>
                </a:cubicBezTo>
                <a:cubicBezTo>
                  <a:pt x="88" y="115"/>
                  <a:pt x="88" y="115"/>
                  <a:pt x="88" y="115"/>
                </a:cubicBezTo>
                <a:cubicBezTo>
                  <a:pt x="89" y="117"/>
                  <a:pt x="90" y="118"/>
                  <a:pt x="90" y="120"/>
                </a:cubicBezTo>
                <a:cubicBezTo>
                  <a:pt x="90" y="120"/>
                  <a:pt x="90" y="120"/>
                  <a:pt x="90" y="120"/>
                </a:cubicBezTo>
                <a:cubicBezTo>
                  <a:pt x="90" y="121"/>
                  <a:pt x="90" y="121"/>
                  <a:pt x="90" y="122"/>
                </a:cubicBezTo>
                <a:cubicBezTo>
                  <a:pt x="90" y="122"/>
                  <a:pt x="90" y="122"/>
                  <a:pt x="90" y="122"/>
                </a:cubicBezTo>
                <a:cubicBezTo>
                  <a:pt x="90" y="125"/>
                  <a:pt x="89" y="128"/>
                  <a:pt x="87" y="130"/>
                </a:cubicBezTo>
                <a:cubicBezTo>
                  <a:pt x="75" y="138"/>
                  <a:pt x="55" y="146"/>
                  <a:pt x="47" y="147"/>
                </a:cubicBezTo>
                <a:cubicBezTo>
                  <a:pt x="46" y="147"/>
                  <a:pt x="45" y="148"/>
                  <a:pt x="45" y="150"/>
                </a:cubicBezTo>
                <a:cubicBezTo>
                  <a:pt x="46" y="154"/>
                  <a:pt x="46" y="159"/>
                  <a:pt x="46" y="164"/>
                </a:cubicBezTo>
                <a:cubicBezTo>
                  <a:pt x="46" y="169"/>
                  <a:pt x="46" y="174"/>
                  <a:pt x="45" y="179"/>
                </a:cubicBezTo>
                <a:cubicBezTo>
                  <a:pt x="45" y="179"/>
                  <a:pt x="45" y="180"/>
                  <a:pt x="45" y="181"/>
                </a:cubicBezTo>
                <a:cubicBezTo>
                  <a:pt x="49" y="187"/>
                  <a:pt x="52" y="193"/>
                  <a:pt x="55" y="198"/>
                </a:cubicBezTo>
                <a:cubicBezTo>
                  <a:pt x="56" y="199"/>
                  <a:pt x="56" y="199"/>
                  <a:pt x="56" y="199"/>
                </a:cubicBezTo>
                <a:cubicBezTo>
                  <a:pt x="56" y="199"/>
                  <a:pt x="56" y="199"/>
                  <a:pt x="56" y="199"/>
                </a:cubicBezTo>
                <a:cubicBezTo>
                  <a:pt x="56" y="199"/>
                  <a:pt x="56" y="199"/>
                  <a:pt x="56" y="199"/>
                </a:cubicBezTo>
                <a:cubicBezTo>
                  <a:pt x="56" y="199"/>
                  <a:pt x="56" y="199"/>
                  <a:pt x="56" y="199"/>
                </a:cubicBezTo>
                <a:cubicBezTo>
                  <a:pt x="57" y="199"/>
                  <a:pt x="57" y="199"/>
                  <a:pt x="57" y="199"/>
                </a:cubicBezTo>
                <a:cubicBezTo>
                  <a:pt x="57" y="199"/>
                  <a:pt x="57" y="199"/>
                  <a:pt x="57" y="199"/>
                </a:cubicBezTo>
                <a:cubicBezTo>
                  <a:pt x="57" y="199"/>
                  <a:pt x="57" y="199"/>
                  <a:pt x="57" y="199"/>
                </a:cubicBezTo>
                <a:cubicBezTo>
                  <a:pt x="58" y="199"/>
                  <a:pt x="58" y="199"/>
                  <a:pt x="58" y="199"/>
                </a:cubicBezTo>
                <a:cubicBezTo>
                  <a:pt x="58" y="199"/>
                  <a:pt x="58" y="199"/>
                  <a:pt x="58" y="199"/>
                </a:cubicBezTo>
                <a:cubicBezTo>
                  <a:pt x="58" y="199"/>
                  <a:pt x="58" y="199"/>
                  <a:pt x="58" y="199"/>
                </a:cubicBezTo>
                <a:cubicBezTo>
                  <a:pt x="58" y="199"/>
                  <a:pt x="58" y="199"/>
                  <a:pt x="58" y="199"/>
                </a:cubicBezTo>
                <a:cubicBezTo>
                  <a:pt x="58" y="199"/>
                  <a:pt x="59" y="199"/>
                  <a:pt x="60" y="198"/>
                </a:cubicBezTo>
                <a:cubicBezTo>
                  <a:pt x="64" y="197"/>
                  <a:pt x="72" y="194"/>
                  <a:pt x="81" y="191"/>
                </a:cubicBezTo>
                <a:cubicBezTo>
                  <a:pt x="89" y="187"/>
                  <a:pt x="97" y="183"/>
                  <a:pt x="103" y="179"/>
                </a:cubicBezTo>
                <a:cubicBezTo>
                  <a:pt x="104" y="182"/>
                  <a:pt x="106" y="184"/>
                  <a:pt x="107" y="187"/>
                </a:cubicBezTo>
                <a:cubicBezTo>
                  <a:pt x="108" y="188"/>
                  <a:pt x="108" y="188"/>
                  <a:pt x="109" y="188"/>
                </a:cubicBezTo>
                <a:cubicBezTo>
                  <a:pt x="109" y="188"/>
                  <a:pt x="109" y="188"/>
                  <a:pt x="109" y="188"/>
                </a:cubicBezTo>
                <a:cubicBezTo>
                  <a:pt x="112" y="192"/>
                  <a:pt x="114" y="196"/>
                  <a:pt x="116" y="200"/>
                </a:cubicBezTo>
                <a:cubicBezTo>
                  <a:pt x="116" y="201"/>
                  <a:pt x="117" y="201"/>
                  <a:pt x="118" y="201"/>
                </a:cubicBezTo>
                <a:cubicBezTo>
                  <a:pt x="118" y="201"/>
                  <a:pt x="118" y="201"/>
                  <a:pt x="118" y="201"/>
                </a:cubicBezTo>
                <a:cubicBezTo>
                  <a:pt x="118" y="201"/>
                  <a:pt x="119" y="202"/>
                  <a:pt x="119" y="202"/>
                </a:cubicBezTo>
                <a:cubicBezTo>
                  <a:pt x="120" y="202"/>
                  <a:pt x="120" y="201"/>
                  <a:pt x="120" y="201"/>
                </a:cubicBezTo>
                <a:cubicBezTo>
                  <a:pt x="129" y="195"/>
                  <a:pt x="133" y="190"/>
                  <a:pt x="140" y="185"/>
                </a:cubicBezTo>
                <a:cubicBezTo>
                  <a:pt x="141" y="184"/>
                  <a:pt x="141" y="183"/>
                  <a:pt x="140" y="182"/>
                </a:cubicBezTo>
                <a:cubicBezTo>
                  <a:pt x="140" y="182"/>
                  <a:pt x="140" y="182"/>
                  <a:pt x="140" y="182"/>
                </a:cubicBezTo>
                <a:cubicBezTo>
                  <a:pt x="140" y="182"/>
                  <a:pt x="140" y="181"/>
                  <a:pt x="140" y="181"/>
                </a:cubicBezTo>
                <a:cubicBezTo>
                  <a:pt x="138" y="176"/>
                  <a:pt x="136" y="172"/>
                  <a:pt x="134" y="168"/>
                </a:cubicBezTo>
                <a:cubicBezTo>
                  <a:pt x="134" y="167"/>
                  <a:pt x="134" y="167"/>
                  <a:pt x="133" y="166"/>
                </a:cubicBezTo>
                <a:cubicBezTo>
                  <a:pt x="131" y="163"/>
                  <a:pt x="129" y="161"/>
                  <a:pt x="127" y="159"/>
                </a:cubicBezTo>
                <a:cubicBezTo>
                  <a:pt x="134" y="152"/>
                  <a:pt x="140" y="142"/>
                  <a:pt x="141" y="131"/>
                </a:cubicBezTo>
                <a:cubicBezTo>
                  <a:pt x="141" y="131"/>
                  <a:pt x="141" y="131"/>
                  <a:pt x="141" y="131"/>
                </a:cubicBezTo>
                <a:cubicBezTo>
                  <a:pt x="141" y="130"/>
                  <a:pt x="141" y="130"/>
                  <a:pt x="141" y="130"/>
                </a:cubicBezTo>
                <a:cubicBezTo>
                  <a:pt x="141" y="130"/>
                  <a:pt x="141" y="130"/>
                  <a:pt x="141" y="130"/>
                </a:cubicBezTo>
                <a:cubicBezTo>
                  <a:pt x="141" y="130"/>
                  <a:pt x="141" y="130"/>
                  <a:pt x="141" y="130"/>
                </a:cubicBezTo>
                <a:cubicBezTo>
                  <a:pt x="141" y="130"/>
                  <a:pt x="139" y="117"/>
                  <a:pt x="128" y="97"/>
                </a:cubicBezTo>
                <a:cubicBezTo>
                  <a:pt x="128" y="97"/>
                  <a:pt x="128" y="97"/>
                  <a:pt x="128" y="97"/>
                </a:cubicBezTo>
                <a:cubicBezTo>
                  <a:pt x="125" y="91"/>
                  <a:pt x="122" y="86"/>
                  <a:pt x="118" y="82"/>
                </a:cubicBezTo>
                <a:cubicBezTo>
                  <a:pt x="113" y="77"/>
                  <a:pt x="108" y="73"/>
                  <a:pt x="103" y="71"/>
                </a:cubicBezTo>
                <a:cubicBezTo>
                  <a:pt x="98" y="68"/>
                  <a:pt x="93" y="67"/>
                  <a:pt x="87" y="67"/>
                </a:cubicBezTo>
                <a:cubicBezTo>
                  <a:pt x="87" y="67"/>
                  <a:pt x="87" y="67"/>
                  <a:pt x="87" y="67"/>
                </a:cubicBezTo>
                <a:cubicBezTo>
                  <a:pt x="84" y="67"/>
                  <a:pt x="80" y="67"/>
                  <a:pt x="77" y="68"/>
                </a:cubicBezTo>
                <a:cubicBezTo>
                  <a:pt x="66" y="69"/>
                  <a:pt x="57" y="75"/>
                  <a:pt x="47" y="77"/>
                </a:cubicBezTo>
                <a:cubicBezTo>
                  <a:pt x="46" y="77"/>
                  <a:pt x="45" y="77"/>
                  <a:pt x="44" y="77"/>
                </a:cubicBezTo>
                <a:cubicBezTo>
                  <a:pt x="44" y="77"/>
                  <a:pt x="44" y="77"/>
                  <a:pt x="44" y="77"/>
                </a:cubicBezTo>
                <a:cubicBezTo>
                  <a:pt x="43" y="77"/>
                  <a:pt x="43" y="76"/>
                  <a:pt x="42" y="76"/>
                </a:cubicBezTo>
                <a:cubicBezTo>
                  <a:pt x="41" y="75"/>
                  <a:pt x="41" y="74"/>
                  <a:pt x="40" y="73"/>
                </a:cubicBezTo>
                <a:cubicBezTo>
                  <a:pt x="40" y="73"/>
                  <a:pt x="40" y="72"/>
                  <a:pt x="40" y="72"/>
                </a:cubicBezTo>
                <a:cubicBezTo>
                  <a:pt x="40" y="71"/>
                  <a:pt x="40" y="70"/>
                  <a:pt x="41" y="68"/>
                </a:cubicBezTo>
                <a:cubicBezTo>
                  <a:pt x="43" y="66"/>
                  <a:pt x="46" y="64"/>
                  <a:pt x="50" y="62"/>
                </a:cubicBezTo>
                <a:cubicBezTo>
                  <a:pt x="56" y="59"/>
                  <a:pt x="64" y="57"/>
                  <a:pt x="71" y="55"/>
                </a:cubicBezTo>
                <a:cubicBezTo>
                  <a:pt x="78" y="53"/>
                  <a:pt x="83" y="51"/>
                  <a:pt x="85" y="51"/>
                </a:cubicBezTo>
                <a:cubicBezTo>
                  <a:pt x="85" y="51"/>
                  <a:pt x="85" y="51"/>
                  <a:pt x="85" y="51"/>
                </a:cubicBezTo>
                <a:cubicBezTo>
                  <a:pt x="86" y="51"/>
                  <a:pt x="86" y="51"/>
                  <a:pt x="86" y="51"/>
                </a:cubicBezTo>
                <a:cubicBezTo>
                  <a:pt x="86" y="51"/>
                  <a:pt x="86" y="51"/>
                  <a:pt x="86" y="51"/>
                </a:cubicBezTo>
                <a:cubicBezTo>
                  <a:pt x="87" y="51"/>
                  <a:pt x="88" y="50"/>
                  <a:pt x="88" y="49"/>
                </a:cubicBezTo>
                <a:cubicBezTo>
                  <a:pt x="88" y="41"/>
                  <a:pt x="89" y="33"/>
                  <a:pt x="89" y="25"/>
                </a:cubicBezTo>
                <a:cubicBezTo>
                  <a:pt x="89" y="25"/>
                  <a:pt x="89" y="24"/>
                  <a:pt x="88" y="24"/>
                </a:cubicBezTo>
                <a:cubicBezTo>
                  <a:pt x="88" y="23"/>
                  <a:pt x="88" y="23"/>
                  <a:pt x="88" y="23"/>
                </a:cubicBezTo>
                <a:cubicBezTo>
                  <a:pt x="86" y="19"/>
                  <a:pt x="83" y="14"/>
                  <a:pt x="80" y="9"/>
                </a:cubicBezTo>
                <a:cubicBezTo>
                  <a:pt x="80" y="8"/>
                  <a:pt x="79" y="8"/>
                  <a:pt x="78" y="8"/>
                </a:cubicBezTo>
                <a:cubicBezTo>
                  <a:pt x="78" y="8"/>
                  <a:pt x="78" y="8"/>
                  <a:pt x="77" y="8"/>
                </a:cubicBezTo>
                <a:cubicBezTo>
                  <a:pt x="77" y="9"/>
                  <a:pt x="77" y="9"/>
                  <a:pt x="77" y="9"/>
                </a:cubicBezTo>
                <a:cubicBezTo>
                  <a:pt x="77" y="9"/>
                  <a:pt x="77" y="9"/>
                  <a:pt x="77" y="9"/>
                </a:cubicBezTo>
                <a:cubicBezTo>
                  <a:pt x="66" y="10"/>
                  <a:pt x="45" y="17"/>
                  <a:pt x="36" y="22"/>
                </a:cubicBezTo>
                <a:cubicBezTo>
                  <a:pt x="32" y="15"/>
                  <a:pt x="28" y="9"/>
                  <a:pt x="24" y="3"/>
                </a:cubicBezTo>
                <a:cubicBezTo>
                  <a:pt x="24" y="2"/>
                  <a:pt x="24" y="2"/>
                  <a:pt x="24" y="2"/>
                </a:cubicBezTo>
                <a:cubicBezTo>
                  <a:pt x="24" y="2"/>
                  <a:pt x="23" y="2"/>
                  <a:pt x="23" y="1"/>
                </a:cubicBezTo>
                <a:cubicBezTo>
                  <a:pt x="23" y="1"/>
                  <a:pt x="22" y="0"/>
                  <a:pt x="21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7" name="CustomShape 11"/>
          <p:cNvSpPr/>
          <p:nvPr/>
        </p:nvSpPr>
        <p:spPr>
          <a:xfrm>
            <a:off x="2891520" y="2015640"/>
            <a:ext cx="155160" cy="93960"/>
          </a:xfrm>
          <a:custGeom>
            <a:avLst/>
            <a:gdLst/>
            <a:ahLst/>
            <a:rect l="l" t="t" r="r" b="b"/>
            <a:pathLst>
              <a:path w="153" h="93">
                <a:moveTo>
                  <a:pt x="116" y="14"/>
                </a:moveTo>
                <a:cubicBezTo>
                  <a:pt x="115" y="14"/>
                  <a:pt x="114" y="13"/>
                  <a:pt x="114" y="13"/>
                </a:cubicBezTo>
                <a:cubicBezTo>
                  <a:pt x="113" y="12"/>
                  <a:pt x="113" y="12"/>
                  <a:pt x="112" y="11"/>
                </a:cubicBezTo>
                <a:cubicBezTo>
                  <a:pt x="119" y="10"/>
                  <a:pt x="128" y="8"/>
                  <a:pt x="136" y="7"/>
                </a:cubicBezTo>
                <a:cubicBezTo>
                  <a:pt x="140" y="6"/>
                  <a:pt x="144" y="5"/>
                  <a:pt x="147" y="5"/>
                </a:cubicBezTo>
                <a:cubicBezTo>
                  <a:pt x="147" y="5"/>
                  <a:pt x="148" y="5"/>
                  <a:pt x="148" y="5"/>
                </a:cubicBezTo>
                <a:cubicBezTo>
                  <a:pt x="148" y="8"/>
                  <a:pt x="147" y="13"/>
                  <a:pt x="146" y="19"/>
                </a:cubicBezTo>
                <a:cubicBezTo>
                  <a:pt x="145" y="26"/>
                  <a:pt x="144" y="34"/>
                  <a:pt x="143" y="38"/>
                </a:cubicBezTo>
                <a:cubicBezTo>
                  <a:pt x="142" y="38"/>
                  <a:pt x="141" y="37"/>
                  <a:pt x="141" y="37"/>
                </a:cubicBezTo>
                <a:cubicBezTo>
                  <a:pt x="140" y="36"/>
                  <a:pt x="139" y="36"/>
                  <a:pt x="139" y="36"/>
                </a:cubicBezTo>
                <a:cubicBezTo>
                  <a:pt x="140" y="20"/>
                  <a:pt x="140" y="20"/>
                  <a:pt x="140" y="20"/>
                </a:cubicBezTo>
                <a:cubicBezTo>
                  <a:pt x="140" y="20"/>
                  <a:pt x="140" y="19"/>
                  <a:pt x="139" y="18"/>
                </a:cubicBezTo>
                <a:cubicBezTo>
                  <a:pt x="139" y="18"/>
                  <a:pt x="139" y="18"/>
                  <a:pt x="138" y="18"/>
                </a:cubicBezTo>
                <a:cubicBezTo>
                  <a:pt x="138" y="18"/>
                  <a:pt x="137" y="19"/>
                  <a:pt x="137" y="19"/>
                </a:cubicBezTo>
                <a:cubicBezTo>
                  <a:pt x="137" y="19"/>
                  <a:pt x="135" y="21"/>
                  <a:pt x="133" y="24"/>
                </a:cubicBezTo>
                <a:cubicBezTo>
                  <a:pt x="125" y="33"/>
                  <a:pt x="109" y="53"/>
                  <a:pt x="97" y="66"/>
                </a:cubicBezTo>
                <a:cubicBezTo>
                  <a:pt x="95" y="68"/>
                  <a:pt x="93" y="70"/>
                  <a:pt x="91" y="70"/>
                </a:cubicBezTo>
                <a:cubicBezTo>
                  <a:pt x="91" y="71"/>
                  <a:pt x="91" y="71"/>
                  <a:pt x="90" y="71"/>
                </a:cubicBezTo>
                <a:cubicBezTo>
                  <a:pt x="90" y="71"/>
                  <a:pt x="90" y="71"/>
                  <a:pt x="90" y="71"/>
                </a:cubicBezTo>
                <a:cubicBezTo>
                  <a:pt x="88" y="71"/>
                  <a:pt x="86" y="70"/>
                  <a:pt x="84" y="68"/>
                </a:cubicBezTo>
                <a:cubicBezTo>
                  <a:pt x="71" y="62"/>
                  <a:pt x="58" y="55"/>
                  <a:pt x="46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4" y="48"/>
                  <a:pt x="44" y="48"/>
                  <a:pt x="43" y="48"/>
                </a:cubicBezTo>
                <a:cubicBezTo>
                  <a:pt x="5" y="87"/>
                  <a:pt x="5" y="87"/>
                  <a:pt x="5" y="87"/>
                </a:cubicBezTo>
                <a:cubicBezTo>
                  <a:pt x="4" y="85"/>
                  <a:pt x="4" y="84"/>
                  <a:pt x="4" y="82"/>
                </a:cubicBezTo>
                <a:cubicBezTo>
                  <a:pt x="16" y="70"/>
                  <a:pt x="27" y="57"/>
                  <a:pt x="39" y="44"/>
                </a:cubicBezTo>
                <a:cubicBezTo>
                  <a:pt x="41" y="42"/>
                  <a:pt x="43" y="41"/>
                  <a:pt x="46" y="41"/>
                </a:cubicBezTo>
                <a:cubicBezTo>
                  <a:pt x="47" y="41"/>
                  <a:pt x="49" y="42"/>
                  <a:pt x="50" y="43"/>
                </a:cubicBezTo>
                <a:cubicBezTo>
                  <a:pt x="56" y="46"/>
                  <a:pt x="64" y="50"/>
                  <a:pt x="71" y="54"/>
                </a:cubicBezTo>
                <a:cubicBezTo>
                  <a:pt x="79" y="57"/>
                  <a:pt x="86" y="61"/>
                  <a:pt x="90" y="63"/>
                </a:cubicBezTo>
                <a:cubicBezTo>
                  <a:pt x="90" y="63"/>
                  <a:pt x="90" y="63"/>
                  <a:pt x="91" y="63"/>
                </a:cubicBezTo>
                <a:cubicBezTo>
                  <a:pt x="91" y="63"/>
                  <a:pt x="92" y="63"/>
                  <a:pt x="92" y="63"/>
                </a:cubicBezTo>
                <a:cubicBezTo>
                  <a:pt x="100" y="53"/>
                  <a:pt x="110" y="42"/>
                  <a:pt x="118" y="33"/>
                </a:cubicBezTo>
                <a:cubicBezTo>
                  <a:pt x="122" y="28"/>
                  <a:pt x="126" y="24"/>
                  <a:pt x="128" y="22"/>
                </a:cubicBezTo>
                <a:cubicBezTo>
                  <a:pt x="131" y="19"/>
                  <a:pt x="132" y="17"/>
                  <a:pt x="132" y="17"/>
                </a:cubicBezTo>
                <a:cubicBezTo>
                  <a:pt x="133" y="16"/>
                  <a:pt x="133" y="16"/>
                  <a:pt x="133" y="15"/>
                </a:cubicBezTo>
                <a:cubicBezTo>
                  <a:pt x="132" y="14"/>
                  <a:pt x="132" y="14"/>
                  <a:pt x="131" y="14"/>
                </a:cubicBezTo>
                <a:cubicBezTo>
                  <a:pt x="131" y="14"/>
                  <a:pt x="131" y="14"/>
                  <a:pt x="131" y="14"/>
                </a:cubicBezTo>
                <a:cubicBezTo>
                  <a:pt x="116" y="14"/>
                  <a:pt x="116" y="14"/>
                  <a:pt x="116" y="14"/>
                </a:cubicBezTo>
                <a:moveTo>
                  <a:pt x="151" y="0"/>
                </a:moveTo>
                <a:cubicBezTo>
                  <a:pt x="151" y="0"/>
                  <a:pt x="151" y="0"/>
                  <a:pt x="150" y="0"/>
                </a:cubicBezTo>
                <a:cubicBezTo>
                  <a:pt x="150" y="0"/>
                  <a:pt x="123" y="4"/>
                  <a:pt x="108" y="9"/>
                </a:cubicBezTo>
                <a:cubicBezTo>
                  <a:pt x="107" y="9"/>
                  <a:pt x="107" y="9"/>
                  <a:pt x="106" y="10"/>
                </a:cubicBezTo>
                <a:cubicBezTo>
                  <a:pt x="106" y="11"/>
                  <a:pt x="106" y="11"/>
                  <a:pt x="107" y="12"/>
                </a:cubicBezTo>
                <a:cubicBezTo>
                  <a:pt x="109" y="13"/>
                  <a:pt x="114" y="18"/>
                  <a:pt x="114" y="18"/>
                </a:cubicBezTo>
                <a:cubicBezTo>
                  <a:pt x="114" y="18"/>
                  <a:pt x="115" y="18"/>
                  <a:pt x="115" y="18"/>
                </a:cubicBezTo>
                <a:cubicBezTo>
                  <a:pt x="115" y="18"/>
                  <a:pt x="115" y="18"/>
                  <a:pt x="115" y="18"/>
                </a:cubicBezTo>
                <a:cubicBezTo>
                  <a:pt x="126" y="18"/>
                  <a:pt x="126" y="18"/>
                  <a:pt x="126" y="18"/>
                </a:cubicBezTo>
                <a:cubicBezTo>
                  <a:pt x="119" y="26"/>
                  <a:pt x="102" y="44"/>
                  <a:pt x="90" y="59"/>
                </a:cubicBezTo>
                <a:cubicBezTo>
                  <a:pt x="86" y="56"/>
                  <a:pt x="80" y="53"/>
                  <a:pt x="73" y="50"/>
                </a:cubicBezTo>
                <a:cubicBezTo>
                  <a:pt x="66" y="47"/>
                  <a:pt x="58" y="43"/>
                  <a:pt x="52" y="39"/>
                </a:cubicBezTo>
                <a:cubicBezTo>
                  <a:pt x="50" y="38"/>
                  <a:pt x="48" y="37"/>
                  <a:pt x="46" y="37"/>
                </a:cubicBezTo>
                <a:cubicBezTo>
                  <a:pt x="42" y="37"/>
                  <a:pt x="39" y="39"/>
                  <a:pt x="36" y="42"/>
                </a:cubicBezTo>
                <a:cubicBezTo>
                  <a:pt x="24" y="55"/>
                  <a:pt x="12" y="67"/>
                  <a:pt x="0" y="80"/>
                </a:cubicBezTo>
                <a:cubicBezTo>
                  <a:pt x="0" y="81"/>
                  <a:pt x="0" y="81"/>
                  <a:pt x="0" y="82"/>
                </a:cubicBezTo>
                <a:cubicBezTo>
                  <a:pt x="0" y="86"/>
                  <a:pt x="2" y="89"/>
                  <a:pt x="2" y="91"/>
                </a:cubicBezTo>
                <a:cubicBezTo>
                  <a:pt x="2" y="92"/>
                  <a:pt x="2" y="93"/>
                  <a:pt x="3" y="93"/>
                </a:cubicBezTo>
                <a:cubicBezTo>
                  <a:pt x="3" y="93"/>
                  <a:pt x="3" y="93"/>
                  <a:pt x="4" y="93"/>
                </a:cubicBezTo>
                <a:cubicBezTo>
                  <a:pt x="4" y="93"/>
                  <a:pt x="5" y="93"/>
                  <a:pt x="5" y="93"/>
                </a:cubicBezTo>
                <a:cubicBezTo>
                  <a:pt x="45" y="52"/>
                  <a:pt x="45" y="52"/>
                  <a:pt x="45" y="52"/>
                </a:cubicBezTo>
                <a:cubicBezTo>
                  <a:pt x="57" y="59"/>
                  <a:pt x="70" y="65"/>
                  <a:pt x="82" y="72"/>
                </a:cubicBezTo>
                <a:cubicBezTo>
                  <a:pt x="84" y="73"/>
                  <a:pt x="87" y="74"/>
                  <a:pt x="90" y="74"/>
                </a:cubicBezTo>
                <a:cubicBezTo>
                  <a:pt x="91" y="74"/>
                  <a:pt x="92" y="74"/>
                  <a:pt x="92" y="74"/>
                </a:cubicBezTo>
                <a:cubicBezTo>
                  <a:pt x="96" y="74"/>
                  <a:pt x="98" y="71"/>
                  <a:pt x="100" y="69"/>
                </a:cubicBezTo>
                <a:cubicBezTo>
                  <a:pt x="112" y="56"/>
                  <a:pt x="128" y="36"/>
                  <a:pt x="136" y="27"/>
                </a:cubicBezTo>
                <a:cubicBezTo>
                  <a:pt x="135" y="36"/>
                  <a:pt x="135" y="36"/>
                  <a:pt x="135" y="36"/>
                </a:cubicBezTo>
                <a:cubicBezTo>
                  <a:pt x="135" y="37"/>
                  <a:pt x="135" y="38"/>
                  <a:pt x="136" y="38"/>
                </a:cubicBezTo>
                <a:cubicBezTo>
                  <a:pt x="136" y="38"/>
                  <a:pt x="137" y="39"/>
                  <a:pt x="138" y="40"/>
                </a:cubicBezTo>
                <a:cubicBezTo>
                  <a:pt x="140" y="41"/>
                  <a:pt x="142" y="42"/>
                  <a:pt x="144" y="43"/>
                </a:cubicBezTo>
                <a:cubicBezTo>
                  <a:pt x="144" y="43"/>
                  <a:pt x="144" y="43"/>
                  <a:pt x="144" y="43"/>
                </a:cubicBezTo>
                <a:cubicBezTo>
                  <a:pt x="145" y="43"/>
                  <a:pt x="145" y="43"/>
                  <a:pt x="145" y="43"/>
                </a:cubicBezTo>
                <a:cubicBezTo>
                  <a:pt x="146" y="43"/>
                  <a:pt x="146" y="42"/>
                  <a:pt x="146" y="42"/>
                </a:cubicBezTo>
                <a:cubicBezTo>
                  <a:pt x="147" y="38"/>
                  <a:pt x="149" y="28"/>
                  <a:pt x="150" y="19"/>
                </a:cubicBezTo>
                <a:cubicBezTo>
                  <a:pt x="152" y="10"/>
                  <a:pt x="153" y="3"/>
                  <a:pt x="153" y="3"/>
                </a:cubicBezTo>
                <a:cubicBezTo>
                  <a:pt x="153" y="2"/>
                  <a:pt x="153" y="1"/>
                  <a:pt x="152" y="1"/>
                </a:cubicBezTo>
                <a:cubicBezTo>
                  <a:pt x="152" y="1"/>
                  <a:pt x="151" y="0"/>
                  <a:pt x="151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8" name="CustomShape 12"/>
          <p:cNvSpPr/>
          <p:nvPr/>
        </p:nvSpPr>
        <p:spPr>
          <a:xfrm>
            <a:off x="2864880" y="2011680"/>
            <a:ext cx="182880" cy="145800"/>
          </a:xfrm>
          <a:custGeom>
            <a:avLst/>
            <a:gdLst/>
            <a:ahLst/>
            <a:rect l="l" t="t" r="r" b="b"/>
            <a:pathLst>
              <a:path w="180" h="144">
                <a:moveTo>
                  <a:pt x="115" y="123"/>
                </a:moveTo>
                <a:cubicBezTo>
                  <a:pt x="117" y="121"/>
                  <a:pt x="119" y="120"/>
                  <a:pt x="121" y="119"/>
                </a:cubicBezTo>
                <a:cubicBezTo>
                  <a:pt x="121" y="120"/>
                  <a:pt x="121" y="121"/>
                  <a:pt x="121" y="123"/>
                </a:cubicBezTo>
                <a:cubicBezTo>
                  <a:pt x="115" y="123"/>
                  <a:pt x="115" y="123"/>
                  <a:pt x="115" y="123"/>
                </a:cubicBezTo>
                <a:moveTo>
                  <a:pt x="82" y="123"/>
                </a:moveTo>
                <a:cubicBezTo>
                  <a:pt x="84" y="121"/>
                  <a:pt x="86" y="120"/>
                  <a:pt x="88" y="118"/>
                </a:cubicBezTo>
                <a:cubicBezTo>
                  <a:pt x="88" y="120"/>
                  <a:pt x="88" y="121"/>
                  <a:pt x="88" y="123"/>
                </a:cubicBezTo>
                <a:cubicBezTo>
                  <a:pt x="82" y="123"/>
                  <a:pt x="82" y="123"/>
                  <a:pt x="82" y="123"/>
                </a:cubicBezTo>
                <a:moveTo>
                  <a:pt x="43" y="123"/>
                </a:moveTo>
                <a:cubicBezTo>
                  <a:pt x="47" y="120"/>
                  <a:pt x="51" y="118"/>
                  <a:pt x="55" y="116"/>
                </a:cubicBezTo>
                <a:cubicBezTo>
                  <a:pt x="55" y="118"/>
                  <a:pt x="55" y="120"/>
                  <a:pt x="55" y="123"/>
                </a:cubicBezTo>
                <a:cubicBezTo>
                  <a:pt x="43" y="123"/>
                  <a:pt x="43" y="123"/>
                  <a:pt x="43" y="123"/>
                </a:cubicBezTo>
                <a:moveTo>
                  <a:pt x="105" y="123"/>
                </a:moveTo>
                <a:cubicBezTo>
                  <a:pt x="105" y="122"/>
                  <a:pt x="105" y="121"/>
                  <a:pt x="105" y="120"/>
                </a:cubicBezTo>
                <a:cubicBezTo>
                  <a:pt x="110" y="115"/>
                  <a:pt x="115" y="112"/>
                  <a:pt x="121" y="109"/>
                </a:cubicBezTo>
                <a:cubicBezTo>
                  <a:pt x="121" y="111"/>
                  <a:pt x="121" y="113"/>
                  <a:pt x="121" y="114"/>
                </a:cubicBezTo>
                <a:cubicBezTo>
                  <a:pt x="117" y="117"/>
                  <a:pt x="112" y="120"/>
                  <a:pt x="108" y="122"/>
                </a:cubicBezTo>
                <a:cubicBezTo>
                  <a:pt x="108" y="123"/>
                  <a:pt x="108" y="123"/>
                  <a:pt x="108" y="123"/>
                </a:cubicBezTo>
                <a:cubicBezTo>
                  <a:pt x="105" y="123"/>
                  <a:pt x="105" y="123"/>
                  <a:pt x="105" y="123"/>
                </a:cubicBezTo>
                <a:moveTo>
                  <a:pt x="138" y="123"/>
                </a:moveTo>
                <a:cubicBezTo>
                  <a:pt x="138" y="121"/>
                  <a:pt x="138" y="120"/>
                  <a:pt x="138" y="118"/>
                </a:cubicBezTo>
                <a:cubicBezTo>
                  <a:pt x="144" y="114"/>
                  <a:pt x="148" y="111"/>
                  <a:pt x="154" y="108"/>
                </a:cubicBezTo>
                <a:cubicBezTo>
                  <a:pt x="154" y="109"/>
                  <a:pt x="154" y="110"/>
                  <a:pt x="154" y="112"/>
                </a:cubicBezTo>
                <a:cubicBezTo>
                  <a:pt x="154" y="115"/>
                  <a:pt x="154" y="119"/>
                  <a:pt x="154" y="123"/>
                </a:cubicBezTo>
                <a:cubicBezTo>
                  <a:pt x="138" y="123"/>
                  <a:pt x="138" y="123"/>
                  <a:pt x="138" y="123"/>
                </a:cubicBezTo>
                <a:moveTo>
                  <a:pt x="72" y="123"/>
                </a:moveTo>
                <a:cubicBezTo>
                  <a:pt x="72" y="120"/>
                  <a:pt x="72" y="118"/>
                  <a:pt x="71" y="116"/>
                </a:cubicBezTo>
                <a:cubicBezTo>
                  <a:pt x="79" y="112"/>
                  <a:pt x="82" y="111"/>
                  <a:pt x="88" y="107"/>
                </a:cubicBezTo>
                <a:cubicBezTo>
                  <a:pt x="88" y="109"/>
                  <a:pt x="88" y="111"/>
                  <a:pt x="88" y="113"/>
                </a:cubicBezTo>
                <a:cubicBezTo>
                  <a:pt x="88" y="114"/>
                  <a:pt x="88" y="114"/>
                  <a:pt x="88" y="114"/>
                </a:cubicBezTo>
                <a:cubicBezTo>
                  <a:pt x="84" y="117"/>
                  <a:pt x="78" y="120"/>
                  <a:pt x="74" y="122"/>
                </a:cubicBezTo>
                <a:cubicBezTo>
                  <a:pt x="74" y="123"/>
                  <a:pt x="74" y="123"/>
                  <a:pt x="74" y="123"/>
                </a:cubicBezTo>
                <a:cubicBezTo>
                  <a:pt x="72" y="123"/>
                  <a:pt x="72" y="123"/>
                  <a:pt x="72" y="123"/>
                </a:cubicBezTo>
                <a:moveTo>
                  <a:pt x="39" y="120"/>
                </a:moveTo>
                <a:cubicBezTo>
                  <a:pt x="39" y="118"/>
                  <a:pt x="38" y="116"/>
                  <a:pt x="38" y="114"/>
                </a:cubicBezTo>
                <a:cubicBezTo>
                  <a:pt x="39" y="114"/>
                  <a:pt x="39" y="114"/>
                  <a:pt x="39" y="114"/>
                </a:cubicBezTo>
                <a:cubicBezTo>
                  <a:pt x="44" y="112"/>
                  <a:pt x="50" y="109"/>
                  <a:pt x="55" y="106"/>
                </a:cubicBezTo>
                <a:cubicBezTo>
                  <a:pt x="55" y="108"/>
                  <a:pt x="55" y="109"/>
                  <a:pt x="55" y="111"/>
                </a:cubicBezTo>
                <a:cubicBezTo>
                  <a:pt x="55" y="111"/>
                  <a:pt x="55" y="111"/>
                  <a:pt x="55" y="111"/>
                </a:cubicBezTo>
                <a:cubicBezTo>
                  <a:pt x="49" y="115"/>
                  <a:pt x="44" y="117"/>
                  <a:pt x="39" y="120"/>
                </a:cubicBezTo>
                <a:moveTo>
                  <a:pt x="104" y="115"/>
                </a:moveTo>
                <a:cubicBezTo>
                  <a:pt x="104" y="112"/>
                  <a:pt x="104" y="108"/>
                  <a:pt x="104" y="105"/>
                </a:cubicBezTo>
                <a:cubicBezTo>
                  <a:pt x="109" y="103"/>
                  <a:pt x="116" y="100"/>
                  <a:pt x="121" y="98"/>
                </a:cubicBezTo>
                <a:cubicBezTo>
                  <a:pt x="121" y="100"/>
                  <a:pt x="121" y="103"/>
                  <a:pt x="121" y="105"/>
                </a:cubicBezTo>
                <a:cubicBezTo>
                  <a:pt x="115" y="108"/>
                  <a:pt x="110" y="111"/>
                  <a:pt x="104" y="115"/>
                </a:cubicBezTo>
                <a:moveTo>
                  <a:pt x="71" y="112"/>
                </a:moveTo>
                <a:cubicBezTo>
                  <a:pt x="71" y="109"/>
                  <a:pt x="71" y="107"/>
                  <a:pt x="71" y="105"/>
                </a:cubicBezTo>
                <a:cubicBezTo>
                  <a:pt x="71" y="105"/>
                  <a:pt x="71" y="105"/>
                  <a:pt x="71" y="105"/>
                </a:cubicBezTo>
                <a:cubicBezTo>
                  <a:pt x="77" y="101"/>
                  <a:pt x="82" y="98"/>
                  <a:pt x="88" y="95"/>
                </a:cubicBezTo>
                <a:cubicBezTo>
                  <a:pt x="88" y="97"/>
                  <a:pt x="88" y="100"/>
                  <a:pt x="88" y="103"/>
                </a:cubicBezTo>
                <a:cubicBezTo>
                  <a:pt x="81" y="107"/>
                  <a:pt x="78" y="108"/>
                  <a:pt x="71" y="112"/>
                </a:cubicBezTo>
                <a:moveTo>
                  <a:pt x="137" y="114"/>
                </a:moveTo>
                <a:cubicBezTo>
                  <a:pt x="137" y="111"/>
                  <a:pt x="137" y="109"/>
                  <a:pt x="137" y="106"/>
                </a:cubicBezTo>
                <a:cubicBezTo>
                  <a:pt x="144" y="101"/>
                  <a:pt x="147" y="100"/>
                  <a:pt x="154" y="94"/>
                </a:cubicBezTo>
                <a:cubicBezTo>
                  <a:pt x="154" y="97"/>
                  <a:pt x="154" y="100"/>
                  <a:pt x="154" y="103"/>
                </a:cubicBezTo>
                <a:cubicBezTo>
                  <a:pt x="153" y="103"/>
                  <a:pt x="153" y="103"/>
                  <a:pt x="153" y="103"/>
                </a:cubicBezTo>
                <a:cubicBezTo>
                  <a:pt x="147" y="107"/>
                  <a:pt x="143" y="110"/>
                  <a:pt x="137" y="114"/>
                </a:cubicBezTo>
                <a:moveTo>
                  <a:pt x="104" y="101"/>
                </a:moveTo>
                <a:cubicBezTo>
                  <a:pt x="104" y="97"/>
                  <a:pt x="104" y="93"/>
                  <a:pt x="104" y="90"/>
                </a:cubicBezTo>
                <a:cubicBezTo>
                  <a:pt x="105" y="90"/>
                  <a:pt x="107" y="91"/>
                  <a:pt x="109" y="92"/>
                </a:cubicBezTo>
                <a:cubicBezTo>
                  <a:pt x="109" y="92"/>
                  <a:pt x="110" y="92"/>
                  <a:pt x="111" y="92"/>
                </a:cubicBezTo>
                <a:cubicBezTo>
                  <a:pt x="112" y="93"/>
                  <a:pt x="112" y="93"/>
                  <a:pt x="113" y="93"/>
                </a:cubicBezTo>
                <a:cubicBezTo>
                  <a:pt x="115" y="93"/>
                  <a:pt x="116" y="93"/>
                  <a:pt x="117" y="93"/>
                </a:cubicBezTo>
                <a:cubicBezTo>
                  <a:pt x="118" y="92"/>
                  <a:pt x="120" y="92"/>
                  <a:pt x="121" y="91"/>
                </a:cubicBezTo>
                <a:cubicBezTo>
                  <a:pt x="121" y="91"/>
                  <a:pt x="121" y="91"/>
                  <a:pt x="121" y="91"/>
                </a:cubicBezTo>
                <a:cubicBezTo>
                  <a:pt x="121" y="92"/>
                  <a:pt x="121" y="93"/>
                  <a:pt x="121" y="94"/>
                </a:cubicBezTo>
                <a:cubicBezTo>
                  <a:pt x="116" y="96"/>
                  <a:pt x="109" y="99"/>
                  <a:pt x="104" y="101"/>
                </a:cubicBezTo>
                <a:moveTo>
                  <a:pt x="38" y="109"/>
                </a:moveTo>
                <a:cubicBezTo>
                  <a:pt x="38" y="108"/>
                  <a:pt x="38" y="107"/>
                  <a:pt x="38" y="105"/>
                </a:cubicBezTo>
                <a:cubicBezTo>
                  <a:pt x="44" y="101"/>
                  <a:pt x="50" y="95"/>
                  <a:pt x="55" y="89"/>
                </a:cubicBezTo>
                <a:cubicBezTo>
                  <a:pt x="55" y="93"/>
                  <a:pt x="55" y="97"/>
                  <a:pt x="55" y="101"/>
                </a:cubicBezTo>
                <a:cubicBezTo>
                  <a:pt x="49" y="104"/>
                  <a:pt x="44" y="106"/>
                  <a:pt x="38" y="109"/>
                </a:cubicBezTo>
                <a:moveTo>
                  <a:pt x="71" y="100"/>
                </a:moveTo>
                <a:cubicBezTo>
                  <a:pt x="71" y="97"/>
                  <a:pt x="71" y="93"/>
                  <a:pt x="71" y="90"/>
                </a:cubicBezTo>
                <a:cubicBezTo>
                  <a:pt x="75" y="87"/>
                  <a:pt x="79" y="85"/>
                  <a:pt x="85" y="82"/>
                </a:cubicBezTo>
                <a:cubicBezTo>
                  <a:pt x="86" y="82"/>
                  <a:pt x="87" y="83"/>
                  <a:pt x="88" y="84"/>
                </a:cubicBezTo>
                <a:cubicBezTo>
                  <a:pt x="88" y="86"/>
                  <a:pt x="88" y="88"/>
                  <a:pt x="88" y="90"/>
                </a:cubicBezTo>
                <a:cubicBezTo>
                  <a:pt x="82" y="93"/>
                  <a:pt x="77" y="97"/>
                  <a:pt x="71" y="100"/>
                </a:cubicBezTo>
                <a:moveTo>
                  <a:pt x="137" y="101"/>
                </a:moveTo>
                <a:cubicBezTo>
                  <a:pt x="137" y="98"/>
                  <a:pt x="137" y="95"/>
                  <a:pt x="137" y="92"/>
                </a:cubicBezTo>
                <a:cubicBezTo>
                  <a:pt x="137" y="92"/>
                  <a:pt x="137" y="92"/>
                  <a:pt x="137" y="92"/>
                </a:cubicBezTo>
                <a:cubicBezTo>
                  <a:pt x="141" y="89"/>
                  <a:pt x="145" y="87"/>
                  <a:pt x="148" y="84"/>
                </a:cubicBezTo>
                <a:cubicBezTo>
                  <a:pt x="150" y="82"/>
                  <a:pt x="151" y="80"/>
                  <a:pt x="154" y="78"/>
                </a:cubicBezTo>
                <a:cubicBezTo>
                  <a:pt x="154" y="81"/>
                  <a:pt x="154" y="85"/>
                  <a:pt x="154" y="89"/>
                </a:cubicBezTo>
                <a:cubicBezTo>
                  <a:pt x="153" y="89"/>
                  <a:pt x="153" y="89"/>
                  <a:pt x="153" y="89"/>
                </a:cubicBezTo>
                <a:cubicBezTo>
                  <a:pt x="146" y="96"/>
                  <a:pt x="143" y="97"/>
                  <a:pt x="137" y="101"/>
                </a:cubicBezTo>
                <a:moveTo>
                  <a:pt x="70" y="85"/>
                </a:moveTo>
                <a:cubicBezTo>
                  <a:pt x="70" y="83"/>
                  <a:pt x="70" y="81"/>
                  <a:pt x="70" y="79"/>
                </a:cubicBezTo>
                <a:cubicBezTo>
                  <a:pt x="71" y="78"/>
                  <a:pt x="72" y="77"/>
                  <a:pt x="73" y="75"/>
                </a:cubicBezTo>
                <a:cubicBezTo>
                  <a:pt x="73" y="75"/>
                  <a:pt x="74" y="74"/>
                  <a:pt x="74" y="73"/>
                </a:cubicBezTo>
                <a:cubicBezTo>
                  <a:pt x="76" y="75"/>
                  <a:pt x="79" y="77"/>
                  <a:pt x="81" y="79"/>
                </a:cubicBezTo>
                <a:cubicBezTo>
                  <a:pt x="77" y="81"/>
                  <a:pt x="74" y="83"/>
                  <a:pt x="70" y="85"/>
                </a:cubicBezTo>
                <a:moveTo>
                  <a:pt x="73" y="73"/>
                </a:moveTo>
                <a:cubicBezTo>
                  <a:pt x="74" y="71"/>
                  <a:pt x="74" y="71"/>
                  <a:pt x="74" y="71"/>
                </a:cubicBezTo>
                <a:cubicBezTo>
                  <a:pt x="74" y="71"/>
                  <a:pt x="74" y="71"/>
                  <a:pt x="74" y="71"/>
                </a:cubicBezTo>
                <a:cubicBezTo>
                  <a:pt x="73" y="73"/>
                  <a:pt x="73" y="73"/>
                  <a:pt x="73" y="73"/>
                </a:cubicBezTo>
                <a:moveTo>
                  <a:pt x="137" y="87"/>
                </a:moveTo>
                <a:cubicBezTo>
                  <a:pt x="137" y="85"/>
                  <a:pt x="136" y="83"/>
                  <a:pt x="136" y="80"/>
                </a:cubicBezTo>
                <a:cubicBezTo>
                  <a:pt x="137" y="80"/>
                  <a:pt x="138" y="79"/>
                  <a:pt x="139" y="78"/>
                </a:cubicBezTo>
                <a:cubicBezTo>
                  <a:pt x="143" y="74"/>
                  <a:pt x="149" y="68"/>
                  <a:pt x="153" y="63"/>
                </a:cubicBezTo>
                <a:cubicBezTo>
                  <a:pt x="153" y="66"/>
                  <a:pt x="153" y="69"/>
                  <a:pt x="154" y="72"/>
                </a:cubicBezTo>
                <a:cubicBezTo>
                  <a:pt x="150" y="76"/>
                  <a:pt x="148" y="78"/>
                  <a:pt x="145" y="81"/>
                </a:cubicBezTo>
                <a:cubicBezTo>
                  <a:pt x="143" y="83"/>
                  <a:pt x="140" y="85"/>
                  <a:pt x="137" y="87"/>
                </a:cubicBezTo>
                <a:moveTo>
                  <a:pt x="16" y="0"/>
                </a:moveTo>
                <a:cubicBezTo>
                  <a:pt x="15" y="0"/>
                  <a:pt x="14" y="1"/>
                  <a:pt x="14" y="2"/>
                </a:cubicBezTo>
                <a:cubicBezTo>
                  <a:pt x="14" y="32"/>
                  <a:pt x="14" y="32"/>
                  <a:pt x="14" y="32"/>
                </a:cubicBezTo>
                <a:cubicBezTo>
                  <a:pt x="13" y="32"/>
                  <a:pt x="11" y="32"/>
                  <a:pt x="10" y="32"/>
                </a:cubicBezTo>
                <a:cubicBezTo>
                  <a:pt x="8" y="32"/>
                  <a:pt x="8" y="33"/>
                  <a:pt x="8" y="34"/>
                </a:cubicBezTo>
                <a:cubicBezTo>
                  <a:pt x="8" y="35"/>
                  <a:pt x="8" y="36"/>
                  <a:pt x="10" y="36"/>
                </a:cubicBezTo>
                <a:cubicBezTo>
                  <a:pt x="11" y="36"/>
                  <a:pt x="13" y="36"/>
                  <a:pt x="14" y="36"/>
                </a:cubicBezTo>
                <a:cubicBezTo>
                  <a:pt x="14" y="49"/>
                  <a:pt x="14" y="49"/>
                  <a:pt x="14" y="49"/>
                </a:cubicBezTo>
                <a:cubicBezTo>
                  <a:pt x="13" y="49"/>
                  <a:pt x="11" y="49"/>
                  <a:pt x="10" y="49"/>
                </a:cubicBezTo>
                <a:cubicBezTo>
                  <a:pt x="8" y="49"/>
                  <a:pt x="8" y="50"/>
                  <a:pt x="8" y="51"/>
                </a:cubicBezTo>
                <a:cubicBezTo>
                  <a:pt x="8" y="52"/>
                  <a:pt x="8" y="53"/>
                  <a:pt x="10" y="53"/>
                </a:cubicBezTo>
                <a:cubicBezTo>
                  <a:pt x="11" y="53"/>
                  <a:pt x="13" y="53"/>
                  <a:pt x="14" y="53"/>
                </a:cubicBezTo>
                <a:cubicBezTo>
                  <a:pt x="14" y="68"/>
                  <a:pt x="14" y="68"/>
                  <a:pt x="14" y="68"/>
                </a:cubicBezTo>
                <a:cubicBezTo>
                  <a:pt x="13" y="68"/>
                  <a:pt x="11" y="68"/>
                  <a:pt x="10" y="68"/>
                </a:cubicBezTo>
                <a:cubicBezTo>
                  <a:pt x="8" y="68"/>
                  <a:pt x="8" y="69"/>
                  <a:pt x="8" y="70"/>
                </a:cubicBezTo>
                <a:cubicBezTo>
                  <a:pt x="8" y="71"/>
                  <a:pt x="8" y="72"/>
                  <a:pt x="10" y="72"/>
                </a:cubicBezTo>
                <a:cubicBezTo>
                  <a:pt x="11" y="72"/>
                  <a:pt x="13" y="72"/>
                  <a:pt x="14" y="72"/>
                </a:cubicBezTo>
                <a:cubicBezTo>
                  <a:pt x="14" y="86"/>
                  <a:pt x="14" y="86"/>
                  <a:pt x="14" y="86"/>
                </a:cubicBezTo>
                <a:cubicBezTo>
                  <a:pt x="13" y="86"/>
                  <a:pt x="11" y="86"/>
                  <a:pt x="10" y="86"/>
                </a:cubicBezTo>
                <a:cubicBezTo>
                  <a:pt x="8" y="86"/>
                  <a:pt x="8" y="87"/>
                  <a:pt x="8" y="88"/>
                </a:cubicBezTo>
                <a:cubicBezTo>
                  <a:pt x="8" y="90"/>
                  <a:pt x="8" y="90"/>
                  <a:pt x="10" y="90"/>
                </a:cubicBezTo>
                <a:cubicBezTo>
                  <a:pt x="11" y="90"/>
                  <a:pt x="13" y="90"/>
                  <a:pt x="14" y="90"/>
                </a:cubicBezTo>
                <a:cubicBezTo>
                  <a:pt x="14" y="105"/>
                  <a:pt x="14" y="105"/>
                  <a:pt x="14" y="105"/>
                </a:cubicBezTo>
                <a:cubicBezTo>
                  <a:pt x="13" y="105"/>
                  <a:pt x="11" y="105"/>
                  <a:pt x="10" y="105"/>
                </a:cubicBezTo>
                <a:cubicBezTo>
                  <a:pt x="8" y="105"/>
                  <a:pt x="8" y="106"/>
                  <a:pt x="8" y="107"/>
                </a:cubicBezTo>
                <a:cubicBezTo>
                  <a:pt x="8" y="109"/>
                  <a:pt x="8" y="109"/>
                  <a:pt x="10" y="109"/>
                </a:cubicBezTo>
                <a:cubicBezTo>
                  <a:pt x="11" y="109"/>
                  <a:pt x="13" y="109"/>
                  <a:pt x="14" y="109"/>
                </a:cubicBezTo>
                <a:cubicBezTo>
                  <a:pt x="14" y="124"/>
                  <a:pt x="14" y="124"/>
                  <a:pt x="14" y="124"/>
                </a:cubicBezTo>
                <a:cubicBezTo>
                  <a:pt x="2" y="124"/>
                  <a:pt x="2" y="124"/>
                  <a:pt x="2" y="124"/>
                </a:cubicBezTo>
                <a:cubicBezTo>
                  <a:pt x="1" y="124"/>
                  <a:pt x="0" y="125"/>
                  <a:pt x="0" y="126"/>
                </a:cubicBezTo>
                <a:cubicBezTo>
                  <a:pt x="0" y="127"/>
                  <a:pt x="1" y="128"/>
                  <a:pt x="2" y="128"/>
                </a:cubicBezTo>
                <a:cubicBezTo>
                  <a:pt x="14" y="128"/>
                  <a:pt x="14" y="128"/>
                  <a:pt x="14" y="128"/>
                </a:cubicBezTo>
                <a:cubicBezTo>
                  <a:pt x="14" y="142"/>
                  <a:pt x="14" y="142"/>
                  <a:pt x="14" y="142"/>
                </a:cubicBezTo>
                <a:cubicBezTo>
                  <a:pt x="14" y="143"/>
                  <a:pt x="15" y="144"/>
                  <a:pt x="16" y="144"/>
                </a:cubicBezTo>
                <a:cubicBezTo>
                  <a:pt x="17" y="144"/>
                  <a:pt x="18" y="143"/>
                  <a:pt x="18" y="142"/>
                </a:cubicBezTo>
                <a:cubicBezTo>
                  <a:pt x="18" y="128"/>
                  <a:pt x="18" y="128"/>
                  <a:pt x="18" y="128"/>
                </a:cubicBezTo>
                <a:cubicBezTo>
                  <a:pt x="178" y="128"/>
                  <a:pt x="178" y="128"/>
                  <a:pt x="178" y="128"/>
                </a:cubicBezTo>
                <a:cubicBezTo>
                  <a:pt x="179" y="128"/>
                  <a:pt x="180" y="127"/>
                  <a:pt x="180" y="126"/>
                </a:cubicBezTo>
                <a:cubicBezTo>
                  <a:pt x="180" y="125"/>
                  <a:pt x="179" y="124"/>
                  <a:pt x="178" y="124"/>
                </a:cubicBezTo>
                <a:cubicBezTo>
                  <a:pt x="158" y="124"/>
                  <a:pt x="158" y="124"/>
                  <a:pt x="158" y="124"/>
                </a:cubicBezTo>
                <a:cubicBezTo>
                  <a:pt x="158" y="120"/>
                  <a:pt x="158" y="116"/>
                  <a:pt x="158" y="112"/>
                </a:cubicBezTo>
                <a:cubicBezTo>
                  <a:pt x="158" y="99"/>
                  <a:pt x="158" y="86"/>
                  <a:pt x="157" y="74"/>
                </a:cubicBezTo>
                <a:cubicBezTo>
                  <a:pt x="158" y="73"/>
                  <a:pt x="158" y="72"/>
                  <a:pt x="157" y="72"/>
                </a:cubicBezTo>
                <a:cubicBezTo>
                  <a:pt x="157" y="67"/>
                  <a:pt x="157" y="63"/>
                  <a:pt x="157" y="58"/>
                </a:cubicBezTo>
                <a:cubicBezTo>
                  <a:pt x="157" y="58"/>
                  <a:pt x="157" y="57"/>
                  <a:pt x="156" y="57"/>
                </a:cubicBezTo>
                <a:cubicBezTo>
                  <a:pt x="156" y="56"/>
                  <a:pt x="155" y="56"/>
                  <a:pt x="155" y="56"/>
                </a:cubicBezTo>
                <a:cubicBezTo>
                  <a:pt x="155" y="56"/>
                  <a:pt x="154" y="57"/>
                  <a:pt x="154" y="57"/>
                </a:cubicBezTo>
                <a:cubicBezTo>
                  <a:pt x="151" y="60"/>
                  <a:pt x="146" y="65"/>
                  <a:pt x="142" y="69"/>
                </a:cubicBezTo>
                <a:cubicBezTo>
                  <a:pt x="140" y="71"/>
                  <a:pt x="138" y="73"/>
                  <a:pt x="136" y="75"/>
                </a:cubicBezTo>
                <a:cubicBezTo>
                  <a:pt x="134" y="76"/>
                  <a:pt x="133" y="78"/>
                  <a:pt x="133" y="78"/>
                </a:cubicBezTo>
                <a:cubicBezTo>
                  <a:pt x="133" y="78"/>
                  <a:pt x="132" y="79"/>
                  <a:pt x="132" y="79"/>
                </a:cubicBezTo>
                <a:cubicBezTo>
                  <a:pt x="133" y="93"/>
                  <a:pt x="133" y="104"/>
                  <a:pt x="134" y="117"/>
                </a:cubicBezTo>
                <a:cubicBezTo>
                  <a:pt x="133" y="117"/>
                  <a:pt x="134" y="117"/>
                  <a:pt x="134" y="118"/>
                </a:cubicBezTo>
                <a:cubicBezTo>
                  <a:pt x="134" y="120"/>
                  <a:pt x="134" y="122"/>
                  <a:pt x="134" y="124"/>
                </a:cubicBezTo>
                <a:cubicBezTo>
                  <a:pt x="125" y="124"/>
                  <a:pt x="125" y="124"/>
                  <a:pt x="125" y="124"/>
                </a:cubicBezTo>
                <a:cubicBezTo>
                  <a:pt x="125" y="121"/>
                  <a:pt x="125" y="118"/>
                  <a:pt x="125" y="115"/>
                </a:cubicBezTo>
                <a:cubicBezTo>
                  <a:pt x="125" y="105"/>
                  <a:pt x="125" y="97"/>
                  <a:pt x="125" y="87"/>
                </a:cubicBezTo>
                <a:cubicBezTo>
                  <a:pt x="125" y="86"/>
                  <a:pt x="124" y="85"/>
                  <a:pt x="123" y="85"/>
                </a:cubicBezTo>
                <a:cubicBezTo>
                  <a:pt x="123" y="85"/>
                  <a:pt x="123" y="85"/>
                  <a:pt x="123" y="85"/>
                </a:cubicBezTo>
                <a:cubicBezTo>
                  <a:pt x="122" y="85"/>
                  <a:pt x="122" y="85"/>
                  <a:pt x="121" y="85"/>
                </a:cubicBezTo>
                <a:cubicBezTo>
                  <a:pt x="119" y="87"/>
                  <a:pt x="119" y="88"/>
                  <a:pt x="118" y="88"/>
                </a:cubicBezTo>
                <a:cubicBezTo>
                  <a:pt x="117" y="89"/>
                  <a:pt x="117" y="89"/>
                  <a:pt x="116" y="89"/>
                </a:cubicBezTo>
                <a:cubicBezTo>
                  <a:pt x="116" y="89"/>
                  <a:pt x="115" y="89"/>
                  <a:pt x="113" y="89"/>
                </a:cubicBezTo>
                <a:cubicBezTo>
                  <a:pt x="113" y="89"/>
                  <a:pt x="112" y="89"/>
                  <a:pt x="111" y="88"/>
                </a:cubicBezTo>
                <a:cubicBezTo>
                  <a:pt x="110" y="88"/>
                  <a:pt x="108" y="87"/>
                  <a:pt x="106" y="86"/>
                </a:cubicBezTo>
                <a:cubicBezTo>
                  <a:pt x="105" y="86"/>
                  <a:pt x="105" y="86"/>
                  <a:pt x="104" y="86"/>
                </a:cubicBezTo>
                <a:cubicBezTo>
                  <a:pt x="103" y="85"/>
                  <a:pt x="103" y="85"/>
                  <a:pt x="102" y="85"/>
                </a:cubicBezTo>
                <a:cubicBezTo>
                  <a:pt x="102" y="85"/>
                  <a:pt x="102" y="85"/>
                  <a:pt x="102" y="85"/>
                </a:cubicBezTo>
                <a:cubicBezTo>
                  <a:pt x="101" y="85"/>
                  <a:pt x="101" y="85"/>
                  <a:pt x="100" y="85"/>
                </a:cubicBezTo>
                <a:cubicBezTo>
                  <a:pt x="100" y="86"/>
                  <a:pt x="100" y="86"/>
                  <a:pt x="100" y="87"/>
                </a:cubicBezTo>
                <a:cubicBezTo>
                  <a:pt x="100" y="97"/>
                  <a:pt x="100" y="108"/>
                  <a:pt x="101" y="118"/>
                </a:cubicBezTo>
                <a:cubicBezTo>
                  <a:pt x="100" y="119"/>
                  <a:pt x="100" y="119"/>
                  <a:pt x="101" y="119"/>
                </a:cubicBezTo>
                <a:cubicBezTo>
                  <a:pt x="101" y="121"/>
                  <a:pt x="101" y="122"/>
                  <a:pt x="101" y="124"/>
                </a:cubicBezTo>
                <a:cubicBezTo>
                  <a:pt x="92" y="124"/>
                  <a:pt x="92" y="124"/>
                  <a:pt x="92" y="124"/>
                </a:cubicBezTo>
                <a:cubicBezTo>
                  <a:pt x="92" y="120"/>
                  <a:pt x="92" y="117"/>
                  <a:pt x="92" y="113"/>
                </a:cubicBezTo>
                <a:cubicBezTo>
                  <a:pt x="92" y="110"/>
                  <a:pt x="92" y="107"/>
                  <a:pt x="92" y="104"/>
                </a:cubicBezTo>
                <a:cubicBezTo>
                  <a:pt x="92" y="104"/>
                  <a:pt x="92" y="104"/>
                  <a:pt x="92" y="104"/>
                </a:cubicBezTo>
                <a:cubicBezTo>
                  <a:pt x="92" y="100"/>
                  <a:pt x="92" y="96"/>
                  <a:pt x="92" y="92"/>
                </a:cubicBezTo>
                <a:cubicBezTo>
                  <a:pt x="92" y="91"/>
                  <a:pt x="92" y="91"/>
                  <a:pt x="92" y="91"/>
                </a:cubicBezTo>
                <a:cubicBezTo>
                  <a:pt x="92" y="88"/>
                  <a:pt x="92" y="86"/>
                  <a:pt x="92" y="83"/>
                </a:cubicBezTo>
                <a:cubicBezTo>
                  <a:pt x="92" y="82"/>
                  <a:pt x="91" y="82"/>
                  <a:pt x="91" y="81"/>
                </a:cubicBezTo>
                <a:cubicBezTo>
                  <a:pt x="85" y="77"/>
                  <a:pt x="80" y="73"/>
                  <a:pt x="76" y="70"/>
                </a:cubicBezTo>
                <a:cubicBezTo>
                  <a:pt x="75" y="69"/>
                  <a:pt x="75" y="69"/>
                  <a:pt x="74" y="69"/>
                </a:cubicBezTo>
                <a:cubicBezTo>
                  <a:pt x="74" y="69"/>
                  <a:pt x="74" y="69"/>
                  <a:pt x="74" y="69"/>
                </a:cubicBezTo>
                <a:cubicBezTo>
                  <a:pt x="73" y="69"/>
                  <a:pt x="73" y="69"/>
                  <a:pt x="72" y="70"/>
                </a:cubicBezTo>
                <a:cubicBezTo>
                  <a:pt x="72" y="70"/>
                  <a:pt x="71" y="71"/>
                  <a:pt x="70" y="72"/>
                </a:cubicBezTo>
                <a:cubicBezTo>
                  <a:pt x="70" y="73"/>
                  <a:pt x="69" y="74"/>
                  <a:pt x="68" y="75"/>
                </a:cubicBezTo>
                <a:cubicBezTo>
                  <a:pt x="67" y="76"/>
                  <a:pt x="67" y="77"/>
                  <a:pt x="67" y="78"/>
                </a:cubicBezTo>
                <a:cubicBezTo>
                  <a:pt x="66" y="78"/>
                  <a:pt x="66" y="78"/>
                  <a:pt x="66" y="79"/>
                </a:cubicBezTo>
                <a:cubicBezTo>
                  <a:pt x="67" y="97"/>
                  <a:pt x="67" y="106"/>
                  <a:pt x="68" y="124"/>
                </a:cubicBezTo>
                <a:cubicBezTo>
                  <a:pt x="59" y="124"/>
                  <a:pt x="59" y="124"/>
                  <a:pt x="59" y="124"/>
                </a:cubicBezTo>
                <a:cubicBezTo>
                  <a:pt x="59" y="120"/>
                  <a:pt x="59" y="117"/>
                  <a:pt x="59" y="113"/>
                </a:cubicBezTo>
                <a:cubicBezTo>
                  <a:pt x="59" y="104"/>
                  <a:pt x="59" y="94"/>
                  <a:pt x="59" y="84"/>
                </a:cubicBezTo>
                <a:cubicBezTo>
                  <a:pt x="59" y="83"/>
                  <a:pt x="58" y="83"/>
                  <a:pt x="57" y="82"/>
                </a:cubicBezTo>
                <a:cubicBezTo>
                  <a:pt x="57" y="82"/>
                  <a:pt x="57" y="82"/>
                  <a:pt x="57" y="82"/>
                </a:cubicBezTo>
                <a:cubicBezTo>
                  <a:pt x="56" y="82"/>
                  <a:pt x="56" y="82"/>
                  <a:pt x="55" y="83"/>
                </a:cubicBezTo>
                <a:cubicBezTo>
                  <a:pt x="49" y="90"/>
                  <a:pt x="42" y="98"/>
                  <a:pt x="35" y="103"/>
                </a:cubicBezTo>
                <a:cubicBezTo>
                  <a:pt x="34" y="103"/>
                  <a:pt x="34" y="104"/>
                  <a:pt x="34" y="104"/>
                </a:cubicBezTo>
                <a:cubicBezTo>
                  <a:pt x="34" y="112"/>
                  <a:pt x="35" y="117"/>
                  <a:pt x="35" y="124"/>
                </a:cubicBezTo>
                <a:cubicBezTo>
                  <a:pt x="18" y="124"/>
                  <a:pt x="18" y="124"/>
                  <a:pt x="18" y="124"/>
                </a:cubicBezTo>
                <a:cubicBezTo>
                  <a:pt x="18" y="2"/>
                  <a:pt x="18" y="2"/>
                  <a:pt x="18" y="2"/>
                </a:cubicBezTo>
                <a:cubicBezTo>
                  <a:pt x="18" y="1"/>
                  <a:pt x="17" y="0"/>
                  <a:pt x="16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9" name="CustomShape 13"/>
          <p:cNvSpPr/>
          <p:nvPr/>
        </p:nvSpPr>
        <p:spPr>
          <a:xfrm>
            <a:off x="2150280" y="2259360"/>
            <a:ext cx="79920" cy="79920"/>
          </a:xfrm>
          <a:custGeom>
            <a:avLst/>
            <a:gdLst/>
            <a:ahLst/>
            <a:rect l="l" t="t" r="r" b="b"/>
            <a:pathLst>
              <a:path w="79" h="79">
                <a:moveTo>
                  <a:pt x="76" y="41"/>
                </a:moveTo>
                <a:cubicBezTo>
                  <a:pt x="75" y="39"/>
                  <a:pt x="74" y="37"/>
                  <a:pt x="73" y="35"/>
                </a:cubicBezTo>
                <a:cubicBezTo>
                  <a:pt x="75" y="34"/>
                  <a:pt x="75" y="34"/>
                  <a:pt x="75" y="34"/>
                </a:cubicBezTo>
                <a:cubicBezTo>
                  <a:pt x="75" y="36"/>
                  <a:pt x="76" y="39"/>
                  <a:pt x="76" y="41"/>
                </a:cubicBezTo>
                <a:cubicBezTo>
                  <a:pt x="76" y="41"/>
                  <a:pt x="76" y="41"/>
                  <a:pt x="76" y="41"/>
                </a:cubicBezTo>
                <a:moveTo>
                  <a:pt x="72" y="34"/>
                </a:moveTo>
                <a:cubicBezTo>
                  <a:pt x="72" y="33"/>
                  <a:pt x="72" y="33"/>
                  <a:pt x="71" y="32"/>
                </a:cubicBezTo>
                <a:cubicBezTo>
                  <a:pt x="72" y="31"/>
                  <a:pt x="73" y="31"/>
                  <a:pt x="74" y="30"/>
                </a:cubicBezTo>
                <a:cubicBezTo>
                  <a:pt x="74" y="31"/>
                  <a:pt x="74" y="31"/>
                  <a:pt x="74" y="32"/>
                </a:cubicBezTo>
                <a:cubicBezTo>
                  <a:pt x="74" y="32"/>
                  <a:pt x="74" y="32"/>
                  <a:pt x="74" y="32"/>
                </a:cubicBezTo>
                <a:cubicBezTo>
                  <a:pt x="74" y="33"/>
                  <a:pt x="73" y="33"/>
                  <a:pt x="72" y="34"/>
                </a:cubicBezTo>
                <a:moveTo>
                  <a:pt x="71" y="31"/>
                </a:moveTo>
                <a:cubicBezTo>
                  <a:pt x="70" y="30"/>
                  <a:pt x="70" y="30"/>
                  <a:pt x="70" y="30"/>
                </a:cubicBezTo>
                <a:cubicBezTo>
                  <a:pt x="71" y="29"/>
                  <a:pt x="72" y="28"/>
                  <a:pt x="73" y="27"/>
                </a:cubicBezTo>
                <a:cubicBezTo>
                  <a:pt x="73" y="27"/>
                  <a:pt x="73" y="28"/>
                  <a:pt x="73" y="29"/>
                </a:cubicBezTo>
                <a:cubicBezTo>
                  <a:pt x="72" y="29"/>
                  <a:pt x="71" y="30"/>
                  <a:pt x="71" y="31"/>
                </a:cubicBezTo>
                <a:moveTo>
                  <a:pt x="69" y="28"/>
                </a:moveTo>
                <a:cubicBezTo>
                  <a:pt x="68" y="28"/>
                  <a:pt x="67" y="27"/>
                  <a:pt x="67" y="26"/>
                </a:cubicBezTo>
                <a:cubicBezTo>
                  <a:pt x="68" y="25"/>
                  <a:pt x="69" y="24"/>
                  <a:pt x="70" y="23"/>
                </a:cubicBezTo>
                <a:cubicBezTo>
                  <a:pt x="71" y="24"/>
                  <a:pt x="71" y="25"/>
                  <a:pt x="72" y="26"/>
                </a:cubicBezTo>
                <a:cubicBezTo>
                  <a:pt x="71" y="26"/>
                  <a:pt x="70" y="27"/>
                  <a:pt x="69" y="28"/>
                </a:cubicBezTo>
                <a:moveTo>
                  <a:pt x="66" y="25"/>
                </a:moveTo>
                <a:cubicBezTo>
                  <a:pt x="65" y="24"/>
                  <a:pt x="65" y="24"/>
                  <a:pt x="65" y="24"/>
                </a:cubicBezTo>
                <a:cubicBezTo>
                  <a:pt x="66" y="23"/>
                  <a:pt x="67" y="22"/>
                  <a:pt x="69" y="20"/>
                </a:cubicBezTo>
                <a:cubicBezTo>
                  <a:pt x="70" y="22"/>
                  <a:pt x="70" y="22"/>
                  <a:pt x="70" y="22"/>
                </a:cubicBezTo>
                <a:cubicBezTo>
                  <a:pt x="68" y="23"/>
                  <a:pt x="67" y="24"/>
                  <a:pt x="66" y="25"/>
                </a:cubicBezTo>
                <a:moveTo>
                  <a:pt x="64" y="23"/>
                </a:moveTo>
                <a:cubicBezTo>
                  <a:pt x="64" y="23"/>
                  <a:pt x="64" y="23"/>
                  <a:pt x="64" y="23"/>
                </a:cubicBezTo>
                <a:cubicBezTo>
                  <a:pt x="63" y="22"/>
                  <a:pt x="62" y="22"/>
                  <a:pt x="62" y="21"/>
                </a:cubicBezTo>
                <a:cubicBezTo>
                  <a:pt x="63" y="20"/>
                  <a:pt x="65" y="19"/>
                  <a:pt x="67" y="18"/>
                </a:cubicBezTo>
                <a:cubicBezTo>
                  <a:pt x="67" y="18"/>
                  <a:pt x="68" y="19"/>
                  <a:pt x="68" y="19"/>
                </a:cubicBezTo>
                <a:cubicBezTo>
                  <a:pt x="67" y="20"/>
                  <a:pt x="65" y="22"/>
                  <a:pt x="64" y="23"/>
                </a:cubicBezTo>
                <a:moveTo>
                  <a:pt x="12" y="25"/>
                </a:moveTo>
                <a:cubicBezTo>
                  <a:pt x="20" y="18"/>
                  <a:pt x="28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46" y="15"/>
                  <a:pt x="55" y="19"/>
                  <a:pt x="62" y="25"/>
                </a:cubicBezTo>
                <a:cubicBezTo>
                  <a:pt x="69" y="31"/>
                  <a:pt x="73" y="40"/>
                  <a:pt x="74" y="49"/>
                </a:cubicBezTo>
                <a:cubicBezTo>
                  <a:pt x="74" y="50"/>
                  <a:pt x="74" y="50"/>
                  <a:pt x="74" y="50"/>
                </a:cubicBezTo>
                <a:cubicBezTo>
                  <a:pt x="73" y="55"/>
                  <a:pt x="70" y="60"/>
                  <a:pt x="65" y="65"/>
                </a:cubicBezTo>
                <a:cubicBezTo>
                  <a:pt x="65" y="65"/>
                  <a:pt x="65" y="65"/>
                  <a:pt x="65" y="65"/>
                </a:cubicBezTo>
                <a:cubicBezTo>
                  <a:pt x="57" y="73"/>
                  <a:pt x="49" y="76"/>
                  <a:pt x="41" y="76"/>
                </a:cubicBezTo>
                <a:cubicBezTo>
                  <a:pt x="41" y="76"/>
                  <a:pt x="41" y="76"/>
                  <a:pt x="41" y="76"/>
                </a:cubicBezTo>
                <a:cubicBezTo>
                  <a:pt x="31" y="76"/>
                  <a:pt x="21" y="72"/>
                  <a:pt x="14" y="65"/>
                </a:cubicBezTo>
                <a:cubicBezTo>
                  <a:pt x="7" y="58"/>
                  <a:pt x="3" y="49"/>
                  <a:pt x="3" y="40"/>
                </a:cubicBezTo>
                <a:cubicBezTo>
                  <a:pt x="3" y="39"/>
                  <a:pt x="3" y="39"/>
                  <a:pt x="3" y="39"/>
                </a:cubicBezTo>
                <a:cubicBezTo>
                  <a:pt x="5" y="34"/>
                  <a:pt x="8" y="30"/>
                  <a:pt x="12" y="25"/>
                </a:cubicBezTo>
                <a:cubicBezTo>
                  <a:pt x="12" y="25"/>
                  <a:pt x="12" y="25"/>
                  <a:pt x="12" y="25"/>
                </a:cubicBezTo>
                <a:moveTo>
                  <a:pt x="61" y="20"/>
                </a:moveTo>
                <a:cubicBezTo>
                  <a:pt x="60" y="20"/>
                  <a:pt x="59" y="19"/>
                  <a:pt x="58" y="18"/>
                </a:cubicBezTo>
                <a:cubicBezTo>
                  <a:pt x="60" y="17"/>
                  <a:pt x="62" y="15"/>
                  <a:pt x="63" y="14"/>
                </a:cubicBezTo>
                <a:cubicBezTo>
                  <a:pt x="64" y="15"/>
                  <a:pt x="64" y="15"/>
                  <a:pt x="64" y="15"/>
                </a:cubicBezTo>
                <a:cubicBezTo>
                  <a:pt x="65" y="15"/>
                  <a:pt x="65" y="16"/>
                  <a:pt x="66" y="16"/>
                </a:cubicBezTo>
                <a:cubicBezTo>
                  <a:pt x="64" y="18"/>
                  <a:pt x="62" y="19"/>
                  <a:pt x="61" y="20"/>
                </a:cubicBezTo>
                <a:moveTo>
                  <a:pt x="3" y="32"/>
                </a:moveTo>
                <a:cubicBezTo>
                  <a:pt x="3" y="31"/>
                  <a:pt x="4" y="30"/>
                  <a:pt x="4" y="29"/>
                </a:cubicBezTo>
                <a:cubicBezTo>
                  <a:pt x="4" y="29"/>
                  <a:pt x="4" y="29"/>
                  <a:pt x="4" y="29"/>
                </a:cubicBezTo>
                <a:cubicBezTo>
                  <a:pt x="7" y="25"/>
                  <a:pt x="10" y="21"/>
                  <a:pt x="12" y="16"/>
                </a:cubicBezTo>
                <a:cubicBezTo>
                  <a:pt x="13" y="15"/>
                  <a:pt x="14" y="14"/>
                  <a:pt x="15" y="12"/>
                </a:cubicBezTo>
                <a:cubicBezTo>
                  <a:pt x="15" y="12"/>
                  <a:pt x="16" y="11"/>
                  <a:pt x="17" y="11"/>
                </a:cubicBezTo>
                <a:cubicBezTo>
                  <a:pt x="13" y="16"/>
                  <a:pt x="10" y="21"/>
                  <a:pt x="8" y="26"/>
                </a:cubicBezTo>
                <a:cubicBezTo>
                  <a:pt x="8" y="26"/>
                  <a:pt x="8" y="26"/>
                  <a:pt x="8" y="26"/>
                </a:cubicBezTo>
                <a:cubicBezTo>
                  <a:pt x="6" y="28"/>
                  <a:pt x="4" y="30"/>
                  <a:pt x="3" y="32"/>
                </a:cubicBezTo>
                <a:moveTo>
                  <a:pt x="57" y="18"/>
                </a:moveTo>
                <a:cubicBezTo>
                  <a:pt x="56" y="17"/>
                  <a:pt x="55" y="16"/>
                  <a:pt x="53" y="16"/>
                </a:cubicBezTo>
                <a:cubicBezTo>
                  <a:pt x="55" y="14"/>
                  <a:pt x="57" y="12"/>
                  <a:pt x="59" y="11"/>
                </a:cubicBezTo>
                <a:cubicBezTo>
                  <a:pt x="60" y="11"/>
                  <a:pt x="61" y="12"/>
                  <a:pt x="62" y="13"/>
                </a:cubicBezTo>
                <a:cubicBezTo>
                  <a:pt x="60" y="14"/>
                  <a:pt x="59" y="16"/>
                  <a:pt x="57" y="18"/>
                </a:cubicBezTo>
                <a:moveTo>
                  <a:pt x="52" y="15"/>
                </a:moveTo>
                <a:cubicBezTo>
                  <a:pt x="51" y="15"/>
                  <a:pt x="50" y="14"/>
                  <a:pt x="49" y="14"/>
                </a:cubicBezTo>
                <a:cubicBezTo>
                  <a:pt x="51" y="12"/>
                  <a:pt x="53" y="10"/>
                  <a:pt x="55" y="8"/>
                </a:cubicBezTo>
                <a:cubicBezTo>
                  <a:pt x="55" y="8"/>
                  <a:pt x="55" y="8"/>
                  <a:pt x="55" y="8"/>
                </a:cubicBezTo>
                <a:cubicBezTo>
                  <a:pt x="56" y="8"/>
                  <a:pt x="57" y="9"/>
                  <a:pt x="58" y="10"/>
                </a:cubicBezTo>
                <a:cubicBezTo>
                  <a:pt x="56" y="11"/>
                  <a:pt x="54" y="13"/>
                  <a:pt x="52" y="15"/>
                </a:cubicBezTo>
                <a:moveTo>
                  <a:pt x="47" y="13"/>
                </a:moveTo>
                <a:cubicBezTo>
                  <a:pt x="47" y="13"/>
                  <a:pt x="46" y="13"/>
                  <a:pt x="46" y="13"/>
                </a:cubicBezTo>
                <a:cubicBezTo>
                  <a:pt x="48" y="10"/>
                  <a:pt x="49" y="8"/>
                  <a:pt x="52" y="6"/>
                </a:cubicBezTo>
                <a:cubicBezTo>
                  <a:pt x="52" y="6"/>
                  <a:pt x="53" y="7"/>
                  <a:pt x="54" y="7"/>
                </a:cubicBezTo>
                <a:cubicBezTo>
                  <a:pt x="54" y="7"/>
                  <a:pt x="54" y="7"/>
                  <a:pt x="54" y="7"/>
                </a:cubicBezTo>
                <a:cubicBezTo>
                  <a:pt x="51" y="9"/>
                  <a:pt x="49" y="11"/>
                  <a:pt x="47" y="13"/>
                </a:cubicBezTo>
                <a:moveTo>
                  <a:pt x="11" y="22"/>
                </a:moveTo>
                <a:cubicBezTo>
                  <a:pt x="14" y="17"/>
                  <a:pt x="17" y="13"/>
                  <a:pt x="20" y="8"/>
                </a:cubicBezTo>
                <a:cubicBezTo>
                  <a:pt x="22" y="7"/>
                  <a:pt x="24" y="6"/>
                  <a:pt x="25" y="6"/>
                </a:cubicBezTo>
                <a:cubicBezTo>
                  <a:pt x="22" y="10"/>
                  <a:pt x="19" y="14"/>
                  <a:pt x="16" y="18"/>
                </a:cubicBezTo>
                <a:cubicBezTo>
                  <a:pt x="16" y="18"/>
                  <a:pt x="16" y="18"/>
                  <a:pt x="16" y="18"/>
                </a:cubicBezTo>
                <a:cubicBezTo>
                  <a:pt x="14" y="19"/>
                  <a:pt x="13" y="21"/>
                  <a:pt x="11" y="22"/>
                </a:cubicBezTo>
                <a:moveTo>
                  <a:pt x="44" y="12"/>
                </a:moveTo>
                <a:cubicBezTo>
                  <a:pt x="43" y="12"/>
                  <a:pt x="42" y="12"/>
                  <a:pt x="40" y="12"/>
                </a:cubicBezTo>
                <a:cubicBezTo>
                  <a:pt x="41" y="10"/>
                  <a:pt x="43" y="8"/>
                  <a:pt x="44" y="7"/>
                </a:cubicBezTo>
                <a:cubicBezTo>
                  <a:pt x="45" y="6"/>
                  <a:pt x="46" y="5"/>
                  <a:pt x="46" y="4"/>
                </a:cubicBezTo>
                <a:cubicBezTo>
                  <a:pt x="48" y="5"/>
                  <a:pt x="49" y="5"/>
                  <a:pt x="50" y="5"/>
                </a:cubicBezTo>
                <a:cubicBezTo>
                  <a:pt x="48" y="8"/>
                  <a:pt x="46" y="10"/>
                  <a:pt x="44" y="12"/>
                </a:cubicBezTo>
                <a:moveTo>
                  <a:pt x="19" y="16"/>
                </a:moveTo>
                <a:cubicBezTo>
                  <a:pt x="22" y="12"/>
                  <a:pt x="25" y="9"/>
                  <a:pt x="28" y="5"/>
                </a:cubicBezTo>
                <a:cubicBezTo>
                  <a:pt x="28" y="4"/>
                  <a:pt x="29" y="4"/>
                  <a:pt x="30" y="4"/>
                </a:cubicBezTo>
                <a:cubicBezTo>
                  <a:pt x="27" y="7"/>
                  <a:pt x="25" y="11"/>
                  <a:pt x="22" y="14"/>
                </a:cubicBezTo>
                <a:cubicBezTo>
                  <a:pt x="22" y="15"/>
                  <a:pt x="22" y="15"/>
                  <a:pt x="22" y="15"/>
                </a:cubicBezTo>
                <a:cubicBezTo>
                  <a:pt x="21" y="15"/>
                  <a:pt x="20" y="16"/>
                  <a:pt x="19" y="16"/>
                </a:cubicBezTo>
                <a:moveTo>
                  <a:pt x="36" y="12"/>
                </a:moveTo>
                <a:cubicBezTo>
                  <a:pt x="38" y="9"/>
                  <a:pt x="40" y="6"/>
                  <a:pt x="42" y="3"/>
                </a:cubicBezTo>
                <a:cubicBezTo>
                  <a:pt x="43" y="4"/>
                  <a:pt x="44" y="4"/>
                  <a:pt x="45" y="4"/>
                </a:cubicBezTo>
                <a:cubicBezTo>
                  <a:pt x="44" y="4"/>
                  <a:pt x="44" y="5"/>
                  <a:pt x="43" y="6"/>
                </a:cubicBezTo>
                <a:cubicBezTo>
                  <a:pt x="42" y="7"/>
                  <a:pt x="40" y="9"/>
                  <a:pt x="39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38" y="12"/>
                  <a:pt x="37" y="12"/>
                  <a:pt x="36" y="12"/>
                </a:cubicBezTo>
                <a:cubicBezTo>
                  <a:pt x="36" y="12"/>
                  <a:pt x="36" y="12"/>
                  <a:pt x="36" y="12"/>
                </a:cubicBezTo>
                <a:moveTo>
                  <a:pt x="24" y="14"/>
                </a:moveTo>
                <a:cubicBezTo>
                  <a:pt x="27" y="10"/>
                  <a:pt x="30" y="7"/>
                  <a:pt x="32" y="4"/>
                </a:cubicBezTo>
                <a:cubicBezTo>
                  <a:pt x="33" y="3"/>
                  <a:pt x="34" y="3"/>
                  <a:pt x="35" y="3"/>
                </a:cubicBezTo>
                <a:cubicBezTo>
                  <a:pt x="32" y="6"/>
                  <a:pt x="30" y="10"/>
                  <a:pt x="27" y="13"/>
                </a:cubicBezTo>
                <a:cubicBezTo>
                  <a:pt x="26" y="13"/>
                  <a:pt x="25" y="13"/>
                  <a:pt x="24" y="14"/>
                </a:cubicBezTo>
                <a:moveTo>
                  <a:pt x="30" y="12"/>
                </a:moveTo>
                <a:cubicBezTo>
                  <a:pt x="32" y="9"/>
                  <a:pt x="34" y="6"/>
                  <a:pt x="37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9" y="3"/>
                  <a:pt x="39" y="3"/>
                  <a:pt x="40" y="3"/>
                </a:cubicBezTo>
                <a:cubicBezTo>
                  <a:pt x="38" y="6"/>
                  <a:pt x="36" y="9"/>
                  <a:pt x="34" y="12"/>
                </a:cubicBezTo>
                <a:cubicBezTo>
                  <a:pt x="32" y="12"/>
                  <a:pt x="31" y="12"/>
                  <a:pt x="30" y="12"/>
                </a:cubicBezTo>
                <a:moveTo>
                  <a:pt x="38" y="0"/>
                </a:moveTo>
                <a:cubicBezTo>
                  <a:pt x="29" y="0"/>
                  <a:pt x="19" y="4"/>
                  <a:pt x="11" y="12"/>
                </a:cubicBezTo>
                <a:cubicBezTo>
                  <a:pt x="11" y="12"/>
                  <a:pt x="11" y="12"/>
                  <a:pt x="11" y="12"/>
                </a:cubicBezTo>
                <a:cubicBezTo>
                  <a:pt x="3" y="20"/>
                  <a:pt x="0" y="29"/>
                  <a:pt x="0" y="38"/>
                </a:cubicBezTo>
                <a:cubicBezTo>
                  <a:pt x="0" y="49"/>
                  <a:pt x="5" y="59"/>
                  <a:pt x="12" y="67"/>
                </a:cubicBezTo>
                <a:cubicBezTo>
                  <a:pt x="20" y="74"/>
                  <a:pt x="30" y="79"/>
                  <a:pt x="41" y="79"/>
                </a:cubicBezTo>
                <a:cubicBezTo>
                  <a:pt x="41" y="79"/>
                  <a:pt x="41" y="79"/>
                  <a:pt x="41" y="79"/>
                </a:cubicBezTo>
                <a:cubicBezTo>
                  <a:pt x="49" y="79"/>
                  <a:pt x="57" y="76"/>
                  <a:pt x="64" y="70"/>
                </a:cubicBezTo>
                <a:cubicBezTo>
                  <a:pt x="65" y="70"/>
                  <a:pt x="65" y="70"/>
                  <a:pt x="65" y="70"/>
                </a:cubicBezTo>
                <a:cubicBezTo>
                  <a:pt x="65" y="69"/>
                  <a:pt x="65" y="69"/>
                  <a:pt x="65" y="69"/>
                </a:cubicBezTo>
                <a:cubicBezTo>
                  <a:pt x="65" y="69"/>
                  <a:pt x="65" y="69"/>
                  <a:pt x="65" y="69"/>
                </a:cubicBezTo>
                <a:cubicBezTo>
                  <a:pt x="65" y="69"/>
                  <a:pt x="66" y="69"/>
                  <a:pt x="67" y="67"/>
                </a:cubicBezTo>
                <a:cubicBezTo>
                  <a:pt x="67" y="67"/>
                  <a:pt x="67" y="67"/>
                  <a:pt x="67" y="67"/>
                </a:cubicBezTo>
                <a:cubicBezTo>
                  <a:pt x="68" y="67"/>
                  <a:pt x="68" y="66"/>
                  <a:pt x="68" y="66"/>
                </a:cubicBezTo>
                <a:cubicBezTo>
                  <a:pt x="69" y="66"/>
                  <a:pt x="69" y="66"/>
                  <a:pt x="69" y="66"/>
                </a:cubicBezTo>
                <a:cubicBezTo>
                  <a:pt x="69" y="65"/>
                  <a:pt x="69" y="65"/>
                  <a:pt x="69" y="65"/>
                </a:cubicBezTo>
                <a:cubicBezTo>
                  <a:pt x="69" y="65"/>
                  <a:pt x="69" y="65"/>
                  <a:pt x="69" y="65"/>
                </a:cubicBezTo>
                <a:cubicBezTo>
                  <a:pt x="69" y="65"/>
                  <a:pt x="69" y="65"/>
                  <a:pt x="69" y="65"/>
                </a:cubicBezTo>
                <a:cubicBezTo>
                  <a:pt x="69" y="65"/>
                  <a:pt x="69" y="65"/>
                  <a:pt x="69" y="65"/>
                </a:cubicBezTo>
                <a:cubicBezTo>
                  <a:pt x="69" y="65"/>
                  <a:pt x="69" y="65"/>
                  <a:pt x="69" y="65"/>
                </a:cubicBezTo>
                <a:cubicBezTo>
                  <a:pt x="69" y="65"/>
                  <a:pt x="69" y="65"/>
                  <a:pt x="69" y="65"/>
                </a:cubicBezTo>
                <a:cubicBezTo>
                  <a:pt x="69" y="65"/>
                  <a:pt x="69" y="65"/>
                  <a:pt x="69" y="65"/>
                </a:cubicBezTo>
                <a:cubicBezTo>
                  <a:pt x="69" y="65"/>
                  <a:pt x="69" y="65"/>
                  <a:pt x="69" y="65"/>
                </a:cubicBezTo>
                <a:cubicBezTo>
                  <a:pt x="69" y="65"/>
                  <a:pt x="69" y="65"/>
                  <a:pt x="69" y="65"/>
                </a:cubicBezTo>
                <a:cubicBezTo>
                  <a:pt x="76" y="57"/>
                  <a:pt x="79" y="49"/>
                  <a:pt x="79" y="41"/>
                </a:cubicBezTo>
                <a:cubicBezTo>
                  <a:pt x="79" y="30"/>
                  <a:pt x="74" y="20"/>
                  <a:pt x="66" y="13"/>
                </a:cubicBezTo>
                <a:cubicBezTo>
                  <a:pt x="59" y="5"/>
                  <a:pt x="48" y="0"/>
                  <a:pt x="38" y="0"/>
                </a:cubicBezTo>
                <a:cubicBezTo>
                  <a:pt x="38" y="0"/>
                  <a:pt x="38" y="0"/>
                  <a:pt x="38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0" name="CustomShape 14"/>
          <p:cNvSpPr/>
          <p:nvPr/>
        </p:nvSpPr>
        <p:spPr>
          <a:xfrm>
            <a:off x="2124720" y="2236320"/>
            <a:ext cx="128880" cy="138600"/>
          </a:xfrm>
          <a:custGeom>
            <a:avLst/>
            <a:gdLst/>
            <a:ahLst/>
            <a:rect l="l" t="t" r="r" b="b"/>
            <a:pathLst>
              <a:path w="127" h="137">
                <a:moveTo>
                  <a:pt x="70" y="134"/>
                </a:moveTo>
                <a:cubicBezTo>
                  <a:pt x="71" y="132"/>
                  <a:pt x="72" y="130"/>
                  <a:pt x="72" y="128"/>
                </a:cubicBezTo>
                <a:cubicBezTo>
                  <a:pt x="72" y="130"/>
                  <a:pt x="72" y="132"/>
                  <a:pt x="72" y="133"/>
                </a:cubicBezTo>
                <a:cubicBezTo>
                  <a:pt x="71" y="134"/>
                  <a:pt x="70" y="134"/>
                  <a:pt x="70" y="134"/>
                </a:cubicBezTo>
                <a:moveTo>
                  <a:pt x="63" y="134"/>
                </a:moveTo>
                <a:cubicBezTo>
                  <a:pt x="62" y="134"/>
                  <a:pt x="61" y="134"/>
                  <a:pt x="61" y="134"/>
                </a:cubicBezTo>
                <a:cubicBezTo>
                  <a:pt x="62" y="131"/>
                  <a:pt x="63" y="128"/>
                  <a:pt x="64" y="126"/>
                </a:cubicBezTo>
                <a:cubicBezTo>
                  <a:pt x="65" y="126"/>
                  <a:pt x="66" y="126"/>
                  <a:pt x="67" y="125"/>
                </a:cubicBezTo>
                <a:cubicBezTo>
                  <a:pt x="66" y="128"/>
                  <a:pt x="65" y="131"/>
                  <a:pt x="64" y="134"/>
                </a:cubicBezTo>
                <a:cubicBezTo>
                  <a:pt x="64" y="134"/>
                  <a:pt x="64" y="134"/>
                  <a:pt x="64" y="134"/>
                </a:cubicBezTo>
                <a:cubicBezTo>
                  <a:pt x="63" y="134"/>
                  <a:pt x="63" y="134"/>
                  <a:pt x="63" y="134"/>
                </a:cubicBezTo>
                <a:moveTo>
                  <a:pt x="59" y="134"/>
                </a:moveTo>
                <a:cubicBezTo>
                  <a:pt x="58" y="134"/>
                  <a:pt x="57" y="134"/>
                  <a:pt x="56" y="134"/>
                </a:cubicBezTo>
                <a:cubicBezTo>
                  <a:pt x="58" y="131"/>
                  <a:pt x="59" y="128"/>
                  <a:pt x="60" y="125"/>
                </a:cubicBezTo>
                <a:cubicBezTo>
                  <a:pt x="61" y="125"/>
                  <a:pt x="62" y="126"/>
                  <a:pt x="63" y="126"/>
                </a:cubicBezTo>
                <a:cubicBezTo>
                  <a:pt x="61" y="128"/>
                  <a:pt x="60" y="131"/>
                  <a:pt x="59" y="134"/>
                </a:cubicBezTo>
                <a:moveTo>
                  <a:pt x="66" y="134"/>
                </a:moveTo>
                <a:cubicBezTo>
                  <a:pt x="66" y="131"/>
                  <a:pt x="68" y="128"/>
                  <a:pt x="69" y="125"/>
                </a:cubicBezTo>
                <a:cubicBezTo>
                  <a:pt x="70" y="125"/>
                  <a:pt x="71" y="125"/>
                  <a:pt x="72" y="125"/>
                </a:cubicBezTo>
                <a:cubicBezTo>
                  <a:pt x="72" y="125"/>
                  <a:pt x="72" y="125"/>
                  <a:pt x="72" y="125"/>
                </a:cubicBezTo>
                <a:cubicBezTo>
                  <a:pt x="71" y="128"/>
                  <a:pt x="69" y="131"/>
                  <a:pt x="68" y="134"/>
                </a:cubicBezTo>
                <a:cubicBezTo>
                  <a:pt x="67" y="134"/>
                  <a:pt x="66" y="134"/>
                  <a:pt x="66" y="134"/>
                </a:cubicBezTo>
                <a:moveTo>
                  <a:pt x="55" y="133"/>
                </a:moveTo>
                <a:cubicBezTo>
                  <a:pt x="55" y="130"/>
                  <a:pt x="56" y="128"/>
                  <a:pt x="56" y="125"/>
                </a:cubicBezTo>
                <a:cubicBezTo>
                  <a:pt x="57" y="125"/>
                  <a:pt x="58" y="125"/>
                  <a:pt x="59" y="125"/>
                </a:cubicBezTo>
                <a:cubicBezTo>
                  <a:pt x="57" y="128"/>
                  <a:pt x="56" y="130"/>
                  <a:pt x="55" y="133"/>
                </a:cubicBezTo>
                <a:moveTo>
                  <a:pt x="53" y="125"/>
                </a:moveTo>
                <a:cubicBezTo>
                  <a:pt x="53" y="125"/>
                  <a:pt x="53" y="124"/>
                  <a:pt x="53" y="124"/>
                </a:cubicBezTo>
                <a:cubicBezTo>
                  <a:pt x="53" y="123"/>
                  <a:pt x="52" y="123"/>
                  <a:pt x="51" y="123"/>
                </a:cubicBezTo>
                <a:cubicBezTo>
                  <a:pt x="50" y="122"/>
                  <a:pt x="49" y="122"/>
                  <a:pt x="48" y="122"/>
                </a:cubicBezTo>
                <a:cubicBezTo>
                  <a:pt x="49" y="120"/>
                  <a:pt x="51" y="118"/>
                  <a:pt x="52" y="116"/>
                </a:cubicBezTo>
                <a:cubicBezTo>
                  <a:pt x="52" y="118"/>
                  <a:pt x="52" y="121"/>
                  <a:pt x="52" y="123"/>
                </a:cubicBezTo>
                <a:cubicBezTo>
                  <a:pt x="52" y="124"/>
                  <a:pt x="53" y="124"/>
                  <a:pt x="53" y="124"/>
                </a:cubicBezTo>
                <a:cubicBezTo>
                  <a:pt x="53" y="125"/>
                  <a:pt x="53" y="125"/>
                  <a:pt x="53" y="125"/>
                </a:cubicBezTo>
                <a:moveTo>
                  <a:pt x="97" y="120"/>
                </a:moveTo>
                <a:cubicBezTo>
                  <a:pt x="97" y="120"/>
                  <a:pt x="96" y="119"/>
                  <a:pt x="96" y="119"/>
                </a:cubicBezTo>
                <a:cubicBezTo>
                  <a:pt x="96" y="118"/>
                  <a:pt x="97" y="116"/>
                  <a:pt x="98" y="115"/>
                </a:cubicBezTo>
                <a:cubicBezTo>
                  <a:pt x="97" y="117"/>
                  <a:pt x="97" y="119"/>
                  <a:pt x="97" y="120"/>
                </a:cubicBezTo>
                <a:moveTo>
                  <a:pt x="76" y="116"/>
                </a:moveTo>
                <a:cubicBezTo>
                  <a:pt x="76" y="116"/>
                  <a:pt x="76" y="115"/>
                  <a:pt x="76" y="114"/>
                </a:cubicBezTo>
                <a:cubicBezTo>
                  <a:pt x="76" y="114"/>
                  <a:pt x="77" y="114"/>
                  <a:pt x="77" y="114"/>
                </a:cubicBezTo>
                <a:cubicBezTo>
                  <a:pt x="77" y="115"/>
                  <a:pt x="76" y="116"/>
                  <a:pt x="76" y="116"/>
                </a:cubicBezTo>
                <a:moveTo>
                  <a:pt x="46" y="121"/>
                </a:moveTo>
                <a:cubicBezTo>
                  <a:pt x="45" y="121"/>
                  <a:pt x="44" y="121"/>
                  <a:pt x="44" y="120"/>
                </a:cubicBezTo>
                <a:cubicBezTo>
                  <a:pt x="45" y="118"/>
                  <a:pt x="47" y="115"/>
                  <a:pt x="49" y="113"/>
                </a:cubicBezTo>
                <a:cubicBezTo>
                  <a:pt x="50" y="114"/>
                  <a:pt x="51" y="114"/>
                  <a:pt x="52" y="114"/>
                </a:cubicBezTo>
                <a:cubicBezTo>
                  <a:pt x="50" y="116"/>
                  <a:pt x="48" y="119"/>
                  <a:pt x="46" y="121"/>
                </a:cubicBezTo>
                <a:moveTo>
                  <a:pt x="89" y="116"/>
                </a:moveTo>
                <a:cubicBezTo>
                  <a:pt x="90" y="115"/>
                  <a:pt x="90" y="114"/>
                  <a:pt x="90" y="113"/>
                </a:cubicBezTo>
                <a:cubicBezTo>
                  <a:pt x="90" y="114"/>
                  <a:pt x="90" y="115"/>
                  <a:pt x="90" y="116"/>
                </a:cubicBezTo>
                <a:cubicBezTo>
                  <a:pt x="89" y="116"/>
                  <a:pt x="89" y="116"/>
                  <a:pt x="89" y="116"/>
                </a:cubicBezTo>
                <a:moveTo>
                  <a:pt x="25" y="121"/>
                </a:moveTo>
                <a:cubicBezTo>
                  <a:pt x="24" y="120"/>
                  <a:pt x="24" y="120"/>
                  <a:pt x="23" y="119"/>
                </a:cubicBezTo>
                <a:cubicBezTo>
                  <a:pt x="24" y="117"/>
                  <a:pt x="25" y="115"/>
                  <a:pt x="26" y="113"/>
                </a:cubicBezTo>
                <a:cubicBezTo>
                  <a:pt x="26" y="113"/>
                  <a:pt x="26" y="113"/>
                  <a:pt x="26" y="113"/>
                </a:cubicBezTo>
                <a:cubicBezTo>
                  <a:pt x="26" y="115"/>
                  <a:pt x="25" y="118"/>
                  <a:pt x="25" y="121"/>
                </a:cubicBezTo>
                <a:moveTo>
                  <a:pt x="76" y="122"/>
                </a:moveTo>
                <a:cubicBezTo>
                  <a:pt x="76" y="121"/>
                  <a:pt x="76" y="120"/>
                  <a:pt x="76" y="119"/>
                </a:cubicBezTo>
                <a:cubicBezTo>
                  <a:pt x="77" y="117"/>
                  <a:pt x="78" y="115"/>
                  <a:pt x="79" y="113"/>
                </a:cubicBezTo>
                <a:cubicBezTo>
                  <a:pt x="80" y="113"/>
                  <a:pt x="81" y="113"/>
                  <a:pt x="81" y="112"/>
                </a:cubicBezTo>
                <a:cubicBezTo>
                  <a:pt x="80" y="115"/>
                  <a:pt x="78" y="118"/>
                  <a:pt x="77" y="122"/>
                </a:cubicBezTo>
                <a:cubicBezTo>
                  <a:pt x="76" y="122"/>
                  <a:pt x="76" y="122"/>
                  <a:pt x="76" y="122"/>
                </a:cubicBezTo>
                <a:moveTo>
                  <a:pt x="42" y="120"/>
                </a:moveTo>
                <a:cubicBezTo>
                  <a:pt x="42" y="119"/>
                  <a:pt x="41" y="119"/>
                  <a:pt x="40" y="119"/>
                </a:cubicBezTo>
                <a:cubicBezTo>
                  <a:pt x="42" y="116"/>
                  <a:pt x="44" y="114"/>
                  <a:pt x="46" y="112"/>
                </a:cubicBezTo>
                <a:cubicBezTo>
                  <a:pt x="47" y="112"/>
                  <a:pt x="47" y="113"/>
                  <a:pt x="48" y="113"/>
                </a:cubicBezTo>
                <a:cubicBezTo>
                  <a:pt x="46" y="115"/>
                  <a:pt x="44" y="117"/>
                  <a:pt x="42" y="120"/>
                </a:cubicBezTo>
                <a:moveTo>
                  <a:pt x="100" y="121"/>
                </a:moveTo>
                <a:cubicBezTo>
                  <a:pt x="100" y="119"/>
                  <a:pt x="100" y="116"/>
                  <a:pt x="101" y="114"/>
                </a:cubicBezTo>
                <a:cubicBezTo>
                  <a:pt x="102" y="113"/>
                  <a:pt x="103" y="112"/>
                  <a:pt x="104" y="111"/>
                </a:cubicBezTo>
                <a:cubicBezTo>
                  <a:pt x="103" y="114"/>
                  <a:pt x="102" y="118"/>
                  <a:pt x="101" y="121"/>
                </a:cubicBezTo>
                <a:cubicBezTo>
                  <a:pt x="101" y="121"/>
                  <a:pt x="101" y="121"/>
                  <a:pt x="101" y="121"/>
                </a:cubicBezTo>
                <a:cubicBezTo>
                  <a:pt x="100" y="121"/>
                  <a:pt x="100" y="121"/>
                  <a:pt x="100" y="121"/>
                </a:cubicBezTo>
                <a:moveTo>
                  <a:pt x="95" y="118"/>
                </a:moveTo>
                <a:cubicBezTo>
                  <a:pt x="94" y="117"/>
                  <a:pt x="94" y="117"/>
                  <a:pt x="94" y="117"/>
                </a:cubicBezTo>
                <a:cubicBezTo>
                  <a:pt x="95" y="115"/>
                  <a:pt x="96" y="113"/>
                  <a:pt x="97" y="111"/>
                </a:cubicBezTo>
                <a:cubicBezTo>
                  <a:pt x="98" y="112"/>
                  <a:pt x="98" y="112"/>
                  <a:pt x="98" y="112"/>
                </a:cubicBezTo>
                <a:cubicBezTo>
                  <a:pt x="97" y="112"/>
                  <a:pt x="97" y="112"/>
                  <a:pt x="97" y="112"/>
                </a:cubicBezTo>
                <a:cubicBezTo>
                  <a:pt x="97" y="114"/>
                  <a:pt x="96" y="116"/>
                  <a:pt x="95" y="118"/>
                </a:cubicBezTo>
                <a:moveTo>
                  <a:pt x="22" y="118"/>
                </a:moveTo>
                <a:cubicBezTo>
                  <a:pt x="21" y="117"/>
                  <a:pt x="21" y="117"/>
                  <a:pt x="20" y="116"/>
                </a:cubicBezTo>
                <a:cubicBezTo>
                  <a:pt x="21" y="115"/>
                  <a:pt x="22" y="113"/>
                  <a:pt x="24" y="111"/>
                </a:cubicBezTo>
                <a:cubicBezTo>
                  <a:pt x="24" y="111"/>
                  <a:pt x="25" y="112"/>
                  <a:pt x="25" y="112"/>
                </a:cubicBezTo>
                <a:cubicBezTo>
                  <a:pt x="24" y="114"/>
                  <a:pt x="23" y="116"/>
                  <a:pt x="22" y="118"/>
                </a:cubicBezTo>
                <a:moveTo>
                  <a:pt x="39" y="118"/>
                </a:moveTo>
                <a:cubicBezTo>
                  <a:pt x="39" y="118"/>
                  <a:pt x="38" y="117"/>
                  <a:pt x="37" y="117"/>
                </a:cubicBezTo>
                <a:cubicBezTo>
                  <a:pt x="39" y="115"/>
                  <a:pt x="41" y="113"/>
                  <a:pt x="42" y="111"/>
                </a:cubicBezTo>
                <a:cubicBezTo>
                  <a:pt x="42" y="111"/>
                  <a:pt x="42" y="111"/>
                  <a:pt x="42" y="111"/>
                </a:cubicBezTo>
                <a:cubicBezTo>
                  <a:pt x="43" y="111"/>
                  <a:pt x="44" y="111"/>
                  <a:pt x="44" y="112"/>
                </a:cubicBezTo>
                <a:cubicBezTo>
                  <a:pt x="42" y="114"/>
                  <a:pt x="41" y="116"/>
                  <a:pt x="39" y="118"/>
                </a:cubicBezTo>
                <a:moveTo>
                  <a:pt x="79" y="121"/>
                </a:moveTo>
                <a:cubicBezTo>
                  <a:pt x="80" y="118"/>
                  <a:pt x="82" y="115"/>
                  <a:pt x="83" y="112"/>
                </a:cubicBezTo>
                <a:cubicBezTo>
                  <a:pt x="85" y="111"/>
                  <a:pt x="86" y="111"/>
                  <a:pt x="87" y="110"/>
                </a:cubicBezTo>
                <a:cubicBezTo>
                  <a:pt x="85" y="113"/>
                  <a:pt x="84" y="116"/>
                  <a:pt x="83" y="120"/>
                </a:cubicBezTo>
                <a:cubicBezTo>
                  <a:pt x="82" y="120"/>
                  <a:pt x="80" y="121"/>
                  <a:pt x="79" y="121"/>
                </a:cubicBezTo>
                <a:moveTo>
                  <a:pt x="28" y="121"/>
                </a:moveTo>
                <a:cubicBezTo>
                  <a:pt x="28" y="119"/>
                  <a:pt x="29" y="116"/>
                  <a:pt x="29" y="114"/>
                </a:cubicBezTo>
                <a:cubicBezTo>
                  <a:pt x="31" y="112"/>
                  <a:pt x="32" y="111"/>
                  <a:pt x="34" y="109"/>
                </a:cubicBezTo>
                <a:cubicBezTo>
                  <a:pt x="33" y="111"/>
                  <a:pt x="33" y="114"/>
                  <a:pt x="33" y="116"/>
                </a:cubicBezTo>
                <a:cubicBezTo>
                  <a:pt x="31" y="118"/>
                  <a:pt x="30" y="119"/>
                  <a:pt x="28" y="121"/>
                </a:cubicBezTo>
                <a:moveTo>
                  <a:pt x="36" y="116"/>
                </a:moveTo>
                <a:cubicBezTo>
                  <a:pt x="36" y="116"/>
                  <a:pt x="36" y="116"/>
                  <a:pt x="36" y="116"/>
                </a:cubicBezTo>
                <a:cubicBezTo>
                  <a:pt x="36" y="115"/>
                  <a:pt x="36" y="114"/>
                  <a:pt x="36" y="113"/>
                </a:cubicBezTo>
                <a:cubicBezTo>
                  <a:pt x="37" y="112"/>
                  <a:pt x="38" y="110"/>
                  <a:pt x="39" y="109"/>
                </a:cubicBezTo>
                <a:cubicBezTo>
                  <a:pt x="40" y="109"/>
                  <a:pt x="40" y="110"/>
                  <a:pt x="41" y="110"/>
                </a:cubicBezTo>
                <a:cubicBezTo>
                  <a:pt x="39" y="112"/>
                  <a:pt x="38" y="114"/>
                  <a:pt x="36" y="116"/>
                </a:cubicBezTo>
                <a:moveTo>
                  <a:pt x="19" y="115"/>
                </a:moveTo>
                <a:cubicBezTo>
                  <a:pt x="19" y="115"/>
                  <a:pt x="18" y="114"/>
                  <a:pt x="18" y="114"/>
                </a:cubicBezTo>
                <a:cubicBezTo>
                  <a:pt x="19" y="112"/>
                  <a:pt x="20" y="111"/>
                  <a:pt x="21" y="109"/>
                </a:cubicBezTo>
                <a:cubicBezTo>
                  <a:pt x="22" y="109"/>
                  <a:pt x="22" y="110"/>
                  <a:pt x="23" y="110"/>
                </a:cubicBezTo>
                <a:cubicBezTo>
                  <a:pt x="21" y="112"/>
                  <a:pt x="20" y="113"/>
                  <a:pt x="19" y="115"/>
                </a:cubicBezTo>
                <a:moveTo>
                  <a:pt x="93" y="115"/>
                </a:moveTo>
                <a:cubicBezTo>
                  <a:pt x="93" y="113"/>
                  <a:pt x="94" y="111"/>
                  <a:pt x="94" y="109"/>
                </a:cubicBezTo>
                <a:cubicBezTo>
                  <a:pt x="94" y="109"/>
                  <a:pt x="95" y="110"/>
                  <a:pt x="95" y="110"/>
                </a:cubicBezTo>
                <a:cubicBezTo>
                  <a:pt x="95" y="112"/>
                  <a:pt x="94" y="113"/>
                  <a:pt x="93" y="115"/>
                </a:cubicBezTo>
                <a:moveTo>
                  <a:pt x="85" y="119"/>
                </a:moveTo>
                <a:cubicBezTo>
                  <a:pt x="86" y="116"/>
                  <a:pt x="87" y="112"/>
                  <a:pt x="89" y="109"/>
                </a:cubicBezTo>
                <a:cubicBezTo>
                  <a:pt x="89" y="109"/>
                  <a:pt x="90" y="108"/>
                  <a:pt x="91" y="108"/>
                </a:cubicBezTo>
                <a:cubicBezTo>
                  <a:pt x="90" y="111"/>
                  <a:pt x="88" y="114"/>
                  <a:pt x="87" y="118"/>
                </a:cubicBezTo>
                <a:cubicBezTo>
                  <a:pt x="86" y="118"/>
                  <a:pt x="86" y="118"/>
                  <a:pt x="85" y="119"/>
                </a:cubicBezTo>
                <a:moveTo>
                  <a:pt x="37" y="110"/>
                </a:moveTo>
                <a:cubicBezTo>
                  <a:pt x="37" y="109"/>
                  <a:pt x="37" y="109"/>
                  <a:pt x="37" y="108"/>
                </a:cubicBezTo>
                <a:cubicBezTo>
                  <a:pt x="37" y="108"/>
                  <a:pt x="38" y="108"/>
                  <a:pt x="38" y="108"/>
                </a:cubicBezTo>
                <a:cubicBezTo>
                  <a:pt x="37" y="109"/>
                  <a:pt x="37" y="110"/>
                  <a:pt x="37" y="110"/>
                </a:cubicBezTo>
                <a:moveTo>
                  <a:pt x="103" y="119"/>
                </a:moveTo>
                <a:cubicBezTo>
                  <a:pt x="104" y="116"/>
                  <a:pt x="105" y="113"/>
                  <a:pt x="106" y="109"/>
                </a:cubicBezTo>
                <a:cubicBezTo>
                  <a:pt x="107" y="109"/>
                  <a:pt x="108" y="108"/>
                  <a:pt x="109" y="107"/>
                </a:cubicBezTo>
                <a:cubicBezTo>
                  <a:pt x="108" y="110"/>
                  <a:pt x="107" y="113"/>
                  <a:pt x="106" y="116"/>
                </a:cubicBezTo>
                <a:cubicBezTo>
                  <a:pt x="105" y="117"/>
                  <a:pt x="104" y="118"/>
                  <a:pt x="103" y="119"/>
                </a:cubicBezTo>
                <a:moveTo>
                  <a:pt x="17" y="113"/>
                </a:moveTo>
                <a:cubicBezTo>
                  <a:pt x="17" y="112"/>
                  <a:pt x="16" y="112"/>
                  <a:pt x="16" y="112"/>
                </a:cubicBezTo>
                <a:cubicBezTo>
                  <a:pt x="17" y="110"/>
                  <a:pt x="18" y="108"/>
                  <a:pt x="19" y="107"/>
                </a:cubicBezTo>
                <a:cubicBezTo>
                  <a:pt x="20" y="107"/>
                  <a:pt x="20" y="108"/>
                  <a:pt x="20" y="108"/>
                </a:cubicBezTo>
                <a:cubicBezTo>
                  <a:pt x="19" y="110"/>
                  <a:pt x="18" y="111"/>
                  <a:pt x="17" y="113"/>
                </a:cubicBezTo>
                <a:moveTo>
                  <a:pt x="15" y="110"/>
                </a:moveTo>
                <a:cubicBezTo>
                  <a:pt x="14" y="109"/>
                  <a:pt x="14" y="109"/>
                  <a:pt x="14" y="109"/>
                </a:cubicBezTo>
                <a:cubicBezTo>
                  <a:pt x="15" y="108"/>
                  <a:pt x="16" y="106"/>
                  <a:pt x="17" y="105"/>
                </a:cubicBezTo>
                <a:cubicBezTo>
                  <a:pt x="18" y="106"/>
                  <a:pt x="18" y="106"/>
                  <a:pt x="18" y="106"/>
                </a:cubicBezTo>
                <a:cubicBezTo>
                  <a:pt x="17" y="107"/>
                  <a:pt x="16" y="109"/>
                  <a:pt x="15" y="110"/>
                </a:cubicBezTo>
                <a:moveTo>
                  <a:pt x="109" y="113"/>
                </a:moveTo>
                <a:cubicBezTo>
                  <a:pt x="109" y="110"/>
                  <a:pt x="110" y="107"/>
                  <a:pt x="111" y="104"/>
                </a:cubicBezTo>
                <a:cubicBezTo>
                  <a:pt x="112" y="104"/>
                  <a:pt x="112" y="103"/>
                  <a:pt x="112" y="103"/>
                </a:cubicBezTo>
                <a:cubicBezTo>
                  <a:pt x="112" y="105"/>
                  <a:pt x="112" y="107"/>
                  <a:pt x="112" y="109"/>
                </a:cubicBezTo>
                <a:cubicBezTo>
                  <a:pt x="111" y="110"/>
                  <a:pt x="110" y="112"/>
                  <a:pt x="109" y="113"/>
                </a:cubicBezTo>
                <a:moveTo>
                  <a:pt x="15" y="106"/>
                </a:moveTo>
                <a:cubicBezTo>
                  <a:pt x="15" y="105"/>
                  <a:pt x="15" y="103"/>
                  <a:pt x="15" y="102"/>
                </a:cubicBezTo>
                <a:cubicBezTo>
                  <a:pt x="16" y="103"/>
                  <a:pt x="16" y="103"/>
                  <a:pt x="16" y="104"/>
                </a:cubicBezTo>
                <a:cubicBezTo>
                  <a:pt x="16" y="104"/>
                  <a:pt x="15" y="105"/>
                  <a:pt x="15" y="106"/>
                </a:cubicBezTo>
                <a:moveTo>
                  <a:pt x="18" y="92"/>
                </a:moveTo>
                <a:cubicBezTo>
                  <a:pt x="18" y="91"/>
                  <a:pt x="18" y="90"/>
                  <a:pt x="19" y="90"/>
                </a:cubicBezTo>
                <a:cubicBezTo>
                  <a:pt x="19" y="90"/>
                  <a:pt x="19" y="90"/>
                  <a:pt x="19" y="91"/>
                </a:cubicBezTo>
                <a:cubicBezTo>
                  <a:pt x="19" y="91"/>
                  <a:pt x="18" y="92"/>
                  <a:pt x="18" y="92"/>
                </a:cubicBezTo>
                <a:moveTo>
                  <a:pt x="16" y="92"/>
                </a:moveTo>
                <a:cubicBezTo>
                  <a:pt x="16" y="91"/>
                  <a:pt x="16" y="90"/>
                  <a:pt x="15" y="89"/>
                </a:cubicBezTo>
                <a:cubicBezTo>
                  <a:pt x="16" y="87"/>
                  <a:pt x="16" y="86"/>
                  <a:pt x="16" y="85"/>
                </a:cubicBezTo>
                <a:cubicBezTo>
                  <a:pt x="17" y="86"/>
                  <a:pt x="17" y="87"/>
                  <a:pt x="18" y="88"/>
                </a:cubicBezTo>
                <a:cubicBezTo>
                  <a:pt x="17" y="89"/>
                  <a:pt x="17" y="91"/>
                  <a:pt x="16" y="92"/>
                </a:cubicBezTo>
                <a:moveTo>
                  <a:pt x="110" y="92"/>
                </a:moveTo>
                <a:cubicBezTo>
                  <a:pt x="109" y="91"/>
                  <a:pt x="109" y="91"/>
                  <a:pt x="109" y="91"/>
                </a:cubicBezTo>
                <a:cubicBezTo>
                  <a:pt x="111" y="87"/>
                  <a:pt x="112" y="84"/>
                  <a:pt x="113" y="81"/>
                </a:cubicBezTo>
                <a:cubicBezTo>
                  <a:pt x="113" y="82"/>
                  <a:pt x="113" y="84"/>
                  <a:pt x="113" y="85"/>
                </a:cubicBezTo>
                <a:cubicBezTo>
                  <a:pt x="113" y="86"/>
                  <a:pt x="113" y="86"/>
                  <a:pt x="113" y="86"/>
                </a:cubicBezTo>
                <a:cubicBezTo>
                  <a:pt x="113" y="86"/>
                  <a:pt x="113" y="86"/>
                  <a:pt x="113" y="86"/>
                </a:cubicBezTo>
                <a:cubicBezTo>
                  <a:pt x="112" y="88"/>
                  <a:pt x="111" y="89"/>
                  <a:pt x="110" y="92"/>
                </a:cubicBezTo>
                <a:moveTo>
                  <a:pt x="15" y="86"/>
                </a:moveTo>
                <a:cubicBezTo>
                  <a:pt x="14" y="85"/>
                  <a:pt x="14" y="85"/>
                  <a:pt x="14" y="84"/>
                </a:cubicBezTo>
                <a:cubicBezTo>
                  <a:pt x="14" y="84"/>
                  <a:pt x="14" y="84"/>
                  <a:pt x="14" y="84"/>
                </a:cubicBezTo>
                <a:cubicBezTo>
                  <a:pt x="14" y="83"/>
                  <a:pt x="14" y="81"/>
                  <a:pt x="14" y="80"/>
                </a:cubicBezTo>
                <a:cubicBezTo>
                  <a:pt x="15" y="81"/>
                  <a:pt x="15" y="82"/>
                  <a:pt x="15" y="83"/>
                </a:cubicBezTo>
                <a:cubicBezTo>
                  <a:pt x="15" y="84"/>
                  <a:pt x="15" y="85"/>
                  <a:pt x="15" y="86"/>
                </a:cubicBezTo>
                <a:moveTo>
                  <a:pt x="116" y="77"/>
                </a:moveTo>
                <a:cubicBezTo>
                  <a:pt x="116" y="77"/>
                  <a:pt x="116" y="76"/>
                  <a:pt x="116" y="75"/>
                </a:cubicBezTo>
                <a:cubicBezTo>
                  <a:pt x="117" y="75"/>
                  <a:pt x="117" y="75"/>
                  <a:pt x="117" y="75"/>
                </a:cubicBezTo>
                <a:cubicBezTo>
                  <a:pt x="117" y="75"/>
                  <a:pt x="117" y="75"/>
                  <a:pt x="117" y="75"/>
                </a:cubicBezTo>
                <a:cubicBezTo>
                  <a:pt x="117" y="76"/>
                  <a:pt x="117" y="77"/>
                  <a:pt x="116" y="77"/>
                </a:cubicBezTo>
                <a:moveTo>
                  <a:pt x="8" y="82"/>
                </a:moveTo>
                <a:cubicBezTo>
                  <a:pt x="9" y="80"/>
                  <a:pt x="10" y="77"/>
                  <a:pt x="12" y="74"/>
                </a:cubicBezTo>
                <a:cubicBezTo>
                  <a:pt x="12" y="76"/>
                  <a:pt x="11" y="77"/>
                  <a:pt x="11" y="79"/>
                </a:cubicBezTo>
                <a:cubicBezTo>
                  <a:pt x="11" y="80"/>
                  <a:pt x="11" y="81"/>
                  <a:pt x="10" y="82"/>
                </a:cubicBezTo>
                <a:cubicBezTo>
                  <a:pt x="9" y="82"/>
                  <a:pt x="9" y="82"/>
                  <a:pt x="8" y="82"/>
                </a:cubicBezTo>
                <a:moveTo>
                  <a:pt x="3" y="82"/>
                </a:moveTo>
                <a:cubicBezTo>
                  <a:pt x="3" y="82"/>
                  <a:pt x="3" y="82"/>
                  <a:pt x="3" y="82"/>
                </a:cubicBezTo>
                <a:cubicBezTo>
                  <a:pt x="5" y="79"/>
                  <a:pt x="6" y="77"/>
                  <a:pt x="7" y="74"/>
                </a:cubicBezTo>
                <a:cubicBezTo>
                  <a:pt x="8" y="74"/>
                  <a:pt x="9" y="74"/>
                  <a:pt x="10" y="74"/>
                </a:cubicBezTo>
                <a:cubicBezTo>
                  <a:pt x="9" y="77"/>
                  <a:pt x="8" y="80"/>
                  <a:pt x="6" y="82"/>
                </a:cubicBezTo>
                <a:cubicBezTo>
                  <a:pt x="5" y="82"/>
                  <a:pt x="4" y="82"/>
                  <a:pt x="3" y="82"/>
                </a:cubicBezTo>
                <a:moveTo>
                  <a:pt x="116" y="83"/>
                </a:moveTo>
                <a:cubicBezTo>
                  <a:pt x="116" y="82"/>
                  <a:pt x="116" y="82"/>
                  <a:pt x="116" y="81"/>
                </a:cubicBezTo>
                <a:cubicBezTo>
                  <a:pt x="116" y="81"/>
                  <a:pt x="116" y="81"/>
                  <a:pt x="116" y="81"/>
                </a:cubicBezTo>
                <a:cubicBezTo>
                  <a:pt x="117" y="79"/>
                  <a:pt x="118" y="76"/>
                  <a:pt x="119" y="74"/>
                </a:cubicBezTo>
                <a:cubicBezTo>
                  <a:pt x="120" y="74"/>
                  <a:pt x="120" y="74"/>
                  <a:pt x="121" y="74"/>
                </a:cubicBezTo>
                <a:cubicBezTo>
                  <a:pt x="120" y="77"/>
                  <a:pt x="119" y="80"/>
                  <a:pt x="118" y="83"/>
                </a:cubicBezTo>
                <a:cubicBezTo>
                  <a:pt x="117" y="83"/>
                  <a:pt x="117" y="83"/>
                  <a:pt x="116" y="83"/>
                </a:cubicBezTo>
                <a:cubicBezTo>
                  <a:pt x="116" y="83"/>
                  <a:pt x="116" y="83"/>
                  <a:pt x="116" y="83"/>
                </a:cubicBezTo>
                <a:moveTo>
                  <a:pt x="119" y="82"/>
                </a:moveTo>
                <a:cubicBezTo>
                  <a:pt x="120" y="79"/>
                  <a:pt x="121" y="77"/>
                  <a:pt x="123" y="74"/>
                </a:cubicBezTo>
                <a:cubicBezTo>
                  <a:pt x="123" y="74"/>
                  <a:pt x="123" y="74"/>
                  <a:pt x="123" y="74"/>
                </a:cubicBezTo>
                <a:cubicBezTo>
                  <a:pt x="123" y="77"/>
                  <a:pt x="123" y="80"/>
                  <a:pt x="122" y="82"/>
                </a:cubicBezTo>
                <a:cubicBezTo>
                  <a:pt x="122" y="82"/>
                  <a:pt x="121" y="82"/>
                  <a:pt x="120" y="82"/>
                </a:cubicBezTo>
                <a:cubicBezTo>
                  <a:pt x="119" y="82"/>
                  <a:pt x="119" y="82"/>
                  <a:pt x="119" y="82"/>
                </a:cubicBezTo>
                <a:moveTo>
                  <a:pt x="3" y="79"/>
                </a:moveTo>
                <a:cubicBezTo>
                  <a:pt x="3" y="77"/>
                  <a:pt x="3" y="76"/>
                  <a:pt x="3" y="74"/>
                </a:cubicBezTo>
                <a:cubicBezTo>
                  <a:pt x="3" y="74"/>
                  <a:pt x="3" y="74"/>
                  <a:pt x="3" y="74"/>
                </a:cubicBezTo>
                <a:cubicBezTo>
                  <a:pt x="4" y="74"/>
                  <a:pt x="5" y="74"/>
                  <a:pt x="5" y="74"/>
                </a:cubicBezTo>
                <a:cubicBezTo>
                  <a:pt x="5" y="76"/>
                  <a:pt x="4" y="77"/>
                  <a:pt x="3" y="79"/>
                </a:cubicBezTo>
                <a:moveTo>
                  <a:pt x="17" y="40"/>
                </a:moveTo>
                <a:cubicBezTo>
                  <a:pt x="16" y="39"/>
                  <a:pt x="16" y="39"/>
                  <a:pt x="15" y="38"/>
                </a:cubicBezTo>
                <a:cubicBezTo>
                  <a:pt x="16" y="37"/>
                  <a:pt x="18" y="35"/>
                  <a:pt x="19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18" y="36"/>
                  <a:pt x="17" y="38"/>
                  <a:pt x="17" y="40"/>
                </a:cubicBezTo>
                <a:moveTo>
                  <a:pt x="15" y="37"/>
                </a:moveTo>
                <a:cubicBezTo>
                  <a:pt x="15" y="36"/>
                  <a:pt x="15" y="35"/>
                  <a:pt x="15" y="35"/>
                </a:cubicBezTo>
                <a:cubicBezTo>
                  <a:pt x="16" y="34"/>
                  <a:pt x="17" y="33"/>
                  <a:pt x="17" y="32"/>
                </a:cubicBezTo>
                <a:cubicBezTo>
                  <a:pt x="18" y="33"/>
                  <a:pt x="18" y="33"/>
                  <a:pt x="18" y="33"/>
                </a:cubicBezTo>
                <a:cubicBezTo>
                  <a:pt x="17" y="34"/>
                  <a:pt x="16" y="35"/>
                  <a:pt x="15" y="37"/>
                </a:cubicBezTo>
                <a:moveTo>
                  <a:pt x="111" y="38"/>
                </a:moveTo>
                <a:cubicBezTo>
                  <a:pt x="110" y="36"/>
                  <a:pt x="109" y="35"/>
                  <a:pt x="109" y="34"/>
                </a:cubicBezTo>
                <a:cubicBezTo>
                  <a:pt x="110" y="33"/>
                  <a:pt x="111" y="32"/>
                  <a:pt x="112" y="30"/>
                </a:cubicBezTo>
                <a:cubicBezTo>
                  <a:pt x="112" y="32"/>
                  <a:pt x="112" y="33"/>
                  <a:pt x="112" y="34"/>
                </a:cubicBezTo>
                <a:cubicBezTo>
                  <a:pt x="112" y="35"/>
                  <a:pt x="112" y="35"/>
                  <a:pt x="112" y="36"/>
                </a:cubicBezTo>
                <a:cubicBezTo>
                  <a:pt x="112" y="37"/>
                  <a:pt x="111" y="37"/>
                  <a:pt x="111" y="38"/>
                </a:cubicBezTo>
                <a:moveTo>
                  <a:pt x="15" y="32"/>
                </a:moveTo>
                <a:cubicBezTo>
                  <a:pt x="15" y="31"/>
                  <a:pt x="15" y="31"/>
                  <a:pt x="15" y="30"/>
                </a:cubicBezTo>
                <a:cubicBezTo>
                  <a:pt x="16" y="31"/>
                  <a:pt x="16" y="31"/>
                  <a:pt x="16" y="31"/>
                </a:cubicBezTo>
                <a:cubicBezTo>
                  <a:pt x="16" y="31"/>
                  <a:pt x="16" y="32"/>
                  <a:pt x="15" y="32"/>
                </a:cubicBezTo>
                <a:moveTo>
                  <a:pt x="36" y="21"/>
                </a:moveTo>
                <a:cubicBezTo>
                  <a:pt x="36" y="21"/>
                  <a:pt x="36" y="21"/>
                  <a:pt x="37" y="21"/>
                </a:cubicBezTo>
                <a:cubicBezTo>
                  <a:pt x="42" y="17"/>
                  <a:pt x="48" y="15"/>
                  <a:pt x="54" y="14"/>
                </a:cubicBezTo>
                <a:cubicBezTo>
                  <a:pt x="55" y="14"/>
                  <a:pt x="55" y="13"/>
                  <a:pt x="55" y="12"/>
                </a:cubicBezTo>
                <a:cubicBezTo>
                  <a:pt x="55" y="9"/>
                  <a:pt x="55" y="6"/>
                  <a:pt x="55" y="3"/>
                </a:cubicBezTo>
                <a:cubicBezTo>
                  <a:pt x="58" y="3"/>
                  <a:pt x="61" y="2"/>
                  <a:pt x="64" y="2"/>
                </a:cubicBezTo>
                <a:cubicBezTo>
                  <a:pt x="67" y="2"/>
                  <a:pt x="70" y="3"/>
                  <a:pt x="73" y="3"/>
                </a:cubicBezTo>
                <a:cubicBezTo>
                  <a:pt x="73" y="6"/>
                  <a:pt x="73" y="9"/>
                  <a:pt x="73" y="12"/>
                </a:cubicBezTo>
                <a:cubicBezTo>
                  <a:pt x="73" y="13"/>
                  <a:pt x="73" y="14"/>
                  <a:pt x="74" y="14"/>
                </a:cubicBezTo>
                <a:cubicBezTo>
                  <a:pt x="80" y="15"/>
                  <a:pt x="86" y="17"/>
                  <a:pt x="92" y="21"/>
                </a:cubicBezTo>
                <a:cubicBezTo>
                  <a:pt x="92" y="21"/>
                  <a:pt x="92" y="21"/>
                  <a:pt x="92" y="21"/>
                </a:cubicBezTo>
                <a:cubicBezTo>
                  <a:pt x="93" y="21"/>
                  <a:pt x="93" y="21"/>
                  <a:pt x="93" y="21"/>
                </a:cubicBezTo>
                <a:cubicBezTo>
                  <a:pt x="96" y="19"/>
                  <a:pt x="98" y="16"/>
                  <a:pt x="100" y="14"/>
                </a:cubicBezTo>
                <a:cubicBezTo>
                  <a:pt x="100" y="14"/>
                  <a:pt x="100" y="14"/>
                  <a:pt x="100" y="14"/>
                </a:cubicBezTo>
                <a:cubicBezTo>
                  <a:pt x="103" y="16"/>
                  <a:pt x="109" y="23"/>
                  <a:pt x="110" y="23"/>
                </a:cubicBezTo>
                <a:cubicBezTo>
                  <a:pt x="110" y="24"/>
                  <a:pt x="111" y="25"/>
                  <a:pt x="112" y="26"/>
                </a:cubicBezTo>
                <a:cubicBezTo>
                  <a:pt x="112" y="27"/>
                  <a:pt x="112" y="27"/>
                  <a:pt x="112" y="27"/>
                </a:cubicBezTo>
                <a:cubicBezTo>
                  <a:pt x="110" y="29"/>
                  <a:pt x="108" y="31"/>
                  <a:pt x="106" y="33"/>
                </a:cubicBezTo>
                <a:cubicBezTo>
                  <a:pt x="105" y="33"/>
                  <a:pt x="105" y="34"/>
                  <a:pt x="106" y="35"/>
                </a:cubicBezTo>
                <a:cubicBezTo>
                  <a:pt x="109" y="40"/>
                  <a:pt x="112" y="46"/>
                  <a:pt x="113" y="53"/>
                </a:cubicBezTo>
                <a:cubicBezTo>
                  <a:pt x="113" y="53"/>
                  <a:pt x="114" y="54"/>
                  <a:pt x="114" y="54"/>
                </a:cubicBezTo>
                <a:cubicBezTo>
                  <a:pt x="117" y="54"/>
                  <a:pt x="120" y="54"/>
                  <a:pt x="123" y="54"/>
                </a:cubicBezTo>
                <a:cubicBezTo>
                  <a:pt x="124" y="57"/>
                  <a:pt x="124" y="60"/>
                  <a:pt x="124" y="63"/>
                </a:cubicBezTo>
                <a:cubicBezTo>
                  <a:pt x="124" y="65"/>
                  <a:pt x="124" y="68"/>
                  <a:pt x="124" y="71"/>
                </a:cubicBezTo>
                <a:cubicBezTo>
                  <a:pt x="123" y="71"/>
                  <a:pt x="123" y="71"/>
                  <a:pt x="122" y="71"/>
                </a:cubicBezTo>
                <a:cubicBezTo>
                  <a:pt x="119" y="71"/>
                  <a:pt x="117" y="71"/>
                  <a:pt x="115" y="73"/>
                </a:cubicBezTo>
                <a:cubicBezTo>
                  <a:pt x="114" y="73"/>
                  <a:pt x="113" y="75"/>
                  <a:pt x="112" y="76"/>
                </a:cubicBezTo>
                <a:cubicBezTo>
                  <a:pt x="110" y="80"/>
                  <a:pt x="109" y="84"/>
                  <a:pt x="106" y="90"/>
                </a:cubicBezTo>
                <a:cubicBezTo>
                  <a:pt x="105" y="91"/>
                  <a:pt x="105" y="91"/>
                  <a:pt x="106" y="92"/>
                </a:cubicBezTo>
                <a:cubicBezTo>
                  <a:pt x="108" y="94"/>
                  <a:pt x="110" y="96"/>
                  <a:pt x="112" y="98"/>
                </a:cubicBezTo>
                <a:cubicBezTo>
                  <a:pt x="109" y="103"/>
                  <a:pt x="105" y="107"/>
                  <a:pt x="100" y="111"/>
                </a:cubicBezTo>
                <a:cubicBezTo>
                  <a:pt x="98" y="108"/>
                  <a:pt x="96" y="106"/>
                  <a:pt x="94" y="104"/>
                </a:cubicBezTo>
                <a:cubicBezTo>
                  <a:pt x="93" y="104"/>
                  <a:pt x="93" y="104"/>
                  <a:pt x="93" y="104"/>
                </a:cubicBezTo>
                <a:cubicBezTo>
                  <a:pt x="92" y="104"/>
                  <a:pt x="92" y="104"/>
                  <a:pt x="92" y="104"/>
                </a:cubicBezTo>
                <a:cubicBezTo>
                  <a:pt x="86" y="108"/>
                  <a:pt x="80" y="110"/>
                  <a:pt x="74" y="111"/>
                </a:cubicBezTo>
                <a:cubicBezTo>
                  <a:pt x="73" y="112"/>
                  <a:pt x="73" y="112"/>
                  <a:pt x="73" y="113"/>
                </a:cubicBezTo>
                <a:cubicBezTo>
                  <a:pt x="73" y="116"/>
                  <a:pt x="73" y="119"/>
                  <a:pt x="73" y="122"/>
                </a:cubicBezTo>
                <a:cubicBezTo>
                  <a:pt x="70" y="122"/>
                  <a:pt x="67" y="123"/>
                  <a:pt x="64" y="123"/>
                </a:cubicBezTo>
                <a:cubicBezTo>
                  <a:pt x="61" y="123"/>
                  <a:pt x="58" y="122"/>
                  <a:pt x="55" y="122"/>
                </a:cubicBezTo>
                <a:cubicBezTo>
                  <a:pt x="55" y="119"/>
                  <a:pt x="55" y="116"/>
                  <a:pt x="55" y="113"/>
                </a:cubicBezTo>
                <a:cubicBezTo>
                  <a:pt x="55" y="112"/>
                  <a:pt x="55" y="112"/>
                  <a:pt x="54" y="111"/>
                </a:cubicBezTo>
                <a:cubicBezTo>
                  <a:pt x="48" y="110"/>
                  <a:pt x="42" y="108"/>
                  <a:pt x="36" y="104"/>
                </a:cubicBezTo>
                <a:cubicBezTo>
                  <a:pt x="36" y="104"/>
                  <a:pt x="36" y="104"/>
                  <a:pt x="36" y="104"/>
                </a:cubicBezTo>
                <a:cubicBezTo>
                  <a:pt x="35" y="104"/>
                  <a:pt x="35" y="104"/>
                  <a:pt x="34" y="104"/>
                </a:cubicBezTo>
                <a:cubicBezTo>
                  <a:pt x="32" y="106"/>
                  <a:pt x="30" y="108"/>
                  <a:pt x="28" y="111"/>
                </a:cubicBezTo>
                <a:cubicBezTo>
                  <a:pt x="28" y="111"/>
                  <a:pt x="28" y="111"/>
                  <a:pt x="28" y="111"/>
                </a:cubicBezTo>
                <a:cubicBezTo>
                  <a:pt x="28" y="111"/>
                  <a:pt x="28" y="111"/>
                  <a:pt x="28" y="111"/>
                </a:cubicBezTo>
                <a:cubicBezTo>
                  <a:pt x="23" y="107"/>
                  <a:pt x="19" y="103"/>
                  <a:pt x="16" y="98"/>
                </a:cubicBezTo>
                <a:cubicBezTo>
                  <a:pt x="18" y="96"/>
                  <a:pt x="20" y="94"/>
                  <a:pt x="22" y="92"/>
                </a:cubicBezTo>
                <a:cubicBezTo>
                  <a:pt x="23" y="91"/>
                  <a:pt x="23" y="91"/>
                  <a:pt x="22" y="90"/>
                </a:cubicBezTo>
                <a:cubicBezTo>
                  <a:pt x="19" y="85"/>
                  <a:pt x="16" y="79"/>
                  <a:pt x="15" y="72"/>
                </a:cubicBezTo>
                <a:cubicBezTo>
                  <a:pt x="15" y="72"/>
                  <a:pt x="14" y="71"/>
                  <a:pt x="14" y="71"/>
                </a:cubicBezTo>
                <a:cubicBezTo>
                  <a:pt x="11" y="71"/>
                  <a:pt x="8" y="71"/>
                  <a:pt x="5" y="71"/>
                </a:cubicBezTo>
                <a:cubicBezTo>
                  <a:pt x="4" y="68"/>
                  <a:pt x="4" y="66"/>
                  <a:pt x="4" y="63"/>
                </a:cubicBezTo>
                <a:cubicBezTo>
                  <a:pt x="4" y="60"/>
                  <a:pt x="4" y="57"/>
                  <a:pt x="5" y="54"/>
                </a:cubicBezTo>
                <a:cubicBezTo>
                  <a:pt x="8" y="54"/>
                  <a:pt x="11" y="54"/>
                  <a:pt x="14" y="54"/>
                </a:cubicBezTo>
                <a:cubicBezTo>
                  <a:pt x="14" y="54"/>
                  <a:pt x="15" y="53"/>
                  <a:pt x="15" y="53"/>
                </a:cubicBezTo>
                <a:cubicBezTo>
                  <a:pt x="17" y="46"/>
                  <a:pt x="19" y="40"/>
                  <a:pt x="23" y="35"/>
                </a:cubicBezTo>
                <a:cubicBezTo>
                  <a:pt x="23" y="34"/>
                  <a:pt x="23" y="33"/>
                  <a:pt x="22" y="33"/>
                </a:cubicBezTo>
                <a:cubicBezTo>
                  <a:pt x="20" y="31"/>
                  <a:pt x="18" y="29"/>
                  <a:pt x="16" y="27"/>
                </a:cubicBezTo>
                <a:cubicBezTo>
                  <a:pt x="20" y="22"/>
                  <a:pt x="24" y="18"/>
                  <a:pt x="28" y="14"/>
                </a:cubicBezTo>
                <a:cubicBezTo>
                  <a:pt x="30" y="16"/>
                  <a:pt x="33" y="19"/>
                  <a:pt x="35" y="21"/>
                </a:cubicBezTo>
                <a:cubicBezTo>
                  <a:pt x="35" y="21"/>
                  <a:pt x="35" y="21"/>
                  <a:pt x="36" y="21"/>
                </a:cubicBezTo>
                <a:moveTo>
                  <a:pt x="64" y="0"/>
                </a:moveTo>
                <a:cubicBezTo>
                  <a:pt x="61" y="0"/>
                  <a:pt x="57" y="0"/>
                  <a:pt x="54" y="0"/>
                </a:cubicBezTo>
                <a:cubicBezTo>
                  <a:pt x="53" y="1"/>
                  <a:pt x="52" y="1"/>
                  <a:pt x="52" y="2"/>
                </a:cubicBezTo>
                <a:cubicBezTo>
                  <a:pt x="52" y="5"/>
                  <a:pt x="52" y="8"/>
                  <a:pt x="52" y="11"/>
                </a:cubicBezTo>
                <a:cubicBezTo>
                  <a:pt x="47" y="12"/>
                  <a:pt x="41" y="15"/>
                  <a:pt x="36" y="18"/>
                </a:cubicBezTo>
                <a:cubicBezTo>
                  <a:pt x="34" y="16"/>
                  <a:pt x="32" y="14"/>
                  <a:pt x="30" y="11"/>
                </a:cubicBezTo>
                <a:cubicBezTo>
                  <a:pt x="29" y="11"/>
                  <a:pt x="29" y="11"/>
                  <a:pt x="28" y="11"/>
                </a:cubicBezTo>
                <a:cubicBezTo>
                  <a:pt x="28" y="11"/>
                  <a:pt x="28" y="11"/>
                  <a:pt x="28" y="11"/>
                </a:cubicBezTo>
                <a:cubicBezTo>
                  <a:pt x="22" y="15"/>
                  <a:pt x="17" y="20"/>
                  <a:pt x="13" y="26"/>
                </a:cubicBezTo>
                <a:cubicBezTo>
                  <a:pt x="13" y="26"/>
                  <a:pt x="13" y="27"/>
                  <a:pt x="13" y="27"/>
                </a:cubicBezTo>
                <a:cubicBezTo>
                  <a:pt x="13" y="27"/>
                  <a:pt x="13" y="27"/>
                  <a:pt x="13" y="27"/>
                </a:cubicBezTo>
                <a:cubicBezTo>
                  <a:pt x="13" y="30"/>
                  <a:pt x="12" y="33"/>
                  <a:pt x="12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7"/>
                  <a:pt x="12" y="37"/>
                  <a:pt x="12" y="37"/>
                </a:cubicBezTo>
                <a:cubicBezTo>
                  <a:pt x="11" y="38"/>
                  <a:pt x="11" y="38"/>
                  <a:pt x="11" y="38"/>
                </a:cubicBezTo>
                <a:cubicBezTo>
                  <a:pt x="11" y="38"/>
                  <a:pt x="12" y="39"/>
                  <a:pt x="12" y="39"/>
                </a:cubicBezTo>
                <a:cubicBezTo>
                  <a:pt x="13" y="40"/>
                  <a:pt x="14" y="41"/>
                  <a:pt x="15" y="43"/>
                </a:cubicBezTo>
                <a:cubicBezTo>
                  <a:pt x="14" y="45"/>
                  <a:pt x="13" y="48"/>
                  <a:pt x="13" y="51"/>
                </a:cubicBezTo>
                <a:cubicBezTo>
                  <a:pt x="10" y="51"/>
                  <a:pt x="6" y="51"/>
                  <a:pt x="3" y="51"/>
                </a:cubicBezTo>
                <a:cubicBezTo>
                  <a:pt x="3" y="51"/>
                  <a:pt x="2" y="51"/>
                  <a:pt x="2" y="52"/>
                </a:cubicBezTo>
                <a:cubicBezTo>
                  <a:pt x="2" y="53"/>
                  <a:pt x="2" y="53"/>
                  <a:pt x="2" y="54"/>
                </a:cubicBezTo>
                <a:cubicBezTo>
                  <a:pt x="1" y="54"/>
                  <a:pt x="1" y="54"/>
                  <a:pt x="1" y="55"/>
                </a:cubicBezTo>
                <a:cubicBezTo>
                  <a:pt x="0" y="59"/>
                  <a:pt x="0" y="66"/>
                  <a:pt x="0" y="72"/>
                </a:cubicBezTo>
                <a:cubicBezTo>
                  <a:pt x="0" y="77"/>
                  <a:pt x="0" y="81"/>
                  <a:pt x="1" y="84"/>
                </a:cubicBezTo>
                <a:cubicBezTo>
                  <a:pt x="1" y="85"/>
                  <a:pt x="1" y="85"/>
                  <a:pt x="1" y="85"/>
                </a:cubicBezTo>
                <a:cubicBezTo>
                  <a:pt x="1" y="85"/>
                  <a:pt x="1" y="85"/>
                  <a:pt x="1" y="85"/>
                </a:cubicBezTo>
                <a:cubicBezTo>
                  <a:pt x="1" y="85"/>
                  <a:pt x="2" y="85"/>
                  <a:pt x="2" y="85"/>
                </a:cubicBezTo>
                <a:cubicBezTo>
                  <a:pt x="5" y="85"/>
                  <a:pt x="8" y="85"/>
                  <a:pt x="11" y="85"/>
                </a:cubicBezTo>
                <a:cubicBezTo>
                  <a:pt x="12" y="89"/>
                  <a:pt x="13" y="92"/>
                  <a:pt x="15" y="95"/>
                </a:cubicBezTo>
                <a:cubicBezTo>
                  <a:pt x="14" y="96"/>
                  <a:pt x="14" y="96"/>
                  <a:pt x="13" y="97"/>
                </a:cubicBezTo>
                <a:cubicBezTo>
                  <a:pt x="13" y="97"/>
                  <a:pt x="12" y="98"/>
                  <a:pt x="12" y="98"/>
                </a:cubicBezTo>
                <a:cubicBezTo>
                  <a:pt x="12" y="99"/>
                  <a:pt x="12" y="99"/>
                  <a:pt x="12" y="99"/>
                </a:cubicBezTo>
                <a:cubicBezTo>
                  <a:pt x="12" y="102"/>
                  <a:pt x="12" y="106"/>
                  <a:pt x="11" y="109"/>
                </a:cubicBezTo>
                <a:cubicBezTo>
                  <a:pt x="11" y="109"/>
                  <a:pt x="11" y="109"/>
                  <a:pt x="11" y="109"/>
                </a:cubicBezTo>
                <a:cubicBezTo>
                  <a:pt x="11" y="110"/>
                  <a:pt x="11" y="110"/>
                  <a:pt x="11" y="110"/>
                </a:cubicBezTo>
                <a:cubicBezTo>
                  <a:pt x="11" y="111"/>
                  <a:pt x="12" y="112"/>
                  <a:pt x="12" y="112"/>
                </a:cubicBezTo>
                <a:cubicBezTo>
                  <a:pt x="13" y="112"/>
                  <a:pt x="13" y="112"/>
                  <a:pt x="13" y="112"/>
                </a:cubicBezTo>
                <a:cubicBezTo>
                  <a:pt x="16" y="117"/>
                  <a:pt x="20" y="121"/>
                  <a:pt x="25" y="125"/>
                </a:cubicBezTo>
                <a:cubicBezTo>
                  <a:pt x="26" y="125"/>
                  <a:pt x="26" y="125"/>
                  <a:pt x="27" y="125"/>
                </a:cubicBezTo>
                <a:cubicBezTo>
                  <a:pt x="27" y="125"/>
                  <a:pt x="27" y="125"/>
                  <a:pt x="27" y="125"/>
                </a:cubicBezTo>
                <a:cubicBezTo>
                  <a:pt x="28" y="125"/>
                  <a:pt x="28" y="125"/>
                  <a:pt x="28" y="125"/>
                </a:cubicBezTo>
                <a:cubicBezTo>
                  <a:pt x="30" y="123"/>
                  <a:pt x="32" y="121"/>
                  <a:pt x="35" y="119"/>
                </a:cubicBezTo>
                <a:cubicBezTo>
                  <a:pt x="40" y="122"/>
                  <a:pt x="44" y="124"/>
                  <a:pt x="50" y="125"/>
                </a:cubicBezTo>
                <a:cubicBezTo>
                  <a:pt x="50" y="129"/>
                  <a:pt x="51" y="131"/>
                  <a:pt x="51" y="135"/>
                </a:cubicBezTo>
                <a:cubicBezTo>
                  <a:pt x="51" y="136"/>
                  <a:pt x="52" y="136"/>
                  <a:pt x="53" y="136"/>
                </a:cubicBezTo>
                <a:cubicBezTo>
                  <a:pt x="56" y="137"/>
                  <a:pt x="59" y="137"/>
                  <a:pt x="63" y="137"/>
                </a:cubicBezTo>
                <a:cubicBezTo>
                  <a:pt x="66" y="137"/>
                  <a:pt x="70" y="137"/>
                  <a:pt x="73" y="136"/>
                </a:cubicBezTo>
                <a:cubicBezTo>
                  <a:pt x="74" y="136"/>
                  <a:pt x="75" y="135"/>
                  <a:pt x="75" y="135"/>
                </a:cubicBezTo>
                <a:cubicBezTo>
                  <a:pt x="75" y="132"/>
                  <a:pt x="75" y="129"/>
                  <a:pt x="76" y="125"/>
                </a:cubicBezTo>
                <a:cubicBezTo>
                  <a:pt x="81" y="124"/>
                  <a:pt x="86" y="122"/>
                  <a:pt x="91" y="119"/>
                </a:cubicBezTo>
                <a:cubicBezTo>
                  <a:pt x="93" y="121"/>
                  <a:pt x="96" y="123"/>
                  <a:pt x="98" y="125"/>
                </a:cubicBezTo>
                <a:cubicBezTo>
                  <a:pt x="98" y="125"/>
                  <a:pt x="98" y="126"/>
                  <a:pt x="99" y="126"/>
                </a:cubicBezTo>
                <a:cubicBezTo>
                  <a:pt x="99" y="126"/>
                  <a:pt x="99" y="125"/>
                  <a:pt x="100" y="125"/>
                </a:cubicBezTo>
                <a:cubicBezTo>
                  <a:pt x="105" y="121"/>
                  <a:pt x="110" y="116"/>
                  <a:pt x="114" y="111"/>
                </a:cubicBezTo>
                <a:cubicBezTo>
                  <a:pt x="115" y="110"/>
                  <a:pt x="115" y="110"/>
                  <a:pt x="115" y="110"/>
                </a:cubicBezTo>
                <a:cubicBezTo>
                  <a:pt x="115" y="106"/>
                  <a:pt x="115" y="103"/>
                  <a:pt x="116" y="98"/>
                </a:cubicBezTo>
                <a:cubicBezTo>
                  <a:pt x="116" y="98"/>
                  <a:pt x="116" y="98"/>
                  <a:pt x="116" y="98"/>
                </a:cubicBezTo>
                <a:cubicBezTo>
                  <a:pt x="116" y="98"/>
                  <a:pt x="116" y="98"/>
                  <a:pt x="116" y="98"/>
                </a:cubicBezTo>
                <a:cubicBezTo>
                  <a:pt x="115" y="97"/>
                  <a:pt x="115" y="97"/>
                  <a:pt x="115" y="97"/>
                </a:cubicBezTo>
                <a:cubicBezTo>
                  <a:pt x="115" y="97"/>
                  <a:pt x="115" y="97"/>
                  <a:pt x="115" y="97"/>
                </a:cubicBezTo>
                <a:cubicBezTo>
                  <a:pt x="114" y="96"/>
                  <a:pt x="113" y="95"/>
                  <a:pt x="112" y="94"/>
                </a:cubicBezTo>
                <a:cubicBezTo>
                  <a:pt x="114" y="90"/>
                  <a:pt x="115" y="88"/>
                  <a:pt x="116" y="87"/>
                </a:cubicBezTo>
                <a:cubicBezTo>
                  <a:pt x="117" y="86"/>
                  <a:pt x="117" y="86"/>
                  <a:pt x="117" y="86"/>
                </a:cubicBezTo>
                <a:cubicBezTo>
                  <a:pt x="118" y="85"/>
                  <a:pt x="119" y="85"/>
                  <a:pt x="120" y="85"/>
                </a:cubicBezTo>
                <a:cubicBezTo>
                  <a:pt x="120" y="85"/>
                  <a:pt x="120" y="85"/>
                  <a:pt x="120" y="85"/>
                </a:cubicBezTo>
                <a:cubicBezTo>
                  <a:pt x="121" y="85"/>
                  <a:pt x="122" y="85"/>
                  <a:pt x="124" y="85"/>
                </a:cubicBezTo>
                <a:cubicBezTo>
                  <a:pt x="124" y="85"/>
                  <a:pt x="124" y="85"/>
                  <a:pt x="124" y="85"/>
                </a:cubicBezTo>
                <a:cubicBezTo>
                  <a:pt x="124" y="85"/>
                  <a:pt x="125" y="85"/>
                  <a:pt x="125" y="84"/>
                </a:cubicBezTo>
                <a:cubicBezTo>
                  <a:pt x="126" y="80"/>
                  <a:pt x="126" y="77"/>
                  <a:pt x="126" y="73"/>
                </a:cubicBezTo>
                <a:cubicBezTo>
                  <a:pt x="127" y="69"/>
                  <a:pt x="127" y="66"/>
                  <a:pt x="127" y="63"/>
                </a:cubicBezTo>
                <a:cubicBezTo>
                  <a:pt x="127" y="59"/>
                  <a:pt x="127" y="56"/>
                  <a:pt x="126" y="52"/>
                </a:cubicBezTo>
                <a:cubicBezTo>
                  <a:pt x="126" y="51"/>
                  <a:pt x="125" y="51"/>
                  <a:pt x="125" y="51"/>
                </a:cubicBezTo>
                <a:cubicBezTo>
                  <a:pt x="122" y="51"/>
                  <a:pt x="119" y="51"/>
                  <a:pt x="116" y="51"/>
                </a:cubicBezTo>
                <a:cubicBezTo>
                  <a:pt x="115" y="47"/>
                  <a:pt x="114" y="44"/>
                  <a:pt x="112" y="40"/>
                </a:cubicBezTo>
                <a:cubicBezTo>
                  <a:pt x="113" y="40"/>
                  <a:pt x="113" y="39"/>
                  <a:pt x="114" y="39"/>
                </a:cubicBezTo>
                <a:cubicBezTo>
                  <a:pt x="115" y="39"/>
                  <a:pt x="115" y="38"/>
                  <a:pt x="115" y="37"/>
                </a:cubicBezTo>
                <a:cubicBezTo>
                  <a:pt x="115" y="36"/>
                  <a:pt x="115" y="35"/>
                  <a:pt x="115" y="34"/>
                </a:cubicBezTo>
                <a:cubicBezTo>
                  <a:pt x="115" y="32"/>
                  <a:pt x="115" y="30"/>
                  <a:pt x="115" y="29"/>
                </a:cubicBezTo>
                <a:cubicBezTo>
                  <a:pt x="115" y="28"/>
                  <a:pt x="116" y="28"/>
                  <a:pt x="116" y="28"/>
                </a:cubicBezTo>
                <a:cubicBezTo>
                  <a:pt x="115" y="27"/>
                  <a:pt x="115" y="27"/>
                  <a:pt x="115" y="27"/>
                </a:cubicBezTo>
                <a:cubicBezTo>
                  <a:pt x="116" y="27"/>
                  <a:pt x="116" y="26"/>
                  <a:pt x="115" y="26"/>
                </a:cubicBezTo>
                <a:cubicBezTo>
                  <a:pt x="115" y="26"/>
                  <a:pt x="115" y="26"/>
                  <a:pt x="115" y="26"/>
                </a:cubicBezTo>
                <a:cubicBezTo>
                  <a:pt x="115" y="25"/>
                  <a:pt x="115" y="25"/>
                  <a:pt x="114" y="24"/>
                </a:cubicBezTo>
                <a:cubicBezTo>
                  <a:pt x="114" y="24"/>
                  <a:pt x="114" y="24"/>
                  <a:pt x="114" y="24"/>
                </a:cubicBezTo>
                <a:cubicBezTo>
                  <a:pt x="113" y="23"/>
                  <a:pt x="113" y="22"/>
                  <a:pt x="112" y="21"/>
                </a:cubicBezTo>
                <a:cubicBezTo>
                  <a:pt x="112" y="21"/>
                  <a:pt x="111" y="20"/>
                  <a:pt x="110" y="19"/>
                </a:cubicBezTo>
                <a:cubicBezTo>
                  <a:pt x="108" y="18"/>
                  <a:pt x="106" y="16"/>
                  <a:pt x="105" y="14"/>
                </a:cubicBezTo>
                <a:cubicBezTo>
                  <a:pt x="104" y="13"/>
                  <a:pt x="103" y="13"/>
                  <a:pt x="102" y="12"/>
                </a:cubicBezTo>
                <a:cubicBezTo>
                  <a:pt x="102" y="12"/>
                  <a:pt x="101" y="12"/>
                  <a:pt x="101" y="11"/>
                </a:cubicBezTo>
                <a:cubicBezTo>
                  <a:pt x="101" y="11"/>
                  <a:pt x="101" y="11"/>
                  <a:pt x="100" y="11"/>
                </a:cubicBezTo>
                <a:cubicBezTo>
                  <a:pt x="100" y="11"/>
                  <a:pt x="100" y="11"/>
                  <a:pt x="100" y="11"/>
                </a:cubicBezTo>
                <a:cubicBezTo>
                  <a:pt x="100" y="11"/>
                  <a:pt x="99" y="11"/>
                  <a:pt x="99" y="11"/>
                </a:cubicBezTo>
                <a:cubicBezTo>
                  <a:pt x="99" y="11"/>
                  <a:pt x="99" y="11"/>
                  <a:pt x="99" y="11"/>
                </a:cubicBezTo>
                <a:cubicBezTo>
                  <a:pt x="97" y="14"/>
                  <a:pt x="94" y="16"/>
                  <a:pt x="92" y="18"/>
                </a:cubicBezTo>
                <a:cubicBezTo>
                  <a:pt x="87" y="15"/>
                  <a:pt x="82" y="12"/>
                  <a:pt x="76" y="11"/>
                </a:cubicBezTo>
                <a:cubicBezTo>
                  <a:pt x="76" y="8"/>
                  <a:pt x="76" y="5"/>
                  <a:pt x="76" y="2"/>
                </a:cubicBezTo>
                <a:cubicBezTo>
                  <a:pt x="76" y="1"/>
                  <a:pt x="75" y="1"/>
                  <a:pt x="74" y="0"/>
                </a:cubicBezTo>
                <a:cubicBezTo>
                  <a:pt x="71" y="0"/>
                  <a:pt x="68" y="0"/>
                  <a:pt x="64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1" name="CustomShape 15"/>
          <p:cNvSpPr/>
          <p:nvPr/>
        </p:nvSpPr>
        <p:spPr>
          <a:xfrm>
            <a:off x="2264040" y="2214720"/>
            <a:ext cx="59760" cy="59760"/>
          </a:xfrm>
          <a:custGeom>
            <a:avLst/>
            <a:gdLst/>
            <a:ahLst/>
            <a:rect l="l" t="t" r="r" b="b"/>
            <a:pathLst>
              <a:path w="59" h="59">
                <a:moveTo>
                  <a:pt x="56" y="32"/>
                </a:moveTo>
                <a:cubicBezTo>
                  <a:pt x="55" y="32"/>
                  <a:pt x="55" y="31"/>
                  <a:pt x="55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31"/>
                  <a:pt x="56" y="31"/>
                  <a:pt x="56" y="31"/>
                </a:cubicBezTo>
                <a:cubicBezTo>
                  <a:pt x="56" y="31"/>
                  <a:pt x="56" y="32"/>
                  <a:pt x="56" y="32"/>
                </a:cubicBezTo>
                <a:moveTo>
                  <a:pt x="54" y="29"/>
                </a:moveTo>
                <a:cubicBezTo>
                  <a:pt x="54" y="28"/>
                  <a:pt x="54" y="28"/>
                  <a:pt x="54" y="28"/>
                </a:cubicBezTo>
                <a:cubicBezTo>
                  <a:pt x="54" y="27"/>
                  <a:pt x="55" y="27"/>
                  <a:pt x="55" y="27"/>
                </a:cubicBezTo>
                <a:cubicBezTo>
                  <a:pt x="55" y="27"/>
                  <a:pt x="55" y="28"/>
                  <a:pt x="55" y="28"/>
                </a:cubicBezTo>
                <a:cubicBezTo>
                  <a:pt x="54" y="29"/>
                  <a:pt x="54" y="29"/>
                  <a:pt x="54" y="29"/>
                </a:cubicBezTo>
                <a:moveTo>
                  <a:pt x="53" y="26"/>
                </a:moveTo>
                <a:cubicBezTo>
                  <a:pt x="53" y="26"/>
                  <a:pt x="53" y="26"/>
                  <a:pt x="53" y="26"/>
                </a:cubicBezTo>
                <a:cubicBezTo>
                  <a:pt x="54" y="25"/>
                  <a:pt x="54" y="25"/>
                  <a:pt x="55" y="25"/>
                </a:cubicBezTo>
                <a:cubicBezTo>
                  <a:pt x="55" y="25"/>
                  <a:pt x="55" y="25"/>
                  <a:pt x="55" y="25"/>
                </a:cubicBezTo>
                <a:cubicBezTo>
                  <a:pt x="55" y="26"/>
                  <a:pt x="54" y="26"/>
                  <a:pt x="53" y="26"/>
                </a:cubicBezTo>
                <a:moveTo>
                  <a:pt x="52" y="24"/>
                </a:moveTo>
                <a:cubicBezTo>
                  <a:pt x="52" y="24"/>
                  <a:pt x="52" y="23"/>
                  <a:pt x="52" y="23"/>
                </a:cubicBezTo>
                <a:cubicBezTo>
                  <a:pt x="52" y="22"/>
                  <a:pt x="53" y="22"/>
                  <a:pt x="54" y="21"/>
                </a:cubicBezTo>
                <a:cubicBezTo>
                  <a:pt x="54" y="22"/>
                  <a:pt x="54" y="22"/>
                  <a:pt x="54" y="23"/>
                </a:cubicBezTo>
                <a:cubicBezTo>
                  <a:pt x="54" y="23"/>
                  <a:pt x="53" y="24"/>
                  <a:pt x="52" y="24"/>
                </a:cubicBezTo>
                <a:moveTo>
                  <a:pt x="51" y="21"/>
                </a:moveTo>
                <a:cubicBezTo>
                  <a:pt x="50" y="21"/>
                  <a:pt x="50" y="21"/>
                  <a:pt x="50" y="21"/>
                </a:cubicBezTo>
                <a:cubicBezTo>
                  <a:pt x="51" y="20"/>
                  <a:pt x="52" y="20"/>
                  <a:pt x="53" y="19"/>
                </a:cubicBezTo>
                <a:cubicBezTo>
                  <a:pt x="53" y="20"/>
                  <a:pt x="53" y="20"/>
                  <a:pt x="53" y="20"/>
                </a:cubicBezTo>
                <a:cubicBezTo>
                  <a:pt x="52" y="20"/>
                  <a:pt x="52" y="21"/>
                  <a:pt x="51" y="21"/>
                </a:cubicBezTo>
                <a:moveTo>
                  <a:pt x="50" y="20"/>
                </a:moveTo>
                <a:cubicBezTo>
                  <a:pt x="49" y="19"/>
                  <a:pt x="49" y="19"/>
                  <a:pt x="49" y="19"/>
                </a:cubicBezTo>
                <a:cubicBezTo>
                  <a:pt x="50" y="18"/>
                  <a:pt x="51" y="18"/>
                  <a:pt x="52" y="17"/>
                </a:cubicBezTo>
                <a:cubicBezTo>
                  <a:pt x="52" y="17"/>
                  <a:pt x="52" y="18"/>
                  <a:pt x="52" y="18"/>
                </a:cubicBezTo>
                <a:cubicBezTo>
                  <a:pt x="51" y="19"/>
                  <a:pt x="50" y="19"/>
                  <a:pt x="50" y="20"/>
                </a:cubicBezTo>
                <a:moveTo>
                  <a:pt x="48" y="18"/>
                </a:moveTo>
                <a:cubicBezTo>
                  <a:pt x="48" y="17"/>
                  <a:pt x="48" y="17"/>
                  <a:pt x="48" y="17"/>
                </a:cubicBezTo>
                <a:cubicBezTo>
                  <a:pt x="47" y="17"/>
                  <a:pt x="47" y="17"/>
                  <a:pt x="46" y="16"/>
                </a:cubicBezTo>
                <a:cubicBezTo>
                  <a:pt x="47" y="15"/>
                  <a:pt x="49" y="15"/>
                  <a:pt x="50" y="14"/>
                </a:cubicBezTo>
                <a:cubicBezTo>
                  <a:pt x="50" y="15"/>
                  <a:pt x="51" y="15"/>
                  <a:pt x="51" y="16"/>
                </a:cubicBezTo>
                <a:cubicBezTo>
                  <a:pt x="50" y="16"/>
                  <a:pt x="49" y="17"/>
                  <a:pt x="48" y="18"/>
                </a:cubicBezTo>
                <a:moveTo>
                  <a:pt x="45" y="15"/>
                </a:moveTo>
                <a:cubicBezTo>
                  <a:pt x="45" y="15"/>
                  <a:pt x="44" y="14"/>
                  <a:pt x="43" y="14"/>
                </a:cubicBezTo>
                <a:cubicBezTo>
                  <a:pt x="45" y="13"/>
                  <a:pt x="46" y="12"/>
                  <a:pt x="47" y="11"/>
                </a:cubicBezTo>
                <a:cubicBezTo>
                  <a:pt x="48" y="11"/>
                  <a:pt x="48" y="11"/>
                  <a:pt x="48" y="11"/>
                </a:cubicBezTo>
                <a:cubicBezTo>
                  <a:pt x="48" y="12"/>
                  <a:pt x="49" y="12"/>
                  <a:pt x="49" y="13"/>
                </a:cubicBezTo>
                <a:cubicBezTo>
                  <a:pt x="48" y="14"/>
                  <a:pt x="46" y="14"/>
                  <a:pt x="45" y="15"/>
                </a:cubicBezTo>
                <a:moveTo>
                  <a:pt x="30" y="56"/>
                </a:moveTo>
                <a:cubicBezTo>
                  <a:pt x="23" y="56"/>
                  <a:pt x="16" y="52"/>
                  <a:pt x="11" y="47"/>
                </a:cubicBezTo>
                <a:cubicBezTo>
                  <a:pt x="6" y="42"/>
                  <a:pt x="3" y="35"/>
                  <a:pt x="3" y="28"/>
                </a:cubicBezTo>
                <a:cubicBezTo>
                  <a:pt x="3" y="27"/>
                  <a:pt x="3" y="26"/>
                  <a:pt x="3" y="25"/>
                </a:cubicBezTo>
                <a:cubicBezTo>
                  <a:pt x="4" y="24"/>
                  <a:pt x="4" y="24"/>
                  <a:pt x="4" y="24"/>
                </a:cubicBezTo>
                <a:cubicBezTo>
                  <a:pt x="6" y="21"/>
                  <a:pt x="8" y="18"/>
                  <a:pt x="12" y="16"/>
                </a:cubicBezTo>
                <a:cubicBezTo>
                  <a:pt x="17" y="12"/>
                  <a:pt x="22" y="11"/>
                  <a:pt x="27" y="11"/>
                </a:cubicBezTo>
                <a:cubicBezTo>
                  <a:pt x="27" y="11"/>
                  <a:pt x="27" y="11"/>
                  <a:pt x="27" y="11"/>
                </a:cubicBezTo>
                <a:cubicBezTo>
                  <a:pt x="34" y="11"/>
                  <a:pt x="41" y="14"/>
                  <a:pt x="45" y="19"/>
                </a:cubicBezTo>
                <a:cubicBezTo>
                  <a:pt x="50" y="25"/>
                  <a:pt x="53" y="32"/>
                  <a:pt x="53" y="39"/>
                </a:cubicBezTo>
                <a:cubicBezTo>
                  <a:pt x="53" y="39"/>
                  <a:pt x="53" y="40"/>
                  <a:pt x="53" y="41"/>
                </a:cubicBezTo>
                <a:cubicBezTo>
                  <a:pt x="53" y="41"/>
                  <a:pt x="53" y="41"/>
                  <a:pt x="53" y="41"/>
                </a:cubicBezTo>
                <a:cubicBezTo>
                  <a:pt x="52" y="44"/>
                  <a:pt x="49" y="48"/>
                  <a:pt x="45" y="51"/>
                </a:cubicBezTo>
                <a:cubicBezTo>
                  <a:pt x="45" y="51"/>
                  <a:pt x="45" y="51"/>
                  <a:pt x="45" y="51"/>
                </a:cubicBezTo>
                <a:cubicBezTo>
                  <a:pt x="40" y="54"/>
                  <a:pt x="35" y="56"/>
                  <a:pt x="30" y="56"/>
                </a:cubicBezTo>
                <a:cubicBezTo>
                  <a:pt x="30" y="56"/>
                  <a:pt x="30" y="56"/>
                  <a:pt x="30" y="56"/>
                </a:cubicBezTo>
                <a:moveTo>
                  <a:pt x="42" y="13"/>
                </a:moveTo>
                <a:cubicBezTo>
                  <a:pt x="41" y="12"/>
                  <a:pt x="41" y="12"/>
                  <a:pt x="40" y="12"/>
                </a:cubicBezTo>
                <a:cubicBezTo>
                  <a:pt x="42" y="11"/>
                  <a:pt x="43" y="10"/>
                  <a:pt x="45" y="9"/>
                </a:cubicBezTo>
                <a:cubicBezTo>
                  <a:pt x="45" y="9"/>
                  <a:pt x="45" y="9"/>
                  <a:pt x="45" y="9"/>
                </a:cubicBezTo>
                <a:cubicBezTo>
                  <a:pt x="45" y="9"/>
                  <a:pt x="46" y="9"/>
                  <a:pt x="46" y="10"/>
                </a:cubicBezTo>
                <a:cubicBezTo>
                  <a:pt x="45" y="11"/>
                  <a:pt x="43" y="12"/>
                  <a:pt x="42" y="13"/>
                </a:cubicBezTo>
                <a:moveTo>
                  <a:pt x="6" y="17"/>
                </a:moveTo>
                <a:cubicBezTo>
                  <a:pt x="6" y="17"/>
                  <a:pt x="6" y="17"/>
                  <a:pt x="6" y="17"/>
                </a:cubicBezTo>
                <a:cubicBezTo>
                  <a:pt x="8" y="14"/>
                  <a:pt x="11" y="12"/>
                  <a:pt x="13" y="9"/>
                </a:cubicBezTo>
                <a:cubicBezTo>
                  <a:pt x="14" y="8"/>
                  <a:pt x="14" y="8"/>
                  <a:pt x="14" y="8"/>
                </a:cubicBezTo>
                <a:cubicBezTo>
                  <a:pt x="12" y="10"/>
                  <a:pt x="10" y="12"/>
                  <a:pt x="9" y="15"/>
                </a:cubicBezTo>
                <a:cubicBezTo>
                  <a:pt x="8" y="15"/>
                  <a:pt x="7" y="16"/>
                  <a:pt x="6" y="17"/>
                </a:cubicBezTo>
                <a:moveTo>
                  <a:pt x="14" y="8"/>
                </a:moveTo>
                <a:cubicBezTo>
                  <a:pt x="15" y="7"/>
                  <a:pt x="15" y="7"/>
                  <a:pt x="15" y="7"/>
                </a:cubicBezTo>
                <a:cubicBezTo>
                  <a:pt x="15" y="7"/>
                  <a:pt x="15" y="7"/>
                  <a:pt x="15" y="7"/>
                </a:cubicBezTo>
                <a:cubicBezTo>
                  <a:pt x="15" y="7"/>
                  <a:pt x="14" y="8"/>
                  <a:pt x="14" y="8"/>
                </a:cubicBezTo>
                <a:moveTo>
                  <a:pt x="39" y="11"/>
                </a:moveTo>
                <a:cubicBezTo>
                  <a:pt x="38" y="10"/>
                  <a:pt x="38" y="10"/>
                  <a:pt x="38" y="10"/>
                </a:cubicBezTo>
                <a:cubicBezTo>
                  <a:pt x="39" y="9"/>
                  <a:pt x="41" y="8"/>
                  <a:pt x="42" y="7"/>
                </a:cubicBezTo>
                <a:cubicBezTo>
                  <a:pt x="43" y="8"/>
                  <a:pt x="43" y="8"/>
                  <a:pt x="43" y="8"/>
                </a:cubicBezTo>
                <a:cubicBezTo>
                  <a:pt x="42" y="9"/>
                  <a:pt x="40" y="10"/>
                  <a:pt x="39" y="11"/>
                </a:cubicBezTo>
                <a:moveTo>
                  <a:pt x="36" y="10"/>
                </a:moveTo>
                <a:cubicBezTo>
                  <a:pt x="36" y="9"/>
                  <a:pt x="35" y="9"/>
                  <a:pt x="34" y="9"/>
                </a:cubicBezTo>
                <a:cubicBezTo>
                  <a:pt x="35" y="8"/>
                  <a:pt x="36" y="7"/>
                  <a:pt x="37" y="6"/>
                </a:cubicBezTo>
                <a:cubicBezTo>
                  <a:pt x="38" y="6"/>
                  <a:pt x="38" y="5"/>
                  <a:pt x="39" y="5"/>
                </a:cubicBezTo>
                <a:cubicBezTo>
                  <a:pt x="40" y="5"/>
                  <a:pt x="40" y="6"/>
                  <a:pt x="41" y="6"/>
                </a:cubicBezTo>
                <a:cubicBezTo>
                  <a:pt x="39" y="7"/>
                  <a:pt x="38" y="8"/>
                  <a:pt x="36" y="10"/>
                </a:cubicBezTo>
                <a:moveTo>
                  <a:pt x="33" y="9"/>
                </a:moveTo>
                <a:cubicBezTo>
                  <a:pt x="32" y="8"/>
                  <a:pt x="32" y="8"/>
                  <a:pt x="31" y="8"/>
                </a:cubicBezTo>
                <a:cubicBezTo>
                  <a:pt x="33" y="7"/>
                  <a:pt x="34" y="5"/>
                  <a:pt x="36" y="4"/>
                </a:cubicBezTo>
                <a:cubicBezTo>
                  <a:pt x="36" y="4"/>
                  <a:pt x="37" y="4"/>
                  <a:pt x="37" y="4"/>
                </a:cubicBezTo>
                <a:cubicBezTo>
                  <a:pt x="36" y="5"/>
                  <a:pt x="36" y="5"/>
                  <a:pt x="36" y="5"/>
                </a:cubicBezTo>
                <a:cubicBezTo>
                  <a:pt x="35" y="6"/>
                  <a:pt x="34" y="7"/>
                  <a:pt x="33" y="9"/>
                </a:cubicBezTo>
                <a:moveTo>
                  <a:pt x="13" y="12"/>
                </a:moveTo>
                <a:cubicBezTo>
                  <a:pt x="15" y="9"/>
                  <a:pt x="17" y="7"/>
                  <a:pt x="19" y="5"/>
                </a:cubicBezTo>
                <a:cubicBezTo>
                  <a:pt x="20" y="4"/>
                  <a:pt x="21" y="4"/>
                  <a:pt x="22" y="4"/>
                </a:cubicBezTo>
                <a:cubicBezTo>
                  <a:pt x="20" y="6"/>
                  <a:pt x="18" y="8"/>
                  <a:pt x="15" y="10"/>
                </a:cubicBezTo>
                <a:cubicBezTo>
                  <a:pt x="15" y="11"/>
                  <a:pt x="14" y="11"/>
                  <a:pt x="13" y="12"/>
                </a:cubicBezTo>
                <a:moveTo>
                  <a:pt x="27" y="8"/>
                </a:moveTo>
                <a:cubicBezTo>
                  <a:pt x="28" y="6"/>
                  <a:pt x="30" y="4"/>
                  <a:pt x="32" y="3"/>
                </a:cubicBezTo>
                <a:cubicBezTo>
                  <a:pt x="33" y="3"/>
                  <a:pt x="33" y="3"/>
                  <a:pt x="34" y="3"/>
                </a:cubicBezTo>
                <a:cubicBezTo>
                  <a:pt x="32" y="5"/>
                  <a:pt x="31" y="6"/>
                  <a:pt x="29" y="8"/>
                </a:cubicBezTo>
                <a:cubicBezTo>
                  <a:pt x="28" y="8"/>
                  <a:pt x="28" y="8"/>
                  <a:pt x="27" y="8"/>
                </a:cubicBezTo>
                <a:cubicBezTo>
                  <a:pt x="27" y="8"/>
                  <a:pt x="27" y="8"/>
                  <a:pt x="27" y="8"/>
                </a:cubicBezTo>
                <a:moveTo>
                  <a:pt x="19" y="9"/>
                </a:moveTo>
                <a:cubicBezTo>
                  <a:pt x="21" y="7"/>
                  <a:pt x="23" y="5"/>
                  <a:pt x="25" y="3"/>
                </a:cubicBezTo>
                <a:cubicBezTo>
                  <a:pt x="26" y="3"/>
                  <a:pt x="26" y="3"/>
                  <a:pt x="26" y="3"/>
                </a:cubicBezTo>
                <a:cubicBezTo>
                  <a:pt x="24" y="5"/>
                  <a:pt x="22" y="7"/>
                  <a:pt x="20" y="9"/>
                </a:cubicBezTo>
                <a:cubicBezTo>
                  <a:pt x="20" y="9"/>
                  <a:pt x="20" y="9"/>
                  <a:pt x="20" y="9"/>
                </a:cubicBezTo>
                <a:cubicBezTo>
                  <a:pt x="19" y="9"/>
                  <a:pt x="19" y="9"/>
                  <a:pt x="19" y="9"/>
                </a:cubicBezTo>
                <a:moveTo>
                  <a:pt x="23" y="8"/>
                </a:moveTo>
                <a:cubicBezTo>
                  <a:pt x="25" y="6"/>
                  <a:pt x="27" y="4"/>
                  <a:pt x="29" y="3"/>
                </a:cubicBezTo>
                <a:cubicBezTo>
                  <a:pt x="29" y="3"/>
                  <a:pt x="29" y="3"/>
                  <a:pt x="29" y="3"/>
                </a:cubicBezTo>
                <a:cubicBezTo>
                  <a:pt x="29" y="3"/>
                  <a:pt x="30" y="3"/>
                  <a:pt x="30" y="3"/>
                </a:cubicBezTo>
                <a:cubicBezTo>
                  <a:pt x="28" y="4"/>
                  <a:pt x="26" y="6"/>
                  <a:pt x="24" y="8"/>
                </a:cubicBezTo>
                <a:cubicBezTo>
                  <a:pt x="24" y="8"/>
                  <a:pt x="23" y="8"/>
                  <a:pt x="23" y="8"/>
                </a:cubicBezTo>
                <a:moveTo>
                  <a:pt x="29" y="0"/>
                </a:moveTo>
                <a:cubicBezTo>
                  <a:pt x="24" y="0"/>
                  <a:pt x="18" y="1"/>
                  <a:pt x="12" y="5"/>
                </a:cubicBezTo>
                <a:cubicBezTo>
                  <a:pt x="12" y="5"/>
                  <a:pt x="12" y="5"/>
                  <a:pt x="12" y="5"/>
                </a:cubicBezTo>
                <a:cubicBezTo>
                  <a:pt x="4" y="11"/>
                  <a:pt x="0" y="20"/>
                  <a:pt x="0" y="28"/>
                </a:cubicBezTo>
                <a:cubicBezTo>
                  <a:pt x="0" y="35"/>
                  <a:pt x="4" y="43"/>
                  <a:pt x="9" y="49"/>
                </a:cubicBezTo>
                <a:cubicBezTo>
                  <a:pt x="14" y="55"/>
                  <a:pt x="22" y="59"/>
                  <a:pt x="30" y="59"/>
                </a:cubicBezTo>
                <a:cubicBezTo>
                  <a:pt x="34" y="59"/>
                  <a:pt x="39" y="57"/>
                  <a:pt x="44" y="54"/>
                </a:cubicBezTo>
                <a:cubicBezTo>
                  <a:pt x="44" y="54"/>
                  <a:pt x="44" y="54"/>
                  <a:pt x="44" y="54"/>
                </a:cubicBezTo>
                <a:cubicBezTo>
                  <a:pt x="45" y="54"/>
                  <a:pt x="45" y="54"/>
                  <a:pt x="45" y="54"/>
                </a:cubicBezTo>
                <a:cubicBezTo>
                  <a:pt x="45" y="54"/>
                  <a:pt x="45" y="54"/>
                  <a:pt x="45" y="54"/>
                </a:cubicBezTo>
                <a:cubicBezTo>
                  <a:pt x="45" y="54"/>
                  <a:pt x="45" y="54"/>
                  <a:pt x="46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7" y="53"/>
                  <a:pt x="47" y="52"/>
                  <a:pt x="48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48" y="51"/>
                  <a:pt x="48" y="51"/>
                  <a:pt x="48" y="51"/>
                </a:cubicBezTo>
                <a:cubicBezTo>
                  <a:pt x="48" y="51"/>
                  <a:pt x="48" y="51"/>
                  <a:pt x="48" y="51"/>
                </a:cubicBezTo>
                <a:cubicBezTo>
                  <a:pt x="55" y="46"/>
                  <a:pt x="59" y="38"/>
                  <a:pt x="59" y="31"/>
                </a:cubicBezTo>
                <a:cubicBezTo>
                  <a:pt x="59" y="23"/>
                  <a:pt x="55" y="15"/>
                  <a:pt x="50" y="9"/>
                </a:cubicBezTo>
                <a:cubicBezTo>
                  <a:pt x="45" y="4"/>
                  <a:pt x="37" y="0"/>
                  <a:pt x="29" y="0"/>
                </a:cubicBezTo>
                <a:cubicBezTo>
                  <a:pt x="29" y="0"/>
                  <a:pt x="29" y="0"/>
                  <a:pt x="29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2" name="CustomShape 16"/>
          <p:cNvSpPr/>
          <p:nvPr/>
        </p:nvSpPr>
        <p:spPr>
          <a:xfrm>
            <a:off x="2244600" y="2197440"/>
            <a:ext cx="96120" cy="102240"/>
          </a:xfrm>
          <a:custGeom>
            <a:avLst/>
            <a:gdLst/>
            <a:ahLst/>
            <a:rect l="l" t="t" r="r" b="b"/>
            <a:pathLst>
              <a:path w="95" h="101">
                <a:moveTo>
                  <a:pt x="45" y="98"/>
                </a:moveTo>
                <a:cubicBezTo>
                  <a:pt x="44" y="98"/>
                  <a:pt x="44" y="98"/>
                  <a:pt x="44" y="98"/>
                </a:cubicBezTo>
                <a:cubicBezTo>
                  <a:pt x="45" y="97"/>
                  <a:pt x="45" y="97"/>
                  <a:pt x="45" y="96"/>
                </a:cubicBezTo>
                <a:cubicBezTo>
                  <a:pt x="45" y="97"/>
                  <a:pt x="45" y="97"/>
                  <a:pt x="45" y="98"/>
                </a:cubicBezTo>
                <a:moveTo>
                  <a:pt x="43" y="98"/>
                </a:moveTo>
                <a:cubicBezTo>
                  <a:pt x="42" y="98"/>
                  <a:pt x="42" y="98"/>
                  <a:pt x="41" y="98"/>
                </a:cubicBezTo>
                <a:cubicBezTo>
                  <a:pt x="42" y="96"/>
                  <a:pt x="43" y="94"/>
                  <a:pt x="44" y="93"/>
                </a:cubicBezTo>
                <a:cubicBezTo>
                  <a:pt x="45" y="93"/>
                  <a:pt x="45" y="93"/>
                  <a:pt x="46" y="93"/>
                </a:cubicBezTo>
                <a:cubicBezTo>
                  <a:pt x="45" y="94"/>
                  <a:pt x="44" y="96"/>
                  <a:pt x="43" y="98"/>
                </a:cubicBezTo>
                <a:moveTo>
                  <a:pt x="40" y="97"/>
                </a:moveTo>
                <a:cubicBezTo>
                  <a:pt x="39" y="97"/>
                  <a:pt x="38" y="97"/>
                  <a:pt x="38" y="97"/>
                </a:cubicBezTo>
                <a:cubicBezTo>
                  <a:pt x="39" y="95"/>
                  <a:pt x="40" y="94"/>
                  <a:pt x="41" y="92"/>
                </a:cubicBezTo>
                <a:cubicBezTo>
                  <a:pt x="41" y="92"/>
                  <a:pt x="42" y="92"/>
                  <a:pt x="43" y="92"/>
                </a:cubicBezTo>
                <a:cubicBezTo>
                  <a:pt x="41" y="94"/>
                  <a:pt x="40" y="96"/>
                  <a:pt x="40" y="97"/>
                </a:cubicBezTo>
                <a:moveTo>
                  <a:pt x="36" y="97"/>
                </a:moveTo>
                <a:cubicBezTo>
                  <a:pt x="36" y="97"/>
                  <a:pt x="35" y="97"/>
                  <a:pt x="34" y="96"/>
                </a:cubicBezTo>
                <a:cubicBezTo>
                  <a:pt x="36" y="95"/>
                  <a:pt x="37" y="93"/>
                  <a:pt x="38" y="92"/>
                </a:cubicBezTo>
                <a:cubicBezTo>
                  <a:pt x="38" y="92"/>
                  <a:pt x="39" y="92"/>
                  <a:pt x="39" y="92"/>
                </a:cubicBezTo>
                <a:cubicBezTo>
                  <a:pt x="38" y="93"/>
                  <a:pt x="37" y="95"/>
                  <a:pt x="36" y="97"/>
                </a:cubicBezTo>
                <a:moveTo>
                  <a:pt x="34" y="94"/>
                </a:moveTo>
                <a:cubicBezTo>
                  <a:pt x="34" y="93"/>
                  <a:pt x="35" y="92"/>
                  <a:pt x="35" y="91"/>
                </a:cubicBezTo>
                <a:cubicBezTo>
                  <a:pt x="35" y="91"/>
                  <a:pt x="36" y="91"/>
                  <a:pt x="36" y="91"/>
                </a:cubicBezTo>
                <a:cubicBezTo>
                  <a:pt x="36" y="92"/>
                  <a:pt x="35" y="93"/>
                  <a:pt x="34" y="94"/>
                </a:cubicBezTo>
                <a:moveTo>
                  <a:pt x="65" y="91"/>
                </a:moveTo>
                <a:cubicBezTo>
                  <a:pt x="65" y="91"/>
                  <a:pt x="65" y="90"/>
                  <a:pt x="64" y="90"/>
                </a:cubicBezTo>
                <a:cubicBezTo>
                  <a:pt x="65" y="89"/>
                  <a:pt x="65" y="88"/>
                  <a:pt x="66" y="87"/>
                </a:cubicBezTo>
                <a:cubicBezTo>
                  <a:pt x="66" y="89"/>
                  <a:pt x="65" y="90"/>
                  <a:pt x="65" y="91"/>
                </a:cubicBezTo>
                <a:moveTo>
                  <a:pt x="68" y="92"/>
                </a:moveTo>
                <a:cubicBezTo>
                  <a:pt x="68" y="91"/>
                  <a:pt x="69" y="89"/>
                  <a:pt x="69" y="88"/>
                </a:cubicBezTo>
                <a:cubicBezTo>
                  <a:pt x="70" y="88"/>
                  <a:pt x="70" y="87"/>
                  <a:pt x="71" y="87"/>
                </a:cubicBezTo>
                <a:cubicBezTo>
                  <a:pt x="70" y="89"/>
                  <a:pt x="69" y="90"/>
                  <a:pt x="68" y="92"/>
                </a:cubicBezTo>
                <a:moveTo>
                  <a:pt x="51" y="86"/>
                </a:moveTo>
                <a:cubicBezTo>
                  <a:pt x="51" y="85"/>
                  <a:pt x="51" y="85"/>
                  <a:pt x="51" y="85"/>
                </a:cubicBezTo>
                <a:cubicBezTo>
                  <a:pt x="51" y="85"/>
                  <a:pt x="51" y="85"/>
                  <a:pt x="51" y="85"/>
                </a:cubicBezTo>
                <a:cubicBezTo>
                  <a:pt x="51" y="86"/>
                  <a:pt x="51" y="86"/>
                  <a:pt x="51" y="86"/>
                </a:cubicBezTo>
                <a:moveTo>
                  <a:pt x="50" y="90"/>
                </a:moveTo>
                <a:cubicBezTo>
                  <a:pt x="50" y="89"/>
                  <a:pt x="50" y="89"/>
                  <a:pt x="50" y="88"/>
                </a:cubicBezTo>
                <a:cubicBezTo>
                  <a:pt x="51" y="87"/>
                  <a:pt x="52" y="86"/>
                  <a:pt x="53" y="85"/>
                </a:cubicBezTo>
                <a:cubicBezTo>
                  <a:pt x="54" y="85"/>
                  <a:pt x="54" y="85"/>
                  <a:pt x="54" y="85"/>
                </a:cubicBezTo>
                <a:cubicBezTo>
                  <a:pt x="53" y="87"/>
                  <a:pt x="52" y="88"/>
                  <a:pt x="50" y="90"/>
                </a:cubicBezTo>
                <a:cubicBezTo>
                  <a:pt x="50" y="90"/>
                  <a:pt x="50" y="90"/>
                  <a:pt x="50" y="90"/>
                </a:cubicBezTo>
                <a:moveTo>
                  <a:pt x="70" y="91"/>
                </a:moveTo>
                <a:cubicBezTo>
                  <a:pt x="71" y="89"/>
                  <a:pt x="72" y="87"/>
                  <a:pt x="73" y="86"/>
                </a:cubicBezTo>
                <a:cubicBezTo>
                  <a:pt x="74" y="85"/>
                  <a:pt x="74" y="85"/>
                  <a:pt x="75" y="85"/>
                </a:cubicBezTo>
                <a:cubicBezTo>
                  <a:pt x="74" y="86"/>
                  <a:pt x="73" y="88"/>
                  <a:pt x="73" y="89"/>
                </a:cubicBezTo>
                <a:cubicBezTo>
                  <a:pt x="72" y="90"/>
                  <a:pt x="71" y="90"/>
                  <a:pt x="70" y="91"/>
                </a:cubicBezTo>
                <a:moveTo>
                  <a:pt x="52" y="90"/>
                </a:moveTo>
                <a:cubicBezTo>
                  <a:pt x="54" y="88"/>
                  <a:pt x="55" y="86"/>
                  <a:pt x="56" y="84"/>
                </a:cubicBezTo>
                <a:cubicBezTo>
                  <a:pt x="57" y="84"/>
                  <a:pt x="58" y="84"/>
                  <a:pt x="58" y="84"/>
                </a:cubicBezTo>
                <a:cubicBezTo>
                  <a:pt x="57" y="86"/>
                  <a:pt x="56" y="88"/>
                  <a:pt x="55" y="89"/>
                </a:cubicBezTo>
                <a:cubicBezTo>
                  <a:pt x="54" y="89"/>
                  <a:pt x="53" y="90"/>
                  <a:pt x="52" y="90"/>
                </a:cubicBezTo>
                <a:moveTo>
                  <a:pt x="63" y="89"/>
                </a:moveTo>
                <a:cubicBezTo>
                  <a:pt x="63" y="88"/>
                  <a:pt x="63" y="88"/>
                  <a:pt x="63" y="88"/>
                </a:cubicBezTo>
                <a:cubicBezTo>
                  <a:pt x="64" y="87"/>
                  <a:pt x="64" y="85"/>
                  <a:pt x="64" y="84"/>
                </a:cubicBezTo>
                <a:cubicBezTo>
                  <a:pt x="65" y="84"/>
                  <a:pt x="65" y="85"/>
                  <a:pt x="66" y="86"/>
                </a:cubicBezTo>
                <a:cubicBezTo>
                  <a:pt x="65" y="87"/>
                  <a:pt x="64" y="88"/>
                  <a:pt x="63" y="89"/>
                </a:cubicBezTo>
                <a:moveTo>
                  <a:pt x="32" y="88"/>
                </a:moveTo>
                <a:cubicBezTo>
                  <a:pt x="32" y="88"/>
                  <a:pt x="32" y="88"/>
                  <a:pt x="32" y="88"/>
                </a:cubicBezTo>
                <a:cubicBezTo>
                  <a:pt x="31" y="87"/>
                  <a:pt x="30" y="87"/>
                  <a:pt x="30" y="87"/>
                </a:cubicBezTo>
                <a:cubicBezTo>
                  <a:pt x="31" y="86"/>
                  <a:pt x="32" y="85"/>
                  <a:pt x="33" y="84"/>
                </a:cubicBezTo>
                <a:cubicBezTo>
                  <a:pt x="33" y="85"/>
                  <a:pt x="33" y="87"/>
                  <a:pt x="32" y="88"/>
                </a:cubicBezTo>
                <a:moveTo>
                  <a:pt x="57" y="89"/>
                </a:moveTo>
                <a:cubicBezTo>
                  <a:pt x="58" y="87"/>
                  <a:pt x="59" y="85"/>
                  <a:pt x="60" y="83"/>
                </a:cubicBezTo>
                <a:cubicBezTo>
                  <a:pt x="61" y="83"/>
                  <a:pt x="61" y="83"/>
                  <a:pt x="62" y="83"/>
                </a:cubicBezTo>
                <a:cubicBezTo>
                  <a:pt x="61" y="84"/>
                  <a:pt x="61" y="86"/>
                  <a:pt x="60" y="88"/>
                </a:cubicBezTo>
                <a:cubicBezTo>
                  <a:pt x="59" y="88"/>
                  <a:pt x="58" y="88"/>
                  <a:pt x="57" y="89"/>
                </a:cubicBezTo>
                <a:moveTo>
                  <a:pt x="75" y="87"/>
                </a:moveTo>
                <a:cubicBezTo>
                  <a:pt x="76" y="85"/>
                  <a:pt x="77" y="84"/>
                  <a:pt x="77" y="83"/>
                </a:cubicBezTo>
                <a:cubicBezTo>
                  <a:pt x="78" y="82"/>
                  <a:pt x="78" y="82"/>
                  <a:pt x="78" y="82"/>
                </a:cubicBezTo>
                <a:cubicBezTo>
                  <a:pt x="77" y="83"/>
                  <a:pt x="77" y="84"/>
                  <a:pt x="77" y="85"/>
                </a:cubicBezTo>
                <a:cubicBezTo>
                  <a:pt x="76" y="86"/>
                  <a:pt x="76" y="86"/>
                  <a:pt x="75" y="87"/>
                </a:cubicBezTo>
                <a:moveTo>
                  <a:pt x="28" y="86"/>
                </a:moveTo>
                <a:cubicBezTo>
                  <a:pt x="28" y="86"/>
                  <a:pt x="27" y="85"/>
                  <a:pt x="27" y="85"/>
                </a:cubicBezTo>
                <a:cubicBezTo>
                  <a:pt x="28" y="84"/>
                  <a:pt x="30" y="83"/>
                  <a:pt x="31" y="81"/>
                </a:cubicBezTo>
                <a:cubicBezTo>
                  <a:pt x="32" y="82"/>
                  <a:pt x="32" y="82"/>
                  <a:pt x="33" y="82"/>
                </a:cubicBezTo>
                <a:cubicBezTo>
                  <a:pt x="31" y="83"/>
                  <a:pt x="30" y="85"/>
                  <a:pt x="28" y="86"/>
                </a:cubicBezTo>
                <a:moveTo>
                  <a:pt x="26" y="84"/>
                </a:moveTo>
                <a:cubicBezTo>
                  <a:pt x="25" y="84"/>
                  <a:pt x="25" y="84"/>
                  <a:pt x="25" y="84"/>
                </a:cubicBezTo>
                <a:cubicBezTo>
                  <a:pt x="26" y="82"/>
                  <a:pt x="28" y="81"/>
                  <a:pt x="29" y="80"/>
                </a:cubicBezTo>
                <a:cubicBezTo>
                  <a:pt x="30" y="81"/>
                  <a:pt x="30" y="81"/>
                  <a:pt x="30" y="81"/>
                </a:cubicBezTo>
                <a:cubicBezTo>
                  <a:pt x="28" y="82"/>
                  <a:pt x="27" y="83"/>
                  <a:pt x="26" y="84"/>
                </a:cubicBezTo>
                <a:moveTo>
                  <a:pt x="13" y="83"/>
                </a:moveTo>
                <a:cubicBezTo>
                  <a:pt x="12" y="82"/>
                  <a:pt x="12" y="82"/>
                  <a:pt x="12" y="82"/>
                </a:cubicBezTo>
                <a:cubicBezTo>
                  <a:pt x="13" y="81"/>
                  <a:pt x="14" y="80"/>
                  <a:pt x="14" y="79"/>
                </a:cubicBezTo>
                <a:cubicBezTo>
                  <a:pt x="14" y="80"/>
                  <a:pt x="14" y="80"/>
                  <a:pt x="13" y="81"/>
                </a:cubicBezTo>
                <a:cubicBezTo>
                  <a:pt x="13" y="82"/>
                  <a:pt x="13" y="82"/>
                  <a:pt x="13" y="83"/>
                </a:cubicBezTo>
                <a:moveTo>
                  <a:pt x="24" y="83"/>
                </a:moveTo>
                <a:cubicBezTo>
                  <a:pt x="23" y="82"/>
                  <a:pt x="23" y="82"/>
                  <a:pt x="23" y="82"/>
                </a:cubicBezTo>
                <a:cubicBezTo>
                  <a:pt x="24" y="81"/>
                  <a:pt x="25" y="80"/>
                  <a:pt x="27" y="79"/>
                </a:cubicBezTo>
                <a:cubicBezTo>
                  <a:pt x="28" y="79"/>
                  <a:pt x="28" y="79"/>
                  <a:pt x="28" y="79"/>
                </a:cubicBezTo>
                <a:cubicBezTo>
                  <a:pt x="26" y="80"/>
                  <a:pt x="25" y="81"/>
                  <a:pt x="24" y="83"/>
                </a:cubicBezTo>
                <a:moveTo>
                  <a:pt x="22" y="81"/>
                </a:moveTo>
                <a:cubicBezTo>
                  <a:pt x="22" y="80"/>
                  <a:pt x="23" y="80"/>
                  <a:pt x="23" y="79"/>
                </a:cubicBezTo>
                <a:cubicBezTo>
                  <a:pt x="23" y="78"/>
                  <a:pt x="24" y="78"/>
                  <a:pt x="25" y="77"/>
                </a:cubicBezTo>
                <a:cubicBezTo>
                  <a:pt x="25" y="78"/>
                  <a:pt x="25" y="78"/>
                  <a:pt x="25" y="78"/>
                </a:cubicBezTo>
                <a:cubicBezTo>
                  <a:pt x="24" y="79"/>
                  <a:pt x="23" y="80"/>
                  <a:pt x="22" y="81"/>
                </a:cubicBezTo>
                <a:moveTo>
                  <a:pt x="16" y="83"/>
                </a:moveTo>
                <a:cubicBezTo>
                  <a:pt x="16" y="82"/>
                  <a:pt x="16" y="82"/>
                  <a:pt x="16" y="82"/>
                </a:cubicBezTo>
                <a:cubicBezTo>
                  <a:pt x="17" y="81"/>
                  <a:pt x="17" y="80"/>
                  <a:pt x="17" y="79"/>
                </a:cubicBezTo>
                <a:cubicBezTo>
                  <a:pt x="18" y="78"/>
                  <a:pt x="19" y="78"/>
                  <a:pt x="20" y="77"/>
                </a:cubicBezTo>
                <a:cubicBezTo>
                  <a:pt x="20" y="78"/>
                  <a:pt x="19" y="79"/>
                  <a:pt x="19" y="81"/>
                </a:cubicBezTo>
                <a:cubicBezTo>
                  <a:pt x="18" y="81"/>
                  <a:pt x="17" y="82"/>
                  <a:pt x="16" y="83"/>
                </a:cubicBezTo>
                <a:moveTo>
                  <a:pt x="11" y="80"/>
                </a:moveTo>
                <a:cubicBezTo>
                  <a:pt x="11" y="80"/>
                  <a:pt x="11" y="80"/>
                  <a:pt x="11" y="80"/>
                </a:cubicBezTo>
                <a:cubicBezTo>
                  <a:pt x="11" y="79"/>
                  <a:pt x="12" y="78"/>
                  <a:pt x="13" y="77"/>
                </a:cubicBezTo>
                <a:cubicBezTo>
                  <a:pt x="14" y="77"/>
                  <a:pt x="14" y="77"/>
                  <a:pt x="14" y="77"/>
                </a:cubicBezTo>
                <a:cubicBezTo>
                  <a:pt x="13" y="78"/>
                  <a:pt x="12" y="79"/>
                  <a:pt x="11" y="80"/>
                </a:cubicBezTo>
                <a:moveTo>
                  <a:pt x="23" y="76"/>
                </a:moveTo>
                <a:cubicBezTo>
                  <a:pt x="23" y="76"/>
                  <a:pt x="23" y="76"/>
                  <a:pt x="23" y="76"/>
                </a:cubicBezTo>
                <a:cubicBezTo>
                  <a:pt x="23" y="76"/>
                  <a:pt x="23" y="76"/>
                  <a:pt x="23" y="76"/>
                </a:cubicBezTo>
                <a:cubicBezTo>
                  <a:pt x="23" y="76"/>
                  <a:pt x="23" y="76"/>
                  <a:pt x="23" y="76"/>
                </a:cubicBezTo>
                <a:moveTo>
                  <a:pt x="10" y="78"/>
                </a:moveTo>
                <a:cubicBezTo>
                  <a:pt x="9" y="77"/>
                  <a:pt x="9" y="77"/>
                  <a:pt x="9" y="77"/>
                </a:cubicBezTo>
                <a:cubicBezTo>
                  <a:pt x="10" y="77"/>
                  <a:pt x="11" y="76"/>
                  <a:pt x="12" y="75"/>
                </a:cubicBezTo>
                <a:cubicBezTo>
                  <a:pt x="12" y="75"/>
                  <a:pt x="12" y="75"/>
                  <a:pt x="12" y="75"/>
                </a:cubicBezTo>
                <a:cubicBezTo>
                  <a:pt x="11" y="76"/>
                  <a:pt x="11" y="77"/>
                  <a:pt x="10" y="78"/>
                </a:cubicBezTo>
                <a:moveTo>
                  <a:pt x="8" y="76"/>
                </a:moveTo>
                <a:cubicBezTo>
                  <a:pt x="8" y="76"/>
                  <a:pt x="8" y="76"/>
                  <a:pt x="8" y="76"/>
                </a:cubicBezTo>
                <a:cubicBezTo>
                  <a:pt x="9" y="75"/>
                  <a:pt x="10" y="74"/>
                  <a:pt x="10" y="73"/>
                </a:cubicBezTo>
                <a:cubicBezTo>
                  <a:pt x="11" y="74"/>
                  <a:pt x="11" y="74"/>
                  <a:pt x="11" y="74"/>
                </a:cubicBezTo>
                <a:cubicBezTo>
                  <a:pt x="10" y="74"/>
                  <a:pt x="9" y="75"/>
                  <a:pt x="8" y="76"/>
                </a:cubicBezTo>
                <a:moveTo>
                  <a:pt x="7" y="74"/>
                </a:moveTo>
                <a:cubicBezTo>
                  <a:pt x="7" y="74"/>
                  <a:pt x="7" y="74"/>
                  <a:pt x="7" y="74"/>
                </a:cubicBezTo>
                <a:cubicBezTo>
                  <a:pt x="8" y="72"/>
                  <a:pt x="8" y="71"/>
                  <a:pt x="8" y="70"/>
                </a:cubicBezTo>
                <a:cubicBezTo>
                  <a:pt x="9" y="71"/>
                  <a:pt x="9" y="71"/>
                  <a:pt x="10" y="72"/>
                </a:cubicBezTo>
                <a:cubicBezTo>
                  <a:pt x="9" y="73"/>
                  <a:pt x="8" y="73"/>
                  <a:pt x="7" y="74"/>
                </a:cubicBezTo>
                <a:moveTo>
                  <a:pt x="78" y="72"/>
                </a:moveTo>
                <a:cubicBezTo>
                  <a:pt x="78" y="72"/>
                  <a:pt x="78" y="72"/>
                  <a:pt x="78" y="72"/>
                </a:cubicBezTo>
                <a:cubicBezTo>
                  <a:pt x="79" y="71"/>
                  <a:pt x="80" y="69"/>
                  <a:pt x="81" y="68"/>
                </a:cubicBezTo>
                <a:cubicBezTo>
                  <a:pt x="81" y="68"/>
                  <a:pt x="81" y="68"/>
                  <a:pt x="81" y="68"/>
                </a:cubicBezTo>
                <a:cubicBezTo>
                  <a:pt x="81" y="69"/>
                  <a:pt x="81" y="69"/>
                  <a:pt x="81" y="69"/>
                </a:cubicBezTo>
                <a:cubicBezTo>
                  <a:pt x="80" y="69"/>
                  <a:pt x="80" y="69"/>
                  <a:pt x="80" y="69"/>
                </a:cubicBezTo>
                <a:cubicBezTo>
                  <a:pt x="79" y="70"/>
                  <a:pt x="79" y="71"/>
                  <a:pt x="78" y="72"/>
                </a:cubicBezTo>
                <a:moveTo>
                  <a:pt x="88" y="67"/>
                </a:moveTo>
                <a:cubicBezTo>
                  <a:pt x="87" y="67"/>
                  <a:pt x="87" y="67"/>
                  <a:pt x="86" y="67"/>
                </a:cubicBezTo>
                <a:cubicBezTo>
                  <a:pt x="87" y="65"/>
                  <a:pt x="88" y="64"/>
                  <a:pt x="89" y="62"/>
                </a:cubicBezTo>
                <a:cubicBezTo>
                  <a:pt x="89" y="62"/>
                  <a:pt x="89" y="62"/>
                  <a:pt x="89" y="62"/>
                </a:cubicBezTo>
                <a:cubicBezTo>
                  <a:pt x="89" y="64"/>
                  <a:pt x="88" y="65"/>
                  <a:pt x="88" y="67"/>
                </a:cubicBezTo>
                <a:moveTo>
                  <a:pt x="84" y="67"/>
                </a:moveTo>
                <a:cubicBezTo>
                  <a:pt x="84" y="66"/>
                  <a:pt x="84" y="66"/>
                  <a:pt x="84" y="65"/>
                </a:cubicBezTo>
                <a:cubicBezTo>
                  <a:pt x="85" y="64"/>
                  <a:pt x="86" y="63"/>
                  <a:pt x="87" y="62"/>
                </a:cubicBezTo>
                <a:cubicBezTo>
                  <a:pt x="87" y="62"/>
                  <a:pt x="87" y="62"/>
                  <a:pt x="87" y="62"/>
                </a:cubicBezTo>
                <a:cubicBezTo>
                  <a:pt x="88" y="62"/>
                  <a:pt x="88" y="62"/>
                  <a:pt x="88" y="62"/>
                </a:cubicBezTo>
                <a:cubicBezTo>
                  <a:pt x="87" y="63"/>
                  <a:pt x="86" y="65"/>
                  <a:pt x="85" y="67"/>
                </a:cubicBezTo>
                <a:cubicBezTo>
                  <a:pt x="84" y="67"/>
                  <a:pt x="84" y="67"/>
                  <a:pt x="84" y="67"/>
                </a:cubicBezTo>
                <a:moveTo>
                  <a:pt x="12" y="61"/>
                </a:moveTo>
                <a:cubicBezTo>
                  <a:pt x="12" y="61"/>
                  <a:pt x="12" y="61"/>
                  <a:pt x="12" y="61"/>
                </a:cubicBezTo>
                <a:cubicBezTo>
                  <a:pt x="12" y="61"/>
                  <a:pt x="12" y="61"/>
                  <a:pt x="12" y="61"/>
                </a:cubicBezTo>
                <a:cubicBezTo>
                  <a:pt x="12" y="61"/>
                  <a:pt x="12" y="61"/>
                  <a:pt x="12" y="61"/>
                </a:cubicBezTo>
                <a:moveTo>
                  <a:pt x="11" y="61"/>
                </a:moveTo>
                <a:cubicBezTo>
                  <a:pt x="10" y="60"/>
                  <a:pt x="10" y="59"/>
                  <a:pt x="10" y="59"/>
                </a:cubicBezTo>
                <a:cubicBezTo>
                  <a:pt x="11" y="58"/>
                  <a:pt x="11" y="58"/>
                  <a:pt x="11" y="57"/>
                </a:cubicBezTo>
                <a:cubicBezTo>
                  <a:pt x="11" y="58"/>
                  <a:pt x="11" y="58"/>
                  <a:pt x="11" y="59"/>
                </a:cubicBezTo>
                <a:cubicBezTo>
                  <a:pt x="11" y="59"/>
                  <a:pt x="11" y="60"/>
                  <a:pt x="11" y="61"/>
                </a:cubicBezTo>
                <a:moveTo>
                  <a:pt x="10" y="56"/>
                </a:moveTo>
                <a:cubicBezTo>
                  <a:pt x="10" y="56"/>
                  <a:pt x="10" y="56"/>
                  <a:pt x="10" y="56"/>
                </a:cubicBezTo>
                <a:cubicBezTo>
                  <a:pt x="10" y="56"/>
                  <a:pt x="10" y="56"/>
                  <a:pt x="10" y="56"/>
                </a:cubicBezTo>
                <a:cubicBezTo>
                  <a:pt x="10" y="55"/>
                  <a:pt x="10" y="55"/>
                  <a:pt x="10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10" y="56"/>
                  <a:pt x="10" y="56"/>
                  <a:pt x="10" y="56"/>
                </a:cubicBezTo>
                <a:moveTo>
                  <a:pt x="7" y="54"/>
                </a:moveTo>
                <a:cubicBezTo>
                  <a:pt x="6" y="53"/>
                  <a:pt x="6" y="53"/>
                  <a:pt x="6" y="53"/>
                </a:cubicBezTo>
                <a:cubicBezTo>
                  <a:pt x="7" y="52"/>
                  <a:pt x="7" y="51"/>
                  <a:pt x="8" y="50"/>
                </a:cubicBezTo>
                <a:cubicBezTo>
                  <a:pt x="8" y="50"/>
                  <a:pt x="8" y="51"/>
                  <a:pt x="8" y="52"/>
                </a:cubicBezTo>
                <a:cubicBezTo>
                  <a:pt x="8" y="52"/>
                  <a:pt x="7" y="53"/>
                  <a:pt x="7" y="54"/>
                </a:cubicBezTo>
                <a:moveTo>
                  <a:pt x="4" y="53"/>
                </a:moveTo>
                <a:cubicBezTo>
                  <a:pt x="4" y="53"/>
                  <a:pt x="3" y="53"/>
                  <a:pt x="3" y="53"/>
                </a:cubicBezTo>
                <a:cubicBezTo>
                  <a:pt x="3" y="52"/>
                  <a:pt x="3" y="52"/>
                  <a:pt x="3" y="52"/>
                </a:cubicBezTo>
                <a:cubicBezTo>
                  <a:pt x="4" y="51"/>
                  <a:pt x="5" y="49"/>
                  <a:pt x="6" y="48"/>
                </a:cubicBezTo>
                <a:cubicBezTo>
                  <a:pt x="6" y="48"/>
                  <a:pt x="7" y="48"/>
                  <a:pt x="8" y="48"/>
                </a:cubicBezTo>
                <a:cubicBezTo>
                  <a:pt x="6" y="50"/>
                  <a:pt x="5" y="51"/>
                  <a:pt x="4" y="53"/>
                </a:cubicBezTo>
                <a:moveTo>
                  <a:pt x="3" y="49"/>
                </a:moveTo>
                <a:cubicBezTo>
                  <a:pt x="3" y="49"/>
                  <a:pt x="3" y="48"/>
                  <a:pt x="3" y="47"/>
                </a:cubicBezTo>
                <a:cubicBezTo>
                  <a:pt x="4" y="47"/>
                  <a:pt x="4" y="47"/>
                  <a:pt x="4" y="47"/>
                </a:cubicBezTo>
                <a:cubicBezTo>
                  <a:pt x="4" y="48"/>
                  <a:pt x="3" y="49"/>
                  <a:pt x="3" y="49"/>
                </a:cubicBezTo>
                <a:moveTo>
                  <a:pt x="85" y="33"/>
                </a:moveTo>
                <a:cubicBezTo>
                  <a:pt x="85" y="33"/>
                  <a:pt x="85" y="32"/>
                  <a:pt x="85" y="31"/>
                </a:cubicBezTo>
                <a:cubicBezTo>
                  <a:pt x="85" y="31"/>
                  <a:pt x="86" y="30"/>
                  <a:pt x="87" y="30"/>
                </a:cubicBezTo>
                <a:cubicBezTo>
                  <a:pt x="87" y="31"/>
                  <a:pt x="86" y="32"/>
                  <a:pt x="86" y="33"/>
                </a:cubicBezTo>
                <a:cubicBezTo>
                  <a:pt x="85" y="33"/>
                  <a:pt x="85" y="33"/>
                  <a:pt x="85" y="33"/>
                </a:cubicBezTo>
                <a:moveTo>
                  <a:pt x="17" y="23"/>
                </a:moveTo>
                <a:cubicBezTo>
                  <a:pt x="16" y="23"/>
                  <a:pt x="16" y="23"/>
                  <a:pt x="16" y="23"/>
                </a:cubicBezTo>
                <a:cubicBezTo>
                  <a:pt x="17" y="22"/>
                  <a:pt x="18" y="21"/>
                  <a:pt x="19" y="20"/>
                </a:cubicBezTo>
                <a:cubicBezTo>
                  <a:pt x="18" y="21"/>
                  <a:pt x="18" y="22"/>
                  <a:pt x="17" y="23"/>
                </a:cubicBezTo>
                <a:moveTo>
                  <a:pt x="17" y="21"/>
                </a:moveTo>
                <a:cubicBezTo>
                  <a:pt x="17" y="20"/>
                  <a:pt x="17" y="20"/>
                  <a:pt x="17" y="20"/>
                </a:cubicBezTo>
                <a:cubicBezTo>
                  <a:pt x="17" y="19"/>
                  <a:pt x="18" y="19"/>
                  <a:pt x="18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20"/>
                  <a:pt x="17" y="20"/>
                  <a:pt x="17" y="21"/>
                </a:cubicBezTo>
                <a:moveTo>
                  <a:pt x="33" y="13"/>
                </a:moveTo>
                <a:cubicBezTo>
                  <a:pt x="33" y="13"/>
                  <a:pt x="34" y="13"/>
                  <a:pt x="34" y="13"/>
                </a:cubicBezTo>
                <a:cubicBezTo>
                  <a:pt x="38" y="11"/>
                  <a:pt x="43" y="10"/>
                  <a:pt x="47" y="10"/>
                </a:cubicBezTo>
                <a:cubicBezTo>
                  <a:pt x="48" y="10"/>
                  <a:pt x="49" y="9"/>
                  <a:pt x="49" y="9"/>
                </a:cubicBezTo>
                <a:cubicBezTo>
                  <a:pt x="49" y="7"/>
                  <a:pt x="49" y="5"/>
                  <a:pt x="50" y="3"/>
                </a:cubicBezTo>
                <a:cubicBezTo>
                  <a:pt x="54" y="3"/>
                  <a:pt x="58" y="3"/>
                  <a:pt x="62" y="5"/>
                </a:cubicBezTo>
                <a:cubicBezTo>
                  <a:pt x="61" y="7"/>
                  <a:pt x="61" y="9"/>
                  <a:pt x="60" y="11"/>
                </a:cubicBezTo>
                <a:cubicBezTo>
                  <a:pt x="60" y="11"/>
                  <a:pt x="61" y="12"/>
                  <a:pt x="61" y="12"/>
                </a:cubicBezTo>
                <a:cubicBezTo>
                  <a:pt x="66" y="14"/>
                  <a:pt x="70" y="17"/>
                  <a:pt x="73" y="20"/>
                </a:cubicBezTo>
                <a:cubicBezTo>
                  <a:pt x="73" y="20"/>
                  <a:pt x="74" y="20"/>
                  <a:pt x="74" y="20"/>
                </a:cubicBezTo>
                <a:cubicBezTo>
                  <a:pt x="74" y="20"/>
                  <a:pt x="75" y="20"/>
                  <a:pt x="75" y="20"/>
                </a:cubicBezTo>
                <a:cubicBezTo>
                  <a:pt x="77" y="19"/>
                  <a:pt x="79" y="17"/>
                  <a:pt x="80" y="16"/>
                </a:cubicBezTo>
                <a:cubicBezTo>
                  <a:pt x="81" y="16"/>
                  <a:pt x="81" y="17"/>
                  <a:pt x="81" y="17"/>
                </a:cubicBezTo>
                <a:cubicBezTo>
                  <a:pt x="82" y="18"/>
                  <a:pt x="83" y="20"/>
                  <a:pt x="84" y="21"/>
                </a:cubicBezTo>
                <a:cubicBezTo>
                  <a:pt x="85" y="22"/>
                  <a:pt x="86" y="23"/>
                  <a:pt x="86" y="24"/>
                </a:cubicBezTo>
                <a:cubicBezTo>
                  <a:pt x="86" y="24"/>
                  <a:pt x="87" y="25"/>
                  <a:pt x="87" y="26"/>
                </a:cubicBezTo>
                <a:cubicBezTo>
                  <a:pt x="87" y="26"/>
                  <a:pt x="87" y="26"/>
                  <a:pt x="87" y="26"/>
                </a:cubicBezTo>
                <a:cubicBezTo>
                  <a:pt x="85" y="27"/>
                  <a:pt x="84" y="28"/>
                  <a:pt x="82" y="30"/>
                </a:cubicBezTo>
                <a:cubicBezTo>
                  <a:pt x="81" y="30"/>
                  <a:pt x="81" y="31"/>
                  <a:pt x="81" y="31"/>
                </a:cubicBezTo>
                <a:cubicBezTo>
                  <a:pt x="83" y="36"/>
                  <a:pt x="84" y="40"/>
                  <a:pt x="85" y="45"/>
                </a:cubicBezTo>
                <a:cubicBezTo>
                  <a:pt x="85" y="46"/>
                  <a:pt x="85" y="46"/>
                  <a:pt x="86" y="46"/>
                </a:cubicBezTo>
                <a:cubicBezTo>
                  <a:pt x="88" y="47"/>
                  <a:pt x="90" y="47"/>
                  <a:pt x="92" y="47"/>
                </a:cubicBezTo>
                <a:cubicBezTo>
                  <a:pt x="92" y="51"/>
                  <a:pt x="91" y="55"/>
                  <a:pt x="90" y="59"/>
                </a:cubicBezTo>
                <a:cubicBezTo>
                  <a:pt x="89" y="59"/>
                  <a:pt x="88" y="59"/>
                  <a:pt x="87" y="59"/>
                </a:cubicBezTo>
                <a:cubicBezTo>
                  <a:pt x="87" y="59"/>
                  <a:pt x="87" y="59"/>
                  <a:pt x="87" y="59"/>
                </a:cubicBezTo>
                <a:cubicBezTo>
                  <a:pt x="85" y="59"/>
                  <a:pt x="84" y="59"/>
                  <a:pt x="83" y="60"/>
                </a:cubicBezTo>
                <a:cubicBezTo>
                  <a:pt x="81" y="61"/>
                  <a:pt x="80" y="63"/>
                  <a:pt x="79" y="65"/>
                </a:cubicBezTo>
                <a:cubicBezTo>
                  <a:pt x="78" y="67"/>
                  <a:pt x="77" y="69"/>
                  <a:pt x="75" y="71"/>
                </a:cubicBezTo>
                <a:cubicBezTo>
                  <a:pt x="74" y="71"/>
                  <a:pt x="74" y="72"/>
                  <a:pt x="75" y="73"/>
                </a:cubicBezTo>
                <a:cubicBezTo>
                  <a:pt x="76" y="74"/>
                  <a:pt x="77" y="76"/>
                  <a:pt x="78" y="78"/>
                </a:cubicBezTo>
                <a:cubicBezTo>
                  <a:pt x="75" y="81"/>
                  <a:pt x="72" y="83"/>
                  <a:pt x="69" y="85"/>
                </a:cubicBezTo>
                <a:cubicBezTo>
                  <a:pt x="67" y="83"/>
                  <a:pt x="66" y="81"/>
                  <a:pt x="65" y="80"/>
                </a:cubicBezTo>
                <a:cubicBezTo>
                  <a:pt x="65" y="79"/>
                  <a:pt x="64" y="79"/>
                  <a:pt x="64" y="79"/>
                </a:cubicBezTo>
                <a:cubicBezTo>
                  <a:pt x="64" y="79"/>
                  <a:pt x="63" y="79"/>
                  <a:pt x="63" y="79"/>
                </a:cubicBezTo>
                <a:cubicBezTo>
                  <a:pt x="59" y="81"/>
                  <a:pt x="54" y="82"/>
                  <a:pt x="50" y="82"/>
                </a:cubicBezTo>
                <a:cubicBezTo>
                  <a:pt x="49" y="82"/>
                  <a:pt x="48" y="83"/>
                  <a:pt x="48" y="84"/>
                </a:cubicBezTo>
                <a:cubicBezTo>
                  <a:pt x="48" y="86"/>
                  <a:pt x="47" y="88"/>
                  <a:pt x="47" y="90"/>
                </a:cubicBezTo>
                <a:cubicBezTo>
                  <a:pt x="43" y="90"/>
                  <a:pt x="39" y="89"/>
                  <a:pt x="35" y="88"/>
                </a:cubicBezTo>
                <a:cubicBezTo>
                  <a:pt x="36" y="86"/>
                  <a:pt x="36" y="84"/>
                  <a:pt x="36" y="82"/>
                </a:cubicBezTo>
                <a:cubicBezTo>
                  <a:pt x="36" y="81"/>
                  <a:pt x="36" y="80"/>
                  <a:pt x="35" y="80"/>
                </a:cubicBezTo>
                <a:cubicBezTo>
                  <a:pt x="31" y="78"/>
                  <a:pt x="27" y="76"/>
                  <a:pt x="24" y="72"/>
                </a:cubicBezTo>
                <a:cubicBezTo>
                  <a:pt x="23" y="72"/>
                  <a:pt x="23" y="72"/>
                  <a:pt x="23" y="72"/>
                </a:cubicBezTo>
                <a:cubicBezTo>
                  <a:pt x="22" y="72"/>
                  <a:pt x="22" y="72"/>
                  <a:pt x="22" y="72"/>
                </a:cubicBezTo>
                <a:cubicBezTo>
                  <a:pt x="20" y="74"/>
                  <a:pt x="18" y="75"/>
                  <a:pt x="17" y="76"/>
                </a:cubicBezTo>
                <a:cubicBezTo>
                  <a:pt x="14" y="73"/>
                  <a:pt x="11" y="70"/>
                  <a:pt x="10" y="66"/>
                </a:cubicBezTo>
                <a:cubicBezTo>
                  <a:pt x="11" y="65"/>
                  <a:pt x="13" y="64"/>
                  <a:pt x="15" y="63"/>
                </a:cubicBezTo>
                <a:cubicBezTo>
                  <a:pt x="15" y="62"/>
                  <a:pt x="16" y="61"/>
                  <a:pt x="15" y="61"/>
                </a:cubicBezTo>
                <a:cubicBezTo>
                  <a:pt x="13" y="56"/>
                  <a:pt x="12" y="52"/>
                  <a:pt x="12" y="47"/>
                </a:cubicBezTo>
                <a:cubicBezTo>
                  <a:pt x="12" y="46"/>
                  <a:pt x="12" y="46"/>
                  <a:pt x="11" y="46"/>
                </a:cubicBezTo>
                <a:cubicBezTo>
                  <a:pt x="9" y="45"/>
                  <a:pt x="7" y="45"/>
                  <a:pt x="5" y="45"/>
                </a:cubicBezTo>
                <a:cubicBezTo>
                  <a:pt x="5" y="41"/>
                  <a:pt x="6" y="37"/>
                  <a:pt x="7" y="33"/>
                </a:cubicBezTo>
                <a:cubicBezTo>
                  <a:pt x="9" y="33"/>
                  <a:pt x="11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4" y="34"/>
                  <a:pt x="14" y="34"/>
                  <a:pt x="15" y="33"/>
                </a:cubicBezTo>
                <a:cubicBezTo>
                  <a:pt x="16" y="31"/>
                  <a:pt x="17" y="29"/>
                  <a:pt x="18" y="27"/>
                </a:cubicBezTo>
                <a:cubicBezTo>
                  <a:pt x="18" y="26"/>
                  <a:pt x="18" y="26"/>
                  <a:pt x="18" y="26"/>
                </a:cubicBezTo>
                <a:cubicBezTo>
                  <a:pt x="19" y="24"/>
                  <a:pt x="21" y="23"/>
                  <a:pt x="22" y="21"/>
                </a:cubicBezTo>
                <a:cubicBezTo>
                  <a:pt x="23" y="21"/>
                  <a:pt x="23" y="20"/>
                  <a:pt x="22" y="19"/>
                </a:cubicBezTo>
                <a:cubicBezTo>
                  <a:pt x="21" y="18"/>
                  <a:pt x="20" y="16"/>
                  <a:pt x="19" y="14"/>
                </a:cubicBezTo>
                <a:cubicBezTo>
                  <a:pt x="22" y="12"/>
                  <a:pt x="25" y="9"/>
                  <a:pt x="28" y="7"/>
                </a:cubicBezTo>
                <a:cubicBezTo>
                  <a:pt x="30" y="9"/>
                  <a:pt x="31" y="11"/>
                  <a:pt x="32" y="13"/>
                </a:cubicBezTo>
                <a:cubicBezTo>
                  <a:pt x="32" y="13"/>
                  <a:pt x="33" y="13"/>
                  <a:pt x="33" y="13"/>
                </a:cubicBezTo>
                <a:moveTo>
                  <a:pt x="49" y="0"/>
                </a:moveTo>
                <a:cubicBezTo>
                  <a:pt x="48" y="0"/>
                  <a:pt x="47" y="0"/>
                  <a:pt x="47" y="1"/>
                </a:cubicBezTo>
                <a:cubicBezTo>
                  <a:pt x="47" y="3"/>
                  <a:pt x="46" y="5"/>
                  <a:pt x="46" y="7"/>
                </a:cubicBezTo>
                <a:cubicBezTo>
                  <a:pt x="42" y="7"/>
                  <a:pt x="38" y="8"/>
                  <a:pt x="34" y="10"/>
                </a:cubicBezTo>
                <a:cubicBezTo>
                  <a:pt x="33" y="8"/>
                  <a:pt x="31" y="6"/>
                  <a:pt x="30" y="5"/>
                </a:cubicBezTo>
                <a:cubicBezTo>
                  <a:pt x="30" y="4"/>
                  <a:pt x="29" y="4"/>
                  <a:pt x="29" y="4"/>
                </a:cubicBezTo>
                <a:cubicBezTo>
                  <a:pt x="29" y="4"/>
                  <a:pt x="28" y="4"/>
                  <a:pt x="28" y="4"/>
                </a:cubicBezTo>
                <a:cubicBezTo>
                  <a:pt x="24" y="6"/>
                  <a:pt x="19" y="9"/>
                  <a:pt x="16" y="13"/>
                </a:cubicBezTo>
                <a:cubicBezTo>
                  <a:pt x="15" y="13"/>
                  <a:pt x="15" y="14"/>
                  <a:pt x="15" y="14"/>
                </a:cubicBezTo>
                <a:cubicBezTo>
                  <a:pt x="15" y="14"/>
                  <a:pt x="15" y="14"/>
                  <a:pt x="15" y="14"/>
                </a:cubicBezTo>
                <a:cubicBezTo>
                  <a:pt x="15" y="17"/>
                  <a:pt x="14" y="19"/>
                  <a:pt x="13" y="22"/>
                </a:cubicBezTo>
                <a:cubicBezTo>
                  <a:pt x="13" y="22"/>
                  <a:pt x="13" y="23"/>
                  <a:pt x="13" y="23"/>
                </a:cubicBezTo>
                <a:cubicBezTo>
                  <a:pt x="14" y="24"/>
                  <a:pt x="14" y="25"/>
                  <a:pt x="15" y="26"/>
                </a:cubicBezTo>
                <a:cubicBezTo>
                  <a:pt x="14" y="27"/>
                  <a:pt x="13" y="29"/>
                  <a:pt x="12" y="31"/>
                </a:cubicBezTo>
                <a:cubicBezTo>
                  <a:pt x="10" y="30"/>
                  <a:pt x="8" y="30"/>
                  <a:pt x="6" y="30"/>
                </a:cubicBezTo>
                <a:cubicBezTo>
                  <a:pt x="6" y="30"/>
                  <a:pt x="6" y="30"/>
                  <a:pt x="6" y="30"/>
                </a:cubicBezTo>
                <a:cubicBezTo>
                  <a:pt x="5" y="30"/>
                  <a:pt x="5" y="30"/>
                  <a:pt x="4" y="31"/>
                </a:cubicBezTo>
                <a:cubicBezTo>
                  <a:pt x="4" y="31"/>
                  <a:pt x="4" y="31"/>
                  <a:pt x="4" y="32"/>
                </a:cubicBezTo>
                <a:cubicBezTo>
                  <a:pt x="4" y="33"/>
                  <a:pt x="4" y="33"/>
                  <a:pt x="4" y="33"/>
                </a:cubicBezTo>
                <a:cubicBezTo>
                  <a:pt x="2" y="38"/>
                  <a:pt x="0" y="49"/>
                  <a:pt x="0" y="54"/>
                </a:cubicBezTo>
                <a:cubicBezTo>
                  <a:pt x="0" y="55"/>
                  <a:pt x="0" y="55"/>
                  <a:pt x="1" y="55"/>
                </a:cubicBezTo>
                <a:cubicBezTo>
                  <a:pt x="3" y="56"/>
                  <a:pt x="5" y="56"/>
                  <a:pt x="7" y="57"/>
                </a:cubicBezTo>
                <a:cubicBezTo>
                  <a:pt x="7" y="59"/>
                  <a:pt x="8" y="61"/>
                  <a:pt x="8" y="64"/>
                </a:cubicBezTo>
                <a:cubicBezTo>
                  <a:pt x="7" y="64"/>
                  <a:pt x="7" y="64"/>
                  <a:pt x="7" y="64"/>
                </a:cubicBezTo>
                <a:cubicBezTo>
                  <a:pt x="7" y="65"/>
                  <a:pt x="6" y="65"/>
                  <a:pt x="6" y="65"/>
                </a:cubicBezTo>
                <a:cubicBezTo>
                  <a:pt x="6" y="68"/>
                  <a:pt x="5" y="71"/>
                  <a:pt x="4" y="73"/>
                </a:cubicBezTo>
                <a:cubicBezTo>
                  <a:pt x="4" y="73"/>
                  <a:pt x="4" y="73"/>
                  <a:pt x="4" y="73"/>
                </a:cubicBezTo>
                <a:cubicBezTo>
                  <a:pt x="4" y="74"/>
                  <a:pt x="4" y="74"/>
                  <a:pt x="4" y="74"/>
                </a:cubicBezTo>
                <a:cubicBezTo>
                  <a:pt x="4" y="75"/>
                  <a:pt x="4" y="75"/>
                  <a:pt x="5" y="76"/>
                </a:cubicBezTo>
                <a:cubicBezTo>
                  <a:pt x="7" y="80"/>
                  <a:pt x="9" y="83"/>
                  <a:pt x="12" y="86"/>
                </a:cubicBezTo>
                <a:cubicBezTo>
                  <a:pt x="13" y="87"/>
                  <a:pt x="13" y="87"/>
                  <a:pt x="14" y="87"/>
                </a:cubicBezTo>
                <a:cubicBezTo>
                  <a:pt x="14" y="87"/>
                  <a:pt x="14" y="87"/>
                  <a:pt x="14" y="87"/>
                </a:cubicBezTo>
                <a:cubicBezTo>
                  <a:pt x="14" y="87"/>
                  <a:pt x="15" y="87"/>
                  <a:pt x="15" y="87"/>
                </a:cubicBezTo>
                <a:cubicBezTo>
                  <a:pt x="17" y="86"/>
                  <a:pt x="18" y="85"/>
                  <a:pt x="20" y="84"/>
                </a:cubicBezTo>
                <a:cubicBezTo>
                  <a:pt x="23" y="86"/>
                  <a:pt x="26" y="88"/>
                  <a:pt x="30" y="90"/>
                </a:cubicBezTo>
                <a:cubicBezTo>
                  <a:pt x="30" y="92"/>
                  <a:pt x="30" y="94"/>
                  <a:pt x="30" y="97"/>
                </a:cubicBezTo>
                <a:cubicBezTo>
                  <a:pt x="30" y="98"/>
                  <a:pt x="30" y="98"/>
                  <a:pt x="31" y="98"/>
                </a:cubicBezTo>
                <a:cubicBezTo>
                  <a:pt x="36" y="100"/>
                  <a:pt x="41" y="101"/>
                  <a:pt x="46" y="101"/>
                </a:cubicBezTo>
                <a:cubicBezTo>
                  <a:pt x="46" y="101"/>
                  <a:pt x="46" y="101"/>
                  <a:pt x="46" y="101"/>
                </a:cubicBezTo>
                <a:cubicBezTo>
                  <a:pt x="47" y="101"/>
                  <a:pt x="47" y="100"/>
                  <a:pt x="47" y="100"/>
                </a:cubicBezTo>
                <a:cubicBezTo>
                  <a:pt x="48" y="98"/>
                  <a:pt x="49" y="96"/>
                  <a:pt x="49" y="93"/>
                </a:cubicBezTo>
                <a:cubicBezTo>
                  <a:pt x="54" y="93"/>
                  <a:pt x="57" y="92"/>
                  <a:pt x="61" y="90"/>
                </a:cubicBezTo>
                <a:cubicBezTo>
                  <a:pt x="62" y="92"/>
                  <a:pt x="64" y="94"/>
                  <a:pt x="65" y="96"/>
                </a:cubicBezTo>
                <a:cubicBezTo>
                  <a:pt x="65" y="96"/>
                  <a:pt x="65" y="96"/>
                  <a:pt x="66" y="96"/>
                </a:cubicBezTo>
                <a:cubicBezTo>
                  <a:pt x="66" y="96"/>
                  <a:pt x="66" y="96"/>
                  <a:pt x="67" y="96"/>
                </a:cubicBezTo>
                <a:cubicBezTo>
                  <a:pt x="71" y="94"/>
                  <a:pt x="75" y="91"/>
                  <a:pt x="79" y="87"/>
                </a:cubicBezTo>
                <a:cubicBezTo>
                  <a:pt x="79" y="87"/>
                  <a:pt x="79" y="87"/>
                  <a:pt x="79" y="87"/>
                </a:cubicBezTo>
                <a:cubicBezTo>
                  <a:pt x="80" y="84"/>
                  <a:pt x="81" y="82"/>
                  <a:pt x="82" y="78"/>
                </a:cubicBezTo>
                <a:cubicBezTo>
                  <a:pt x="82" y="78"/>
                  <a:pt x="82" y="78"/>
                  <a:pt x="82" y="78"/>
                </a:cubicBezTo>
                <a:cubicBezTo>
                  <a:pt x="82" y="78"/>
                  <a:pt x="82" y="78"/>
                  <a:pt x="82" y="78"/>
                </a:cubicBezTo>
                <a:cubicBezTo>
                  <a:pt x="82" y="77"/>
                  <a:pt x="82" y="77"/>
                  <a:pt x="82" y="77"/>
                </a:cubicBezTo>
                <a:cubicBezTo>
                  <a:pt x="82" y="77"/>
                  <a:pt x="82" y="77"/>
                  <a:pt x="82" y="77"/>
                </a:cubicBezTo>
                <a:cubicBezTo>
                  <a:pt x="81" y="76"/>
                  <a:pt x="80" y="75"/>
                  <a:pt x="80" y="75"/>
                </a:cubicBezTo>
                <a:cubicBezTo>
                  <a:pt x="81" y="73"/>
                  <a:pt x="82" y="71"/>
                  <a:pt x="83" y="71"/>
                </a:cubicBezTo>
                <a:cubicBezTo>
                  <a:pt x="83" y="70"/>
                  <a:pt x="84" y="70"/>
                  <a:pt x="84" y="70"/>
                </a:cubicBezTo>
                <a:cubicBezTo>
                  <a:pt x="84" y="70"/>
                  <a:pt x="84" y="70"/>
                  <a:pt x="85" y="70"/>
                </a:cubicBezTo>
                <a:cubicBezTo>
                  <a:pt x="85" y="70"/>
                  <a:pt x="85" y="70"/>
                  <a:pt x="85" y="70"/>
                </a:cubicBezTo>
                <a:cubicBezTo>
                  <a:pt x="85" y="70"/>
                  <a:pt x="87" y="70"/>
                  <a:pt x="89" y="70"/>
                </a:cubicBezTo>
                <a:cubicBezTo>
                  <a:pt x="89" y="70"/>
                  <a:pt x="89" y="70"/>
                  <a:pt x="89" y="70"/>
                </a:cubicBezTo>
                <a:cubicBezTo>
                  <a:pt x="89" y="70"/>
                  <a:pt x="90" y="70"/>
                  <a:pt x="90" y="69"/>
                </a:cubicBezTo>
                <a:cubicBezTo>
                  <a:pt x="91" y="67"/>
                  <a:pt x="92" y="64"/>
                  <a:pt x="93" y="61"/>
                </a:cubicBezTo>
                <a:cubicBezTo>
                  <a:pt x="94" y="56"/>
                  <a:pt x="95" y="51"/>
                  <a:pt x="95" y="46"/>
                </a:cubicBezTo>
                <a:cubicBezTo>
                  <a:pt x="95" y="46"/>
                  <a:pt x="95" y="46"/>
                  <a:pt x="95" y="46"/>
                </a:cubicBezTo>
                <a:cubicBezTo>
                  <a:pt x="95" y="46"/>
                  <a:pt x="95" y="46"/>
                  <a:pt x="95" y="46"/>
                </a:cubicBezTo>
                <a:cubicBezTo>
                  <a:pt x="95" y="45"/>
                  <a:pt x="95" y="45"/>
                  <a:pt x="94" y="45"/>
                </a:cubicBezTo>
                <a:cubicBezTo>
                  <a:pt x="92" y="44"/>
                  <a:pt x="90" y="44"/>
                  <a:pt x="87" y="44"/>
                </a:cubicBezTo>
                <a:cubicBezTo>
                  <a:pt x="87" y="41"/>
                  <a:pt x="87" y="39"/>
                  <a:pt x="86" y="36"/>
                </a:cubicBezTo>
                <a:cubicBezTo>
                  <a:pt x="87" y="36"/>
                  <a:pt x="87" y="36"/>
                  <a:pt x="88" y="35"/>
                </a:cubicBezTo>
                <a:cubicBezTo>
                  <a:pt x="88" y="35"/>
                  <a:pt x="89" y="35"/>
                  <a:pt x="89" y="34"/>
                </a:cubicBezTo>
                <a:cubicBezTo>
                  <a:pt x="89" y="32"/>
                  <a:pt x="90" y="30"/>
                  <a:pt x="90" y="28"/>
                </a:cubicBezTo>
                <a:cubicBezTo>
                  <a:pt x="90" y="28"/>
                  <a:pt x="90" y="27"/>
                  <a:pt x="90" y="27"/>
                </a:cubicBezTo>
                <a:cubicBezTo>
                  <a:pt x="91" y="27"/>
                  <a:pt x="91" y="26"/>
                  <a:pt x="90" y="26"/>
                </a:cubicBezTo>
                <a:cubicBezTo>
                  <a:pt x="90" y="25"/>
                  <a:pt x="90" y="25"/>
                  <a:pt x="90" y="25"/>
                </a:cubicBezTo>
                <a:cubicBezTo>
                  <a:pt x="90" y="25"/>
                  <a:pt x="90" y="25"/>
                  <a:pt x="90" y="25"/>
                </a:cubicBezTo>
                <a:cubicBezTo>
                  <a:pt x="89" y="24"/>
                  <a:pt x="89" y="23"/>
                  <a:pt x="88" y="22"/>
                </a:cubicBezTo>
                <a:cubicBezTo>
                  <a:pt x="88" y="22"/>
                  <a:pt x="88" y="21"/>
                  <a:pt x="87" y="20"/>
                </a:cubicBezTo>
                <a:cubicBezTo>
                  <a:pt x="86" y="19"/>
                  <a:pt x="85" y="17"/>
                  <a:pt x="84" y="16"/>
                </a:cubicBezTo>
                <a:cubicBezTo>
                  <a:pt x="83" y="15"/>
                  <a:pt x="83" y="14"/>
                  <a:pt x="82" y="14"/>
                </a:cubicBezTo>
                <a:cubicBezTo>
                  <a:pt x="82" y="13"/>
                  <a:pt x="82" y="13"/>
                  <a:pt x="82" y="13"/>
                </a:cubicBezTo>
                <a:cubicBezTo>
                  <a:pt x="81" y="13"/>
                  <a:pt x="81" y="13"/>
                  <a:pt x="81" y="13"/>
                </a:cubicBezTo>
                <a:cubicBezTo>
                  <a:pt x="81" y="13"/>
                  <a:pt x="81" y="13"/>
                  <a:pt x="80" y="13"/>
                </a:cubicBezTo>
                <a:cubicBezTo>
                  <a:pt x="80" y="13"/>
                  <a:pt x="80" y="13"/>
                  <a:pt x="80" y="13"/>
                </a:cubicBezTo>
                <a:cubicBezTo>
                  <a:pt x="80" y="13"/>
                  <a:pt x="80" y="13"/>
                  <a:pt x="80" y="13"/>
                </a:cubicBezTo>
                <a:cubicBezTo>
                  <a:pt x="78" y="14"/>
                  <a:pt x="76" y="16"/>
                  <a:pt x="74" y="17"/>
                </a:cubicBezTo>
                <a:cubicBezTo>
                  <a:pt x="71" y="14"/>
                  <a:pt x="67" y="12"/>
                  <a:pt x="64" y="10"/>
                </a:cubicBezTo>
                <a:cubicBezTo>
                  <a:pt x="64" y="8"/>
                  <a:pt x="64" y="6"/>
                  <a:pt x="65" y="4"/>
                </a:cubicBezTo>
                <a:cubicBezTo>
                  <a:pt x="65" y="3"/>
                  <a:pt x="64" y="2"/>
                  <a:pt x="64" y="2"/>
                </a:cubicBezTo>
                <a:cubicBezTo>
                  <a:pt x="59" y="0"/>
                  <a:pt x="54" y="0"/>
                  <a:pt x="49" y="0"/>
                </a:cubicBezTo>
                <a:cubicBezTo>
                  <a:pt x="49" y="0"/>
                  <a:pt x="49" y="0"/>
                  <a:pt x="49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3" name="CustomShape 17"/>
          <p:cNvSpPr/>
          <p:nvPr/>
        </p:nvSpPr>
        <p:spPr>
          <a:xfrm>
            <a:off x="2264040" y="2317320"/>
            <a:ext cx="49320" cy="50400"/>
          </a:xfrm>
          <a:custGeom>
            <a:avLst/>
            <a:gdLst/>
            <a:ahLst/>
            <a:rect l="l" t="t" r="r" b="b"/>
            <a:pathLst>
              <a:path w="49" h="50">
                <a:moveTo>
                  <a:pt x="46" y="28"/>
                </a:moveTo>
                <a:cubicBezTo>
                  <a:pt x="46" y="27"/>
                  <a:pt x="46" y="27"/>
                  <a:pt x="46" y="27"/>
                </a:cubicBezTo>
                <a:cubicBezTo>
                  <a:pt x="46" y="27"/>
                  <a:pt x="46" y="27"/>
                  <a:pt x="46" y="27"/>
                </a:cubicBezTo>
                <a:cubicBezTo>
                  <a:pt x="46" y="28"/>
                  <a:pt x="46" y="28"/>
                  <a:pt x="46" y="28"/>
                </a:cubicBezTo>
                <a:moveTo>
                  <a:pt x="46" y="26"/>
                </a:moveTo>
                <a:cubicBezTo>
                  <a:pt x="45" y="25"/>
                  <a:pt x="45" y="25"/>
                  <a:pt x="45" y="25"/>
                </a:cubicBezTo>
                <a:cubicBezTo>
                  <a:pt x="46" y="25"/>
                  <a:pt x="46" y="25"/>
                  <a:pt x="46" y="25"/>
                </a:cubicBezTo>
                <a:cubicBezTo>
                  <a:pt x="46" y="26"/>
                  <a:pt x="46" y="26"/>
                  <a:pt x="46" y="26"/>
                </a:cubicBezTo>
                <a:cubicBezTo>
                  <a:pt x="46" y="26"/>
                  <a:pt x="46" y="26"/>
                  <a:pt x="46" y="26"/>
                </a:cubicBezTo>
                <a:moveTo>
                  <a:pt x="45" y="24"/>
                </a:moveTo>
                <a:cubicBezTo>
                  <a:pt x="45" y="24"/>
                  <a:pt x="45" y="24"/>
                  <a:pt x="45" y="24"/>
                </a:cubicBezTo>
                <a:cubicBezTo>
                  <a:pt x="46" y="23"/>
                  <a:pt x="46" y="23"/>
                  <a:pt x="46" y="23"/>
                </a:cubicBezTo>
                <a:cubicBezTo>
                  <a:pt x="46" y="24"/>
                  <a:pt x="46" y="24"/>
                  <a:pt x="46" y="24"/>
                </a:cubicBezTo>
                <a:cubicBezTo>
                  <a:pt x="45" y="24"/>
                  <a:pt x="45" y="24"/>
                  <a:pt x="45" y="24"/>
                </a:cubicBezTo>
                <a:moveTo>
                  <a:pt x="44" y="22"/>
                </a:moveTo>
                <a:cubicBezTo>
                  <a:pt x="44" y="21"/>
                  <a:pt x="43" y="20"/>
                  <a:pt x="43" y="20"/>
                </a:cubicBezTo>
                <a:cubicBezTo>
                  <a:pt x="43" y="19"/>
                  <a:pt x="44" y="19"/>
                  <a:pt x="45" y="19"/>
                </a:cubicBezTo>
                <a:cubicBezTo>
                  <a:pt x="45" y="20"/>
                  <a:pt x="45" y="21"/>
                  <a:pt x="45" y="22"/>
                </a:cubicBezTo>
                <a:cubicBezTo>
                  <a:pt x="45" y="22"/>
                  <a:pt x="45" y="22"/>
                  <a:pt x="44" y="22"/>
                </a:cubicBezTo>
                <a:moveTo>
                  <a:pt x="42" y="18"/>
                </a:moveTo>
                <a:cubicBezTo>
                  <a:pt x="41" y="17"/>
                  <a:pt x="40" y="16"/>
                  <a:pt x="40" y="15"/>
                </a:cubicBezTo>
                <a:cubicBezTo>
                  <a:pt x="40" y="15"/>
                  <a:pt x="41" y="14"/>
                  <a:pt x="42" y="14"/>
                </a:cubicBezTo>
                <a:cubicBezTo>
                  <a:pt x="43" y="15"/>
                  <a:pt x="43" y="16"/>
                  <a:pt x="44" y="17"/>
                </a:cubicBezTo>
                <a:cubicBezTo>
                  <a:pt x="43" y="18"/>
                  <a:pt x="43" y="18"/>
                  <a:pt x="42" y="18"/>
                </a:cubicBezTo>
                <a:moveTo>
                  <a:pt x="25" y="47"/>
                </a:moveTo>
                <a:cubicBezTo>
                  <a:pt x="19" y="47"/>
                  <a:pt x="13" y="44"/>
                  <a:pt x="10" y="40"/>
                </a:cubicBezTo>
                <a:cubicBezTo>
                  <a:pt x="6" y="35"/>
                  <a:pt x="3" y="29"/>
                  <a:pt x="3" y="24"/>
                </a:cubicBezTo>
                <a:cubicBezTo>
                  <a:pt x="3" y="23"/>
                  <a:pt x="3" y="21"/>
                  <a:pt x="4" y="20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0"/>
                  <a:pt x="4" y="20"/>
                  <a:pt x="4" y="20"/>
                </a:cubicBezTo>
                <a:cubicBezTo>
                  <a:pt x="6" y="17"/>
                  <a:pt x="8" y="15"/>
                  <a:pt x="11" y="13"/>
                </a:cubicBezTo>
                <a:cubicBezTo>
                  <a:pt x="15" y="11"/>
                  <a:pt x="19" y="10"/>
                  <a:pt x="22" y="10"/>
                </a:cubicBezTo>
                <a:cubicBezTo>
                  <a:pt x="22" y="10"/>
                  <a:pt x="22" y="10"/>
                  <a:pt x="22" y="10"/>
                </a:cubicBezTo>
                <a:cubicBezTo>
                  <a:pt x="28" y="10"/>
                  <a:pt x="33" y="13"/>
                  <a:pt x="37" y="17"/>
                </a:cubicBezTo>
                <a:cubicBezTo>
                  <a:pt x="41" y="21"/>
                  <a:pt x="44" y="27"/>
                  <a:pt x="44" y="33"/>
                </a:cubicBezTo>
                <a:cubicBezTo>
                  <a:pt x="44" y="34"/>
                  <a:pt x="44" y="35"/>
                  <a:pt x="43" y="36"/>
                </a:cubicBezTo>
                <a:cubicBezTo>
                  <a:pt x="43" y="36"/>
                  <a:pt x="43" y="36"/>
                  <a:pt x="43" y="36"/>
                </a:cubicBezTo>
                <a:cubicBezTo>
                  <a:pt x="42" y="39"/>
                  <a:pt x="39" y="41"/>
                  <a:pt x="36" y="44"/>
                </a:cubicBezTo>
                <a:cubicBezTo>
                  <a:pt x="36" y="44"/>
                  <a:pt x="36" y="44"/>
                  <a:pt x="36" y="44"/>
                </a:cubicBezTo>
                <a:cubicBezTo>
                  <a:pt x="32" y="46"/>
                  <a:pt x="28" y="47"/>
                  <a:pt x="25" y="47"/>
                </a:cubicBezTo>
                <a:moveTo>
                  <a:pt x="39" y="14"/>
                </a:moveTo>
                <a:cubicBezTo>
                  <a:pt x="37" y="13"/>
                  <a:pt x="36" y="12"/>
                  <a:pt x="35" y="11"/>
                </a:cubicBezTo>
                <a:cubicBezTo>
                  <a:pt x="36" y="10"/>
                  <a:pt x="37" y="10"/>
                  <a:pt x="38" y="9"/>
                </a:cubicBezTo>
                <a:cubicBezTo>
                  <a:pt x="39" y="10"/>
                  <a:pt x="39" y="10"/>
                  <a:pt x="40" y="11"/>
                </a:cubicBezTo>
                <a:cubicBezTo>
                  <a:pt x="40" y="11"/>
                  <a:pt x="41" y="12"/>
                  <a:pt x="41" y="13"/>
                </a:cubicBezTo>
                <a:cubicBezTo>
                  <a:pt x="40" y="13"/>
                  <a:pt x="39" y="14"/>
                  <a:pt x="39" y="14"/>
                </a:cubicBezTo>
                <a:moveTo>
                  <a:pt x="7" y="13"/>
                </a:moveTo>
                <a:cubicBezTo>
                  <a:pt x="8" y="11"/>
                  <a:pt x="10" y="9"/>
                  <a:pt x="12" y="7"/>
                </a:cubicBezTo>
                <a:cubicBezTo>
                  <a:pt x="11" y="9"/>
                  <a:pt x="10" y="10"/>
                  <a:pt x="9" y="11"/>
                </a:cubicBezTo>
                <a:cubicBezTo>
                  <a:pt x="8" y="12"/>
                  <a:pt x="7" y="12"/>
                  <a:pt x="7" y="13"/>
                </a:cubicBezTo>
                <a:moveTo>
                  <a:pt x="34" y="10"/>
                </a:moveTo>
                <a:cubicBezTo>
                  <a:pt x="32" y="10"/>
                  <a:pt x="31" y="9"/>
                  <a:pt x="30" y="9"/>
                </a:cubicBezTo>
                <a:cubicBezTo>
                  <a:pt x="31" y="8"/>
                  <a:pt x="32" y="7"/>
                  <a:pt x="33" y="7"/>
                </a:cubicBezTo>
                <a:cubicBezTo>
                  <a:pt x="33" y="6"/>
                  <a:pt x="33" y="6"/>
                  <a:pt x="34" y="6"/>
                </a:cubicBezTo>
                <a:cubicBezTo>
                  <a:pt x="35" y="6"/>
                  <a:pt x="36" y="7"/>
                  <a:pt x="37" y="8"/>
                </a:cubicBezTo>
                <a:cubicBezTo>
                  <a:pt x="36" y="9"/>
                  <a:pt x="35" y="10"/>
                  <a:pt x="34" y="10"/>
                </a:cubicBezTo>
                <a:moveTo>
                  <a:pt x="13" y="9"/>
                </a:moveTo>
                <a:cubicBezTo>
                  <a:pt x="14" y="7"/>
                  <a:pt x="16" y="6"/>
                  <a:pt x="18" y="5"/>
                </a:cubicBezTo>
                <a:cubicBezTo>
                  <a:pt x="18" y="4"/>
                  <a:pt x="19" y="4"/>
                  <a:pt x="20" y="4"/>
                </a:cubicBezTo>
                <a:cubicBezTo>
                  <a:pt x="18" y="5"/>
                  <a:pt x="16" y="7"/>
                  <a:pt x="14" y="8"/>
                </a:cubicBezTo>
                <a:cubicBezTo>
                  <a:pt x="14" y="9"/>
                  <a:pt x="13" y="9"/>
                  <a:pt x="13" y="9"/>
                </a:cubicBezTo>
                <a:moveTo>
                  <a:pt x="29" y="8"/>
                </a:moveTo>
                <a:cubicBezTo>
                  <a:pt x="27" y="8"/>
                  <a:pt x="26" y="7"/>
                  <a:pt x="24" y="7"/>
                </a:cubicBezTo>
                <a:cubicBezTo>
                  <a:pt x="25" y="6"/>
                  <a:pt x="27" y="5"/>
                  <a:pt x="28" y="4"/>
                </a:cubicBezTo>
                <a:cubicBezTo>
                  <a:pt x="30" y="4"/>
                  <a:pt x="31" y="4"/>
                  <a:pt x="32" y="5"/>
                </a:cubicBezTo>
                <a:cubicBezTo>
                  <a:pt x="32" y="5"/>
                  <a:pt x="32" y="5"/>
                  <a:pt x="32" y="5"/>
                </a:cubicBezTo>
                <a:cubicBezTo>
                  <a:pt x="31" y="6"/>
                  <a:pt x="30" y="7"/>
                  <a:pt x="29" y="8"/>
                </a:cubicBezTo>
                <a:moveTo>
                  <a:pt x="18" y="7"/>
                </a:moveTo>
                <a:cubicBezTo>
                  <a:pt x="19" y="6"/>
                  <a:pt x="21" y="5"/>
                  <a:pt x="23" y="3"/>
                </a:cubicBezTo>
                <a:cubicBezTo>
                  <a:pt x="23" y="3"/>
                  <a:pt x="24" y="3"/>
                  <a:pt x="24" y="3"/>
                </a:cubicBezTo>
                <a:cubicBezTo>
                  <a:pt x="25" y="3"/>
                  <a:pt x="26" y="3"/>
                  <a:pt x="26" y="3"/>
                </a:cubicBezTo>
                <a:cubicBezTo>
                  <a:pt x="25" y="5"/>
                  <a:pt x="23" y="6"/>
                  <a:pt x="22" y="7"/>
                </a:cubicBezTo>
                <a:cubicBezTo>
                  <a:pt x="20" y="7"/>
                  <a:pt x="19" y="7"/>
                  <a:pt x="18" y="7"/>
                </a:cubicBezTo>
                <a:moveTo>
                  <a:pt x="24" y="0"/>
                </a:moveTo>
                <a:cubicBezTo>
                  <a:pt x="20" y="0"/>
                  <a:pt x="16" y="2"/>
                  <a:pt x="12" y="4"/>
                </a:cubicBezTo>
                <a:cubicBezTo>
                  <a:pt x="12" y="4"/>
                  <a:pt x="12" y="4"/>
                  <a:pt x="12" y="4"/>
                </a:cubicBezTo>
                <a:cubicBezTo>
                  <a:pt x="4" y="9"/>
                  <a:pt x="0" y="16"/>
                  <a:pt x="0" y="24"/>
                </a:cubicBezTo>
                <a:cubicBezTo>
                  <a:pt x="0" y="30"/>
                  <a:pt x="3" y="37"/>
                  <a:pt x="7" y="42"/>
                </a:cubicBezTo>
                <a:cubicBezTo>
                  <a:pt x="12" y="46"/>
                  <a:pt x="18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8" y="50"/>
                  <a:pt x="32" y="49"/>
                  <a:pt x="35" y="47"/>
                </a:cubicBezTo>
                <a:cubicBezTo>
                  <a:pt x="36" y="47"/>
                  <a:pt x="36" y="47"/>
                  <a:pt x="36" y="47"/>
                </a:cubicBezTo>
                <a:cubicBezTo>
                  <a:pt x="36" y="47"/>
                  <a:pt x="36" y="47"/>
                  <a:pt x="36" y="47"/>
                </a:cubicBezTo>
                <a:cubicBezTo>
                  <a:pt x="36" y="47"/>
                  <a:pt x="36" y="47"/>
                  <a:pt x="36" y="47"/>
                </a:cubicBezTo>
                <a:cubicBezTo>
                  <a:pt x="36" y="47"/>
                  <a:pt x="36" y="47"/>
                  <a:pt x="37" y="46"/>
                </a:cubicBezTo>
                <a:cubicBezTo>
                  <a:pt x="37" y="46"/>
                  <a:pt x="37" y="46"/>
                  <a:pt x="37" y="46"/>
                </a:cubicBezTo>
                <a:cubicBezTo>
                  <a:pt x="38" y="46"/>
                  <a:pt x="38" y="46"/>
                  <a:pt x="38" y="45"/>
                </a:cubicBezTo>
                <a:cubicBezTo>
                  <a:pt x="39" y="45"/>
                  <a:pt x="39" y="45"/>
                  <a:pt x="39" y="45"/>
                </a:cubicBezTo>
                <a:cubicBezTo>
                  <a:pt x="39" y="45"/>
                  <a:pt x="39" y="45"/>
                  <a:pt x="39" y="45"/>
                </a:cubicBezTo>
                <a:cubicBezTo>
                  <a:pt x="39" y="45"/>
                  <a:pt x="39" y="45"/>
                  <a:pt x="39" y="45"/>
                </a:cubicBezTo>
                <a:cubicBezTo>
                  <a:pt x="39" y="45"/>
                  <a:pt x="39" y="45"/>
                  <a:pt x="39" y="45"/>
                </a:cubicBezTo>
                <a:cubicBezTo>
                  <a:pt x="39" y="45"/>
                  <a:pt x="39" y="45"/>
                  <a:pt x="39" y="45"/>
                </a:cubicBezTo>
                <a:cubicBezTo>
                  <a:pt x="39" y="45"/>
                  <a:pt x="39" y="45"/>
                  <a:pt x="39" y="45"/>
                </a:cubicBezTo>
                <a:cubicBezTo>
                  <a:pt x="39" y="45"/>
                  <a:pt x="39" y="45"/>
                  <a:pt x="39" y="45"/>
                </a:cubicBezTo>
                <a:cubicBezTo>
                  <a:pt x="39" y="45"/>
                  <a:pt x="39" y="45"/>
                  <a:pt x="39" y="45"/>
                </a:cubicBezTo>
                <a:cubicBezTo>
                  <a:pt x="39" y="45"/>
                  <a:pt x="39" y="45"/>
                  <a:pt x="39" y="45"/>
                </a:cubicBezTo>
                <a:cubicBezTo>
                  <a:pt x="46" y="40"/>
                  <a:pt x="49" y="33"/>
                  <a:pt x="49" y="26"/>
                </a:cubicBezTo>
                <a:cubicBezTo>
                  <a:pt x="49" y="20"/>
                  <a:pt x="46" y="13"/>
                  <a:pt x="42" y="9"/>
                </a:cubicBezTo>
                <a:cubicBezTo>
                  <a:pt x="37" y="4"/>
                  <a:pt x="31" y="0"/>
                  <a:pt x="24" y="0"/>
                </a:cubicBezTo>
                <a:cubicBezTo>
                  <a:pt x="24" y="0"/>
                  <a:pt x="24" y="0"/>
                  <a:pt x="24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4" name="CustomShape 18"/>
          <p:cNvSpPr/>
          <p:nvPr/>
        </p:nvSpPr>
        <p:spPr>
          <a:xfrm>
            <a:off x="2246760" y="2303280"/>
            <a:ext cx="80640" cy="86040"/>
          </a:xfrm>
          <a:custGeom>
            <a:avLst/>
            <a:gdLst/>
            <a:ahLst/>
            <a:rect l="l" t="t" r="r" b="b"/>
            <a:pathLst>
              <a:path w="80" h="85">
                <a:moveTo>
                  <a:pt x="35" y="81"/>
                </a:moveTo>
                <a:cubicBezTo>
                  <a:pt x="35" y="81"/>
                  <a:pt x="35" y="81"/>
                  <a:pt x="35" y="81"/>
                </a:cubicBezTo>
                <a:cubicBezTo>
                  <a:pt x="35" y="81"/>
                  <a:pt x="35" y="81"/>
                  <a:pt x="35" y="81"/>
                </a:cubicBezTo>
                <a:cubicBezTo>
                  <a:pt x="35" y="81"/>
                  <a:pt x="35" y="81"/>
                  <a:pt x="35" y="81"/>
                </a:cubicBezTo>
                <a:moveTo>
                  <a:pt x="34" y="81"/>
                </a:moveTo>
                <a:cubicBezTo>
                  <a:pt x="33" y="81"/>
                  <a:pt x="33" y="81"/>
                  <a:pt x="33" y="81"/>
                </a:cubicBezTo>
                <a:cubicBezTo>
                  <a:pt x="34" y="80"/>
                  <a:pt x="34" y="79"/>
                  <a:pt x="35" y="77"/>
                </a:cubicBezTo>
                <a:cubicBezTo>
                  <a:pt x="36" y="78"/>
                  <a:pt x="36" y="78"/>
                  <a:pt x="36" y="78"/>
                </a:cubicBezTo>
                <a:cubicBezTo>
                  <a:pt x="36" y="79"/>
                  <a:pt x="35" y="80"/>
                  <a:pt x="34" y="81"/>
                </a:cubicBezTo>
                <a:moveTo>
                  <a:pt x="31" y="81"/>
                </a:moveTo>
                <a:cubicBezTo>
                  <a:pt x="31" y="81"/>
                  <a:pt x="30" y="81"/>
                  <a:pt x="30" y="80"/>
                </a:cubicBezTo>
                <a:cubicBezTo>
                  <a:pt x="31" y="79"/>
                  <a:pt x="32" y="78"/>
                  <a:pt x="32" y="77"/>
                </a:cubicBezTo>
                <a:cubicBezTo>
                  <a:pt x="33" y="77"/>
                  <a:pt x="33" y="77"/>
                  <a:pt x="34" y="77"/>
                </a:cubicBezTo>
                <a:cubicBezTo>
                  <a:pt x="33" y="78"/>
                  <a:pt x="32" y="80"/>
                  <a:pt x="31" y="81"/>
                </a:cubicBezTo>
                <a:moveTo>
                  <a:pt x="28" y="80"/>
                </a:moveTo>
                <a:cubicBezTo>
                  <a:pt x="28" y="80"/>
                  <a:pt x="28" y="80"/>
                  <a:pt x="27" y="80"/>
                </a:cubicBezTo>
                <a:cubicBezTo>
                  <a:pt x="28" y="78"/>
                  <a:pt x="29" y="77"/>
                  <a:pt x="30" y="76"/>
                </a:cubicBezTo>
                <a:cubicBezTo>
                  <a:pt x="31" y="76"/>
                  <a:pt x="31" y="76"/>
                  <a:pt x="31" y="76"/>
                </a:cubicBezTo>
                <a:cubicBezTo>
                  <a:pt x="30" y="78"/>
                  <a:pt x="29" y="79"/>
                  <a:pt x="28" y="80"/>
                </a:cubicBezTo>
                <a:moveTo>
                  <a:pt x="27" y="77"/>
                </a:moveTo>
                <a:cubicBezTo>
                  <a:pt x="28" y="77"/>
                  <a:pt x="28" y="76"/>
                  <a:pt x="28" y="76"/>
                </a:cubicBezTo>
                <a:cubicBezTo>
                  <a:pt x="29" y="76"/>
                  <a:pt x="29" y="76"/>
                  <a:pt x="29" y="76"/>
                </a:cubicBezTo>
                <a:cubicBezTo>
                  <a:pt x="28" y="76"/>
                  <a:pt x="28" y="77"/>
                  <a:pt x="27" y="77"/>
                </a:cubicBezTo>
                <a:moveTo>
                  <a:pt x="55" y="78"/>
                </a:moveTo>
                <a:cubicBezTo>
                  <a:pt x="56" y="77"/>
                  <a:pt x="56" y="76"/>
                  <a:pt x="56" y="75"/>
                </a:cubicBezTo>
                <a:cubicBezTo>
                  <a:pt x="57" y="75"/>
                  <a:pt x="58" y="74"/>
                  <a:pt x="59" y="74"/>
                </a:cubicBezTo>
                <a:cubicBezTo>
                  <a:pt x="58" y="75"/>
                  <a:pt x="58" y="76"/>
                  <a:pt x="57" y="77"/>
                </a:cubicBezTo>
                <a:cubicBezTo>
                  <a:pt x="57" y="77"/>
                  <a:pt x="56" y="77"/>
                  <a:pt x="55" y="78"/>
                </a:cubicBezTo>
                <a:moveTo>
                  <a:pt x="53" y="77"/>
                </a:moveTo>
                <a:cubicBezTo>
                  <a:pt x="52" y="76"/>
                  <a:pt x="52" y="76"/>
                  <a:pt x="52" y="75"/>
                </a:cubicBezTo>
                <a:cubicBezTo>
                  <a:pt x="52" y="74"/>
                  <a:pt x="52" y="73"/>
                  <a:pt x="53" y="72"/>
                </a:cubicBezTo>
                <a:cubicBezTo>
                  <a:pt x="53" y="72"/>
                  <a:pt x="53" y="73"/>
                  <a:pt x="54" y="74"/>
                </a:cubicBezTo>
                <a:cubicBezTo>
                  <a:pt x="53" y="75"/>
                  <a:pt x="53" y="76"/>
                  <a:pt x="53" y="77"/>
                </a:cubicBezTo>
                <a:moveTo>
                  <a:pt x="42" y="72"/>
                </a:moveTo>
                <a:cubicBezTo>
                  <a:pt x="42" y="72"/>
                  <a:pt x="43" y="72"/>
                  <a:pt x="44" y="72"/>
                </a:cubicBezTo>
                <a:cubicBezTo>
                  <a:pt x="43" y="73"/>
                  <a:pt x="42" y="74"/>
                  <a:pt x="41" y="75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74"/>
                  <a:pt x="41" y="73"/>
                  <a:pt x="41" y="72"/>
                </a:cubicBezTo>
                <a:cubicBezTo>
                  <a:pt x="42" y="72"/>
                  <a:pt x="42" y="72"/>
                  <a:pt x="42" y="72"/>
                </a:cubicBezTo>
                <a:moveTo>
                  <a:pt x="60" y="75"/>
                </a:moveTo>
                <a:cubicBezTo>
                  <a:pt x="60" y="74"/>
                  <a:pt x="61" y="73"/>
                  <a:pt x="61" y="73"/>
                </a:cubicBezTo>
                <a:cubicBezTo>
                  <a:pt x="62" y="72"/>
                  <a:pt x="63" y="72"/>
                  <a:pt x="63" y="71"/>
                </a:cubicBezTo>
                <a:cubicBezTo>
                  <a:pt x="63" y="72"/>
                  <a:pt x="63" y="73"/>
                  <a:pt x="63" y="73"/>
                </a:cubicBezTo>
                <a:cubicBezTo>
                  <a:pt x="62" y="74"/>
                  <a:pt x="61" y="74"/>
                  <a:pt x="60" y="75"/>
                </a:cubicBezTo>
                <a:moveTo>
                  <a:pt x="43" y="75"/>
                </a:moveTo>
                <a:cubicBezTo>
                  <a:pt x="44" y="74"/>
                  <a:pt x="45" y="73"/>
                  <a:pt x="46" y="72"/>
                </a:cubicBezTo>
                <a:cubicBezTo>
                  <a:pt x="46" y="71"/>
                  <a:pt x="47" y="71"/>
                  <a:pt x="47" y="71"/>
                </a:cubicBezTo>
                <a:cubicBezTo>
                  <a:pt x="46" y="73"/>
                  <a:pt x="45" y="74"/>
                  <a:pt x="45" y="75"/>
                </a:cubicBezTo>
                <a:cubicBezTo>
                  <a:pt x="44" y="75"/>
                  <a:pt x="43" y="75"/>
                  <a:pt x="43" y="75"/>
                </a:cubicBezTo>
                <a:moveTo>
                  <a:pt x="47" y="75"/>
                </a:moveTo>
                <a:cubicBezTo>
                  <a:pt x="48" y="73"/>
                  <a:pt x="48" y="72"/>
                  <a:pt x="49" y="71"/>
                </a:cubicBezTo>
                <a:cubicBezTo>
                  <a:pt x="50" y="71"/>
                  <a:pt x="50" y="71"/>
                  <a:pt x="50" y="71"/>
                </a:cubicBezTo>
                <a:cubicBezTo>
                  <a:pt x="50" y="72"/>
                  <a:pt x="49" y="73"/>
                  <a:pt x="49" y="74"/>
                </a:cubicBezTo>
                <a:cubicBezTo>
                  <a:pt x="48" y="74"/>
                  <a:pt x="47" y="74"/>
                  <a:pt x="47" y="75"/>
                </a:cubicBezTo>
                <a:moveTo>
                  <a:pt x="26" y="72"/>
                </a:moveTo>
                <a:cubicBezTo>
                  <a:pt x="24" y="72"/>
                  <a:pt x="23" y="71"/>
                  <a:pt x="22" y="70"/>
                </a:cubicBezTo>
                <a:cubicBezTo>
                  <a:pt x="23" y="69"/>
                  <a:pt x="25" y="69"/>
                  <a:pt x="26" y="68"/>
                </a:cubicBezTo>
                <a:cubicBezTo>
                  <a:pt x="27" y="68"/>
                  <a:pt x="27" y="68"/>
                  <a:pt x="27" y="68"/>
                </a:cubicBezTo>
                <a:cubicBezTo>
                  <a:pt x="26" y="70"/>
                  <a:pt x="26" y="71"/>
                  <a:pt x="26" y="72"/>
                </a:cubicBezTo>
                <a:moveTo>
                  <a:pt x="21" y="69"/>
                </a:moveTo>
                <a:cubicBezTo>
                  <a:pt x="21" y="69"/>
                  <a:pt x="20" y="69"/>
                  <a:pt x="20" y="68"/>
                </a:cubicBezTo>
                <a:cubicBezTo>
                  <a:pt x="21" y="67"/>
                  <a:pt x="22" y="67"/>
                  <a:pt x="23" y="66"/>
                </a:cubicBezTo>
                <a:cubicBezTo>
                  <a:pt x="23" y="66"/>
                  <a:pt x="24" y="67"/>
                  <a:pt x="24" y="67"/>
                </a:cubicBezTo>
                <a:cubicBezTo>
                  <a:pt x="23" y="68"/>
                  <a:pt x="22" y="69"/>
                  <a:pt x="21" y="69"/>
                </a:cubicBezTo>
                <a:moveTo>
                  <a:pt x="19" y="67"/>
                </a:moveTo>
                <a:cubicBezTo>
                  <a:pt x="18" y="67"/>
                  <a:pt x="18" y="67"/>
                  <a:pt x="18" y="67"/>
                </a:cubicBezTo>
                <a:cubicBezTo>
                  <a:pt x="18" y="66"/>
                  <a:pt x="18" y="65"/>
                  <a:pt x="19" y="65"/>
                </a:cubicBezTo>
                <a:cubicBezTo>
                  <a:pt x="19" y="64"/>
                  <a:pt x="19" y="64"/>
                  <a:pt x="20" y="64"/>
                </a:cubicBezTo>
                <a:cubicBezTo>
                  <a:pt x="20" y="64"/>
                  <a:pt x="21" y="65"/>
                  <a:pt x="22" y="65"/>
                </a:cubicBezTo>
                <a:cubicBezTo>
                  <a:pt x="21" y="66"/>
                  <a:pt x="20" y="66"/>
                  <a:pt x="19" y="67"/>
                </a:cubicBezTo>
                <a:moveTo>
                  <a:pt x="13" y="67"/>
                </a:moveTo>
                <a:cubicBezTo>
                  <a:pt x="13" y="66"/>
                  <a:pt x="14" y="65"/>
                  <a:pt x="14" y="65"/>
                </a:cubicBezTo>
                <a:cubicBezTo>
                  <a:pt x="15" y="64"/>
                  <a:pt x="15" y="64"/>
                  <a:pt x="16" y="64"/>
                </a:cubicBezTo>
                <a:cubicBezTo>
                  <a:pt x="16" y="64"/>
                  <a:pt x="15" y="65"/>
                  <a:pt x="15" y="66"/>
                </a:cubicBezTo>
                <a:cubicBezTo>
                  <a:pt x="14" y="66"/>
                  <a:pt x="14" y="67"/>
                  <a:pt x="13" y="67"/>
                </a:cubicBezTo>
                <a:moveTo>
                  <a:pt x="10" y="67"/>
                </a:moveTo>
                <a:cubicBezTo>
                  <a:pt x="10" y="66"/>
                  <a:pt x="9" y="65"/>
                  <a:pt x="9" y="64"/>
                </a:cubicBezTo>
                <a:cubicBezTo>
                  <a:pt x="9" y="64"/>
                  <a:pt x="10" y="63"/>
                  <a:pt x="10" y="62"/>
                </a:cubicBezTo>
                <a:cubicBezTo>
                  <a:pt x="11" y="63"/>
                  <a:pt x="11" y="63"/>
                  <a:pt x="11" y="64"/>
                </a:cubicBezTo>
                <a:cubicBezTo>
                  <a:pt x="11" y="64"/>
                  <a:pt x="11" y="65"/>
                  <a:pt x="10" y="66"/>
                </a:cubicBezTo>
                <a:cubicBezTo>
                  <a:pt x="10" y="67"/>
                  <a:pt x="10" y="67"/>
                  <a:pt x="10" y="67"/>
                </a:cubicBezTo>
                <a:moveTo>
                  <a:pt x="8" y="63"/>
                </a:moveTo>
                <a:cubicBezTo>
                  <a:pt x="7" y="62"/>
                  <a:pt x="7" y="62"/>
                  <a:pt x="7" y="61"/>
                </a:cubicBezTo>
                <a:cubicBezTo>
                  <a:pt x="7" y="60"/>
                  <a:pt x="8" y="60"/>
                  <a:pt x="8" y="59"/>
                </a:cubicBezTo>
                <a:cubicBezTo>
                  <a:pt x="9" y="60"/>
                  <a:pt x="9" y="61"/>
                  <a:pt x="10" y="61"/>
                </a:cubicBezTo>
                <a:cubicBezTo>
                  <a:pt x="9" y="62"/>
                  <a:pt x="8" y="62"/>
                  <a:pt x="8" y="63"/>
                </a:cubicBezTo>
                <a:moveTo>
                  <a:pt x="6" y="60"/>
                </a:moveTo>
                <a:cubicBezTo>
                  <a:pt x="6" y="59"/>
                  <a:pt x="6" y="59"/>
                  <a:pt x="6" y="59"/>
                </a:cubicBezTo>
                <a:cubicBezTo>
                  <a:pt x="6" y="59"/>
                  <a:pt x="7" y="58"/>
                  <a:pt x="7" y="57"/>
                </a:cubicBezTo>
                <a:cubicBezTo>
                  <a:pt x="7" y="57"/>
                  <a:pt x="7" y="58"/>
                  <a:pt x="8" y="58"/>
                </a:cubicBezTo>
                <a:cubicBezTo>
                  <a:pt x="7" y="59"/>
                  <a:pt x="7" y="59"/>
                  <a:pt x="6" y="60"/>
                </a:cubicBezTo>
                <a:moveTo>
                  <a:pt x="73" y="59"/>
                </a:moveTo>
                <a:cubicBezTo>
                  <a:pt x="72" y="58"/>
                  <a:pt x="72" y="58"/>
                  <a:pt x="72" y="58"/>
                </a:cubicBezTo>
                <a:cubicBezTo>
                  <a:pt x="73" y="57"/>
                  <a:pt x="73" y="57"/>
                  <a:pt x="74" y="56"/>
                </a:cubicBezTo>
                <a:cubicBezTo>
                  <a:pt x="74" y="57"/>
                  <a:pt x="73" y="58"/>
                  <a:pt x="73" y="59"/>
                </a:cubicBezTo>
                <a:moveTo>
                  <a:pt x="67" y="59"/>
                </a:moveTo>
                <a:cubicBezTo>
                  <a:pt x="68" y="58"/>
                  <a:pt x="68" y="57"/>
                  <a:pt x="69" y="57"/>
                </a:cubicBezTo>
                <a:cubicBezTo>
                  <a:pt x="69" y="56"/>
                  <a:pt x="70" y="55"/>
                  <a:pt x="70" y="55"/>
                </a:cubicBezTo>
                <a:cubicBezTo>
                  <a:pt x="71" y="55"/>
                  <a:pt x="71" y="54"/>
                  <a:pt x="72" y="54"/>
                </a:cubicBezTo>
                <a:cubicBezTo>
                  <a:pt x="73" y="55"/>
                  <a:pt x="73" y="55"/>
                  <a:pt x="73" y="55"/>
                </a:cubicBezTo>
                <a:cubicBezTo>
                  <a:pt x="72" y="56"/>
                  <a:pt x="71" y="57"/>
                  <a:pt x="70" y="58"/>
                </a:cubicBezTo>
                <a:cubicBezTo>
                  <a:pt x="70" y="58"/>
                  <a:pt x="70" y="58"/>
                  <a:pt x="70" y="58"/>
                </a:cubicBezTo>
                <a:cubicBezTo>
                  <a:pt x="70" y="58"/>
                  <a:pt x="70" y="58"/>
                  <a:pt x="70" y="58"/>
                </a:cubicBezTo>
                <a:cubicBezTo>
                  <a:pt x="69" y="58"/>
                  <a:pt x="69" y="58"/>
                  <a:pt x="68" y="58"/>
                </a:cubicBezTo>
                <a:cubicBezTo>
                  <a:pt x="68" y="59"/>
                  <a:pt x="67" y="59"/>
                  <a:pt x="67" y="59"/>
                </a:cubicBezTo>
                <a:moveTo>
                  <a:pt x="10" y="48"/>
                </a:moveTo>
                <a:cubicBezTo>
                  <a:pt x="10" y="48"/>
                  <a:pt x="10" y="47"/>
                  <a:pt x="10" y="47"/>
                </a:cubicBezTo>
                <a:cubicBezTo>
                  <a:pt x="10" y="47"/>
                  <a:pt x="10" y="47"/>
                  <a:pt x="10" y="47"/>
                </a:cubicBezTo>
                <a:cubicBezTo>
                  <a:pt x="10" y="48"/>
                  <a:pt x="10" y="48"/>
                  <a:pt x="10" y="48"/>
                </a:cubicBezTo>
                <a:cubicBezTo>
                  <a:pt x="10" y="48"/>
                  <a:pt x="10" y="48"/>
                  <a:pt x="10" y="48"/>
                </a:cubicBezTo>
                <a:moveTo>
                  <a:pt x="7" y="42"/>
                </a:moveTo>
                <a:cubicBezTo>
                  <a:pt x="6" y="42"/>
                  <a:pt x="6" y="42"/>
                  <a:pt x="6" y="42"/>
                </a:cubicBezTo>
                <a:cubicBezTo>
                  <a:pt x="7" y="42"/>
                  <a:pt x="7" y="41"/>
                  <a:pt x="8" y="40"/>
                </a:cubicBezTo>
                <a:cubicBezTo>
                  <a:pt x="8" y="41"/>
                  <a:pt x="7" y="41"/>
                  <a:pt x="7" y="42"/>
                </a:cubicBezTo>
                <a:cubicBezTo>
                  <a:pt x="7" y="42"/>
                  <a:pt x="7" y="42"/>
                  <a:pt x="7" y="42"/>
                </a:cubicBezTo>
                <a:moveTo>
                  <a:pt x="5" y="42"/>
                </a:moveTo>
                <a:cubicBezTo>
                  <a:pt x="4" y="42"/>
                  <a:pt x="4" y="42"/>
                  <a:pt x="4" y="42"/>
                </a:cubicBezTo>
                <a:cubicBezTo>
                  <a:pt x="4" y="41"/>
                  <a:pt x="4" y="41"/>
                  <a:pt x="4" y="41"/>
                </a:cubicBezTo>
                <a:cubicBezTo>
                  <a:pt x="4" y="40"/>
                  <a:pt x="5" y="39"/>
                  <a:pt x="6" y="38"/>
                </a:cubicBezTo>
                <a:cubicBezTo>
                  <a:pt x="6" y="38"/>
                  <a:pt x="7" y="38"/>
                  <a:pt x="7" y="38"/>
                </a:cubicBezTo>
                <a:cubicBezTo>
                  <a:pt x="6" y="40"/>
                  <a:pt x="6" y="41"/>
                  <a:pt x="5" y="42"/>
                </a:cubicBezTo>
                <a:moveTo>
                  <a:pt x="4" y="38"/>
                </a:moveTo>
                <a:cubicBezTo>
                  <a:pt x="4" y="38"/>
                  <a:pt x="4" y="38"/>
                  <a:pt x="4" y="38"/>
                </a:cubicBezTo>
                <a:cubicBezTo>
                  <a:pt x="5" y="38"/>
                  <a:pt x="5" y="38"/>
                  <a:pt x="5" y="38"/>
                </a:cubicBezTo>
                <a:cubicBezTo>
                  <a:pt x="4" y="38"/>
                  <a:pt x="4" y="38"/>
                  <a:pt x="4" y="38"/>
                </a:cubicBezTo>
                <a:moveTo>
                  <a:pt x="73" y="30"/>
                </a:moveTo>
                <a:cubicBezTo>
                  <a:pt x="73" y="30"/>
                  <a:pt x="73" y="29"/>
                  <a:pt x="73" y="29"/>
                </a:cubicBezTo>
                <a:cubicBezTo>
                  <a:pt x="73" y="29"/>
                  <a:pt x="74" y="29"/>
                  <a:pt x="74" y="28"/>
                </a:cubicBezTo>
                <a:cubicBezTo>
                  <a:pt x="74" y="29"/>
                  <a:pt x="74" y="29"/>
                  <a:pt x="73" y="30"/>
                </a:cubicBezTo>
                <a:cubicBezTo>
                  <a:pt x="73" y="30"/>
                  <a:pt x="73" y="30"/>
                  <a:pt x="73" y="30"/>
                </a:cubicBezTo>
                <a:moveTo>
                  <a:pt x="17" y="18"/>
                </a:moveTo>
                <a:cubicBezTo>
                  <a:pt x="17" y="17"/>
                  <a:pt x="17" y="17"/>
                  <a:pt x="17" y="17"/>
                </a:cubicBezTo>
                <a:cubicBezTo>
                  <a:pt x="17" y="16"/>
                  <a:pt x="17" y="15"/>
                  <a:pt x="18" y="14"/>
                </a:cubicBezTo>
                <a:cubicBezTo>
                  <a:pt x="18" y="15"/>
                  <a:pt x="18" y="15"/>
                  <a:pt x="19" y="16"/>
                </a:cubicBezTo>
                <a:cubicBezTo>
                  <a:pt x="18" y="16"/>
                  <a:pt x="17" y="17"/>
                  <a:pt x="17" y="18"/>
                </a:cubicBezTo>
                <a:moveTo>
                  <a:pt x="43" y="9"/>
                </a:moveTo>
                <a:cubicBezTo>
                  <a:pt x="44" y="9"/>
                  <a:pt x="44" y="9"/>
                  <a:pt x="44" y="8"/>
                </a:cubicBezTo>
                <a:cubicBezTo>
                  <a:pt x="45" y="7"/>
                  <a:pt x="45" y="5"/>
                  <a:pt x="46" y="3"/>
                </a:cubicBezTo>
                <a:cubicBezTo>
                  <a:pt x="49" y="4"/>
                  <a:pt x="52" y="4"/>
                  <a:pt x="55" y="6"/>
                </a:cubicBezTo>
                <a:cubicBezTo>
                  <a:pt x="54" y="7"/>
                  <a:pt x="54" y="9"/>
                  <a:pt x="53" y="10"/>
                </a:cubicBezTo>
                <a:cubicBezTo>
                  <a:pt x="53" y="11"/>
                  <a:pt x="54" y="12"/>
                  <a:pt x="54" y="12"/>
                </a:cubicBezTo>
                <a:cubicBezTo>
                  <a:pt x="58" y="14"/>
                  <a:pt x="61" y="16"/>
                  <a:pt x="63" y="19"/>
                </a:cubicBezTo>
                <a:cubicBezTo>
                  <a:pt x="64" y="19"/>
                  <a:pt x="64" y="19"/>
                  <a:pt x="65" y="19"/>
                </a:cubicBezTo>
                <a:cubicBezTo>
                  <a:pt x="65" y="19"/>
                  <a:pt x="65" y="19"/>
                  <a:pt x="65" y="19"/>
                </a:cubicBezTo>
                <a:cubicBezTo>
                  <a:pt x="67" y="18"/>
                  <a:pt x="68" y="17"/>
                  <a:pt x="70" y="16"/>
                </a:cubicBezTo>
                <a:cubicBezTo>
                  <a:pt x="70" y="17"/>
                  <a:pt x="70" y="17"/>
                  <a:pt x="70" y="17"/>
                </a:cubicBezTo>
                <a:cubicBezTo>
                  <a:pt x="71" y="18"/>
                  <a:pt x="72" y="19"/>
                  <a:pt x="72" y="21"/>
                </a:cubicBezTo>
                <a:cubicBezTo>
                  <a:pt x="73" y="22"/>
                  <a:pt x="74" y="23"/>
                  <a:pt x="74" y="23"/>
                </a:cubicBezTo>
                <a:cubicBezTo>
                  <a:pt x="74" y="23"/>
                  <a:pt x="74" y="24"/>
                  <a:pt x="74" y="25"/>
                </a:cubicBezTo>
                <a:cubicBezTo>
                  <a:pt x="73" y="25"/>
                  <a:pt x="72" y="26"/>
                  <a:pt x="70" y="27"/>
                </a:cubicBezTo>
                <a:cubicBezTo>
                  <a:pt x="70" y="28"/>
                  <a:pt x="69" y="28"/>
                  <a:pt x="70" y="29"/>
                </a:cubicBezTo>
                <a:cubicBezTo>
                  <a:pt x="70" y="30"/>
                  <a:pt x="70" y="31"/>
                  <a:pt x="71" y="33"/>
                </a:cubicBezTo>
                <a:cubicBezTo>
                  <a:pt x="71" y="33"/>
                  <a:pt x="71" y="33"/>
                  <a:pt x="71" y="33"/>
                </a:cubicBezTo>
                <a:cubicBezTo>
                  <a:pt x="71" y="35"/>
                  <a:pt x="71" y="37"/>
                  <a:pt x="71" y="39"/>
                </a:cubicBezTo>
                <a:cubicBezTo>
                  <a:pt x="71" y="39"/>
                  <a:pt x="71" y="40"/>
                  <a:pt x="71" y="40"/>
                </a:cubicBezTo>
                <a:cubicBezTo>
                  <a:pt x="71" y="41"/>
                  <a:pt x="72" y="42"/>
                  <a:pt x="72" y="42"/>
                </a:cubicBezTo>
                <a:cubicBezTo>
                  <a:pt x="74" y="42"/>
                  <a:pt x="76" y="42"/>
                  <a:pt x="77" y="43"/>
                </a:cubicBezTo>
                <a:cubicBezTo>
                  <a:pt x="77" y="46"/>
                  <a:pt x="76" y="49"/>
                  <a:pt x="75" y="52"/>
                </a:cubicBezTo>
                <a:cubicBezTo>
                  <a:pt x="74" y="52"/>
                  <a:pt x="73" y="52"/>
                  <a:pt x="72" y="52"/>
                </a:cubicBezTo>
                <a:cubicBezTo>
                  <a:pt x="72" y="52"/>
                  <a:pt x="72" y="52"/>
                  <a:pt x="72" y="52"/>
                </a:cubicBezTo>
                <a:cubicBezTo>
                  <a:pt x="71" y="52"/>
                  <a:pt x="70" y="52"/>
                  <a:pt x="69" y="53"/>
                </a:cubicBezTo>
                <a:cubicBezTo>
                  <a:pt x="67" y="54"/>
                  <a:pt x="66" y="55"/>
                  <a:pt x="65" y="56"/>
                </a:cubicBezTo>
                <a:cubicBezTo>
                  <a:pt x="65" y="58"/>
                  <a:pt x="63" y="59"/>
                  <a:pt x="62" y="61"/>
                </a:cubicBezTo>
                <a:cubicBezTo>
                  <a:pt x="61" y="61"/>
                  <a:pt x="61" y="62"/>
                  <a:pt x="62" y="63"/>
                </a:cubicBezTo>
                <a:cubicBezTo>
                  <a:pt x="62" y="64"/>
                  <a:pt x="63" y="66"/>
                  <a:pt x="64" y="67"/>
                </a:cubicBezTo>
                <a:cubicBezTo>
                  <a:pt x="62" y="69"/>
                  <a:pt x="59" y="71"/>
                  <a:pt x="56" y="72"/>
                </a:cubicBezTo>
                <a:cubicBezTo>
                  <a:pt x="55" y="71"/>
                  <a:pt x="54" y="69"/>
                  <a:pt x="54" y="68"/>
                </a:cubicBezTo>
                <a:cubicBezTo>
                  <a:pt x="53" y="67"/>
                  <a:pt x="53" y="67"/>
                  <a:pt x="52" y="67"/>
                </a:cubicBezTo>
                <a:cubicBezTo>
                  <a:pt x="52" y="67"/>
                  <a:pt x="52" y="67"/>
                  <a:pt x="52" y="67"/>
                </a:cubicBezTo>
                <a:cubicBezTo>
                  <a:pt x="48" y="68"/>
                  <a:pt x="45" y="69"/>
                  <a:pt x="42" y="69"/>
                </a:cubicBezTo>
                <a:cubicBezTo>
                  <a:pt x="41" y="69"/>
                  <a:pt x="41" y="69"/>
                  <a:pt x="40" y="69"/>
                </a:cubicBezTo>
                <a:cubicBezTo>
                  <a:pt x="40" y="69"/>
                  <a:pt x="40" y="69"/>
                  <a:pt x="40" y="69"/>
                </a:cubicBezTo>
                <a:cubicBezTo>
                  <a:pt x="40" y="69"/>
                  <a:pt x="39" y="69"/>
                  <a:pt x="39" y="70"/>
                </a:cubicBezTo>
                <a:cubicBezTo>
                  <a:pt x="38" y="72"/>
                  <a:pt x="38" y="73"/>
                  <a:pt x="38" y="75"/>
                </a:cubicBezTo>
                <a:cubicBezTo>
                  <a:pt x="35" y="74"/>
                  <a:pt x="32" y="74"/>
                  <a:pt x="29" y="73"/>
                </a:cubicBezTo>
                <a:cubicBezTo>
                  <a:pt x="29" y="71"/>
                  <a:pt x="29" y="69"/>
                  <a:pt x="30" y="68"/>
                </a:cubicBezTo>
                <a:cubicBezTo>
                  <a:pt x="30" y="67"/>
                  <a:pt x="30" y="66"/>
                  <a:pt x="29" y="66"/>
                </a:cubicBezTo>
                <a:cubicBezTo>
                  <a:pt x="25" y="64"/>
                  <a:pt x="22" y="62"/>
                  <a:pt x="20" y="59"/>
                </a:cubicBezTo>
                <a:cubicBezTo>
                  <a:pt x="19" y="59"/>
                  <a:pt x="19" y="59"/>
                  <a:pt x="19" y="59"/>
                </a:cubicBezTo>
                <a:cubicBezTo>
                  <a:pt x="18" y="59"/>
                  <a:pt x="18" y="59"/>
                  <a:pt x="18" y="59"/>
                </a:cubicBezTo>
                <a:cubicBezTo>
                  <a:pt x="16" y="60"/>
                  <a:pt x="15" y="61"/>
                  <a:pt x="14" y="61"/>
                </a:cubicBezTo>
                <a:cubicBezTo>
                  <a:pt x="12" y="59"/>
                  <a:pt x="10" y="56"/>
                  <a:pt x="9" y="53"/>
                </a:cubicBezTo>
                <a:cubicBezTo>
                  <a:pt x="10" y="53"/>
                  <a:pt x="12" y="52"/>
                  <a:pt x="13" y="51"/>
                </a:cubicBezTo>
                <a:cubicBezTo>
                  <a:pt x="14" y="51"/>
                  <a:pt x="14" y="50"/>
                  <a:pt x="14" y="49"/>
                </a:cubicBezTo>
                <a:cubicBezTo>
                  <a:pt x="12" y="46"/>
                  <a:pt x="12" y="43"/>
                  <a:pt x="12" y="39"/>
                </a:cubicBezTo>
                <a:cubicBezTo>
                  <a:pt x="12" y="39"/>
                  <a:pt x="12" y="38"/>
                  <a:pt x="12" y="38"/>
                </a:cubicBezTo>
                <a:cubicBezTo>
                  <a:pt x="12" y="37"/>
                  <a:pt x="11" y="36"/>
                  <a:pt x="11" y="36"/>
                </a:cubicBezTo>
                <a:cubicBezTo>
                  <a:pt x="9" y="36"/>
                  <a:pt x="7" y="35"/>
                  <a:pt x="6" y="35"/>
                </a:cubicBezTo>
                <a:cubicBezTo>
                  <a:pt x="6" y="32"/>
                  <a:pt x="7" y="29"/>
                  <a:pt x="8" y="26"/>
                </a:cubicBezTo>
                <a:cubicBezTo>
                  <a:pt x="10" y="26"/>
                  <a:pt x="11" y="27"/>
                  <a:pt x="13" y="27"/>
                </a:cubicBezTo>
                <a:cubicBezTo>
                  <a:pt x="13" y="27"/>
                  <a:pt x="13" y="27"/>
                  <a:pt x="13" y="27"/>
                </a:cubicBezTo>
                <a:cubicBezTo>
                  <a:pt x="14" y="27"/>
                  <a:pt x="14" y="27"/>
                  <a:pt x="15" y="26"/>
                </a:cubicBezTo>
                <a:cubicBezTo>
                  <a:pt x="16" y="25"/>
                  <a:pt x="17" y="23"/>
                  <a:pt x="18" y="21"/>
                </a:cubicBezTo>
                <a:cubicBezTo>
                  <a:pt x="18" y="21"/>
                  <a:pt x="18" y="21"/>
                  <a:pt x="18" y="21"/>
                </a:cubicBezTo>
                <a:cubicBezTo>
                  <a:pt x="19" y="20"/>
                  <a:pt x="20" y="18"/>
                  <a:pt x="21" y="17"/>
                </a:cubicBezTo>
                <a:cubicBezTo>
                  <a:pt x="22" y="17"/>
                  <a:pt x="22" y="16"/>
                  <a:pt x="22" y="15"/>
                </a:cubicBezTo>
                <a:cubicBezTo>
                  <a:pt x="21" y="14"/>
                  <a:pt x="20" y="12"/>
                  <a:pt x="19" y="11"/>
                </a:cubicBezTo>
                <a:cubicBezTo>
                  <a:pt x="22" y="9"/>
                  <a:pt x="24" y="7"/>
                  <a:pt x="27" y="6"/>
                </a:cubicBezTo>
                <a:cubicBezTo>
                  <a:pt x="28" y="8"/>
                  <a:pt x="29" y="9"/>
                  <a:pt x="30" y="10"/>
                </a:cubicBezTo>
                <a:cubicBezTo>
                  <a:pt x="30" y="11"/>
                  <a:pt x="31" y="11"/>
                  <a:pt x="31" y="11"/>
                </a:cubicBezTo>
                <a:cubicBezTo>
                  <a:pt x="31" y="11"/>
                  <a:pt x="31" y="11"/>
                  <a:pt x="32" y="11"/>
                </a:cubicBezTo>
                <a:cubicBezTo>
                  <a:pt x="35" y="10"/>
                  <a:pt x="38" y="9"/>
                  <a:pt x="42" y="9"/>
                </a:cubicBezTo>
                <a:cubicBezTo>
                  <a:pt x="42" y="9"/>
                  <a:pt x="42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moveTo>
                  <a:pt x="44" y="0"/>
                </a:moveTo>
                <a:cubicBezTo>
                  <a:pt x="44" y="0"/>
                  <a:pt x="43" y="1"/>
                  <a:pt x="43" y="1"/>
                </a:cubicBezTo>
                <a:cubicBezTo>
                  <a:pt x="43" y="3"/>
                  <a:pt x="42" y="5"/>
                  <a:pt x="42" y="6"/>
                </a:cubicBezTo>
                <a:cubicBezTo>
                  <a:pt x="42" y="6"/>
                  <a:pt x="42" y="6"/>
                  <a:pt x="42" y="6"/>
                </a:cubicBezTo>
                <a:cubicBezTo>
                  <a:pt x="38" y="6"/>
                  <a:pt x="35" y="7"/>
                  <a:pt x="32" y="8"/>
                </a:cubicBezTo>
                <a:cubicBezTo>
                  <a:pt x="31" y="6"/>
                  <a:pt x="30" y="5"/>
                  <a:pt x="29" y="4"/>
                </a:cubicBezTo>
                <a:cubicBezTo>
                  <a:pt x="29" y="3"/>
                  <a:pt x="28" y="3"/>
                  <a:pt x="28" y="3"/>
                </a:cubicBezTo>
                <a:cubicBezTo>
                  <a:pt x="28" y="3"/>
                  <a:pt x="27" y="3"/>
                  <a:pt x="27" y="3"/>
                </a:cubicBezTo>
                <a:cubicBezTo>
                  <a:pt x="23" y="5"/>
                  <a:pt x="20" y="7"/>
                  <a:pt x="16" y="10"/>
                </a:cubicBezTo>
                <a:cubicBezTo>
                  <a:pt x="16" y="10"/>
                  <a:pt x="16" y="10"/>
                  <a:pt x="16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5" y="13"/>
                  <a:pt x="15" y="15"/>
                  <a:pt x="14" y="17"/>
                </a:cubicBezTo>
                <a:cubicBezTo>
                  <a:pt x="13" y="17"/>
                  <a:pt x="13" y="18"/>
                  <a:pt x="14" y="18"/>
                </a:cubicBezTo>
                <a:cubicBezTo>
                  <a:pt x="14" y="19"/>
                  <a:pt x="15" y="19"/>
                  <a:pt x="15" y="20"/>
                </a:cubicBezTo>
                <a:cubicBezTo>
                  <a:pt x="14" y="21"/>
                  <a:pt x="13" y="23"/>
                  <a:pt x="13" y="24"/>
                </a:cubicBezTo>
                <a:cubicBezTo>
                  <a:pt x="11" y="24"/>
                  <a:pt x="9" y="23"/>
                  <a:pt x="8" y="23"/>
                </a:cubicBezTo>
                <a:cubicBezTo>
                  <a:pt x="7" y="23"/>
                  <a:pt x="7" y="23"/>
                  <a:pt x="7" y="23"/>
                </a:cubicBezTo>
                <a:cubicBezTo>
                  <a:pt x="7" y="23"/>
                  <a:pt x="6" y="23"/>
                  <a:pt x="6" y="24"/>
                </a:cubicBezTo>
                <a:cubicBezTo>
                  <a:pt x="6" y="25"/>
                  <a:pt x="6" y="25"/>
                  <a:pt x="6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3" y="29"/>
                  <a:pt x="1" y="38"/>
                  <a:pt x="0" y="43"/>
                </a:cubicBezTo>
                <a:cubicBezTo>
                  <a:pt x="0" y="43"/>
                  <a:pt x="1" y="44"/>
                  <a:pt x="2" y="44"/>
                </a:cubicBezTo>
                <a:cubicBezTo>
                  <a:pt x="3" y="45"/>
                  <a:pt x="5" y="45"/>
                  <a:pt x="7" y="45"/>
                </a:cubicBezTo>
                <a:cubicBezTo>
                  <a:pt x="7" y="46"/>
                  <a:pt x="7" y="46"/>
                  <a:pt x="7" y="46"/>
                </a:cubicBezTo>
                <a:cubicBezTo>
                  <a:pt x="7" y="47"/>
                  <a:pt x="7" y="49"/>
                  <a:pt x="7" y="51"/>
                </a:cubicBezTo>
                <a:cubicBezTo>
                  <a:pt x="6" y="52"/>
                  <a:pt x="6" y="52"/>
                  <a:pt x="6" y="52"/>
                </a:cubicBezTo>
                <a:cubicBezTo>
                  <a:pt x="6" y="52"/>
                  <a:pt x="5" y="52"/>
                  <a:pt x="5" y="53"/>
                </a:cubicBezTo>
                <a:cubicBezTo>
                  <a:pt x="5" y="55"/>
                  <a:pt x="4" y="57"/>
                  <a:pt x="3" y="59"/>
                </a:cubicBezTo>
                <a:cubicBezTo>
                  <a:pt x="3" y="59"/>
                  <a:pt x="3" y="59"/>
                  <a:pt x="3" y="59"/>
                </a:cubicBezTo>
                <a:cubicBezTo>
                  <a:pt x="3" y="59"/>
                  <a:pt x="3" y="59"/>
                  <a:pt x="3" y="59"/>
                </a:cubicBezTo>
                <a:cubicBezTo>
                  <a:pt x="3" y="60"/>
                  <a:pt x="3" y="61"/>
                  <a:pt x="4" y="61"/>
                </a:cubicBezTo>
                <a:cubicBezTo>
                  <a:pt x="5" y="64"/>
                  <a:pt x="7" y="68"/>
                  <a:pt x="9" y="70"/>
                </a:cubicBezTo>
                <a:cubicBezTo>
                  <a:pt x="9" y="71"/>
                  <a:pt x="10" y="71"/>
                  <a:pt x="10" y="71"/>
                </a:cubicBezTo>
                <a:cubicBezTo>
                  <a:pt x="10" y="71"/>
                  <a:pt x="11" y="71"/>
                  <a:pt x="11" y="71"/>
                </a:cubicBezTo>
                <a:cubicBezTo>
                  <a:pt x="11" y="71"/>
                  <a:pt x="11" y="71"/>
                  <a:pt x="12" y="71"/>
                </a:cubicBezTo>
                <a:cubicBezTo>
                  <a:pt x="13" y="70"/>
                  <a:pt x="14" y="70"/>
                  <a:pt x="16" y="69"/>
                </a:cubicBezTo>
                <a:cubicBezTo>
                  <a:pt x="18" y="71"/>
                  <a:pt x="20" y="73"/>
                  <a:pt x="23" y="74"/>
                </a:cubicBezTo>
                <a:cubicBezTo>
                  <a:pt x="23" y="76"/>
                  <a:pt x="23" y="78"/>
                  <a:pt x="23" y="80"/>
                </a:cubicBezTo>
                <a:cubicBezTo>
                  <a:pt x="23" y="81"/>
                  <a:pt x="23" y="81"/>
                  <a:pt x="24" y="81"/>
                </a:cubicBezTo>
                <a:cubicBezTo>
                  <a:pt x="28" y="83"/>
                  <a:pt x="32" y="84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7" y="85"/>
                  <a:pt x="38" y="84"/>
                  <a:pt x="38" y="83"/>
                </a:cubicBezTo>
                <a:cubicBezTo>
                  <a:pt x="38" y="82"/>
                  <a:pt x="39" y="80"/>
                  <a:pt x="40" y="78"/>
                </a:cubicBezTo>
                <a:cubicBezTo>
                  <a:pt x="40" y="78"/>
                  <a:pt x="40" y="78"/>
                  <a:pt x="40" y="78"/>
                </a:cubicBezTo>
                <a:cubicBezTo>
                  <a:pt x="41" y="78"/>
                  <a:pt x="41" y="78"/>
                  <a:pt x="41" y="78"/>
                </a:cubicBezTo>
                <a:cubicBezTo>
                  <a:pt x="44" y="78"/>
                  <a:pt x="46" y="78"/>
                  <a:pt x="49" y="77"/>
                </a:cubicBezTo>
                <a:cubicBezTo>
                  <a:pt x="50" y="78"/>
                  <a:pt x="51" y="80"/>
                  <a:pt x="52" y="81"/>
                </a:cubicBezTo>
                <a:cubicBezTo>
                  <a:pt x="52" y="82"/>
                  <a:pt x="53" y="82"/>
                  <a:pt x="53" y="82"/>
                </a:cubicBezTo>
                <a:cubicBezTo>
                  <a:pt x="53" y="82"/>
                  <a:pt x="54" y="82"/>
                  <a:pt x="54" y="82"/>
                </a:cubicBezTo>
                <a:cubicBezTo>
                  <a:pt x="58" y="80"/>
                  <a:pt x="61" y="78"/>
                  <a:pt x="65" y="75"/>
                </a:cubicBezTo>
                <a:cubicBezTo>
                  <a:pt x="65" y="75"/>
                  <a:pt x="65" y="75"/>
                  <a:pt x="65" y="75"/>
                </a:cubicBezTo>
                <a:cubicBezTo>
                  <a:pt x="66" y="72"/>
                  <a:pt x="66" y="71"/>
                  <a:pt x="67" y="68"/>
                </a:cubicBezTo>
                <a:cubicBezTo>
                  <a:pt x="67" y="68"/>
                  <a:pt x="67" y="68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7" y="67"/>
                  <a:pt x="67" y="67"/>
                  <a:pt x="67" y="67"/>
                </a:cubicBezTo>
                <a:cubicBezTo>
                  <a:pt x="67" y="67"/>
                  <a:pt x="67" y="67"/>
                  <a:pt x="67" y="67"/>
                </a:cubicBezTo>
                <a:cubicBezTo>
                  <a:pt x="67" y="66"/>
                  <a:pt x="66" y="65"/>
                  <a:pt x="66" y="64"/>
                </a:cubicBezTo>
                <a:cubicBezTo>
                  <a:pt x="67" y="63"/>
                  <a:pt x="68" y="62"/>
                  <a:pt x="69" y="62"/>
                </a:cubicBezTo>
                <a:cubicBezTo>
                  <a:pt x="69" y="61"/>
                  <a:pt x="69" y="61"/>
                  <a:pt x="69" y="61"/>
                </a:cubicBezTo>
                <a:cubicBezTo>
                  <a:pt x="70" y="61"/>
                  <a:pt x="70" y="61"/>
                  <a:pt x="70" y="61"/>
                </a:cubicBezTo>
                <a:cubicBezTo>
                  <a:pt x="70" y="61"/>
                  <a:pt x="70" y="61"/>
                  <a:pt x="70" y="61"/>
                </a:cubicBezTo>
                <a:cubicBezTo>
                  <a:pt x="71" y="61"/>
                  <a:pt x="72" y="61"/>
                  <a:pt x="73" y="62"/>
                </a:cubicBezTo>
                <a:cubicBezTo>
                  <a:pt x="73" y="62"/>
                  <a:pt x="74" y="62"/>
                  <a:pt x="74" y="62"/>
                </a:cubicBezTo>
                <a:cubicBezTo>
                  <a:pt x="74" y="62"/>
                  <a:pt x="75" y="61"/>
                  <a:pt x="75" y="61"/>
                </a:cubicBezTo>
                <a:cubicBezTo>
                  <a:pt x="76" y="59"/>
                  <a:pt x="77" y="57"/>
                  <a:pt x="77" y="54"/>
                </a:cubicBezTo>
                <a:cubicBezTo>
                  <a:pt x="79" y="50"/>
                  <a:pt x="80" y="46"/>
                  <a:pt x="80" y="42"/>
                </a:cubicBezTo>
                <a:cubicBezTo>
                  <a:pt x="80" y="41"/>
                  <a:pt x="80" y="41"/>
                  <a:pt x="79" y="40"/>
                </a:cubicBezTo>
                <a:cubicBezTo>
                  <a:pt x="78" y="40"/>
                  <a:pt x="76" y="40"/>
                  <a:pt x="74" y="39"/>
                </a:cubicBezTo>
                <a:cubicBezTo>
                  <a:pt x="74" y="39"/>
                  <a:pt x="74" y="39"/>
                  <a:pt x="74" y="39"/>
                </a:cubicBezTo>
                <a:cubicBezTo>
                  <a:pt x="74" y="37"/>
                  <a:pt x="74" y="35"/>
                  <a:pt x="74" y="33"/>
                </a:cubicBezTo>
                <a:cubicBezTo>
                  <a:pt x="75" y="33"/>
                  <a:pt x="75" y="33"/>
                  <a:pt x="75" y="33"/>
                </a:cubicBezTo>
                <a:cubicBezTo>
                  <a:pt x="75" y="33"/>
                  <a:pt x="76" y="32"/>
                  <a:pt x="76" y="32"/>
                </a:cubicBezTo>
                <a:cubicBezTo>
                  <a:pt x="76" y="30"/>
                  <a:pt x="77" y="28"/>
                  <a:pt x="77" y="27"/>
                </a:cubicBezTo>
                <a:cubicBezTo>
                  <a:pt x="78" y="26"/>
                  <a:pt x="78" y="26"/>
                  <a:pt x="78" y="26"/>
                </a:cubicBezTo>
                <a:cubicBezTo>
                  <a:pt x="78" y="25"/>
                  <a:pt x="78" y="25"/>
                  <a:pt x="78" y="24"/>
                </a:cubicBezTo>
                <a:cubicBezTo>
                  <a:pt x="78" y="24"/>
                  <a:pt x="78" y="24"/>
                  <a:pt x="78" y="24"/>
                </a:cubicBezTo>
                <a:cubicBezTo>
                  <a:pt x="77" y="24"/>
                  <a:pt x="77" y="24"/>
                  <a:pt x="77" y="24"/>
                </a:cubicBezTo>
                <a:cubicBezTo>
                  <a:pt x="77" y="23"/>
                  <a:pt x="77" y="22"/>
                  <a:pt x="76" y="21"/>
                </a:cubicBezTo>
                <a:cubicBezTo>
                  <a:pt x="76" y="21"/>
                  <a:pt x="75" y="19"/>
                  <a:pt x="74" y="17"/>
                </a:cubicBezTo>
                <a:cubicBezTo>
                  <a:pt x="73" y="16"/>
                  <a:pt x="73" y="16"/>
                  <a:pt x="72" y="15"/>
                </a:cubicBezTo>
                <a:cubicBezTo>
                  <a:pt x="71" y="14"/>
                  <a:pt x="71" y="14"/>
                  <a:pt x="71" y="14"/>
                </a:cubicBezTo>
                <a:cubicBezTo>
                  <a:pt x="71" y="13"/>
                  <a:pt x="71" y="13"/>
                  <a:pt x="71" y="13"/>
                </a:cubicBezTo>
                <a:cubicBezTo>
                  <a:pt x="71" y="13"/>
                  <a:pt x="71" y="13"/>
                  <a:pt x="70" y="13"/>
                </a:cubicBezTo>
                <a:cubicBezTo>
                  <a:pt x="69" y="13"/>
                  <a:pt x="69" y="13"/>
                  <a:pt x="69" y="13"/>
                </a:cubicBezTo>
                <a:cubicBezTo>
                  <a:pt x="69" y="13"/>
                  <a:pt x="69" y="13"/>
                  <a:pt x="69" y="13"/>
                </a:cubicBezTo>
                <a:cubicBezTo>
                  <a:pt x="68" y="14"/>
                  <a:pt x="66" y="15"/>
                  <a:pt x="65" y="16"/>
                </a:cubicBezTo>
                <a:cubicBezTo>
                  <a:pt x="62" y="14"/>
                  <a:pt x="60" y="12"/>
                  <a:pt x="57" y="10"/>
                </a:cubicBezTo>
                <a:cubicBezTo>
                  <a:pt x="57" y="8"/>
                  <a:pt x="57" y="7"/>
                  <a:pt x="58" y="5"/>
                </a:cubicBezTo>
                <a:cubicBezTo>
                  <a:pt x="58" y="4"/>
                  <a:pt x="58" y="4"/>
                  <a:pt x="57" y="3"/>
                </a:cubicBezTo>
                <a:cubicBezTo>
                  <a:pt x="53" y="2"/>
                  <a:pt x="49" y="1"/>
                  <a:pt x="44" y="0"/>
                </a:cubicBezTo>
                <a:cubicBezTo>
                  <a:pt x="44" y="0"/>
                  <a:pt x="44" y="0"/>
                  <a:pt x="44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5" name="CustomShape 19"/>
          <p:cNvSpPr/>
          <p:nvPr/>
        </p:nvSpPr>
        <p:spPr>
          <a:xfrm>
            <a:off x="3004200" y="3027600"/>
            <a:ext cx="126720" cy="121680"/>
          </a:xfrm>
          <a:custGeom>
            <a:avLst/>
            <a:gdLst/>
            <a:ahLst/>
            <a:rect l="l" t="t" r="r" b="b"/>
            <a:pathLst>
              <a:path w="125" h="120">
                <a:moveTo>
                  <a:pt x="63" y="116"/>
                </a:moveTo>
                <a:cubicBezTo>
                  <a:pt x="35" y="116"/>
                  <a:pt x="5" y="98"/>
                  <a:pt x="5" y="60"/>
                </a:cubicBezTo>
                <a:cubicBezTo>
                  <a:pt x="5" y="22"/>
                  <a:pt x="35" y="4"/>
                  <a:pt x="63" y="4"/>
                </a:cubicBezTo>
                <a:cubicBezTo>
                  <a:pt x="63" y="4"/>
                  <a:pt x="63" y="4"/>
                  <a:pt x="63" y="4"/>
                </a:cubicBezTo>
                <a:cubicBezTo>
                  <a:pt x="78" y="4"/>
                  <a:pt x="92" y="9"/>
                  <a:pt x="103" y="18"/>
                </a:cubicBezTo>
                <a:cubicBezTo>
                  <a:pt x="114" y="28"/>
                  <a:pt x="120" y="43"/>
                  <a:pt x="120" y="60"/>
                </a:cubicBezTo>
                <a:cubicBezTo>
                  <a:pt x="120" y="98"/>
                  <a:pt x="90" y="116"/>
                  <a:pt x="63" y="116"/>
                </a:cubicBezTo>
                <a:moveTo>
                  <a:pt x="63" y="0"/>
                </a:moveTo>
                <a:cubicBezTo>
                  <a:pt x="63" y="0"/>
                  <a:pt x="63" y="0"/>
                  <a:pt x="63" y="0"/>
                </a:cubicBezTo>
                <a:cubicBezTo>
                  <a:pt x="32" y="0"/>
                  <a:pt x="0" y="20"/>
                  <a:pt x="0" y="60"/>
                </a:cubicBezTo>
                <a:cubicBezTo>
                  <a:pt x="0" y="100"/>
                  <a:pt x="32" y="120"/>
                  <a:pt x="63" y="120"/>
                </a:cubicBezTo>
                <a:cubicBezTo>
                  <a:pt x="94" y="120"/>
                  <a:pt x="125" y="100"/>
                  <a:pt x="125" y="60"/>
                </a:cubicBezTo>
                <a:cubicBezTo>
                  <a:pt x="125" y="20"/>
                  <a:pt x="94" y="0"/>
                  <a:pt x="6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6" name="CustomShape 20"/>
          <p:cNvSpPr/>
          <p:nvPr/>
        </p:nvSpPr>
        <p:spPr>
          <a:xfrm>
            <a:off x="2988000" y="3011400"/>
            <a:ext cx="159480" cy="154080"/>
          </a:xfrm>
          <a:custGeom>
            <a:avLst/>
            <a:gdLst/>
            <a:ahLst/>
            <a:rect l="l" t="t" r="r" b="b"/>
            <a:pathLst>
              <a:path w="157" h="152">
                <a:moveTo>
                  <a:pt x="79" y="147"/>
                </a:moveTo>
                <a:cubicBezTo>
                  <a:pt x="42" y="147"/>
                  <a:pt x="5" y="124"/>
                  <a:pt x="5" y="76"/>
                </a:cubicBezTo>
                <a:cubicBezTo>
                  <a:pt x="5" y="28"/>
                  <a:pt x="42" y="4"/>
                  <a:pt x="79" y="4"/>
                </a:cubicBezTo>
                <a:cubicBezTo>
                  <a:pt x="116" y="4"/>
                  <a:pt x="153" y="28"/>
                  <a:pt x="153" y="76"/>
                </a:cubicBezTo>
                <a:cubicBezTo>
                  <a:pt x="153" y="124"/>
                  <a:pt x="116" y="147"/>
                  <a:pt x="79" y="147"/>
                </a:cubicBezTo>
                <a:moveTo>
                  <a:pt x="79" y="0"/>
                </a:moveTo>
                <a:cubicBezTo>
                  <a:pt x="58" y="0"/>
                  <a:pt x="39" y="7"/>
                  <a:pt x="25" y="19"/>
                </a:cubicBezTo>
                <a:cubicBezTo>
                  <a:pt x="9" y="33"/>
                  <a:pt x="0" y="53"/>
                  <a:pt x="0" y="76"/>
                </a:cubicBezTo>
                <a:cubicBezTo>
                  <a:pt x="0" y="99"/>
                  <a:pt x="9" y="119"/>
                  <a:pt x="25" y="133"/>
                </a:cubicBezTo>
                <a:cubicBezTo>
                  <a:pt x="39" y="145"/>
                  <a:pt x="58" y="152"/>
                  <a:pt x="79" y="152"/>
                </a:cubicBezTo>
                <a:cubicBezTo>
                  <a:pt x="99" y="152"/>
                  <a:pt x="118" y="145"/>
                  <a:pt x="132" y="133"/>
                </a:cubicBezTo>
                <a:cubicBezTo>
                  <a:pt x="148" y="119"/>
                  <a:pt x="157" y="99"/>
                  <a:pt x="157" y="76"/>
                </a:cubicBezTo>
                <a:cubicBezTo>
                  <a:pt x="157" y="53"/>
                  <a:pt x="148" y="33"/>
                  <a:pt x="132" y="19"/>
                </a:cubicBezTo>
                <a:cubicBezTo>
                  <a:pt x="118" y="7"/>
                  <a:pt x="99" y="0"/>
                  <a:pt x="79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7" name="CustomShape 21"/>
          <p:cNvSpPr/>
          <p:nvPr/>
        </p:nvSpPr>
        <p:spPr>
          <a:xfrm>
            <a:off x="3062160" y="3038040"/>
            <a:ext cx="6480" cy="12960"/>
          </a:xfrm>
          <a:custGeom>
            <a:avLst/>
            <a:gdLst/>
            <a:ahLst/>
            <a:rect l="l" t="t" r="r" b="b"/>
            <a:pathLst>
              <a:path w="7" h="13">
                <a:moveTo>
                  <a:pt x="4" y="0"/>
                </a:moveTo>
                <a:cubicBezTo>
                  <a:pt x="3" y="0"/>
                  <a:pt x="2" y="0"/>
                  <a:pt x="1" y="1"/>
                </a:cubicBezTo>
                <a:cubicBezTo>
                  <a:pt x="0" y="2"/>
                  <a:pt x="0" y="9"/>
                  <a:pt x="2" y="12"/>
                </a:cubicBezTo>
                <a:cubicBezTo>
                  <a:pt x="2" y="12"/>
                  <a:pt x="2" y="13"/>
                  <a:pt x="3" y="13"/>
                </a:cubicBezTo>
                <a:cubicBezTo>
                  <a:pt x="4" y="13"/>
                  <a:pt x="4" y="13"/>
                  <a:pt x="4" y="13"/>
                </a:cubicBezTo>
                <a:cubicBezTo>
                  <a:pt x="5" y="13"/>
                  <a:pt x="6" y="12"/>
                  <a:pt x="6" y="10"/>
                </a:cubicBezTo>
                <a:cubicBezTo>
                  <a:pt x="7" y="8"/>
                  <a:pt x="7" y="5"/>
                  <a:pt x="6" y="3"/>
                </a:cubicBezTo>
                <a:cubicBezTo>
                  <a:pt x="6" y="2"/>
                  <a:pt x="6" y="1"/>
                  <a:pt x="5" y="0"/>
                </a:cubicBezTo>
                <a:cubicBezTo>
                  <a:pt x="5" y="0"/>
                  <a:pt x="4" y="0"/>
                  <a:pt x="4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8" name="CustomShape 22"/>
          <p:cNvSpPr/>
          <p:nvPr/>
        </p:nvSpPr>
        <p:spPr>
          <a:xfrm>
            <a:off x="3062160" y="3123360"/>
            <a:ext cx="6480" cy="16920"/>
          </a:xfrm>
          <a:custGeom>
            <a:avLst/>
            <a:gdLst/>
            <a:ahLst/>
            <a:rect l="l" t="t" r="r" b="b"/>
            <a:pathLst>
              <a:path w="7" h="17">
                <a:moveTo>
                  <a:pt x="3" y="0"/>
                </a:moveTo>
                <a:cubicBezTo>
                  <a:pt x="2" y="0"/>
                  <a:pt x="1" y="1"/>
                  <a:pt x="1" y="2"/>
                </a:cubicBezTo>
                <a:cubicBezTo>
                  <a:pt x="0" y="5"/>
                  <a:pt x="0" y="11"/>
                  <a:pt x="1" y="14"/>
                </a:cubicBezTo>
                <a:cubicBezTo>
                  <a:pt x="1" y="14"/>
                  <a:pt x="1" y="16"/>
                  <a:pt x="2" y="16"/>
                </a:cubicBezTo>
                <a:cubicBezTo>
                  <a:pt x="2" y="17"/>
                  <a:pt x="3" y="17"/>
                  <a:pt x="4" y="17"/>
                </a:cubicBezTo>
                <a:cubicBezTo>
                  <a:pt x="4" y="17"/>
                  <a:pt x="5" y="17"/>
                  <a:pt x="6" y="16"/>
                </a:cubicBezTo>
                <a:cubicBezTo>
                  <a:pt x="7" y="15"/>
                  <a:pt x="7" y="3"/>
                  <a:pt x="5" y="1"/>
                </a:cubicBezTo>
                <a:cubicBezTo>
                  <a:pt x="5" y="1"/>
                  <a:pt x="5" y="0"/>
                  <a:pt x="4" y="0"/>
                </a:cubicBezTo>
                <a:cubicBezTo>
                  <a:pt x="3" y="0"/>
                  <a:pt x="3" y="0"/>
                  <a:pt x="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9" name="CustomShape 23"/>
          <p:cNvSpPr/>
          <p:nvPr/>
        </p:nvSpPr>
        <p:spPr>
          <a:xfrm>
            <a:off x="3014280" y="3085560"/>
            <a:ext cx="18000" cy="6840"/>
          </a:xfrm>
          <a:custGeom>
            <a:avLst/>
            <a:gdLst/>
            <a:ahLst/>
            <a:rect l="l" t="t" r="r" b="b"/>
            <a:pathLst>
              <a:path w="18" h="7">
                <a:moveTo>
                  <a:pt x="9" y="0"/>
                </a:moveTo>
                <a:cubicBezTo>
                  <a:pt x="6" y="0"/>
                  <a:pt x="4" y="0"/>
                  <a:pt x="3" y="1"/>
                </a:cubicBezTo>
                <a:cubicBezTo>
                  <a:pt x="3" y="1"/>
                  <a:pt x="1" y="1"/>
                  <a:pt x="1" y="2"/>
                </a:cubicBezTo>
                <a:cubicBezTo>
                  <a:pt x="0" y="3"/>
                  <a:pt x="0" y="5"/>
                  <a:pt x="1" y="6"/>
                </a:cubicBezTo>
                <a:cubicBezTo>
                  <a:pt x="1" y="6"/>
                  <a:pt x="2" y="7"/>
                  <a:pt x="8" y="7"/>
                </a:cubicBezTo>
                <a:cubicBezTo>
                  <a:pt x="10" y="7"/>
                  <a:pt x="15" y="6"/>
                  <a:pt x="16" y="5"/>
                </a:cubicBezTo>
                <a:cubicBezTo>
                  <a:pt x="16" y="5"/>
                  <a:pt x="17" y="5"/>
                  <a:pt x="17" y="4"/>
                </a:cubicBezTo>
                <a:cubicBezTo>
                  <a:pt x="18" y="3"/>
                  <a:pt x="17" y="3"/>
                  <a:pt x="17" y="2"/>
                </a:cubicBezTo>
                <a:cubicBezTo>
                  <a:pt x="17" y="1"/>
                  <a:pt x="15" y="1"/>
                  <a:pt x="15" y="1"/>
                </a:cubicBezTo>
                <a:cubicBezTo>
                  <a:pt x="13" y="0"/>
                  <a:pt x="11" y="0"/>
                  <a:pt x="9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0" name="CustomShape 24"/>
          <p:cNvSpPr/>
          <p:nvPr/>
        </p:nvSpPr>
        <p:spPr>
          <a:xfrm>
            <a:off x="3099600" y="3085560"/>
            <a:ext cx="17280" cy="6840"/>
          </a:xfrm>
          <a:custGeom>
            <a:avLst/>
            <a:gdLst/>
            <a:ahLst/>
            <a:rect l="l" t="t" r="r" b="b"/>
            <a:pathLst>
              <a:path w="17" h="7">
                <a:moveTo>
                  <a:pt x="9" y="0"/>
                </a:moveTo>
                <a:cubicBezTo>
                  <a:pt x="7" y="0"/>
                  <a:pt x="3" y="0"/>
                  <a:pt x="1" y="2"/>
                </a:cubicBezTo>
                <a:cubicBezTo>
                  <a:pt x="1" y="2"/>
                  <a:pt x="0" y="2"/>
                  <a:pt x="0" y="3"/>
                </a:cubicBezTo>
                <a:cubicBezTo>
                  <a:pt x="0" y="4"/>
                  <a:pt x="0" y="4"/>
                  <a:pt x="0" y="5"/>
                </a:cubicBezTo>
                <a:cubicBezTo>
                  <a:pt x="1" y="6"/>
                  <a:pt x="2" y="6"/>
                  <a:pt x="2" y="6"/>
                </a:cubicBezTo>
                <a:cubicBezTo>
                  <a:pt x="4" y="6"/>
                  <a:pt x="6" y="7"/>
                  <a:pt x="9" y="7"/>
                </a:cubicBezTo>
                <a:cubicBezTo>
                  <a:pt x="11" y="7"/>
                  <a:pt x="13" y="7"/>
                  <a:pt x="14" y="6"/>
                </a:cubicBezTo>
                <a:cubicBezTo>
                  <a:pt x="15" y="6"/>
                  <a:pt x="16" y="6"/>
                  <a:pt x="17" y="5"/>
                </a:cubicBezTo>
                <a:cubicBezTo>
                  <a:pt x="17" y="4"/>
                  <a:pt x="17" y="2"/>
                  <a:pt x="16" y="1"/>
                </a:cubicBezTo>
                <a:cubicBezTo>
                  <a:pt x="16" y="1"/>
                  <a:pt x="15" y="0"/>
                  <a:pt x="9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1" name="CustomShape 25"/>
          <p:cNvSpPr/>
          <p:nvPr/>
        </p:nvSpPr>
        <p:spPr>
          <a:xfrm>
            <a:off x="3022200" y="3109320"/>
            <a:ext cx="9000" cy="7920"/>
          </a:xfrm>
          <a:custGeom>
            <a:avLst/>
            <a:gdLst/>
            <a:ahLst/>
            <a:rect l="l" t="t" r="r" b="b"/>
            <a:pathLst>
              <a:path w="9" h="8">
                <a:moveTo>
                  <a:pt x="7" y="0"/>
                </a:moveTo>
                <a:cubicBezTo>
                  <a:pt x="7" y="0"/>
                  <a:pt x="6" y="0"/>
                  <a:pt x="6" y="1"/>
                </a:cubicBezTo>
                <a:cubicBezTo>
                  <a:pt x="5" y="2"/>
                  <a:pt x="3" y="4"/>
                  <a:pt x="1" y="5"/>
                </a:cubicBezTo>
                <a:cubicBezTo>
                  <a:pt x="1" y="5"/>
                  <a:pt x="0" y="6"/>
                  <a:pt x="1" y="7"/>
                </a:cubicBezTo>
                <a:cubicBezTo>
                  <a:pt x="1" y="8"/>
                  <a:pt x="2" y="8"/>
                  <a:pt x="2" y="8"/>
                </a:cubicBezTo>
                <a:cubicBezTo>
                  <a:pt x="2" y="8"/>
                  <a:pt x="3" y="8"/>
                  <a:pt x="3" y="8"/>
                </a:cubicBezTo>
                <a:cubicBezTo>
                  <a:pt x="5" y="7"/>
                  <a:pt x="7" y="5"/>
                  <a:pt x="9" y="2"/>
                </a:cubicBezTo>
                <a:cubicBezTo>
                  <a:pt x="9" y="2"/>
                  <a:pt x="9" y="1"/>
                  <a:pt x="8" y="0"/>
                </a:cubicBezTo>
                <a:cubicBezTo>
                  <a:pt x="8" y="0"/>
                  <a:pt x="7" y="0"/>
                  <a:pt x="7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2" name="CustomShape 26"/>
          <p:cNvSpPr/>
          <p:nvPr/>
        </p:nvSpPr>
        <p:spPr>
          <a:xfrm>
            <a:off x="3041640" y="3124080"/>
            <a:ext cx="6840" cy="7920"/>
          </a:xfrm>
          <a:custGeom>
            <a:avLst/>
            <a:gdLst/>
            <a:ahLst/>
            <a:rect l="l" t="t" r="r" b="b"/>
            <a:pathLst>
              <a:path w="7" h="8">
                <a:moveTo>
                  <a:pt x="5" y="0"/>
                </a:moveTo>
                <a:cubicBezTo>
                  <a:pt x="5" y="0"/>
                  <a:pt x="4" y="1"/>
                  <a:pt x="4" y="1"/>
                </a:cubicBezTo>
                <a:cubicBezTo>
                  <a:pt x="2" y="3"/>
                  <a:pt x="2" y="4"/>
                  <a:pt x="1" y="6"/>
                </a:cubicBezTo>
                <a:cubicBezTo>
                  <a:pt x="0" y="7"/>
                  <a:pt x="0" y="8"/>
                  <a:pt x="1" y="8"/>
                </a:cubicBezTo>
                <a:cubicBezTo>
                  <a:pt x="1" y="8"/>
                  <a:pt x="2" y="8"/>
                  <a:pt x="2" y="8"/>
                </a:cubicBezTo>
                <a:cubicBezTo>
                  <a:pt x="2" y="8"/>
                  <a:pt x="3" y="8"/>
                  <a:pt x="3" y="8"/>
                </a:cubicBezTo>
                <a:cubicBezTo>
                  <a:pt x="5" y="6"/>
                  <a:pt x="5" y="5"/>
                  <a:pt x="6" y="3"/>
                </a:cubicBezTo>
                <a:cubicBezTo>
                  <a:pt x="7" y="2"/>
                  <a:pt x="7" y="1"/>
                  <a:pt x="6" y="1"/>
                </a:cubicBezTo>
                <a:cubicBezTo>
                  <a:pt x="6" y="0"/>
                  <a:pt x="5" y="0"/>
                  <a:pt x="5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3" name="CustomShape 27"/>
          <p:cNvSpPr/>
          <p:nvPr/>
        </p:nvSpPr>
        <p:spPr>
          <a:xfrm>
            <a:off x="3084480" y="3125520"/>
            <a:ext cx="7920" cy="5760"/>
          </a:xfrm>
          <a:custGeom>
            <a:avLst/>
            <a:gdLst/>
            <a:ahLst/>
            <a:rect l="l" t="t" r="r" b="b"/>
            <a:pathLst>
              <a:path w="8" h="6">
                <a:moveTo>
                  <a:pt x="2" y="0"/>
                </a:moveTo>
                <a:cubicBezTo>
                  <a:pt x="2" y="0"/>
                  <a:pt x="2" y="0"/>
                  <a:pt x="1" y="0"/>
                </a:cubicBezTo>
                <a:cubicBezTo>
                  <a:pt x="1" y="1"/>
                  <a:pt x="0" y="2"/>
                  <a:pt x="1" y="2"/>
                </a:cubicBezTo>
                <a:cubicBezTo>
                  <a:pt x="2" y="3"/>
                  <a:pt x="2" y="4"/>
                  <a:pt x="3" y="5"/>
                </a:cubicBezTo>
                <a:cubicBezTo>
                  <a:pt x="3" y="5"/>
                  <a:pt x="4" y="6"/>
                  <a:pt x="5" y="6"/>
                </a:cubicBezTo>
                <a:cubicBezTo>
                  <a:pt x="5" y="6"/>
                  <a:pt x="6" y="6"/>
                  <a:pt x="6" y="6"/>
                </a:cubicBezTo>
                <a:cubicBezTo>
                  <a:pt x="6" y="6"/>
                  <a:pt x="7" y="6"/>
                  <a:pt x="7" y="5"/>
                </a:cubicBezTo>
                <a:cubicBezTo>
                  <a:pt x="8" y="5"/>
                  <a:pt x="7" y="4"/>
                  <a:pt x="7" y="3"/>
                </a:cubicBezTo>
                <a:cubicBezTo>
                  <a:pt x="6" y="3"/>
                  <a:pt x="5" y="2"/>
                  <a:pt x="5" y="2"/>
                </a:cubicBezTo>
                <a:cubicBezTo>
                  <a:pt x="5" y="2"/>
                  <a:pt x="4" y="1"/>
                  <a:pt x="4" y="0"/>
                </a:cubicBezTo>
                <a:cubicBezTo>
                  <a:pt x="3" y="0"/>
                  <a:pt x="3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4" name="CustomShape 28"/>
          <p:cNvSpPr/>
          <p:nvPr/>
        </p:nvSpPr>
        <p:spPr>
          <a:xfrm>
            <a:off x="3101760" y="3109320"/>
            <a:ext cx="8640" cy="5760"/>
          </a:xfrm>
          <a:custGeom>
            <a:avLst/>
            <a:gdLst/>
            <a:ahLst/>
            <a:rect l="l" t="t" r="r" b="b"/>
            <a:pathLst>
              <a:path w="9" h="6">
                <a:moveTo>
                  <a:pt x="2" y="0"/>
                </a:moveTo>
                <a:cubicBezTo>
                  <a:pt x="2" y="0"/>
                  <a:pt x="1" y="0"/>
                  <a:pt x="1" y="0"/>
                </a:cubicBezTo>
                <a:cubicBezTo>
                  <a:pt x="0" y="1"/>
                  <a:pt x="1" y="2"/>
                  <a:pt x="1" y="3"/>
                </a:cubicBezTo>
                <a:cubicBezTo>
                  <a:pt x="3" y="3"/>
                  <a:pt x="3" y="4"/>
                  <a:pt x="4" y="4"/>
                </a:cubicBezTo>
                <a:cubicBezTo>
                  <a:pt x="4" y="5"/>
                  <a:pt x="5" y="5"/>
                  <a:pt x="7" y="6"/>
                </a:cubicBezTo>
                <a:cubicBezTo>
                  <a:pt x="7" y="6"/>
                  <a:pt x="7" y="6"/>
                  <a:pt x="8" y="6"/>
                </a:cubicBezTo>
                <a:cubicBezTo>
                  <a:pt x="8" y="6"/>
                  <a:pt x="9" y="6"/>
                  <a:pt x="9" y="5"/>
                </a:cubicBezTo>
                <a:cubicBezTo>
                  <a:pt x="9" y="5"/>
                  <a:pt x="9" y="4"/>
                  <a:pt x="8" y="3"/>
                </a:cubicBezTo>
                <a:cubicBezTo>
                  <a:pt x="7" y="2"/>
                  <a:pt x="6" y="2"/>
                  <a:pt x="6" y="2"/>
                </a:cubicBezTo>
                <a:cubicBezTo>
                  <a:pt x="5" y="1"/>
                  <a:pt x="5" y="1"/>
                  <a:pt x="3" y="0"/>
                </a:cubicBezTo>
                <a:cubicBezTo>
                  <a:pt x="3" y="0"/>
                  <a:pt x="2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5" name="CustomShape 29"/>
          <p:cNvSpPr/>
          <p:nvPr/>
        </p:nvSpPr>
        <p:spPr>
          <a:xfrm>
            <a:off x="3019320" y="3064680"/>
            <a:ext cx="10800" cy="6480"/>
          </a:xfrm>
          <a:custGeom>
            <a:avLst/>
            <a:gdLst/>
            <a:ahLst/>
            <a:rect l="l" t="t" r="r" b="b"/>
            <a:pathLst>
              <a:path w="11" h="7">
                <a:moveTo>
                  <a:pt x="1" y="0"/>
                </a:moveTo>
                <a:cubicBezTo>
                  <a:pt x="1" y="0"/>
                  <a:pt x="0" y="0"/>
                  <a:pt x="0" y="1"/>
                </a:cubicBezTo>
                <a:cubicBezTo>
                  <a:pt x="0" y="1"/>
                  <a:pt x="0" y="2"/>
                  <a:pt x="0" y="3"/>
                </a:cubicBezTo>
                <a:cubicBezTo>
                  <a:pt x="2" y="4"/>
                  <a:pt x="3" y="4"/>
                  <a:pt x="4" y="5"/>
                </a:cubicBezTo>
                <a:cubicBezTo>
                  <a:pt x="5" y="6"/>
                  <a:pt x="7" y="6"/>
                  <a:pt x="8" y="7"/>
                </a:cubicBezTo>
                <a:cubicBezTo>
                  <a:pt x="8" y="7"/>
                  <a:pt x="9" y="7"/>
                  <a:pt x="9" y="7"/>
                </a:cubicBezTo>
                <a:cubicBezTo>
                  <a:pt x="9" y="7"/>
                  <a:pt x="10" y="7"/>
                  <a:pt x="10" y="6"/>
                </a:cubicBezTo>
                <a:cubicBezTo>
                  <a:pt x="11" y="6"/>
                  <a:pt x="11" y="5"/>
                  <a:pt x="10" y="4"/>
                </a:cubicBezTo>
                <a:cubicBezTo>
                  <a:pt x="8" y="3"/>
                  <a:pt x="7" y="3"/>
                  <a:pt x="5" y="2"/>
                </a:cubicBezTo>
                <a:cubicBezTo>
                  <a:pt x="4" y="1"/>
                  <a:pt x="3" y="1"/>
                  <a:pt x="2" y="0"/>
                </a:cubicBezTo>
                <a:cubicBezTo>
                  <a:pt x="2" y="0"/>
                  <a:pt x="2" y="0"/>
                  <a:pt x="1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6" name="CustomShape 30"/>
          <p:cNvSpPr/>
          <p:nvPr/>
        </p:nvSpPr>
        <p:spPr>
          <a:xfrm>
            <a:off x="3084480" y="3041640"/>
            <a:ext cx="7920" cy="9000"/>
          </a:xfrm>
          <a:custGeom>
            <a:avLst/>
            <a:gdLst/>
            <a:ahLst/>
            <a:rect l="l" t="t" r="r" b="b"/>
            <a:pathLst>
              <a:path w="8" h="9">
                <a:moveTo>
                  <a:pt x="6" y="0"/>
                </a:moveTo>
                <a:cubicBezTo>
                  <a:pt x="5" y="0"/>
                  <a:pt x="5" y="0"/>
                  <a:pt x="5" y="1"/>
                </a:cubicBezTo>
                <a:cubicBezTo>
                  <a:pt x="4" y="2"/>
                  <a:pt x="3" y="3"/>
                  <a:pt x="3" y="3"/>
                </a:cubicBezTo>
                <a:cubicBezTo>
                  <a:pt x="2" y="4"/>
                  <a:pt x="1" y="5"/>
                  <a:pt x="0" y="7"/>
                </a:cubicBezTo>
                <a:cubicBezTo>
                  <a:pt x="0" y="7"/>
                  <a:pt x="0" y="8"/>
                  <a:pt x="1" y="9"/>
                </a:cubicBezTo>
                <a:cubicBezTo>
                  <a:pt x="1" y="9"/>
                  <a:pt x="1" y="9"/>
                  <a:pt x="2" y="9"/>
                </a:cubicBezTo>
                <a:cubicBezTo>
                  <a:pt x="2" y="9"/>
                  <a:pt x="3" y="9"/>
                  <a:pt x="3" y="8"/>
                </a:cubicBezTo>
                <a:cubicBezTo>
                  <a:pt x="4" y="7"/>
                  <a:pt x="4" y="6"/>
                  <a:pt x="5" y="6"/>
                </a:cubicBezTo>
                <a:cubicBezTo>
                  <a:pt x="6" y="5"/>
                  <a:pt x="6" y="4"/>
                  <a:pt x="7" y="2"/>
                </a:cubicBezTo>
                <a:cubicBezTo>
                  <a:pt x="8" y="2"/>
                  <a:pt x="8" y="1"/>
                  <a:pt x="7" y="0"/>
                </a:cubicBezTo>
                <a:cubicBezTo>
                  <a:pt x="7" y="0"/>
                  <a:pt x="6" y="0"/>
                  <a:pt x="6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7" name="CustomShape 31"/>
          <p:cNvSpPr/>
          <p:nvPr/>
        </p:nvSpPr>
        <p:spPr>
          <a:xfrm>
            <a:off x="3101760" y="3054960"/>
            <a:ext cx="7920" cy="7920"/>
          </a:xfrm>
          <a:custGeom>
            <a:avLst/>
            <a:gdLst/>
            <a:ahLst/>
            <a:rect l="l" t="t" r="r" b="b"/>
            <a:pathLst>
              <a:path w="8" h="8">
                <a:moveTo>
                  <a:pt x="7" y="0"/>
                </a:moveTo>
                <a:cubicBezTo>
                  <a:pt x="6" y="0"/>
                  <a:pt x="5" y="1"/>
                  <a:pt x="5" y="1"/>
                </a:cubicBezTo>
                <a:cubicBezTo>
                  <a:pt x="4" y="3"/>
                  <a:pt x="3" y="4"/>
                  <a:pt x="2" y="5"/>
                </a:cubicBezTo>
                <a:cubicBezTo>
                  <a:pt x="1" y="5"/>
                  <a:pt x="0" y="6"/>
                  <a:pt x="1" y="7"/>
                </a:cubicBezTo>
                <a:cubicBezTo>
                  <a:pt x="1" y="8"/>
                  <a:pt x="2" y="8"/>
                  <a:pt x="2" y="8"/>
                </a:cubicBezTo>
                <a:cubicBezTo>
                  <a:pt x="3" y="8"/>
                  <a:pt x="3" y="8"/>
                  <a:pt x="3" y="8"/>
                </a:cubicBezTo>
                <a:cubicBezTo>
                  <a:pt x="5" y="6"/>
                  <a:pt x="7" y="5"/>
                  <a:pt x="8" y="3"/>
                </a:cubicBezTo>
                <a:cubicBezTo>
                  <a:pt x="8" y="2"/>
                  <a:pt x="8" y="1"/>
                  <a:pt x="7" y="1"/>
                </a:cubicBezTo>
                <a:cubicBezTo>
                  <a:pt x="7" y="0"/>
                  <a:pt x="7" y="0"/>
                  <a:pt x="7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8" name="CustomShape 32"/>
          <p:cNvSpPr/>
          <p:nvPr/>
        </p:nvSpPr>
        <p:spPr>
          <a:xfrm>
            <a:off x="3036960" y="3049200"/>
            <a:ext cx="67320" cy="49320"/>
          </a:xfrm>
          <a:custGeom>
            <a:avLst/>
            <a:gdLst/>
            <a:ahLst/>
            <a:rect l="l" t="t" r="r" b="b"/>
            <a:pathLst>
              <a:path w="67" h="49">
                <a:moveTo>
                  <a:pt x="30" y="43"/>
                </a:moveTo>
                <a:cubicBezTo>
                  <a:pt x="29" y="43"/>
                  <a:pt x="28" y="43"/>
                  <a:pt x="27" y="41"/>
                </a:cubicBezTo>
                <a:cubicBezTo>
                  <a:pt x="26" y="40"/>
                  <a:pt x="28" y="37"/>
                  <a:pt x="30" y="37"/>
                </a:cubicBezTo>
                <a:cubicBezTo>
                  <a:pt x="30" y="37"/>
                  <a:pt x="30" y="37"/>
                  <a:pt x="30" y="37"/>
                </a:cubicBezTo>
                <a:cubicBezTo>
                  <a:pt x="31" y="37"/>
                  <a:pt x="33" y="38"/>
                  <a:pt x="33" y="39"/>
                </a:cubicBezTo>
                <a:cubicBezTo>
                  <a:pt x="34" y="40"/>
                  <a:pt x="33" y="42"/>
                  <a:pt x="32" y="42"/>
                </a:cubicBezTo>
                <a:cubicBezTo>
                  <a:pt x="32" y="43"/>
                  <a:pt x="31" y="43"/>
                  <a:pt x="30" y="43"/>
                </a:cubicBezTo>
                <a:moveTo>
                  <a:pt x="4" y="0"/>
                </a:moveTo>
                <a:cubicBezTo>
                  <a:pt x="4" y="0"/>
                  <a:pt x="3" y="0"/>
                  <a:pt x="3" y="0"/>
                </a:cubicBezTo>
                <a:cubicBezTo>
                  <a:pt x="0" y="2"/>
                  <a:pt x="6" y="11"/>
                  <a:pt x="6" y="11"/>
                </a:cubicBezTo>
                <a:cubicBezTo>
                  <a:pt x="13" y="23"/>
                  <a:pt x="24" y="45"/>
                  <a:pt x="28" y="48"/>
                </a:cubicBezTo>
                <a:cubicBezTo>
                  <a:pt x="28" y="48"/>
                  <a:pt x="29" y="49"/>
                  <a:pt x="29" y="49"/>
                </a:cubicBezTo>
                <a:cubicBezTo>
                  <a:pt x="35" y="49"/>
                  <a:pt x="65" y="25"/>
                  <a:pt x="65" y="25"/>
                </a:cubicBezTo>
                <a:cubicBezTo>
                  <a:pt x="67" y="20"/>
                  <a:pt x="62" y="19"/>
                  <a:pt x="60" y="19"/>
                </a:cubicBezTo>
                <a:cubicBezTo>
                  <a:pt x="60" y="19"/>
                  <a:pt x="37" y="32"/>
                  <a:pt x="32" y="34"/>
                </a:cubicBezTo>
                <a:cubicBezTo>
                  <a:pt x="28" y="32"/>
                  <a:pt x="17" y="14"/>
                  <a:pt x="11" y="6"/>
                </a:cubicBezTo>
                <a:cubicBezTo>
                  <a:pt x="11" y="6"/>
                  <a:pt x="6" y="0"/>
                  <a:pt x="4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9" name="CustomShape 33"/>
          <p:cNvSpPr/>
          <p:nvPr/>
        </p:nvSpPr>
        <p:spPr>
          <a:xfrm>
            <a:off x="2872080" y="2323440"/>
            <a:ext cx="188640" cy="192960"/>
          </a:xfrm>
          <a:custGeom>
            <a:avLst/>
            <a:gdLst/>
            <a:ahLst/>
            <a:rect l="l" t="t" r="r" b="b"/>
            <a:pathLst>
              <a:path w="186" h="190">
                <a:moveTo>
                  <a:pt x="112" y="184"/>
                </a:moveTo>
                <a:cubicBezTo>
                  <a:pt x="112" y="183"/>
                  <a:pt x="112" y="183"/>
                  <a:pt x="112" y="182"/>
                </a:cubicBezTo>
                <a:cubicBezTo>
                  <a:pt x="112" y="183"/>
                  <a:pt x="112" y="183"/>
                  <a:pt x="112" y="183"/>
                </a:cubicBezTo>
                <a:cubicBezTo>
                  <a:pt x="112" y="184"/>
                  <a:pt x="112" y="184"/>
                  <a:pt x="112" y="184"/>
                </a:cubicBezTo>
                <a:cubicBezTo>
                  <a:pt x="112" y="184"/>
                  <a:pt x="112" y="184"/>
                  <a:pt x="112" y="184"/>
                </a:cubicBezTo>
                <a:moveTo>
                  <a:pt x="124" y="178"/>
                </a:moveTo>
                <a:cubicBezTo>
                  <a:pt x="124" y="177"/>
                  <a:pt x="123" y="177"/>
                  <a:pt x="123" y="176"/>
                </a:cubicBezTo>
                <a:cubicBezTo>
                  <a:pt x="123" y="175"/>
                  <a:pt x="124" y="175"/>
                  <a:pt x="124" y="174"/>
                </a:cubicBezTo>
                <a:cubicBezTo>
                  <a:pt x="124" y="175"/>
                  <a:pt x="124" y="176"/>
                  <a:pt x="124" y="178"/>
                </a:cubicBezTo>
                <a:moveTo>
                  <a:pt x="91" y="167"/>
                </a:moveTo>
                <a:cubicBezTo>
                  <a:pt x="92" y="167"/>
                  <a:pt x="92" y="167"/>
                  <a:pt x="92" y="167"/>
                </a:cubicBezTo>
                <a:cubicBezTo>
                  <a:pt x="94" y="167"/>
                  <a:pt x="96" y="167"/>
                  <a:pt x="98" y="167"/>
                </a:cubicBezTo>
                <a:cubicBezTo>
                  <a:pt x="95" y="173"/>
                  <a:pt x="92" y="180"/>
                  <a:pt x="90" y="186"/>
                </a:cubicBezTo>
                <a:cubicBezTo>
                  <a:pt x="89" y="186"/>
                  <a:pt x="89" y="186"/>
                  <a:pt x="89" y="186"/>
                </a:cubicBezTo>
                <a:cubicBezTo>
                  <a:pt x="87" y="186"/>
                  <a:pt x="85" y="186"/>
                  <a:pt x="83" y="186"/>
                </a:cubicBezTo>
                <a:cubicBezTo>
                  <a:pt x="86" y="179"/>
                  <a:pt x="88" y="173"/>
                  <a:pt x="90" y="167"/>
                </a:cubicBezTo>
                <a:cubicBezTo>
                  <a:pt x="91" y="167"/>
                  <a:pt x="91" y="167"/>
                  <a:pt x="91" y="167"/>
                </a:cubicBezTo>
                <a:moveTo>
                  <a:pt x="79" y="185"/>
                </a:moveTo>
                <a:cubicBezTo>
                  <a:pt x="77" y="185"/>
                  <a:pt x="75" y="185"/>
                  <a:pt x="73" y="184"/>
                </a:cubicBezTo>
                <a:cubicBezTo>
                  <a:pt x="75" y="178"/>
                  <a:pt x="77" y="172"/>
                  <a:pt x="80" y="167"/>
                </a:cubicBezTo>
                <a:cubicBezTo>
                  <a:pt x="82" y="167"/>
                  <a:pt x="84" y="167"/>
                  <a:pt x="86" y="167"/>
                </a:cubicBezTo>
                <a:cubicBezTo>
                  <a:pt x="84" y="173"/>
                  <a:pt x="81" y="179"/>
                  <a:pt x="79" y="185"/>
                </a:cubicBezTo>
                <a:moveTo>
                  <a:pt x="94" y="186"/>
                </a:moveTo>
                <a:cubicBezTo>
                  <a:pt x="97" y="179"/>
                  <a:pt x="100" y="173"/>
                  <a:pt x="102" y="167"/>
                </a:cubicBezTo>
                <a:cubicBezTo>
                  <a:pt x="104" y="166"/>
                  <a:pt x="106" y="166"/>
                  <a:pt x="108" y="166"/>
                </a:cubicBezTo>
                <a:cubicBezTo>
                  <a:pt x="106" y="172"/>
                  <a:pt x="103" y="179"/>
                  <a:pt x="101" y="185"/>
                </a:cubicBezTo>
                <a:cubicBezTo>
                  <a:pt x="98" y="185"/>
                  <a:pt x="96" y="186"/>
                  <a:pt x="94" y="186"/>
                </a:cubicBezTo>
                <a:moveTo>
                  <a:pt x="69" y="184"/>
                </a:moveTo>
                <a:cubicBezTo>
                  <a:pt x="67" y="183"/>
                  <a:pt x="65" y="183"/>
                  <a:pt x="62" y="182"/>
                </a:cubicBezTo>
                <a:cubicBezTo>
                  <a:pt x="65" y="176"/>
                  <a:pt x="67" y="170"/>
                  <a:pt x="70" y="165"/>
                </a:cubicBezTo>
                <a:cubicBezTo>
                  <a:pt x="72" y="165"/>
                  <a:pt x="74" y="166"/>
                  <a:pt x="76" y="166"/>
                </a:cubicBezTo>
                <a:cubicBezTo>
                  <a:pt x="73" y="172"/>
                  <a:pt x="71" y="178"/>
                  <a:pt x="69" y="184"/>
                </a:cubicBezTo>
                <a:moveTo>
                  <a:pt x="105" y="185"/>
                </a:moveTo>
                <a:cubicBezTo>
                  <a:pt x="107" y="178"/>
                  <a:pt x="110" y="172"/>
                  <a:pt x="113" y="165"/>
                </a:cubicBezTo>
                <a:cubicBezTo>
                  <a:pt x="113" y="165"/>
                  <a:pt x="114" y="165"/>
                  <a:pt x="114" y="165"/>
                </a:cubicBezTo>
                <a:cubicBezTo>
                  <a:pt x="114" y="165"/>
                  <a:pt x="114" y="165"/>
                  <a:pt x="114" y="165"/>
                </a:cubicBezTo>
                <a:cubicBezTo>
                  <a:pt x="114" y="167"/>
                  <a:pt x="114" y="169"/>
                  <a:pt x="114" y="170"/>
                </a:cubicBezTo>
                <a:cubicBezTo>
                  <a:pt x="113" y="171"/>
                  <a:pt x="113" y="171"/>
                  <a:pt x="113" y="171"/>
                </a:cubicBezTo>
                <a:cubicBezTo>
                  <a:pt x="111" y="176"/>
                  <a:pt x="109" y="180"/>
                  <a:pt x="107" y="184"/>
                </a:cubicBezTo>
                <a:cubicBezTo>
                  <a:pt x="106" y="185"/>
                  <a:pt x="106" y="185"/>
                  <a:pt x="105" y="185"/>
                </a:cubicBezTo>
                <a:moveTo>
                  <a:pt x="59" y="181"/>
                </a:moveTo>
                <a:cubicBezTo>
                  <a:pt x="55" y="180"/>
                  <a:pt x="52" y="178"/>
                  <a:pt x="50" y="177"/>
                </a:cubicBezTo>
                <a:cubicBezTo>
                  <a:pt x="50" y="176"/>
                  <a:pt x="50" y="176"/>
                  <a:pt x="50" y="176"/>
                </a:cubicBezTo>
                <a:cubicBezTo>
                  <a:pt x="53" y="171"/>
                  <a:pt x="55" y="166"/>
                  <a:pt x="58" y="161"/>
                </a:cubicBezTo>
                <a:cubicBezTo>
                  <a:pt x="61" y="162"/>
                  <a:pt x="64" y="163"/>
                  <a:pt x="66" y="164"/>
                </a:cubicBezTo>
                <a:cubicBezTo>
                  <a:pt x="63" y="169"/>
                  <a:pt x="61" y="175"/>
                  <a:pt x="59" y="181"/>
                </a:cubicBezTo>
                <a:moveTo>
                  <a:pt x="120" y="173"/>
                </a:moveTo>
                <a:cubicBezTo>
                  <a:pt x="120" y="172"/>
                  <a:pt x="120" y="172"/>
                  <a:pt x="120" y="172"/>
                </a:cubicBezTo>
                <a:cubicBezTo>
                  <a:pt x="120" y="171"/>
                  <a:pt x="120" y="171"/>
                  <a:pt x="120" y="171"/>
                </a:cubicBezTo>
                <a:cubicBezTo>
                  <a:pt x="121" y="168"/>
                  <a:pt x="122" y="165"/>
                  <a:pt x="123" y="162"/>
                </a:cubicBezTo>
                <a:cubicBezTo>
                  <a:pt x="124" y="161"/>
                  <a:pt x="125" y="160"/>
                  <a:pt x="126" y="159"/>
                </a:cubicBezTo>
                <a:cubicBezTo>
                  <a:pt x="126" y="159"/>
                  <a:pt x="126" y="159"/>
                  <a:pt x="126" y="159"/>
                </a:cubicBezTo>
                <a:cubicBezTo>
                  <a:pt x="126" y="159"/>
                  <a:pt x="126" y="159"/>
                  <a:pt x="126" y="159"/>
                </a:cubicBezTo>
                <a:cubicBezTo>
                  <a:pt x="126" y="160"/>
                  <a:pt x="125" y="162"/>
                  <a:pt x="125" y="165"/>
                </a:cubicBezTo>
                <a:cubicBezTo>
                  <a:pt x="125" y="165"/>
                  <a:pt x="124" y="165"/>
                  <a:pt x="124" y="166"/>
                </a:cubicBezTo>
                <a:cubicBezTo>
                  <a:pt x="123" y="168"/>
                  <a:pt x="122" y="170"/>
                  <a:pt x="120" y="173"/>
                </a:cubicBezTo>
                <a:moveTo>
                  <a:pt x="128" y="179"/>
                </a:moveTo>
                <a:cubicBezTo>
                  <a:pt x="128" y="177"/>
                  <a:pt x="128" y="174"/>
                  <a:pt x="129" y="171"/>
                </a:cubicBezTo>
                <a:cubicBezTo>
                  <a:pt x="129" y="167"/>
                  <a:pt x="129" y="164"/>
                  <a:pt x="129" y="161"/>
                </a:cubicBezTo>
                <a:cubicBezTo>
                  <a:pt x="132" y="160"/>
                  <a:pt x="134" y="160"/>
                  <a:pt x="136" y="159"/>
                </a:cubicBezTo>
                <a:cubicBezTo>
                  <a:pt x="134" y="165"/>
                  <a:pt x="132" y="172"/>
                  <a:pt x="130" y="178"/>
                </a:cubicBezTo>
                <a:cubicBezTo>
                  <a:pt x="130" y="179"/>
                  <a:pt x="130" y="179"/>
                  <a:pt x="130" y="179"/>
                </a:cubicBezTo>
                <a:cubicBezTo>
                  <a:pt x="129" y="179"/>
                  <a:pt x="128" y="179"/>
                  <a:pt x="128" y="179"/>
                </a:cubicBezTo>
                <a:moveTo>
                  <a:pt x="46" y="175"/>
                </a:moveTo>
                <a:cubicBezTo>
                  <a:pt x="44" y="174"/>
                  <a:pt x="42" y="172"/>
                  <a:pt x="40" y="171"/>
                </a:cubicBezTo>
                <a:cubicBezTo>
                  <a:pt x="42" y="166"/>
                  <a:pt x="44" y="161"/>
                  <a:pt x="47" y="157"/>
                </a:cubicBezTo>
                <a:cubicBezTo>
                  <a:pt x="50" y="158"/>
                  <a:pt x="52" y="159"/>
                  <a:pt x="54" y="160"/>
                </a:cubicBezTo>
                <a:cubicBezTo>
                  <a:pt x="52" y="165"/>
                  <a:pt x="49" y="170"/>
                  <a:pt x="47" y="174"/>
                </a:cubicBezTo>
                <a:cubicBezTo>
                  <a:pt x="46" y="175"/>
                  <a:pt x="46" y="175"/>
                  <a:pt x="46" y="175"/>
                </a:cubicBezTo>
                <a:moveTo>
                  <a:pt x="134" y="177"/>
                </a:moveTo>
                <a:cubicBezTo>
                  <a:pt x="136" y="170"/>
                  <a:pt x="138" y="163"/>
                  <a:pt x="141" y="157"/>
                </a:cubicBezTo>
                <a:cubicBezTo>
                  <a:pt x="141" y="156"/>
                  <a:pt x="141" y="156"/>
                  <a:pt x="141" y="156"/>
                </a:cubicBezTo>
                <a:cubicBezTo>
                  <a:pt x="141" y="156"/>
                  <a:pt x="142" y="156"/>
                  <a:pt x="143" y="155"/>
                </a:cubicBezTo>
                <a:cubicBezTo>
                  <a:pt x="141" y="162"/>
                  <a:pt x="139" y="169"/>
                  <a:pt x="137" y="175"/>
                </a:cubicBezTo>
                <a:cubicBezTo>
                  <a:pt x="136" y="176"/>
                  <a:pt x="135" y="176"/>
                  <a:pt x="134" y="177"/>
                </a:cubicBezTo>
                <a:moveTo>
                  <a:pt x="36" y="169"/>
                </a:moveTo>
                <a:cubicBezTo>
                  <a:pt x="35" y="167"/>
                  <a:pt x="33" y="166"/>
                  <a:pt x="31" y="164"/>
                </a:cubicBezTo>
                <a:cubicBezTo>
                  <a:pt x="33" y="160"/>
                  <a:pt x="35" y="156"/>
                  <a:pt x="38" y="152"/>
                </a:cubicBezTo>
                <a:cubicBezTo>
                  <a:pt x="40" y="153"/>
                  <a:pt x="42" y="154"/>
                  <a:pt x="44" y="155"/>
                </a:cubicBezTo>
                <a:cubicBezTo>
                  <a:pt x="41" y="159"/>
                  <a:pt x="38" y="164"/>
                  <a:pt x="36" y="169"/>
                </a:cubicBezTo>
                <a:moveTo>
                  <a:pt x="142" y="173"/>
                </a:moveTo>
                <a:cubicBezTo>
                  <a:pt x="144" y="166"/>
                  <a:pt x="146" y="159"/>
                  <a:pt x="148" y="153"/>
                </a:cubicBezTo>
                <a:cubicBezTo>
                  <a:pt x="148" y="152"/>
                  <a:pt x="148" y="152"/>
                  <a:pt x="148" y="152"/>
                </a:cubicBezTo>
                <a:cubicBezTo>
                  <a:pt x="149" y="152"/>
                  <a:pt x="150" y="151"/>
                  <a:pt x="152" y="150"/>
                </a:cubicBezTo>
                <a:cubicBezTo>
                  <a:pt x="150" y="157"/>
                  <a:pt x="148" y="164"/>
                  <a:pt x="145" y="171"/>
                </a:cubicBezTo>
                <a:cubicBezTo>
                  <a:pt x="144" y="171"/>
                  <a:pt x="143" y="172"/>
                  <a:pt x="142" y="173"/>
                </a:cubicBezTo>
                <a:moveTo>
                  <a:pt x="118" y="165"/>
                </a:moveTo>
                <a:cubicBezTo>
                  <a:pt x="118" y="164"/>
                  <a:pt x="118" y="163"/>
                  <a:pt x="118" y="162"/>
                </a:cubicBezTo>
                <a:cubicBezTo>
                  <a:pt x="118" y="161"/>
                  <a:pt x="117" y="160"/>
                  <a:pt x="116" y="160"/>
                </a:cubicBezTo>
                <a:cubicBezTo>
                  <a:pt x="116" y="160"/>
                  <a:pt x="116" y="160"/>
                  <a:pt x="116" y="160"/>
                </a:cubicBezTo>
                <a:cubicBezTo>
                  <a:pt x="116" y="160"/>
                  <a:pt x="116" y="160"/>
                  <a:pt x="116" y="160"/>
                </a:cubicBezTo>
                <a:cubicBezTo>
                  <a:pt x="118" y="156"/>
                  <a:pt x="119" y="153"/>
                  <a:pt x="121" y="150"/>
                </a:cubicBezTo>
                <a:cubicBezTo>
                  <a:pt x="122" y="150"/>
                  <a:pt x="122" y="150"/>
                  <a:pt x="122" y="150"/>
                </a:cubicBezTo>
                <a:cubicBezTo>
                  <a:pt x="122" y="151"/>
                  <a:pt x="123" y="152"/>
                  <a:pt x="123" y="153"/>
                </a:cubicBezTo>
                <a:cubicBezTo>
                  <a:pt x="123" y="154"/>
                  <a:pt x="123" y="154"/>
                  <a:pt x="123" y="154"/>
                </a:cubicBezTo>
                <a:cubicBezTo>
                  <a:pt x="123" y="154"/>
                  <a:pt x="123" y="154"/>
                  <a:pt x="123" y="154"/>
                </a:cubicBezTo>
                <a:cubicBezTo>
                  <a:pt x="123" y="155"/>
                  <a:pt x="123" y="156"/>
                  <a:pt x="122" y="157"/>
                </a:cubicBezTo>
                <a:cubicBezTo>
                  <a:pt x="122" y="158"/>
                  <a:pt x="121" y="159"/>
                  <a:pt x="120" y="160"/>
                </a:cubicBezTo>
                <a:cubicBezTo>
                  <a:pt x="119" y="162"/>
                  <a:pt x="118" y="163"/>
                  <a:pt x="118" y="165"/>
                </a:cubicBezTo>
                <a:moveTo>
                  <a:pt x="28" y="161"/>
                </a:moveTo>
                <a:cubicBezTo>
                  <a:pt x="28" y="161"/>
                  <a:pt x="27" y="161"/>
                  <a:pt x="27" y="160"/>
                </a:cubicBezTo>
                <a:cubicBezTo>
                  <a:pt x="26" y="159"/>
                  <a:pt x="26" y="159"/>
                  <a:pt x="25" y="158"/>
                </a:cubicBezTo>
                <a:cubicBezTo>
                  <a:pt x="27" y="154"/>
                  <a:pt x="28" y="150"/>
                  <a:pt x="30" y="146"/>
                </a:cubicBezTo>
                <a:cubicBezTo>
                  <a:pt x="31" y="147"/>
                  <a:pt x="33" y="148"/>
                  <a:pt x="34" y="149"/>
                </a:cubicBezTo>
                <a:cubicBezTo>
                  <a:pt x="32" y="153"/>
                  <a:pt x="30" y="157"/>
                  <a:pt x="28" y="161"/>
                </a:cubicBezTo>
                <a:moveTo>
                  <a:pt x="151" y="167"/>
                </a:moveTo>
                <a:cubicBezTo>
                  <a:pt x="153" y="160"/>
                  <a:pt x="155" y="154"/>
                  <a:pt x="156" y="147"/>
                </a:cubicBezTo>
                <a:cubicBezTo>
                  <a:pt x="157" y="147"/>
                  <a:pt x="157" y="147"/>
                  <a:pt x="157" y="147"/>
                </a:cubicBezTo>
                <a:cubicBezTo>
                  <a:pt x="158" y="146"/>
                  <a:pt x="159" y="145"/>
                  <a:pt x="160" y="144"/>
                </a:cubicBezTo>
                <a:cubicBezTo>
                  <a:pt x="159" y="150"/>
                  <a:pt x="157" y="157"/>
                  <a:pt x="154" y="163"/>
                </a:cubicBezTo>
                <a:cubicBezTo>
                  <a:pt x="154" y="163"/>
                  <a:pt x="154" y="163"/>
                  <a:pt x="154" y="163"/>
                </a:cubicBezTo>
                <a:cubicBezTo>
                  <a:pt x="153" y="165"/>
                  <a:pt x="152" y="166"/>
                  <a:pt x="151" y="167"/>
                </a:cubicBezTo>
                <a:moveTo>
                  <a:pt x="114" y="155"/>
                </a:moveTo>
                <a:cubicBezTo>
                  <a:pt x="114" y="153"/>
                  <a:pt x="113" y="152"/>
                  <a:pt x="112" y="150"/>
                </a:cubicBezTo>
                <a:cubicBezTo>
                  <a:pt x="113" y="150"/>
                  <a:pt x="113" y="150"/>
                  <a:pt x="113" y="150"/>
                </a:cubicBezTo>
                <a:cubicBezTo>
                  <a:pt x="114" y="147"/>
                  <a:pt x="115" y="144"/>
                  <a:pt x="117" y="142"/>
                </a:cubicBezTo>
                <a:cubicBezTo>
                  <a:pt x="118" y="143"/>
                  <a:pt x="118" y="144"/>
                  <a:pt x="119" y="146"/>
                </a:cubicBezTo>
                <a:cubicBezTo>
                  <a:pt x="117" y="149"/>
                  <a:pt x="116" y="152"/>
                  <a:pt x="114" y="155"/>
                </a:cubicBezTo>
                <a:moveTo>
                  <a:pt x="22" y="154"/>
                </a:moveTo>
                <a:cubicBezTo>
                  <a:pt x="21" y="153"/>
                  <a:pt x="20" y="151"/>
                  <a:pt x="18" y="149"/>
                </a:cubicBezTo>
                <a:cubicBezTo>
                  <a:pt x="20" y="146"/>
                  <a:pt x="21" y="144"/>
                  <a:pt x="23" y="141"/>
                </a:cubicBezTo>
                <a:cubicBezTo>
                  <a:pt x="24" y="142"/>
                  <a:pt x="25" y="143"/>
                  <a:pt x="27" y="144"/>
                </a:cubicBezTo>
                <a:cubicBezTo>
                  <a:pt x="25" y="148"/>
                  <a:pt x="24" y="151"/>
                  <a:pt x="22" y="154"/>
                </a:cubicBezTo>
                <a:moveTo>
                  <a:pt x="16" y="145"/>
                </a:moveTo>
                <a:cubicBezTo>
                  <a:pt x="15" y="145"/>
                  <a:pt x="15" y="144"/>
                  <a:pt x="14" y="143"/>
                </a:cubicBezTo>
                <a:cubicBezTo>
                  <a:pt x="16" y="140"/>
                  <a:pt x="17" y="138"/>
                  <a:pt x="18" y="136"/>
                </a:cubicBezTo>
                <a:cubicBezTo>
                  <a:pt x="19" y="136"/>
                  <a:pt x="19" y="137"/>
                  <a:pt x="20" y="138"/>
                </a:cubicBezTo>
                <a:cubicBezTo>
                  <a:pt x="18" y="140"/>
                  <a:pt x="17" y="143"/>
                  <a:pt x="16" y="145"/>
                </a:cubicBezTo>
                <a:moveTo>
                  <a:pt x="161" y="157"/>
                </a:moveTo>
                <a:cubicBezTo>
                  <a:pt x="163" y="151"/>
                  <a:pt x="164" y="145"/>
                  <a:pt x="165" y="139"/>
                </a:cubicBezTo>
                <a:cubicBezTo>
                  <a:pt x="167" y="138"/>
                  <a:pt x="168" y="136"/>
                  <a:pt x="169" y="135"/>
                </a:cubicBezTo>
                <a:cubicBezTo>
                  <a:pt x="169" y="137"/>
                  <a:pt x="169" y="138"/>
                  <a:pt x="168" y="140"/>
                </a:cubicBezTo>
                <a:cubicBezTo>
                  <a:pt x="168" y="142"/>
                  <a:pt x="168" y="144"/>
                  <a:pt x="168" y="145"/>
                </a:cubicBezTo>
                <a:cubicBezTo>
                  <a:pt x="168" y="146"/>
                  <a:pt x="168" y="146"/>
                  <a:pt x="168" y="146"/>
                </a:cubicBezTo>
                <a:cubicBezTo>
                  <a:pt x="168" y="146"/>
                  <a:pt x="168" y="146"/>
                  <a:pt x="168" y="146"/>
                </a:cubicBezTo>
                <a:cubicBezTo>
                  <a:pt x="166" y="150"/>
                  <a:pt x="164" y="153"/>
                  <a:pt x="161" y="157"/>
                </a:cubicBezTo>
                <a:moveTo>
                  <a:pt x="111" y="145"/>
                </a:moveTo>
                <a:cubicBezTo>
                  <a:pt x="110" y="143"/>
                  <a:pt x="109" y="142"/>
                  <a:pt x="109" y="140"/>
                </a:cubicBezTo>
                <a:cubicBezTo>
                  <a:pt x="110" y="137"/>
                  <a:pt x="111" y="135"/>
                  <a:pt x="112" y="132"/>
                </a:cubicBezTo>
                <a:cubicBezTo>
                  <a:pt x="112" y="132"/>
                  <a:pt x="112" y="132"/>
                  <a:pt x="112" y="132"/>
                </a:cubicBezTo>
                <a:cubicBezTo>
                  <a:pt x="113" y="134"/>
                  <a:pt x="114" y="136"/>
                  <a:pt x="115" y="138"/>
                </a:cubicBezTo>
                <a:cubicBezTo>
                  <a:pt x="113" y="140"/>
                  <a:pt x="112" y="142"/>
                  <a:pt x="111" y="145"/>
                </a:cubicBezTo>
                <a:moveTo>
                  <a:pt x="12" y="139"/>
                </a:moveTo>
                <a:cubicBezTo>
                  <a:pt x="11" y="137"/>
                  <a:pt x="11" y="135"/>
                  <a:pt x="10" y="134"/>
                </a:cubicBezTo>
                <a:cubicBezTo>
                  <a:pt x="11" y="132"/>
                  <a:pt x="12" y="131"/>
                  <a:pt x="13" y="129"/>
                </a:cubicBezTo>
                <a:cubicBezTo>
                  <a:pt x="14" y="130"/>
                  <a:pt x="15" y="131"/>
                  <a:pt x="15" y="132"/>
                </a:cubicBezTo>
                <a:cubicBezTo>
                  <a:pt x="14" y="134"/>
                  <a:pt x="13" y="136"/>
                  <a:pt x="12" y="139"/>
                </a:cubicBezTo>
                <a:moveTo>
                  <a:pt x="107" y="134"/>
                </a:moveTo>
                <a:cubicBezTo>
                  <a:pt x="106" y="133"/>
                  <a:pt x="106" y="131"/>
                  <a:pt x="105" y="130"/>
                </a:cubicBezTo>
                <a:cubicBezTo>
                  <a:pt x="105" y="130"/>
                  <a:pt x="105" y="130"/>
                  <a:pt x="105" y="130"/>
                </a:cubicBezTo>
                <a:cubicBezTo>
                  <a:pt x="106" y="128"/>
                  <a:pt x="107" y="126"/>
                  <a:pt x="108" y="124"/>
                </a:cubicBezTo>
                <a:cubicBezTo>
                  <a:pt x="108" y="126"/>
                  <a:pt x="109" y="127"/>
                  <a:pt x="110" y="128"/>
                </a:cubicBezTo>
                <a:cubicBezTo>
                  <a:pt x="109" y="130"/>
                  <a:pt x="108" y="132"/>
                  <a:pt x="107" y="134"/>
                </a:cubicBezTo>
                <a:moveTo>
                  <a:pt x="8" y="129"/>
                </a:moveTo>
                <a:cubicBezTo>
                  <a:pt x="8" y="127"/>
                  <a:pt x="7" y="125"/>
                  <a:pt x="7" y="123"/>
                </a:cubicBezTo>
                <a:cubicBezTo>
                  <a:pt x="7" y="122"/>
                  <a:pt x="8" y="121"/>
                  <a:pt x="8" y="120"/>
                </a:cubicBezTo>
                <a:cubicBezTo>
                  <a:pt x="9" y="122"/>
                  <a:pt x="10" y="123"/>
                  <a:pt x="11" y="125"/>
                </a:cubicBezTo>
                <a:cubicBezTo>
                  <a:pt x="11" y="125"/>
                  <a:pt x="11" y="125"/>
                  <a:pt x="11" y="125"/>
                </a:cubicBezTo>
                <a:cubicBezTo>
                  <a:pt x="10" y="126"/>
                  <a:pt x="9" y="128"/>
                  <a:pt x="8" y="129"/>
                </a:cubicBezTo>
                <a:moveTo>
                  <a:pt x="170" y="124"/>
                </a:moveTo>
                <a:cubicBezTo>
                  <a:pt x="169" y="124"/>
                  <a:pt x="169" y="124"/>
                  <a:pt x="168" y="123"/>
                </a:cubicBezTo>
                <a:cubicBezTo>
                  <a:pt x="169" y="121"/>
                  <a:pt x="170" y="120"/>
                  <a:pt x="171" y="118"/>
                </a:cubicBezTo>
                <a:cubicBezTo>
                  <a:pt x="172" y="119"/>
                  <a:pt x="173" y="119"/>
                  <a:pt x="174" y="119"/>
                </a:cubicBezTo>
                <a:cubicBezTo>
                  <a:pt x="174" y="120"/>
                  <a:pt x="174" y="120"/>
                  <a:pt x="174" y="120"/>
                </a:cubicBezTo>
                <a:cubicBezTo>
                  <a:pt x="174" y="120"/>
                  <a:pt x="174" y="120"/>
                  <a:pt x="174" y="120"/>
                </a:cubicBezTo>
                <a:cubicBezTo>
                  <a:pt x="172" y="122"/>
                  <a:pt x="171" y="123"/>
                  <a:pt x="170" y="124"/>
                </a:cubicBezTo>
                <a:moveTo>
                  <a:pt x="103" y="125"/>
                </a:moveTo>
                <a:cubicBezTo>
                  <a:pt x="103" y="123"/>
                  <a:pt x="103" y="122"/>
                  <a:pt x="102" y="121"/>
                </a:cubicBezTo>
                <a:cubicBezTo>
                  <a:pt x="103" y="121"/>
                  <a:pt x="103" y="121"/>
                  <a:pt x="103" y="121"/>
                </a:cubicBezTo>
                <a:cubicBezTo>
                  <a:pt x="103" y="120"/>
                  <a:pt x="104" y="119"/>
                  <a:pt x="104" y="118"/>
                </a:cubicBezTo>
                <a:cubicBezTo>
                  <a:pt x="105" y="119"/>
                  <a:pt x="105" y="119"/>
                  <a:pt x="106" y="120"/>
                </a:cubicBezTo>
                <a:cubicBezTo>
                  <a:pt x="105" y="122"/>
                  <a:pt x="104" y="123"/>
                  <a:pt x="103" y="125"/>
                </a:cubicBezTo>
                <a:moveTo>
                  <a:pt x="164" y="122"/>
                </a:moveTo>
                <a:cubicBezTo>
                  <a:pt x="163" y="121"/>
                  <a:pt x="161" y="121"/>
                  <a:pt x="159" y="120"/>
                </a:cubicBezTo>
                <a:cubicBezTo>
                  <a:pt x="160" y="118"/>
                  <a:pt x="161" y="117"/>
                  <a:pt x="162" y="115"/>
                </a:cubicBezTo>
                <a:cubicBezTo>
                  <a:pt x="162" y="115"/>
                  <a:pt x="162" y="115"/>
                  <a:pt x="162" y="115"/>
                </a:cubicBezTo>
                <a:cubicBezTo>
                  <a:pt x="164" y="116"/>
                  <a:pt x="166" y="116"/>
                  <a:pt x="167" y="117"/>
                </a:cubicBezTo>
                <a:cubicBezTo>
                  <a:pt x="166" y="118"/>
                  <a:pt x="165" y="120"/>
                  <a:pt x="164" y="122"/>
                </a:cubicBezTo>
                <a:moveTo>
                  <a:pt x="101" y="116"/>
                </a:moveTo>
                <a:cubicBezTo>
                  <a:pt x="100" y="115"/>
                  <a:pt x="100" y="115"/>
                  <a:pt x="100" y="114"/>
                </a:cubicBezTo>
                <a:cubicBezTo>
                  <a:pt x="100" y="113"/>
                  <a:pt x="101" y="112"/>
                  <a:pt x="101" y="112"/>
                </a:cubicBezTo>
                <a:cubicBezTo>
                  <a:pt x="102" y="113"/>
                  <a:pt x="102" y="113"/>
                  <a:pt x="102" y="113"/>
                </a:cubicBezTo>
                <a:cubicBezTo>
                  <a:pt x="101" y="114"/>
                  <a:pt x="101" y="115"/>
                  <a:pt x="101" y="116"/>
                </a:cubicBezTo>
                <a:moveTo>
                  <a:pt x="156" y="118"/>
                </a:moveTo>
                <a:cubicBezTo>
                  <a:pt x="154" y="117"/>
                  <a:pt x="151" y="116"/>
                  <a:pt x="149" y="115"/>
                </a:cubicBezTo>
                <a:cubicBezTo>
                  <a:pt x="150" y="114"/>
                  <a:pt x="150" y="113"/>
                  <a:pt x="151" y="111"/>
                </a:cubicBezTo>
                <a:cubicBezTo>
                  <a:pt x="154" y="112"/>
                  <a:pt x="156" y="113"/>
                  <a:pt x="158" y="114"/>
                </a:cubicBezTo>
                <a:cubicBezTo>
                  <a:pt x="157" y="115"/>
                  <a:pt x="156" y="117"/>
                  <a:pt x="156" y="118"/>
                </a:cubicBezTo>
                <a:moveTo>
                  <a:pt x="6" y="117"/>
                </a:moveTo>
                <a:cubicBezTo>
                  <a:pt x="5" y="115"/>
                  <a:pt x="5" y="112"/>
                  <a:pt x="5" y="110"/>
                </a:cubicBezTo>
                <a:cubicBezTo>
                  <a:pt x="5" y="112"/>
                  <a:pt x="6" y="114"/>
                  <a:pt x="6" y="115"/>
                </a:cubicBezTo>
                <a:cubicBezTo>
                  <a:pt x="6" y="116"/>
                  <a:pt x="6" y="117"/>
                  <a:pt x="6" y="117"/>
                </a:cubicBezTo>
                <a:moveTo>
                  <a:pt x="145" y="114"/>
                </a:moveTo>
                <a:cubicBezTo>
                  <a:pt x="144" y="113"/>
                  <a:pt x="144" y="113"/>
                  <a:pt x="143" y="113"/>
                </a:cubicBezTo>
                <a:cubicBezTo>
                  <a:pt x="143" y="112"/>
                  <a:pt x="144" y="110"/>
                  <a:pt x="144" y="109"/>
                </a:cubicBezTo>
                <a:cubicBezTo>
                  <a:pt x="145" y="109"/>
                  <a:pt x="146" y="110"/>
                  <a:pt x="147" y="110"/>
                </a:cubicBezTo>
                <a:cubicBezTo>
                  <a:pt x="147" y="111"/>
                  <a:pt x="146" y="113"/>
                  <a:pt x="145" y="114"/>
                </a:cubicBezTo>
                <a:moveTo>
                  <a:pt x="139" y="111"/>
                </a:moveTo>
                <a:cubicBezTo>
                  <a:pt x="137" y="110"/>
                  <a:pt x="135" y="110"/>
                  <a:pt x="133" y="109"/>
                </a:cubicBezTo>
                <a:cubicBezTo>
                  <a:pt x="133" y="109"/>
                  <a:pt x="133" y="109"/>
                  <a:pt x="133" y="109"/>
                </a:cubicBezTo>
                <a:cubicBezTo>
                  <a:pt x="133" y="108"/>
                  <a:pt x="134" y="107"/>
                  <a:pt x="134" y="106"/>
                </a:cubicBezTo>
                <a:cubicBezTo>
                  <a:pt x="136" y="106"/>
                  <a:pt x="139" y="107"/>
                  <a:pt x="141" y="108"/>
                </a:cubicBezTo>
                <a:cubicBezTo>
                  <a:pt x="140" y="109"/>
                  <a:pt x="140" y="110"/>
                  <a:pt x="139" y="111"/>
                </a:cubicBezTo>
                <a:moveTo>
                  <a:pt x="177" y="135"/>
                </a:moveTo>
                <a:cubicBezTo>
                  <a:pt x="177" y="130"/>
                  <a:pt x="178" y="125"/>
                  <a:pt x="178" y="119"/>
                </a:cubicBezTo>
                <a:cubicBezTo>
                  <a:pt x="179" y="119"/>
                  <a:pt x="179" y="119"/>
                  <a:pt x="179" y="119"/>
                </a:cubicBezTo>
                <a:cubicBezTo>
                  <a:pt x="180" y="114"/>
                  <a:pt x="181" y="109"/>
                  <a:pt x="182" y="103"/>
                </a:cubicBezTo>
                <a:cubicBezTo>
                  <a:pt x="182" y="114"/>
                  <a:pt x="181" y="125"/>
                  <a:pt x="177" y="135"/>
                </a:cubicBezTo>
                <a:moveTo>
                  <a:pt x="129" y="107"/>
                </a:moveTo>
                <a:cubicBezTo>
                  <a:pt x="128" y="106"/>
                  <a:pt x="126" y="106"/>
                  <a:pt x="125" y="105"/>
                </a:cubicBezTo>
                <a:cubicBezTo>
                  <a:pt x="126" y="104"/>
                  <a:pt x="126" y="104"/>
                  <a:pt x="126" y="103"/>
                </a:cubicBezTo>
                <a:cubicBezTo>
                  <a:pt x="128" y="103"/>
                  <a:pt x="129" y="104"/>
                  <a:pt x="131" y="104"/>
                </a:cubicBezTo>
                <a:cubicBezTo>
                  <a:pt x="130" y="105"/>
                  <a:pt x="130" y="106"/>
                  <a:pt x="129" y="107"/>
                </a:cubicBezTo>
                <a:moveTo>
                  <a:pt x="98" y="109"/>
                </a:moveTo>
                <a:cubicBezTo>
                  <a:pt x="97" y="106"/>
                  <a:pt x="97" y="104"/>
                  <a:pt x="96" y="102"/>
                </a:cubicBezTo>
                <a:cubicBezTo>
                  <a:pt x="97" y="104"/>
                  <a:pt x="98" y="106"/>
                  <a:pt x="99" y="107"/>
                </a:cubicBezTo>
                <a:cubicBezTo>
                  <a:pt x="99" y="108"/>
                  <a:pt x="99" y="108"/>
                  <a:pt x="99" y="108"/>
                </a:cubicBezTo>
                <a:cubicBezTo>
                  <a:pt x="98" y="108"/>
                  <a:pt x="98" y="108"/>
                  <a:pt x="98" y="109"/>
                </a:cubicBezTo>
                <a:moveTo>
                  <a:pt x="121" y="104"/>
                </a:moveTo>
                <a:cubicBezTo>
                  <a:pt x="120" y="103"/>
                  <a:pt x="118" y="102"/>
                  <a:pt x="117" y="102"/>
                </a:cubicBezTo>
                <a:cubicBezTo>
                  <a:pt x="117" y="101"/>
                  <a:pt x="117" y="100"/>
                  <a:pt x="117" y="100"/>
                </a:cubicBezTo>
                <a:cubicBezTo>
                  <a:pt x="119" y="100"/>
                  <a:pt x="121" y="101"/>
                  <a:pt x="123" y="102"/>
                </a:cubicBezTo>
                <a:cubicBezTo>
                  <a:pt x="122" y="102"/>
                  <a:pt x="122" y="103"/>
                  <a:pt x="121" y="104"/>
                </a:cubicBezTo>
                <a:moveTo>
                  <a:pt x="129" y="157"/>
                </a:moveTo>
                <a:cubicBezTo>
                  <a:pt x="129" y="156"/>
                  <a:pt x="129" y="156"/>
                  <a:pt x="129" y="156"/>
                </a:cubicBezTo>
                <a:cubicBezTo>
                  <a:pt x="128" y="154"/>
                  <a:pt x="126" y="150"/>
                  <a:pt x="124" y="146"/>
                </a:cubicBezTo>
                <a:cubicBezTo>
                  <a:pt x="123" y="145"/>
                  <a:pt x="123" y="145"/>
                  <a:pt x="123" y="145"/>
                </a:cubicBezTo>
                <a:cubicBezTo>
                  <a:pt x="123" y="144"/>
                  <a:pt x="123" y="144"/>
                  <a:pt x="123" y="144"/>
                </a:cubicBezTo>
                <a:cubicBezTo>
                  <a:pt x="118" y="135"/>
                  <a:pt x="111" y="123"/>
                  <a:pt x="105" y="112"/>
                </a:cubicBezTo>
                <a:cubicBezTo>
                  <a:pt x="105" y="111"/>
                  <a:pt x="105" y="111"/>
                  <a:pt x="105" y="111"/>
                </a:cubicBezTo>
                <a:cubicBezTo>
                  <a:pt x="103" y="106"/>
                  <a:pt x="100" y="102"/>
                  <a:pt x="98" y="98"/>
                </a:cubicBezTo>
                <a:cubicBezTo>
                  <a:pt x="101" y="99"/>
                  <a:pt x="103" y="100"/>
                  <a:pt x="106" y="101"/>
                </a:cubicBezTo>
                <a:cubicBezTo>
                  <a:pt x="115" y="105"/>
                  <a:pt x="127" y="110"/>
                  <a:pt x="138" y="115"/>
                </a:cubicBezTo>
                <a:cubicBezTo>
                  <a:pt x="138" y="115"/>
                  <a:pt x="139" y="116"/>
                  <a:pt x="139" y="116"/>
                </a:cubicBezTo>
                <a:cubicBezTo>
                  <a:pt x="139" y="116"/>
                  <a:pt x="140" y="116"/>
                  <a:pt x="140" y="116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49" y="120"/>
                  <a:pt x="158" y="123"/>
                  <a:pt x="164" y="126"/>
                </a:cubicBezTo>
                <a:cubicBezTo>
                  <a:pt x="164" y="126"/>
                  <a:pt x="164" y="126"/>
                  <a:pt x="165" y="127"/>
                </a:cubicBezTo>
                <a:cubicBezTo>
                  <a:pt x="165" y="127"/>
                  <a:pt x="165" y="127"/>
                  <a:pt x="165" y="127"/>
                </a:cubicBezTo>
                <a:cubicBezTo>
                  <a:pt x="166" y="127"/>
                  <a:pt x="167" y="127"/>
                  <a:pt x="168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68" y="129"/>
                  <a:pt x="168" y="130"/>
                  <a:pt x="168" y="130"/>
                </a:cubicBezTo>
                <a:cubicBezTo>
                  <a:pt x="167" y="132"/>
                  <a:pt x="165" y="134"/>
                  <a:pt x="163" y="136"/>
                </a:cubicBezTo>
                <a:cubicBezTo>
                  <a:pt x="162" y="137"/>
                  <a:pt x="162" y="137"/>
                  <a:pt x="162" y="137"/>
                </a:cubicBezTo>
                <a:cubicBezTo>
                  <a:pt x="155" y="144"/>
                  <a:pt x="144" y="152"/>
                  <a:pt x="129" y="157"/>
                </a:cubicBezTo>
                <a:moveTo>
                  <a:pt x="113" y="100"/>
                </a:moveTo>
                <a:cubicBezTo>
                  <a:pt x="112" y="100"/>
                  <a:pt x="111" y="99"/>
                  <a:pt x="110" y="99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10" y="98"/>
                  <a:pt x="110" y="98"/>
                  <a:pt x="110" y="97"/>
                </a:cubicBezTo>
                <a:cubicBezTo>
                  <a:pt x="111" y="97"/>
                  <a:pt x="111" y="97"/>
                  <a:pt x="111" y="97"/>
                </a:cubicBezTo>
                <a:cubicBezTo>
                  <a:pt x="112" y="98"/>
                  <a:pt x="113" y="98"/>
                  <a:pt x="114" y="98"/>
                </a:cubicBezTo>
                <a:cubicBezTo>
                  <a:pt x="113" y="99"/>
                  <a:pt x="113" y="100"/>
                  <a:pt x="113" y="100"/>
                </a:cubicBezTo>
                <a:moveTo>
                  <a:pt x="106" y="97"/>
                </a:moveTo>
                <a:cubicBezTo>
                  <a:pt x="103" y="96"/>
                  <a:pt x="100" y="94"/>
                  <a:pt x="97" y="93"/>
                </a:cubicBezTo>
                <a:cubicBezTo>
                  <a:pt x="97" y="92"/>
                  <a:pt x="97" y="92"/>
                  <a:pt x="97" y="92"/>
                </a:cubicBezTo>
                <a:cubicBezTo>
                  <a:pt x="97" y="92"/>
                  <a:pt x="97" y="92"/>
                  <a:pt x="97" y="92"/>
                </a:cubicBezTo>
                <a:cubicBezTo>
                  <a:pt x="98" y="92"/>
                  <a:pt x="98" y="92"/>
                  <a:pt x="98" y="92"/>
                </a:cubicBezTo>
                <a:cubicBezTo>
                  <a:pt x="99" y="93"/>
                  <a:pt x="102" y="94"/>
                  <a:pt x="107" y="96"/>
                </a:cubicBezTo>
                <a:cubicBezTo>
                  <a:pt x="106" y="96"/>
                  <a:pt x="106" y="97"/>
                  <a:pt x="106" y="97"/>
                </a:cubicBezTo>
                <a:moveTo>
                  <a:pt x="98" y="89"/>
                </a:moveTo>
                <a:cubicBezTo>
                  <a:pt x="98" y="87"/>
                  <a:pt x="98" y="85"/>
                  <a:pt x="98" y="83"/>
                </a:cubicBezTo>
                <a:cubicBezTo>
                  <a:pt x="99" y="83"/>
                  <a:pt x="99" y="83"/>
                  <a:pt x="99" y="83"/>
                </a:cubicBezTo>
                <a:cubicBezTo>
                  <a:pt x="100" y="82"/>
                  <a:pt x="102" y="81"/>
                  <a:pt x="106" y="79"/>
                </a:cubicBezTo>
                <a:cubicBezTo>
                  <a:pt x="104" y="82"/>
                  <a:pt x="103" y="85"/>
                  <a:pt x="103" y="88"/>
                </a:cubicBezTo>
                <a:cubicBezTo>
                  <a:pt x="101" y="88"/>
                  <a:pt x="99" y="89"/>
                  <a:pt x="99" y="89"/>
                </a:cubicBezTo>
                <a:cubicBezTo>
                  <a:pt x="99" y="89"/>
                  <a:pt x="99" y="89"/>
                  <a:pt x="99" y="89"/>
                </a:cubicBezTo>
                <a:cubicBezTo>
                  <a:pt x="99" y="89"/>
                  <a:pt x="99" y="89"/>
                  <a:pt x="99" y="89"/>
                </a:cubicBezTo>
                <a:cubicBezTo>
                  <a:pt x="99" y="89"/>
                  <a:pt x="99" y="89"/>
                  <a:pt x="99" y="89"/>
                </a:cubicBezTo>
                <a:cubicBezTo>
                  <a:pt x="98" y="89"/>
                  <a:pt x="98" y="89"/>
                  <a:pt x="98" y="89"/>
                </a:cubicBezTo>
                <a:cubicBezTo>
                  <a:pt x="98" y="89"/>
                  <a:pt x="98" y="89"/>
                  <a:pt x="98" y="89"/>
                </a:cubicBezTo>
                <a:cubicBezTo>
                  <a:pt x="98" y="89"/>
                  <a:pt x="98" y="89"/>
                  <a:pt x="98" y="89"/>
                </a:cubicBezTo>
                <a:moveTo>
                  <a:pt x="107" y="86"/>
                </a:moveTo>
                <a:cubicBezTo>
                  <a:pt x="108" y="83"/>
                  <a:pt x="109" y="80"/>
                  <a:pt x="111" y="76"/>
                </a:cubicBezTo>
                <a:cubicBezTo>
                  <a:pt x="111" y="75"/>
                  <a:pt x="111" y="75"/>
                  <a:pt x="111" y="75"/>
                </a:cubicBezTo>
                <a:cubicBezTo>
                  <a:pt x="113" y="74"/>
                  <a:pt x="116" y="73"/>
                  <a:pt x="118" y="71"/>
                </a:cubicBezTo>
                <a:cubicBezTo>
                  <a:pt x="117" y="75"/>
                  <a:pt x="115" y="79"/>
                  <a:pt x="114" y="83"/>
                </a:cubicBezTo>
                <a:cubicBezTo>
                  <a:pt x="113" y="84"/>
                  <a:pt x="112" y="84"/>
                  <a:pt x="111" y="84"/>
                </a:cubicBezTo>
                <a:cubicBezTo>
                  <a:pt x="110" y="85"/>
                  <a:pt x="110" y="85"/>
                  <a:pt x="110" y="85"/>
                </a:cubicBezTo>
                <a:cubicBezTo>
                  <a:pt x="109" y="86"/>
                  <a:pt x="108" y="86"/>
                  <a:pt x="107" y="86"/>
                </a:cubicBezTo>
                <a:moveTo>
                  <a:pt x="123" y="85"/>
                </a:moveTo>
                <a:cubicBezTo>
                  <a:pt x="124" y="85"/>
                  <a:pt x="124" y="85"/>
                  <a:pt x="124" y="84"/>
                </a:cubicBezTo>
                <a:cubicBezTo>
                  <a:pt x="129" y="83"/>
                  <a:pt x="134" y="81"/>
                  <a:pt x="140" y="79"/>
                </a:cubicBezTo>
                <a:cubicBezTo>
                  <a:pt x="153" y="73"/>
                  <a:pt x="167" y="68"/>
                  <a:pt x="178" y="66"/>
                </a:cubicBezTo>
                <a:cubicBezTo>
                  <a:pt x="179" y="72"/>
                  <a:pt x="180" y="79"/>
                  <a:pt x="180" y="86"/>
                </a:cubicBezTo>
                <a:cubicBezTo>
                  <a:pt x="180" y="96"/>
                  <a:pt x="178" y="106"/>
                  <a:pt x="176" y="115"/>
                </a:cubicBezTo>
                <a:cubicBezTo>
                  <a:pt x="175" y="115"/>
                  <a:pt x="175" y="115"/>
                  <a:pt x="175" y="115"/>
                </a:cubicBezTo>
                <a:cubicBezTo>
                  <a:pt x="169" y="113"/>
                  <a:pt x="161" y="110"/>
                  <a:pt x="151" y="107"/>
                </a:cubicBezTo>
                <a:cubicBezTo>
                  <a:pt x="151" y="107"/>
                  <a:pt x="151" y="107"/>
                  <a:pt x="151" y="107"/>
                </a:cubicBezTo>
                <a:cubicBezTo>
                  <a:pt x="150" y="107"/>
                  <a:pt x="150" y="107"/>
                  <a:pt x="150" y="107"/>
                </a:cubicBezTo>
                <a:cubicBezTo>
                  <a:pt x="145" y="105"/>
                  <a:pt x="139" y="103"/>
                  <a:pt x="134" y="101"/>
                </a:cubicBezTo>
                <a:cubicBezTo>
                  <a:pt x="128" y="99"/>
                  <a:pt x="123" y="97"/>
                  <a:pt x="118" y="96"/>
                </a:cubicBezTo>
                <a:cubicBezTo>
                  <a:pt x="118" y="95"/>
                  <a:pt x="117" y="95"/>
                  <a:pt x="117" y="95"/>
                </a:cubicBezTo>
                <a:cubicBezTo>
                  <a:pt x="116" y="95"/>
                  <a:pt x="116" y="95"/>
                  <a:pt x="116" y="95"/>
                </a:cubicBezTo>
                <a:cubicBezTo>
                  <a:pt x="116" y="95"/>
                  <a:pt x="116" y="95"/>
                  <a:pt x="115" y="95"/>
                </a:cubicBezTo>
                <a:cubicBezTo>
                  <a:pt x="114" y="94"/>
                  <a:pt x="113" y="94"/>
                  <a:pt x="112" y="94"/>
                </a:cubicBezTo>
                <a:cubicBezTo>
                  <a:pt x="111" y="93"/>
                  <a:pt x="111" y="93"/>
                  <a:pt x="111" y="93"/>
                </a:cubicBezTo>
                <a:cubicBezTo>
                  <a:pt x="111" y="93"/>
                  <a:pt x="111" y="93"/>
                  <a:pt x="111" y="93"/>
                </a:cubicBezTo>
                <a:cubicBezTo>
                  <a:pt x="111" y="92"/>
                  <a:pt x="110" y="92"/>
                  <a:pt x="110" y="92"/>
                </a:cubicBezTo>
                <a:cubicBezTo>
                  <a:pt x="109" y="92"/>
                  <a:pt x="109" y="92"/>
                  <a:pt x="109" y="92"/>
                </a:cubicBezTo>
                <a:cubicBezTo>
                  <a:pt x="108" y="92"/>
                  <a:pt x="106" y="92"/>
                  <a:pt x="105" y="91"/>
                </a:cubicBezTo>
                <a:cubicBezTo>
                  <a:pt x="110" y="90"/>
                  <a:pt x="116" y="88"/>
                  <a:pt x="123" y="85"/>
                </a:cubicBezTo>
                <a:cubicBezTo>
                  <a:pt x="123" y="85"/>
                  <a:pt x="123" y="85"/>
                  <a:pt x="123" y="85"/>
                </a:cubicBezTo>
                <a:moveTo>
                  <a:pt x="119" y="81"/>
                </a:moveTo>
                <a:cubicBezTo>
                  <a:pt x="120" y="77"/>
                  <a:pt x="122" y="73"/>
                  <a:pt x="123" y="69"/>
                </a:cubicBezTo>
                <a:cubicBezTo>
                  <a:pt x="123" y="68"/>
                  <a:pt x="123" y="68"/>
                  <a:pt x="123" y="68"/>
                </a:cubicBezTo>
                <a:cubicBezTo>
                  <a:pt x="125" y="67"/>
                  <a:pt x="126" y="66"/>
                  <a:pt x="128" y="65"/>
                </a:cubicBezTo>
                <a:cubicBezTo>
                  <a:pt x="126" y="70"/>
                  <a:pt x="124" y="75"/>
                  <a:pt x="122" y="79"/>
                </a:cubicBezTo>
                <a:cubicBezTo>
                  <a:pt x="121" y="80"/>
                  <a:pt x="120" y="80"/>
                  <a:pt x="119" y="81"/>
                </a:cubicBezTo>
                <a:moveTo>
                  <a:pt x="127" y="77"/>
                </a:moveTo>
                <a:cubicBezTo>
                  <a:pt x="129" y="73"/>
                  <a:pt x="131" y="69"/>
                  <a:pt x="133" y="65"/>
                </a:cubicBezTo>
                <a:cubicBezTo>
                  <a:pt x="133" y="64"/>
                  <a:pt x="133" y="63"/>
                  <a:pt x="132" y="63"/>
                </a:cubicBezTo>
                <a:cubicBezTo>
                  <a:pt x="134" y="62"/>
                  <a:pt x="136" y="61"/>
                  <a:pt x="138" y="60"/>
                </a:cubicBezTo>
                <a:cubicBezTo>
                  <a:pt x="136" y="65"/>
                  <a:pt x="134" y="70"/>
                  <a:pt x="132" y="75"/>
                </a:cubicBezTo>
                <a:cubicBezTo>
                  <a:pt x="130" y="76"/>
                  <a:pt x="129" y="76"/>
                  <a:pt x="127" y="77"/>
                </a:cubicBezTo>
                <a:moveTo>
                  <a:pt x="137" y="72"/>
                </a:moveTo>
                <a:cubicBezTo>
                  <a:pt x="139" y="67"/>
                  <a:pt x="141" y="62"/>
                  <a:pt x="143" y="57"/>
                </a:cubicBezTo>
                <a:cubicBezTo>
                  <a:pt x="143" y="57"/>
                  <a:pt x="143" y="57"/>
                  <a:pt x="143" y="57"/>
                </a:cubicBezTo>
                <a:cubicBezTo>
                  <a:pt x="146" y="55"/>
                  <a:pt x="148" y="54"/>
                  <a:pt x="150" y="53"/>
                </a:cubicBezTo>
                <a:cubicBezTo>
                  <a:pt x="149" y="58"/>
                  <a:pt x="147" y="63"/>
                  <a:pt x="146" y="68"/>
                </a:cubicBezTo>
                <a:cubicBezTo>
                  <a:pt x="143" y="70"/>
                  <a:pt x="140" y="71"/>
                  <a:pt x="137" y="72"/>
                </a:cubicBezTo>
                <a:moveTo>
                  <a:pt x="151" y="66"/>
                </a:moveTo>
                <a:cubicBezTo>
                  <a:pt x="152" y="61"/>
                  <a:pt x="154" y="55"/>
                  <a:pt x="155" y="50"/>
                </a:cubicBezTo>
                <a:cubicBezTo>
                  <a:pt x="157" y="49"/>
                  <a:pt x="159" y="48"/>
                  <a:pt x="161" y="47"/>
                </a:cubicBezTo>
                <a:cubicBezTo>
                  <a:pt x="159" y="52"/>
                  <a:pt x="157" y="57"/>
                  <a:pt x="155" y="63"/>
                </a:cubicBezTo>
                <a:cubicBezTo>
                  <a:pt x="155" y="63"/>
                  <a:pt x="155" y="63"/>
                  <a:pt x="155" y="63"/>
                </a:cubicBezTo>
                <a:cubicBezTo>
                  <a:pt x="155" y="64"/>
                  <a:pt x="155" y="64"/>
                  <a:pt x="155" y="64"/>
                </a:cubicBezTo>
                <a:cubicBezTo>
                  <a:pt x="154" y="65"/>
                  <a:pt x="152" y="65"/>
                  <a:pt x="151" y="66"/>
                </a:cubicBezTo>
                <a:moveTo>
                  <a:pt x="168" y="58"/>
                </a:moveTo>
                <a:cubicBezTo>
                  <a:pt x="170" y="53"/>
                  <a:pt x="172" y="48"/>
                  <a:pt x="174" y="43"/>
                </a:cubicBezTo>
                <a:cubicBezTo>
                  <a:pt x="172" y="47"/>
                  <a:pt x="171" y="52"/>
                  <a:pt x="171" y="57"/>
                </a:cubicBezTo>
                <a:cubicBezTo>
                  <a:pt x="170" y="57"/>
                  <a:pt x="169" y="57"/>
                  <a:pt x="168" y="58"/>
                </a:cubicBezTo>
                <a:moveTo>
                  <a:pt x="160" y="62"/>
                </a:moveTo>
                <a:cubicBezTo>
                  <a:pt x="162" y="56"/>
                  <a:pt x="164" y="50"/>
                  <a:pt x="166" y="44"/>
                </a:cubicBezTo>
                <a:cubicBezTo>
                  <a:pt x="167" y="44"/>
                  <a:pt x="168" y="43"/>
                  <a:pt x="169" y="43"/>
                </a:cubicBezTo>
                <a:cubicBezTo>
                  <a:pt x="168" y="49"/>
                  <a:pt x="166" y="54"/>
                  <a:pt x="163" y="60"/>
                </a:cubicBezTo>
                <a:cubicBezTo>
                  <a:pt x="162" y="61"/>
                  <a:pt x="161" y="61"/>
                  <a:pt x="160" y="62"/>
                </a:cubicBezTo>
                <a:moveTo>
                  <a:pt x="46" y="152"/>
                </a:moveTo>
                <a:cubicBezTo>
                  <a:pt x="41" y="149"/>
                  <a:pt x="35" y="145"/>
                  <a:pt x="29" y="141"/>
                </a:cubicBezTo>
                <a:cubicBezTo>
                  <a:pt x="21" y="135"/>
                  <a:pt x="15" y="126"/>
                  <a:pt x="11" y="116"/>
                </a:cubicBezTo>
                <a:cubicBezTo>
                  <a:pt x="11" y="115"/>
                  <a:pt x="11" y="114"/>
                  <a:pt x="10" y="114"/>
                </a:cubicBezTo>
                <a:cubicBezTo>
                  <a:pt x="7" y="106"/>
                  <a:pt x="6" y="98"/>
                  <a:pt x="6" y="90"/>
                </a:cubicBezTo>
                <a:cubicBezTo>
                  <a:pt x="6" y="90"/>
                  <a:pt x="6" y="89"/>
                  <a:pt x="6" y="89"/>
                </a:cubicBezTo>
                <a:cubicBezTo>
                  <a:pt x="6" y="88"/>
                  <a:pt x="6" y="88"/>
                  <a:pt x="6" y="87"/>
                </a:cubicBezTo>
                <a:cubicBezTo>
                  <a:pt x="6" y="73"/>
                  <a:pt x="10" y="59"/>
                  <a:pt x="18" y="48"/>
                </a:cubicBezTo>
                <a:cubicBezTo>
                  <a:pt x="33" y="26"/>
                  <a:pt x="60" y="13"/>
                  <a:pt x="90" y="11"/>
                </a:cubicBezTo>
                <a:cubicBezTo>
                  <a:pt x="89" y="12"/>
                  <a:pt x="89" y="15"/>
                  <a:pt x="89" y="17"/>
                </a:cubicBezTo>
                <a:cubicBezTo>
                  <a:pt x="89" y="31"/>
                  <a:pt x="89" y="54"/>
                  <a:pt x="89" y="71"/>
                </a:cubicBezTo>
                <a:cubicBezTo>
                  <a:pt x="89" y="81"/>
                  <a:pt x="89" y="88"/>
                  <a:pt x="89" y="91"/>
                </a:cubicBezTo>
                <a:cubicBezTo>
                  <a:pt x="89" y="92"/>
                  <a:pt x="89" y="92"/>
                  <a:pt x="89" y="92"/>
                </a:cubicBezTo>
                <a:cubicBezTo>
                  <a:pt x="89" y="93"/>
                  <a:pt x="89" y="93"/>
                  <a:pt x="89" y="93"/>
                </a:cubicBezTo>
                <a:cubicBezTo>
                  <a:pt x="90" y="95"/>
                  <a:pt x="92" y="104"/>
                  <a:pt x="96" y="114"/>
                </a:cubicBezTo>
                <a:cubicBezTo>
                  <a:pt x="95" y="114"/>
                  <a:pt x="95" y="114"/>
                  <a:pt x="95" y="114"/>
                </a:cubicBezTo>
                <a:cubicBezTo>
                  <a:pt x="95" y="115"/>
                  <a:pt x="95" y="117"/>
                  <a:pt x="96" y="117"/>
                </a:cubicBezTo>
                <a:cubicBezTo>
                  <a:pt x="97" y="117"/>
                  <a:pt x="97" y="117"/>
                  <a:pt x="97" y="117"/>
                </a:cubicBezTo>
                <a:cubicBezTo>
                  <a:pt x="99" y="124"/>
                  <a:pt x="102" y="132"/>
                  <a:pt x="105" y="140"/>
                </a:cubicBezTo>
                <a:cubicBezTo>
                  <a:pt x="104" y="140"/>
                  <a:pt x="105" y="141"/>
                  <a:pt x="105" y="141"/>
                </a:cubicBezTo>
                <a:cubicBezTo>
                  <a:pt x="108" y="149"/>
                  <a:pt x="110" y="156"/>
                  <a:pt x="113" y="161"/>
                </a:cubicBezTo>
                <a:cubicBezTo>
                  <a:pt x="112" y="161"/>
                  <a:pt x="112" y="161"/>
                  <a:pt x="112" y="161"/>
                </a:cubicBezTo>
                <a:cubicBezTo>
                  <a:pt x="112" y="161"/>
                  <a:pt x="112" y="161"/>
                  <a:pt x="111" y="161"/>
                </a:cubicBezTo>
                <a:cubicBezTo>
                  <a:pt x="111" y="161"/>
                  <a:pt x="111" y="161"/>
                  <a:pt x="110" y="162"/>
                </a:cubicBezTo>
                <a:cubicBezTo>
                  <a:pt x="104" y="163"/>
                  <a:pt x="98" y="163"/>
                  <a:pt x="92" y="163"/>
                </a:cubicBezTo>
                <a:cubicBezTo>
                  <a:pt x="91" y="163"/>
                  <a:pt x="91" y="163"/>
                  <a:pt x="91" y="163"/>
                </a:cubicBezTo>
                <a:cubicBezTo>
                  <a:pt x="91" y="163"/>
                  <a:pt x="90" y="163"/>
                  <a:pt x="90" y="162"/>
                </a:cubicBezTo>
                <a:cubicBezTo>
                  <a:pt x="90" y="162"/>
                  <a:pt x="89" y="162"/>
                  <a:pt x="89" y="162"/>
                </a:cubicBezTo>
                <a:cubicBezTo>
                  <a:pt x="89" y="162"/>
                  <a:pt x="88" y="163"/>
                  <a:pt x="88" y="163"/>
                </a:cubicBezTo>
                <a:cubicBezTo>
                  <a:pt x="82" y="163"/>
                  <a:pt x="77" y="162"/>
                  <a:pt x="71" y="161"/>
                </a:cubicBezTo>
                <a:cubicBezTo>
                  <a:pt x="71" y="161"/>
                  <a:pt x="71" y="160"/>
                  <a:pt x="71" y="160"/>
                </a:cubicBezTo>
                <a:cubicBezTo>
                  <a:pt x="70" y="160"/>
                  <a:pt x="70" y="160"/>
                  <a:pt x="70" y="160"/>
                </a:cubicBezTo>
                <a:cubicBezTo>
                  <a:pt x="69" y="160"/>
                  <a:pt x="69" y="160"/>
                  <a:pt x="68" y="160"/>
                </a:cubicBezTo>
                <a:cubicBezTo>
                  <a:pt x="62" y="159"/>
                  <a:pt x="55" y="156"/>
                  <a:pt x="49" y="153"/>
                </a:cubicBezTo>
                <a:cubicBezTo>
                  <a:pt x="49" y="153"/>
                  <a:pt x="48" y="153"/>
                  <a:pt x="48" y="152"/>
                </a:cubicBezTo>
                <a:cubicBezTo>
                  <a:pt x="48" y="152"/>
                  <a:pt x="47" y="152"/>
                  <a:pt x="47" y="152"/>
                </a:cubicBezTo>
                <a:cubicBezTo>
                  <a:pt x="47" y="152"/>
                  <a:pt x="47" y="152"/>
                  <a:pt x="46" y="152"/>
                </a:cubicBezTo>
                <a:moveTo>
                  <a:pt x="99" y="78"/>
                </a:moveTo>
                <a:cubicBezTo>
                  <a:pt x="101" y="51"/>
                  <a:pt x="104" y="32"/>
                  <a:pt x="108" y="4"/>
                </a:cubicBezTo>
                <a:cubicBezTo>
                  <a:pt x="111" y="4"/>
                  <a:pt x="114" y="4"/>
                  <a:pt x="117" y="5"/>
                </a:cubicBezTo>
                <a:cubicBezTo>
                  <a:pt x="138" y="7"/>
                  <a:pt x="158" y="15"/>
                  <a:pt x="170" y="29"/>
                </a:cubicBezTo>
                <a:cubicBezTo>
                  <a:pt x="172" y="32"/>
                  <a:pt x="173" y="34"/>
                  <a:pt x="174" y="36"/>
                </a:cubicBezTo>
                <a:cubicBezTo>
                  <a:pt x="172" y="37"/>
                  <a:pt x="168" y="39"/>
                  <a:pt x="165" y="40"/>
                </a:cubicBezTo>
                <a:cubicBezTo>
                  <a:pt x="165" y="40"/>
                  <a:pt x="165" y="40"/>
                  <a:pt x="165" y="40"/>
                </a:cubicBezTo>
                <a:cubicBezTo>
                  <a:pt x="164" y="40"/>
                  <a:pt x="164" y="41"/>
                  <a:pt x="163" y="41"/>
                </a:cubicBezTo>
                <a:cubicBezTo>
                  <a:pt x="151" y="47"/>
                  <a:pt x="138" y="55"/>
                  <a:pt x="126" y="62"/>
                </a:cubicBezTo>
                <a:cubicBezTo>
                  <a:pt x="117" y="67"/>
                  <a:pt x="110" y="72"/>
                  <a:pt x="105" y="75"/>
                </a:cubicBezTo>
                <a:cubicBezTo>
                  <a:pt x="102" y="76"/>
                  <a:pt x="100" y="77"/>
                  <a:pt x="99" y="78"/>
                </a:cubicBezTo>
                <a:moveTo>
                  <a:pt x="107" y="0"/>
                </a:moveTo>
                <a:cubicBezTo>
                  <a:pt x="106" y="0"/>
                  <a:pt x="106" y="0"/>
                  <a:pt x="105" y="1"/>
                </a:cubicBezTo>
                <a:cubicBezTo>
                  <a:pt x="105" y="1"/>
                  <a:pt x="104" y="2"/>
                  <a:pt x="104" y="3"/>
                </a:cubicBezTo>
                <a:cubicBezTo>
                  <a:pt x="101" y="32"/>
                  <a:pt x="97" y="50"/>
                  <a:pt x="95" y="79"/>
                </a:cubicBezTo>
                <a:cubicBezTo>
                  <a:pt x="95" y="79"/>
                  <a:pt x="94" y="80"/>
                  <a:pt x="94" y="80"/>
                </a:cubicBezTo>
                <a:cubicBezTo>
                  <a:pt x="94" y="83"/>
                  <a:pt x="94" y="88"/>
                  <a:pt x="94" y="91"/>
                </a:cubicBezTo>
                <a:cubicBezTo>
                  <a:pt x="93" y="91"/>
                  <a:pt x="93" y="91"/>
                  <a:pt x="93" y="91"/>
                </a:cubicBezTo>
                <a:cubicBezTo>
                  <a:pt x="93" y="91"/>
                  <a:pt x="93" y="91"/>
                  <a:pt x="93" y="91"/>
                </a:cubicBezTo>
                <a:cubicBezTo>
                  <a:pt x="93" y="88"/>
                  <a:pt x="92" y="81"/>
                  <a:pt x="92" y="71"/>
                </a:cubicBezTo>
                <a:cubicBezTo>
                  <a:pt x="92" y="60"/>
                  <a:pt x="93" y="46"/>
                  <a:pt x="93" y="33"/>
                </a:cubicBezTo>
                <a:cubicBezTo>
                  <a:pt x="93" y="27"/>
                  <a:pt x="93" y="22"/>
                  <a:pt x="93" y="18"/>
                </a:cubicBezTo>
                <a:cubicBezTo>
                  <a:pt x="93" y="13"/>
                  <a:pt x="94" y="10"/>
                  <a:pt x="94" y="9"/>
                </a:cubicBezTo>
                <a:cubicBezTo>
                  <a:pt x="94" y="9"/>
                  <a:pt x="94" y="9"/>
                  <a:pt x="94" y="9"/>
                </a:cubicBezTo>
                <a:cubicBezTo>
                  <a:pt x="94" y="8"/>
                  <a:pt x="94" y="8"/>
                  <a:pt x="94" y="8"/>
                </a:cubicBezTo>
                <a:cubicBezTo>
                  <a:pt x="94" y="8"/>
                  <a:pt x="94" y="8"/>
                  <a:pt x="94" y="8"/>
                </a:cubicBezTo>
                <a:cubicBezTo>
                  <a:pt x="94" y="8"/>
                  <a:pt x="94" y="8"/>
                  <a:pt x="94" y="8"/>
                </a:cubicBezTo>
                <a:cubicBezTo>
                  <a:pt x="93" y="7"/>
                  <a:pt x="93" y="7"/>
                  <a:pt x="93" y="7"/>
                </a:cubicBezTo>
                <a:cubicBezTo>
                  <a:pt x="93" y="7"/>
                  <a:pt x="93" y="7"/>
                  <a:pt x="93" y="7"/>
                </a:cubicBezTo>
                <a:cubicBezTo>
                  <a:pt x="93" y="7"/>
                  <a:pt x="93" y="7"/>
                  <a:pt x="93" y="7"/>
                </a:cubicBezTo>
                <a:cubicBezTo>
                  <a:pt x="93" y="7"/>
                  <a:pt x="93" y="7"/>
                  <a:pt x="93" y="7"/>
                </a:cubicBezTo>
                <a:cubicBezTo>
                  <a:pt x="92" y="7"/>
                  <a:pt x="92" y="7"/>
                  <a:pt x="92" y="7"/>
                </a:cubicBezTo>
                <a:cubicBezTo>
                  <a:pt x="92" y="6"/>
                  <a:pt x="92" y="6"/>
                  <a:pt x="92" y="6"/>
                </a:cubicBezTo>
                <a:cubicBezTo>
                  <a:pt x="92" y="6"/>
                  <a:pt x="92" y="6"/>
                  <a:pt x="92" y="6"/>
                </a:cubicBezTo>
                <a:cubicBezTo>
                  <a:pt x="92" y="6"/>
                  <a:pt x="92" y="6"/>
                  <a:pt x="92" y="6"/>
                </a:cubicBezTo>
                <a:cubicBezTo>
                  <a:pt x="61" y="9"/>
                  <a:pt x="31" y="22"/>
                  <a:pt x="14" y="46"/>
                </a:cubicBezTo>
                <a:cubicBezTo>
                  <a:pt x="6" y="58"/>
                  <a:pt x="2" y="74"/>
                  <a:pt x="2" y="89"/>
                </a:cubicBezTo>
                <a:cubicBezTo>
                  <a:pt x="2" y="90"/>
                  <a:pt x="2" y="90"/>
                  <a:pt x="2" y="90"/>
                </a:cubicBezTo>
                <a:cubicBezTo>
                  <a:pt x="1" y="95"/>
                  <a:pt x="0" y="99"/>
                  <a:pt x="0" y="104"/>
                </a:cubicBezTo>
                <a:cubicBezTo>
                  <a:pt x="0" y="111"/>
                  <a:pt x="1" y="117"/>
                  <a:pt x="3" y="123"/>
                </a:cubicBezTo>
                <a:cubicBezTo>
                  <a:pt x="2" y="123"/>
                  <a:pt x="2" y="123"/>
                  <a:pt x="2" y="123"/>
                </a:cubicBezTo>
                <a:cubicBezTo>
                  <a:pt x="2" y="124"/>
                  <a:pt x="2" y="125"/>
                  <a:pt x="3" y="126"/>
                </a:cubicBezTo>
                <a:cubicBezTo>
                  <a:pt x="3" y="126"/>
                  <a:pt x="3" y="126"/>
                  <a:pt x="3" y="126"/>
                </a:cubicBezTo>
                <a:cubicBezTo>
                  <a:pt x="4" y="129"/>
                  <a:pt x="5" y="131"/>
                  <a:pt x="6" y="134"/>
                </a:cubicBezTo>
                <a:cubicBezTo>
                  <a:pt x="6" y="134"/>
                  <a:pt x="6" y="135"/>
                  <a:pt x="6" y="135"/>
                </a:cubicBezTo>
                <a:cubicBezTo>
                  <a:pt x="8" y="138"/>
                  <a:pt x="9" y="140"/>
                  <a:pt x="10" y="143"/>
                </a:cubicBezTo>
                <a:cubicBezTo>
                  <a:pt x="10" y="144"/>
                  <a:pt x="10" y="145"/>
                  <a:pt x="11" y="145"/>
                </a:cubicBezTo>
                <a:cubicBezTo>
                  <a:pt x="11" y="146"/>
                  <a:pt x="11" y="146"/>
                  <a:pt x="11" y="146"/>
                </a:cubicBezTo>
                <a:cubicBezTo>
                  <a:pt x="12" y="147"/>
                  <a:pt x="13" y="149"/>
                  <a:pt x="14" y="150"/>
                </a:cubicBezTo>
                <a:cubicBezTo>
                  <a:pt x="14" y="151"/>
                  <a:pt x="14" y="151"/>
                  <a:pt x="14" y="151"/>
                </a:cubicBezTo>
                <a:cubicBezTo>
                  <a:pt x="14" y="151"/>
                  <a:pt x="15" y="152"/>
                  <a:pt x="16" y="152"/>
                </a:cubicBezTo>
                <a:cubicBezTo>
                  <a:pt x="17" y="154"/>
                  <a:pt x="19" y="156"/>
                  <a:pt x="20" y="158"/>
                </a:cubicBezTo>
                <a:cubicBezTo>
                  <a:pt x="20" y="159"/>
                  <a:pt x="21" y="160"/>
                  <a:pt x="21" y="161"/>
                </a:cubicBezTo>
                <a:cubicBezTo>
                  <a:pt x="22" y="161"/>
                  <a:pt x="22" y="161"/>
                  <a:pt x="22" y="161"/>
                </a:cubicBezTo>
                <a:cubicBezTo>
                  <a:pt x="23" y="161"/>
                  <a:pt x="24" y="162"/>
                  <a:pt x="24" y="163"/>
                </a:cubicBezTo>
                <a:cubicBezTo>
                  <a:pt x="29" y="168"/>
                  <a:pt x="36" y="174"/>
                  <a:pt x="46" y="179"/>
                </a:cubicBezTo>
                <a:cubicBezTo>
                  <a:pt x="46" y="180"/>
                  <a:pt x="46" y="180"/>
                  <a:pt x="46" y="180"/>
                </a:cubicBezTo>
                <a:cubicBezTo>
                  <a:pt x="46" y="181"/>
                  <a:pt x="47" y="181"/>
                  <a:pt x="48" y="181"/>
                </a:cubicBezTo>
                <a:cubicBezTo>
                  <a:pt x="48" y="181"/>
                  <a:pt x="48" y="181"/>
                  <a:pt x="48" y="181"/>
                </a:cubicBezTo>
                <a:cubicBezTo>
                  <a:pt x="48" y="181"/>
                  <a:pt x="48" y="181"/>
                  <a:pt x="48" y="181"/>
                </a:cubicBezTo>
                <a:cubicBezTo>
                  <a:pt x="51" y="182"/>
                  <a:pt x="54" y="183"/>
                  <a:pt x="57" y="184"/>
                </a:cubicBezTo>
                <a:cubicBezTo>
                  <a:pt x="57" y="185"/>
                  <a:pt x="58" y="186"/>
                  <a:pt x="59" y="186"/>
                </a:cubicBezTo>
                <a:cubicBezTo>
                  <a:pt x="59" y="186"/>
                  <a:pt x="59" y="186"/>
                  <a:pt x="59" y="186"/>
                </a:cubicBezTo>
                <a:cubicBezTo>
                  <a:pt x="60" y="186"/>
                  <a:pt x="61" y="186"/>
                  <a:pt x="61" y="186"/>
                </a:cubicBezTo>
                <a:cubicBezTo>
                  <a:pt x="63" y="186"/>
                  <a:pt x="65" y="187"/>
                  <a:pt x="68" y="187"/>
                </a:cubicBezTo>
                <a:cubicBezTo>
                  <a:pt x="68" y="188"/>
                  <a:pt x="68" y="189"/>
                  <a:pt x="69" y="190"/>
                </a:cubicBezTo>
                <a:cubicBezTo>
                  <a:pt x="69" y="190"/>
                  <a:pt x="70" y="190"/>
                  <a:pt x="70" y="190"/>
                </a:cubicBezTo>
                <a:cubicBezTo>
                  <a:pt x="71" y="190"/>
                  <a:pt x="71" y="189"/>
                  <a:pt x="72" y="188"/>
                </a:cubicBezTo>
                <a:cubicBezTo>
                  <a:pt x="72" y="188"/>
                  <a:pt x="72" y="188"/>
                  <a:pt x="72" y="188"/>
                </a:cubicBezTo>
                <a:cubicBezTo>
                  <a:pt x="74" y="189"/>
                  <a:pt x="76" y="189"/>
                  <a:pt x="78" y="189"/>
                </a:cubicBezTo>
                <a:cubicBezTo>
                  <a:pt x="79" y="189"/>
                  <a:pt x="79" y="190"/>
                  <a:pt x="79" y="190"/>
                </a:cubicBezTo>
                <a:cubicBezTo>
                  <a:pt x="80" y="190"/>
                  <a:pt x="80" y="190"/>
                  <a:pt x="80" y="190"/>
                </a:cubicBezTo>
                <a:cubicBezTo>
                  <a:pt x="81" y="190"/>
                  <a:pt x="81" y="190"/>
                  <a:pt x="82" y="189"/>
                </a:cubicBezTo>
                <a:cubicBezTo>
                  <a:pt x="84" y="190"/>
                  <a:pt x="87" y="190"/>
                  <a:pt x="89" y="190"/>
                </a:cubicBezTo>
                <a:cubicBezTo>
                  <a:pt x="89" y="190"/>
                  <a:pt x="89" y="190"/>
                  <a:pt x="89" y="190"/>
                </a:cubicBezTo>
                <a:cubicBezTo>
                  <a:pt x="93" y="190"/>
                  <a:pt x="97" y="189"/>
                  <a:pt x="100" y="189"/>
                </a:cubicBezTo>
                <a:cubicBezTo>
                  <a:pt x="100" y="190"/>
                  <a:pt x="101" y="190"/>
                  <a:pt x="102" y="190"/>
                </a:cubicBezTo>
                <a:cubicBezTo>
                  <a:pt x="102" y="190"/>
                  <a:pt x="102" y="190"/>
                  <a:pt x="102" y="190"/>
                </a:cubicBezTo>
                <a:cubicBezTo>
                  <a:pt x="103" y="190"/>
                  <a:pt x="103" y="190"/>
                  <a:pt x="104" y="189"/>
                </a:cubicBezTo>
                <a:cubicBezTo>
                  <a:pt x="104" y="189"/>
                  <a:pt x="104" y="189"/>
                  <a:pt x="104" y="189"/>
                </a:cubicBezTo>
                <a:cubicBezTo>
                  <a:pt x="108" y="188"/>
                  <a:pt x="111" y="188"/>
                  <a:pt x="115" y="187"/>
                </a:cubicBezTo>
                <a:cubicBezTo>
                  <a:pt x="116" y="187"/>
                  <a:pt x="117" y="186"/>
                  <a:pt x="117" y="185"/>
                </a:cubicBezTo>
                <a:cubicBezTo>
                  <a:pt x="117" y="184"/>
                  <a:pt x="117" y="184"/>
                  <a:pt x="116" y="184"/>
                </a:cubicBezTo>
                <a:cubicBezTo>
                  <a:pt x="117" y="181"/>
                  <a:pt x="117" y="178"/>
                  <a:pt x="117" y="175"/>
                </a:cubicBezTo>
                <a:cubicBezTo>
                  <a:pt x="118" y="176"/>
                  <a:pt x="118" y="177"/>
                  <a:pt x="119" y="178"/>
                </a:cubicBezTo>
                <a:cubicBezTo>
                  <a:pt x="121" y="180"/>
                  <a:pt x="122" y="182"/>
                  <a:pt x="124" y="184"/>
                </a:cubicBezTo>
                <a:cubicBezTo>
                  <a:pt x="124" y="184"/>
                  <a:pt x="124" y="184"/>
                  <a:pt x="124" y="184"/>
                </a:cubicBezTo>
                <a:cubicBezTo>
                  <a:pt x="124" y="184"/>
                  <a:pt x="124" y="184"/>
                  <a:pt x="124" y="184"/>
                </a:cubicBezTo>
                <a:cubicBezTo>
                  <a:pt x="124" y="184"/>
                  <a:pt x="124" y="184"/>
                  <a:pt x="124" y="184"/>
                </a:cubicBezTo>
                <a:cubicBezTo>
                  <a:pt x="125" y="184"/>
                  <a:pt x="125" y="184"/>
                  <a:pt x="125" y="184"/>
                </a:cubicBezTo>
                <a:cubicBezTo>
                  <a:pt x="125" y="184"/>
                  <a:pt x="125" y="184"/>
                  <a:pt x="125" y="184"/>
                </a:cubicBezTo>
                <a:cubicBezTo>
                  <a:pt x="126" y="184"/>
                  <a:pt x="126" y="184"/>
                  <a:pt x="126" y="184"/>
                </a:cubicBezTo>
                <a:cubicBezTo>
                  <a:pt x="126" y="184"/>
                  <a:pt x="126" y="184"/>
                  <a:pt x="126" y="184"/>
                </a:cubicBezTo>
                <a:cubicBezTo>
                  <a:pt x="126" y="184"/>
                  <a:pt x="126" y="184"/>
                  <a:pt x="126" y="184"/>
                </a:cubicBezTo>
                <a:cubicBezTo>
                  <a:pt x="126" y="184"/>
                  <a:pt x="126" y="184"/>
                  <a:pt x="126" y="184"/>
                </a:cubicBezTo>
                <a:cubicBezTo>
                  <a:pt x="131" y="183"/>
                  <a:pt x="135" y="181"/>
                  <a:pt x="139" y="179"/>
                </a:cubicBezTo>
                <a:cubicBezTo>
                  <a:pt x="139" y="179"/>
                  <a:pt x="139" y="179"/>
                  <a:pt x="140" y="178"/>
                </a:cubicBezTo>
                <a:cubicBezTo>
                  <a:pt x="142" y="177"/>
                  <a:pt x="144" y="176"/>
                  <a:pt x="147" y="174"/>
                </a:cubicBezTo>
                <a:cubicBezTo>
                  <a:pt x="147" y="174"/>
                  <a:pt x="147" y="174"/>
                  <a:pt x="147" y="174"/>
                </a:cubicBezTo>
                <a:cubicBezTo>
                  <a:pt x="148" y="174"/>
                  <a:pt x="148" y="174"/>
                  <a:pt x="149" y="173"/>
                </a:cubicBezTo>
                <a:cubicBezTo>
                  <a:pt x="149" y="173"/>
                  <a:pt x="149" y="173"/>
                  <a:pt x="149" y="173"/>
                </a:cubicBezTo>
                <a:cubicBezTo>
                  <a:pt x="158" y="166"/>
                  <a:pt x="166" y="159"/>
                  <a:pt x="170" y="149"/>
                </a:cubicBezTo>
                <a:cubicBezTo>
                  <a:pt x="171" y="149"/>
                  <a:pt x="171" y="149"/>
                  <a:pt x="171" y="149"/>
                </a:cubicBezTo>
                <a:cubicBezTo>
                  <a:pt x="171" y="148"/>
                  <a:pt x="171" y="148"/>
                  <a:pt x="171" y="148"/>
                </a:cubicBezTo>
                <a:cubicBezTo>
                  <a:pt x="171" y="148"/>
                  <a:pt x="171" y="148"/>
                  <a:pt x="172" y="147"/>
                </a:cubicBezTo>
                <a:cubicBezTo>
                  <a:pt x="172" y="145"/>
                  <a:pt x="172" y="142"/>
                  <a:pt x="173" y="139"/>
                </a:cubicBezTo>
                <a:cubicBezTo>
                  <a:pt x="173" y="139"/>
                  <a:pt x="173" y="139"/>
                  <a:pt x="173" y="139"/>
                </a:cubicBezTo>
                <a:cubicBezTo>
                  <a:pt x="173" y="140"/>
                  <a:pt x="173" y="141"/>
                  <a:pt x="174" y="141"/>
                </a:cubicBezTo>
                <a:cubicBezTo>
                  <a:pt x="175" y="142"/>
                  <a:pt x="175" y="142"/>
                  <a:pt x="176" y="142"/>
                </a:cubicBezTo>
                <a:cubicBezTo>
                  <a:pt x="176" y="142"/>
                  <a:pt x="177" y="142"/>
                  <a:pt x="177" y="142"/>
                </a:cubicBezTo>
                <a:cubicBezTo>
                  <a:pt x="178" y="142"/>
                  <a:pt x="178" y="141"/>
                  <a:pt x="179" y="141"/>
                </a:cubicBezTo>
                <a:cubicBezTo>
                  <a:pt x="184" y="129"/>
                  <a:pt x="186" y="116"/>
                  <a:pt x="186" y="103"/>
                </a:cubicBezTo>
                <a:cubicBezTo>
                  <a:pt x="186" y="103"/>
                  <a:pt x="186" y="102"/>
                  <a:pt x="186" y="102"/>
                </a:cubicBezTo>
                <a:cubicBezTo>
                  <a:pt x="186" y="89"/>
                  <a:pt x="184" y="76"/>
                  <a:pt x="182" y="63"/>
                </a:cubicBezTo>
                <a:cubicBezTo>
                  <a:pt x="182" y="62"/>
                  <a:pt x="181" y="62"/>
                  <a:pt x="180" y="62"/>
                </a:cubicBezTo>
                <a:cubicBezTo>
                  <a:pt x="180" y="61"/>
                  <a:pt x="180" y="61"/>
                  <a:pt x="179" y="61"/>
                </a:cubicBezTo>
                <a:cubicBezTo>
                  <a:pt x="179" y="61"/>
                  <a:pt x="179" y="61"/>
                  <a:pt x="179" y="61"/>
                </a:cubicBezTo>
                <a:cubicBezTo>
                  <a:pt x="179" y="61"/>
                  <a:pt x="179" y="61"/>
                  <a:pt x="179" y="61"/>
                </a:cubicBezTo>
                <a:cubicBezTo>
                  <a:pt x="171" y="63"/>
                  <a:pt x="162" y="66"/>
                  <a:pt x="152" y="70"/>
                </a:cubicBezTo>
                <a:cubicBezTo>
                  <a:pt x="160" y="66"/>
                  <a:pt x="167" y="63"/>
                  <a:pt x="173" y="60"/>
                </a:cubicBezTo>
                <a:cubicBezTo>
                  <a:pt x="174" y="60"/>
                  <a:pt x="174" y="59"/>
                  <a:pt x="174" y="58"/>
                </a:cubicBezTo>
                <a:cubicBezTo>
                  <a:pt x="175" y="52"/>
                  <a:pt x="177" y="46"/>
                  <a:pt x="178" y="39"/>
                </a:cubicBezTo>
                <a:cubicBezTo>
                  <a:pt x="179" y="39"/>
                  <a:pt x="180" y="38"/>
                  <a:pt x="179" y="37"/>
                </a:cubicBezTo>
                <a:cubicBezTo>
                  <a:pt x="177" y="33"/>
                  <a:pt x="175" y="30"/>
                  <a:pt x="173" y="27"/>
                </a:cubicBezTo>
                <a:cubicBezTo>
                  <a:pt x="160" y="11"/>
                  <a:pt x="139" y="3"/>
                  <a:pt x="118" y="1"/>
                </a:cubicBezTo>
                <a:cubicBezTo>
                  <a:pt x="114" y="0"/>
                  <a:pt x="111" y="0"/>
                  <a:pt x="107" y="0"/>
                </a:cubicBezTo>
                <a:cubicBezTo>
                  <a:pt x="107" y="0"/>
                  <a:pt x="107" y="0"/>
                  <a:pt x="107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0" name="CustomShape 34"/>
          <p:cNvSpPr/>
          <p:nvPr/>
        </p:nvSpPr>
        <p:spPr>
          <a:xfrm>
            <a:off x="2878200" y="2211840"/>
            <a:ext cx="21240" cy="27000"/>
          </a:xfrm>
          <a:custGeom>
            <a:avLst/>
            <a:gdLst/>
            <a:ahLst/>
            <a:rect l="l" t="t" r="r" b="b"/>
            <a:pathLst>
              <a:path w="21" h="27">
                <a:moveTo>
                  <a:pt x="9" y="24"/>
                </a:moveTo>
                <a:cubicBezTo>
                  <a:pt x="9" y="24"/>
                  <a:pt x="9" y="24"/>
                  <a:pt x="9" y="24"/>
                </a:cubicBezTo>
                <a:cubicBezTo>
                  <a:pt x="8" y="24"/>
                  <a:pt x="7" y="24"/>
                  <a:pt x="6" y="23"/>
                </a:cubicBezTo>
                <a:cubicBezTo>
                  <a:pt x="5" y="23"/>
                  <a:pt x="5" y="22"/>
                  <a:pt x="4" y="21"/>
                </a:cubicBezTo>
                <a:cubicBezTo>
                  <a:pt x="4" y="20"/>
                  <a:pt x="4" y="20"/>
                  <a:pt x="4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6" y="17"/>
                  <a:pt x="7" y="14"/>
                  <a:pt x="10" y="12"/>
                </a:cubicBezTo>
                <a:cubicBezTo>
                  <a:pt x="10" y="12"/>
                  <a:pt x="12" y="12"/>
                  <a:pt x="13" y="12"/>
                </a:cubicBezTo>
                <a:cubicBezTo>
                  <a:pt x="13" y="12"/>
                  <a:pt x="13" y="12"/>
                  <a:pt x="13" y="12"/>
                </a:cubicBezTo>
                <a:cubicBezTo>
                  <a:pt x="13" y="12"/>
                  <a:pt x="13" y="12"/>
                  <a:pt x="13" y="12"/>
                </a:cubicBezTo>
                <a:cubicBezTo>
                  <a:pt x="13" y="12"/>
                  <a:pt x="14" y="12"/>
                  <a:pt x="15" y="12"/>
                </a:cubicBezTo>
                <a:cubicBezTo>
                  <a:pt x="16" y="12"/>
                  <a:pt x="16" y="13"/>
                  <a:pt x="16" y="13"/>
                </a:cubicBezTo>
                <a:cubicBezTo>
                  <a:pt x="17" y="14"/>
                  <a:pt x="17" y="15"/>
                  <a:pt x="17" y="15"/>
                </a:cubicBezTo>
                <a:cubicBezTo>
                  <a:pt x="16" y="17"/>
                  <a:pt x="16" y="19"/>
                  <a:pt x="15" y="20"/>
                </a:cubicBezTo>
                <a:cubicBezTo>
                  <a:pt x="14" y="22"/>
                  <a:pt x="11" y="24"/>
                  <a:pt x="9" y="24"/>
                </a:cubicBezTo>
                <a:moveTo>
                  <a:pt x="5" y="12"/>
                </a:moveTo>
                <a:cubicBezTo>
                  <a:pt x="5" y="12"/>
                  <a:pt x="5" y="12"/>
                  <a:pt x="5" y="12"/>
                </a:cubicBezTo>
                <a:cubicBezTo>
                  <a:pt x="5" y="11"/>
                  <a:pt x="6" y="10"/>
                  <a:pt x="6" y="9"/>
                </a:cubicBezTo>
                <a:cubicBezTo>
                  <a:pt x="6" y="9"/>
                  <a:pt x="6" y="10"/>
                  <a:pt x="6" y="11"/>
                </a:cubicBezTo>
                <a:cubicBezTo>
                  <a:pt x="5" y="12"/>
                  <a:pt x="5" y="12"/>
                  <a:pt x="5" y="12"/>
                </a:cubicBezTo>
                <a:moveTo>
                  <a:pt x="17" y="9"/>
                </a:moveTo>
                <a:cubicBezTo>
                  <a:pt x="17" y="9"/>
                  <a:pt x="17" y="9"/>
                  <a:pt x="17" y="9"/>
                </a:cubicBezTo>
                <a:cubicBezTo>
                  <a:pt x="17" y="9"/>
                  <a:pt x="17" y="8"/>
                  <a:pt x="17" y="7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9"/>
                  <a:pt x="17" y="9"/>
                  <a:pt x="17" y="9"/>
                </a:cubicBezTo>
                <a:cubicBezTo>
                  <a:pt x="17" y="9"/>
                  <a:pt x="17" y="9"/>
                  <a:pt x="17" y="9"/>
                </a:cubicBezTo>
                <a:moveTo>
                  <a:pt x="9" y="9"/>
                </a:moveTo>
                <a:cubicBezTo>
                  <a:pt x="9" y="7"/>
                  <a:pt x="10" y="6"/>
                  <a:pt x="10" y="4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5"/>
                  <a:pt x="10" y="7"/>
                  <a:pt x="10" y="9"/>
                </a:cubicBezTo>
                <a:cubicBezTo>
                  <a:pt x="9" y="9"/>
                  <a:pt x="9" y="9"/>
                  <a:pt x="9" y="9"/>
                </a:cubicBezTo>
                <a:moveTo>
                  <a:pt x="14" y="8"/>
                </a:moveTo>
                <a:cubicBezTo>
                  <a:pt x="14" y="8"/>
                  <a:pt x="13" y="8"/>
                  <a:pt x="13" y="8"/>
                </a:cubicBezTo>
                <a:cubicBezTo>
                  <a:pt x="13" y="6"/>
                  <a:pt x="14" y="5"/>
                  <a:pt x="14" y="3"/>
                </a:cubicBezTo>
                <a:cubicBezTo>
                  <a:pt x="15" y="4"/>
                  <a:pt x="15" y="4"/>
                  <a:pt x="15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5" y="5"/>
                  <a:pt x="15" y="7"/>
                  <a:pt x="14" y="8"/>
                </a:cubicBezTo>
                <a:moveTo>
                  <a:pt x="13" y="0"/>
                </a:moveTo>
                <a:cubicBezTo>
                  <a:pt x="11" y="0"/>
                  <a:pt x="10" y="0"/>
                  <a:pt x="8" y="1"/>
                </a:cubicBezTo>
                <a:cubicBezTo>
                  <a:pt x="5" y="3"/>
                  <a:pt x="3" y="7"/>
                  <a:pt x="2" y="11"/>
                </a:cubicBezTo>
                <a:cubicBezTo>
                  <a:pt x="1" y="13"/>
                  <a:pt x="0" y="15"/>
                  <a:pt x="0" y="18"/>
                </a:cubicBezTo>
                <a:cubicBezTo>
                  <a:pt x="0" y="19"/>
                  <a:pt x="1" y="21"/>
                  <a:pt x="1" y="22"/>
                </a:cubicBezTo>
                <a:cubicBezTo>
                  <a:pt x="2" y="24"/>
                  <a:pt x="3" y="25"/>
                  <a:pt x="4" y="26"/>
                </a:cubicBezTo>
                <a:cubicBezTo>
                  <a:pt x="6" y="27"/>
                  <a:pt x="7" y="27"/>
                  <a:pt x="9" y="27"/>
                </a:cubicBezTo>
                <a:cubicBezTo>
                  <a:pt x="9" y="27"/>
                  <a:pt x="9" y="27"/>
                  <a:pt x="9" y="27"/>
                </a:cubicBezTo>
                <a:cubicBezTo>
                  <a:pt x="12" y="27"/>
                  <a:pt x="16" y="25"/>
                  <a:pt x="18" y="22"/>
                </a:cubicBezTo>
                <a:cubicBezTo>
                  <a:pt x="20" y="18"/>
                  <a:pt x="21" y="13"/>
                  <a:pt x="21" y="9"/>
                </a:cubicBezTo>
                <a:cubicBezTo>
                  <a:pt x="19" y="9"/>
                  <a:pt x="19" y="9"/>
                  <a:pt x="19" y="9"/>
                </a:cubicBezTo>
                <a:cubicBezTo>
                  <a:pt x="21" y="9"/>
                  <a:pt x="21" y="9"/>
                  <a:pt x="21" y="9"/>
                </a:cubicBezTo>
                <a:cubicBezTo>
                  <a:pt x="21" y="8"/>
                  <a:pt x="21" y="8"/>
                  <a:pt x="21" y="8"/>
                </a:cubicBezTo>
                <a:cubicBezTo>
                  <a:pt x="21" y="7"/>
                  <a:pt x="21" y="5"/>
                  <a:pt x="20" y="4"/>
                </a:cubicBezTo>
                <a:cubicBezTo>
                  <a:pt x="19" y="2"/>
                  <a:pt x="18" y="1"/>
                  <a:pt x="17" y="1"/>
                </a:cubicBezTo>
                <a:cubicBezTo>
                  <a:pt x="16" y="0"/>
                  <a:pt x="14" y="0"/>
                  <a:pt x="1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1" name="CustomShape 35"/>
          <p:cNvSpPr/>
          <p:nvPr/>
        </p:nvSpPr>
        <p:spPr>
          <a:xfrm>
            <a:off x="2865960" y="2199600"/>
            <a:ext cx="44280" cy="60480"/>
          </a:xfrm>
          <a:custGeom>
            <a:avLst/>
            <a:gdLst/>
            <a:ahLst/>
            <a:rect l="l" t="t" r="r" b="b"/>
            <a:pathLst>
              <a:path w="44" h="60">
                <a:moveTo>
                  <a:pt x="20" y="56"/>
                </a:moveTo>
                <a:cubicBezTo>
                  <a:pt x="18" y="56"/>
                  <a:pt x="17" y="56"/>
                  <a:pt x="16" y="56"/>
                </a:cubicBezTo>
                <a:cubicBezTo>
                  <a:pt x="17" y="54"/>
                  <a:pt x="17" y="52"/>
                  <a:pt x="18" y="51"/>
                </a:cubicBezTo>
                <a:cubicBezTo>
                  <a:pt x="19" y="51"/>
                  <a:pt x="20" y="51"/>
                  <a:pt x="21" y="51"/>
                </a:cubicBezTo>
                <a:cubicBezTo>
                  <a:pt x="22" y="51"/>
                  <a:pt x="22" y="51"/>
                  <a:pt x="22" y="51"/>
                </a:cubicBezTo>
                <a:cubicBezTo>
                  <a:pt x="21" y="53"/>
                  <a:pt x="21" y="54"/>
                  <a:pt x="20" y="56"/>
                </a:cubicBezTo>
                <a:cubicBezTo>
                  <a:pt x="20" y="56"/>
                  <a:pt x="20" y="56"/>
                  <a:pt x="20" y="56"/>
                </a:cubicBezTo>
                <a:moveTo>
                  <a:pt x="23" y="56"/>
                </a:moveTo>
                <a:cubicBezTo>
                  <a:pt x="24" y="54"/>
                  <a:pt x="24" y="53"/>
                  <a:pt x="25" y="51"/>
                </a:cubicBezTo>
                <a:cubicBezTo>
                  <a:pt x="25" y="51"/>
                  <a:pt x="25" y="51"/>
                  <a:pt x="25" y="51"/>
                </a:cubicBezTo>
                <a:cubicBezTo>
                  <a:pt x="26" y="50"/>
                  <a:pt x="26" y="50"/>
                  <a:pt x="27" y="50"/>
                </a:cubicBezTo>
                <a:cubicBezTo>
                  <a:pt x="28" y="50"/>
                  <a:pt x="28" y="50"/>
                  <a:pt x="28" y="50"/>
                </a:cubicBezTo>
                <a:cubicBezTo>
                  <a:pt x="27" y="51"/>
                  <a:pt x="27" y="53"/>
                  <a:pt x="26" y="54"/>
                </a:cubicBezTo>
                <a:cubicBezTo>
                  <a:pt x="26" y="55"/>
                  <a:pt x="26" y="55"/>
                  <a:pt x="26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5" y="55"/>
                  <a:pt x="24" y="55"/>
                  <a:pt x="23" y="56"/>
                </a:cubicBezTo>
                <a:moveTo>
                  <a:pt x="13" y="55"/>
                </a:moveTo>
                <a:cubicBezTo>
                  <a:pt x="13" y="55"/>
                  <a:pt x="12" y="54"/>
                  <a:pt x="12" y="54"/>
                </a:cubicBezTo>
                <a:cubicBezTo>
                  <a:pt x="12" y="54"/>
                  <a:pt x="12" y="54"/>
                  <a:pt x="12" y="54"/>
                </a:cubicBezTo>
                <a:cubicBezTo>
                  <a:pt x="12" y="52"/>
                  <a:pt x="13" y="51"/>
                  <a:pt x="13" y="50"/>
                </a:cubicBezTo>
                <a:cubicBezTo>
                  <a:pt x="14" y="50"/>
                  <a:pt x="15" y="50"/>
                  <a:pt x="15" y="50"/>
                </a:cubicBezTo>
                <a:cubicBezTo>
                  <a:pt x="15" y="52"/>
                  <a:pt x="14" y="53"/>
                  <a:pt x="13" y="55"/>
                </a:cubicBezTo>
                <a:moveTo>
                  <a:pt x="9" y="53"/>
                </a:moveTo>
                <a:cubicBezTo>
                  <a:pt x="9" y="52"/>
                  <a:pt x="8" y="52"/>
                  <a:pt x="8" y="51"/>
                </a:cubicBezTo>
                <a:cubicBezTo>
                  <a:pt x="8" y="50"/>
                  <a:pt x="9" y="48"/>
                  <a:pt x="9" y="47"/>
                </a:cubicBezTo>
                <a:cubicBezTo>
                  <a:pt x="10" y="47"/>
                  <a:pt x="10" y="48"/>
                  <a:pt x="11" y="48"/>
                </a:cubicBezTo>
                <a:cubicBezTo>
                  <a:pt x="11" y="50"/>
                  <a:pt x="10" y="51"/>
                  <a:pt x="9" y="53"/>
                </a:cubicBezTo>
                <a:moveTo>
                  <a:pt x="29" y="53"/>
                </a:moveTo>
                <a:cubicBezTo>
                  <a:pt x="30" y="51"/>
                  <a:pt x="31" y="50"/>
                  <a:pt x="31" y="48"/>
                </a:cubicBezTo>
                <a:cubicBezTo>
                  <a:pt x="32" y="47"/>
                  <a:pt x="33" y="47"/>
                  <a:pt x="33" y="47"/>
                </a:cubicBezTo>
                <a:cubicBezTo>
                  <a:pt x="33" y="48"/>
                  <a:pt x="33" y="49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52"/>
                  <a:pt x="31" y="53"/>
                  <a:pt x="29" y="53"/>
                </a:cubicBezTo>
                <a:moveTo>
                  <a:pt x="6" y="49"/>
                </a:moveTo>
                <a:cubicBezTo>
                  <a:pt x="6" y="48"/>
                  <a:pt x="5" y="48"/>
                  <a:pt x="5" y="47"/>
                </a:cubicBezTo>
                <a:cubicBezTo>
                  <a:pt x="6" y="46"/>
                  <a:pt x="6" y="45"/>
                  <a:pt x="6" y="44"/>
                </a:cubicBezTo>
                <a:cubicBezTo>
                  <a:pt x="7" y="45"/>
                  <a:pt x="7" y="45"/>
                  <a:pt x="7" y="45"/>
                </a:cubicBezTo>
                <a:cubicBezTo>
                  <a:pt x="7" y="46"/>
                  <a:pt x="6" y="47"/>
                  <a:pt x="6" y="49"/>
                </a:cubicBezTo>
                <a:moveTo>
                  <a:pt x="36" y="46"/>
                </a:moveTo>
                <a:cubicBezTo>
                  <a:pt x="37" y="45"/>
                  <a:pt x="37" y="44"/>
                  <a:pt x="37" y="43"/>
                </a:cubicBezTo>
                <a:cubicBezTo>
                  <a:pt x="38" y="42"/>
                  <a:pt x="38" y="42"/>
                  <a:pt x="38" y="41"/>
                </a:cubicBezTo>
                <a:cubicBezTo>
                  <a:pt x="38" y="42"/>
                  <a:pt x="38" y="42"/>
                  <a:pt x="38" y="43"/>
                </a:cubicBezTo>
                <a:cubicBezTo>
                  <a:pt x="37" y="44"/>
                  <a:pt x="37" y="45"/>
                  <a:pt x="36" y="46"/>
                </a:cubicBezTo>
                <a:moveTo>
                  <a:pt x="4" y="41"/>
                </a:moveTo>
                <a:cubicBezTo>
                  <a:pt x="4" y="41"/>
                  <a:pt x="4" y="41"/>
                  <a:pt x="4" y="41"/>
                </a:cubicBezTo>
                <a:cubicBezTo>
                  <a:pt x="4" y="41"/>
                  <a:pt x="4" y="41"/>
                  <a:pt x="4" y="41"/>
                </a:cubicBezTo>
                <a:cubicBezTo>
                  <a:pt x="4" y="41"/>
                  <a:pt x="4" y="41"/>
                  <a:pt x="4" y="41"/>
                </a:cubicBezTo>
                <a:moveTo>
                  <a:pt x="21" y="47"/>
                </a:moveTo>
                <a:cubicBezTo>
                  <a:pt x="17" y="47"/>
                  <a:pt x="13" y="46"/>
                  <a:pt x="10" y="43"/>
                </a:cubicBezTo>
                <a:cubicBezTo>
                  <a:pt x="6" y="39"/>
                  <a:pt x="5" y="35"/>
                  <a:pt x="5" y="30"/>
                </a:cubicBezTo>
                <a:cubicBezTo>
                  <a:pt x="5" y="26"/>
                  <a:pt x="6" y="23"/>
                  <a:pt x="7" y="20"/>
                </a:cubicBezTo>
                <a:cubicBezTo>
                  <a:pt x="9" y="14"/>
                  <a:pt x="12" y="8"/>
                  <a:pt x="17" y="5"/>
                </a:cubicBezTo>
                <a:cubicBezTo>
                  <a:pt x="20" y="4"/>
                  <a:pt x="23" y="3"/>
                  <a:pt x="25" y="3"/>
                </a:cubicBezTo>
                <a:cubicBezTo>
                  <a:pt x="25" y="3"/>
                  <a:pt x="25" y="3"/>
                  <a:pt x="25" y="3"/>
                </a:cubicBezTo>
                <a:cubicBezTo>
                  <a:pt x="29" y="3"/>
                  <a:pt x="32" y="4"/>
                  <a:pt x="34" y="7"/>
                </a:cubicBezTo>
                <a:cubicBezTo>
                  <a:pt x="35" y="8"/>
                  <a:pt x="36" y="9"/>
                  <a:pt x="37" y="11"/>
                </a:cubicBezTo>
                <a:cubicBezTo>
                  <a:pt x="37" y="11"/>
                  <a:pt x="37" y="11"/>
                  <a:pt x="37" y="11"/>
                </a:cubicBezTo>
                <a:cubicBezTo>
                  <a:pt x="39" y="15"/>
                  <a:pt x="40" y="19"/>
                  <a:pt x="40" y="24"/>
                </a:cubicBezTo>
                <a:cubicBezTo>
                  <a:pt x="40" y="27"/>
                  <a:pt x="39" y="31"/>
                  <a:pt x="38" y="34"/>
                </a:cubicBezTo>
                <a:cubicBezTo>
                  <a:pt x="36" y="40"/>
                  <a:pt x="31" y="45"/>
                  <a:pt x="26" y="47"/>
                </a:cubicBezTo>
                <a:cubicBezTo>
                  <a:pt x="24" y="47"/>
                  <a:pt x="23" y="47"/>
                  <a:pt x="21" y="47"/>
                </a:cubicBezTo>
                <a:cubicBezTo>
                  <a:pt x="21" y="47"/>
                  <a:pt x="21" y="47"/>
                  <a:pt x="21" y="47"/>
                </a:cubicBezTo>
                <a:moveTo>
                  <a:pt x="25" y="0"/>
                </a:moveTo>
                <a:cubicBezTo>
                  <a:pt x="22" y="0"/>
                  <a:pt x="19" y="1"/>
                  <a:pt x="16" y="2"/>
                </a:cubicBezTo>
                <a:cubicBezTo>
                  <a:pt x="9" y="6"/>
                  <a:pt x="5" y="12"/>
                  <a:pt x="3" y="19"/>
                </a:cubicBezTo>
                <a:cubicBezTo>
                  <a:pt x="2" y="22"/>
                  <a:pt x="2" y="25"/>
                  <a:pt x="1" y="28"/>
                </a:cubicBezTo>
                <a:cubicBezTo>
                  <a:pt x="1" y="29"/>
                  <a:pt x="1" y="29"/>
                  <a:pt x="1" y="29"/>
                </a:cubicBezTo>
                <a:cubicBezTo>
                  <a:pt x="1" y="33"/>
                  <a:pt x="0" y="36"/>
                  <a:pt x="0" y="40"/>
                </a:cubicBezTo>
                <a:cubicBezTo>
                  <a:pt x="0" y="44"/>
                  <a:pt x="1" y="49"/>
                  <a:pt x="4" y="52"/>
                </a:cubicBezTo>
                <a:cubicBezTo>
                  <a:pt x="8" y="58"/>
                  <a:pt x="14" y="60"/>
                  <a:pt x="20" y="60"/>
                </a:cubicBezTo>
                <a:cubicBezTo>
                  <a:pt x="20" y="60"/>
                  <a:pt x="20" y="60"/>
                  <a:pt x="20" y="60"/>
                </a:cubicBezTo>
                <a:cubicBezTo>
                  <a:pt x="20" y="60"/>
                  <a:pt x="20" y="59"/>
                  <a:pt x="21" y="59"/>
                </a:cubicBezTo>
                <a:cubicBezTo>
                  <a:pt x="21" y="59"/>
                  <a:pt x="21" y="59"/>
                  <a:pt x="21" y="59"/>
                </a:cubicBezTo>
                <a:cubicBezTo>
                  <a:pt x="23" y="59"/>
                  <a:pt x="25" y="59"/>
                  <a:pt x="27" y="58"/>
                </a:cubicBezTo>
                <a:cubicBezTo>
                  <a:pt x="34" y="56"/>
                  <a:pt x="39" y="50"/>
                  <a:pt x="41" y="44"/>
                </a:cubicBezTo>
                <a:cubicBezTo>
                  <a:pt x="43" y="39"/>
                  <a:pt x="44" y="31"/>
                  <a:pt x="44" y="23"/>
                </a:cubicBezTo>
                <a:cubicBezTo>
                  <a:pt x="44" y="23"/>
                  <a:pt x="44" y="22"/>
                  <a:pt x="43" y="22"/>
                </a:cubicBezTo>
                <a:cubicBezTo>
                  <a:pt x="43" y="17"/>
                  <a:pt x="42" y="13"/>
                  <a:pt x="40" y="9"/>
                </a:cubicBezTo>
                <a:cubicBezTo>
                  <a:pt x="39" y="7"/>
                  <a:pt x="38" y="6"/>
                  <a:pt x="36" y="4"/>
                </a:cubicBezTo>
                <a:cubicBezTo>
                  <a:pt x="33" y="1"/>
                  <a:pt x="29" y="0"/>
                  <a:pt x="25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2" name="CustomShape 36"/>
          <p:cNvSpPr/>
          <p:nvPr/>
        </p:nvSpPr>
        <p:spPr>
          <a:xfrm>
            <a:off x="2944080" y="2270520"/>
            <a:ext cx="19800" cy="27000"/>
          </a:xfrm>
          <a:custGeom>
            <a:avLst/>
            <a:gdLst/>
            <a:ahLst/>
            <a:rect l="l" t="t" r="r" b="b"/>
            <a:pathLst>
              <a:path w="20" h="27">
                <a:moveTo>
                  <a:pt x="8" y="24"/>
                </a:moveTo>
                <a:cubicBezTo>
                  <a:pt x="8" y="24"/>
                  <a:pt x="8" y="24"/>
                  <a:pt x="8" y="24"/>
                </a:cubicBezTo>
                <a:cubicBezTo>
                  <a:pt x="7" y="24"/>
                  <a:pt x="7" y="24"/>
                  <a:pt x="6" y="23"/>
                </a:cubicBezTo>
                <a:cubicBezTo>
                  <a:pt x="5" y="23"/>
                  <a:pt x="4" y="22"/>
                  <a:pt x="4" y="21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0"/>
                  <a:pt x="4" y="20"/>
                  <a:pt x="4" y="20"/>
                </a:cubicBezTo>
                <a:cubicBezTo>
                  <a:pt x="5" y="17"/>
                  <a:pt x="7" y="14"/>
                  <a:pt x="9" y="12"/>
                </a:cubicBezTo>
                <a:cubicBezTo>
                  <a:pt x="10" y="12"/>
                  <a:pt x="11" y="11"/>
                  <a:pt x="12" y="11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2"/>
                  <a:pt x="14" y="12"/>
                </a:cubicBezTo>
                <a:cubicBezTo>
                  <a:pt x="15" y="12"/>
                  <a:pt x="15" y="13"/>
                  <a:pt x="16" y="13"/>
                </a:cubicBezTo>
                <a:cubicBezTo>
                  <a:pt x="16" y="14"/>
                  <a:pt x="16" y="14"/>
                  <a:pt x="16" y="15"/>
                </a:cubicBezTo>
                <a:cubicBezTo>
                  <a:pt x="16" y="17"/>
                  <a:pt x="15" y="19"/>
                  <a:pt x="14" y="20"/>
                </a:cubicBezTo>
                <a:cubicBezTo>
                  <a:pt x="13" y="22"/>
                  <a:pt x="10" y="24"/>
                  <a:pt x="8" y="24"/>
                </a:cubicBezTo>
                <a:moveTo>
                  <a:pt x="4" y="12"/>
                </a:moveTo>
                <a:cubicBezTo>
                  <a:pt x="5" y="12"/>
                  <a:pt x="5" y="12"/>
                  <a:pt x="5" y="12"/>
                </a:cubicBezTo>
                <a:cubicBezTo>
                  <a:pt x="5" y="10"/>
                  <a:pt x="5" y="9"/>
                  <a:pt x="6" y="8"/>
                </a:cubicBezTo>
                <a:cubicBezTo>
                  <a:pt x="6" y="9"/>
                  <a:pt x="6" y="10"/>
                  <a:pt x="5" y="11"/>
                </a:cubicBezTo>
                <a:cubicBezTo>
                  <a:pt x="4" y="12"/>
                  <a:pt x="4" y="12"/>
                  <a:pt x="4" y="12"/>
                </a:cubicBezTo>
                <a:moveTo>
                  <a:pt x="17" y="9"/>
                </a:moveTo>
                <a:cubicBezTo>
                  <a:pt x="16" y="9"/>
                  <a:pt x="16" y="9"/>
                  <a:pt x="16" y="9"/>
                </a:cubicBezTo>
                <a:cubicBezTo>
                  <a:pt x="16" y="8"/>
                  <a:pt x="17" y="8"/>
                  <a:pt x="17" y="7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9"/>
                  <a:pt x="17" y="9"/>
                  <a:pt x="17" y="9"/>
                </a:cubicBezTo>
                <a:cubicBezTo>
                  <a:pt x="17" y="9"/>
                  <a:pt x="17" y="9"/>
                  <a:pt x="17" y="9"/>
                </a:cubicBezTo>
                <a:moveTo>
                  <a:pt x="9" y="9"/>
                </a:moveTo>
                <a:cubicBezTo>
                  <a:pt x="9" y="7"/>
                  <a:pt x="9" y="5"/>
                  <a:pt x="10" y="4"/>
                </a:cubicBezTo>
                <a:cubicBezTo>
                  <a:pt x="11" y="3"/>
                  <a:pt x="11" y="3"/>
                  <a:pt x="11" y="3"/>
                </a:cubicBezTo>
                <a:cubicBezTo>
                  <a:pt x="10" y="5"/>
                  <a:pt x="10" y="7"/>
                  <a:pt x="9" y="8"/>
                </a:cubicBezTo>
                <a:cubicBezTo>
                  <a:pt x="9" y="9"/>
                  <a:pt x="9" y="9"/>
                  <a:pt x="9" y="9"/>
                </a:cubicBezTo>
                <a:moveTo>
                  <a:pt x="14" y="8"/>
                </a:moveTo>
                <a:cubicBezTo>
                  <a:pt x="13" y="8"/>
                  <a:pt x="13" y="8"/>
                  <a:pt x="12" y="8"/>
                </a:cubicBezTo>
                <a:cubicBezTo>
                  <a:pt x="13" y="6"/>
                  <a:pt x="13" y="5"/>
                  <a:pt x="14" y="3"/>
                </a:cubicBezTo>
                <a:cubicBezTo>
                  <a:pt x="14" y="3"/>
                  <a:pt x="15" y="3"/>
                  <a:pt x="15" y="4"/>
                </a:cubicBezTo>
                <a:cubicBezTo>
                  <a:pt x="15" y="4"/>
                  <a:pt x="15" y="4"/>
                  <a:pt x="15" y="4"/>
                </a:cubicBezTo>
                <a:cubicBezTo>
                  <a:pt x="15" y="5"/>
                  <a:pt x="14" y="7"/>
                  <a:pt x="14" y="8"/>
                </a:cubicBezTo>
                <a:moveTo>
                  <a:pt x="13" y="0"/>
                </a:moveTo>
                <a:cubicBezTo>
                  <a:pt x="11" y="0"/>
                  <a:pt x="9" y="0"/>
                  <a:pt x="8" y="1"/>
                </a:cubicBezTo>
                <a:cubicBezTo>
                  <a:pt x="4" y="3"/>
                  <a:pt x="2" y="7"/>
                  <a:pt x="1" y="10"/>
                </a:cubicBezTo>
                <a:cubicBezTo>
                  <a:pt x="0" y="13"/>
                  <a:pt x="0" y="15"/>
                  <a:pt x="0" y="18"/>
                </a:cubicBezTo>
                <a:cubicBezTo>
                  <a:pt x="0" y="19"/>
                  <a:pt x="0" y="21"/>
                  <a:pt x="1" y="22"/>
                </a:cubicBezTo>
                <a:cubicBezTo>
                  <a:pt x="1" y="24"/>
                  <a:pt x="2" y="25"/>
                  <a:pt x="4" y="26"/>
                </a:cubicBezTo>
                <a:cubicBezTo>
                  <a:pt x="5" y="27"/>
                  <a:pt x="7" y="27"/>
                  <a:pt x="8" y="27"/>
                </a:cubicBezTo>
                <a:cubicBezTo>
                  <a:pt x="8" y="27"/>
                  <a:pt x="8" y="27"/>
                  <a:pt x="8" y="27"/>
                </a:cubicBezTo>
                <a:cubicBezTo>
                  <a:pt x="12" y="27"/>
                  <a:pt x="15" y="25"/>
                  <a:pt x="17" y="22"/>
                </a:cubicBezTo>
                <a:cubicBezTo>
                  <a:pt x="20" y="18"/>
                  <a:pt x="20" y="13"/>
                  <a:pt x="20" y="9"/>
                </a:cubicBezTo>
                <a:cubicBezTo>
                  <a:pt x="19" y="9"/>
                  <a:pt x="19" y="9"/>
                  <a:pt x="19" y="9"/>
                </a:cubicBezTo>
                <a:cubicBezTo>
                  <a:pt x="20" y="9"/>
                  <a:pt x="20" y="9"/>
                  <a:pt x="20" y="9"/>
                </a:cubicBezTo>
                <a:cubicBezTo>
                  <a:pt x="20" y="8"/>
                  <a:pt x="20" y="8"/>
                  <a:pt x="20" y="8"/>
                </a:cubicBezTo>
                <a:cubicBezTo>
                  <a:pt x="20" y="7"/>
                  <a:pt x="20" y="5"/>
                  <a:pt x="19" y="3"/>
                </a:cubicBezTo>
                <a:cubicBezTo>
                  <a:pt x="19" y="2"/>
                  <a:pt x="18" y="1"/>
                  <a:pt x="16" y="0"/>
                </a:cubicBezTo>
                <a:cubicBezTo>
                  <a:pt x="15" y="0"/>
                  <a:pt x="14" y="0"/>
                  <a:pt x="1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3" name="CustomShape 37"/>
          <p:cNvSpPr/>
          <p:nvPr/>
        </p:nvSpPr>
        <p:spPr>
          <a:xfrm>
            <a:off x="2932200" y="2258640"/>
            <a:ext cx="42840" cy="59400"/>
          </a:xfrm>
          <a:custGeom>
            <a:avLst/>
            <a:gdLst/>
            <a:ahLst/>
            <a:rect l="l" t="t" r="r" b="b"/>
            <a:pathLst>
              <a:path w="43" h="59">
                <a:moveTo>
                  <a:pt x="19" y="56"/>
                </a:moveTo>
                <a:cubicBezTo>
                  <a:pt x="18" y="56"/>
                  <a:pt x="17" y="56"/>
                  <a:pt x="16" y="56"/>
                </a:cubicBezTo>
                <a:cubicBezTo>
                  <a:pt x="16" y="54"/>
                  <a:pt x="17" y="52"/>
                  <a:pt x="18" y="51"/>
                </a:cubicBezTo>
                <a:cubicBezTo>
                  <a:pt x="19" y="51"/>
                  <a:pt x="20" y="51"/>
                  <a:pt x="21" y="51"/>
                </a:cubicBezTo>
                <a:cubicBezTo>
                  <a:pt x="22" y="51"/>
                  <a:pt x="22" y="51"/>
                  <a:pt x="22" y="51"/>
                </a:cubicBezTo>
                <a:cubicBezTo>
                  <a:pt x="21" y="52"/>
                  <a:pt x="20" y="54"/>
                  <a:pt x="20" y="56"/>
                </a:cubicBezTo>
                <a:cubicBezTo>
                  <a:pt x="19" y="56"/>
                  <a:pt x="19" y="56"/>
                  <a:pt x="19" y="56"/>
                </a:cubicBezTo>
                <a:moveTo>
                  <a:pt x="23" y="55"/>
                </a:moveTo>
                <a:cubicBezTo>
                  <a:pt x="23" y="54"/>
                  <a:pt x="24" y="53"/>
                  <a:pt x="24" y="51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6" y="50"/>
                  <a:pt x="26" y="50"/>
                </a:cubicBezTo>
                <a:cubicBezTo>
                  <a:pt x="27" y="50"/>
                  <a:pt x="27" y="50"/>
                  <a:pt x="27" y="50"/>
                </a:cubicBezTo>
                <a:cubicBezTo>
                  <a:pt x="27" y="51"/>
                  <a:pt x="26" y="53"/>
                  <a:pt x="26" y="54"/>
                </a:cubicBezTo>
                <a:cubicBezTo>
                  <a:pt x="26" y="55"/>
                  <a:pt x="26" y="55"/>
                  <a:pt x="26" y="55"/>
                </a:cubicBezTo>
                <a:cubicBezTo>
                  <a:pt x="25" y="55"/>
                  <a:pt x="25" y="55"/>
                  <a:pt x="25" y="55"/>
                </a:cubicBezTo>
                <a:cubicBezTo>
                  <a:pt x="25" y="55"/>
                  <a:pt x="24" y="55"/>
                  <a:pt x="23" y="55"/>
                </a:cubicBezTo>
                <a:moveTo>
                  <a:pt x="13" y="55"/>
                </a:moveTo>
                <a:cubicBezTo>
                  <a:pt x="12" y="55"/>
                  <a:pt x="12" y="54"/>
                  <a:pt x="11" y="54"/>
                </a:cubicBezTo>
                <a:cubicBezTo>
                  <a:pt x="11" y="53"/>
                  <a:pt x="11" y="53"/>
                  <a:pt x="11" y="53"/>
                </a:cubicBezTo>
                <a:cubicBezTo>
                  <a:pt x="12" y="52"/>
                  <a:pt x="12" y="51"/>
                  <a:pt x="13" y="49"/>
                </a:cubicBezTo>
                <a:cubicBezTo>
                  <a:pt x="14" y="50"/>
                  <a:pt x="14" y="50"/>
                  <a:pt x="15" y="50"/>
                </a:cubicBezTo>
                <a:cubicBezTo>
                  <a:pt x="14" y="52"/>
                  <a:pt x="13" y="53"/>
                  <a:pt x="13" y="55"/>
                </a:cubicBezTo>
                <a:moveTo>
                  <a:pt x="9" y="53"/>
                </a:moveTo>
                <a:cubicBezTo>
                  <a:pt x="8" y="52"/>
                  <a:pt x="8" y="52"/>
                  <a:pt x="7" y="51"/>
                </a:cubicBezTo>
                <a:cubicBezTo>
                  <a:pt x="8" y="50"/>
                  <a:pt x="8" y="48"/>
                  <a:pt x="9" y="47"/>
                </a:cubicBezTo>
                <a:cubicBezTo>
                  <a:pt x="9" y="47"/>
                  <a:pt x="10" y="48"/>
                  <a:pt x="11" y="48"/>
                </a:cubicBezTo>
                <a:cubicBezTo>
                  <a:pt x="10" y="50"/>
                  <a:pt x="9" y="51"/>
                  <a:pt x="9" y="53"/>
                </a:cubicBezTo>
                <a:moveTo>
                  <a:pt x="29" y="53"/>
                </a:moveTo>
                <a:cubicBezTo>
                  <a:pt x="30" y="51"/>
                  <a:pt x="30" y="50"/>
                  <a:pt x="31" y="48"/>
                </a:cubicBezTo>
                <a:cubicBezTo>
                  <a:pt x="32" y="47"/>
                  <a:pt x="32" y="47"/>
                  <a:pt x="33" y="46"/>
                </a:cubicBezTo>
                <a:cubicBezTo>
                  <a:pt x="33" y="48"/>
                  <a:pt x="32" y="49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1" y="52"/>
                  <a:pt x="30" y="52"/>
                  <a:pt x="29" y="53"/>
                </a:cubicBezTo>
                <a:moveTo>
                  <a:pt x="5" y="48"/>
                </a:moveTo>
                <a:cubicBezTo>
                  <a:pt x="5" y="48"/>
                  <a:pt x="5" y="48"/>
                  <a:pt x="5" y="47"/>
                </a:cubicBezTo>
                <a:cubicBezTo>
                  <a:pt x="5" y="46"/>
                  <a:pt x="5" y="45"/>
                  <a:pt x="6" y="44"/>
                </a:cubicBezTo>
                <a:cubicBezTo>
                  <a:pt x="6" y="45"/>
                  <a:pt x="6" y="45"/>
                  <a:pt x="6" y="45"/>
                </a:cubicBezTo>
                <a:cubicBezTo>
                  <a:pt x="6" y="46"/>
                  <a:pt x="6" y="47"/>
                  <a:pt x="5" y="48"/>
                </a:cubicBezTo>
                <a:moveTo>
                  <a:pt x="36" y="46"/>
                </a:moveTo>
                <a:cubicBezTo>
                  <a:pt x="36" y="45"/>
                  <a:pt x="36" y="44"/>
                  <a:pt x="37" y="43"/>
                </a:cubicBezTo>
                <a:cubicBezTo>
                  <a:pt x="37" y="42"/>
                  <a:pt x="37" y="41"/>
                  <a:pt x="38" y="41"/>
                </a:cubicBezTo>
                <a:cubicBezTo>
                  <a:pt x="38" y="41"/>
                  <a:pt x="38" y="42"/>
                  <a:pt x="37" y="43"/>
                </a:cubicBezTo>
                <a:cubicBezTo>
                  <a:pt x="37" y="44"/>
                  <a:pt x="36" y="45"/>
                  <a:pt x="36" y="46"/>
                </a:cubicBezTo>
                <a:moveTo>
                  <a:pt x="3" y="41"/>
                </a:moveTo>
                <a:cubicBezTo>
                  <a:pt x="3" y="41"/>
                  <a:pt x="3" y="41"/>
                  <a:pt x="3" y="41"/>
                </a:cubicBezTo>
                <a:cubicBezTo>
                  <a:pt x="3" y="41"/>
                  <a:pt x="3" y="41"/>
                  <a:pt x="3" y="41"/>
                </a:cubicBezTo>
                <a:cubicBezTo>
                  <a:pt x="3" y="41"/>
                  <a:pt x="3" y="41"/>
                  <a:pt x="3" y="41"/>
                </a:cubicBezTo>
                <a:moveTo>
                  <a:pt x="21" y="47"/>
                </a:moveTo>
                <a:cubicBezTo>
                  <a:pt x="16" y="47"/>
                  <a:pt x="12" y="46"/>
                  <a:pt x="9" y="43"/>
                </a:cubicBezTo>
                <a:cubicBezTo>
                  <a:pt x="6" y="39"/>
                  <a:pt x="4" y="35"/>
                  <a:pt x="4" y="29"/>
                </a:cubicBezTo>
                <a:cubicBezTo>
                  <a:pt x="4" y="26"/>
                  <a:pt x="5" y="23"/>
                  <a:pt x="6" y="20"/>
                </a:cubicBezTo>
                <a:cubicBezTo>
                  <a:pt x="8" y="14"/>
                  <a:pt x="12" y="8"/>
                  <a:pt x="17" y="5"/>
                </a:cubicBezTo>
                <a:cubicBezTo>
                  <a:pt x="19" y="4"/>
                  <a:pt x="22" y="3"/>
                  <a:pt x="25" y="3"/>
                </a:cubicBezTo>
                <a:cubicBezTo>
                  <a:pt x="25" y="3"/>
                  <a:pt x="25" y="3"/>
                  <a:pt x="25" y="3"/>
                </a:cubicBezTo>
                <a:cubicBezTo>
                  <a:pt x="28" y="3"/>
                  <a:pt x="31" y="4"/>
                  <a:pt x="33" y="6"/>
                </a:cubicBezTo>
                <a:cubicBezTo>
                  <a:pt x="35" y="8"/>
                  <a:pt x="36" y="9"/>
                  <a:pt x="36" y="11"/>
                </a:cubicBezTo>
                <a:cubicBezTo>
                  <a:pt x="38" y="10"/>
                  <a:pt x="38" y="10"/>
                  <a:pt x="38" y="10"/>
                </a:cubicBezTo>
                <a:cubicBezTo>
                  <a:pt x="36" y="11"/>
                  <a:pt x="36" y="11"/>
                  <a:pt x="36" y="11"/>
                </a:cubicBezTo>
                <a:cubicBezTo>
                  <a:pt x="38" y="15"/>
                  <a:pt x="39" y="19"/>
                  <a:pt x="39" y="24"/>
                </a:cubicBezTo>
                <a:cubicBezTo>
                  <a:pt x="39" y="27"/>
                  <a:pt x="39" y="31"/>
                  <a:pt x="37" y="34"/>
                </a:cubicBezTo>
                <a:cubicBezTo>
                  <a:pt x="35" y="40"/>
                  <a:pt x="31" y="45"/>
                  <a:pt x="25" y="47"/>
                </a:cubicBezTo>
                <a:cubicBezTo>
                  <a:pt x="24" y="47"/>
                  <a:pt x="22" y="47"/>
                  <a:pt x="21" y="47"/>
                </a:cubicBezTo>
                <a:cubicBezTo>
                  <a:pt x="21" y="47"/>
                  <a:pt x="21" y="47"/>
                  <a:pt x="21" y="47"/>
                </a:cubicBezTo>
                <a:moveTo>
                  <a:pt x="25" y="0"/>
                </a:moveTo>
                <a:cubicBezTo>
                  <a:pt x="21" y="0"/>
                  <a:pt x="18" y="0"/>
                  <a:pt x="15" y="2"/>
                </a:cubicBezTo>
                <a:cubicBezTo>
                  <a:pt x="9" y="6"/>
                  <a:pt x="5" y="12"/>
                  <a:pt x="3" y="18"/>
                </a:cubicBezTo>
                <a:cubicBezTo>
                  <a:pt x="2" y="22"/>
                  <a:pt x="1" y="25"/>
                  <a:pt x="1" y="28"/>
                </a:cubicBezTo>
                <a:cubicBezTo>
                  <a:pt x="1" y="29"/>
                  <a:pt x="1" y="29"/>
                  <a:pt x="1" y="29"/>
                </a:cubicBezTo>
                <a:cubicBezTo>
                  <a:pt x="0" y="32"/>
                  <a:pt x="0" y="36"/>
                  <a:pt x="0" y="40"/>
                </a:cubicBezTo>
                <a:cubicBezTo>
                  <a:pt x="0" y="44"/>
                  <a:pt x="1" y="49"/>
                  <a:pt x="3" y="52"/>
                </a:cubicBezTo>
                <a:cubicBezTo>
                  <a:pt x="8" y="58"/>
                  <a:pt x="14" y="59"/>
                  <a:pt x="19" y="59"/>
                </a:cubicBezTo>
                <a:cubicBezTo>
                  <a:pt x="19" y="59"/>
                  <a:pt x="19" y="59"/>
                  <a:pt x="19" y="59"/>
                </a:cubicBezTo>
                <a:cubicBezTo>
                  <a:pt x="20" y="59"/>
                  <a:pt x="20" y="59"/>
                  <a:pt x="20" y="59"/>
                </a:cubicBezTo>
                <a:cubicBezTo>
                  <a:pt x="21" y="59"/>
                  <a:pt x="21" y="59"/>
                  <a:pt x="21" y="59"/>
                </a:cubicBezTo>
                <a:cubicBezTo>
                  <a:pt x="23" y="59"/>
                  <a:pt x="25" y="59"/>
                  <a:pt x="26" y="58"/>
                </a:cubicBezTo>
                <a:cubicBezTo>
                  <a:pt x="33" y="56"/>
                  <a:pt x="38" y="50"/>
                  <a:pt x="41" y="44"/>
                </a:cubicBezTo>
                <a:cubicBezTo>
                  <a:pt x="43" y="39"/>
                  <a:pt x="43" y="31"/>
                  <a:pt x="43" y="23"/>
                </a:cubicBezTo>
                <a:cubicBezTo>
                  <a:pt x="43" y="22"/>
                  <a:pt x="43" y="22"/>
                  <a:pt x="43" y="22"/>
                </a:cubicBezTo>
                <a:cubicBezTo>
                  <a:pt x="43" y="17"/>
                  <a:pt x="42" y="13"/>
                  <a:pt x="40" y="9"/>
                </a:cubicBezTo>
                <a:cubicBezTo>
                  <a:pt x="39" y="7"/>
                  <a:pt x="38" y="5"/>
                  <a:pt x="36" y="4"/>
                </a:cubicBezTo>
                <a:cubicBezTo>
                  <a:pt x="33" y="1"/>
                  <a:pt x="29" y="0"/>
                  <a:pt x="25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4" name="CustomShape 38"/>
          <p:cNvSpPr/>
          <p:nvPr/>
        </p:nvSpPr>
        <p:spPr>
          <a:xfrm>
            <a:off x="2882160" y="2199600"/>
            <a:ext cx="75600" cy="118080"/>
          </a:xfrm>
          <a:custGeom>
            <a:avLst/>
            <a:gdLst/>
            <a:ahLst/>
            <a:rect l="l" t="t" r="r" b="b"/>
            <a:pathLst>
              <a:path w="75" h="117">
                <a:moveTo>
                  <a:pt x="14" y="111"/>
                </a:moveTo>
                <a:cubicBezTo>
                  <a:pt x="14" y="111"/>
                  <a:pt x="13" y="110"/>
                  <a:pt x="13" y="109"/>
                </a:cubicBezTo>
                <a:cubicBezTo>
                  <a:pt x="13" y="109"/>
                  <a:pt x="13" y="109"/>
                  <a:pt x="13" y="109"/>
                </a:cubicBezTo>
                <a:cubicBezTo>
                  <a:pt x="13" y="109"/>
                  <a:pt x="13" y="109"/>
                  <a:pt x="13" y="108"/>
                </a:cubicBezTo>
                <a:cubicBezTo>
                  <a:pt x="13" y="107"/>
                  <a:pt x="14" y="105"/>
                  <a:pt x="15" y="103"/>
                </a:cubicBezTo>
                <a:cubicBezTo>
                  <a:pt x="15" y="106"/>
                  <a:pt x="14" y="108"/>
                  <a:pt x="14" y="111"/>
                </a:cubicBezTo>
                <a:moveTo>
                  <a:pt x="10" y="107"/>
                </a:moveTo>
                <a:cubicBezTo>
                  <a:pt x="10" y="107"/>
                  <a:pt x="9" y="106"/>
                  <a:pt x="8" y="106"/>
                </a:cubicBezTo>
                <a:cubicBezTo>
                  <a:pt x="9" y="103"/>
                  <a:pt x="10" y="101"/>
                  <a:pt x="11" y="99"/>
                </a:cubicBezTo>
                <a:cubicBezTo>
                  <a:pt x="12" y="99"/>
                  <a:pt x="12" y="100"/>
                  <a:pt x="13" y="100"/>
                </a:cubicBezTo>
                <a:cubicBezTo>
                  <a:pt x="12" y="103"/>
                  <a:pt x="11" y="105"/>
                  <a:pt x="10" y="107"/>
                </a:cubicBezTo>
                <a:moveTo>
                  <a:pt x="6" y="104"/>
                </a:moveTo>
                <a:cubicBezTo>
                  <a:pt x="5" y="104"/>
                  <a:pt x="5" y="103"/>
                  <a:pt x="5" y="103"/>
                </a:cubicBezTo>
                <a:cubicBezTo>
                  <a:pt x="5" y="103"/>
                  <a:pt x="5" y="103"/>
                  <a:pt x="5" y="103"/>
                </a:cubicBezTo>
                <a:cubicBezTo>
                  <a:pt x="6" y="100"/>
                  <a:pt x="7" y="98"/>
                  <a:pt x="8" y="96"/>
                </a:cubicBezTo>
                <a:cubicBezTo>
                  <a:pt x="8" y="96"/>
                  <a:pt x="9" y="97"/>
                  <a:pt x="9" y="97"/>
                </a:cubicBezTo>
                <a:cubicBezTo>
                  <a:pt x="8" y="99"/>
                  <a:pt x="7" y="102"/>
                  <a:pt x="6" y="104"/>
                </a:cubicBezTo>
                <a:moveTo>
                  <a:pt x="4" y="97"/>
                </a:moveTo>
                <a:cubicBezTo>
                  <a:pt x="4" y="96"/>
                  <a:pt x="4" y="96"/>
                  <a:pt x="4" y="95"/>
                </a:cubicBezTo>
                <a:cubicBezTo>
                  <a:pt x="4" y="94"/>
                  <a:pt x="4" y="94"/>
                  <a:pt x="4" y="93"/>
                </a:cubicBezTo>
                <a:cubicBezTo>
                  <a:pt x="5" y="93"/>
                  <a:pt x="5" y="94"/>
                  <a:pt x="6" y="94"/>
                </a:cubicBezTo>
                <a:cubicBezTo>
                  <a:pt x="5" y="95"/>
                  <a:pt x="5" y="96"/>
                  <a:pt x="4" y="97"/>
                </a:cubicBezTo>
                <a:moveTo>
                  <a:pt x="18" y="110"/>
                </a:moveTo>
                <a:cubicBezTo>
                  <a:pt x="18" y="107"/>
                  <a:pt x="18" y="104"/>
                  <a:pt x="18" y="102"/>
                </a:cubicBezTo>
                <a:cubicBezTo>
                  <a:pt x="36" y="75"/>
                  <a:pt x="55" y="44"/>
                  <a:pt x="71" y="16"/>
                </a:cubicBezTo>
                <a:cubicBezTo>
                  <a:pt x="71" y="18"/>
                  <a:pt x="71" y="19"/>
                  <a:pt x="71" y="21"/>
                </a:cubicBezTo>
                <a:cubicBezTo>
                  <a:pt x="71" y="22"/>
                  <a:pt x="71" y="23"/>
                  <a:pt x="71" y="24"/>
                </a:cubicBezTo>
                <a:cubicBezTo>
                  <a:pt x="55" y="51"/>
                  <a:pt x="36" y="82"/>
                  <a:pt x="18" y="110"/>
                </a:cubicBezTo>
                <a:moveTo>
                  <a:pt x="16" y="98"/>
                </a:moveTo>
                <a:cubicBezTo>
                  <a:pt x="13" y="95"/>
                  <a:pt x="9" y="92"/>
                  <a:pt x="5" y="89"/>
                </a:cubicBezTo>
                <a:cubicBezTo>
                  <a:pt x="16" y="76"/>
                  <a:pt x="25" y="62"/>
                  <a:pt x="33" y="48"/>
                </a:cubicBezTo>
                <a:cubicBezTo>
                  <a:pt x="42" y="34"/>
                  <a:pt x="52" y="19"/>
                  <a:pt x="61" y="4"/>
                </a:cubicBezTo>
                <a:cubicBezTo>
                  <a:pt x="63" y="5"/>
                  <a:pt x="64" y="5"/>
                  <a:pt x="65" y="6"/>
                </a:cubicBezTo>
                <a:cubicBezTo>
                  <a:pt x="67" y="7"/>
                  <a:pt x="68" y="9"/>
                  <a:pt x="71" y="10"/>
                </a:cubicBezTo>
                <a:cubicBezTo>
                  <a:pt x="54" y="39"/>
                  <a:pt x="34" y="71"/>
                  <a:pt x="16" y="98"/>
                </a:cubicBezTo>
                <a:moveTo>
                  <a:pt x="60" y="0"/>
                </a:moveTo>
                <a:cubicBezTo>
                  <a:pt x="59" y="0"/>
                  <a:pt x="59" y="1"/>
                  <a:pt x="58" y="1"/>
                </a:cubicBezTo>
                <a:cubicBezTo>
                  <a:pt x="49" y="16"/>
                  <a:pt x="40" y="31"/>
                  <a:pt x="30" y="46"/>
                </a:cubicBezTo>
                <a:cubicBezTo>
                  <a:pt x="21" y="61"/>
                  <a:pt x="12" y="75"/>
                  <a:pt x="1" y="87"/>
                </a:cubicBezTo>
                <a:cubicBezTo>
                  <a:pt x="1" y="88"/>
                  <a:pt x="1" y="88"/>
                  <a:pt x="1" y="88"/>
                </a:cubicBezTo>
                <a:cubicBezTo>
                  <a:pt x="1" y="88"/>
                  <a:pt x="1" y="88"/>
                  <a:pt x="1" y="88"/>
                </a:cubicBezTo>
                <a:cubicBezTo>
                  <a:pt x="1" y="88"/>
                  <a:pt x="1" y="88"/>
                  <a:pt x="1" y="88"/>
                </a:cubicBezTo>
                <a:cubicBezTo>
                  <a:pt x="1" y="88"/>
                  <a:pt x="1" y="88"/>
                  <a:pt x="1" y="88"/>
                </a:cubicBezTo>
                <a:cubicBezTo>
                  <a:pt x="0" y="89"/>
                  <a:pt x="0" y="89"/>
                  <a:pt x="0" y="89"/>
                </a:cubicBezTo>
                <a:cubicBezTo>
                  <a:pt x="0" y="89"/>
                  <a:pt x="0" y="89"/>
                  <a:pt x="0" y="89"/>
                </a:cubicBezTo>
                <a:cubicBezTo>
                  <a:pt x="1" y="91"/>
                  <a:pt x="1" y="93"/>
                  <a:pt x="1" y="95"/>
                </a:cubicBezTo>
                <a:cubicBezTo>
                  <a:pt x="1" y="97"/>
                  <a:pt x="1" y="99"/>
                  <a:pt x="0" y="103"/>
                </a:cubicBezTo>
                <a:cubicBezTo>
                  <a:pt x="0" y="104"/>
                  <a:pt x="1" y="104"/>
                  <a:pt x="1" y="104"/>
                </a:cubicBezTo>
                <a:cubicBezTo>
                  <a:pt x="1" y="105"/>
                  <a:pt x="1" y="105"/>
                  <a:pt x="1" y="106"/>
                </a:cubicBezTo>
                <a:cubicBezTo>
                  <a:pt x="2" y="106"/>
                  <a:pt x="2" y="106"/>
                  <a:pt x="2" y="106"/>
                </a:cubicBezTo>
                <a:cubicBezTo>
                  <a:pt x="7" y="109"/>
                  <a:pt x="11" y="113"/>
                  <a:pt x="15" y="117"/>
                </a:cubicBezTo>
                <a:cubicBezTo>
                  <a:pt x="15" y="117"/>
                  <a:pt x="15" y="117"/>
                  <a:pt x="15" y="117"/>
                </a:cubicBezTo>
                <a:cubicBezTo>
                  <a:pt x="15" y="117"/>
                  <a:pt x="15" y="117"/>
                  <a:pt x="15" y="117"/>
                </a:cubicBezTo>
                <a:cubicBezTo>
                  <a:pt x="16" y="117"/>
                  <a:pt x="16" y="117"/>
                  <a:pt x="16" y="117"/>
                </a:cubicBezTo>
                <a:cubicBezTo>
                  <a:pt x="16" y="117"/>
                  <a:pt x="16" y="117"/>
                  <a:pt x="16" y="117"/>
                </a:cubicBezTo>
                <a:cubicBezTo>
                  <a:pt x="16" y="117"/>
                  <a:pt x="16" y="117"/>
                  <a:pt x="16" y="117"/>
                </a:cubicBezTo>
                <a:cubicBezTo>
                  <a:pt x="17" y="117"/>
                  <a:pt x="17" y="117"/>
                  <a:pt x="17" y="117"/>
                </a:cubicBezTo>
                <a:cubicBezTo>
                  <a:pt x="17" y="117"/>
                  <a:pt x="17" y="117"/>
                  <a:pt x="17" y="117"/>
                </a:cubicBezTo>
                <a:cubicBezTo>
                  <a:pt x="17" y="117"/>
                  <a:pt x="17" y="117"/>
                  <a:pt x="17" y="117"/>
                </a:cubicBezTo>
                <a:cubicBezTo>
                  <a:pt x="18" y="117"/>
                  <a:pt x="18" y="117"/>
                  <a:pt x="18" y="117"/>
                </a:cubicBezTo>
                <a:cubicBezTo>
                  <a:pt x="18" y="117"/>
                  <a:pt x="18" y="117"/>
                  <a:pt x="18" y="117"/>
                </a:cubicBezTo>
                <a:cubicBezTo>
                  <a:pt x="18" y="117"/>
                  <a:pt x="18" y="117"/>
                  <a:pt x="18" y="117"/>
                </a:cubicBezTo>
                <a:cubicBezTo>
                  <a:pt x="18" y="116"/>
                  <a:pt x="18" y="116"/>
                  <a:pt x="18" y="116"/>
                </a:cubicBezTo>
                <a:cubicBezTo>
                  <a:pt x="36" y="88"/>
                  <a:pt x="58" y="55"/>
                  <a:pt x="75" y="25"/>
                </a:cubicBezTo>
                <a:cubicBezTo>
                  <a:pt x="75" y="25"/>
                  <a:pt x="75" y="24"/>
                  <a:pt x="75" y="24"/>
                </a:cubicBezTo>
                <a:cubicBezTo>
                  <a:pt x="75" y="23"/>
                  <a:pt x="75" y="22"/>
                  <a:pt x="75" y="21"/>
                </a:cubicBezTo>
                <a:cubicBezTo>
                  <a:pt x="75" y="19"/>
                  <a:pt x="75" y="17"/>
                  <a:pt x="75" y="13"/>
                </a:cubicBezTo>
                <a:cubicBezTo>
                  <a:pt x="75" y="12"/>
                  <a:pt x="75" y="11"/>
                  <a:pt x="75" y="10"/>
                </a:cubicBezTo>
                <a:cubicBezTo>
                  <a:pt x="75" y="9"/>
                  <a:pt x="75" y="9"/>
                  <a:pt x="75" y="9"/>
                </a:cubicBezTo>
                <a:cubicBezTo>
                  <a:pt x="75" y="9"/>
                  <a:pt x="75" y="9"/>
                  <a:pt x="75" y="9"/>
                </a:cubicBezTo>
                <a:cubicBezTo>
                  <a:pt x="75" y="9"/>
                  <a:pt x="75" y="9"/>
                  <a:pt x="75" y="9"/>
                </a:cubicBezTo>
                <a:cubicBezTo>
                  <a:pt x="74" y="9"/>
                  <a:pt x="74" y="9"/>
                  <a:pt x="74" y="9"/>
                </a:cubicBezTo>
                <a:cubicBezTo>
                  <a:pt x="74" y="8"/>
                  <a:pt x="74" y="8"/>
                  <a:pt x="74" y="8"/>
                </a:cubicBezTo>
                <a:cubicBezTo>
                  <a:pt x="74" y="8"/>
                  <a:pt x="74" y="8"/>
                  <a:pt x="74" y="8"/>
                </a:cubicBezTo>
                <a:cubicBezTo>
                  <a:pt x="71" y="6"/>
                  <a:pt x="69" y="5"/>
                  <a:pt x="67" y="4"/>
                </a:cubicBezTo>
                <a:cubicBezTo>
                  <a:pt x="65" y="2"/>
                  <a:pt x="63" y="1"/>
                  <a:pt x="60" y="0"/>
                </a:cubicBezTo>
                <a:cubicBezTo>
                  <a:pt x="60" y="0"/>
                  <a:pt x="60" y="0"/>
                  <a:pt x="60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5" name="CustomShape 39"/>
          <p:cNvSpPr/>
          <p:nvPr/>
        </p:nvSpPr>
        <p:spPr>
          <a:xfrm>
            <a:off x="3085560" y="3075840"/>
            <a:ext cx="145080" cy="188640"/>
          </a:xfrm>
          <a:custGeom>
            <a:avLst/>
            <a:gdLst/>
            <a:ahLst/>
            <a:rect l="l" t="t" r="r" b="b"/>
            <a:pathLst>
              <a:path w="143" h="186">
                <a:moveTo>
                  <a:pt x="42" y="182"/>
                </a:moveTo>
                <a:cubicBezTo>
                  <a:pt x="48" y="176"/>
                  <a:pt x="53" y="170"/>
                  <a:pt x="59" y="165"/>
                </a:cubicBezTo>
                <a:cubicBezTo>
                  <a:pt x="60" y="164"/>
                  <a:pt x="60" y="164"/>
                  <a:pt x="60" y="163"/>
                </a:cubicBezTo>
                <a:cubicBezTo>
                  <a:pt x="63" y="164"/>
                  <a:pt x="65" y="164"/>
                  <a:pt x="68" y="164"/>
                </a:cubicBezTo>
                <a:cubicBezTo>
                  <a:pt x="63" y="169"/>
                  <a:pt x="58" y="174"/>
                  <a:pt x="52" y="179"/>
                </a:cubicBezTo>
                <a:cubicBezTo>
                  <a:pt x="52" y="180"/>
                  <a:pt x="52" y="180"/>
                  <a:pt x="52" y="181"/>
                </a:cubicBezTo>
                <a:cubicBezTo>
                  <a:pt x="49" y="181"/>
                  <a:pt x="45" y="181"/>
                  <a:pt x="42" y="182"/>
                </a:cubicBezTo>
                <a:moveTo>
                  <a:pt x="55" y="181"/>
                </a:moveTo>
                <a:cubicBezTo>
                  <a:pt x="60" y="175"/>
                  <a:pt x="66" y="170"/>
                  <a:pt x="72" y="165"/>
                </a:cubicBezTo>
                <a:cubicBezTo>
                  <a:pt x="72" y="164"/>
                  <a:pt x="72" y="164"/>
                  <a:pt x="72" y="164"/>
                </a:cubicBezTo>
                <a:cubicBezTo>
                  <a:pt x="75" y="164"/>
                  <a:pt x="78" y="164"/>
                  <a:pt x="81" y="163"/>
                </a:cubicBezTo>
                <a:cubicBezTo>
                  <a:pt x="76" y="169"/>
                  <a:pt x="71" y="174"/>
                  <a:pt x="66" y="179"/>
                </a:cubicBezTo>
                <a:cubicBezTo>
                  <a:pt x="65" y="180"/>
                  <a:pt x="65" y="180"/>
                  <a:pt x="65" y="180"/>
                </a:cubicBezTo>
                <a:cubicBezTo>
                  <a:pt x="62" y="180"/>
                  <a:pt x="58" y="181"/>
                  <a:pt x="55" y="181"/>
                </a:cubicBezTo>
                <a:moveTo>
                  <a:pt x="33" y="182"/>
                </a:moveTo>
                <a:cubicBezTo>
                  <a:pt x="33" y="182"/>
                  <a:pt x="33" y="182"/>
                  <a:pt x="33" y="182"/>
                </a:cubicBezTo>
                <a:cubicBezTo>
                  <a:pt x="31" y="182"/>
                  <a:pt x="30" y="182"/>
                  <a:pt x="29" y="182"/>
                </a:cubicBezTo>
                <a:cubicBezTo>
                  <a:pt x="36" y="175"/>
                  <a:pt x="44" y="169"/>
                  <a:pt x="51" y="163"/>
                </a:cubicBezTo>
                <a:cubicBezTo>
                  <a:pt x="53" y="163"/>
                  <a:pt x="55" y="163"/>
                  <a:pt x="57" y="163"/>
                </a:cubicBezTo>
                <a:cubicBezTo>
                  <a:pt x="50" y="169"/>
                  <a:pt x="44" y="175"/>
                  <a:pt x="38" y="181"/>
                </a:cubicBezTo>
                <a:cubicBezTo>
                  <a:pt x="38" y="181"/>
                  <a:pt x="38" y="181"/>
                  <a:pt x="37" y="181"/>
                </a:cubicBezTo>
                <a:cubicBezTo>
                  <a:pt x="37" y="181"/>
                  <a:pt x="37" y="181"/>
                  <a:pt x="36" y="182"/>
                </a:cubicBezTo>
                <a:cubicBezTo>
                  <a:pt x="35" y="182"/>
                  <a:pt x="34" y="182"/>
                  <a:pt x="33" y="182"/>
                </a:cubicBezTo>
                <a:moveTo>
                  <a:pt x="70" y="180"/>
                </a:moveTo>
                <a:cubicBezTo>
                  <a:pt x="75" y="174"/>
                  <a:pt x="80" y="169"/>
                  <a:pt x="86" y="163"/>
                </a:cubicBezTo>
                <a:cubicBezTo>
                  <a:pt x="86" y="163"/>
                  <a:pt x="86" y="163"/>
                  <a:pt x="86" y="163"/>
                </a:cubicBezTo>
                <a:cubicBezTo>
                  <a:pt x="89" y="162"/>
                  <a:pt x="91" y="162"/>
                  <a:pt x="94" y="161"/>
                </a:cubicBezTo>
                <a:cubicBezTo>
                  <a:pt x="88" y="167"/>
                  <a:pt x="83" y="173"/>
                  <a:pt x="77" y="178"/>
                </a:cubicBezTo>
                <a:cubicBezTo>
                  <a:pt x="77" y="179"/>
                  <a:pt x="77" y="179"/>
                  <a:pt x="77" y="179"/>
                </a:cubicBezTo>
                <a:cubicBezTo>
                  <a:pt x="74" y="179"/>
                  <a:pt x="72" y="179"/>
                  <a:pt x="70" y="180"/>
                </a:cubicBezTo>
                <a:moveTo>
                  <a:pt x="24" y="181"/>
                </a:moveTo>
                <a:cubicBezTo>
                  <a:pt x="23" y="181"/>
                  <a:pt x="22" y="181"/>
                  <a:pt x="21" y="181"/>
                </a:cubicBezTo>
                <a:cubicBezTo>
                  <a:pt x="19" y="181"/>
                  <a:pt x="16" y="181"/>
                  <a:pt x="14" y="181"/>
                </a:cubicBezTo>
                <a:cubicBezTo>
                  <a:pt x="19" y="176"/>
                  <a:pt x="32" y="166"/>
                  <a:pt x="38" y="161"/>
                </a:cubicBezTo>
                <a:cubicBezTo>
                  <a:pt x="39" y="160"/>
                  <a:pt x="39" y="160"/>
                  <a:pt x="39" y="160"/>
                </a:cubicBezTo>
                <a:cubicBezTo>
                  <a:pt x="42" y="161"/>
                  <a:pt x="45" y="162"/>
                  <a:pt x="47" y="162"/>
                </a:cubicBezTo>
                <a:cubicBezTo>
                  <a:pt x="40" y="169"/>
                  <a:pt x="32" y="175"/>
                  <a:pt x="24" y="181"/>
                </a:cubicBezTo>
                <a:moveTo>
                  <a:pt x="92" y="176"/>
                </a:moveTo>
                <a:cubicBezTo>
                  <a:pt x="97" y="171"/>
                  <a:pt x="102" y="166"/>
                  <a:pt x="108" y="161"/>
                </a:cubicBezTo>
                <a:cubicBezTo>
                  <a:pt x="108" y="160"/>
                  <a:pt x="108" y="160"/>
                  <a:pt x="109" y="160"/>
                </a:cubicBezTo>
                <a:cubicBezTo>
                  <a:pt x="105" y="164"/>
                  <a:pt x="102" y="169"/>
                  <a:pt x="99" y="174"/>
                </a:cubicBezTo>
                <a:cubicBezTo>
                  <a:pt x="97" y="174"/>
                  <a:pt x="94" y="175"/>
                  <a:pt x="92" y="176"/>
                </a:cubicBezTo>
                <a:moveTo>
                  <a:pt x="82" y="178"/>
                </a:moveTo>
                <a:cubicBezTo>
                  <a:pt x="88" y="172"/>
                  <a:pt x="94" y="166"/>
                  <a:pt x="99" y="160"/>
                </a:cubicBezTo>
                <a:cubicBezTo>
                  <a:pt x="102" y="159"/>
                  <a:pt x="105" y="158"/>
                  <a:pt x="107" y="157"/>
                </a:cubicBezTo>
                <a:cubicBezTo>
                  <a:pt x="107" y="158"/>
                  <a:pt x="106" y="158"/>
                  <a:pt x="106" y="159"/>
                </a:cubicBezTo>
                <a:cubicBezTo>
                  <a:pt x="100" y="164"/>
                  <a:pt x="94" y="170"/>
                  <a:pt x="88" y="175"/>
                </a:cubicBezTo>
                <a:cubicBezTo>
                  <a:pt x="88" y="176"/>
                  <a:pt x="88" y="176"/>
                  <a:pt x="88" y="177"/>
                </a:cubicBezTo>
                <a:cubicBezTo>
                  <a:pt x="86" y="177"/>
                  <a:pt x="84" y="177"/>
                  <a:pt x="82" y="178"/>
                </a:cubicBezTo>
                <a:moveTo>
                  <a:pt x="10" y="180"/>
                </a:moveTo>
                <a:cubicBezTo>
                  <a:pt x="8" y="180"/>
                  <a:pt x="7" y="179"/>
                  <a:pt x="5" y="179"/>
                </a:cubicBezTo>
                <a:cubicBezTo>
                  <a:pt x="5" y="179"/>
                  <a:pt x="5" y="179"/>
                  <a:pt x="5" y="179"/>
                </a:cubicBezTo>
                <a:cubicBezTo>
                  <a:pt x="8" y="175"/>
                  <a:pt x="10" y="172"/>
                  <a:pt x="13" y="168"/>
                </a:cubicBezTo>
                <a:cubicBezTo>
                  <a:pt x="15" y="163"/>
                  <a:pt x="18" y="159"/>
                  <a:pt x="20" y="156"/>
                </a:cubicBezTo>
                <a:cubicBezTo>
                  <a:pt x="21" y="156"/>
                  <a:pt x="21" y="156"/>
                  <a:pt x="21" y="156"/>
                </a:cubicBezTo>
                <a:cubicBezTo>
                  <a:pt x="21" y="156"/>
                  <a:pt x="21" y="156"/>
                  <a:pt x="21" y="156"/>
                </a:cubicBezTo>
                <a:cubicBezTo>
                  <a:pt x="25" y="157"/>
                  <a:pt x="30" y="159"/>
                  <a:pt x="35" y="160"/>
                </a:cubicBezTo>
                <a:cubicBezTo>
                  <a:pt x="31" y="163"/>
                  <a:pt x="25" y="168"/>
                  <a:pt x="20" y="172"/>
                </a:cubicBezTo>
                <a:cubicBezTo>
                  <a:pt x="17" y="174"/>
                  <a:pt x="14" y="176"/>
                  <a:pt x="12" y="178"/>
                </a:cubicBezTo>
                <a:cubicBezTo>
                  <a:pt x="12" y="179"/>
                  <a:pt x="11" y="179"/>
                  <a:pt x="10" y="180"/>
                </a:cubicBezTo>
                <a:cubicBezTo>
                  <a:pt x="10" y="180"/>
                  <a:pt x="10" y="180"/>
                  <a:pt x="10" y="180"/>
                </a:cubicBezTo>
                <a:moveTo>
                  <a:pt x="16" y="155"/>
                </a:moveTo>
                <a:cubicBezTo>
                  <a:pt x="18" y="151"/>
                  <a:pt x="20" y="146"/>
                  <a:pt x="23" y="141"/>
                </a:cubicBezTo>
                <a:cubicBezTo>
                  <a:pt x="23" y="140"/>
                  <a:pt x="24" y="139"/>
                  <a:pt x="24" y="139"/>
                </a:cubicBezTo>
                <a:cubicBezTo>
                  <a:pt x="25" y="138"/>
                  <a:pt x="26" y="137"/>
                  <a:pt x="28" y="136"/>
                </a:cubicBezTo>
                <a:cubicBezTo>
                  <a:pt x="27" y="137"/>
                  <a:pt x="27" y="138"/>
                  <a:pt x="27" y="138"/>
                </a:cubicBezTo>
                <a:cubicBezTo>
                  <a:pt x="25" y="142"/>
                  <a:pt x="23" y="145"/>
                  <a:pt x="21" y="148"/>
                </a:cubicBezTo>
                <a:cubicBezTo>
                  <a:pt x="21" y="149"/>
                  <a:pt x="20" y="150"/>
                  <a:pt x="20" y="151"/>
                </a:cubicBezTo>
                <a:cubicBezTo>
                  <a:pt x="19" y="152"/>
                  <a:pt x="19" y="152"/>
                  <a:pt x="19" y="152"/>
                </a:cubicBezTo>
                <a:cubicBezTo>
                  <a:pt x="19" y="152"/>
                  <a:pt x="19" y="152"/>
                  <a:pt x="19" y="152"/>
                </a:cubicBezTo>
                <a:cubicBezTo>
                  <a:pt x="19" y="152"/>
                  <a:pt x="18" y="152"/>
                  <a:pt x="18" y="153"/>
                </a:cubicBezTo>
                <a:cubicBezTo>
                  <a:pt x="17" y="153"/>
                  <a:pt x="17" y="154"/>
                  <a:pt x="16" y="155"/>
                </a:cubicBezTo>
                <a:moveTo>
                  <a:pt x="26" y="134"/>
                </a:moveTo>
                <a:cubicBezTo>
                  <a:pt x="27" y="132"/>
                  <a:pt x="28" y="131"/>
                  <a:pt x="29" y="129"/>
                </a:cubicBezTo>
                <a:cubicBezTo>
                  <a:pt x="30" y="128"/>
                  <a:pt x="31" y="127"/>
                  <a:pt x="33" y="127"/>
                </a:cubicBezTo>
                <a:cubicBezTo>
                  <a:pt x="32" y="129"/>
                  <a:pt x="31" y="131"/>
                  <a:pt x="30" y="133"/>
                </a:cubicBezTo>
                <a:cubicBezTo>
                  <a:pt x="29" y="133"/>
                  <a:pt x="29" y="133"/>
                  <a:pt x="29" y="133"/>
                </a:cubicBezTo>
                <a:cubicBezTo>
                  <a:pt x="29" y="133"/>
                  <a:pt x="28" y="133"/>
                  <a:pt x="28" y="133"/>
                </a:cubicBezTo>
                <a:cubicBezTo>
                  <a:pt x="28" y="133"/>
                  <a:pt x="27" y="133"/>
                  <a:pt x="26" y="134"/>
                </a:cubicBezTo>
                <a:moveTo>
                  <a:pt x="31" y="124"/>
                </a:moveTo>
                <a:cubicBezTo>
                  <a:pt x="31" y="124"/>
                  <a:pt x="31" y="124"/>
                  <a:pt x="31" y="124"/>
                </a:cubicBezTo>
                <a:cubicBezTo>
                  <a:pt x="32" y="122"/>
                  <a:pt x="33" y="120"/>
                  <a:pt x="33" y="118"/>
                </a:cubicBezTo>
                <a:cubicBezTo>
                  <a:pt x="35" y="118"/>
                  <a:pt x="36" y="117"/>
                  <a:pt x="38" y="116"/>
                </a:cubicBezTo>
                <a:cubicBezTo>
                  <a:pt x="37" y="118"/>
                  <a:pt x="36" y="120"/>
                  <a:pt x="35" y="123"/>
                </a:cubicBezTo>
                <a:cubicBezTo>
                  <a:pt x="35" y="122"/>
                  <a:pt x="34" y="122"/>
                  <a:pt x="34" y="122"/>
                </a:cubicBezTo>
                <a:cubicBezTo>
                  <a:pt x="34" y="122"/>
                  <a:pt x="33" y="123"/>
                  <a:pt x="33" y="123"/>
                </a:cubicBezTo>
                <a:cubicBezTo>
                  <a:pt x="32" y="123"/>
                  <a:pt x="32" y="124"/>
                  <a:pt x="31" y="124"/>
                </a:cubicBezTo>
                <a:moveTo>
                  <a:pt x="68" y="113"/>
                </a:moveTo>
                <a:cubicBezTo>
                  <a:pt x="69" y="111"/>
                  <a:pt x="70" y="110"/>
                  <a:pt x="71" y="109"/>
                </a:cubicBezTo>
                <a:cubicBezTo>
                  <a:pt x="72" y="109"/>
                  <a:pt x="72" y="109"/>
                  <a:pt x="72" y="109"/>
                </a:cubicBezTo>
                <a:cubicBezTo>
                  <a:pt x="74" y="108"/>
                  <a:pt x="76" y="107"/>
                  <a:pt x="78" y="107"/>
                </a:cubicBezTo>
                <a:cubicBezTo>
                  <a:pt x="77" y="108"/>
                  <a:pt x="75" y="110"/>
                  <a:pt x="73" y="112"/>
                </a:cubicBezTo>
                <a:cubicBezTo>
                  <a:pt x="73" y="112"/>
                  <a:pt x="73" y="112"/>
                  <a:pt x="73" y="112"/>
                </a:cubicBezTo>
                <a:cubicBezTo>
                  <a:pt x="73" y="112"/>
                  <a:pt x="73" y="112"/>
                  <a:pt x="73" y="112"/>
                </a:cubicBezTo>
                <a:cubicBezTo>
                  <a:pt x="71" y="112"/>
                  <a:pt x="69" y="112"/>
                  <a:pt x="68" y="113"/>
                </a:cubicBezTo>
                <a:moveTo>
                  <a:pt x="35" y="114"/>
                </a:moveTo>
                <a:cubicBezTo>
                  <a:pt x="37" y="111"/>
                  <a:pt x="40" y="108"/>
                  <a:pt x="42" y="105"/>
                </a:cubicBezTo>
                <a:cubicBezTo>
                  <a:pt x="41" y="107"/>
                  <a:pt x="40" y="109"/>
                  <a:pt x="40" y="112"/>
                </a:cubicBezTo>
                <a:cubicBezTo>
                  <a:pt x="38" y="112"/>
                  <a:pt x="37" y="113"/>
                  <a:pt x="35" y="114"/>
                </a:cubicBezTo>
                <a:moveTo>
                  <a:pt x="76" y="104"/>
                </a:moveTo>
                <a:cubicBezTo>
                  <a:pt x="78" y="102"/>
                  <a:pt x="80" y="99"/>
                  <a:pt x="82" y="96"/>
                </a:cubicBezTo>
                <a:cubicBezTo>
                  <a:pt x="84" y="95"/>
                  <a:pt x="87" y="95"/>
                  <a:pt x="89" y="94"/>
                </a:cubicBezTo>
                <a:cubicBezTo>
                  <a:pt x="87" y="96"/>
                  <a:pt x="85" y="99"/>
                  <a:pt x="83" y="101"/>
                </a:cubicBezTo>
                <a:cubicBezTo>
                  <a:pt x="80" y="102"/>
                  <a:pt x="78" y="103"/>
                  <a:pt x="76" y="104"/>
                </a:cubicBezTo>
                <a:moveTo>
                  <a:pt x="85" y="92"/>
                </a:moveTo>
                <a:cubicBezTo>
                  <a:pt x="87" y="89"/>
                  <a:pt x="89" y="86"/>
                  <a:pt x="91" y="83"/>
                </a:cubicBezTo>
                <a:cubicBezTo>
                  <a:pt x="93" y="82"/>
                  <a:pt x="95" y="82"/>
                  <a:pt x="97" y="81"/>
                </a:cubicBezTo>
                <a:cubicBezTo>
                  <a:pt x="96" y="84"/>
                  <a:pt x="94" y="86"/>
                  <a:pt x="92" y="89"/>
                </a:cubicBezTo>
                <a:cubicBezTo>
                  <a:pt x="92" y="89"/>
                  <a:pt x="92" y="89"/>
                  <a:pt x="92" y="89"/>
                </a:cubicBezTo>
                <a:cubicBezTo>
                  <a:pt x="90" y="90"/>
                  <a:pt x="88" y="91"/>
                  <a:pt x="85" y="92"/>
                </a:cubicBezTo>
                <a:moveTo>
                  <a:pt x="93" y="79"/>
                </a:moveTo>
                <a:cubicBezTo>
                  <a:pt x="94" y="77"/>
                  <a:pt x="95" y="76"/>
                  <a:pt x="95" y="74"/>
                </a:cubicBezTo>
                <a:cubicBezTo>
                  <a:pt x="97" y="73"/>
                  <a:pt x="99" y="73"/>
                  <a:pt x="101" y="72"/>
                </a:cubicBezTo>
                <a:cubicBezTo>
                  <a:pt x="101" y="74"/>
                  <a:pt x="100" y="76"/>
                  <a:pt x="99" y="77"/>
                </a:cubicBezTo>
                <a:cubicBezTo>
                  <a:pt x="98" y="77"/>
                  <a:pt x="98" y="77"/>
                  <a:pt x="98" y="77"/>
                </a:cubicBezTo>
                <a:cubicBezTo>
                  <a:pt x="97" y="78"/>
                  <a:pt x="95" y="79"/>
                  <a:pt x="93" y="79"/>
                </a:cubicBezTo>
                <a:moveTo>
                  <a:pt x="97" y="71"/>
                </a:moveTo>
                <a:cubicBezTo>
                  <a:pt x="98" y="68"/>
                  <a:pt x="99" y="66"/>
                  <a:pt x="100" y="63"/>
                </a:cubicBezTo>
                <a:cubicBezTo>
                  <a:pt x="100" y="63"/>
                  <a:pt x="100" y="63"/>
                  <a:pt x="100" y="63"/>
                </a:cubicBezTo>
                <a:cubicBezTo>
                  <a:pt x="102" y="62"/>
                  <a:pt x="104" y="61"/>
                  <a:pt x="106" y="61"/>
                </a:cubicBezTo>
                <a:cubicBezTo>
                  <a:pt x="105" y="63"/>
                  <a:pt x="104" y="66"/>
                  <a:pt x="103" y="69"/>
                </a:cubicBezTo>
                <a:cubicBezTo>
                  <a:pt x="101" y="69"/>
                  <a:pt x="99" y="70"/>
                  <a:pt x="97" y="71"/>
                </a:cubicBezTo>
                <a:moveTo>
                  <a:pt x="101" y="59"/>
                </a:moveTo>
                <a:cubicBezTo>
                  <a:pt x="102" y="57"/>
                  <a:pt x="102" y="55"/>
                  <a:pt x="103" y="53"/>
                </a:cubicBezTo>
                <a:cubicBezTo>
                  <a:pt x="103" y="52"/>
                  <a:pt x="103" y="52"/>
                  <a:pt x="103" y="52"/>
                </a:cubicBezTo>
                <a:cubicBezTo>
                  <a:pt x="105" y="52"/>
                  <a:pt x="107" y="51"/>
                  <a:pt x="108" y="51"/>
                </a:cubicBezTo>
                <a:cubicBezTo>
                  <a:pt x="108" y="53"/>
                  <a:pt x="107" y="55"/>
                  <a:pt x="107" y="58"/>
                </a:cubicBezTo>
                <a:cubicBezTo>
                  <a:pt x="106" y="58"/>
                  <a:pt x="106" y="58"/>
                  <a:pt x="106" y="58"/>
                </a:cubicBezTo>
                <a:cubicBezTo>
                  <a:pt x="105" y="58"/>
                  <a:pt x="103" y="58"/>
                  <a:pt x="101" y="59"/>
                </a:cubicBezTo>
                <a:moveTo>
                  <a:pt x="103" y="49"/>
                </a:moveTo>
                <a:cubicBezTo>
                  <a:pt x="104" y="47"/>
                  <a:pt x="104" y="44"/>
                  <a:pt x="104" y="42"/>
                </a:cubicBezTo>
                <a:cubicBezTo>
                  <a:pt x="106" y="42"/>
                  <a:pt x="108" y="41"/>
                  <a:pt x="110" y="40"/>
                </a:cubicBezTo>
                <a:cubicBezTo>
                  <a:pt x="110" y="43"/>
                  <a:pt x="109" y="45"/>
                  <a:pt x="109" y="47"/>
                </a:cubicBezTo>
                <a:cubicBezTo>
                  <a:pt x="107" y="48"/>
                  <a:pt x="105" y="48"/>
                  <a:pt x="103" y="49"/>
                </a:cubicBezTo>
                <a:moveTo>
                  <a:pt x="105" y="39"/>
                </a:moveTo>
                <a:cubicBezTo>
                  <a:pt x="105" y="37"/>
                  <a:pt x="105" y="35"/>
                  <a:pt x="105" y="33"/>
                </a:cubicBezTo>
                <a:cubicBezTo>
                  <a:pt x="107" y="32"/>
                  <a:pt x="109" y="32"/>
                  <a:pt x="111" y="31"/>
                </a:cubicBezTo>
                <a:cubicBezTo>
                  <a:pt x="110" y="33"/>
                  <a:pt x="110" y="35"/>
                  <a:pt x="110" y="37"/>
                </a:cubicBezTo>
                <a:cubicBezTo>
                  <a:pt x="108" y="38"/>
                  <a:pt x="106" y="38"/>
                  <a:pt x="105" y="39"/>
                </a:cubicBezTo>
                <a:moveTo>
                  <a:pt x="105" y="30"/>
                </a:moveTo>
                <a:cubicBezTo>
                  <a:pt x="105" y="29"/>
                  <a:pt x="105" y="28"/>
                  <a:pt x="105" y="27"/>
                </a:cubicBezTo>
                <a:cubicBezTo>
                  <a:pt x="107" y="26"/>
                  <a:pt x="109" y="25"/>
                  <a:pt x="110" y="24"/>
                </a:cubicBezTo>
                <a:cubicBezTo>
                  <a:pt x="110" y="25"/>
                  <a:pt x="111" y="27"/>
                  <a:pt x="111" y="28"/>
                </a:cubicBezTo>
                <a:cubicBezTo>
                  <a:pt x="109" y="29"/>
                  <a:pt x="107" y="29"/>
                  <a:pt x="105" y="30"/>
                </a:cubicBezTo>
                <a:moveTo>
                  <a:pt x="105" y="24"/>
                </a:moveTo>
                <a:cubicBezTo>
                  <a:pt x="105" y="22"/>
                  <a:pt x="104" y="21"/>
                  <a:pt x="104" y="20"/>
                </a:cubicBezTo>
                <a:cubicBezTo>
                  <a:pt x="106" y="19"/>
                  <a:pt x="108" y="19"/>
                  <a:pt x="110" y="18"/>
                </a:cubicBezTo>
                <a:cubicBezTo>
                  <a:pt x="110" y="19"/>
                  <a:pt x="110" y="20"/>
                  <a:pt x="110" y="21"/>
                </a:cubicBezTo>
                <a:cubicBezTo>
                  <a:pt x="110" y="21"/>
                  <a:pt x="110" y="21"/>
                  <a:pt x="110" y="21"/>
                </a:cubicBezTo>
                <a:cubicBezTo>
                  <a:pt x="110" y="21"/>
                  <a:pt x="109" y="21"/>
                  <a:pt x="109" y="21"/>
                </a:cubicBezTo>
                <a:cubicBezTo>
                  <a:pt x="108" y="22"/>
                  <a:pt x="106" y="23"/>
                  <a:pt x="105" y="24"/>
                </a:cubicBezTo>
                <a:moveTo>
                  <a:pt x="104" y="17"/>
                </a:moveTo>
                <a:cubicBezTo>
                  <a:pt x="104" y="16"/>
                  <a:pt x="103" y="14"/>
                  <a:pt x="103" y="13"/>
                </a:cubicBezTo>
                <a:cubicBezTo>
                  <a:pt x="104" y="12"/>
                  <a:pt x="105" y="11"/>
                  <a:pt x="106" y="9"/>
                </a:cubicBezTo>
                <a:cubicBezTo>
                  <a:pt x="107" y="8"/>
                  <a:pt x="107" y="7"/>
                  <a:pt x="108" y="6"/>
                </a:cubicBezTo>
                <a:cubicBezTo>
                  <a:pt x="109" y="9"/>
                  <a:pt x="109" y="12"/>
                  <a:pt x="110" y="15"/>
                </a:cubicBezTo>
                <a:cubicBezTo>
                  <a:pt x="108" y="16"/>
                  <a:pt x="106" y="16"/>
                  <a:pt x="104" y="17"/>
                </a:cubicBezTo>
                <a:moveTo>
                  <a:pt x="70" y="119"/>
                </a:moveTo>
                <a:cubicBezTo>
                  <a:pt x="71" y="119"/>
                  <a:pt x="71" y="119"/>
                  <a:pt x="72" y="119"/>
                </a:cubicBezTo>
                <a:cubicBezTo>
                  <a:pt x="107" y="87"/>
                  <a:pt x="115" y="53"/>
                  <a:pt x="114" y="29"/>
                </a:cubicBezTo>
                <a:cubicBezTo>
                  <a:pt x="114" y="19"/>
                  <a:pt x="113" y="11"/>
                  <a:pt x="112" y="5"/>
                </a:cubicBezTo>
                <a:cubicBezTo>
                  <a:pt x="113" y="5"/>
                  <a:pt x="113" y="5"/>
                  <a:pt x="113" y="5"/>
                </a:cubicBezTo>
                <a:cubicBezTo>
                  <a:pt x="118" y="7"/>
                  <a:pt x="126" y="7"/>
                  <a:pt x="131" y="7"/>
                </a:cubicBezTo>
                <a:cubicBezTo>
                  <a:pt x="133" y="14"/>
                  <a:pt x="139" y="32"/>
                  <a:pt x="139" y="53"/>
                </a:cubicBezTo>
                <a:cubicBezTo>
                  <a:pt x="139" y="80"/>
                  <a:pt x="130" y="113"/>
                  <a:pt x="98" y="140"/>
                </a:cubicBezTo>
                <a:cubicBezTo>
                  <a:pt x="98" y="140"/>
                  <a:pt x="97" y="141"/>
                  <a:pt x="97" y="141"/>
                </a:cubicBezTo>
                <a:cubicBezTo>
                  <a:pt x="97" y="142"/>
                  <a:pt x="98" y="142"/>
                  <a:pt x="98" y="143"/>
                </a:cubicBezTo>
                <a:cubicBezTo>
                  <a:pt x="103" y="145"/>
                  <a:pt x="107" y="148"/>
                  <a:pt x="112" y="151"/>
                </a:cubicBezTo>
                <a:cubicBezTo>
                  <a:pt x="100" y="157"/>
                  <a:pt x="86" y="160"/>
                  <a:pt x="70" y="160"/>
                </a:cubicBezTo>
                <a:cubicBezTo>
                  <a:pt x="56" y="160"/>
                  <a:pt x="40" y="158"/>
                  <a:pt x="23" y="153"/>
                </a:cubicBezTo>
                <a:cubicBezTo>
                  <a:pt x="23" y="152"/>
                  <a:pt x="24" y="152"/>
                  <a:pt x="24" y="151"/>
                </a:cubicBezTo>
                <a:cubicBezTo>
                  <a:pt x="26" y="147"/>
                  <a:pt x="32" y="137"/>
                  <a:pt x="37" y="127"/>
                </a:cubicBezTo>
                <a:cubicBezTo>
                  <a:pt x="40" y="122"/>
                  <a:pt x="42" y="117"/>
                  <a:pt x="44" y="112"/>
                </a:cubicBezTo>
                <a:cubicBezTo>
                  <a:pt x="45" y="108"/>
                  <a:pt x="46" y="105"/>
                  <a:pt x="47" y="102"/>
                </a:cubicBezTo>
                <a:cubicBezTo>
                  <a:pt x="51" y="105"/>
                  <a:pt x="57" y="110"/>
                  <a:pt x="62" y="114"/>
                </a:cubicBezTo>
                <a:cubicBezTo>
                  <a:pt x="62" y="114"/>
                  <a:pt x="62" y="114"/>
                  <a:pt x="63" y="115"/>
                </a:cubicBezTo>
                <a:cubicBezTo>
                  <a:pt x="63" y="115"/>
                  <a:pt x="64" y="115"/>
                  <a:pt x="64" y="115"/>
                </a:cubicBezTo>
                <a:cubicBezTo>
                  <a:pt x="64" y="115"/>
                  <a:pt x="64" y="115"/>
                  <a:pt x="64" y="115"/>
                </a:cubicBezTo>
                <a:cubicBezTo>
                  <a:pt x="65" y="115"/>
                  <a:pt x="65" y="116"/>
                  <a:pt x="66" y="116"/>
                </a:cubicBezTo>
                <a:cubicBezTo>
                  <a:pt x="66" y="116"/>
                  <a:pt x="66" y="116"/>
                  <a:pt x="66" y="116"/>
                </a:cubicBezTo>
                <a:cubicBezTo>
                  <a:pt x="67" y="117"/>
                  <a:pt x="68" y="118"/>
                  <a:pt x="69" y="119"/>
                </a:cubicBezTo>
                <a:cubicBezTo>
                  <a:pt x="70" y="119"/>
                  <a:pt x="70" y="119"/>
                  <a:pt x="70" y="119"/>
                </a:cubicBezTo>
                <a:moveTo>
                  <a:pt x="110" y="0"/>
                </a:moveTo>
                <a:cubicBezTo>
                  <a:pt x="109" y="0"/>
                  <a:pt x="109" y="0"/>
                  <a:pt x="109" y="0"/>
                </a:cubicBezTo>
                <a:cubicBezTo>
                  <a:pt x="109" y="0"/>
                  <a:pt x="109" y="0"/>
                  <a:pt x="109" y="0"/>
                </a:cubicBezTo>
                <a:cubicBezTo>
                  <a:pt x="108" y="0"/>
                  <a:pt x="108" y="0"/>
                  <a:pt x="108" y="0"/>
                </a:cubicBezTo>
                <a:cubicBezTo>
                  <a:pt x="108" y="1"/>
                  <a:pt x="108" y="1"/>
                  <a:pt x="108" y="1"/>
                </a:cubicBezTo>
                <a:cubicBezTo>
                  <a:pt x="106" y="3"/>
                  <a:pt x="104" y="5"/>
                  <a:pt x="103" y="7"/>
                </a:cubicBezTo>
                <a:cubicBezTo>
                  <a:pt x="101" y="9"/>
                  <a:pt x="100" y="11"/>
                  <a:pt x="100" y="11"/>
                </a:cubicBezTo>
                <a:cubicBezTo>
                  <a:pt x="100" y="12"/>
                  <a:pt x="100" y="12"/>
                  <a:pt x="100" y="12"/>
                </a:cubicBezTo>
                <a:cubicBezTo>
                  <a:pt x="99" y="12"/>
                  <a:pt x="99" y="12"/>
                  <a:pt x="99" y="12"/>
                </a:cubicBezTo>
                <a:cubicBezTo>
                  <a:pt x="99" y="12"/>
                  <a:pt x="99" y="12"/>
                  <a:pt x="99" y="12"/>
                </a:cubicBezTo>
                <a:cubicBezTo>
                  <a:pt x="99" y="13"/>
                  <a:pt x="99" y="13"/>
                  <a:pt x="99" y="13"/>
                </a:cubicBezTo>
                <a:cubicBezTo>
                  <a:pt x="99" y="13"/>
                  <a:pt x="99" y="13"/>
                  <a:pt x="99" y="13"/>
                </a:cubicBezTo>
                <a:cubicBezTo>
                  <a:pt x="99" y="13"/>
                  <a:pt x="99" y="13"/>
                  <a:pt x="99" y="13"/>
                </a:cubicBezTo>
                <a:cubicBezTo>
                  <a:pt x="100" y="15"/>
                  <a:pt x="101" y="19"/>
                  <a:pt x="101" y="25"/>
                </a:cubicBezTo>
                <a:cubicBezTo>
                  <a:pt x="101" y="25"/>
                  <a:pt x="100" y="26"/>
                  <a:pt x="101" y="26"/>
                </a:cubicBezTo>
                <a:cubicBezTo>
                  <a:pt x="101" y="27"/>
                  <a:pt x="101" y="27"/>
                  <a:pt x="101" y="27"/>
                </a:cubicBezTo>
                <a:cubicBezTo>
                  <a:pt x="101" y="28"/>
                  <a:pt x="101" y="29"/>
                  <a:pt x="101" y="31"/>
                </a:cubicBezTo>
                <a:cubicBezTo>
                  <a:pt x="101" y="50"/>
                  <a:pt x="95" y="81"/>
                  <a:pt x="64" y="110"/>
                </a:cubicBezTo>
                <a:cubicBezTo>
                  <a:pt x="58" y="105"/>
                  <a:pt x="51" y="100"/>
                  <a:pt x="46" y="96"/>
                </a:cubicBezTo>
                <a:cubicBezTo>
                  <a:pt x="46" y="96"/>
                  <a:pt x="46" y="96"/>
                  <a:pt x="46" y="96"/>
                </a:cubicBezTo>
                <a:cubicBezTo>
                  <a:pt x="45" y="96"/>
                  <a:pt x="45" y="96"/>
                  <a:pt x="45" y="96"/>
                </a:cubicBezTo>
                <a:cubicBezTo>
                  <a:pt x="45" y="96"/>
                  <a:pt x="45" y="96"/>
                  <a:pt x="45" y="96"/>
                </a:cubicBezTo>
                <a:cubicBezTo>
                  <a:pt x="44" y="96"/>
                  <a:pt x="44" y="96"/>
                  <a:pt x="44" y="96"/>
                </a:cubicBezTo>
                <a:cubicBezTo>
                  <a:pt x="44" y="96"/>
                  <a:pt x="44" y="96"/>
                  <a:pt x="44" y="96"/>
                </a:cubicBezTo>
                <a:cubicBezTo>
                  <a:pt x="44" y="96"/>
                  <a:pt x="44" y="96"/>
                  <a:pt x="44" y="96"/>
                </a:cubicBezTo>
                <a:cubicBezTo>
                  <a:pt x="43" y="97"/>
                  <a:pt x="43" y="97"/>
                  <a:pt x="43" y="97"/>
                </a:cubicBezTo>
                <a:cubicBezTo>
                  <a:pt x="37" y="104"/>
                  <a:pt x="32" y="112"/>
                  <a:pt x="27" y="120"/>
                </a:cubicBezTo>
                <a:cubicBezTo>
                  <a:pt x="26" y="121"/>
                  <a:pt x="26" y="122"/>
                  <a:pt x="27" y="122"/>
                </a:cubicBezTo>
                <a:cubicBezTo>
                  <a:pt x="27" y="122"/>
                  <a:pt x="27" y="122"/>
                  <a:pt x="27" y="122"/>
                </a:cubicBezTo>
                <a:cubicBezTo>
                  <a:pt x="24" y="130"/>
                  <a:pt x="19" y="140"/>
                  <a:pt x="14" y="150"/>
                </a:cubicBezTo>
                <a:cubicBezTo>
                  <a:pt x="11" y="157"/>
                  <a:pt x="7" y="164"/>
                  <a:pt x="5" y="169"/>
                </a:cubicBezTo>
                <a:cubicBezTo>
                  <a:pt x="5" y="170"/>
                  <a:pt x="4" y="170"/>
                  <a:pt x="4" y="171"/>
                </a:cubicBezTo>
                <a:cubicBezTo>
                  <a:pt x="4" y="171"/>
                  <a:pt x="4" y="171"/>
                  <a:pt x="4" y="171"/>
                </a:cubicBezTo>
                <a:cubicBezTo>
                  <a:pt x="3" y="172"/>
                  <a:pt x="3" y="172"/>
                  <a:pt x="3" y="172"/>
                </a:cubicBezTo>
                <a:cubicBezTo>
                  <a:pt x="3" y="172"/>
                  <a:pt x="3" y="173"/>
                  <a:pt x="3" y="173"/>
                </a:cubicBezTo>
                <a:cubicBezTo>
                  <a:pt x="2" y="174"/>
                  <a:pt x="2" y="176"/>
                  <a:pt x="1" y="177"/>
                </a:cubicBezTo>
                <a:cubicBezTo>
                  <a:pt x="1" y="177"/>
                  <a:pt x="1" y="177"/>
                  <a:pt x="1" y="178"/>
                </a:cubicBezTo>
                <a:cubicBezTo>
                  <a:pt x="1" y="178"/>
                  <a:pt x="1" y="178"/>
                  <a:pt x="1" y="178"/>
                </a:cubicBezTo>
                <a:cubicBezTo>
                  <a:pt x="1" y="179"/>
                  <a:pt x="1" y="179"/>
                  <a:pt x="1" y="179"/>
                </a:cubicBezTo>
                <a:cubicBezTo>
                  <a:pt x="1" y="179"/>
                  <a:pt x="0" y="179"/>
                  <a:pt x="0" y="179"/>
                </a:cubicBezTo>
                <a:cubicBezTo>
                  <a:pt x="1" y="180"/>
                  <a:pt x="1" y="180"/>
                  <a:pt x="1" y="180"/>
                </a:cubicBezTo>
                <a:cubicBezTo>
                  <a:pt x="1" y="180"/>
                  <a:pt x="1" y="181"/>
                  <a:pt x="1" y="181"/>
                </a:cubicBezTo>
                <a:cubicBezTo>
                  <a:pt x="1" y="182"/>
                  <a:pt x="2" y="182"/>
                  <a:pt x="2" y="182"/>
                </a:cubicBezTo>
                <a:cubicBezTo>
                  <a:pt x="3" y="183"/>
                  <a:pt x="3" y="183"/>
                  <a:pt x="4" y="183"/>
                </a:cubicBezTo>
                <a:cubicBezTo>
                  <a:pt x="9" y="184"/>
                  <a:pt x="15" y="185"/>
                  <a:pt x="21" y="185"/>
                </a:cubicBezTo>
                <a:cubicBezTo>
                  <a:pt x="22" y="185"/>
                  <a:pt x="23" y="185"/>
                  <a:pt x="23" y="185"/>
                </a:cubicBezTo>
                <a:cubicBezTo>
                  <a:pt x="24" y="185"/>
                  <a:pt x="24" y="185"/>
                  <a:pt x="24" y="185"/>
                </a:cubicBezTo>
                <a:cubicBezTo>
                  <a:pt x="27" y="186"/>
                  <a:pt x="30" y="186"/>
                  <a:pt x="33" y="186"/>
                </a:cubicBezTo>
                <a:cubicBezTo>
                  <a:pt x="33" y="186"/>
                  <a:pt x="34" y="186"/>
                  <a:pt x="35" y="186"/>
                </a:cubicBezTo>
                <a:cubicBezTo>
                  <a:pt x="35" y="186"/>
                  <a:pt x="35" y="186"/>
                  <a:pt x="35" y="186"/>
                </a:cubicBezTo>
                <a:cubicBezTo>
                  <a:pt x="35" y="186"/>
                  <a:pt x="36" y="186"/>
                  <a:pt x="36" y="186"/>
                </a:cubicBezTo>
                <a:cubicBezTo>
                  <a:pt x="36" y="186"/>
                  <a:pt x="37" y="186"/>
                  <a:pt x="37" y="186"/>
                </a:cubicBezTo>
                <a:cubicBezTo>
                  <a:pt x="37" y="186"/>
                  <a:pt x="37" y="186"/>
                  <a:pt x="37" y="186"/>
                </a:cubicBezTo>
                <a:cubicBezTo>
                  <a:pt x="58" y="185"/>
                  <a:pt x="84" y="183"/>
                  <a:pt x="100" y="177"/>
                </a:cubicBezTo>
                <a:cubicBezTo>
                  <a:pt x="101" y="177"/>
                  <a:pt x="101" y="177"/>
                  <a:pt x="101" y="177"/>
                </a:cubicBezTo>
                <a:cubicBezTo>
                  <a:pt x="107" y="169"/>
                  <a:pt x="113" y="160"/>
                  <a:pt x="119" y="152"/>
                </a:cubicBezTo>
                <a:cubicBezTo>
                  <a:pt x="119" y="151"/>
                  <a:pt x="119" y="150"/>
                  <a:pt x="118" y="149"/>
                </a:cubicBezTo>
                <a:cubicBezTo>
                  <a:pt x="118" y="149"/>
                  <a:pt x="117" y="149"/>
                  <a:pt x="117" y="149"/>
                </a:cubicBezTo>
                <a:cubicBezTo>
                  <a:pt x="117" y="149"/>
                  <a:pt x="117" y="149"/>
                  <a:pt x="117" y="149"/>
                </a:cubicBezTo>
                <a:cubicBezTo>
                  <a:pt x="112" y="146"/>
                  <a:pt x="107" y="143"/>
                  <a:pt x="103" y="141"/>
                </a:cubicBezTo>
                <a:cubicBezTo>
                  <a:pt x="134" y="113"/>
                  <a:pt x="143" y="80"/>
                  <a:pt x="143" y="53"/>
                </a:cubicBezTo>
                <a:cubicBezTo>
                  <a:pt x="143" y="30"/>
                  <a:pt x="137" y="11"/>
                  <a:pt x="134" y="5"/>
                </a:cubicBezTo>
                <a:cubicBezTo>
                  <a:pt x="134" y="4"/>
                  <a:pt x="133" y="4"/>
                  <a:pt x="132" y="4"/>
                </a:cubicBezTo>
                <a:cubicBezTo>
                  <a:pt x="130" y="3"/>
                  <a:pt x="125" y="3"/>
                  <a:pt x="120" y="3"/>
                </a:cubicBezTo>
                <a:cubicBezTo>
                  <a:pt x="118" y="2"/>
                  <a:pt x="116" y="2"/>
                  <a:pt x="114" y="2"/>
                </a:cubicBezTo>
                <a:cubicBezTo>
                  <a:pt x="112" y="1"/>
                  <a:pt x="111" y="1"/>
                  <a:pt x="111" y="0"/>
                </a:cubicBezTo>
                <a:cubicBezTo>
                  <a:pt x="111" y="0"/>
                  <a:pt x="111" y="0"/>
                  <a:pt x="111" y="0"/>
                </a:cubicBezTo>
                <a:cubicBezTo>
                  <a:pt x="110" y="0"/>
                  <a:pt x="110" y="0"/>
                  <a:pt x="110" y="0"/>
                </a:cubicBezTo>
                <a:cubicBezTo>
                  <a:pt x="110" y="0"/>
                  <a:pt x="110" y="0"/>
                  <a:pt x="110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6" name="CustomShape 40"/>
          <p:cNvSpPr/>
          <p:nvPr/>
        </p:nvSpPr>
        <p:spPr>
          <a:xfrm>
            <a:off x="2403360" y="2138760"/>
            <a:ext cx="144000" cy="139680"/>
          </a:xfrm>
          <a:custGeom>
            <a:avLst/>
            <a:gdLst/>
            <a:ahLst/>
            <a:rect l="l" t="t" r="r" b="b"/>
            <a:pathLst>
              <a:path w="142" h="138">
                <a:moveTo>
                  <a:pt x="90" y="131"/>
                </a:moveTo>
                <a:cubicBezTo>
                  <a:pt x="90" y="131"/>
                  <a:pt x="90" y="131"/>
                  <a:pt x="90" y="131"/>
                </a:cubicBezTo>
                <a:cubicBezTo>
                  <a:pt x="94" y="121"/>
                  <a:pt x="99" y="112"/>
                  <a:pt x="103" y="103"/>
                </a:cubicBezTo>
                <a:cubicBezTo>
                  <a:pt x="114" y="112"/>
                  <a:pt x="97" y="126"/>
                  <a:pt x="91" y="131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90" y="131"/>
                  <a:pt x="90" y="131"/>
                  <a:pt x="90" y="131"/>
                </a:cubicBezTo>
                <a:moveTo>
                  <a:pt x="80" y="133"/>
                </a:moveTo>
                <a:cubicBezTo>
                  <a:pt x="84" y="123"/>
                  <a:pt x="89" y="112"/>
                  <a:pt x="93" y="102"/>
                </a:cubicBezTo>
                <a:cubicBezTo>
                  <a:pt x="95" y="102"/>
                  <a:pt x="98" y="103"/>
                  <a:pt x="100" y="103"/>
                </a:cubicBezTo>
                <a:cubicBezTo>
                  <a:pt x="100" y="103"/>
                  <a:pt x="100" y="103"/>
                  <a:pt x="100" y="103"/>
                </a:cubicBezTo>
                <a:cubicBezTo>
                  <a:pt x="96" y="112"/>
                  <a:pt x="92" y="121"/>
                  <a:pt x="88" y="130"/>
                </a:cubicBezTo>
                <a:cubicBezTo>
                  <a:pt x="88" y="130"/>
                  <a:pt x="88" y="130"/>
                  <a:pt x="88" y="130"/>
                </a:cubicBezTo>
                <a:cubicBezTo>
                  <a:pt x="88" y="131"/>
                  <a:pt x="87" y="131"/>
                  <a:pt x="87" y="132"/>
                </a:cubicBezTo>
                <a:cubicBezTo>
                  <a:pt x="85" y="132"/>
                  <a:pt x="83" y="133"/>
                  <a:pt x="80" y="133"/>
                </a:cubicBezTo>
                <a:moveTo>
                  <a:pt x="71" y="133"/>
                </a:moveTo>
                <a:cubicBezTo>
                  <a:pt x="70" y="133"/>
                  <a:pt x="69" y="133"/>
                  <a:pt x="68" y="133"/>
                </a:cubicBezTo>
                <a:cubicBezTo>
                  <a:pt x="74" y="121"/>
                  <a:pt x="79" y="109"/>
                  <a:pt x="85" y="97"/>
                </a:cubicBezTo>
                <a:cubicBezTo>
                  <a:pt x="86" y="99"/>
                  <a:pt x="87" y="100"/>
                  <a:pt x="85" y="101"/>
                </a:cubicBezTo>
                <a:cubicBezTo>
                  <a:pt x="85" y="101"/>
                  <a:pt x="86" y="101"/>
                  <a:pt x="87" y="101"/>
                </a:cubicBezTo>
                <a:cubicBezTo>
                  <a:pt x="88" y="101"/>
                  <a:pt x="89" y="101"/>
                  <a:pt x="91" y="102"/>
                </a:cubicBezTo>
                <a:cubicBezTo>
                  <a:pt x="86" y="112"/>
                  <a:pt x="82" y="123"/>
                  <a:pt x="78" y="133"/>
                </a:cubicBezTo>
                <a:cubicBezTo>
                  <a:pt x="76" y="133"/>
                  <a:pt x="73" y="133"/>
                  <a:pt x="71" y="133"/>
                </a:cubicBezTo>
                <a:moveTo>
                  <a:pt x="66" y="133"/>
                </a:moveTo>
                <a:cubicBezTo>
                  <a:pt x="65" y="133"/>
                  <a:pt x="65" y="133"/>
                  <a:pt x="64" y="133"/>
                </a:cubicBezTo>
                <a:cubicBezTo>
                  <a:pt x="66" y="126"/>
                  <a:pt x="69" y="120"/>
                  <a:pt x="65" y="116"/>
                </a:cubicBezTo>
                <a:cubicBezTo>
                  <a:pt x="68" y="110"/>
                  <a:pt x="71" y="104"/>
                  <a:pt x="75" y="98"/>
                </a:cubicBezTo>
                <a:cubicBezTo>
                  <a:pt x="76" y="96"/>
                  <a:pt x="78" y="94"/>
                  <a:pt x="79" y="93"/>
                </a:cubicBezTo>
                <a:cubicBezTo>
                  <a:pt x="81" y="94"/>
                  <a:pt x="82" y="95"/>
                  <a:pt x="83" y="95"/>
                </a:cubicBezTo>
                <a:cubicBezTo>
                  <a:pt x="77" y="108"/>
                  <a:pt x="72" y="121"/>
                  <a:pt x="66" y="133"/>
                </a:cubicBezTo>
                <a:moveTo>
                  <a:pt x="63" y="115"/>
                </a:moveTo>
                <a:cubicBezTo>
                  <a:pt x="61" y="114"/>
                  <a:pt x="60" y="112"/>
                  <a:pt x="59" y="111"/>
                </a:cubicBezTo>
                <a:cubicBezTo>
                  <a:pt x="62" y="104"/>
                  <a:pt x="65" y="97"/>
                  <a:pt x="68" y="90"/>
                </a:cubicBezTo>
                <a:cubicBezTo>
                  <a:pt x="68" y="90"/>
                  <a:pt x="68" y="90"/>
                  <a:pt x="68" y="90"/>
                </a:cubicBezTo>
                <a:cubicBezTo>
                  <a:pt x="68" y="90"/>
                  <a:pt x="68" y="90"/>
                  <a:pt x="68" y="90"/>
                </a:cubicBezTo>
                <a:cubicBezTo>
                  <a:pt x="71" y="90"/>
                  <a:pt x="74" y="91"/>
                  <a:pt x="77" y="92"/>
                </a:cubicBezTo>
                <a:cubicBezTo>
                  <a:pt x="75" y="93"/>
                  <a:pt x="74" y="95"/>
                  <a:pt x="73" y="97"/>
                </a:cubicBezTo>
                <a:cubicBezTo>
                  <a:pt x="69" y="103"/>
                  <a:pt x="66" y="109"/>
                  <a:pt x="63" y="115"/>
                </a:cubicBezTo>
                <a:moveTo>
                  <a:pt x="50" y="75"/>
                </a:moveTo>
                <a:cubicBezTo>
                  <a:pt x="51" y="75"/>
                  <a:pt x="51" y="74"/>
                  <a:pt x="52" y="74"/>
                </a:cubicBezTo>
                <a:cubicBezTo>
                  <a:pt x="52" y="74"/>
                  <a:pt x="52" y="74"/>
                  <a:pt x="53" y="74"/>
                </a:cubicBezTo>
                <a:cubicBezTo>
                  <a:pt x="53" y="74"/>
                  <a:pt x="53" y="74"/>
                  <a:pt x="53" y="74"/>
                </a:cubicBezTo>
                <a:cubicBezTo>
                  <a:pt x="53" y="74"/>
                  <a:pt x="53" y="74"/>
                  <a:pt x="53" y="74"/>
                </a:cubicBezTo>
                <a:cubicBezTo>
                  <a:pt x="53" y="74"/>
                  <a:pt x="53" y="74"/>
                  <a:pt x="53" y="74"/>
                </a:cubicBezTo>
                <a:cubicBezTo>
                  <a:pt x="56" y="76"/>
                  <a:pt x="57" y="80"/>
                  <a:pt x="56" y="82"/>
                </a:cubicBezTo>
                <a:cubicBezTo>
                  <a:pt x="56" y="82"/>
                  <a:pt x="60" y="85"/>
                  <a:pt x="60" y="87"/>
                </a:cubicBezTo>
                <a:cubicBezTo>
                  <a:pt x="61" y="87"/>
                  <a:pt x="62" y="87"/>
                  <a:pt x="63" y="87"/>
                </a:cubicBezTo>
                <a:cubicBezTo>
                  <a:pt x="63" y="88"/>
                  <a:pt x="63" y="89"/>
                  <a:pt x="63" y="90"/>
                </a:cubicBezTo>
                <a:cubicBezTo>
                  <a:pt x="63" y="90"/>
                  <a:pt x="64" y="91"/>
                  <a:pt x="64" y="91"/>
                </a:cubicBezTo>
                <a:cubicBezTo>
                  <a:pt x="65" y="91"/>
                  <a:pt x="65" y="91"/>
                  <a:pt x="65" y="91"/>
                </a:cubicBezTo>
                <a:cubicBezTo>
                  <a:pt x="62" y="97"/>
                  <a:pt x="60" y="102"/>
                  <a:pt x="58" y="108"/>
                </a:cubicBezTo>
                <a:cubicBezTo>
                  <a:pt x="57" y="105"/>
                  <a:pt x="57" y="102"/>
                  <a:pt x="58" y="99"/>
                </a:cubicBezTo>
                <a:cubicBezTo>
                  <a:pt x="58" y="96"/>
                  <a:pt x="58" y="93"/>
                  <a:pt x="61" y="91"/>
                </a:cubicBezTo>
                <a:cubicBezTo>
                  <a:pt x="60" y="91"/>
                  <a:pt x="59" y="90"/>
                  <a:pt x="58" y="89"/>
                </a:cubicBezTo>
                <a:cubicBezTo>
                  <a:pt x="58" y="89"/>
                  <a:pt x="57" y="89"/>
                  <a:pt x="57" y="89"/>
                </a:cubicBezTo>
                <a:cubicBezTo>
                  <a:pt x="56" y="88"/>
                  <a:pt x="57" y="87"/>
                  <a:pt x="57" y="87"/>
                </a:cubicBezTo>
                <a:cubicBezTo>
                  <a:pt x="55" y="87"/>
                  <a:pt x="54" y="84"/>
                  <a:pt x="52" y="83"/>
                </a:cubicBezTo>
                <a:cubicBezTo>
                  <a:pt x="53" y="81"/>
                  <a:pt x="54" y="80"/>
                  <a:pt x="55" y="78"/>
                </a:cubicBezTo>
                <a:cubicBezTo>
                  <a:pt x="55" y="77"/>
                  <a:pt x="55" y="77"/>
                  <a:pt x="54" y="76"/>
                </a:cubicBezTo>
                <a:cubicBezTo>
                  <a:pt x="54" y="76"/>
                  <a:pt x="54" y="76"/>
                  <a:pt x="54" y="76"/>
                </a:cubicBezTo>
                <a:cubicBezTo>
                  <a:pt x="53" y="76"/>
                  <a:pt x="53" y="77"/>
                  <a:pt x="53" y="77"/>
                </a:cubicBezTo>
                <a:cubicBezTo>
                  <a:pt x="52" y="79"/>
                  <a:pt x="51" y="81"/>
                  <a:pt x="50" y="82"/>
                </a:cubicBezTo>
                <a:cubicBezTo>
                  <a:pt x="49" y="82"/>
                  <a:pt x="48" y="81"/>
                  <a:pt x="46" y="81"/>
                </a:cubicBezTo>
                <a:cubicBezTo>
                  <a:pt x="48" y="79"/>
                  <a:pt x="48" y="77"/>
                  <a:pt x="49" y="74"/>
                </a:cubicBezTo>
                <a:cubicBezTo>
                  <a:pt x="50" y="75"/>
                  <a:pt x="50" y="75"/>
                  <a:pt x="50" y="75"/>
                </a:cubicBezTo>
                <a:moveTo>
                  <a:pt x="128" y="82"/>
                </a:moveTo>
                <a:cubicBezTo>
                  <a:pt x="128" y="82"/>
                  <a:pt x="128" y="82"/>
                  <a:pt x="128" y="82"/>
                </a:cubicBezTo>
                <a:cubicBezTo>
                  <a:pt x="128" y="82"/>
                  <a:pt x="128" y="82"/>
                  <a:pt x="128" y="82"/>
                </a:cubicBezTo>
                <a:cubicBezTo>
                  <a:pt x="130" y="75"/>
                  <a:pt x="133" y="68"/>
                  <a:pt x="136" y="62"/>
                </a:cubicBezTo>
                <a:cubicBezTo>
                  <a:pt x="137" y="64"/>
                  <a:pt x="138" y="67"/>
                  <a:pt x="138" y="70"/>
                </a:cubicBezTo>
                <a:cubicBezTo>
                  <a:pt x="138" y="74"/>
                  <a:pt x="137" y="78"/>
                  <a:pt x="137" y="82"/>
                </a:cubicBezTo>
                <a:cubicBezTo>
                  <a:pt x="136" y="83"/>
                  <a:pt x="136" y="85"/>
                  <a:pt x="136" y="86"/>
                </a:cubicBezTo>
                <a:cubicBezTo>
                  <a:pt x="135" y="86"/>
                  <a:pt x="135" y="86"/>
                  <a:pt x="135" y="86"/>
                </a:cubicBezTo>
                <a:cubicBezTo>
                  <a:pt x="135" y="85"/>
                  <a:pt x="134" y="83"/>
                  <a:pt x="133" y="83"/>
                </a:cubicBezTo>
                <a:cubicBezTo>
                  <a:pt x="132" y="82"/>
                  <a:pt x="131" y="82"/>
                  <a:pt x="129" y="82"/>
                </a:cubicBezTo>
                <a:cubicBezTo>
                  <a:pt x="129" y="82"/>
                  <a:pt x="129" y="82"/>
                  <a:pt x="129" y="82"/>
                </a:cubicBezTo>
                <a:cubicBezTo>
                  <a:pt x="129" y="82"/>
                  <a:pt x="128" y="82"/>
                  <a:pt x="128" y="82"/>
                </a:cubicBezTo>
                <a:moveTo>
                  <a:pt x="124" y="83"/>
                </a:moveTo>
                <a:cubicBezTo>
                  <a:pt x="123" y="83"/>
                  <a:pt x="122" y="83"/>
                  <a:pt x="122" y="83"/>
                </a:cubicBezTo>
                <a:cubicBezTo>
                  <a:pt x="122" y="82"/>
                  <a:pt x="121" y="82"/>
                  <a:pt x="121" y="81"/>
                </a:cubicBezTo>
                <a:cubicBezTo>
                  <a:pt x="121" y="81"/>
                  <a:pt x="121" y="81"/>
                  <a:pt x="121" y="81"/>
                </a:cubicBezTo>
                <a:cubicBezTo>
                  <a:pt x="121" y="80"/>
                  <a:pt x="121" y="80"/>
                  <a:pt x="121" y="80"/>
                </a:cubicBezTo>
                <a:cubicBezTo>
                  <a:pt x="123" y="72"/>
                  <a:pt x="126" y="65"/>
                  <a:pt x="130" y="57"/>
                </a:cubicBezTo>
                <a:cubicBezTo>
                  <a:pt x="130" y="57"/>
                  <a:pt x="130" y="57"/>
                  <a:pt x="130" y="57"/>
                </a:cubicBezTo>
                <a:cubicBezTo>
                  <a:pt x="131" y="57"/>
                  <a:pt x="132" y="57"/>
                  <a:pt x="132" y="56"/>
                </a:cubicBezTo>
                <a:cubicBezTo>
                  <a:pt x="133" y="56"/>
                  <a:pt x="133" y="56"/>
                  <a:pt x="134" y="56"/>
                </a:cubicBezTo>
                <a:cubicBezTo>
                  <a:pt x="134" y="57"/>
                  <a:pt x="134" y="57"/>
                  <a:pt x="134" y="57"/>
                </a:cubicBezTo>
                <a:cubicBezTo>
                  <a:pt x="134" y="58"/>
                  <a:pt x="134" y="58"/>
                  <a:pt x="134" y="58"/>
                </a:cubicBezTo>
                <a:cubicBezTo>
                  <a:pt x="134" y="59"/>
                  <a:pt x="134" y="59"/>
                  <a:pt x="134" y="60"/>
                </a:cubicBezTo>
                <a:cubicBezTo>
                  <a:pt x="131" y="67"/>
                  <a:pt x="128" y="74"/>
                  <a:pt x="125" y="81"/>
                </a:cubicBezTo>
                <a:cubicBezTo>
                  <a:pt x="125" y="81"/>
                  <a:pt x="125" y="82"/>
                  <a:pt x="125" y="82"/>
                </a:cubicBezTo>
                <a:cubicBezTo>
                  <a:pt x="125" y="83"/>
                  <a:pt x="125" y="83"/>
                  <a:pt x="125" y="83"/>
                </a:cubicBezTo>
                <a:cubicBezTo>
                  <a:pt x="125" y="83"/>
                  <a:pt x="125" y="83"/>
                  <a:pt x="124" y="83"/>
                </a:cubicBezTo>
                <a:cubicBezTo>
                  <a:pt x="124" y="83"/>
                  <a:pt x="124" y="83"/>
                  <a:pt x="124" y="83"/>
                </a:cubicBezTo>
                <a:moveTo>
                  <a:pt x="120" y="76"/>
                </a:moveTo>
                <a:cubicBezTo>
                  <a:pt x="120" y="76"/>
                  <a:pt x="120" y="75"/>
                  <a:pt x="120" y="74"/>
                </a:cubicBezTo>
                <a:cubicBezTo>
                  <a:pt x="120" y="72"/>
                  <a:pt x="120" y="70"/>
                  <a:pt x="120" y="68"/>
                </a:cubicBezTo>
                <a:cubicBezTo>
                  <a:pt x="120" y="66"/>
                  <a:pt x="121" y="65"/>
                  <a:pt x="121" y="64"/>
                </a:cubicBezTo>
                <a:cubicBezTo>
                  <a:pt x="122" y="63"/>
                  <a:pt x="123" y="61"/>
                  <a:pt x="124" y="59"/>
                </a:cubicBezTo>
                <a:cubicBezTo>
                  <a:pt x="125" y="58"/>
                  <a:pt x="125" y="57"/>
                  <a:pt x="126" y="57"/>
                </a:cubicBezTo>
                <a:cubicBezTo>
                  <a:pt x="126" y="56"/>
                  <a:pt x="127" y="56"/>
                  <a:pt x="127" y="56"/>
                </a:cubicBezTo>
                <a:cubicBezTo>
                  <a:pt x="127" y="56"/>
                  <a:pt x="127" y="56"/>
                  <a:pt x="127" y="56"/>
                </a:cubicBezTo>
                <a:cubicBezTo>
                  <a:pt x="128" y="56"/>
                  <a:pt x="128" y="56"/>
                  <a:pt x="128" y="56"/>
                </a:cubicBezTo>
                <a:cubicBezTo>
                  <a:pt x="128" y="56"/>
                  <a:pt x="128" y="56"/>
                  <a:pt x="128" y="56"/>
                </a:cubicBezTo>
                <a:cubicBezTo>
                  <a:pt x="128" y="56"/>
                  <a:pt x="128" y="56"/>
                  <a:pt x="128" y="56"/>
                </a:cubicBezTo>
                <a:cubicBezTo>
                  <a:pt x="125" y="63"/>
                  <a:pt x="122" y="70"/>
                  <a:pt x="120" y="76"/>
                </a:cubicBezTo>
                <a:moveTo>
                  <a:pt x="75" y="48"/>
                </a:moveTo>
                <a:cubicBezTo>
                  <a:pt x="77" y="44"/>
                  <a:pt x="79" y="40"/>
                  <a:pt x="82" y="37"/>
                </a:cubicBezTo>
                <a:cubicBezTo>
                  <a:pt x="82" y="37"/>
                  <a:pt x="82" y="37"/>
                  <a:pt x="82" y="37"/>
                </a:cubicBezTo>
                <a:cubicBezTo>
                  <a:pt x="82" y="37"/>
                  <a:pt x="82" y="37"/>
                  <a:pt x="82" y="37"/>
                </a:cubicBezTo>
                <a:cubicBezTo>
                  <a:pt x="83" y="37"/>
                  <a:pt x="87" y="39"/>
                  <a:pt x="88" y="39"/>
                </a:cubicBezTo>
                <a:cubicBezTo>
                  <a:pt x="88" y="39"/>
                  <a:pt x="88" y="39"/>
                  <a:pt x="88" y="39"/>
                </a:cubicBezTo>
                <a:cubicBezTo>
                  <a:pt x="87" y="40"/>
                  <a:pt x="82" y="47"/>
                  <a:pt x="84" y="49"/>
                </a:cubicBezTo>
                <a:cubicBezTo>
                  <a:pt x="82" y="48"/>
                  <a:pt x="79" y="48"/>
                  <a:pt x="76" y="48"/>
                </a:cubicBezTo>
                <a:cubicBezTo>
                  <a:pt x="76" y="48"/>
                  <a:pt x="75" y="48"/>
                  <a:pt x="75" y="48"/>
                </a:cubicBezTo>
                <a:moveTo>
                  <a:pt x="44" y="80"/>
                </a:moveTo>
                <a:cubicBezTo>
                  <a:pt x="42" y="79"/>
                  <a:pt x="40" y="78"/>
                  <a:pt x="39" y="77"/>
                </a:cubicBezTo>
                <a:cubicBezTo>
                  <a:pt x="38" y="77"/>
                  <a:pt x="36" y="74"/>
                  <a:pt x="34" y="72"/>
                </a:cubicBezTo>
                <a:cubicBezTo>
                  <a:pt x="41" y="59"/>
                  <a:pt x="48" y="47"/>
                  <a:pt x="56" y="35"/>
                </a:cubicBezTo>
                <a:cubicBezTo>
                  <a:pt x="56" y="35"/>
                  <a:pt x="56" y="35"/>
                  <a:pt x="56" y="35"/>
                </a:cubicBezTo>
                <a:cubicBezTo>
                  <a:pt x="57" y="36"/>
                  <a:pt x="59" y="37"/>
                  <a:pt x="61" y="38"/>
                </a:cubicBezTo>
                <a:cubicBezTo>
                  <a:pt x="56" y="47"/>
                  <a:pt x="51" y="56"/>
                  <a:pt x="46" y="65"/>
                </a:cubicBezTo>
                <a:cubicBezTo>
                  <a:pt x="46" y="66"/>
                  <a:pt x="46" y="66"/>
                  <a:pt x="45" y="66"/>
                </a:cubicBezTo>
                <a:cubicBezTo>
                  <a:pt x="43" y="68"/>
                  <a:pt x="46" y="71"/>
                  <a:pt x="47" y="72"/>
                </a:cubicBezTo>
                <a:cubicBezTo>
                  <a:pt x="47" y="75"/>
                  <a:pt x="46" y="78"/>
                  <a:pt x="44" y="80"/>
                </a:cubicBezTo>
                <a:moveTo>
                  <a:pt x="124" y="37"/>
                </a:moveTo>
                <a:cubicBezTo>
                  <a:pt x="125" y="36"/>
                  <a:pt x="125" y="34"/>
                  <a:pt x="126" y="33"/>
                </a:cubicBezTo>
                <a:cubicBezTo>
                  <a:pt x="127" y="34"/>
                  <a:pt x="128" y="36"/>
                  <a:pt x="128" y="38"/>
                </a:cubicBezTo>
                <a:cubicBezTo>
                  <a:pt x="128" y="37"/>
                  <a:pt x="127" y="37"/>
                  <a:pt x="126" y="37"/>
                </a:cubicBezTo>
                <a:cubicBezTo>
                  <a:pt x="126" y="37"/>
                  <a:pt x="126" y="37"/>
                  <a:pt x="126" y="37"/>
                </a:cubicBezTo>
                <a:cubicBezTo>
                  <a:pt x="125" y="37"/>
                  <a:pt x="125" y="37"/>
                  <a:pt x="125" y="37"/>
                </a:cubicBezTo>
                <a:cubicBezTo>
                  <a:pt x="124" y="37"/>
                  <a:pt x="124" y="37"/>
                  <a:pt x="124" y="37"/>
                </a:cubicBezTo>
                <a:moveTo>
                  <a:pt x="33" y="70"/>
                </a:moveTo>
                <a:cubicBezTo>
                  <a:pt x="31" y="68"/>
                  <a:pt x="30" y="66"/>
                  <a:pt x="29" y="64"/>
                </a:cubicBezTo>
                <a:cubicBezTo>
                  <a:pt x="35" y="53"/>
                  <a:pt x="44" y="43"/>
                  <a:pt x="49" y="32"/>
                </a:cubicBezTo>
                <a:cubicBezTo>
                  <a:pt x="50" y="32"/>
                  <a:pt x="50" y="32"/>
                  <a:pt x="50" y="32"/>
                </a:cubicBezTo>
                <a:cubicBezTo>
                  <a:pt x="52" y="34"/>
                  <a:pt x="53" y="33"/>
                  <a:pt x="54" y="34"/>
                </a:cubicBezTo>
                <a:cubicBezTo>
                  <a:pt x="46" y="45"/>
                  <a:pt x="39" y="57"/>
                  <a:pt x="33" y="70"/>
                </a:cubicBezTo>
                <a:moveTo>
                  <a:pt x="59" y="69"/>
                </a:moveTo>
                <a:cubicBezTo>
                  <a:pt x="58" y="69"/>
                  <a:pt x="58" y="68"/>
                  <a:pt x="57" y="67"/>
                </a:cubicBezTo>
                <a:cubicBezTo>
                  <a:pt x="62" y="54"/>
                  <a:pt x="68" y="43"/>
                  <a:pt x="75" y="31"/>
                </a:cubicBezTo>
                <a:cubicBezTo>
                  <a:pt x="75" y="31"/>
                  <a:pt x="75" y="31"/>
                  <a:pt x="75" y="31"/>
                </a:cubicBezTo>
                <a:cubicBezTo>
                  <a:pt x="77" y="32"/>
                  <a:pt x="80" y="31"/>
                  <a:pt x="81" y="34"/>
                </a:cubicBezTo>
                <a:cubicBezTo>
                  <a:pt x="78" y="39"/>
                  <a:pt x="75" y="43"/>
                  <a:pt x="72" y="48"/>
                </a:cubicBezTo>
                <a:cubicBezTo>
                  <a:pt x="71" y="49"/>
                  <a:pt x="71" y="49"/>
                  <a:pt x="71" y="50"/>
                </a:cubicBezTo>
                <a:cubicBezTo>
                  <a:pt x="71" y="51"/>
                  <a:pt x="59" y="69"/>
                  <a:pt x="59" y="69"/>
                </a:cubicBezTo>
                <a:moveTo>
                  <a:pt x="111" y="30"/>
                </a:moveTo>
                <a:cubicBezTo>
                  <a:pt x="111" y="30"/>
                  <a:pt x="111" y="30"/>
                  <a:pt x="111" y="30"/>
                </a:cubicBezTo>
                <a:cubicBezTo>
                  <a:pt x="111" y="30"/>
                  <a:pt x="111" y="30"/>
                  <a:pt x="111" y="30"/>
                </a:cubicBezTo>
                <a:moveTo>
                  <a:pt x="61" y="32"/>
                </a:moveTo>
                <a:cubicBezTo>
                  <a:pt x="60" y="32"/>
                  <a:pt x="59" y="32"/>
                  <a:pt x="59" y="31"/>
                </a:cubicBezTo>
                <a:cubicBezTo>
                  <a:pt x="58" y="31"/>
                  <a:pt x="58" y="31"/>
                  <a:pt x="58" y="31"/>
                </a:cubicBezTo>
                <a:cubicBezTo>
                  <a:pt x="59" y="30"/>
                  <a:pt x="60" y="30"/>
                  <a:pt x="61" y="29"/>
                </a:cubicBezTo>
                <a:cubicBezTo>
                  <a:pt x="61" y="30"/>
                  <a:pt x="61" y="31"/>
                  <a:pt x="61" y="32"/>
                </a:cubicBezTo>
                <a:moveTo>
                  <a:pt x="50" y="66"/>
                </a:moveTo>
                <a:cubicBezTo>
                  <a:pt x="49" y="65"/>
                  <a:pt x="49" y="65"/>
                  <a:pt x="49" y="65"/>
                </a:cubicBezTo>
                <a:cubicBezTo>
                  <a:pt x="54" y="56"/>
                  <a:pt x="59" y="47"/>
                  <a:pt x="64" y="38"/>
                </a:cubicBezTo>
                <a:cubicBezTo>
                  <a:pt x="65" y="38"/>
                  <a:pt x="66" y="37"/>
                  <a:pt x="65" y="34"/>
                </a:cubicBezTo>
                <a:cubicBezTo>
                  <a:pt x="65" y="29"/>
                  <a:pt x="65" y="28"/>
                  <a:pt x="66" y="28"/>
                </a:cubicBezTo>
                <a:cubicBezTo>
                  <a:pt x="67" y="28"/>
                  <a:pt x="69" y="30"/>
                  <a:pt x="72" y="31"/>
                </a:cubicBezTo>
                <a:cubicBezTo>
                  <a:pt x="66" y="42"/>
                  <a:pt x="60" y="53"/>
                  <a:pt x="55" y="65"/>
                </a:cubicBezTo>
                <a:cubicBezTo>
                  <a:pt x="55" y="65"/>
                  <a:pt x="55" y="65"/>
                  <a:pt x="54" y="65"/>
                </a:cubicBezTo>
                <a:cubicBezTo>
                  <a:pt x="54" y="65"/>
                  <a:pt x="53" y="65"/>
                  <a:pt x="51" y="65"/>
                </a:cubicBezTo>
                <a:cubicBezTo>
                  <a:pt x="51" y="65"/>
                  <a:pt x="50" y="66"/>
                  <a:pt x="50" y="66"/>
                </a:cubicBezTo>
                <a:moveTo>
                  <a:pt x="25" y="47"/>
                </a:moveTo>
                <a:cubicBezTo>
                  <a:pt x="25" y="45"/>
                  <a:pt x="24" y="43"/>
                  <a:pt x="24" y="42"/>
                </a:cubicBezTo>
                <a:cubicBezTo>
                  <a:pt x="27" y="37"/>
                  <a:pt x="34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35" y="33"/>
                  <a:pt x="30" y="40"/>
                  <a:pt x="25" y="47"/>
                </a:cubicBezTo>
                <a:moveTo>
                  <a:pt x="121" y="40"/>
                </a:moveTo>
                <a:cubicBezTo>
                  <a:pt x="121" y="40"/>
                  <a:pt x="120" y="39"/>
                  <a:pt x="120" y="39"/>
                </a:cubicBezTo>
                <a:cubicBezTo>
                  <a:pt x="119" y="38"/>
                  <a:pt x="119" y="37"/>
                  <a:pt x="118" y="35"/>
                </a:cubicBezTo>
                <a:cubicBezTo>
                  <a:pt x="119" y="32"/>
                  <a:pt x="120" y="29"/>
                  <a:pt x="121" y="25"/>
                </a:cubicBezTo>
                <a:cubicBezTo>
                  <a:pt x="122" y="27"/>
                  <a:pt x="123" y="28"/>
                  <a:pt x="124" y="30"/>
                </a:cubicBezTo>
                <a:cubicBezTo>
                  <a:pt x="124" y="30"/>
                  <a:pt x="124" y="30"/>
                  <a:pt x="124" y="30"/>
                </a:cubicBezTo>
                <a:cubicBezTo>
                  <a:pt x="123" y="33"/>
                  <a:pt x="122" y="37"/>
                  <a:pt x="121" y="40"/>
                </a:cubicBezTo>
                <a:moveTo>
                  <a:pt x="28" y="61"/>
                </a:moveTo>
                <a:cubicBezTo>
                  <a:pt x="26" y="58"/>
                  <a:pt x="26" y="56"/>
                  <a:pt x="26" y="55"/>
                </a:cubicBezTo>
                <a:cubicBezTo>
                  <a:pt x="26" y="53"/>
                  <a:pt x="26" y="51"/>
                  <a:pt x="26" y="50"/>
                </a:cubicBezTo>
                <a:cubicBezTo>
                  <a:pt x="31" y="42"/>
                  <a:pt x="37" y="35"/>
                  <a:pt x="42" y="27"/>
                </a:cubicBezTo>
                <a:cubicBezTo>
                  <a:pt x="42" y="27"/>
                  <a:pt x="43" y="26"/>
                  <a:pt x="43" y="26"/>
                </a:cubicBezTo>
                <a:cubicBezTo>
                  <a:pt x="46" y="25"/>
                  <a:pt x="52" y="22"/>
                  <a:pt x="55" y="20"/>
                </a:cubicBezTo>
                <a:cubicBezTo>
                  <a:pt x="54" y="21"/>
                  <a:pt x="55" y="21"/>
                  <a:pt x="55" y="22"/>
                </a:cubicBezTo>
                <a:cubicBezTo>
                  <a:pt x="56" y="23"/>
                  <a:pt x="57" y="24"/>
                  <a:pt x="58" y="25"/>
                </a:cubicBezTo>
                <a:cubicBezTo>
                  <a:pt x="59" y="26"/>
                  <a:pt x="52" y="28"/>
                  <a:pt x="50" y="30"/>
                </a:cubicBezTo>
                <a:cubicBezTo>
                  <a:pt x="50" y="30"/>
                  <a:pt x="50" y="30"/>
                  <a:pt x="50" y="30"/>
                </a:cubicBezTo>
                <a:cubicBezTo>
                  <a:pt x="50" y="30"/>
                  <a:pt x="50" y="29"/>
                  <a:pt x="49" y="29"/>
                </a:cubicBezTo>
                <a:cubicBezTo>
                  <a:pt x="49" y="29"/>
                  <a:pt x="49" y="29"/>
                  <a:pt x="49" y="29"/>
                </a:cubicBezTo>
                <a:cubicBezTo>
                  <a:pt x="49" y="29"/>
                  <a:pt x="48" y="29"/>
                  <a:pt x="48" y="29"/>
                </a:cubicBezTo>
                <a:cubicBezTo>
                  <a:pt x="43" y="41"/>
                  <a:pt x="34" y="50"/>
                  <a:pt x="28" y="61"/>
                </a:cubicBezTo>
                <a:moveTo>
                  <a:pt x="117" y="32"/>
                </a:moveTo>
                <a:cubicBezTo>
                  <a:pt x="117" y="32"/>
                  <a:pt x="117" y="32"/>
                  <a:pt x="117" y="32"/>
                </a:cubicBezTo>
                <a:cubicBezTo>
                  <a:pt x="116" y="31"/>
                  <a:pt x="116" y="30"/>
                  <a:pt x="115" y="29"/>
                </a:cubicBezTo>
                <a:cubicBezTo>
                  <a:pt x="115" y="28"/>
                  <a:pt x="115" y="28"/>
                  <a:pt x="115" y="28"/>
                </a:cubicBezTo>
                <a:cubicBezTo>
                  <a:pt x="115" y="27"/>
                  <a:pt x="115" y="25"/>
                  <a:pt x="115" y="24"/>
                </a:cubicBezTo>
                <a:cubicBezTo>
                  <a:pt x="115" y="22"/>
                  <a:pt x="115" y="21"/>
                  <a:pt x="115" y="19"/>
                </a:cubicBezTo>
                <a:cubicBezTo>
                  <a:pt x="115" y="19"/>
                  <a:pt x="115" y="19"/>
                  <a:pt x="115" y="19"/>
                </a:cubicBezTo>
                <a:cubicBezTo>
                  <a:pt x="116" y="20"/>
                  <a:pt x="118" y="22"/>
                  <a:pt x="119" y="23"/>
                </a:cubicBezTo>
                <a:cubicBezTo>
                  <a:pt x="119" y="23"/>
                  <a:pt x="119" y="23"/>
                  <a:pt x="119" y="23"/>
                </a:cubicBezTo>
                <a:cubicBezTo>
                  <a:pt x="119" y="24"/>
                  <a:pt x="119" y="24"/>
                  <a:pt x="119" y="24"/>
                </a:cubicBezTo>
                <a:cubicBezTo>
                  <a:pt x="118" y="27"/>
                  <a:pt x="118" y="30"/>
                  <a:pt x="117" y="32"/>
                </a:cubicBezTo>
                <a:moveTo>
                  <a:pt x="38" y="20"/>
                </a:moveTo>
                <a:cubicBezTo>
                  <a:pt x="42" y="20"/>
                  <a:pt x="45" y="18"/>
                  <a:pt x="48" y="17"/>
                </a:cubicBezTo>
                <a:cubicBezTo>
                  <a:pt x="53" y="13"/>
                  <a:pt x="59" y="12"/>
                  <a:pt x="65" y="12"/>
                </a:cubicBezTo>
                <a:cubicBezTo>
                  <a:pt x="65" y="12"/>
                  <a:pt x="65" y="12"/>
                  <a:pt x="65" y="12"/>
                </a:cubicBezTo>
                <a:cubicBezTo>
                  <a:pt x="71" y="12"/>
                  <a:pt x="76" y="13"/>
                  <a:pt x="81" y="15"/>
                </a:cubicBezTo>
                <a:cubicBezTo>
                  <a:pt x="81" y="15"/>
                  <a:pt x="81" y="16"/>
                  <a:pt x="81" y="16"/>
                </a:cubicBezTo>
                <a:cubicBezTo>
                  <a:pt x="81" y="17"/>
                  <a:pt x="81" y="17"/>
                  <a:pt x="82" y="18"/>
                </a:cubicBezTo>
                <a:cubicBezTo>
                  <a:pt x="82" y="18"/>
                  <a:pt x="82" y="18"/>
                  <a:pt x="82" y="18"/>
                </a:cubicBezTo>
                <a:cubicBezTo>
                  <a:pt x="83" y="18"/>
                  <a:pt x="83" y="17"/>
                  <a:pt x="83" y="17"/>
                </a:cubicBezTo>
                <a:cubicBezTo>
                  <a:pt x="84" y="16"/>
                  <a:pt x="84" y="16"/>
                  <a:pt x="84" y="16"/>
                </a:cubicBezTo>
                <a:cubicBezTo>
                  <a:pt x="84" y="16"/>
                  <a:pt x="84" y="16"/>
                  <a:pt x="84" y="16"/>
                </a:cubicBezTo>
                <a:cubicBezTo>
                  <a:pt x="85" y="16"/>
                  <a:pt x="85" y="16"/>
                  <a:pt x="85" y="16"/>
                </a:cubicBezTo>
                <a:cubicBezTo>
                  <a:pt x="87" y="18"/>
                  <a:pt x="89" y="19"/>
                  <a:pt x="91" y="20"/>
                </a:cubicBezTo>
                <a:cubicBezTo>
                  <a:pt x="92" y="20"/>
                  <a:pt x="93" y="20"/>
                  <a:pt x="93" y="21"/>
                </a:cubicBezTo>
                <a:cubicBezTo>
                  <a:pt x="94" y="21"/>
                  <a:pt x="94" y="22"/>
                  <a:pt x="95" y="23"/>
                </a:cubicBezTo>
                <a:cubicBezTo>
                  <a:pt x="95" y="23"/>
                  <a:pt x="96" y="24"/>
                  <a:pt x="97" y="24"/>
                </a:cubicBezTo>
                <a:cubicBezTo>
                  <a:pt x="97" y="24"/>
                  <a:pt x="97" y="24"/>
                  <a:pt x="97" y="24"/>
                </a:cubicBezTo>
                <a:cubicBezTo>
                  <a:pt x="98" y="23"/>
                  <a:pt x="98" y="23"/>
                  <a:pt x="98" y="23"/>
                </a:cubicBezTo>
                <a:cubicBezTo>
                  <a:pt x="98" y="23"/>
                  <a:pt x="99" y="23"/>
                  <a:pt x="99" y="22"/>
                </a:cubicBezTo>
                <a:cubicBezTo>
                  <a:pt x="99" y="22"/>
                  <a:pt x="101" y="20"/>
                  <a:pt x="102" y="18"/>
                </a:cubicBezTo>
                <a:cubicBezTo>
                  <a:pt x="104" y="17"/>
                  <a:pt x="106" y="16"/>
                  <a:pt x="108" y="15"/>
                </a:cubicBezTo>
                <a:cubicBezTo>
                  <a:pt x="108" y="15"/>
                  <a:pt x="108" y="15"/>
                  <a:pt x="108" y="15"/>
                </a:cubicBezTo>
                <a:cubicBezTo>
                  <a:pt x="109" y="15"/>
                  <a:pt x="110" y="16"/>
                  <a:pt x="110" y="16"/>
                </a:cubicBezTo>
                <a:cubicBezTo>
                  <a:pt x="110" y="17"/>
                  <a:pt x="110" y="18"/>
                  <a:pt x="110" y="19"/>
                </a:cubicBezTo>
                <a:cubicBezTo>
                  <a:pt x="110" y="19"/>
                  <a:pt x="110" y="19"/>
                  <a:pt x="110" y="19"/>
                </a:cubicBezTo>
                <a:cubicBezTo>
                  <a:pt x="110" y="19"/>
                  <a:pt x="110" y="19"/>
                  <a:pt x="111" y="20"/>
                </a:cubicBezTo>
                <a:cubicBezTo>
                  <a:pt x="111" y="22"/>
                  <a:pt x="111" y="23"/>
                  <a:pt x="111" y="24"/>
                </a:cubicBezTo>
                <a:cubicBezTo>
                  <a:pt x="111" y="25"/>
                  <a:pt x="111" y="27"/>
                  <a:pt x="110" y="27"/>
                </a:cubicBezTo>
                <a:cubicBezTo>
                  <a:pt x="110" y="28"/>
                  <a:pt x="110" y="29"/>
                  <a:pt x="111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11" y="30"/>
                  <a:pt x="111" y="30"/>
                  <a:pt x="111" y="31"/>
                </a:cubicBezTo>
                <a:cubicBezTo>
                  <a:pt x="112" y="32"/>
                  <a:pt x="113" y="35"/>
                  <a:pt x="114" y="38"/>
                </a:cubicBezTo>
                <a:cubicBezTo>
                  <a:pt x="115" y="39"/>
                  <a:pt x="116" y="40"/>
                  <a:pt x="116" y="41"/>
                </a:cubicBezTo>
                <a:cubicBezTo>
                  <a:pt x="117" y="43"/>
                  <a:pt x="118" y="44"/>
                  <a:pt x="118" y="44"/>
                </a:cubicBezTo>
                <a:cubicBezTo>
                  <a:pt x="119" y="45"/>
                  <a:pt x="119" y="45"/>
                  <a:pt x="120" y="46"/>
                </a:cubicBezTo>
                <a:cubicBezTo>
                  <a:pt x="121" y="46"/>
                  <a:pt x="121" y="46"/>
                  <a:pt x="122" y="46"/>
                </a:cubicBezTo>
                <a:cubicBezTo>
                  <a:pt x="122" y="46"/>
                  <a:pt x="122" y="46"/>
                  <a:pt x="122" y="46"/>
                </a:cubicBezTo>
                <a:cubicBezTo>
                  <a:pt x="123" y="46"/>
                  <a:pt x="123" y="46"/>
                  <a:pt x="124" y="46"/>
                </a:cubicBezTo>
                <a:cubicBezTo>
                  <a:pt x="125" y="45"/>
                  <a:pt x="125" y="44"/>
                  <a:pt x="125" y="44"/>
                </a:cubicBezTo>
                <a:cubicBezTo>
                  <a:pt x="126" y="43"/>
                  <a:pt x="126" y="42"/>
                  <a:pt x="126" y="42"/>
                </a:cubicBezTo>
                <a:cubicBezTo>
                  <a:pt x="127" y="42"/>
                  <a:pt x="128" y="42"/>
                  <a:pt x="129" y="43"/>
                </a:cubicBezTo>
                <a:cubicBezTo>
                  <a:pt x="131" y="44"/>
                  <a:pt x="132" y="46"/>
                  <a:pt x="133" y="47"/>
                </a:cubicBezTo>
                <a:cubicBezTo>
                  <a:pt x="134" y="48"/>
                  <a:pt x="134" y="48"/>
                  <a:pt x="135" y="48"/>
                </a:cubicBezTo>
                <a:cubicBezTo>
                  <a:pt x="135" y="49"/>
                  <a:pt x="135" y="51"/>
                  <a:pt x="136" y="52"/>
                </a:cubicBezTo>
                <a:cubicBezTo>
                  <a:pt x="135" y="52"/>
                  <a:pt x="134" y="52"/>
                  <a:pt x="134" y="52"/>
                </a:cubicBezTo>
                <a:cubicBezTo>
                  <a:pt x="133" y="52"/>
                  <a:pt x="132" y="52"/>
                  <a:pt x="132" y="52"/>
                </a:cubicBezTo>
                <a:cubicBezTo>
                  <a:pt x="131" y="52"/>
                  <a:pt x="130" y="52"/>
                  <a:pt x="130" y="52"/>
                </a:cubicBezTo>
                <a:cubicBezTo>
                  <a:pt x="130" y="52"/>
                  <a:pt x="130" y="52"/>
                  <a:pt x="130" y="52"/>
                </a:cubicBezTo>
                <a:cubicBezTo>
                  <a:pt x="129" y="52"/>
                  <a:pt x="129" y="52"/>
                  <a:pt x="129" y="52"/>
                </a:cubicBezTo>
                <a:cubicBezTo>
                  <a:pt x="129" y="52"/>
                  <a:pt x="129" y="52"/>
                  <a:pt x="129" y="52"/>
                </a:cubicBezTo>
                <a:cubicBezTo>
                  <a:pt x="129" y="52"/>
                  <a:pt x="128" y="52"/>
                  <a:pt x="127" y="52"/>
                </a:cubicBezTo>
                <a:cubicBezTo>
                  <a:pt x="127" y="52"/>
                  <a:pt x="127" y="52"/>
                  <a:pt x="127" y="52"/>
                </a:cubicBezTo>
                <a:cubicBezTo>
                  <a:pt x="126" y="52"/>
                  <a:pt x="124" y="52"/>
                  <a:pt x="123" y="53"/>
                </a:cubicBezTo>
                <a:cubicBezTo>
                  <a:pt x="122" y="55"/>
                  <a:pt x="120" y="56"/>
                  <a:pt x="119" y="58"/>
                </a:cubicBezTo>
                <a:cubicBezTo>
                  <a:pt x="118" y="60"/>
                  <a:pt x="117" y="61"/>
                  <a:pt x="117" y="63"/>
                </a:cubicBezTo>
                <a:cubicBezTo>
                  <a:pt x="116" y="64"/>
                  <a:pt x="116" y="65"/>
                  <a:pt x="116" y="67"/>
                </a:cubicBezTo>
                <a:cubicBezTo>
                  <a:pt x="115" y="69"/>
                  <a:pt x="115" y="72"/>
                  <a:pt x="115" y="74"/>
                </a:cubicBezTo>
                <a:cubicBezTo>
                  <a:pt x="115" y="77"/>
                  <a:pt x="116" y="80"/>
                  <a:pt x="117" y="83"/>
                </a:cubicBezTo>
                <a:cubicBezTo>
                  <a:pt x="117" y="84"/>
                  <a:pt x="118" y="85"/>
                  <a:pt x="119" y="86"/>
                </a:cubicBezTo>
                <a:cubicBezTo>
                  <a:pt x="121" y="87"/>
                  <a:pt x="122" y="88"/>
                  <a:pt x="124" y="88"/>
                </a:cubicBezTo>
                <a:cubicBezTo>
                  <a:pt x="124" y="88"/>
                  <a:pt x="124" y="88"/>
                  <a:pt x="124" y="88"/>
                </a:cubicBezTo>
                <a:cubicBezTo>
                  <a:pt x="125" y="87"/>
                  <a:pt x="125" y="87"/>
                  <a:pt x="125" y="87"/>
                </a:cubicBezTo>
                <a:cubicBezTo>
                  <a:pt x="125" y="87"/>
                  <a:pt x="125" y="87"/>
                  <a:pt x="125" y="87"/>
                </a:cubicBezTo>
                <a:cubicBezTo>
                  <a:pt x="126" y="87"/>
                  <a:pt x="128" y="87"/>
                  <a:pt x="128" y="86"/>
                </a:cubicBezTo>
                <a:cubicBezTo>
                  <a:pt x="129" y="86"/>
                  <a:pt x="129" y="86"/>
                  <a:pt x="129" y="86"/>
                </a:cubicBezTo>
                <a:cubicBezTo>
                  <a:pt x="129" y="86"/>
                  <a:pt x="129" y="86"/>
                  <a:pt x="129" y="86"/>
                </a:cubicBezTo>
                <a:cubicBezTo>
                  <a:pt x="129" y="86"/>
                  <a:pt x="129" y="86"/>
                  <a:pt x="129" y="86"/>
                </a:cubicBezTo>
                <a:cubicBezTo>
                  <a:pt x="129" y="86"/>
                  <a:pt x="130" y="86"/>
                  <a:pt x="131" y="87"/>
                </a:cubicBezTo>
                <a:cubicBezTo>
                  <a:pt x="131" y="87"/>
                  <a:pt x="131" y="87"/>
                  <a:pt x="131" y="87"/>
                </a:cubicBezTo>
                <a:cubicBezTo>
                  <a:pt x="131" y="88"/>
                  <a:pt x="132" y="88"/>
                  <a:pt x="132" y="89"/>
                </a:cubicBezTo>
                <a:cubicBezTo>
                  <a:pt x="132" y="91"/>
                  <a:pt x="131" y="94"/>
                  <a:pt x="130" y="97"/>
                </a:cubicBezTo>
                <a:cubicBezTo>
                  <a:pt x="130" y="99"/>
                  <a:pt x="129" y="102"/>
                  <a:pt x="128" y="103"/>
                </a:cubicBezTo>
                <a:cubicBezTo>
                  <a:pt x="128" y="104"/>
                  <a:pt x="128" y="104"/>
                  <a:pt x="128" y="104"/>
                </a:cubicBezTo>
                <a:cubicBezTo>
                  <a:pt x="128" y="104"/>
                  <a:pt x="128" y="104"/>
                  <a:pt x="128" y="104"/>
                </a:cubicBezTo>
                <a:cubicBezTo>
                  <a:pt x="122" y="114"/>
                  <a:pt x="113" y="122"/>
                  <a:pt x="102" y="127"/>
                </a:cubicBezTo>
                <a:cubicBezTo>
                  <a:pt x="107" y="122"/>
                  <a:pt x="111" y="117"/>
                  <a:pt x="111" y="111"/>
                </a:cubicBezTo>
                <a:cubicBezTo>
                  <a:pt x="111" y="106"/>
                  <a:pt x="109" y="102"/>
                  <a:pt x="106" y="99"/>
                </a:cubicBezTo>
                <a:cubicBezTo>
                  <a:pt x="105" y="99"/>
                  <a:pt x="104" y="98"/>
                  <a:pt x="103" y="98"/>
                </a:cubicBezTo>
                <a:cubicBezTo>
                  <a:pt x="102" y="98"/>
                  <a:pt x="102" y="98"/>
                  <a:pt x="102" y="98"/>
                </a:cubicBezTo>
                <a:cubicBezTo>
                  <a:pt x="101" y="98"/>
                  <a:pt x="101" y="98"/>
                  <a:pt x="100" y="98"/>
                </a:cubicBezTo>
                <a:cubicBezTo>
                  <a:pt x="98" y="98"/>
                  <a:pt x="96" y="98"/>
                  <a:pt x="94" y="98"/>
                </a:cubicBezTo>
                <a:cubicBezTo>
                  <a:pt x="92" y="97"/>
                  <a:pt x="91" y="97"/>
                  <a:pt x="90" y="97"/>
                </a:cubicBezTo>
                <a:cubicBezTo>
                  <a:pt x="87" y="90"/>
                  <a:pt x="74" y="85"/>
                  <a:pt x="68" y="85"/>
                </a:cubicBezTo>
                <a:cubicBezTo>
                  <a:pt x="67" y="85"/>
                  <a:pt x="67" y="85"/>
                  <a:pt x="67" y="85"/>
                </a:cubicBezTo>
                <a:cubicBezTo>
                  <a:pt x="67" y="84"/>
                  <a:pt x="65" y="83"/>
                  <a:pt x="63" y="83"/>
                </a:cubicBezTo>
                <a:cubicBezTo>
                  <a:pt x="63" y="83"/>
                  <a:pt x="63" y="83"/>
                  <a:pt x="63" y="83"/>
                </a:cubicBezTo>
                <a:cubicBezTo>
                  <a:pt x="63" y="83"/>
                  <a:pt x="63" y="83"/>
                  <a:pt x="63" y="83"/>
                </a:cubicBezTo>
                <a:cubicBezTo>
                  <a:pt x="62" y="82"/>
                  <a:pt x="61" y="81"/>
                  <a:pt x="61" y="80"/>
                </a:cubicBezTo>
                <a:cubicBezTo>
                  <a:pt x="61" y="79"/>
                  <a:pt x="61" y="78"/>
                  <a:pt x="61" y="77"/>
                </a:cubicBezTo>
                <a:cubicBezTo>
                  <a:pt x="60" y="76"/>
                  <a:pt x="60" y="74"/>
                  <a:pt x="59" y="73"/>
                </a:cubicBezTo>
                <a:cubicBezTo>
                  <a:pt x="59" y="73"/>
                  <a:pt x="59" y="73"/>
                  <a:pt x="59" y="73"/>
                </a:cubicBezTo>
                <a:cubicBezTo>
                  <a:pt x="62" y="73"/>
                  <a:pt x="63" y="72"/>
                  <a:pt x="64" y="70"/>
                </a:cubicBezTo>
                <a:cubicBezTo>
                  <a:pt x="65" y="68"/>
                  <a:pt x="68" y="63"/>
                  <a:pt x="70" y="60"/>
                </a:cubicBezTo>
                <a:cubicBezTo>
                  <a:pt x="73" y="56"/>
                  <a:pt x="74" y="54"/>
                  <a:pt x="75" y="52"/>
                </a:cubicBezTo>
                <a:cubicBezTo>
                  <a:pt x="75" y="52"/>
                  <a:pt x="76" y="52"/>
                  <a:pt x="76" y="52"/>
                </a:cubicBezTo>
                <a:cubicBezTo>
                  <a:pt x="79" y="52"/>
                  <a:pt x="82" y="53"/>
                  <a:pt x="83" y="53"/>
                </a:cubicBezTo>
                <a:cubicBezTo>
                  <a:pt x="84" y="53"/>
                  <a:pt x="84" y="53"/>
                  <a:pt x="84" y="53"/>
                </a:cubicBezTo>
                <a:cubicBezTo>
                  <a:pt x="85" y="53"/>
                  <a:pt x="87" y="52"/>
                  <a:pt x="87" y="51"/>
                </a:cubicBezTo>
                <a:cubicBezTo>
                  <a:pt x="88" y="50"/>
                  <a:pt x="88" y="49"/>
                  <a:pt x="88" y="48"/>
                </a:cubicBezTo>
                <a:cubicBezTo>
                  <a:pt x="88" y="47"/>
                  <a:pt x="89" y="45"/>
                  <a:pt x="91" y="42"/>
                </a:cubicBezTo>
                <a:cubicBezTo>
                  <a:pt x="91" y="42"/>
                  <a:pt x="92" y="41"/>
                  <a:pt x="92" y="41"/>
                </a:cubicBezTo>
                <a:cubicBezTo>
                  <a:pt x="93" y="39"/>
                  <a:pt x="92" y="37"/>
                  <a:pt x="91" y="36"/>
                </a:cubicBezTo>
                <a:cubicBezTo>
                  <a:pt x="90" y="35"/>
                  <a:pt x="89" y="35"/>
                  <a:pt x="88" y="34"/>
                </a:cubicBezTo>
                <a:cubicBezTo>
                  <a:pt x="88" y="34"/>
                  <a:pt x="87" y="34"/>
                  <a:pt x="87" y="34"/>
                </a:cubicBezTo>
                <a:cubicBezTo>
                  <a:pt x="86" y="34"/>
                  <a:pt x="86" y="34"/>
                  <a:pt x="86" y="33"/>
                </a:cubicBezTo>
                <a:cubicBezTo>
                  <a:pt x="84" y="28"/>
                  <a:pt x="80" y="27"/>
                  <a:pt x="77" y="27"/>
                </a:cubicBezTo>
                <a:cubicBezTo>
                  <a:pt x="76" y="27"/>
                  <a:pt x="75" y="27"/>
                  <a:pt x="74" y="27"/>
                </a:cubicBezTo>
                <a:cubicBezTo>
                  <a:pt x="73" y="26"/>
                  <a:pt x="72" y="26"/>
                  <a:pt x="71" y="25"/>
                </a:cubicBezTo>
                <a:cubicBezTo>
                  <a:pt x="69" y="24"/>
                  <a:pt x="68" y="23"/>
                  <a:pt x="66" y="23"/>
                </a:cubicBezTo>
                <a:cubicBezTo>
                  <a:pt x="66" y="23"/>
                  <a:pt x="66" y="23"/>
                  <a:pt x="66" y="23"/>
                </a:cubicBezTo>
                <a:cubicBezTo>
                  <a:pt x="65" y="23"/>
                  <a:pt x="64" y="24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2" y="23"/>
                  <a:pt x="62" y="22"/>
                  <a:pt x="61" y="22"/>
                </a:cubicBezTo>
                <a:cubicBezTo>
                  <a:pt x="60" y="21"/>
                  <a:pt x="60" y="20"/>
                  <a:pt x="59" y="20"/>
                </a:cubicBezTo>
                <a:cubicBezTo>
                  <a:pt x="59" y="18"/>
                  <a:pt x="58" y="17"/>
                  <a:pt x="57" y="17"/>
                </a:cubicBezTo>
                <a:cubicBezTo>
                  <a:pt x="56" y="16"/>
                  <a:pt x="56" y="16"/>
                  <a:pt x="55" y="16"/>
                </a:cubicBezTo>
                <a:cubicBezTo>
                  <a:pt x="54" y="16"/>
                  <a:pt x="53" y="16"/>
                  <a:pt x="52" y="17"/>
                </a:cubicBezTo>
                <a:cubicBezTo>
                  <a:pt x="49" y="19"/>
                  <a:pt x="41" y="22"/>
                  <a:pt x="39" y="22"/>
                </a:cubicBezTo>
                <a:cubicBezTo>
                  <a:pt x="39" y="22"/>
                  <a:pt x="39" y="22"/>
                  <a:pt x="39" y="22"/>
                </a:cubicBezTo>
                <a:cubicBezTo>
                  <a:pt x="32" y="22"/>
                  <a:pt x="26" y="30"/>
                  <a:pt x="21" y="39"/>
                </a:cubicBezTo>
                <a:cubicBezTo>
                  <a:pt x="20" y="40"/>
                  <a:pt x="20" y="40"/>
                  <a:pt x="20" y="41"/>
                </a:cubicBezTo>
                <a:cubicBezTo>
                  <a:pt x="20" y="43"/>
                  <a:pt x="20" y="45"/>
                  <a:pt x="21" y="48"/>
                </a:cubicBezTo>
                <a:cubicBezTo>
                  <a:pt x="21" y="49"/>
                  <a:pt x="21" y="51"/>
                  <a:pt x="22" y="52"/>
                </a:cubicBezTo>
                <a:cubicBezTo>
                  <a:pt x="21" y="52"/>
                  <a:pt x="21" y="52"/>
                  <a:pt x="21" y="52"/>
                </a:cubicBezTo>
                <a:cubicBezTo>
                  <a:pt x="21" y="53"/>
                  <a:pt x="21" y="53"/>
                  <a:pt x="22" y="53"/>
                </a:cubicBezTo>
                <a:cubicBezTo>
                  <a:pt x="22" y="54"/>
                  <a:pt x="22" y="54"/>
                  <a:pt x="22" y="54"/>
                </a:cubicBezTo>
                <a:cubicBezTo>
                  <a:pt x="21" y="57"/>
                  <a:pt x="22" y="61"/>
                  <a:pt x="25" y="66"/>
                </a:cubicBezTo>
                <a:cubicBezTo>
                  <a:pt x="25" y="67"/>
                  <a:pt x="25" y="68"/>
                  <a:pt x="24" y="68"/>
                </a:cubicBezTo>
                <a:cubicBezTo>
                  <a:pt x="24" y="69"/>
                  <a:pt x="24" y="69"/>
                  <a:pt x="25" y="70"/>
                </a:cubicBezTo>
                <a:cubicBezTo>
                  <a:pt x="25" y="70"/>
                  <a:pt x="25" y="70"/>
                  <a:pt x="25" y="70"/>
                </a:cubicBezTo>
                <a:cubicBezTo>
                  <a:pt x="26" y="70"/>
                  <a:pt x="26" y="69"/>
                  <a:pt x="26" y="69"/>
                </a:cubicBezTo>
                <a:cubicBezTo>
                  <a:pt x="27" y="69"/>
                  <a:pt x="27" y="69"/>
                  <a:pt x="27" y="69"/>
                </a:cubicBezTo>
                <a:cubicBezTo>
                  <a:pt x="27" y="69"/>
                  <a:pt x="27" y="69"/>
                  <a:pt x="27" y="69"/>
                </a:cubicBezTo>
                <a:cubicBezTo>
                  <a:pt x="28" y="71"/>
                  <a:pt x="33" y="79"/>
                  <a:pt x="37" y="81"/>
                </a:cubicBezTo>
                <a:cubicBezTo>
                  <a:pt x="40" y="83"/>
                  <a:pt x="46" y="86"/>
                  <a:pt x="50" y="87"/>
                </a:cubicBezTo>
                <a:cubicBezTo>
                  <a:pt x="51" y="88"/>
                  <a:pt x="51" y="88"/>
                  <a:pt x="51" y="88"/>
                </a:cubicBezTo>
                <a:cubicBezTo>
                  <a:pt x="51" y="89"/>
                  <a:pt x="52" y="89"/>
                  <a:pt x="52" y="90"/>
                </a:cubicBezTo>
                <a:cubicBezTo>
                  <a:pt x="53" y="90"/>
                  <a:pt x="53" y="91"/>
                  <a:pt x="53" y="92"/>
                </a:cubicBezTo>
                <a:cubicBezTo>
                  <a:pt x="54" y="92"/>
                  <a:pt x="54" y="92"/>
                  <a:pt x="54" y="93"/>
                </a:cubicBezTo>
                <a:cubicBezTo>
                  <a:pt x="54" y="94"/>
                  <a:pt x="54" y="96"/>
                  <a:pt x="54" y="97"/>
                </a:cubicBezTo>
                <a:cubicBezTo>
                  <a:pt x="54" y="97"/>
                  <a:pt x="53" y="98"/>
                  <a:pt x="53" y="99"/>
                </a:cubicBezTo>
                <a:cubicBezTo>
                  <a:pt x="53" y="101"/>
                  <a:pt x="52" y="108"/>
                  <a:pt x="55" y="114"/>
                </a:cubicBezTo>
                <a:cubicBezTo>
                  <a:pt x="55" y="114"/>
                  <a:pt x="55" y="114"/>
                  <a:pt x="55" y="114"/>
                </a:cubicBezTo>
                <a:cubicBezTo>
                  <a:pt x="55" y="115"/>
                  <a:pt x="55" y="115"/>
                  <a:pt x="55" y="116"/>
                </a:cubicBezTo>
                <a:cubicBezTo>
                  <a:pt x="55" y="116"/>
                  <a:pt x="55" y="117"/>
                  <a:pt x="56" y="117"/>
                </a:cubicBezTo>
                <a:cubicBezTo>
                  <a:pt x="56" y="117"/>
                  <a:pt x="56" y="117"/>
                  <a:pt x="56" y="117"/>
                </a:cubicBezTo>
                <a:cubicBezTo>
                  <a:pt x="56" y="118"/>
                  <a:pt x="56" y="118"/>
                  <a:pt x="56" y="118"/>
                </a:cubicBezTo>
                <a:cubicBezTo>
                  <a:pt x="57" y="118"/>
                  <a:pt x="57" y="117"/>
                  <a:pt x="58" y="117"/>
                </a:cubicBezTo>
                <a:cubicBezTo>
                  <a:pt x="58" y="117"/>
                  <a:pt x="58" y="117"/>
                  <a:pt x="58" y="117"/>
                </a:cubicBezTo>
                <a:cubicBezTo>
                  <a:pt x="59" y="117"/>
                  <a:pt x="60" y="118"/>
                  <a:pt x="61" y="119"/>
                </a:cubicBezTo>
                <a:cubicBezTo>
                  <a:pt x="61" y="119"/>
                  <a:pt x="60" y="120"/>
                  <a:pt x="60" y="121"/>
                </a:cubicBezTo>
                <a:cubicBezTo>
                  <a:pt x="60" y="121"/>
                  <a:pt x="60" y="122"/>
                  <a:pt x="61" y="122"/>
                </a:cubicBezTo>
                <a:cubicBezTo>
                  <a:pt x="61" y="122"/>
                  <a:pt x="61" y="122"/>
                  <a:pt x="61" y="122"/>
                </a:cubicBezTo>
                <a:cubicBezTo>
                  <a:pt x="61" y="122"/>
                  <a:pt x="62" y="122"/>
                  <a:pt x="62" y="121"/>
                </a:cubicBezTo>
                <a:cubicBezTo>
                  <a:pt x="62" y="121"/>
                  <a:pt x="62" y="121"/>
                  <a:pt x="62" y="121"/>
                </a:cubicBezTo>
                <a:cubicBezTo>
                  <a:pt x="63" y="122"/>
                  <a:pt x="62" y="124"/>
                  <a:pt x="61" y="127"/>
                </a:cubicBezTo>
                <a:cubicBezTo>
                  <a:pt x="61" y="129"/>
                  <a:pt x="60" y="131"/>
                  <a:pt x="60" y="132"/>
                </a:cubicBezTo>
                <a:cubicBezTo>
                  <a:pt x="31" y="128"/>
                  <a:pt x="5" y="107"/>
                  <a:pt x="5" y="69"/>
                </a:cubicBezTo>
                <a:cubicBezTo>
                  <a:pt x="5" y="46"/>
                  <a:pt x="15" y="29"/>
                  <a:pt x="29" y="18"/>
                </a:cubicBezTo>
                <a:cubicBezTo>
                  <a:pt x="30" y="19"/>
                  <a:pt x="30" y="19"/>
                  <a:pt x="30" y="19"/>
                </a:cubicBezTo>
                <a:cubicBezTo>
                  <a:pt x="31" y="19"/>
                  <a:pt x="32" y="19"/>
                  <a:pt x="33" y="19"/>
                </a:cubicBezTo>
                <a:cubicBezTo>
                  <a:pt x="34" y="19"/>
                  <a:pt x="35" y="19"/>
                  <a:pt x="35" y="20"/>
                </a:cubicBezTo>
                <a:cubicBezTo>
                  <a:pt x="36" y="20"/>
                  <a:pt x="37" y="20"/>
                  <a:pt x="38" y="20"/>
                </a:cubicBezTo>
                <a:moveTo>
                  <a:pt x="97" y="18"/>
                </a:moveTo>
                <a:cubicBezTo>
                  <a:pt x="96" y="17"/>
                  <a:pt x="96" y="17"/>
                  <a:pt x="96" y="17"/>
                </a:cubicBezTo>
                <a:cubicBezTo>
                  <a:pt x="95" y="17"/>
                  <a:pt x="94" y="16"/>
                  <a:pt x="93" y="16"/>
                </a:cubicBezTo>
                <a:cubicBezTo>
                  <a:pt x="94" y="14"/>
                  <a:pt x="95" y="12"/>
                  <a:pt x="96" y="10"/>
                </a:cubicBezTo>
                <a:cubicBezTo>
                  <a:pt x="98" y="11"/>
                  <a:pt x="100" y="12"/>
                  <a:pt x="102" y="13"/>
                </a:cubicBezTo>
                <a:cubicBezTo>
                  <a:pt x="101" y="14"/>
                  <a:pt x="99" y="15"/>
                  <a:pt x="98" y="16"/>
                </a:cubicBezTo>
                <a:cubicBezTo>
                  <a:pt x="98" y="17"/>
                  <a:pt x="97" y="17"/>
                  <a:pt x="97" y="18"/>
                </a:cubicBezTo>
                <a:moveTo>
                  <a:pt x="38" y="15"/>
                </a:moveTo>
                <a:cubicBezTo>
                  <a:pt x="38" y="15"/>
                  <a:pt x="38" y="15"/>
                  <a:pt x="38" y="15"/>
                </a:cubicBezTo>
                <a:cubicBezTo>
                  <a:pt x="38" y="15"/>
                  <a:pt x="37" y="15"/>
                  <a:pt x="37" y="15"/>
                </a:cubicBezTo>
                <a:cubicBezTo>
                  <a:pt x="36" y="15"/>
                  <a:pt x="35" y="15"/>
                  <a:pt x="34" y="15"/>
                </a:cubicBezTo>
                <a:cubicBezTo>
                  <a:pt x="38" y="12"/>
                  <a:pt x="43" y="10"/>
                  <a:pt x="47" y="9"/>
                </a:cubicBezTo>
                <a:cubicBezTo>
                  <a:pt x="47" y="10"/>
                  <a:pt x="46" y="11"/>
                  <a:pt x="46" y="13"/>
                </a:cubicBezTo>
                <a:cubicBezTo>
                  <a:pt x="45" y="13"/>
                  <a:pt x="45" y="13"/>
                  <a:pt x="45" y="13"/>
                </a:cubicBezTo>
                <a:cubicBezTo>
                  <a:pt x="43" y="14"/>
                  <a:pt x="41" y="15"/>
                  <a:pt x="38" y="15"/>
                </a:cubicBezTo>
                <a:moveTo>
                  <a:pt x="91" y="15"/>
                </a:moveTo>
                <a:cubicBezTo>
                  <a:pt x="89" y="14"/>
                  <a:pt x="88" y="13"/>
                  <a:pt x="87" y="12"/>
                </a:cubicBezTo>
                <a:cubicBezTo>
                  <a:pt x="87" y="12"/>
                  <a:pt x="86" y="12"/>
                  <a:pt x="85" y="12"/>
                </a:cubicBezTo>
                <a:cubicBezTo>
                  <a:pt x="85" y="12"/>
                  <a:pt x="85" y="12"/>
                  <a:pt x="85" y="12"/>
                </a:cubicBezTo>
                <a:cubicBezTo>
                  <a:pt x="86" y="10"/>
                  <a:pt x="87" y="9"/>
                  <a:pt x="88" y="7"/>
                </a:cubicBezTo>
                <a:cubicBezTo>
                  <a:pt x="90" y="8"/>
                  <a:pt x="92" y="8"/>
                  <a:pt x="94" y="9"/>
                </a:cubicBezTo>
                <a:cubicBezTo>
                  <a:pt x="93" y="11"/>
                  <a:pt x="92" y="13"/>
                  <a:pt x="91" y="15"/>
                </a:cubicBezTo>
                <a:moveTo>
                  <a:pt x="49" y="11"/>
                </a:moveTo>
                <a:cubicBezTo>
                  <a:pt x="49" y="10"/>
                  <a:pt x="49" y="9"/>
                  <a:pt x="49" y="8"/>
                </a:cubicBezTo>
                <a:cubicBezTo>
                  <a:pt x="52" y="7"/>
                  <a:pt x="55" y="7"/>
                  <a:pt x="58" y="6"/>
                </a:cubicBezTo>
                <a:cubicBezTo>
                  <a:pt x="58" y="7"/>
                  <a:pt x="58" y="7"/>
                  <a:pt x="58" y="8"/>
                </a:cubicBezTo>
                <a:cubicBezTo>
                  <a:pt x="55" y="9"/>
                  <a:pt x="52" y="10"/>
                  <a:pt x="49" y="11"/>
                </a:cubicBezTo>
                <a:moveTo>
                  <a:pt x="83" y="11"/>
                </a:moveTo>
                <a:cubicBezTo>
                  <a:pt x="81" y="10"/>
                  <a:pt x="78" y="9"/>
                  <a:pt x="75" y="8"/>
                </a:cubicBezTo>
                <a:cubicBezTo>
                  <a:pt x="75" y="7"/>
                  <a:pt x="76" y="6"/>
                  <a:pt x="77" y="5"/>
                </a:cubicBezTo>
                <a:cubicBezTo>
                  <a:pt x="79" y="6"/>
                  <a:pt x="82" y="6"/>
                  <a:pt x="84" y="7"/>
                </a:cubicBezTo>
                <a:cubicBezTo>
                  <a:pt x="84" y="7"/>
                  <a:pt x="84" y="7"/>
                  <a:pt x="84" y="7"/>
                </a:cubicBezTo>
                <a:cubicBezTo>
                  <a:pt x="84" y="7"/>
                  <a:pt x="85" y="7"/>
                  <a:pt x="86" y="7"/>
                </a:cubicBezTo>
                <a:cubicBezTo>
                  <a:pt x="85" y="8"/>
                  <a:pt x="84" y="10"/>
                  <a:pt x="83" y="11"/>
                </a:cubicBezTo>
                <a:moveTo>
                  <a:pt x="61" y="8"/>
                </a:moveTo>
                <a:cubicBezTo>
                  <a:pt x="61" y="7"/>
                  <a:pt x="61" y="6"/>
                  <a:pt x="62" y="6"/>
                </a:cubicBezTo>
                <a:cubicBezTo>
                  <a:pt x="63" y="5"/>
                  <a:pt x="64" y="5"/>
                  <a:pt x="65" y="5"/>
                </a:cubicBezTo>
                <a:cubicBezTo>
                  <a:pt x="66" y="5"/>
                  <a:pt x="68" y="5"/>
                  <a:pt x="69" y="5"/>
                </a:cubicBezTo>
                <a:cubicBezTo>
                  <a:pt x="71" y="5"/>
                  <a:pt x="73" y="5"/>
                  <a:pt x="74" y="5"/>
                </a:cubicBezTo>
                <a:cubicBezTo>
                  <a:pt x="74" y="6"/>
                  <a:pt x="73" y="7"/>
                  <a:pt x="73" y="8"/>
                </a:cubicBezTo>
                <a:cubicBezTo>
                  <a:pt x="70" y="8"/>
                  <a:pt x="67" y="7"/>
                  <a:pt x="65" y="7"/>
                </a:cubicBezTo>
                <a:cubicBezTo>
                  <a:pt x="64" y="7"/>
                  <a:pt x="62" y="7"/>
                  <a:pt x="61" y="8"/>
                </a:cubicBezTo>
                <a:moveTo>
                  <a:pt x="71" y="0"/>
                </a:moveTo>
                <a:cubicBezTo>
                  <a:pt x="69" y="0"/>
                  <a:pt x="68" y="1"/>
                  <a:pt x="66" y="1"/>
                </a:cubicBezTo>
                <a:cubicBezTo>
                  <a:pt x="65" y="1"/>
                  <a:pt x="65" y="1"/>
                  <a:pt x="65" y="1"/>
                </a:cubicBezTo>
                <a:cubicBezTo>
                  <a:pt x="64" y="1"/>
                  <a:pt x="64" y="1"/>
                  <a:pt x="64" y="1"/>
                </a:cubicBezTo>
                <a:cubicBezTo>
                  <a:pt x="53" y="2"/>
                  <a:pt x="41" y="5"/>
                  <a:pt x="27" y="13"/>
                </a:cubicBezTo>
                <a:cubicBezTo>
                  <a:pt x="27" y="14"/>
                  <a:pt x="27" y="14"/>
                  <a:pt x="27" y="14"/>
                </a:cubicBezTo>
                <a:cubicBezTo>
                  <a:pt x="26" y="14"/>
                  <a:pt x="26" y="15"/>
                  <a:pt x="26" y="15"/>
                </a:cubicBezTo>
                <a:cubicBezTo>
                  <a:pt x="25" y="16"/>
                  <a:pt x="24" y="17"/>
                  <a:pt x="23" y="18"/>
                </a:cubicBezTo>
                <a:cubicBezTo>
                  <a:pt x="8" y="30"/>
                  <a:pt x="0" y="48"/>
                  <a:pt x="0" y="69"/>
                </a:cubicBezTo>
                <a:cubicBezTo>
                  <a:pt x="0" y="110"/>
                  <a:pt x="30" y="133"/>
                  <a:pt x="62" y="137"/>
                </a:cubicBezTo>
                <a:cubicBezTo>
                  <a:pt x="62" y="138"/>
                  <a:pt x="63" y="138"/>
                  <a:pt x="64" y="138"/>
                </a:cubicBezTo>
                <a:cubicBezTo>
                  <a:pt x="64" y="138"/>
                  <a:pt x="67" y="138"/>
                  <a:pt x="72" y="138"/>
                </a:cubicBezTo>
                <a:cubicBezTo>
                  <a:pt x="85" y="138"/>
                  <a:pt x="90" y="136"/>
                  <a:pt x="92" y="135"/>
                </a:cubicBezTo>
                <a:cubicBezTo>
                  <a:pt x="103" y="132"/>
                  <a:pt x="112" y="127"/>
                  <a:pt x="120" y="121"/>
                </a:cubicBezTo>
                <a:cubicBezTo>
                  <a:pt x="131" y="111"/>
                  <a:pt x="138" y="98"/>
                  <a:pt x="141" y="82"/>
                </a:cubicBezTo>
                <a:cubicBezTo>
                  <a:pt x="142" y="79"/>
                  <a:pt x="142" y="75"/>
                  <a:pt x="142" y="72"/>
                </a:cubicBezTo>
                <a:cubicBezTo>
                  <a:pt x="142" y="71"/>
                  <a:pt x="142" y="71"/>
                  <a:pt x="142" y="70"/>
                </a:cubicBezTo>
                <a:cubicBezTo>
                  <a:pt x="142" y="69"/>
                  <a:pt x="142" y="69"/>
                  <a:pt x="142" y="69"/>
                </a:cubicBezTo>
                <a:cubicBezTo>
                  <a:pt x="142" y="49"/>
                  <a:pt x="135" y="32"/>
                  <a:pt x="122" y="20"/>
                </a:cubicBezTo>
                <a:cubicBezTo>
                  <a:pt x="122" y="19"/>
                  <a:pt x="122" y="19"/>
                  <a:pt x="122" y="19"/>
                </a:cubicBezTo>
                <a:cubicBezTo>
                  <a:pt x="120" y="18"/>
                  <a:pt x="119" y="17"/>
                  <a:pt x="118" y="16"/>
                </a:cubicBezTo>
                <a:cubicBezTo>
                  <a:pt x="118" y="15"/>
                  <a:pt x="117" y="15"/>
                  <a:pt x="117" y="15"/>
                </a:cubicBezTo>
                <a:cubicBezTo>
                  <a:pt x="104" y="6"/>
                  <a:pt x="88" y="0"/>
                  <a:pt x="71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7" name="CustomShape 41"/>
          <p:cNvSpPr/>
          <p:nvPr/>
        </p:nvSpPr>
        <p:spPr>
          <a:xfrm>
            <a:off x="2665440" y="1963440"/>
            <a:ext cx="139320" cy="186120"/>
          </a:xfrm>
          <a:custGeom>
            <a:avLst/>
            <a:gdLst/>
            <a:ahLst/>
            <a:rect l="l" t="t" r="r" b="b"/>
            <a:pathLst>
              <a:path w="137" h="183">
                <a:moveTo>
                  <a:pt x="41" y="66"/>
                </a:moveTo>
                <a:cubicBezTo>
                  <a:pt x="43" y="66"/>
                  <a:pt x="45" y="66"/>
                  <a:pt x="45" y="66"/>
                </a:cubicBezTo>
                <a:cubicBezTo>
                  <a:pt x="62" y="65"/>
                  <a:pt x="72" y="64"/>
                  <a:pt x="80" y="62"/>
                </a:cubicBezTo>
                <a:cubicBezTo>
                  <a:pt x="80" y="63"/>
                  <a:pt x="81" y="64"/>
                  <a:pt x="82" y="65"/>
                </a:cubicBezTo>
                <a:cubicBezTo>
                  <a:pt x="84" y="67"/>
                  <a:pt x="87" y="69"/>
                  <a:pt x="90" y="71"/>
                </a:cubicBezTo>
                <a:cubicBezTo>
                  <a:pt x="95" y="75"/>
                  <a:pt x="101" y="79"/>
                  <a:pt x="107" y="84"/>
                </a:cubicBezTo>
                <a:cubicBezTo>
                  <a:pt x="113" y="88"/>
                  <a:pt x="118" y="93"/>
                  <a:pt x="122" y="98"/>
                </a:cubicBezTo>
                <a:cubicBezTo>
                  <a:pt x="128" y="107"/>
                  <a:pt x="131" y="117"/>
                  <a:pt x="131" y="128"/>
                </a:cubicBezTo>
                <a:cubicBezTo>
                  <a:pt x="131" y="131"/>
                  <a:pt x="131" y="134"/>
                  <a:pt x="130" y="137"/>
                </a:cubicBezTo>
                <a:cubicBezTo>
                  <a:pt x="129" y="141"/>
                  <a:pt x="128" y="143"/>
                  <a:pt x="127" y="146"/>
                </a:cubicBezTo>
                <a:cubicBezTo>
                  <a:pt x="126" y="149"/>
                  <a:pt x="125" y="153"/>
                  <a:pt x="125" y="157"/>
                </a:cubicBezTo>
                <a:cubicBezTo>
                  <a:pt x="125" y="157"/>
                  <a:pt x="125" y="157"/>
                  <a:pt x="125" y="157"/>
                </a:cubicBezTo>
                <a:cubicBezTo>
                  <a:pt x="125" y="157"/>
                  <a:pt x="125" y="157"/>
                  <a:pt x="125" y="157"/>
                </a:cubicBezTo>
                <a:cubicBezTo>
                  <a:pt x="125" y="157"/>
                  <a:pt x="125" y="157"/>
                  <a:pt x="125" y="157"/>
                </a:cubicBezTo>
                <a:cubicBezTo>
                  <a:pt x="125" y="157"/>
                  <a:pt x="125" y="157"/>
                  <a:pt x="125" y="157"/>
                </a:cubicBezTo>
                <a:cubicBezTo>
                  <a:pt x="125" y="158"/>
                  <a:pt x="125" y="159"/>
                  <a:pt x="126" y="160"/>
                </a:cubicBezTo>
                <a:cubicBezTo>
                  <a:pt x="126" y="162"/>
                  <a:pt x="126" y="163"/>
                  <a:pt x="127" y="165"/>
                </a:cubicBezTo>
                <a:cubicBezTo>
                  <a:pt x="127" y="167"/>
                  <a:pt x="128" y="168"/>
                  <a:pt x="128" y="169"/>
                </a:cubicBezTo>
                <a:cubicBezTo>
                  <a:pt x="128" y="170"/>
                  <a:pt x="128" y="170"/>
                  <a:pt x="128" y="170"/>
                </a:cubicBezTo>
                <a:cubicBezTo>
                  <a:pt x="127" y="170"/>
                  <a:pt x="127" y="170"/>
                  <a:pt x="127" y="170"/>
                </a:cubicBezTo>
                <a:cubicBezTo>
                  <a:pt x="127" y="170"/>
                  <a:pt x="126" y="170"/>
                  <a:pt x="126" y="170"/>
                </a:cubicBezTo>
                <a:cubicBezTo>
                  <a:pt x="126" y="170"/>
                  <a:pt x="126" y="170"/>
                  <a:pt x="126" y="170"/>
                </a:cubicBezTo>
                <a:cubicBezTo>
                  <a:pt x="126" y="170"/>
                  <a:pt x="126" y="170"/>
                  <a:pt x="126" y="170"/>
                </a:cubicBezTo>
                <a:cubicBezTo>
                  <a:pt x="125" y="170"/>
                  <a:pt x="122" y="170"/>
                  <a:pt x="121" y="169"/>
                </a:cubicBezTo>
                <a:cubicBezTo>
                  <a:pt x="120" y="168"/>
                  <a:pt x="119" y="168"/>
                  <a:pt x="118" y="168"/>
                </a:cubicBezTo>
                <a:cubicBezTo>
                  <a:pt x="117" y="167"/>
                  <a:pt x="117" y="167"/>
                  <a:pt x="117" y="167"/>
                </a:cubicBezTo>
                <a:cubicBezTo>
                  <a:pt x="117" y="167"/>
                  <a:pt x="117" y="167"/>
                  <a:pt x="117" y="167"/>
                </a:cubicBezTo>
                <a:cubicBezTo>
                  <a:pt x="117" y="167"/>
                  <a:pt x="116" y="167"/>
                  <a:pt x="116" y="167"/>
                </a:cubicBezTo>
                <a:cubicBezTo>
                  <a:pt x="116" y="167"/>
                  <a:pt x="116" y="167"/>
                  <a:pt x="116" y="167"/>
                </a:cubicBezTo>
                <a:cubicBezTo>
                  <a:pt x="116" y="167"/>
                  <a:pt x="116" y="167"/>
                  <a:pt x="116" y="167"/>
                </a:cubicBezTo>
                <a:cubicBezTo>
                  <a:pt x="111" y="168"/>
                  <a:pt x="108" y="168"/>
                  <a:pt x="105" y="169"/>
                </a:cubicBezTo>
                <a:cubicBezTo>
                  <a:pt x="102" y="169"/>
                  <a:pt x="99" y="170"/>
                  <a:pt x="94" y="171"/>
                </a:cubicBezTo>
                <a:cubicBezTo>
                  <a:pt x="86" y="172"/>
                  <a:pt x="79" y="173"/>
                  <a:pt x="71" y="173"/>
                </a:cubicBezTo>
                <a:cubicBezTo>
                  <a:pt x="67" y="173"/>
                  <a:pt x="64" y="173"/>
                  <a:pt x="61" y="173"/>
                </a:cubicBezTo>
                <a:cubicBezTo>
                  <a:pt x="56" y="173"/>
                  <a:pt x="51" y="173"/>
                  <a:pt x="46" y="173"/>
                </a:cubicBezTo>
                <a:cubicBezTo>
                  <a:pt x="43" y="173"/>
                  <a:pt x="39" y="172"/>
                  <a:pt x="35" y="172"/>
                </a:cubicBezTo>
                <a:cubicBezTo>
                  <a:pt x="30" y="172"/>
                  <a:pt x="25" y="173"/>
                  <a:pt x="21" y="176"/>
                </a:cubicBezTo>
                <a:cubicBezTo>
                  <a:pt x="20" y="176"/>
                  <a:pt x="19" y="177"/>
                  <a:pt x="19" y="177"/>
                </a:cubicBezTo>
                <a:cubicBezTo>
                  <a:pt x="18" y="177"/>
                  <a:pt x="17" y="178"/>
                  <a:pt x="17" y="178"/>
                </a:cubicBezTo>
                <a:cubicBezTo>
                  <a:pt x="17" y="178"/>
                  <a:pt x="17" y="178"/>
                  <a:pt x="17" y="178"/>
                </a:cubicBezTo>
                <a:cubicBezTo>
                  <a:pt x="16" y="178"/>
                  <a:pt x="16" y="178"/>
                  <a:pt x="16" y="178"/>
                </a:cubicBezTo>
                <a:cubicBezTo>
                  <a:pt x="16" y="177"/>
                  <a:pt x="16" y="177"/>
                  <a:pt x="16" y="177"/>
                </a:cubicBezTo>
                <a:cubicBezTo>
                  <a:pt x="16" y="176"/>
                  <a:pt x="16" y="174"/>
                  <a:pt x="16" y="173"/>
                </a:cubicBezTo>
                <a:cubicBezTo>
                  <a:pt x="16" y="172"/>
                  <a:pt x="16" y="172"/>
                  <a:pt x="16" y="171"/>
                </a:cubicBezTo>
                <a:cubicBezTo>
                  <a:pt x="16" y="170"/>
                  <a:pt x="16" y="170"/>
                  <a:pt x="16" y="170"/>
                </a:cubicBezTo>
                <a:cubicBezTo>
                  <a:pt x="16" y="170"/>
                  <a:pt x="16" y="170"/>
                  <a:pt x="16" y="169"/>
                </a:cubicBezTo>
                <a:cubicBezTo>
                  <a:pt x="13" y="162"/>
                  <a:pt x="11" y="157"/>
                  <a:pt x="9" y="151"/>
                </a:cubicBezTo>
                <a:cubicBezTo>
                  <a:pt x="7" y="146"/>
                  <a:pt x="6" y="140"/>
                  <a:pt x="5" y="133"/>
                </a:cubicBezTo>
                <a:cubicBezTo>
                  <a:pt x="5" y="132"/>
                  <a:pt x="5" y="131"/>
                  <a:pt x="5" y="130"/>
                </a:cubicBezTo>
                <a:cubicBezTo>
                  <a:pt x="5" y="117"/>
                  <a:pt x="9" y="103"/>
                  <a:pt x="16" y="92"/>
                </a:cubicBezTo>
                <a:cubicBezTo>
                  <a:pt x="20" y="88"/>
                  <a:pt x="24" y="84"/>
                  <a:pt x="28" y="81"/>
                </a:cubicBezTo>
                <a:cubicBezTo>
                  <a:pt x="33" y="77"/>
                  <a:pt x="37" y="72"/>
                  <a:pt x="39" y="66"/>
                </a:cubicBezTo>
                <a:cubicBezTo>
                  <a:pt x="40" y="66"/>
                  <a:pt x="41" y="66"/>
                  <a:pt x="41" y="66"/>
                </a:cubicBezTo>
                <a:moveTo>
                  <a:pt x="39" y="62"/>
                </a:moveTo>
                <a:cubicBezTo>
                  <a:pt x="39" y="62"/>
                  <a:pt x="38" y="62"/>
                  <a:pt x="38" y="62"/>
                </a:cubicBezTo>
                <a:cubicBezTo>
                  <a:pt x="37" y="61"/>
                  <a:pt x="36" y="61"/>
                  <a:pt x="36" y="61"/>
                </a:cubicBezTo>
                <a:cubicBezTo>
                  <a:pt x="36" y="60"/>
                  <a:pt x="36" y="60"/>
                  <a:pt x="36" y="60"/>
                </a:cubicBezTo>
                <a:cubicBezTo>
                  <a:pt x="35" y="59"/>
                  <a:pt x="35" y="59"/>
                  <a:pt x="35" y="59"/>
                </a:cubicBezTo>
                <a:cubicBezTo>
                  <a:pt x="35" y="59"/>
                  <a:pt x="35" y="59"/>
                  <a:pt x="35" y="59"/>
                </a:cubicBezTo>
                <a:cubicBezTo>
                  <a:pt x="35" y="59"/>
                  <a:pt x="35" y="59"/>
                  <a:pt x="35" y="59"/>
                </a:cubicBezTo>
                <a:cubicBezTo>
                  <a:pt x="36" y="59"/>
                  <a:pt x="37" y="59"/>
                  <a:pt x="38" y="59"/>
                </a:cubicBezTo>
                <a:cubicBezTo>
                  <a:pt x="38" y="59"/>
                  <a:pt x="39" y="59"/>
                  <a:pt x="39" y="59"/>
                </a:cubicBezTo>
                <a:cubicBezTo>
                  <a:pt x="40" y="59"/>
                  <a:pt x="40" y="59"/>
                  <a:pt x="41" y="59"/>
                </a:cubicBezTo>
                <a:cubicBezTo>
                  <a:pt x="40" y="60"/>
                  <a:pt x="40" y="61"/>
                  <a:pt x="39" y="62"/>
                </a:cubicBezTo>
                <a:moveTo>
                  <a:pt x="124" y="64"/>
                </a:moveTo>
                <a:cubicBezTo>
                  <a:pt x="123" y="64"/>
                  <a:pt x="123" y="64"/>
                  <a:pt x="122" y="64"/>
                </a:cubicBezTo>
                <a:cubicBezTo>
                  <a:pt x="123" y="62"/>
                  <a:pt x="125" y="60"/>
                  <a:pt x="126" y="58"/>
                </a:cubicBezTo>
                <a:cubicBezTo>
                  <a:pt x="127" y="58"/>
                  <a:pt x="129" y="58"/>
                  <a:pt x="130" y="58"/>
                </a:cubicBezTo>
                <a:cubicBezTo>
                  <a:pt x="130" y="58"/>
                  <a:pt x="131" y="58"/>
                  <a:pt x="131" y="58"/>
                </a:cubicBezTo>
                <a:cubicBezTo>
                  <a:pt x="131" y="60"/>
                  <a:pt x="131" y="62"/>
                  <a:pt x="131" y="64"/>
                </a:cubicBezTo>
                <a:cubicBezTo>
                  <a:pt x="129" y="64"/>
                  <a:pt x="127" y="64"/>
                  <a:pt x="124" y="64"/>
                </a:cubicBezTo>
                <a:cubicBezTo>
                  <a:pt x="124" y="64"/>
                  <a:pt x="124" y="64"/>
                  <a:pt x="124" y="64"/>
                </a:cubicBezTo>
                <a:cubicBezTo>
                  <a:pt x="124" y="64"/>
                  <a:pt x="124" y="64"/>
                  <a:pt x="124" y="64"/>
                </a:cubicBezTo>
                <a:moveTo>
                  <a:pt x="44" y="62"/>
                </a:moveTo>
                <a:cubicBezTo>
                  <a:pt x="45" y="61"/>
                  <a:pt x="46" y="60"/>
                  <a:pt x="46" y="59"/>
                </a:cubicBezTo>
                <a:cubicBezTo>
                  <a:pt x="46" y="59"/>
                  <a:pt x="46" y="59"/>
                  <a:pt x="46" y="59"/>
                </a:cubicBezTo>
                <a:cubicBezTo>
                  <a:pt x="48" y="58"/>
                  <a:pt x="51" y="58"/>
                  <a:pt x="54" y="58"/>
                </a:cubicBezTo>
                <a:cubicBezTo>
                  <a:pt x="53" y="59"/>
                  <a:pt x="53" y="59"/>
                  <a:pt x="52" y="60"/>
                </a:cubicBezTo>
                <a:cubicBezTo>
                  <a:pt x="52" y="61"/>
                  <a:pt x="52" y="61"/>
                  <a:pt x="52" y="61"/>
                </a:cubicBezTo>
                <a:cubicBezTo>
                  <a:pt x="50" y="61"/>
                  <a:pt x="48" y="61"/>
                  <a:pt x="45" y="62"/>
                </a:cubicBezTo>
                <a:cubicBezTo>
                  <a:pt x="44" y="62"/>
                  <a:pt x="44" y="62"/>
                  <a:pt x="44" y="62"/>
                </a:cubicBezTo>
                <a:moveTo>
                  <a:pt x="117" y="64"/>
                </a:moveTo>
                <a:cubicBezTo>
                  <a:pt x="115" y="64"/>
                  <a:pt x="113" y="63"/>
                  <a:pt x="111" y="63"/>
                </a:cubicBezTo>
                <a:cubicBezTo>
                  <a:pt x="112" y="61"/>
                  <a:pt x="113" y="59"/>
                  <a:pt x="115" y="57"/>
                </a:cubicBezTo>
                <a:cubicBezTo>
                  <a:pt x="117" y="58"/>
                  <a:pt x="119" y="58"/>
                  <a:pt x="121" y="58"/>
                </a:cubicBezTo>
                <a:cubicBezTo>
                  <a:pt x="119" y="60"/>
                  <a:pt x="118" y="62"/>
                  <a:pt x="117" y="64"/>
                </a:cubicBezTo>
                <a:moveTo>
                  <a:pt x="57" y="61"/>
                </a:moveTo>
                <a:cubicBezTo>
                  <a:pt x="58" y="60"/>
                  <a:pt x="58" y="58"/>
                  <a:pt x="59" y="57"/>
                </a:cubicBezTo>
                <a:cubicBezTo>
                  <a:pt x="61" y="57"/>
                  <a:pt x="63" y="56"/>
                  <a:pt x="65" y="56"/>
                </a:cubicBezTo>
                <a:cubicBezTo>
                  <a:pt x="65" y="56"/>
                  <a:pt x="65" y="56"/>
                  <a:pt x="65" y="56"/>
                </a:cubicBezTo>
                <a:cubicBezTo>
                  <a:pt x="65" y="57"/>
                  <a:pt x="64" y="58"/>
                  <a:pt x="64" y="59"/>
                </a:cubicBezTo>
                <a:cubicBezTo>
                  <a:pt x="64" y="60"/>
                  <a:pt x="64" y="60"/>
                  <a:pt x="64" y="60"/>
                </a:cubicBezTo>
                <a:cubicBezTo>
                  <a:pt x="62" y="60"/>
                  <a:pt x="59" y="61"/>
                  <a:pt x="57" y="61"/>
                </a:cubicBezTo>
                <a:moveTo>
                  <a:pt x="106" y="62"/>
                </a:moveTo>
                <a:cubicBezTo>
                  <a:pt x="104" y="62"/>
                  <a:pt x="102" y="61"/>
                  <a:pt x="100" y="61"/>
                </a:cubicBezTo>
                <a:cubicBezTo>
                  <a:pt x="102" y="59"/>
                  <a:pt x="103" y="57"/>
                  <a:pt x="104" y="56"/>
                </a:cubicBezTo>
                <a:cubicBezTo>
                  <a:pt x="106" y="56"/>
                  <a:pt x="108" y="57"/>
                  <a:pt x="110" y="57"/>
                </a:cubicBezTo>
                <a:cubicBezTo>
                  <a:pt x="109" y="59"/>
                  <a:pt x="107" y="60"/>
                  <a:pt x="106" y="62"/>
                </a:cubicBezTo>
                <a:moveTo>
                  <a:pt x="69" y="60"/>
                </a:moveTo>
                <a:cubicBezTo>
                  <a:pt x="69" y="58"/>
                  <a:pt x="70" y="57"/>
                  <a:pt x="71" y="56"/>
                </a:cubicBezTo>
                <a:cubicBezTo>
                  <a:pt x="71" y="55"/>
                  <a:pt x="71" y="55"/>
                  <a:pt x="71" y="55"/>
                </a:cubicBezTo>
                <a:cubicBezTo>
                  <a:pt x="73" y="55"/>
                  <a:pt x="74" y="55"/>
                  <a:pt x="76" y="54"/>
                </a:cubicBezTo>
                <a:cubicBezTo>
                  <a:pt x="75" y="56"/>
                  <a:pt x="74" y="57"/>
                  <a:pt x="73" y="58"/>
                </a:cubicBezTo>
                <a:cubicBezTo>
                  <a:pt x="73" y="59"/>
                  <a:pt x="73" y="59"/>
                  <a:pt x="73" y="59"/>
                </a:cubicBezTo>
                <a:cubicBezTo>
                  <a:pt x="72" y="59"/>
                  <a:pt x="70" y="59"/>
                  <a:pt x="69" y="60"/>
                </a:cubicBezTo>
                <a:moveTo>
                  <a:pt x="96" y="60"/>
                </a:moveTo>
                <a:cubicBezTo>
                  <a:pt x="95" y="59"/>
                  <a:pt x="94" y="59"/>
                  <a:pt x="93" y="59"/>
                </a:cubicBezTo>
                <a:cubicBezTo>
                  <a:pt x="94" y="57"/>
                  <a:pt x="95" y="55"/>
                  <a:pt x="96" y="54"/>
                </a:cubicBezTo>
                <a:cubicBezTo>
                  <a:pt x="97" y="54"/>
                  <a:pt x="97" y="54"/>
                  <a:pt x="97" y="54"/>
                </a:cubicBezTo>
                <a:cubicBezTo>
                  <a:pt x="97" y="54"/>
                  <a:pt x="98" y="55"/>
                  <a:pt x="99" y="55"/>
                </a:cubicBezTo>
                <a:cubicBezTo>
                  <a:pt x="98" y="56"/>
                  <a:pt x="97" y="58"/>
                  <a:pt x="96" y="60"/>
                </a:cubicBezTo>
                <a:moveTo>
                  <a:pt x="79" y="58"/>
                </a:moveTo>
                <a:cubicBezTo>
                  <a:pt x="79" y="56"/>
                  <a:pt x="80" y="55"/>
                  <a:pt x="81" y="54"/>
                </a:cubicBezTo>
                <a:cubicBezTo>
                  <a:pt x="82" y="53"/>
                  <a:pt x="82" y="53"/>
                  <a:pt x="82" y="53"/>
                </a:cubicBezTo>
                <a:cubicBezTo>
                  <a:pt x="82" y="53"/>
                  <a:pt x="83" y="53"/>
                  <a:pt x="83" y="53"/>
                </a:cubicBezTo>
                <a:cubicBezTo>
                  <a:pt x="83" y="54"/>
                  <a:pt x="84" y="55"/>
                  <a:pt x="84" y="55"/>
                </a:cubicBezTo>
                <a:cubicBezTo>
                  <a:pt x="84" y="56"/>
                  <a:pt x="83" y="56"/>
                  <a:pt x="83" y="56"/>
                </a:cubicBezTo>
                <a:cubicBezTo>
                  <a:pt x="83" y="57"/>
                  <a:pt x="83" y="57"/>
                  <a:pt x="82" y="57"/>
                </a:cubicBezTo>
                <a:cubicBezTo>
                  <a:pt x="82" y="57"/>
                  <a:pt x="82" y="57"/>
                  <a:pt x="82" y="57"/>
                </a:cubicBezTo>
                <a:cubicBezTo>
                  <a:pt x="81" y="57"/>
                  <a:pt x="81" y="57"/>
                  <a:pt x="81" y="57"/>
                </a:cubicBezTo>
                <a:cubicBezTo>
                  <a:pt x="81" y="57"/>
                  <a:pt x="81" y="57"/>
                  <a:pt x="81" y="57"/>
                </a:cubicBezTo>
                <a:cubicBezTo>
                  <a:pt x="80" y="57"/>
                  <a:pt x="80" y="57"/>
                  <a:pt x="80" y="57"/>
                </a:cubicBezTo>
                <a:cubicBezTo>
                  <a:pt x="80" y="58"/>
                  <a:pt x="79" y="58"/>
                  <a:pt x="79" y="58"/>
                </a:cubicBezTo>
                <a:moveTo>
                  <a:pt x="89" y="57"/>
                </a:moveTo>
                <a:cubicBezTo>
                  <a:pt x="88" y="57"/>
                  <a:pt x="88" y="57"/>
                  <a:pt x="88" y="57"/>
                </a:cubicBezTo>
                <a:cubicBezTo>
                  <a:pt x="88" y="56"/>
                  <a:pt x="88" y="56"/>
                  <a:pt x="88" y="55"/>
                </a:cubicBezTo>
                <a:cubicBezTo>
                  <a:pt x="88" y="54"/>
                  <a:pt x="87" y="52"/>
                  <a:pt x="87" y="51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51"/>
                  <a:pt x="88" y="51"/>
                  <a:pt x="88" y="51"/>
                </a:cubicBezTo>
                <a:cubicBezTo>
                  <a:pt x="89" y="52"/>
                  <a:pt x="90" y="52"/>
                  <a:pt x="91" y="52"/>
                </a:cubicBezTo>
                <a:cubicBezTo>
                  <a:pt x="90" y="54"/>
                  <a:pt x="89" y="55"/>
                  <a:pt x="89" y="57"/>
                </a:cubicBezTo>
                <a:moveTo>
                  <a:pt x="37" y="48"/>
                </a:moveTo>
                <a:cubicBezTo>
                  <a:pt x="38" y="48"/>
                  <a:pt x="38" y="48"/>
                  <a:pt x="39" y="48"/>
                </a:cubicBezTo>
                <a:cubicBezTo>
                  <a:pt x="39" y="47"/>
                  <a:pt x="39" y="47"/>
                  <a:pt x="40" y="47"/>
                </a:cubicBezTo>
                <a:cubicBezTo>
                  <a:pt x="40" y="47"/>
                  <a:pt x="41" y="47"/>
                  <a:pt x="41" y="47"/>
                </a:cubicBezTo>
                <a:cubicBezTo>
                  <a:pt x="40" y="50"/>
                  <a:pt x="40" y="52"/>
                  <a:pt x="38" y="54"/>
                </a:cubicBezTo>
                <a:cubicBezTo>
                  <a:pt x="38" y="55"/>
                  <a:pt x="38" y="55"/>
                  <a:pt x="38" y="55"/>
                </a:cubicBezTo>
                <a:cubicBezTo>
                  <a:pt x="38" y="55"/>
                  <a:pt x="38" y="55"/>
                  <a:pt x="38" y="55"/>
                </a:cubicBezTo>
                <a:cubicBezTo>
                  <a:pt x="38" y="55"/>
                  <a:pt x="38" y="55"/>
                  <a:pt x="38" y="55"/>
                </a:cubicBezTo>
                <a:cubicBezTo>
                  <a:pt x="37" y="55"/>
                  <a:pt x="36" y="55"/>
                  <a:pt x="35" y="54"/>
                </a:cubicBezTo>
                <a:cubicBezTo>
                  <a:pt x="35" y="54"/>
                  <a:pt x="34" y="54"/>
                  <a:pt x="34" y="52"/>
                </a:cubicBezTo>
                <a:cubicBezTo>
                  <a:pt x="34" y="51"/>
                  <a:pt x="34" y="51"/>
                  <a:pt x="34" y="51"/>
                </a:cubicBezTo>
                <a:cubicBezTo>
                  <a:pt x="34" y="51"/>
                  <a:pt x="34" y="50"/>
                  <a:pt x="35" y="49"/>
                </a:cubicBezTo>
                <a:cubicBezTo>
                  <a:pt x="35" y="49"/>
                  <a:pt x="36" y="48"/>
                  <a:pt x="37" y="48"/>
                </a:cubicBezTo>
                <a:cubicBezTo>
                  <a:pt x="37" y="48"/>
                  <a:pt x="37" y="48"/>
                  <a:pt x="37" y="48"/>
                </a:cubicBezTo>
                <a:moveTo>
                  <a:pt x="91" y="48"/>
                </a:moveTo>
                <a:cubicBezTo>
                  <a:pt x="91" y="48"/>
                  <a:pt x="90" y="48"/>
                  <a:pt x="89" y="47"/>
                </a:cubicBezTo>
                <a:cubicBezTo>
                  <a:pt x="89" y="47"/>
                  <a:pt x="89" y="47"/>
                  <a:pt x="89" y="47"/>
                </a:cubicBezTo>
                <a:cubicBezTo>
                  <a:pt x="89" y="46"/>
                  <a:pt x="89" y="46"/>
                  <a:pt x="89" y="46"/>
                </a:cubicBezTo>
                <a:cubicBezTo>
                  <a:pt x="90" y="46"/>
                  <a:pt x="90" y="46"/>
                  <a:pt x="91" y="46"/>
                </a:cubicBezTo>
                <a:cubicBezTo>
                  <a:pt x="91" y="47"/>
                  <a:pt x="91" y="47"/>
                  <a:pt x="91" y="48"/>
                </a:cubicBezTo>
                <a:moveTo>
                  <a:pt x="43" y="55"/>
                </a:moveTo>
                <a:cubicBezTo>
                  <a:pt x="44" y="52"/>
                  <a:pt x="45" y="49"/>
                  <a:pt x="45" y="47"/>
                </a:cubicBezTo>
                <a:cubicBezTo>
                  <a:pt x="48" y="46"/>
                  <a:pt x="51" y="46"/>
                  <a:pt x="54" y="45"/>
                </a:cubicBezTo>
                <a:cubicBezTo>
                  <a:pt x="53" y="48"/>
                  <a:pt x="52" y="51"/>
                  <a:pt x="51" y="53"/>
                </a:cubicBezTo>
                <a:cubicBezTo>
                  <a:pt x="51" y="54"/>
                  <a:pt x="51" y="54"/>
                  <a:pt x="51" y="54"/>
                </a:cubicBezTo>
                <a:cubicBezTo>
                  <a:pt x="48" y="54"/>
                  <a:pt x="45" y="54"/>
                  <a:pt x="43" y="55"/>
                </a:cubicBezTo>
                <a:moveTo>
                  <a:pt x="56" y="53"/>
                </a:moveTo>
                <a:cubicBezTo>
                  <a:pt x="57" y="50"/>
                  <a:pt x="58" y="48"/>
                  <a:pt x="59" y="45"/>
                </a:cubicBezTo>
                <a:cubicBezTo>
                  <a:pt x="61" y="45"/>
                  <a:pt x="64" y="44"/>
                  <a:pt x="66" y="44"/>
                </a:cubicBezTo>
                <a:cubicBezTo>
                  <a:pt x="65" y="47"/>
                  <a:pt x="64" y="49"/>
                  <a:pt x="63" y="52"/>
                </a:cubicBezTo>
                <a:cubicBezTo>
                  <a:pt x="61" y="52"/>
                  <a:pt x="58" y="53"/>
                  <a:pt x="56" y="53"/>
                </a:cubicBezTo>
                <a:moveTo>
                  <a:pt x="96" y="49"/>
                </a:moveTo>
                <a:cubicBezTo>
                  <a:pt x="95" y="49"/>
                  <a:pt x="95" y="49"/>
                  <a:pt x="95" y="49"/>
                </a:cubicBezTo>
                <a:cubicBezTo>
                  <a:pt x="95" y="49"/>
                  <a:pt x="95" y="48"/>
                  <a:pt x="95" y="48"/>
                </a:cubicBezTo>
                <a:cubicBezTo>
                  <a:pt x="95" y="47"/>
                  <a:pt x="96" y="46"/>
                  <a:pt x="96" y="45"/>
                </a:cubicBezTo>
                <a:cubicBezTo>
                  <a:pt x="97" y="44"/>
                  <a:pt x="99" y="44"/>
                  <a:pt x="100" y="43"/>
                </a:cubicBezTo>
                <a:cubicBezTo>
                  <a:pt x="100" y="45"/>
                  <a:pt x="100" y="46"/>
                  <a:pt x="100" y="48"/>
                </a:cubicBezTo>
                <a:cubicBezTo>
                  <a:pt x="99" y="48"/>
                  <a:pt x="98" y="49"/>
                  <a:pt x="96" y="49"/>
                </a:cubicBezTo>
                <a:moveTo>
                  <a:pt x="68" y="51"/>
                </a:moveTo>
                <a:cubicBezTo>
                  <a:pt x="69" y="49"/>
                  <a:pt x="70" y="46"/>
                  <a:pt x="71" y="43"/>
                </a:cubicBezTo>
                <a:cubicBezTo>
                  <a:pt x="73" y="43"/>
                  <a:pt x="75" y="43"/>
                  <a:pt x="76" y="43"/>
                </a:cubicBezTo>
                <a:cubicBezTo>
                  <a:pt x="75" y="45"/>
                  <a:pt x="74" y="48"/>
                  <a:pt x="73" y="50"/>
                </a:cubicBezTo>
                <a:cubicBezTo>
                  <a:pt x="72" y="51"/>
                  <a:pt x="70" y="51"/>
                  <a:pt x="68" y="51"/>
                </a:cubicBezTo>
                <a:moveTo>
                  <a:pt x="78" y="50"/>
                </a:moveTo>
                <a:cubicBezTo>
                  <a:pt x="79" y="47"/>
                  <a:pt x="80" y="45"/>
                  <a:pt x="81" y="43"/>
                </a:cubicBezTo>
                <a:cubicBezTo>
                  <a:pt x="81" y="43"/>
                  <a:pt x="82" y="43"/>
                  <a:pt x="83" y="43"/>
                </a:cubicBezTo>
                <a:cubicBezTo>
                  <a:pt x="83" y="43"/>
                  <a:pt x="84" y="43"/>
                  <a:pt x="84" y="44"/>
                </a:cubicBezTo>
                <a:cubicBezTo>
                  <a:pt x="85" y="44"/>
                  <a:pt x="85" y="44"/>
                  <a:pt x="85" y="45"/>
                </a:cubicBezTo>
                <a:cubicBezTo>
                  <a:pt x="85" y="45"/>
                  <a:pt x="85" y="45"/>
                  <a:pt x="85" y="45"/>
                </a:cubicBezTo>
                <a:cubicBezTo>
                  <a:pt x="85" y="46"/>
                  <a:pt x="85" y="46"/>
                  <a:pt x="85" y="46"/>
                </a:cubicBezTo>
                <a:cubicBezTo>
                  <a:pt x="84" y="46"/>
                  <a:pt x="84" y="46"/>
                  <a:pt x="84" y="46"/>
                </a:cubicBezTo>
                <a:cubicBezTo>
                  <a:pt x="84" y="47"/>
                  <a:pt x="84" y="47"/>
                  <a:pt x="84" y="47"/>
                </a:cubicBezTo>
                <a:cubicBezTo>
                  <a:pt x="84" y="47"/>
                  <a:pt x="84" y="47"/>
                  <a:pt x="84" y="47"/>
                </a:cubicBezTo>
                <a:cubicBezTo>
                  <a:pt x="83" y="48"/>
                  <a:pt x="83" y="49"/>
                  <a:pt x="82" y="49"/>
                </a:cubicBezTo>
                <a:cubicBezTo>
                  <a:pt x="82" y="49"/>
                  <a:pt x="82" y="49"/>
                  <a:pt x="81" y="49"/>
                </a:cubicBezTo>
                <a:cubicBezTo>
                  <a:pt x="80" y="49"/>
                  <a:pt x="79" y="49"/>
                  <a:pt x="78" y="50"/>
                </a:cubicBezTo>
                <a:moveTo>
                  <a:pt x="104" y="45"/>
                </a:moveTo>
                <a:cubicBezTo>
                  <a:pt x="105" y="44"/>
                  <a:pt x="105" y="42"/>
                  <a:pt x="105" y="41"/>
                </a:cubicBezTo>
                <a:cubicBezTo>
                  <a:pt x="107" y="40"/>
                  <a:pt x="109" y="39"/>
                  <a:pt x="110" y="37"/>
                </a:cubicBezTo>
                <a:cubicBezTo>
                  <a:pt x="111" y="38"/>
                  <a:pt x="111" y="39"/>
                  <a:pt x="111" y="40"/>
                </a:cubicBezTo>
                <a:cubicBezTo>
                  <a:pt x="109" y="42"/>
                  <a:pt x="107" y="44"/>
                  <a:pt x="104" y="45"/>
                </a:cubicBezTo>
                <a:moveTo>
                  <a:pt x="47" y="35"/>
                </a:moveTo>
                <a:cubicBezTo>
                  <a:pt x="48" y="35"/>
                  <a:pt x="48" y="35"/>
                  <a:pt x="48" y="35"/>
                </a:cubicBezTo>
                <a:cubicBezTo>
                  <a:pt x="49" y="35"/>
                  <a:pt x="50" y="35"/>
                  <a:pt x="50" y="34"/>
                </a:cubicBezTo>
                <a:cubicBezTo>
                  <a:pt x="50" y="33"/>
                  <a:pt x="50" y="32"/>
                  <a:pt x="50" y="32"/>
                </a:cubicBezTo>
                <a:cubicBezTo>
                  <a:pt x="50" y="30"/>
                  <a:pt x="50" y="29"/>
                  <a:pt x="49" y="28"/>
                </a:cubicBezTo>
                <a:cubicBezTo>
                  <a:pt x="46" y="21"/>
                  <a:pt x="41" y="14"/>
                  <a:pt x="39" y="8"/>
                </a:cubicBezTo>
                <a:cubicBezTo>
                  <a:pt x="39" y="8"/>
                  <a:pt x="39" y="8"/>
                  <a:pt x="39" y="8"/>
                </a:cubicBezTo>
                <a:cubicBezTo>
                  <a:pt x="39" y="7"/>
                  <a:pt x="39" y="7"/>
                  <a:pt x="40" y="7"/>
                </a:cubicBezTo>
                <a:cubicBezTo>
                  <a:pt x="50" y="7"/>
                  <a:pt x="56" y="5"/>
                  <a:pt x="65" y="5"/>
                </a:cubicBezTo>
                <a:cubicBezTo>
                  <a:pt x="65" y="5"/>
                  <a:pt x="65" y="5"/>
                  <a:pt x="65" y="5"/>
                </a:cubicBezTo>
                <a:cubicBezTo>
                  <a:pt x="65" y="5"/>
                  <a:pt x="65" y="5"/>
                  <a:pt x="65" y="5"/>
                </a:cubicBezTo>
                <a:cubicBezTo>
                  <a:pt x="65" y="5"/>
                  <a:pt x="65" y="5"/>
                  <a:pt x="65" y="5"/>
                </a:cubicBezTo>
                <a:cubicBezTo>
                  <a:pt x="65" y="6"/>
                  <a:pt x="65" y="6"/>
                  <a:pt x="65" y="6"/>
                </a:cubicBezTo>
                <a:cubicBezTo>
                  <a:pt x="65" y="6"/>
                  <a:pt x="65" y="6"/>
                  <a:pt x="65" y="6"/>
                </a:cubicBezTo>
                <a:cubicBezTo>
                  <a:pt x="64" y="8"/>
                  <a:pt x="62" y="11"/>
                  <a:pt x="61" y="14"/>
                </a:cubicBezTo>
                <a:cubicBezTo>
                  <a:pt x="61" y="16"/>
                  <a:pt x="60" y="19"/>
                  <a:pt x="60" y="21"/>
                </a:cubicBezTo>
                <a:cubicBezTo>
                  <a:pt x="60" y="24"/>
                  <a:pt x="61" y="27"/>
                  <a:pt x="63" y="30"/>
                </a:cubicBezTo>
                <a:cubicBezTo>
                  <a:pt x="63" y="31"/>
                  <a:pt x="64" y="32"/>
                  <a:pt x="65" y="32"/>
                </a:cubicBezTo>
                <a:cubicBezTo>
                  <a:pt x="65" y="32"/>
                  <a:pt x="65" y="32"/>
                  <a:pt x="65" y="32"/>
                </a:cubicBezTo>
                <a:cubicBezTo>
                  <a:pt x="66" y="31"/>
                  <a:pt x="67" y="31"/>
                  <a:pt x="67" y="30"/>
                </a:cubicBezTo>
                <a:cubicBezTo>
                  <a:pt x="69" y="26"/>
                  <a:pt x="69" y="23"/>
                  <a:pt x="70" y="19"/>
                </a:cubicBezTo>
                <a:cubicBezTo>
                  <a:pt x="71" y="16"/>
                  <a:pt x="72" y="13"/>
                  <a:pt x="74" y="10"/>
                </a:cubicBezTo>
                <a:cubicBezTo>
                  <a:pt x="75" y="9"/>
                  <a:pt x="76" y="9"/>
                  <a:pt x="78" y="8"/>
                </a:cubicBezTo>
                <a:cubicBezTo>
                  <a:pt x="79" y="9"/>
                  <a:pt x="79" y="9"/>
                  <a:pt x="80" y="10"/>
                </a:cubicBezTo>
                <a:cubicBezTo>
                  <a:pt x="85" y="10"/>
                  <a:pt x="90" y="11"/>
                  <a:pt x="94" y="13"/>
                </a:cubicBezTo>
                <a:cubicBezTo>
                  <a:pt x="86" y="19"/>
                  <a:pt x="80" y="29"/>
                  <a:pt x="79" y="38"/>
                </a:cubicBezTo>
                <a:cubicBezTo>
                  <a:pt x="78" y="38"/>
                  <a:pt x="78" y="38"/>
                  <a:pt x="78" y="38"/>
                </a:cubicBezTo>
                <a:cubicBezTo>
                  <a:pt x="75" y="39"/>
                  <a:pt x="65" y="40"/>
                  <a:pt x="56" y="41"/>
                </a:cubicBezTo>
                <a:cubicBezTo>
                  <a:pt x="52" y="41"/>
                  <a:pt x="47" y="42"/>
                  <a:pt x="44" y="42"/>
                </a:cubicBezTo>
                <a:cubicBezTo>
                  <a:pt x="42" y="43"/>
                  <a:pt x="40" y="43"/>
                  <a:pt x="39" y="43"/>
                </a:cubicBezTo>
                <a:cubicBezTo>
                  <a:pt x="39" y="42"/>
                  <a:pt x="39" y="41"/>
                  <a:pt x="39" y="40"/>
                </a:cubicBezTo>
                <a:cubicBezTo>
                  <a:pt x="37" y="35"/>
                  <a:pt x="35" y="31"/>
                  <a:pt x="31" y="27"/>
                </a:cubicBezTo>
                <a:cubicBezTo>
                  <a:pt x="29" y="24"/>
                  <a:pt x="25" y="22"/>
                  <a:pt x="21" y="20"/>
                </a:cubicBezTo>
                <a:cubicBezTo>
                  <a:pt x="24" y="17"/>
                  <a:pt x="27" y="16"/>
                  <a:pt x="31" y="15"/>
                </a:cubicBezTo>
                <a:cubicBezTo>
                  <a:pt x="33" y="18"/>
                  <a:pt x="36" y="24"/>
                  <a:pt x="41" y="32"/>
                </a:cubicBezTo>
                <a:cubicBezTo>
                  <a:pt x="42" y="33"/>
                  <a:pt x="43" y="34"/>
                  <a:pt x="44" y="34"/>
                </a:cubicBezTo>
                <a:cubicBezTo>
                  <a:pt x="45" y="35"/>
                  <a:pt x="46" y="35"/>
                  <a:pt x="47" y="35"/>
                </a:cubicBezTo>
                <a:moveTo>
                  <a:pt x="65" y="0"/>
                </a:moveTo>
                <a:cubicBezTo>
                  <a:pt x="65" y="0"/>
                  <a:pt x="65" y="0"/>
                  <a:pt x="65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55" y="0"/>
                  <a:pt x="49" y="1"/>
                  <a:pt x="40" y="1"/>
                </a:cubicBezTo>
                <a:cubicBezTo>
                  <a:pt x="36" y="1"/>
                  <a:pt x="33" y="4"/>
                  <a:pt x="33" y="8"/>
                </a:cubicBezTo>
                <a:cubicBezTo>
                  <a:pt x="33" y="9"/>
                  <a:pt x="33" y="9"/>
                  <a:pt x="34" y="10"/>
                </a:cubicBezTo>
                <a:cubicBezTo>
                  <a:pt x="34" y="11"/>
                  <a:pt x="34" y="11"/>
                  <a:pt x="34" y="11"/>
                </a:cubicBezTo>
                <a:cubicBezTo>
                  <a:pt x="34" y="10"/>
                  <a:pt x="33" y="10"/>
                  <a:pt x="32" y="10"/>
                </a:cubicBezTo>
                <a:cubicBezTo>
                  <a:pt x="32" y="10"/>
                  <a:pt x="32" y="10"/>
                  <a:pt x="31" y="10"/>
                </a:cubicBezTo>
                <a:cubicBezTo>
                  <a:pt x="31" y="10"/>
                  <a:pt x="31" y="10"/>
                  <a:pt x="31" y="10"/>
                </a:cubicBezTo>
                <a:cubicBezTo>
                  <a:pt x="25" y="10"/>
                  <a:pt x="19" y="14"/>
                  <a:pt x="15" y="19"/>
                </a:cubicBezTo>
                <a:cubicBezTo>
                  <a:pt x="15" y="20"/>
                  <a:pt x="15" y="21"/>
                  <a:pt x="16" y="22"/>
                </a:cubicBezTo>
                <a:cubicBezTo>
                  <a:pt x="16" y="23"/>
                  <a:pt x="16" y="23"/>
                  <a:pt x="17" y="24"/>
                </a:cubicBezTo>
                <a:cubicBezTo>
                  <a:pt x="21" y="26"/>
                  <a:pt x="25" y="28"/>
                  <a:pt x="28" y="31"/>
                </a:cubicBezTo>
                <a:cubicBezTo>
                  <a:pt x="30" y="34"/>
                  <a:pt x="32" y="37"/>
                  <a:pt x="34" y="42"/>
                </a:cubicBezTo>
                <a:cubicBezTo>
                  <a:pt x="34" y="42"/>
                  <a:pt x="34" y="43"/>
                  <a:pt x="34" y="44"/>
                </a:cubicBezTo>
                <a:cubicBezTo>
                  <a:pt x="33" y="45"/>
                  <a:pt x="33" y="46"/>
                  <a:pt x="32" y="46"/>
                </a:cubicBezTo>
                <a:cubicBezTo>
                  <a:pt x="31" y="48"/>
                  <a:pt x="30" y="49"/>
                  <a:pt x="30" y="51"/>
                </a:cubicBezTo>
                <a:cubicBezTo>
                  <a:pt x="30" y="52"/>
                  <a:pt x="30" y="52"/>
                  <a:pt x="30" y="53"/>
                </a:cubicBezTo>
                <a:cubicBezTo>
                  <a:pt x="30" y="54"/>
                  <a:pt x="31" y="56"/>
                  <a:pt x="32" y="57"/>
                </a:cubicBezTo>
                <a:cubicBezTo>
                  <a:pt x="31" y="58"/>
                  <a:pt x="31" y="59"/>
                  <a:pt x="31" y="59"/>
                </a:cubicBezTo>
                <a:cubicBezTo>
                  <a:pt x="31" y="61"/>
                  <a:pt x="31" y="62"/>
                  <a:pt x="32" y="63"/>
                </a:cubicBezTo>
                <a:cubicBezTo>
                  <a:pt x="32" y="63"/>
                  <a:pt x="33" y="64"/>
                  <a:pt x="34" y="65"/>
                </a:cubicBezTo>
                <a:cubicBezTo>
                  <a:pt x="32" y="70"/>
                  <a:pt x="29" y="73"/>
                  <a:pt x="25" y="77"/>
                </a:cubicBezTo>
                <a:cubicBezTo>
                  <a:pt x="21" y="80"/>
                  <a:pt x="16" y="84"/>
                  <a:pt x="12" y="89"/>
                </a:cubicBezTo>
                <a:cubicBezTo>
                  <a:pt x="4" y="101"/>
                  <a:pt x="0" y="116"/>
                  <a:pt x="0" y="130"/>
                </a:cubicBezTo>
                <a:cubicBezTo>
                  <a:pt x="0" y="131"/>
                  <a:pt x="0" y="132"/>
                  <a:pt x="0" y="133"/>
                </a:cubicBezTo>
                <a:cubicBezTo>
                  <a:pt x="0" y="141"/>
                  <a:pt x="2" y="147"/>
                  <a:pt x="4" y="153"/>
                </a:cubicBezTo>
                <a:cubicBezTo>
                  <a:pt x="6" y="159"/>
                  <a:pt x="8" y="164"/>
                  <a:pt x="11" y="171"/>
                </a:cubicBezTo>
                <a:cubicBezTo>
                  <a:pt x="11" y="171"/>
                  <a:pt x="11" y="172"/>
                  <a:pt x="11" y="173"/>
                </a:cubicBezTo>
                <a:cubicBezTo>
                  <a:pt x="11" y="174"/>
                  <a:pt x="11" y="176"/>
                  <a:pt x="11" y="177"/>
                </a:cubicBezTo>
                <a:cubicBezTo>
                  <a:pt x="11" y="178"/>
                  <a:pt x="11" y="178"/>
                  <a:pt x="11" y="179"/>
                </a:cubicBezTo>
                <a:cubicBezTo>
                  <a:pt x="11" y="179"/>
                  <a:pt x="12" y="180"/>
                  <a:pt x="12" y="180"/>
                </a:cubicBezTo>
                <a:cubicBezTo>
                  <a:pt x="12" y="180"/>
                  <a:pt x="12" y="181"/>
                  <a:pt x="13" y="182"/>
                </a:cubicBezTo>
                <a:cubicBezTo>
                  <a:pt x="14" y="183"/>
                  <a:pt x="15" y="183"/>
                  <a:pt x="16" y="183"/>
                </a:cubicBezTo>
                <a:cubicBezTo>
                  <a:pt x="17" y="183"/>
                  <a:pt x="17" y="183"/>
                  <a:pt x="17" y="183"/>
                </a:cubicBezTo>
                <a:cubicBezTo>
                  <a:pt x="18" y="183"/>
                  <a:pt x="20" y="182"/>
                  <a:pt x="21" y="182"/>
                </a:cubicBezTo>
                <a:cubicBezTo>
                  <a:pt x="22" y="181"/>
                  <a:pt x="23" y="180"/>
                  <a:pt x="24" y="180"/>
                </a:cubicBezTo>
                <a:cubicBezTo>
                  <a:pt x="27" y="178"/>
                  <a:pt x="31" y="177"/>
                  <a:pt x="35" y="177"/>
                </a:cubicBezTo>
                <a:cubicBezTo>
                  <a:pt x="35" y="177"/>
                  <a:pt x="35" y="177"/>
                  <a:pt x="35" y="177"/>
                </a:cubicBezTo>
                <a:cubicBezTo>
                  <a:pt x="39" y="177"/>
                  <a:pt x="42" y="178"/>
                  <a:pt x="46" y="178"/>
                </a:cubicBezTo>
                <a:cubicBezTo>
                  <a:pt x="51" y="178"/>
                  <a:pt x="56" y="179"/>
                  <a:pt x="61" y="179"/>
                </a:cubicBezTo>
                <a:cubicBezTo>
                  <a:pt x="64" y="179"/>
                  <a:pt x="67" y="179"/>
                  <a:pt x="71" y="178"/>
                </a:cubicBezTo>
                <a:cubicBezTo>
                  <a:pt x="79" y="178"/>
                  <a:pt x="87" y="177"/>
                  <a:pt x="95" y="176"/>
                </a:cubicBezTo>
                <a:cubicBezTo>
                  <a:pt x="100" y="175"/>
                  <a:pt x="103" y="175"/>
                  <a:pt x="106" y="174"/>
                </a:cubicBezTo>
                <a:cubicBezTo>
                  <a:pt x="109" y="173"/>
                  <a:pt x="112" y="173"/>
                  <a:pt x="116" y="172"/>
                </a:cubicBezTo>
                <a:cubicBezTo>
                  <a:pt x="116" y="172"/>
                  <a:pt x="116" y="173"/>
                  <a:pt x="117" y="173"/>
                </a:cubicBezTo>
                <a:cubicBezTo>
                  <a:pt x="118" y="173"/>
                  <a:pt x="119" y="174"/>
                  <a:pt x="121" y="174"/>
                </a:cubicBezTo>
                <a:cubicBezTo>
                  <a:pt x="122" y="175"/>
                  <a:pt x="124" y="175"/>
                  <a:pt x="126" y="175"/>
                </a:cubicBezTo>
                <a:cubicBezTo>
                  <a:pt x="127" y="175"/>
                  <a:pt x="128" y="175"/>
                  <a:pt x="129" y="175"/>
                </a:cubicBezTo>
                <a:cubicBezTo>
                  <a:pt x="130" y="175"/>
                  <a:pt x="131" y="174"/>
                  <a:pt x="131" y="173"/>
                </a:cubicBezTo>
                <a:cubicBezTo>
                  <a:pt x="133" y="172"/>
                  <a:pt x="133" y="170"/>
                  <a:pt x="133" y="169"/>
                </a:cubicBezTo>
                <a:cubicBezTo>
                  <a:pt x="133" y="167"/>
                  <a:pt x="132" y="164"/>
                  <a:pt x="131" y="162"/>
                </a:cubicBezTo>
                <a:cubicBezTo>
                  <a:pt x="131" y="161"/>
                  <a:pt x="131" y="160"/>
                  <a:pt x="131" y="159"/>
                </a:cubicBezTo>
                <a:cubicBezTo>
                  <a:pt x="130" y="158"/>
                  <a:pt x="130" y="157"/>
                  <a:pt x="130" y="157"/>
                </a:cubicBezTo>
                <a:cubicBezTo>
                  <a:pt x="130" y="157"/>
                  <a:pt x="130" y="157"/>
                  <a:pt x="130" y="157"/>
                </a:cubicBezTo>
                <a:cubicBezTo>
                  <a:pt x="130" y="157"/>
                  <a:pt x="130" y="157"/>
                  <a:pt x="130" y="157"/>
                </a:cubicBezTo>
                <a:cubicBezTo>
                  <a:pt x="130" y="153"/>
                  <a:pt x="131" y="151"/>
                  <a:pt x="132" y="148"/>
                </a:cubicBezTo>
                <a:cubicBezTo>
                  <a:pt x="133" y="145"/>
                  <a:pt x="134" y="142"/>
                  <a:pt x="135" y="138"/>
                </a:cubicBezTo>
                <a:cubicBezTo>
                  <a:pt x="136" y="135"/>
                  <a:pt x="136" y="131"/>
                  <a:pt x="136" y="128"/>
                </a:cubicBezTo>
                <a:cubicBezTo>
                  <a:pt x="136" y="116"/>
                  <a:pt x="133" y="105"/>
                  <a:pt x="126" y="95"/>
                </a:cubicBezTo>
                <a:cubicBezTo>
                  <a:pt x="120" y="86"/>
                  <a:pt x="110" y="79"/>
                  <a:pt x="101" y="73"/>
                </a:cubicBezTo>
                <a:cubicBezTo>
                  <a:pt x="96" y="69"/>
                  <a:pt x="92" y="67"/>
                  <a:pt x="89" y="64"/>
                </a:cubicBezTo>
                <a:cubicBezTo>
                  <a:pt x="88" y="63"/>
                  <a:pt x="86" y="62"/>
                  <a:pt x="86" y="61"/>
                </a:cubicBezTo>
                <a:cubicBezTo>
                  <a:pt x="85" y="60"/>
                  <a:pt x="85" y="60"/>
                  <a:pt x="85" y="60"/>
                </a:cubicBezTo>
                <a:cubicBezTo>
                  <a:pt x="85" y="60"/>
                  <a:pt x="85" y="60"/>
                  <a:pt x="85" y="60"/>
                </a:cubicBezTo>
                <a:cubicBezTo>
                  <a:pt x="91" y="63"/>
                  <a:pt x="98" y="65"/>
                  <a:pt x="106" y="67"/>
                </a:cubicBezTo>
                <a:cubicBezTo>
                  <a:pt x="106" y="67"/>
                  <a:pt x="106" y="67"/>
                  <a:pt x="106" y="67"/>
                </a:cubicBezTo>
                <a:cubicBezTo>
                  <a:pt x="112" y="68"/>
                  <a:pt x="119" y="69"/>
                  <a:pt x="124" y="69"/>
                </a:cubicBezTo>
                <a:cubicBezTo>
                  <a:pt x="128" y="69"/>
                  <a:pt x="131" y="69"/>
                  <a:pt x="133" y="68"/>
                </a:cubicBezTo>
                <a:cubicBezTo>
                  <a:pt x="134" y="68"/>
                  <a:pt x="135" y="67"/>
                  <a:pt x="135" y="66"/>
                </a:cubicBezTo>
                <a:cubicBezTo>
                  <a:pt x="135" y="65"/>
                  <a:pt x="135" y="65"/>
                  <a:pt x="135" y="64"/>
                </a:cubicBezTo>
                <a:cubicBezTo>
                  <a:pt x="135" y="62"/>
                  <a:pt x="135" y="59"/>
                  <a:pt x="136" y="57"/>
                </a:cubicBezTo>
                <a:cubicBezTo>
                  <a:pt x="137" y="56"/>
                  <a:pt x="137" y="56"/>
                  <a:pt x="136" y="55"/>
                </a:cubicBezTo>
                <a:cubicBezTo>
                  <a:pt x="136" y="54"/>
                  <a:pt x="135" y="54"/>
                  <a:pt x="134" y="54"/>
                </a:cubicBezTo>
                <a:cubicBezTo>
                  <a:pt x="134" y="54"/>
                  <a:pt x="134" y="54"/>
                  <a:pt x="134" y="54"/>
                </a:cubicBezTo>
                <a:cubicBezTo>
                  <a:pt x="133" y="54"/>
                  <a:pt x="131" y="54"/>
                  <a:pt x="130" y="54"/>
                </a:cubicBezTo>
                <a:cubicBezTo>
                  <a:pt x="121" y="54"/>
                  <a:pt x="112" y="53"/>
                  <a:pt x="103" y="51"/>
                </a:cubicBezTo>
                <a:cubicBezTo>
                  <a:pt x="104" y="50"/>
                  <a:pt x="104" y="50"/>
                  <a:pt x="104" y="50"/>
                </a:cubicBezTo>
                <a:cubicBezTo>
                  <a:pt x="108" y="48"/>
                  <a:pt x="111" y="46"/>
                  <a:pt x="115" y="43"/>
                </a:cubicBezTo>
                <a:cubicBezTo>
                  <a:pt x="115" y="43"/>
                  <a:pt x="115" y="43"/>
                  <a:pt x="115" y="43"/>
                </a:cubicBezTo>
                <a:cubicBezTo>
                  <a:pt x="115" y="42"/>
                  <a:pt x="115" y="42"/>
                  <a:pt x="115" y="42"/>
                </a:cubicBezTo>
                <a:cubicBezTo>
                  <a:pt x="116" y="42"/>
                  <a:pt x="116" y="42"/>
                  <a:pt x="116" y="41"/>
                </a:cubicBezTo>
                <a:cubicBezTo>
                  <a:pt x="116" y="40"/>
                  <a:pt x="116" y="40"/>
                  <a:pt x="116" y="40"/>
                </a:cubicBezTo>
                <a:cubicBezTo>
                  <a:pt x="116" y="40"/>
                  <a:pt x="116" y="40"/>
                  <a:pt x="116" y="40"/>
                </a:cubicBezTo>
                <a:cubicBezTo>
                  <a:pt x="115" y="37"/>
                  <a:pt x="114" y="35"/>
                  <a:pt x="113" y="33"/>
                </a:cubicBezTo>
                <a:cubicBezTo>
                  <a:pt x="113" y="33"/>
                  <a:pt x="112" y="32"/>
                  <a:pt x="112" y="32"/>
                </a:cubicBezTo>
                <a:cubicBezTo>
                  <a:pt x="112" y="32"/>
                  <a:pt x="111" y="32"/>
                  <a:pt x="111" y="32"/>
                </a:cubicBezTo>
                <a:cubicBezTo>
                  <a:pt x="111" y="32"/>
                  <a:pt x="110" y="32"/>
                  <a:pt x="110" y="32"/>
                </a:cubicBezTo>
                <a:cubicBezTo>
                  <a:pt x="103" y="37"/>
                  <a:pt x="96" y="42"/>
                  <a:pt x="88" y="42"/>
                </a:cubicBezTo>
                <a:cubicBezTo>
                  <a:pt x="88" y="41"/>
                  <a:pt x="88" y="41"/>
                  <a:pt x="87" y="41"/>
                </a:cubicBezTo>
                <a:cubicBezTo>
                  <a:pt x="87" y="40"/>
                  <a:pt x="85" y="39"/>
                  <a:pt x="84" y="39"/>
                </a:cubicBezTo>
                <a:cubicBezTo>
                  <a:pt x="85" y="30"/>
                  <a:pt x="92" y="21"/>
                  <a:pt x="100" y="15"/>
                </a:cubicBezTo>
                <a:cubicBezTo>
                  <a:pt x="101" y="15"/>
                  <a:pt x="101" y="14"/>
                  <a:pt x="101" y="13"/>
                </a:cubicBezTo>
                <a:cubicBezTo>
                  <a:pt x="101" y="12"/>
                  <a:pt x="101" y="11"/>
                  <a:pt x="100" y="11"/>
                </a:cubicBezTo>
                <a:cubicBezTo>
                  <a:pt x="95" y="8"/>
                  <a:pt x="90" y="6"/>
                  <a:pt x="84" y="5"/>
                </a:cubicBezTo>
                <a:cubicBezTo>
                  <a:pt x="84" y="4"/>
                  <a:pt x="83" y="4"/>
                  <a:pt x="83" y="4"/>
                </a:cubicBezTo>
                <a:cubicBezTo>
                  <a:pt x="82" y="4"/>
                  <a:pt x="82" y="4"/>
                  <a:pt x="82" y="4"/>
                </a:cubicBezTo>
                <a:cubicBezTo>
                  <a:pt x="82" y="4"/>
                  <a:pt x="82" y="4"/>
                  <a:pt x="82" y="4"/>
                </a:cubicBezTo>
                <a:cubicBezTo>
                  <a:pt x="81" y="3"/>
                  <a:pt x="81" y="3"/>
                  <a:pt x="80" y="3"/>
                </a:cubicBezTo>
                <a:cubicBezTo>
                  <a:pt x="80" y="3"/>
                  <a:pt x="80" y="3"/>
                  <a:pt x="80" y="3"/>
                </a:cubicBezTo>
                <a:cubicBezTo>
                  <a:pt x="80" y="3"/>
                  <a:pt x="79" y="3"/>
                  <a:pt x="79" y="3"/>
                </a:cubicBezTo>
                <a:cubicBezTo>
                  <a:pt x="76" y="3"/>
                  <a:pt x="73" y="4"/>
                  <a:pt x="70" y="6"/>
                </a:cubicBezTo>
                <a:cubicBezTo>
                  <a:pt x="71" y="6"/>
                  <a:pt x="71" y="6"/>
                  <a:pt x="71" y="6"/>
                </a:cubicBezTo>
                <a:cubicBezTo>
                  <a:pt x="71" y="4"/>
                  <a:pt x="70" y="3"/>
                  <a:pt x="69" y="2"/>
                </a:cubicBezTo>
                <a:cubicBezTo>
                  <a:pt x="68" y="1"/>
                  <a:pt x="67" y="0"/>
                  <a:pt x="65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8" name="CustomShape 42"/>
          <p:cNvSpPr/>
          <p:nvPr/>
        </p:nvSpPr>
        <p:spPr>
          <a:xfrm>
            <a:off x="2707200" y="2048040"/>
            <a:ext cx="53640" cy="80640"/>
          </a:xfrm>
          <a:custGeom>
            <a:avLst/>
            <a:gdLst/>
            <a:ahLst/>
            <a:rect l="l" t="t" r="r" b="b"/>
            <a:pathLst>
              <a:path w="53" h="80">
                <a:moveTo>
                  <a:pt x="24" y="66"/>
                </a:moveTo>
                <a:cubicBezTo>
                  <a:pt x="25" y="66"/>
                  <a:pt x="25" y="66"/>
                  <a:pt x="26" y="65"/>
                </a:cubicBezTo>
                <a:cubicBezTo>
                  <a:pt x="26" y="65"/>
                  <a:pt x="27" y="64"/>
                  <a:pt x="27" y="63"/>
                </a:cubicBezTo>
                <a:cubicBezTo>
                  <a:pt x="26" y="57"/>
                  <a:pt x="25" y="50"/>
                  <a:pt x="24" y="43"/>
                </a:cubicBezTo>
                <a:cubicBezTo>
                  <a:pt x="24" y="42"/>
                  <a:pt x="23" y="41"/>
                  <a:pt x="22" y="41"/>
                </a:cubicBezTo>
                <a:cubicBezTo>
                  <a:pt x="16" y="39"/>
                  <a:pt x="12" y="37"/>
                  <a:pt x="10" y="34"/>
                </a:cubicBezTo>
                <a:cubicBezTo>
                  <a:pt x="7" y="32"/>
                  <a:pt x="7" y="29"/>
                  <a:pt x="7" y="27"/>
                </a:cubicBezTo>
                <a:cubicBezTo>
                  <a:pt x="7" y="25"/>
                  <a:pt x="7" y="24"/>
                  <a:pt x="8" y="22"/>
                </a:cubicBezTo>
                <a:cubicBezTo>
                  <a:pt x="8" y="21"/>
                  <a:pt x="9" y="20"/>
                  <a:pt x="10" y="19"/>
                </a:cubicBezTo>
                <a:cubicBezTo>
                  <a:pt x="12" y="16"/>
                  <a:pt x="16" y="15"/>
                  <a:pt x="20" y="13"/>
                </a:cubicBezTo>
                <a:cubicBezTo>
                  <a:pt x="21" y="13"/>
                  <a:pt x="22" y="12"/>
                  <a:pt x="22" y="11"/>
                </a:cubicBezTo>
                <a:cubicBezTo>
                  <a:pt x="22" y="9"/>
                  <a:pt x="21" y="7"/>
                  <a:pt x="21" y="5"/>
                </a:cubicBezTo>
                <a:cubicBezTo>
                  <a:pt x="23" y="4"/>
                  <a:pt x="24" y="4"/>
                  <a:pt x="25" y="4"/>
                </a:cubicBezTo>
                <a:cubicBezTo>
                  <a:pt x="25" y="6"/>
                  <a:pt x="25" y="8"/>
                  <a:pt x="25" y="9"/>
                </a:cubicBezTo>
                <a:cubicBezTo>
                  <a:pt x="25" y="10"/>
                  <a:pt x="26" y="11"/>
                  <a:pt x="26" y="11"/>
                </a:cubicBezTo>
                <a:cubicBezTo>
                  <a:pt x="27" y="11"/>
                  <a:pt x="27" y="11"/>
                  <a:pt x="28" y="11"/>
                </a:cubicBezTo>
                <a:cubicBezTo>
                  <a:pt x="28" y="11"/>
                  <a:pt x="28" y="11"/>
                  <a:pt x="28" y="11"/>
                </a:cubicBezTo>
                <a:cubicBezTo>
                  <a:pt x="28" y="11"/>
                  <a:pt x="28" y="11"/>
                  <a:pt x="28" y="11"/>
                </a:cubicBezTo>
                <a:cubicBezTo>
                  <a:pt x="28" y="11"/>
                  <a:pt x="28" y="11"/>
                  <a:pt x="28" y="11"/>
                </a:cubicBezTo>
                <a:cubicBezTo>
                  <a:pt x="28" y="11"/>
                  <a:pt x="30" y="12"/>
                  <a:pt x="31" y="12"/>
                </a:cubicBezTo>
                <a:cubicBezTo>
                  <a:pt x="33" y="13"/>
                  <a:pt x="36" y="13"/>
                  <a:pt x="39" y="14"/>
                </a:cubicBezTo>
                <a:cubicBezTo>
                  <a:pt x="41" y="15"/>
                  <a:pt x="43" y="16"/>
                  <a:pt x="45" y="17"/>
                </a:cubicBezTo>
                <a:cubicBezTo>
                  <a:pt x="44" y="18"/>
                  <a:pt x="44" y="18"/>
                  <a:pt x="44" y="18"/>
                </a:cubicBezTo>
                <a:cubicBezTo>
                  <a:pt x="43" y="19"/>
                  <a:pt x="42" y="21"/>
                  <a:pt x="41" y="23"/>
                </a:cubicBezTo>
                <a:cubicBezTo>
                  <a:pt x="41" y="23"/>
                  <a:pt x="41" y="23"/>
                  <a:pt x="41" y="23"/>
                </a:cubicBezTo>
                <a:cubicBezTo>
                  <a:pt x="39" y="22"/>
                  <a:pt x="37" y="20"/>
                  <a:pt x="35" y="19"/>
                </a:cubicBezTo>
                <a:cubicBezTo>
                  <a:pt x="34" y="18"/>
                  <a:pt x="32" y="18"/>
                  <a:pt x="31" y="17"/>
                </a:cubicBezTo>
                <a:cubicBezTo>
                  <a:pt x="30" y="17"/>
                  <a:pt x="29" y="16"/>
                  <a:pt x="29" y="16"/>
                </a:cubicBezTo>
                <a:cubicBezTo>
                  <a:pt x="28" y="16"/>
                  <a:pt x="28" y="16"/>
                  <a:pt x="28" y="16"/>
                </a:cubicBezTo>
                <a:cubicBezTo>
                  <a:pt x="28" y="16"/>
                  <a:pt x="27" y="16"/>
                  <a:pt x="27" y="17"/>
                </a:cubicBezTo>
                <a:cubicBezTo>
                  <a:pt x="26" y="17"/>
                  <a:pt x="26" y="18"/>
                  <a:pt x="26" y="18"/>
                </a:cubicBezTo>
                <a:cubicBezTo>
                  <a:pt x="26" y="25"/>
                  <a:pt x="27" y="31"/>
                  <a:pt x="27" y="37"/>
                </a:cubicBezTo>
                <a:cubicBezTo>
                  <a:pt x="27" y="38"/>
                  <a:pt x="28" y="39"/>
                  <a:pt x="29" y="39"/>
                </a:cubicBezTo>
                <a:cubicBezTo>
                  <a:pt x="30" y="39"/>
                  <a:pt x="30" y="39"/>
                  <a:pt x="30" y="39"/>
                </a:cubicBezTo>
                <a:cubicBezTo>
                  <a:pt x="34" y="41"/>
                  <a:pt x="38" y="43"/>
                  <a:pt x="42" y="46"/>
                </a:cubicBezTo>
                <a:cubicBezTo>
                  <a:pt x="45" y="48"/>
                  <a:pt x="47" y="50"/>
                  <a:pt x="48" y="52"/>
                </a:cubicBezTo>
                <a:cubicBezTo>
                  <a:pt x="48" y="53"/>
                  <a:pt x="49" y="54"/>
                  <a:pt x="49" y="55"/>
                </a:cubicBezTo>
                <a:cubicBezTo>
                  <a:pt x="49" y="58"/>
                  <a:pt x="48" y="61"/>
                  <a:pt x="46" y="63"/>
                </a:cubicBezTo>
                <a:cubicBezTo>
                  <a:pt x="43" y="66"/>
                  <a:pt x="40" y="68"/>
                  <a:pt x="35" y="69"/>
                </a:cubicBezTo>
                <a:cubicBezTo>
                  <a:pt x="35" y="69"/>
                  <a:pt x="34" y="69"/>
                  <a:pt x="33" y="69"/>
                </a:cubicBezTo>
                <a:cubicBezTo>
                  <a:pt x="32" y="69"/>
                  <a:pt x="31" y="71"/>
                  <a:pt x="31" y="72"/>
                </a:cubicBezTo>
                <a:cubicBezTo>
                  <a:pt x="31" y="73"/>
                  <a:pt x="31" y="74"/>
                  <a:pt x="31" y="75"/>
                </a:cubicBezTo>
                <a:cubicBezTo>
                  <a:pt x="30" y="75"/>
                  <a:pt x="29" y="76"/>
                  <a:pt x="28" y="76"/>
                </a:cubicBezTo>
                <a:cubicBezTo>
                  <a:pt x="28" y="74"/>
                  <a:pt x="28" y="73"/>
                  <a:pt x="28" y="71"/>
                </a:cubicBezTo>
                <a:cubicBezTo>
                  <a:pt x="28" y="70"/>
                  <a:pt x="27" y="69"/>
                  <a:pt x="26" y="69"/>
                </a:cubicBezTo>
                <a:cubicBezTo>
                  <a:pt x="25" y="69"/>
                  <a:pt x="24" y="69"/>
                  <a:pt x="23" y="69"/>
                </a:cubicBezTo>
                <a:cubicBezTo>
                  <a:pt x="19" y="69"/>
                  <a:pt x="12" y="68"/>
                  <a:pt x="6" y="66"/>
                </a:cubicBezTo>
                <a:cubicBezTo>
                  <a:pt x="7" y="64"/>
                  <a:pt x="8" y="62"/>
                  <a:pt x="9" y="60"/>
                </a:cubicBezTo>
                <a:cubicBezTo>
                  <a:pt x="14" y="63"/>
                  <a:pt x="19" y="65"/>
                  <a:pt x="24" y="66"/>
                </a:cubicBezTo>
                <a:cubicBezTo>
                  <a:pt x="24" y="66"/>
                  <a:pt x="24" y="66"/>
                  <a:pt x="24" y="66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4" y="0"/>
                  <a:pt x="22" y="0"/>
                  <a:pt x="19" y="1"/>
                </a:cubicBezTo>
                <a:cubicBezTo>
                  <a:pt x="18" y="1"/>
                  <a:pt x="17" y="2"/>
                  <a:pt x="17" y="3"/>
                </a:cubicBezTo>
                <a:cubicBezTo>
                  <a:pt x="17" y="5"/>
                  <a:pt x="17" y="7"/>
                  <a:pt x="17" y="10"/>
                </a:cubicBezTo>
                <a:cubicBezTo>
                  <a:pt x="13" y="11"/>
                  <a:pt x="10" y="13"/>
                  <a:pt x="7" y="16"/>
                </a:cubicBezTo>
                <a:cubicBezTo>
                  <a:pt x="6" y="17"/>
                  <a:pt x="5" y="19"/>
                  <a:pt x="4" y="20"/>
                </a:cubicBezTo>
                <a:cubicBezTo>
                  <a:pt x="3" y="22"/>
                  <a:pt x="2" y="25"/>
                  <a:pt x="2" y="27"/>
                </a:cubicBezTo>
                <a:cubicBezTo>
                  <a:pt x="2" y="30"/>
                  <a:pt x="3" y="34"/>
                  <a:pt x="6" y="37"/>
                </a:cubicBezTo>
                <a:cubicBezTo>
                  <a:pt x="9" y="40"/>
                  <a:pt x="14" y="43"/>
                  <a:pt x="20" y="45"/>
                </a:cubicBezTo>
                <a:cubicBezTo>
                  <a:pt x="20" y="50"/>
                  <a:pt x="21" y="56"/>
                  <a:pt x="22" y="61"/>
                </a:cubicBezTo>
                <a:cubicBezTo>
                  <a:pt x="17" y="60"/>
                  <a:pt x="13" y="58"/>
                  <a:pt x="9" y="56"/>
                </a:cubicBezTo>
                <a:cubicBezTo>
                  <a:pt x="9" y="55"/>
                  <a:pt x="8" y="55"/>
                  <a:pt x="8" y="55"/>
                </a:cubicBezTo>
                <a:cubicBezTo>
                  <a:pt x="8" y="55"/>
                  <a:pt x="8" y="55"/>
                  <a:pt x="7" y="55"/>
                </a:cubicBezTo>
                <a:cubicBezTo>
                  <a:pt x="7" y="56"/>
                  <a:pt x="6" y="56"/>
                  <a:pt x="6" y="57"/>
                </a:cubicBezTo>
                <a:cubicBezTo>
                  <a:pt x="5" y="60"/>
                  <a:pt x="3" y="62"/>
                  <a:pt x="0" y="65"/>
                </a:cubicBezTo>
                <a:cubicBezTo>
                  <a:pt x="0" y="65"/>
                  <a:pt x="0" y="66"/>
                  <a:pt x="0" y="67"/>
                </a:cubicBezTo>
                <a:cubicBezTo>
                  <a:pt x="0" y="67"/>
                  <a:pt x="0" y="68"/>
                  <a:pt x="1" y="68"/>
                </a:cubicBezTo>
                <a:cubicBezTo>
                  <a:pt x="7" y="71"/>
                  <a:pt x="12" y="72"/>
                  <a:pt x="17" y="73"/>
                </a:cubicBezTo>
                <a:cubicBezTo>
                  <a:pt x="19" y="73"/>
                  <a:pt x="21" y="73"/>
                  <a:pt x="22" y="73"/>
                </a:cubicBezTo>
                <a:cubicBezTo>
                  <a:pt x="23" y="73"/>
                  <a:pt x="23" y="73"/>
                  <a:pt x="24" y="74"/>
                </a:cubicBezTo>
                <a:cubicBezTo>
                  <a:pt x="24" y="75"/>
                  <a:pt x="24" y="77"/>
                  <a:pt x="25" y="78"/>
                </a:cubicBezTo>
                <a:cubicBezTo>
                  <a:pt x="25" y="80"/>
                  <a:pt x="26" y="80"/>
                  <a:pt x="27" y="80"/>
                </a:cubicBezTo>
                <a:cubicBezTo>
                  <a:pt x="27" y="80"/>
                  <a:pt x="27" y="80"/>
                  <a:pt x="27" y="80"/>
                </a:cubicBezTo>
                <a:cubicBezTo>
                  <a:pt x="29" y="80"/>
                  <a:pt x="32" y="80"/>
                  <a:pt x="34" y="79"/>
                </a:cubicBezTo>
                <a:cubicBezTo>
                  <a:pt x="35" y="79"/>
                  <a:pt x="36" y="78"/>
                  <a:pt x="36" y="77"/>
                </a:cubicBezTo>
                <a:cubicBezTo>
                  <a:pt x="36" y="76"/>
                  <a:pt x="36" y="74"/>
                  <a:pt x="35" y="73"/>
                </a:cubicBezTo>
                <a:cubicBezTo>
                  <a:pt x="36" y="73"/>
                  <a:pt x="36" y="73"/>
                  <a:pt x="36" y="73"/>
                </a:cubicBezTo>
                <a:cubicBezTo>
                  <a:pt x="41" y="72"/>
                  <a:pt x="46" y="69"/>
                  <a:pt x="49" y="65"/>
                </a:cubicBezTo>
                <a:cubicBezTo>
                  <a:pt x="52" y="63"/>
                  <a:pt x="53" y="59"/>
                  <a:pt x="53" y="55"/>
                </a:cubicBezTo>
                <a:cubicBezTo>
                  <a:pt x="53" y="54"/>
                  <a:pt x="53" y="52"/>
                  <a:pt x="52" y="50"/>
                </a:cubicBezTo>
                <a:cubicBezTo>
                  <a:pt x="50" y="47"/>
                  <a:pt x="47" y="44"/>
                  <a:pt x="45" y="42"/>
                </a:cubicBezTo>
                <a:cubicBezTo>
                  <a:pt x="41" y="39"/>
                  <a:pt x="36" y="37"/>
                  <a:pt x="32" y="35"/>
                </a:cubicBezTo>
                <a:cubicBezTo>
                  <a:pt x="31" y="31"/>
                  <a:pt x="31" y="26"/>
                  <a:pt x="31" y="22"/>
                </a:cubicBezTo>
                <a:cubicBezTo>
                  <a:pt x="33" y="23"/>
                  <a:pt x="37" y="25"/>
                  <a:pt x="38" y="26"/>
                </a:cubicBezTo>
                <a:cubicBezTo>
                  <a:pt x="39" y="27"/>
                  <a:pt x="39" y="27"/>
                  <a:pt x="41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2" y="27"/>
                  <a:pt x="43" y="27"/>
                  <a:pt x="43" y="26"/>
                </a:cubicBezTo>
                <a:cubicBezTo>
                  <a:pt x="44" y="26"/>
                  <a:pt x="44" y="26"/>
                  <a:pt x="44" y="25"/>
                </a:cubicBezTo>
                <a:cubicBezTo>
                  <a:pt x="45" y="24"/>
                  <a:pt x="47" y="22"/>
                  <a:pt x="48" y="20"/>
                </a:cubicBezTo>
                <a:cubicBezTo>
                  <a:pt x="48" y="20"/>
                  <a:pt x="48" y="20"/>
                  <a:pt x="49" y="19"/>
                </a:cubicBezTo>
                <a:cubicBezTo>
                  <a:pt x="49" y="18"/>
                  <a:pt x="49" y="18"/>
                  <a:pt x="49" y="17"/>
                </a:cubicBezTo>
                <a:cubicBezTo>
                  <a:pt x="49" y="16"/>
                  <a:pt x="49" y="15"/>
                  <a:pt x="48" y="14"/>
                </a:cubicBezTo>
                <a:cubicBezTo>
                  <a:pt x="46" y="12"/>
                  <a:pt x="42" y="11"/>
                  <a:pt x="38" y="9"/>
                </a:cubicBezTo>
                <a:cubicBezTo>
                  <a:pt x="36" y="9"/>
                  <a:pt x="34" y="8"/>
                  <a:pt x="32" y="8"/>
                </a:cubicBezTo>
                <a:cubicBezTo>
                  <a:pt x="31" y="8"/>
                  <a:pt x="30" y="7"/>
                  <a:pt x="30" y="7"/>
                </a:cubicBezTo>
                <a:cubicBezTo>
                  <a:pt x="29" y="5"/>
                  <a:pt x="29" y="3"/>
                  <a:pt x="29" y="2"/>
                </a:cubicBezTo>
                <a:cubicBezTo>
                  <a:pt x="29" y="1"/>
                  <a:pt x="29" y="0"/>
                  <a:pt x="28" y="0"/>
                </a:cubicBezTo>
                <a:cubicBezTo>
                  <a:pt x="28" y="0"/>
                  <a:pt x="28" y="0"/>
                  <a:pt x="27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9" name="CustomShape 43"/>
          <p:cNvSpPr/>
          <p:nvPr/>
        </p:nvSpPr>
        <p:spPr>
          <a:xfrm>
            <a:off x="2718720" y="2064240"/>
            <a:ext cx="11520" cy="19800"/>
          </a:xfrm>
          <a:custGeom>
            <a:avLst/>
            <a:gdLst/>
            <a:ahLst/>
            <a:rect l="l" t="t" r="r" b="b"/>
            <a:pathLst>
              <a:path w="12" h="20">
                <a:moveTo>
                  <a:pt x="7" y="14"/>
                </a:moveTo>
                <a:cubicBezTo>
                  <a:pt x="7" y="13"/>
                  <a:pt x="6" y="13"/>
                  <a:pt x="6" y="13"/>
                </a:cubicBezTo>
                <a:cubicBezTo>
                  <a:pt x="5" y="12"/>
                  <a:pt x="5" y="11"/>
                  <a:pt x="5" y="9"/>
                </a:cubicBezTo>
                <a:cubicBezTo>
                  <a:pt x="5" y="9"/>
                  <a:pt x="5" y="9"/>
                  <a:pt x="5" y="9"/>
                </a:cubicBezTo>
                <a:cubicBezTo>
                  <a:pt x="5" y="9"/>
                  <a:pt x="5" y="8"/>
                  <a:pt x="5" y="8"/>
                </a:cubicBezTo>
                <a:cubicBezTo>
                  <a:pt x="5" y="7"/>
                  <a:pt x="6" y="6"/>
                  <a:pt x="7" y="6"/>
                </a:cubicBezTo>
                <a:cubicBezTo>
                  <a:pt x="7" y="8"/>
                  <a:pt x="7" y="11"/>
                  <a:pt x="7" y="14"/>
                </a:cubicBezTo>
                <a:moveTo>
                  <a:pt x="9" y="0"/>
                </a:moveTo>
                <a:cubicBezTo>
                  <a:pt x="9" y="0"/>
                  <a:pt x="8" y="0"/>
                  <a:pt x="8" y="0"/>
                </a:cubicBezTo>
                <a:cubicBezTo>
                  <a:pt x="7" y="0"/>
                  <a:pt x="7" y="1"/>
                  <a:pt x="6" y="1"/>
                </a:cubicBezTo>
                <a:cubicBezTo>
                  <a:pt x="5" y="2"/>
                  <a:pt x="3" y="3"/>
                  <a:pt x="2" y="4"/>
                </a:cubicBezTo>
                <a:cubicBezTo>
                  <a:pt x="1" y="6"/>
                  <a:pt x="0" y="7"/>
                  <a:pt x="0" y="9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2"/>
                  <a:pt x="1" y="14"/>
                  <a:pt x="3" y="15"/>
                </a:cubicBezTo>
                <a:cubicBezTo>
                  <a:pt x="4" y="17"/>
                  <a:pt x="6" y="18"/>
                  <a:pt x="7" y="19"/>
                </a:cubicBezTo>
                <a:cubicBezTo>
                  <a:pt x="8" y="19"/>
                  <a:pt x="9" y="20"/>
                  <a:pt x="9" y="20"/>
                </a:cubicBezTo>
                <a:cubicBezTo>
                  <a:pt x="9" y="20"/>
                  <a:pt x="10" y="20"/>
                  <a:pt x="10" y="20"/>
                </a:cubicBezTo>
                <a:cubicBezTo>
                  <a:pt x="10" y="20"/>
                  <a:pt x="11" y="20"/>
                  <a:pt x="11" y="20"/>
                </a:cubicBezTo>
                <a:cubicBezTo>
                  <a:pt x="12" y="19"/>
                  <a:pt x="12" y="18"/>
                  <a:pt x="12" y="18"/>
                </a:cubicBezTo>
                <a:cubicBezTo>
                  <a:pt x="12" y="12"/>
                  <a:pt x="11" y="7"/>
                  <a:pt x="11" y="2"/>
                </a:cubicBezTo>
                <a:cubicBezTo>
                  <a:pt x="11" y="1"/>
                  <a:pt x="11" y="1"/>
                  <a:pt x="10" y="0"/>
                </a:cubicBezTo>
                <a:cubicBezTo>
                  <a:pt x="10" y="0"/>
                  <a:pt x="9" y="0"/>
                  <a:pt x="9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0" name="CustomShape 44"/>
          <p:cNvSpPr/>
          <p:nvPr/>
        </p:nvSpPr>
        <p:spPr>
          <a:xfrm>
            <a:off x="2736000" y="2092680"/>
            <a:ext cx="13680" cy="21960"/>
          </a:xfrm>
          <a:custGeom>
            <a:avLst/>
            <a:gdLst/>
            <a:ahLst/>
            <a:rect l="l" t="t" r="r" b="b"/>
            <a:pathLst>
              <a:path w="14" h="22">
                <a:moveTo>
                  <a:pt x="6" y="18"/>
                </a:moveTo>
                <a:cubicBezTo>
                  <a:pt x="6" y="14"/>
                  <a:pt x="5" y="10"/>
                  <a:pt x="5" y="7"/>
                </a:cubicBezTo>
                <a:cubicBezTo>
                  <a:pt x="6" y="7"/>
                  <a:pt x="7" y="8"/>
                  <a:pt x="7" y="9"/>
                </a:cubicBezTo>
                <a:cubicBezTo>
                  <a:pt x="9" y="10"/>
                  <a:pt x="10" y="12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9" y="15"/>
                  <a:pt x="9" y="16"/>
                  <a:pt x="8" y="16"/>
                </a:cubicBezTo>
                <a:cubicBezTo>
                  <a:pt x="8" y="17"/>
                  <a:pt x="7" y="17"/>
                  <a:pt x="6" y="18"/>
                </a:cubicBezTo>
                <a:moveTo>
                  <a:pt x="2" y="0"/>
                </a:moveTo>
                <a:cubicBezTo>
                  <a:pt x="2" y="0"/>
                  <a:pt x="2" y="1"/>
                  <a:pt x="1" y="1"/>
                </a:cubicBezTo>
                <a:cubicBezTo>
                  <a:pt x="1" y="1"/>
                  <a:pt x="0" y="2"/>
                  <a:pt x="0" y="3"/>
                </a:cubicBezTo>
                <a:cubicBezTo>
                  <a:pt x="1" y="9"/>
                  <a:pt x="1" y="15"/>
                  <a:pt x="2" y="21"/>
                </a:cubicBezTo>
                <a:cubicBezTo>
                  <a:pt x="2" y="21"/>
                  <a:pt x="2" y="22"/>
                  <a:pt x="3" y="22"/>
                </a:cubicBezTo>
                <a:cubicBezTo>
                  <a:pt x="3" y="22"/>
                  <a:pt x="4" y="22"/>
                  <a:pt x="4" y="22"/>
                </a:cubicBezTo>
                <a:cubicBezTo>
                  <a:pt x="4" y="22"/>
                  <a:pt x="4" y="22"/>
                  <a:pt x="5" y="22"/>
                </a:cubicBezTo>
                <a:cubicBezTo>
                  <a:pt x="5" y="22"/>
                  <a:pt x="6" y="22"/>
                  <a:pt x="7" y="22"/>
                </a:cubicBezTo>
                <a:cubicBezTo>
                  <a:pt x="9" y="21"/>
                  <a:pt x="10" y="21"/>
                  <a:pt x="11" y="19"/>
                </a:cubicBezTo>
                <a:cubicBezTo>
                  <a:pt x="13" y="18"/>
                  <a:pt x="13" y="17"/>
                  <a:pt x="14" y="15"/>
                </a:cubicBezTo>
                <a:cubicBezTo>
                  <a:pt x="12" y="15"/>
                  <a:pt x="12" y="15"/>
                  <a:pt x="12" y="15"/>
                </a:cubicBezTo>
                <a:cubicBezTo>
                  <a:pt x="14" y="15"/>
                  <a:pt x="14" y="15"/>
                  <a:pt x="14" y="15"/>
                </a:cubicBezTo>
                <a:cubicBezTo>
                  <a:pt x="14" y="15"/>
                  <a:pt x="14" y="14"/>
                  <a:pt x="14" y="14"/>
                </a:cubicBezTo>
                <a:cubicBezTo>
                  <a:pt x="14" y="10"/>
                  <a:pt x="12" y="8"/>
                  <a:pt x="10" y="6"/>
                </a:cubicBezTo>
                <a:cubicBezTo>
                  <a:pt x="8" y="3"/>
                  <a:pt x="6" y="2"/>
                  <a:pt x="3" y="1"/>
                </a:cubicBezTo>
                <a:cubicBezTo>
                  <a:pt x="3" y="1"/>
                  <a:pt x="3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1" name="CustomShape 45"/>
          <p:cNvSpPr/>
          <p:nvPr/>
        </p:nvSpPr>
        <p:spPr>
          <a:xfrm>
            <a:off x="2156040" y="2982240"/>
            <a:ext cx="81360" cy="80640"/>
          </a:xfrm>
          <a:custGeom>
            <a:avLst/>
            <a:gdLst/>
            <a:ahLst/>
            <a:rect l="l" t="t" r="r" b="b"/>
            <a:pathLst>
              <a:path w="80" h="80">
                <a:moveTo>
                  <a:pt x="46" y="77"/>
                </a:moveTo>
                <a:cubicBezTo>
                  <a:pt x="47" y="76"/>
                  <a:pt x="47" y="76"/>
                  <a:pt x="47" y="76"/>
                </a:cubicBezTo>
                <a:cubicBezTo>
                  <a:pt x="48" y="76"/>
                  <a:pt x="48" y="76"/>
                  <a:pt x="48" y="76"/>
                </a:cubicBezTo>
                <a:cubicBezTo>
                  <a:pt x="47" y="76"/>
                  <a:pt x="46" y="77"/>
                  <a:pt x="46" y="77"/>
                </a:cubicBezTo>
                <a:moveTo>
                  <a:pt x="41" y="77"/>
                </a:moveTo>
                <a:cubicBezTo>
                  <a:pt x="42" y="77"/>
                  <a:pt x="42" y="76"/>
                  <a:pt x="43" y="76"/>
                </a:cubicBezTo>
                <a:cubicBezTo>
                  <a:pt x="43" y="76"/>
                  <a:pt x="44" y="76"/>
                  <a:pt x="44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3" y="77"/>
                  <a:pt x="43" y="77"/>
                  <a:pt x="43" y="77"/>
                </a:cubicBezTo>
                <a:cubicBezTo>
                  <a:pt x="43" y="77"/>
                  <a:pt x="42" y="77"/>
                  <a:pt x="41" y="77"/>
                </a:cubicBezTo>
                <a:moveTo>
                  <a:pt x="39" y="77"/>
                </a:moveTo>
                <a:cubicBezTo>
                  <a:pt x="39" y="77"/>
                  <a:pt x="38" y="77"/>
                  <a:pt x="37" y="77"/>
                </a:cubicBezTo>
                <a:cubicBezTo>
                  <a:pt x="38" y="76"/>
                  <a:pt x="38" y="76"/>
                  <a:pt x="39" y="75"/>
                </a:cubicBezTo>
                <a:cubicBezTo>
                  <a:pt x="39" y="75"/>
                  <a:pt x="40" y="75"/>
                  <a:pt x="41" y="75"/>
                </a:cubicBezTo>
                <a:cubicBezTo>
                  <a:pt x="40" y="76"/>
                  <a:pt x="40" y="77"/>
                  <a:pt x="39" y="77"/>
                </a:cubicBezTo>
                <a:moveTo>
                  <a:pt x="35" y="77"/>
                </a:moveTo>
                <a:cubicBezTo>
                  <a:pt x="35" y="77"/>
                  <a:pt x="34" y="77"/>
                  <a:pt x="34" y="76"/>
                </a:cubicBezTo>
                <a:cubicBezTo>
                  <a:pt x="34" y="76"/>
                  <a:pt x="35" y="75"/>
                  <a:pt x="35" y="74"/>
                </a:cubicBezTo>
                <a:cubicBezTo>
                  <a:pt x="36" y="74"/>
                  <a:pt x="36" y="74"/>
                  <a:pt x="37" y="75"/>
                </a:cubicBezTo>
                <a:cubicBezTo>
                  <a:pt x="36" y="75"/>
                  <a:pt x="36" y="76"/>
                  <a:pt x="35" y="77"/>
                </a:cubicBezTo>
                <a:moveTo>
                  <a:pt x="32" y="76"/>
                </a:moveTo>
                <a:cubicBezTo>
                  <a:pt x="31" y="76"/>
                  <a:pt x="31" y="76"/>
                  <a:pt x="31" y="76"/>
                </a:cubicBezTo>
                <a:cubicBezTo>
                  <a:pt x="32" y="75"/>
                  <a:pt x="32" y="74"/>
                  <a:pt x="33" y="73"/>
                </a:cubicBezTo>
                <a:cubicBezTo>
                  <a:pt x="33" y="73"/>
                  <a:pt x="33" y="73"/>
                  <a:pt x="34" y="74"/>
                </a:cubicBezTo>
                <a:cubicBezTo>
                  <a:pt x="33" y="74"/>
                  <a:pt x="33" y="75"/>
                  <a:pt x="32" y="76"/>
                </a:cubicBezTo>
                <a:moveTo>
                  <a:pt x="29" y="75"/>
                </a:moveTo>
                <a:cubicBezTo>
                  <a:pt x="28" y="75"/>
                  <a:pt x="28" y="75"/>
                  <a:pt x="27" y="75"/>
                </a:cubicBezTo>
                <a:cubicBezTo>
                  <a:pt x="28" y="74"/>
                  <a:pt x="29" y="73"/>
                  <a:pt x="29" y="71"/>
                </a:cubicBezTo>
                <a:cubicBezTo>
                  <a:pt x="30" y="72"/>
                  <a:pt x="30" y="72"/>
                  <a:pt x="31" y="72"/>
                </a:cubicBezTo>
                <a:cubicBezTo>
                  <a:pt x="31" y="73"/>
                  <a:pt x="30" y="74"/>
                  <a:pt x="29" y="75"/>
                </a:cubicBezTo>
                <a:moveTo>
                  <a:pt x="25" y="74"/>
                </a:moveTo>
                <a:cubicBezTo>
                  <a:pt x="25" y="74"/>
                  <a:pt x="24" y="74"/>
                  <a:pt x="24" y="73"/>
                </a:cubicBezTo>
                <a:cubicBezTo>
                  <a:pt x="25" y="72"/>
                  <a:pt x="26" y="71"/>
                  <a:pt x="27" y="70"/>
                </a:cubicBezTo>
                <a:cubicBezTo>
                  <a:pt x="27" y="70"/>
                  <a:pt x="28" y="70"/>
                  <a:pt x="28" y="71"/>
                </a:cubicBezTo>
                <a:cubicBezTo>
                  <a:pt x="27" y="72"/>
                  <a:pt x="26" y="73"/>
                  <a:pt x="25" y="74"/>
                </a:cubicBezTo>
                <a:moveTo>
                  <a:pt x="23" y="73"/>
                </a:moveTo>
                <a:cubicBezTo>
                  <a:pt x="21" y="72"/>
                  <a:pt x="19" y="70"/>
                  <a:pt x="17" y="69"/>
                </a:cubicBezTo>
                <a:cubicBezTo>
                  <a:pt x="18" y="68"/>
                  <a:pt x="19" y="66"/>
                  <a:pt x="21" y="65"/>
                </a:cubicBezTo>
                <a:cubicBezTo>
                  <a:pt x="22" y="66"/>
                  <a:pt x="24" y="68"/>
                  <a:pt x="25" y="69"/>
                </a:cubicBezTo>
                <a:cubicBezTo>
                  <a:pt x="24" y="70"/>
                  <a:pt x="23" y="71"/>
                  <a:pt x="23" y="73"/>
                </a:cubicBezTo>
                <a:moveTo>
                  <a:pt x="16" y="68"/>
                </a:moveTo>
                <a:cubicBezTo>
                  <a:pt x="15" y="67"/>
                  <a:pt x="14" y="66"/>
                  <a:pt x="13" y="64"/>
                </a:cubicBezTo>
                <a:cubicBezTo>
                  <a:pt x="13" y="63"/>
                  <a:pt x="15" y="61"/>
                  <a:pt x="16" y="59"/>
                </a:cubicBezTo>
                <a:cubicBezTo>
                  <a:pt x="17" y="61"/>
                  <a:pt x="18" y="62"/>
                  <a:pt x="19" y="64"/>
                </a:cubicBezTo>
                <a:cubicBezTo>
                  <a:pt x="18" y="65"/>
                  <a:pt x="17" y="67"/>
                  <a:pt x="16" y="68"/>
                </a:cubicBezTo>
                <a:moveTo>
                  <a:pt x="11" y="63"/>
                </a:moveTo>
                <a:cubicBezTo>
                  <a:pt x="11" y="62"/>
                  <a:pt x="10" y="61"/>
                  <a:pt x="9" y="60"/>
                </a:cubicBezTo>
                <a:cubicBezTo>
                  <a:pt x="11" y="58"/>
                  <a:pt x="12" y="57"/>
                  <a:pt x="13" y="55"/>
                </a:cubicBezTo>
                <a:cubicBezTo>
                  <a:pt x="14" y="56"/>
                  <a:pt x="14" y="57"/>
                  <a:pt x="15" y="58"/>
                </a:cubicBezTo>
                <a:cubicBezTo>
                  <a:pt x="14" y="59"/>
                  <a:pt x="12" y="61"/>
                  <a:pt x="11" y="63"/>
                </a:cubicBezTo>
                <a:moveTo>
                  <a:pt x="9" y="58"/>
                </a:moveTo>
                <a:cubicBezTo>
                  <a:pt x="8" y="57"/>
                  <a:pt x="7" y="56"/>
                  <a:pt x="7" y="54"/>
                </a:cubicBezTo>
                <a:cubicBezTo>
                  <a:pt x="7" y="54"/>
                  <a:pt x="7" y="54"/>
                  <a:pt x="7" y="54"/>
                </a:cubicBezTo>
                <a:cubicBezTo>
                  <a:pt x="8" y="53"/>
                  <a:pt x="10" y="51"/>
                  <a:pt x="11" y="50"/>
                </a:cubicBezTo>
                <a:cubicBezTo>
                  <a:pt x="11" y="50"/>
                  <a:pt x="11" y="51"/>
                  <a:pt x="12" y="52"/>
                </a:cubicBezTo>
                <a:cubicBezTo>
                  <a:pt x="12" y="52"/>
                  <a:pt x="12" y="53"/>
                  <a:pt x="12" y="53"/>
                </a:cubicBezTo>
                <a:cubicBezTo>
                  <a:pt x="11" y="55"/>
                  <a:pt x="10" y="57"/>
                  <a:pt x="9" y="58"/>
                </a:cubicBezTo>
                <a:moveTo>
                  <a:pt x="6" y="53"/>
                </a:moveTo>
                <a:cubicBezTo>
                  <a:pt x="6" y="51"/>
                  <a:pt x="5" y="50"/>
                  <a:pt x="5" y="49"/>
                </a:cubicBezTo>
                <a:cubicBezTo>
                  <a:pt x="7" y="47"/>
                  <a:pt x="8" y="46"/>
                  <a:pt x="9" y="44"/>
                </a:cubicBezTo>
                <a:cubicBezTo>
                  <a:pt x="10" y="45"/>
                  <a:pt x="10" y="47"/>
                  <a:pt x="10" y="48"/>
                </a:cubicBezTo>
                <a:cubicBezTo>
                  <a:pt x="9" y="49"/>
                  <a:pt x="8" y="50"/>
                  <a:pt x="8" y="51"/>
                </a:cubicBezTo>
                <a:cubicBezTo>
                  <a:pt x="7" y="52"/>
                  <a:pt x="7" y="52"/>
                  <a:pt x="6" y="53"/>
                </a:cubicBezTo>
                <a:moveTo>
                  <a:pt x="5" y="47"/>
                </a:moveTo>
                <a:cubicBezTo>
                  <a:pt x="4" y="44"/>
                  <a:pt x="4" y="41"/>
                  <a:pt x="4" y="39"/>
                </a:cubicBezTo>
                <a:cubicBezTo>
                  <a:pt x="5" y="38"/>
                  <a:pt x="6" y="37"/>
                  <a:pt x="7" y="36"/>
                </a:cubicBezTo>
                <a:cubicBezTo>
                  <a:pt x="7" y="36"/>
                  <a:pt x="8" y="35"/>
                  <a:pt x="8" y="35"/>
                </a:cubicBezTo>
                <a:cubicBezTo>
                  <a:pt x="8" y="35"/>
                  <a:pt x="8" y="35"/>
                  <a:pt x="8" y="35"/>
                </a:cubicBezTo>
                <a:cubicBezTo>
                  <a:pt x="8" y="37"/>
                  <a:pt x="9" y="40"/>
                  <a:pt x="9" y="42"/>
                </a:cubicBezTo>
                <a:cubicBezTo>
                  <a:pt x="8" y="44"/>
                  <a:pt x="6" y="45"/>
                  <a:pt x="5" y="47"/>
                </a:cubicBezTo>
                <a:moveTo>
                  <a:pt x="4" y="37"/>
                </a:moveTo>
                <a:cubicBezTo>
                  <a:pt x="4" y="36"/>
                  <a:pt x="4" y="35"/>
                  <a:pt x="4" y="34"/>
                </a:cubicBezTo>
                <a:cubicBezTo>
                  <a:pt x="6" y="33"/>
                  <a:pt x="7" y="31"/>
                  <a:pt x="9" y="30"/>
                </a:cubicBezTo>
                <a:cubicBezTo>
                  <a:pt x="9" y="31"/>
                  <a:pt x="9" y="31"/>
                  <a:pt x="9" y="32"/>
                </a:cubicBezTo>
                <a:cubicBezTo>
                  <a:pt x="8" y="33"/>
                  <a:pt x="7" y="34"/>
                  <a:pt x="6" y="35"/>
                </a:cubicBezTo>
                <a:cubicBezTo>
                  <a:pt x="5" y="36"/>
                  <a:pt x="4" y="36"/>
                  <a:pt x="4" y="37"/>
                </a:cubicBezTo>
                <a:moveTo>
                  <a:pt x="4" y="31"/>
                </a:moveTo>
                <a:cubicBezTo>
                  <a:pt x="5" y="31"/>
                  <a:pt x="5" y="30"/>
                  <a:pt x="5" y="29"/>
                </a:cubicBezTo>
                <a:cubicBezTo>
                  <a:pt x="6" y="28"/>
                  <a:pt x="8" y="27"/>
                  <a:pt x="9" y="27"/>
                </a:cubicBezTo>
                <a:cubicBezTo>
                  <a:pt x="9" y="28"/>
                  <a:pt x="9" y="28"/>
                  <a:pt x="9" y="28"/>
                </a:cubicBezTo>
                <a:cubicBezTo>
                  <a:pt x="8" y="29"/>
                  <a:pt x="6" y="30"/>
                  <a:pt x="4" y="31"/>
                </a:cubicBezTo>
                <a:moveTo>
                  <a:pt x="5" y="27"/>
                </a:moveTo>
                <a:cubicBezTo>
                  <a:pt x="6" y="26"/>
                  <a:pt x="6" y="25"/>
                  <a:pt x="7" y="24"/>
                </a:cubicBezTo>
                <a:cubicBezTo>
                  <a:pt x="8" y="23"/>
                  <a:pt x="9" y="22"/>
                  <a:pt x="10" y="21"/>
                </a:cubicBezTo>
                <a:cubicBezTo>
                  <a:pt x="11" y="21"/>
                  <a:pt x="11" y="21"/>
                  <a:pt x="11" y="21"/>
                </a:cubicBezTo>
                <a:cubicBezTo>
                  <a:pt x="10" y="22"/>
                  <a:pt x="10" y="23"/>
                  <a:pt x="10" y="24"/>
                </a:cubicBezTo>
                <a:cubicBezTo>
                  <a:pt x="8" y="25"/>
                  <a:pt x="7" y="26"/>
                  <a:pt x="5" y="27"/>
                </a:cubicBezTo>
                <a:moveTo>
                  <a:pt x="8" y="21"/>
                </a:moveTo>
                <a:cubicBezTo>
                  <a:pt x="8" y="20"/>
                  <a:pt x="9" y="19"/>
                  <a:pt x="9" y="19"/>
                </a:cubicBezTo>
                <a:cubicBezTo>
                  <a:pt x="10" y="18"/>
                  <a:pt x="11" y="18"/>
                  <a:pt x="12" y="17"/>
                </a:cubicBezTo>
                <a:cubicBezTo>
                  <a:pt x="12" y="17"/>
                  <a:pt x="12" y="17"/>
                  <a:pt x="12" y="17"/>
                </a:cubicBezTo>
                <a:cubicBezTo>
                  <a:pt x="12" y="17"/>
                  <a:pt x="12" y="18"/>
                  <a:pt x="11" y="19"/>
                </a:cubicBezTo>
                <a:cubicBezTo>
                  <a:pt x="11" y="19"/>
                  <a:pt x="10" y="20"/>
                  <a:pt x="9" y="20"/>
                </a:cubicBezTo>
                <a:cubicBezTo>
                  <a:pt x="9" y="20"/>
                  <a:pt x="8" y="21"/>
                  <a:pt x="8" y="21"/>
                </a:cubicBezTo>
                <a:moveTo>
                  <a:pt x="47" y="73"/>
                </a:moveTo>
                <a:cubicBezTo>
                  <a:pt x="34" y="73"/>
                  <a:pt x="20" y="63"/>
                  <a:pt x="15" y="50"/>
                </a:cubicBezTo>
                <a:cubicBezTo>
                  <a:pt x="13" y="46"/>
                  <a:pt x="12" y="40"/>
                  <a:pt x="12" y="35"/>
                </a:cubicBezTo>
                <a:cubicBezTo>
                  <a:pt x="12" y="28"/>
                  <a:pt x="13" y="21"/>
                  <a:pt x="17" y="16"/>
                </a:cubicBezTo>
                <a:cubicBezTo>
                  <a:pt x="20" y="10"/>
                  <a:pt x="25" y="6"/>
                  <a:pt x="32" y="5"/>
                </a:cubicBezTo>
                <a:cubicBezTo>
                  <a:pt x="35" y="4"/>
                  <a:pt x="37" y="4"/>
                  <a:pt x="40" y="4"/>
                </a:cubicBezTo>
                <a:cubicBezTo>
                  <a:pt x="48" y="4"/>
                  <a:pt x="55" y="7"/>
                  <a:pt x="61" y="11"/>
                </a:cubicBezTo>
                <a:cubicBezTo>
                  <a:pt x="67" y="16"/>
                  <a:pt x="72" y="23"/>
                  <a:pt x="75" y="30"/>
                </a:cubicBezTo>
                <a:cubicBezTo>
                  <a:pt x="76" y="34"/>
                  <a:pt x="77" y="38"/>
                  <a:pt x="77" y="42"/>
                </a:cubicBezTo>
                <a:cubicBezTo>
                  <a:pt x="77" y="48"/>
                  <a:pt x="75" y="55"/>
                  <a:pt x="71" y="61"/>
                </a:cubicBezTo>
                <a:cubicBezTo>
                  <a:pt x="67" y="66"/>
                  <a:pt x="62" y="70"/>
                  <a:pt x="55" y="72"/>
                </a:cubicBezTo>
                <a:cubicBezTo>
                  <a:pt x="53" y="73"/>
                  <a:pt x="50" y="73"/>
                  <a:pt x="48" y="73"/>
                </a:cubicBezTo>
                <a:cubicBezTo>
                  <a:pt x="48" y="73"/>
                  <a:pt x="48" y="73"/>
                  <a:pt x="47" y="73"/>
                </a:cubicBezTo>
                <a:moveTo>
                  <a:pt x="40" y="0"/>
                </a:moveTo>
                <a:cubicBezTo>
                  <a:pt x="40" y="0"/>
                  <a:pt x="40" y="0"/>
                  <a:pt x="40" y="0"/>
                </a:cubicBezTo>
                <a:cubicBezTo>
                  <a:pt x="37" y="0"/>
                  <a:pt x="34" y="1"/>
                  <a:pt x="31" y="1"/>
                </a:cubicBezTo>
                <a:cubicBezTo>
                  <a:pt x="28" y="2"/>
                  <a:pt x="24" y="4"/>
                  <a:pt x="22" y="6"/>
                </a:cubicBezTo>
                <a:cubicBezTo>
                  <a:pt x="21" y="6"/>
                  <a:pt x="21" y="6"/>
                  <a:pt x="21" y="6"/>
                </a:cubicBezTo>
                <a:cubicBezTo>
                  <a:pt x="17" y="8"/>
                  <a:pt x="13" y="10"/>
                  <a:pt x="9" y="14"/>
                </a:cubicBezTo>
                <a:cubicBezTo>
                  <a:pt x="9" y="14"/>
                  <a:pt x="8" y="14"/>
                  <a:pt x="8" y="14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6"/>
                  <a:pt x="7" y="16"/>
                  <a:pt x="7" y="16"/>
                </a:cubicBezTo>
                <a:cubicBezTo>
                  <a:pt x="3" y="22"/>
                  <a:pt x="0" y="30"/>
                  <a:pt x="0" y="39"/>
                </a:cubicBezTo>
                <a:cubicBezTo>
                  <a:pt x="0" y="44"/>
                  <a:pt x="1" y="50"/>
                  <a:pt x="3" y="55"/>
                </a:cubicBezTo>
                <a:cubicBezTo>
                  <a:pt x="9" y="68"/>
                  <a:pt x="20" y="78"/>
                  <a:pt x="34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5" y="80"/>
                  <a:pt x="35" y="80"/>
                  <a:pt x="35" y="80"/>
                </a:cubicBezTo>
                <a:cubicBezTo>
                  <a:pt x="37" y="80"/>
                  <a:pt x="39" y="80"/>
                  <a:pt x="41" y="80"/>
                </a:cubicBezTo>
                <a:cubicBezTo>
                  <a:pt x="41" y="80"/>
                  <a:pt x="41" y="80"/>
                  <a:pt x="41" y="80"/>
                </a:cubicBezTo>
                <a:cubicBezTo>
                  <a:pt x="42" y="80"/>
                  <a:pt x="44" y="80"/>
                  <a:pt x="45" y="80"/>
                </a:cubicBezTo>
                <a:cubicBezTo>
                  <a:pt x="46" y="80"/>
                  <a:pt x="46" y="80"/>
                  <a:pt x="46" y="80"/>
                </a:cubicBezTo>
                <a:cubicBezTo>
                  <a:pt x="46" y="80"/>
                  <a:pt x="46" y="80"/>
                  <a:pt x="46" y="80"/>
                </a:cubicBezTo>
                <a:cubicBezTo>
                  <a:pt x="47" y="80"/>
                  <a:pt x="47" y="80"/>
                  <a:pt x="47" y="80"/>
                </a:cubicBezTo>
                <a:cubicBezTo>
                  <a:pt x="47" y="80"/>
                  <a:pt x="47" y="80"/>
                  <a:pt x="47" y="80"/>
                </a:cubicBezTo>
                <a:cubicBezTo>
                  <a:pt x="48" y="80"/>
                  <a:pt x="48" y="80"/>
                  <a:pt x="48" y="80"/>
                </a:cubicBezTo>
                <a:cubicBezTo>
                  <a:pt x="52" y="78"/>
                  <a:pt x="58" y="75"/>
                  <a:pt x="62" y="73"/>
                </a:cubicBezTo>
                <a:cubicBezTo>
                  <a:pt x="63" y="72"/>
                  <a:pt x="63" y="72"/>
                  <a:pt x="63" y="72"/>
                </a:cubicBezTo>
                <a:cubicBezTo>
                  <a:pt x="67" y="70"/>
                  <a:pt x="71" y="66"/>
                  <a:pt x="74" y="62"/>
                </a:cubicBezTo>
                <a:cubicBezTo>
                  <a:pt x="78" y="56"/>
                  <a:pt x="80" y="49"/>
                  <a:pt x="80" y="42"/>
                </a:cubicBezTo>
                <a:cubicBezTo>
                  <a:pt x="80" y="37"/>
                  <a:pt x="79" y="33"/>
                  <a:pt x="78" y="29"/>
                </a:cubicBezTo>
                <a:cubicBezTo>
                  <a:pt x="75" y="21"/>
                  <a:pt x="70" y="14"/>
                  <a:pt x="63" y="9"/>
                </a:cubicBezTo>
                <a:cubicBezTo>
                  <a:pt x="57" y="4"/>
                  <a:pt x="49" y="0"/>
                  <a:pt x="40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2" name="CustomShape 46"/>
          <p:cNvSpPr/>
          <p:nvPr/>
        </p:nvSpPr>
        <p:spPr>
          <a:xfrm>
            <a:off x="2171520" y="2989080"/>
            <a:ext cx="59400" cy="62640"/>
          </a:xfrm>
          <a:custGeom>
            <a:avLst/>
            <a:gdLst/>
            <a:ahLst/>
            <a:rect l="l" t="t" r="r" b="b"/>
            <a:pathLst>
              <a:path w="59" h="62">
                <a:moveTo>
                  <a:pt x="55" y="38"/>
                </a:move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8"/>
                  <a:pt x="55" y="38"/>
                  <a:pt x="55" y="38"/>
                </a:cubicBezTo>
                <a:moveTo>
                  <a:pt x="55" y="35"/>
                </a:moveTo>
                <a:cubicBezTo>
                  <a:pt x="55" y="34"/>
                  <a:pt x="55" y="33"/>
                  <a:pt x="55" y="32"/>
                </a:cubicBezTo>
                <a:cubicBezTo>
                  <a:pt x="55" y="31"/>
                  <a:pt x="55" y="31"/>
                  <a:pt x="55" y="31"/>
                </a:cubicBezTo>
                <a:cubicBezTo>
                  <a:pt x="55" y="32"/>
                  <a:pt x="55" y="33"/>
                  <a:pt x="55" y="34"/>
                </a:cubicBezTo>
                <a:cubicBezTo>
                  <a:pt x="55" y="34"/>
                  <a:pt x="55" y="34"/>
                  <a:pt x="55" y="34"/>
                </a:cubicBezTo>
                <a:cubicBezTo>
                  <a:pt x="55" y="35"/>
                  <a:pt x="55" y="35"/>
                  <a:pt x="55" y="35"/>
                </a:cubicBezTo>
                <a:moveTo>
                  <a:pt x="54" y="30"/>
                </a:moveTo>
                <a:cubicBezTo>
                  <a:pt x="54" y="29"/>
                  <a:pt x="54" y="28"/>
                  <a:pt x="53" y="27"/>
                </a:cubicBezTo>
                <a:cubicBezTo>
                  <a:pt x="54" y="26"/>
                  <a:pt x="54" y="26"/>
                  <a:pt x="54" y="26"/>
                </a:cubicBezTo>
                <a:cubicBezTo>
                  <a:pt x="54" y="27"/>
                  <a:pt x="55" y="28"/>
                  <a:pt x="55" y="29"/>
                </a:cubicBezTo>
                <a:cubicBezTo>
                  <a:pt x="54" y="29"/>
                  <a:pt x="54" y="29"/>
                  <a:pt x="54" y="29"/>
                </a:cubicBezTo>
                <a:cubicBezTo>
                  <a:pt x="54" y="30"/>
                  <a:pt x="54" y="30"/>
                  <a:pt x="54" y="30"/>
                </a:cubicBezTo>
                <a:moveTo>
                  <a:pt x="55" y="25"/>
                </a:moveTo>
                <a:cubicBezTo>
                  <a:pt x="55" y="24"/>
                  <a:pt x="55" y="24"/>
                  <a:pt x="55" y="24"/>
                </a:cubicBezTo>
                <a:cubicBezTo>
                  <a:pt x="55" y="25"/>
                  <a:pt x="55" y="25"/>
                  <a:pt x="55" y="25"/>
                </a:cubicBezTo>
                <a:moveTo>
                  <a:pt x="53" y="25"/>
                </a:moveTo>
                <a:cubicBezTo>
                  <a:pt x="52" y="24"/>
                  <a:pt x="52" y="23"/>
                  <a:pt x="51" y="22"/>
                </a:cubicBezTo>
                <a:cubicBezTo>
                  <a:pt x="52" y="21"/>
                  <a:pt x="52" y="21"/>
                  <a:pt x="52" y="21"/>
                </a:cubicBezTo>
                <a:cubicBezTo>
                  <a:pt x="52" y="22"/>
                  <a:pt x="53" y="23"/>
                  <a:pt x="53" y="24"/>
                </a:cubicBezTo>
                <a:cubicBezTo>
                  <a:pt x="53" y="25"/>
                  <a:pt x="53" y="25"/>
                  <a:pt x="53" y="25"/>
                </a:cubicBezTo>
                <a:moveTo>
                  <a:pt x="50" y="20"/>
                </a:moveTo>
                <a:cubicBezTo>
                  <a:pt x="49" y="19"/>
                  <a:pt x="49" y="18"/>
                  <a:pt x="48" y="17"/>
                </a:cubicBezTo>
                <a:cubicBezTo>
                  <a:pt x="49" y="16"/>
                  <a:pt x="49" y="16"/>
                  <a:pt x="49" y="16"/>
                </a:cubicBezTo>
                <a:cubicBezTo>
                  <a:pt x="50" y="17"/>
                  <a:pt x="50" y="18"/>
                  <a:pt x="51" y="20"/>
                </a:cubicBezTo>
                <a:cubicBezTo>
                  <a:pt x="50" y="20"/>
                  <a:pt x="50" y="20"/>
                  <a:pt x="50" y="20"/>
                </a:cubicBezTo>
                <a:moveTo>
                  <a:pt x="47" y="16"/>
                </a:moveTo>
                <a:cubicBezTo>
                  <a:pt x="46" y="14"/>
                  <a:pt x="45" y="13"/>
                  <a:pt x="44" y="12"/>
                </a:cubicBezTo>
                <a:cubicBezTo>
                  <a:pt x="45" y="12"/>
                  <a:pt x="45" y="12"/>
                  <a:pt x="45" y="12"/>
                </a:cubicBezTo>
                <a:cubicBezTo>
                  <a:pt x="46" y="13"/>
                  <a:pt x="47" y="14"/>
                  <a:pt x="48" y="15"/>
                </a:cubicBezTo>
                <a:cubicBezTo>
                  <a:pt x="47" y="16"/>
                  <a:pt x="47" y="16"/>
                  <a:pt x="47" y="16"/>
                </a:cubicBezTo>
                <a:moveTo>
                  <a:pt x="43" y="11"/>
                </a:moveTo>
                <a:cubicBezTo>
                  <a:pt x="42" y="11"/>
                  <a:pt x="42" y="10"/>
                  <a:pt x="41" y="10"/>
                </a:cubicBezTo>
                <a:cubicBezTo>
                  <a:pt x="40" y="9"/>
                  <a:pt x="40" y="9"/>
                  <a:pt x="40" y="9"/>
                </a:cubicBezTo>
                <a:cubicBezTo>
                  <a:pt x="41" y="8"/>
                  <a:pt x="41" y="8"/>
                  <a:pt x="41" y="8"/>
                </a:cubicBezTo>
                <a:cubicBezTo>
                  <a:pt x="41" y="9"/>
                  <a:pt x="42" y="9"/>
                  <a:pt x="43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3" y="11"/>
                  <a:pt x="43" y="11"/>
                  <a:pt x="43" y="11"/>
                </a:cubicBezTo>
                <a:moveTo>
                  <a:pt x="32" y="59"/>
                </a:moveTo>
                <a:cubicBezTo>
                  <a:pt x="21" y="59"/>
                  <a:pt x="9" y="51"/>
                  <a:pt x="5" y="41"/>
                </a:cubicBezTo>
                <a:cubicBezTo>
                  <a:pt x="4" y="37"/>
                  <a:pt x="3" y="33"/>
                  <a:pt x="3" y="28"/>
                </a:cubicBezTo>
                <a:cubicBezTo>
                  <a:pt x="3" y="23"/>
                  <a:pt x="4" y="17"/>
                  <a:pt x="7" y="13"/>
                </a:cubicBezTo>
                <a:cubicBezTo>
                  <a:pt x="8" y="11"/>
                  <a:pt x="10" y="10"/>
                  <a:pt x="11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3" y="8"/>
                  <a:pt x="14" y="7"/>
                  <a:pt x="16" y="7"/>
                </a:cubicBezTo>
                <a:cubicBezTo>
                  <a:pt x="18" y="6"/>
                  <a:pt x="20" y="6"/>
                  <a:pt x="22" y="6"/>
                </a:cubicBezTo>
                <a:cubicBezTo>
                  <a:pt x="28" y="6"/>
                  <a:pt x="34" y="8"/>
                  <a:pt x="39" y="12"/>
                </a:cubicBezTo>
                <a:cubicBezTo>
                  <a:pt x="40" y="13"/>
                  <a:pt x="40" y="13"/>
                  <a:pt x="40" y="13"/>
                </a:cubicBezTo>
                <a:cubicBezTo>
                  <a:pt x="40" y="14"/>
                  <a:pt x="40" y="14"/>
                  <a:pt x="40" y="14"/>
                </a:cubicBezTo>
                <a:cubicBezTo>
                  <a:pt x="41" y="14"/>
                  <a:pt x="41" y="14"/>
                  <a:pt x="41" y="14"/>
                </a:cubicBezTo>
                <a:cubicBezTo>
                  <a:pt x="45" y="18"/>
                  <a:pt x="48" y="22"/>
                  <a:pt x="50" y="28"/>
                </a:cubicBezTo>
                <a:cubicBezTo>
                  <a:pt x="51" y="30"/>
                  <a:pt x="52" y="33"/>
                  <a:pt x="52" y="36"/>
                </a:cubicBezTo>
                <a:cubicBezTo>
                  <a:pt x="52" y="44"/>
                  <a:pt x="49" y="51"/>
                  <a:pt x="44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7"/>
                  <a:pt x="40" y="58"/>
                  <a:pt x="38" y="58"/>
                </a:cubicBezTo>
                <a:cubicBezTo>
                  <a:pt x="36" y="59"/>
                  <a:pt x="34" y="59"/>
                  <a:pt x="32" y="59"/>
                </a:cubicBezTo>
                <a:cubicBezTo>
                  <a:pt x="32" y="59"/>
                  <a:pt x="32" y="59"/>
                  <a:pt x="32" y="59"/>
                </a:cubicBezTo>
                <a:moveTo>
                  <a:pt x="39" y="8"/>
                </a:moveTo>
                <a:cubicBezTo>
                  <a:pt x="38" y="7"/>
                  <a:pt x="37" y="7"/>
                  <a:pt x="36" y="6"/>
                </a:cubicBezTo>
                <a:cubicBezTo>
                  <a:pt x="36" y="6"/>
                  <a:pt x="36" y="6"/>
                  <a:pt x="36" y="6"/>
                </a:cubicBezTo>
                <a:cubicBezTo>
                  <a:pt x="37" y="6"/>
                  <a:pt x="38" y="7"/>
                  <a:pt x="39" y="7"/>
                </a:cubicBezTo>
                <a:cubicBezTo>
                  <a:pt x="39" y="8"/>
                  <a:pt x="39" y="8"/>
                  <a:pt x="39" y="8"/>
                </a:cubicBezTo>
                <a:moveTo>
                  <a:pt x="34" y="5"/>
                </a:moveTo>
                <a:cubicBezTo>
                  <a:pt x="33" y="5"/>
                  <a:pt x="33" y="5"/>
                  <a:pt x="32" y="4"/>
                </a:cubicBezTo>
                <a:cubicBezTo>
                  <a:pt x="32" y="4"/>
                  <a:pt x="32" y="4"/>
                  <a:pt x="32" y="4"/>
                </a:cubicBezTo>
                <a:cubicBezTo>
                  <a:pt x="33" y="5"/>
                  <a:pt x="34" y="5"/>
                  <a:pt x="34" y="5"/>
                </a:cubicBezTo>
                <a:cubicBezTo>
                  <a:pt x="34" y="5"/>
                  <a:pt x="34" y="5"/>
                  <a:pt x="34" y="5"/>
                </a:cubicBezTo>
                <a:moveTo>
                  <a:pt x="30" y="4"/>
                </a:moveTo>
                <a:cubicBezTo>
                  <a:pt x="30" y="4"/>
                  <a:pt x="30" y="4"/>
                  <a:pt x="30" y="4"/>
                </a:cubicBezTo>
                <a:cubicBezTo>
                  <a:pt x="30" y="4"/>
                  <a:pt x="30" y="4"/>
                  <a:pt x="30" y="4"/>
                </a:cubicBezTo>
                <a:cubicBezTo>
                  <a:pt x="30" y="4"/>
                  <a:pt x="30" y="4"/>
                  <a:pt x="30" y="4"/>
                </a:cubicBezTo>
                <a:moveTo>
                  <a:pt x="26" y="0"/>
                </a:moveTo>
                <a:cubicBezTo>
                  <a:pt x="26" y="0"/>
                  <a:pt x="26" y="0"/>
                  <a:pt x="26" y="0"/>
                </a:cubicBezTo>
                <a:cubicBezTo>
                  <a:pt x="23" y="0"/>
                  <a:pt x="21" y="0"/>
                  <a:pt x="19" y="1"/>
                </a:cubicBezTo>
                <a:cubicBezTo>
                  <a:pt x="12" y="2"/>
                  <a:pt x="7" y="6"/>
                  <a:pt x="4" y="11"/>
                </a:cubicBezTo>
                <a:cubicBezTo>
                  <a:pt x="1" y="16"/>
                  <a:pt x="0" y="22"/>
                  <a:pt x="0" y="28"/>
                </a:cubicBezTo>
                <a:cubicBezTo>
                  <a:pt x="0" y="33"/>
                  <a:pt x="1" y="38"/>
                  <a:pt x="2" y="42"/>
                </a:cubicBezTo>
                <a:cubicBezTo>
                  <a:pt x="7" y="54"/>
                  <a:pt x="19" y="62"/>
                  <a:pt x="32" y="62"/>
                </a:cubicBezTo>
                <a:cubicBezTo>
                  <a:pt x="34" y="62"/>
                  <a:pt x="37" y="62"/>
                  <a:pt x="39" y="62"/>
                </a:cubicBezTo>
                <a:cubicBezTo>
                  <a:pt x="45" y="60"/>
                  <a:pt x="50" y="56"/>
                  <a:pt x="53" y="51"/>
                </a:cubicBezTo>
                <a:cubicBezTo>
                  <a:pt x="57" y="46"/>
                  <a:pt x="59" y="40"/>
                  <a:pt x="59" y="34"/>
                </a:cubicBezTo>
                <a:cubicBezTo>
                  <a:pt x="59" y="31"/>
                  <a:pt x="58" y="27"/>
                  <a:pt x="57" y="24"/>
                </a:cubicBezTo>
                <a:cubicBezTo>
                  <a:pt x="54" y="17"/>
                  <a:pt x="50" y="11"/>
                  <a:pt x="45" y="7"/>
                </a:cubicBezTo>
                <a:cubicBezTo>
                  <a:pt x="39" y="3"/>
                  <a:pt x="33" y="0"/>
                  <a:pt x="26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3" name="CustomShape 47"/>
          <p:cNvSpPr/>
          <p:nvPr/>
        </p:nvSpPr>
        <p:spPr>
          <a:xfrm>
            <a:off x="2182680" y="3000240"/>
            <a:ext cx="33120" cy="43560"/>
          </a:xfrm>
          <a:custGeom>
            <a:avLst/>
            <a:gdLst/>
            <a:ahLst/>
            <a:rect l="l" t="t" r="r" b="b"/>
            <a:pathLst>
              <a:path w="33" h="43">
                <a:moveTo>
                  <a:pt x="12" y="23"/>
                </a:moveTo>
                <a:cubicBezTo>
                  <a:pt x="11" y="23"/>
                  <a:pt x="9" y="22"/>
                  <a:pt x="7" y="21"/>
                </a:cubicBezTo>
                <a:cubicBezTo>
                  <a:pt x="6" y="21"/>
                  <a:pt x="5" y="20"/>
                  <a:pt x="4" y="19"/>
                </a:cubicBezTo>
                <a:cubicBezTo>
                  <a:pt x="4" y="18"/>
                  <a:pt x="3" y="17"/>
                  <a:pt x="3" y="15"/>
                </a:cubicBezTo>
                <a:cubicBezTo>
                  <a:pt x="3" y="14"/>
                  <a:pt x="3" y="14"/>
                  <a:pt x="3" y="14"/>
                </a:cubicBezTo>
                <a:cubicBezTo>
                  <a:pt x="4" y="13"/>
                  <a:pt x="4" y="12"/>
                  <a:pt x="4" y="12"/>
                </a:cubicBezTo>
                <a:cubicBezTo>
                  <a:pt x="5" y="11"/>
                  <a:pt x="5" y="10"/>
                  <a:pt x="6" y="10"/>
                </a:cubicBezTo>
                <a:cubicBezTo>
                  <a:pt x="7" y="10"/>
                  <a:pt x="7" y="10"/>
                  <a:pt x="7" y="9"/>
                </a:cubicBezTo>
                <a:cubicBezTo>
                  <a:pt x="7" y="9"/>
                  <a:pt x="7" y="8"/>
                  <a:pt x="7" y="8"/>
                </a:cubicBezTo>
                <a:cubicBezTo>
                  <a:pt x="7" y="7"/>
                  <a:pt x="6" y="6"/>
                  <a:pt x="6" y="5"/>
                </a:cubicBezTo>
                <a:cubicBezTo>
                  <a:pt x="6" y="4"/>
                  <a:pt x="6" y="4"/>
                  <a:pt x="6" y="4"/>
                </a:cubicBezTo>
                <a:cubicBezTo>
                  <a:pt x="6" y="4"/>
                  <a:pt x="6" y="4"/>
                  <a:pt x="6" y="4"/>
                </a:cubicBezTo>
                <a:cubicBezTo>
                  <a:pt x="7" y="4"/>
                  <a:pt x="7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7" y="3"/>
                  <a:pt x="8" y="4"/>
                  <a:pt x="8" y="4"/>
                </a:cubicBezTo>
                <a:cubicBezTo>
                  <a:pt x="8" y="5"/>
                  <a:pt x="8" y="5"/>
                  <a:pt x="8" y="5"/>
                </a:cubicBezTo>
                <a:cubicBezTo>
                  <a:pt x="9" y="6"/>
                  <a:pt x="9" y="7"/>
                  <a:pt x="10" y="7"/>
                </a:cubicBezTo>
                <a:cubicBezTo>
                  <a:pt x="10" y="7"/>
                  <a:pt x="10" y="8"/>
                  <a:pt x="11" y="8"/>
                </a:cubicBezTo>
                <a:cubicBezTo>
                  <a:pt x="11" y="8"/>
                  <a:pt x="11" y="8"/>
                  <a:pt x="11" y="7"/>
                </a:cubicBezTo>
                <a:cubicBezTo>
                  <a:pt x="12" y="7"/>
                  <a:pt x="14" y="7"/>
                  <a:pt x="15" y="7"/>
                </a:cubicBezTo>
                <a:cubicBezTo>
                  <a:pt x="15" y="7"/>
                  <a:pt x="15" y="7"/>
                  <a:pt x="15" y="7"/>
                </a:cubicBezTo>
                <a:cubicBezTo>
                  <a:pt x="17" y="7"/>
                  <a:pt x="19" y="7"/>
                  <a:pt x="20" y="9"/>
                </a:cubicBezTo>
                <a:cubicBezTo>
                  <a:pt x="20" y="9"/>
                  <a:pt x="19" y="10"/>
                  <a:pt x="18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7" y="9"/>
                  <a:pt x="16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3" y="9"/>
                  <a:pt x="11" y="10"/>
                  <a:pt x="10" y="11"/>
                </a:cubicBezTo>
                <a:cubicBezTo>
                  <a:pt x="9" y="12"/>
                  <a:pt x="8" y="12"/>
                  <a:pt x="8" y="13"/>
                </a:cubicBezTo>
                <a:cubicBezTo>
                  <a:pt x="7" y="14"/>
                  <a:pt x="6" y="15"/>
                  <a:pt x="6" y="16"/>
                </a:cubicBezTo>
                <a:cubicBezTo>
                  <a:pt x="6" y="16"/>
                  <a:pt x="7" y="17"/>
                  <a:pt x="7" y="17"/>
                </a:cubicBezTo>
                <a:cubicBezTo>
                  <a:pt x="7" y="19"/>
                  <a:pt x="8" y="20"/>
                  <a:pt x="9" y="20"/>
                </a:cubicBezTo>
                <a:cubicBezTo>
                  <a:pt x="10" y="20"/>
                  <a:pt x="12" y="20"/>
                  <a:pt x="13" y="20"/>
                </a:cubicBezTo>
                <a:cubicBezTo>
                  <a:pt x="13" y="20"/>
                  <a:pt x="13" y="20"/>
                  <a:pt x="13" y="20"/>
                </a:cubicBezTo>
                <a:cubicBezTo>
                  <a:pt x="13" y="20"/>
                  <a:pt x="13" y="20"/>
                  <a:pt x="13" y="20"/>
                </a:cubicBezTo>
                <a:cubicBezTo>
                  <a:pt x="15" y="20"/>
                  <a:pt x="18" y="20"/>
                  <a:pt x="21" y="20"/>
                </a:cubicBezTo>
                <a:cubicBezTo>
                  <a:pt x="21" y="20"/>
                  <a:pt x="21" y="20"/>
                  <a:pt x="21" y="20"/>
                </a:cubicBezTo>
                <a:cubicBezTo>
                  <a:pt x="23" y="20"/>
                  <a:pt x="25" y="20"/>
                  <a:pt x="27" y="21"/>
                </a:cubicBezTo>
                <a:cubicBezTo>
                  <a:pt x="27" y="21"/>
                  <a:pt x="27" y="21"/>
                  <a:pt x="27" y="21"/>
                </a:cubicBezTo>
                <a:cubicBezTo>
                  <a:pt x="29" y="22"/>
                  <a:pt x="30" y="25"/>
                  <a:pt x="30" y="27"/>
                </a:cubicBezTo>
                <a:cubicBezTo>
                  <a:pt x="30" y="27"/>
                  <a:pt x="30" y="27"/>
                  <a:pt x="30" y="27"/>
                </a:cubicBezTo>
                <a:cubicBezTo>
                  <a:pt x="30" y="28"/>
                  <a:pt x="29" y="29"/>
                  <a:pt x="28" y="31"/>
                </a:cubicBezTo>
                <a:cubicBezTo>
                  <a:pt x="28" y="31"/>
                  <a:pt x="28" y="32"/>
                  <a:pt x="27" y="32"/>
                </a:cubicBezTo>
                <a:cubicBezTo>
                  <a:pt x="27" y="33"/>
                  <a:pt x="27" y="33"/>
                  <a:pt x="27" y="33"/>
                </a:cubicBezTo>
                <a:cubicBezTo>
                  <a:pt x="27" y="33"/>
                  <a:pt x="27" y="33"/>
                  <a:pt x="27" y="33"/>
                </a:cubicBezTo>
                <a:cubicBezTo>
                  <a:pt x="26" y="34"/>
                  <a:pt x="26" y="35"/>
                  <a:pt x="27" y="35"/>
                </a:cubicBezTo>
                <a:cubicBezTo>
                  <a:pt x="27" y="35"/>
                  <a:pt x="27" y="36"/>
                  <a:pt x="27" y="36"/>
                </a:cubicBezTo>
                <a:cubicBezTo>
                  <a:pt x="28" y="36"/>
                  <a:pt x="28" y="37"/>
                  <a:pt x="29" y="38"/>
                </a:cubicBezTo>
                <a:cubicBezTo>
                  <a:pt x="29" y="39"/>
                  <a:pt x="29" y="39"/>
                  <a:pt x="29" y="39"/>
                </a:cubicBezTo>
                <a:cubicBezTo>
                  <a:pt x="29" y="39"/>
                  <a:pt x="29" y="39"/>
                  <a:pt x="29" y="39"/>
                </a:cubicBezTo>
                <a:cubicBezTo>
                  <a:pt x="29" y="39"/>
                  <a:pt x="28" y="39"/>
                  <a:pt x="28" y="39"/>
                </a:cubicBezTo>
                <a:cubicBezTo>
                  <a:pt x="27" y="38"/>
                  <a:pt x="27" y="38"/>
                  <a:pt x="26" y="37"/>
                </a:cubicBezTo>
                <a:cubicBezTo>
                  <a:pt x="26" y="36"/>
                  <a:pt x="26" y="36"/>
                  <a:pt x="26" y="36"/>
                </a:cubicBezTo>
                <a:cubicBezTo>
                  <a:pt x="25" y="36"/>
                  <a:pt x="25" y="35"/>
                  <a:pt x="24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3" y="35"/>
                  <a:pt x="22" y="36"/>
                  <a:pt x="22" y="36"/>
                </a:cubicBezTo>
                <a:cubicBezTo>
                  <a:pt x="21" y="36"/>
                  <a:pt x="20" y="36"/>
                  <a:pt x="20" y="36"/>
                </a:cubicBezTo>
                <a:cubicBezTo>
                  <a:pt x="20" y="36"/>
                  <a:pt x="20" y="36"/>
                  <a:pt x="19" y="36"/>
                </a:cubicBezTo>
                <a:cubicBezTo>
                  <a:pt x="17" y="36"/>
                  <a:pt x="15" y="35"/>
                  <a:pt x="14" y="34"/>
                </a:cubicBezTo>
                <a:cubicBezTo>
                  <a:pt x="15" y="33"/>
                  <a:pt x="15" y="33"/>
                  <a:pt x="16" y="33"/>
                </a:cubicBezTo>
                <a:cubicBezTo>
                  <a:pt x="17" y="33"/>
                  <a:pt x="18" y="33"/>
                  <a:pt x="20" y="33"/>
                </a:cubicBezTo>
                <a:cubicBezTo>
                  <a:pt x="21" y="33"/>
                  <a:pt x="23" y="33"/>
                  <a:pt x="24" y="32"/>
                </a:cubicBezTo>
                <a:cubicBezTo>
                  <a:pt x="26" y="31"/>
                  <a:pt x="27" y="29"/>
                  <a:pt x="27" y="27"/>
                </a:cubicBezTo>
                <a:cubicBezTo>
                  <a:pt x="27" y="25"/>
                  <a:pt x="27" y="24"/>
                  <a:pt x="26" y="23"/>
                </a:cubicBezTo>
                <a:cubicBezTo>
                  <a:pt x="24" y="22"/>
                  <a:pt x="23" y="22"/>
                  <a:pt x="21" y="22"/>
                </a:cubicBezTo>
                <a:cubicBezTo>
                  <a:pt x="21" y="22"/>
                  <a:pt x="20" y="22"/>
                  <a:pt x="19" y="22"/>
                </a:cubicBezTo>
                <a:cubicBezTo>
                  <a:pt x="19" y="22"/>
                  <a:pt x="19" y="22"/>
                  <a:pt x="19" y="22"/>
                </a:cubicBezTo>
                <a:cubicBezTo>
                  <a:pt x="17" y="22"/>
                  <a:pt x="15" y="22"/>
                  <a:pt x="12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23"/>
                  <a:pt x="12" y="23"/>
                  <a:pt x="12" y="23"/>
                </a:cubicBezTo>
                <a:moveTo>
                  <a:pt x="7" y="0"/>
                </a:moveTo>
                <a:cubicBezTo>
                  <a:pt x="6" y="0"/>
                  <a:pt x="5" y="1"/>
                  <a:pt x="4" y="1"/>
                </a:cubicBezTo>
                <a:cubicBezTo>
                  <a:pt x="3" y="2"/>
                  <a:pt x="3" y="2"/>
                  <a:pt x="3" y="2"/>
                </a:cubicBezTo>
                <a:cubicBezTo>
                  <a:pt x="3" y="2"/>
                  <a:pt x="3" y="2"/>
                  <a:pt x="3" y="2"/>
                </a:cubicBezTo>
                <a:cubicBezTo>
                  <a:pt x="3" y="2"/>
                  <a:pt x="3" y="2"/>
                  <a:pt x="3" y="2"/>
                </a:cubicBezTo>
                <a:cubicBezTo>
                  <a:pt x="3" y="2"/>
                  <a:pt x="2" y="3"/>
                  <a:pt x="2" y="3"/>
                </a:cubicBezTo>
                <a:cubicBezTo>
                  <a:pt x="2" y="4"/>
                  <a:pt x="2" y="4"/>
                  <a:pt x="2" y="5"/>
                </a:cubicBezTo>
                <a:cubicBezTo>
                  <a:pt x="2" y="5"/>
                  <a:pt x="2" y="5"/>
                  <a:pt x="3" y="6"/>
                </a:cubicBezTo>
                <a:cubicBezTo>
                  <a:pt x="3" y="7"/>
                  <a:pt x="3" y="7"/>
                  <a:pt x="3" y="8"/>
                </a:cubicBezTo>
                <a:cubicBezTo>
                  <a:pt x="3" y="9"/>
                  <a:pt x="2" y="9"/>
                  <a:pt x="2" y="10"/>
                </a:cubicBezTo>
                <a:cubicBezTo>
                  <a:pt x="1" y="11"/>
                  <a:pt x="0" y="13"/>
                  <a:pt x="0" y="14"/>
                </a:cubicBezTo>
                <a:cubicBezTo>
                  <a:pt x="0" y="14"/>
                  <a:pt x="0" y="15"/>
                  <a:pt x="0" y="15"/>
                </a:cubicBezTo>
                <a:cubicBezTo>
                  <a:pt x="0" y="18"/>
                  <a:pt x="1" y="19"/>
                  <a:pt x="2" y="21"/>
                </a:cubicBezTo>
                <a:cubicBezTo>
                  <a:pt x="3" y="23"/>
                  <a:pt x="5" y="24"/>
                  <a:pt x="7" y="25"/>
                </a:cubicBezTo>
                <a:cubicBezTo>
                  <a:pt x="9" y="26"/>
                  <a:pt x="11" y="26"/>
                  <a:pt x="12" y="26"/>
                </a:cubicBezTo>
                <a:cubicBezTo>
                  <a:pt x="13" y="26"/>
                  <a:pt x="13" y="26"/>
                  <a:pt x="13" y="26"/>
                </a:cubicBezTo>
                <a:cubicBezTo>
                  <a:pt x="13" y="26"/>
                  <a:pt x="13" y="26"/>
                  <a:pt x="13" y="26"/>
                </a:cubicBezTo>
                <a:cubicBezTo>
                  <a:pt x="15" y="26"/>
                  <a:pt x="17" y="25"/>
                  <a:pt x="20" y="25"/>
                </a:cubicBezTo>
                <a:cubicBezTo>
                  <a:pt x="20" y="25"/>
                  <a:pt x="21" y="25"/>
                  <a:pt x="21" y="25"/>
                </a:cubicBezTo>
                <a:cubicBezTo>
                  <a:pt x="21" y="25"/>
                  <a:pt x="21" y="25"/>
                  <a:pt x="21" y="25"/>
                </a:cubicBezTo>
                <a:cubicBezTo>
                  <a:pt x="22" y="25"/>
                  <a:pt x="23" y="25"/>
                  <a:pt x="23" y="26"/>
                </a:cubicBezTo>
                <a:cubicBezTo>
                  <a:pt x="24" y="26"/>
                  <a:pt x="24" y="26"/>
                  <a:pt x="24" y="27"/>
                </a:cubicBezTo>
                <a:cubicBezTo>
                  <a:pt x="24" y="28"/>
                  <a:pt x="23" y="29"/>
                  <a:pt x="22" y="29"/>
                </a:cubicBezTo>
                <a:cubicBezTo>
                  <a:pt x="22" y="30"/>
                  <a:pt x="21" y="30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19" y="30"/>
                  <a:pt x="18" y="30"/>
                  <a:pt x="17" y="29"/>
                </a:cubicBezTo>
                <a:cubicBezTo>
                  <a:pt x="17" y="29"/>
                  <a:pt x="16" y="29"/>
                  <a:pt x="16" y="29"/>
                </a:cubicBezTo>
                <a:cubicBezTo>
                  <a:pt x="16" y="29"/>
                  <a:pt x="15" y="29"/>
                  <a:pt x="15" y="29"/>
                </a:cubicBezTo>
                <a:cubicBezTo>
                  <a:pt x="14" y="30"/>
                  <a:pt x="12" y="31"/>
                  <a:pt x="11" y="32"/>
                </a:cubicBezTo>
                <a:cubicBezTo>
                  <a:pt x="10" y="33"/>
                  <a:pt x="10" y="33"/>
                  <a:pt x="10" y="34"/>
                </a:cubicBezTo>
                <a:cubicBezTo>
                  <a:pt x="12" y="38"/>
                  <a:pt x="16" y="39"/>
                  <a:pt x="20" y="39"/>
                </a:cubicBezTo>
                <a:cubicBezTo>
                  <a:pt x="21" y="39"/>
                  <a:pt x="22" y="39"/>
                  <a:pt x="23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4" y="40"/>
                  <a:pt x="25" y="41"/>
                  <a:pt x="26" y="42"/>
                </a:cubicBezTo>
                <a:cubicBezTo>
                  <a:pt x="26" y="42"/>
                  <a:pt x="26" y="42"/>
                  <a:pt x="26" y="42"/>
                </a:cubicBezTo>
                <a:cubicBezTo>
                  <a:pt x="26" y="42"/>
                  <a:pt x="26" y="42"/>
                  <a:pt x="26" y="42"/>
                </a:cubicBezTo>
                <a:cubicBezTo>
                  <a:pt x="27" y="43"/>
                  <a:pt x="27" y="43"/>
                  <a:pt x="28" y="43"/>
                </a:cubicBezTo>
                <a:cubicBezTo>
                  <a:pt x="28" y="43"/>
                  <a:pt x="28" y="43"/>
                  <a:pt x="28" y="43"/>
                </a:cubicBezTo>
                <a:cubicBezTo>
                  <a:pt x="29" y="43"/>
                  <a:pt x="29" y="43"/>
                  <a:pt x="29" y="43"/>
                </a:cubicBezTo>
                <a:cubicBezTo>
                  <a:pt x="29" y="43"/>
                  <a:pt x="29" y="43"/>
                  <a:pt x="29" y="43"/>
                </a:cubicBezTo>
                <a:cubicBezTo>
                  <a:pt x="29" y="42"/>
                  <a:pt x="30" y="42"/>
                  <a:pt x="30" y="42"/>
                </a:cubicBezTo>
                <a:cubicBezTo>
                  <a:pt x="31" y="42"/>
                  <a:pt x="32" y="41"/>
                  <a:pt x="32" y="41"/>
                </a:cubicBezTo>
                <a:cubicBezTo>
                  <a:pt x="33" y="41"/>
                  <a:pt x="33" y="40"/>
                  <a:pt x="33" y="40"/>
                </a:cubicBezTo>
                <a:cubicBezTo>
                  <a:pt x="33" y="40"/>
                  <a:pt x="33" y="40"/>
                  <a:pt x="33" y="40"/>
                </a:cubicBezTo>
                <a:cubicBezTo>
                  <a:pt x="33" y="39"/>
                  <a:pt x="33" y="39"/>
                  <a:pt x="33" y="38"/>
                </a:cubicBezTo>
                <a:cubicBezTo>
                  <a:pt x="32" y="37"/>
                  <a:pt x="31" y="36"/>
                  <a:pt x="31" y="35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1" y="33"/>
                  <a:pt x="31" y="33"/>
                </a:cubicBezTo>
                <a:cubicBezTo>
                  <a:pt x="32" y="31"/>
                  <a:pt x="33" y="29"/>
                  <a:pt x="33" y="27"/>
                </a:cubicBezTo>
                <a:cubicBezTo>
                  <a:pt x="33" y="27"/>
                  <a:pt x="33" y="27"/>
                  <a:pt x="33" y="27"/>
                </a:cubicBezTo>
                <a:cubicBezTo>
                  <a:pt x="33" y="23"/>
                  <a:pt x="31" y="20"/>
                  <a:pt x="28" y="18"/>
                </a:cubicBezTo>
                <a:cubicBezTo>
                  <a:pt x="26" y="17"/>
                  <a:pt x="23" y="17"/>
                  <a:pt x="21" y="17"/>
                </a:cubicBezTo>
                <a:cubicBezTo>
                  <a:pt x="18" y="17"/>
                  <a:pt x="15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17"/>
                  <a:pt x="13" y="17"/>
                  <a:pt x="12" y="17"/>
                </a:cubicBezTo>
                <a:cubicBezTo>
                  <a:pt x="12" y="17"/>
                  <a:pt x="11" y="17"/>
                  <a:pt x="11" y="17"/>
                </a:cubicBezTo>
                <a:cubicBezTo>
                  <a:pt x="10" y="17"/>
                  <a:pt x="10" y="16"/>
                  <a:pt x="10" y="16"/>
                </a:cubicBezTo>
                <a:cubicBezTo>
                  <a:pt x="10" y="16"/>
                  <a:pt x="10" y="16"/>
                  <a:pt x="10" y="16"/>
                </a:cubicBezTo>
                <a:cubicBezTo>
                  <a:pt x="10" y="16"/>
                  <a:pt x="10" y="16"/>
                  <a:pt x="10" y="15"/>
                </a:cubicBezTo>
                <a:cubicBezTo>
                  <a:pt x="11" y="15"/>
                  <a:pt x="11" y="14"/>
                  <a:pt x="12" y="14"/>
                </a:cubicBezTo>
                <a:cubicBezTo>
                  <a:pt x="13" y="13"/>
                  <a:pt x="14" y="12"/>
                  <a:pt x="15" y="12"/>
                </a:cubicBezTo>
                <a:cubicBezTo>
                  <a:pt x="15" y="12"/>
                  <a:pt x="15" y="12"/>
                  <a:pt x="15" y="12"/>
                </a:cubicBezTo>
                <a:cubicBezTo>
                  <a:pt x="16" y="12"/>
                  <a:pt x="16" y="13"/>
                  <a:pt x="16" y="13"/>
                </a:cubicBezTo>
                <a:cubicBezTo>
                  <a:pt x="16" y="13"/>
                  <a:pt x="16" y="13"/>
                  <a:pt x="16" y="13"/>
                </a:cubicBezTo>
                <a:cubicBezTo>
                  <a:pt x="17" y="13"/>
                  <a:pt x="17" y="13"/>
                  <a:pt x="17" y="13"/>
                </a:cubicBezTo>
                <a:cubicBezTo>
                  <a:pt x="17" y="13"/>
                  <a:pt x="18" y="14"/>
                  <a:pt x="18" y="14"/>
                </a:cubicBezTo>
                <a:cubicBezTo>
                  <a:pt x="18" y="14"/>
                  <a:pt x="18" y="14"/>
                  <a:pt x="18" y="13"/>
                </a:cubicBezTo>
                <a:cubicBezTo>
                  <a:pt x="19" y="13"/>
                  <a:pt x="19" y="13"/>
                  <a:pt x="19" y="13"/>
                </a:cubicBezTo>
                <a:cubicBezTo>
                  <a:pt x="20" y="13"/>
                  <a:pt x="20" y="13"/>
                  <a:pt x="20" y="13"/>
                </a:cubicBezTo>
                <a:cubicBezTo>
                  <a:pt x="21" y="12"/>
                  <a:pt x="23" y="11"/>
                  <a:pt x="24" y="9"/>
                </a:cubicBezTo>
                <a:cubicBezTo>
                  <a:pt x="24" y="9"/>
                  <a:pt x="24" y="8"/>
                  <a:pt x="24" y="7"/>
                </a:cubicBezTo>
                <a:cubicBezTo>
                  <a:pt x="22" y="5"/>
                  <a:pt x="18" y="3"/>
                  <a:pt x="15" y="3"/>
                </a:cubicBezTo>
                <a:cubicBezTo>
                  <a:pt x="14" y="3"/>
                  <a:pt x="13" y="4"/>
                  <a:pt x="11" y="4"/>
                </a:cubicBezTo>
                <a:cubicBezTo>
                  <a:pt x="11" y="4"/>
                  <a:pt x="11" y="3"/>
                  <a:pt x="11" y="3"/>
                </a:cubicBezTo>
                <a:cubicBezTo>
                  <a:pt x="10" y="2"/>
                  <a:pt x="10" y="2"/>
                  <a:pt x="10" y="1"/>
                </a:cubicBezTo>
                <a:cubicBezTo>
                  <a:pt x="9" y="1"/>
                  <a:pt x="8" y="0"/>
                  <a:pt x="8" y="0"/>
                </a:cubicBezTo>
                <a:cubicBezTo>
                  <a:pt x="8" y="0"/>
                  <a:pt x="8" y="0"/>
                  <a:pt x="8" y="0"/>
                </a:cubicBezTo>
                <a:cubicBezTo>
                  <a:pt x="7" y="0"/>
                  <a:pt x="7" y="0"/>
                  <a:pt x="7" y="0"/>
                </a:cubicBezTo>
                <a:cubicBezTo>
                  <a:pt x="8" y="0"/>
                  <a:pt x="8" y="0"/>
                  <a:pt x="8" y="0"/>
                </a:cubicBezTo>
                <a:cubicBezTo>
                  <a:pt x="7" y="0"/>
                  <a:pt x="7" y="0"/>
                  <a:pt x="7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4" name="CustomShape 48"/>
          <p:cNvSpPr/>
          <p:nvPr/>
        </p:nvSpPr>
        <p:spPr>
          <a:xfrm>
            <a:off x="2103480" y="3099600"/>
            <a:ext cx="79920" cy="82080"/>
          </a:xfrm>
          <a:custGeom>
            <a:avLst/>
            <a:gdLst/>
            <a:ahLst/>
            <a:rect l="l" t="t" r="r" b="b"/>
            <a:pathLst>
              <a:path w="79" h="81">
                <a:moveTo>
                  <a:pt x="20" y="71"/>
                </a:moveTo>
                <a:cubicBezTo>
                  <a:pt x="19" y="71"/>
                  <a:pt x="19" y="71"/>
                  <a:pt x="18" y="70"/>
                </a:cubicBezTo>
                <a:cubicBezTo>
                  <a:pt x="19" y="70"/>
                  <a:pt x="19" y="70"/>
                  <a:pt x="19" y="70"/>
                </a:cubicBezTo>
                <a:cubicBezTo>
                  <a:pt x="20" y="71"/>
                  <a:pt x="20" y="71"/>
                  <a:pt x="20" y="71"/>
                </a:cubicBezTo>
                <a:moveTo>
                  <a:pt x="16" y="69"/>
                </a:moveTo>
                <a:cubicBezTo>
                  <a:pt x="16" y="68"/>
                  <a:pt x="15" y="68"/>
                  <a:pt x="15" y="67"/>
                </a:cubicBezTo>
                <a:cubicBezTo>
                  <a:pt x="15" y="67"/>
                  <a:pt x="16" y="67"/>
                  <a:pt x="16" y="67"/>
                </a:cubicBezTo>
                <a:cubicBezTo>
                  <a:pt x="17" y="68"/>
                  <a:pt x="17" y="68"/>
                  <a:pt x="18" y="69"/>
                </a:cubicBezTo>
                <a:cubicBezTo>
                  <a:pt x="17" y="69"/>
                  <a:pt x="17" y="69"/>
                  <a:pt x="17" y="69"/>
                </a:cubicBezTo>
                <a:cubicBezTo>
                  <a:pt x="17" y="69"/>
                  <a:pt x="17" y="69"/>
                  <a:pt x="17" y="69"/>
                </a:cubicBezTo>
                <a:cubicBezTo>
                  <a:pt x="17" y="69"/>
                  <a:pt x="17" y="69"/>
                  <a:pt x="17" y="69"/>
                </a:cubicBezTo>
                <a:cubicBezTo>
                  <a:pt x="16" y="69"/>
                  <a:pt x="16" y="69"/>
                  <a:pt x="16" y="69"/>
                </a:cubicBezTo>
                <a:moveTo>
                  <a:pt x="13" y="66"/>
                </a:moveTo>
                <a:cubicBezTo>
                  <a:pt x="13" y="65"/>
                  <a:pt x="12" y="65"/>
                  <a:pt x="12" y="64"/>
                </a:cubicBezTo>
                <a:cubicBezTo>
                  <a:pt x="13" y="64"/>
                  <a:pt x="14" y="64"/>
                  <a:pt x="14" y="64"/>
                </a:cubicBezTo>
                <a:cubicBezTo>
                  <a:pt x="15" y="65"/>
                  <a:pt x="15" y="65"/>
                  <a:pt x="15" y="66"/>
                </a:cubicBezTo>
                <a:cubicBezTo>
                  <a:pt x="15" y="66"/>
                  <a:pt x="14" y="66"/>
                  <a:pt x="13" y="66"/>
                </a:cubicBezTo>
                <a:moveTo>
                  <a:pt x="11" y="63"/>
                </a:moveTo>
                <a:cubicBezTo>
                  <a:pt x="10" y="62"/>
                  <a:pt x="10" y="62"/>
                  <a:pt x="10" y="61"/>
                </a:cubicBezTo>
                <a:cubicBezTo>
                  <a:pt x="11" y="61"/>
                  <a:pt x="12" y="61"/>
                  <a:pt x="13" y="61"/>
                </a:cubicBezTo>
                <a:cubicBezTo>
                  <a:pt x="13" y="61"/>
                  <a:pt x="13" y="62"/>
                  <a:pt x="13" y="62"/>
                </a:cubicBezTo>
                <a:cubicBezTo>
                  <a:pt x="13" y="62"/>
                  <a:pt x="12" y="63"/>
                  <a:pt x="11" y="63"/>
                </a:cubicBezTo>
                <a:moveTo>
                  <a:pt x="9" y="60"/>
                </a:moveTo>
                <a:cubicBezTo>
                  <a:pt x="8" y="59"/>
                  <a:pt x="8" y="59"/>
                  <a:pt x="8" y="59"/>
                </a:cubicBezTo>
                <a:cubicBezTo>
                  <a:pt x="9" y="59"/>
                  <a:pt x="10" y="58"/>
                  <a:pt x="12" y="58"/>
                </a:cubicBezTo>
                <a:cubicBezTo>
                  <a:pt x="12" y="59"/>
                  <a:pt x="12" y="59"/>
                  <a:pt x="12" y="59"/>
                </a:cubicBezTo>
                <a:cubicBezTo>
                  <a:pt x="11" y="60"/>
                  <a:pt x="10" y="60"/>
                  <a:pt x="9" y="60"/>
                </a:cubicBezTo>
                <a:moveTo>
                  <a:pt x="7" y="57"/>
                </a:moveTo>
                <a:cubicBezTo>
                  <a:pt x="7" y="57"/>
                  <a:pt x="7" y="56"/>
                  <a:pt x="6" y="55"/>
                </a:cubicBezTo>
                <a:cubicBezTo>
                  <a:pt x="8" y="55"/>
                  <a:pt x="9" y="55"/>
                  <a:pt x="11" y="55"/>
                </a:cubicBezTo>
                <a:cubicBezTo>
                  <a:pt x="11" y="55"/>
                  <a:pt x="11" y="56"/>
                  <a:pt x="11" y="56"/>
                </a:cubicBezTo>
                <a:cubicBezTo>
                  <a:pt x="10" y="57"/>
                  <a:pt x="9" y="57"/>
                  <a:pt x="7" y="57"/>
                </a:cubicBezTo>
                <a:moveTo>
                  <a:pt x="6" y="53"/>
                </a:moveTo>
                <a:cubicBezTo>
                  <a:pt x="6" y="53"/>
                  <a:pt x="5" y="53"/>
                  <a:pt x="5" y="52"/>
                </a:cubicBezTo>
                <a:cubicBezTo>
                  <a:pt x="7" y="52"/>
                  <a:pt x="8" y="52"/>
                  <a:pt x="10" y="52"/>
                </a:cubicBezTo>
                <a:cubicBezTo>
                  <a:pt x="10" y="52"/>
                  <a:pt x="10" y="53"/>
                  <a:pt x="10" y="53"/>
                </a:cubicBezTo>
                <a:cubicBezTo>
                  <a:pt x="9" y="53"/>
                  <a:pt x="7" y="53"/>
                  <a:pt x="6" y="53"/>
                </a:cubicBezTo>
                <a:moveTo>
                  <a:pt x="5" y="51"/>
                </a:moveTo>
                <a:cubicBezTo>
                  <a:pt x="4" y="49"/>
                  <a:pt x="4" y="47"/>
                  <a:pt x="4" y="45"/>
                </a:cubicBezTo>
                <a:cubicBezTo>
                  <a:pt x="6" y="44"/>
                  <a:pt x="7" y="44"/>
                  <a:pt x="9" y="44"/>
                </a:cubicBezTo>
                <a:cubicBezTo>
                  <a:pt x="9" y="44"/>
                  <a:pt x="9" y="44"/>
                  <a:pt x="9" y="44"/>
                </a:cubicBezTo>
                <a:cubicBezTo>
                  <a:pt x="9" y="46"/>
                  <a:pt x="9" y="48"/>
                  <a:pt x="9" y="50"/>
                </a:cubicBezTo>
                <a:cubicBezTo>
                  <a:pt x="8" y="50"/>
                  <a:pt x="6" y="50"/>
                  <a:pt x="5" y="51"/>
                </a:cubicBezTo>
                <a:moveTo>
                  <a:pt x="4" y="43"/>
                </a:moveTo>
                <a:cubicBezTo>
                  <a:pt x="4" y="42"/>
                  <a:pt x="4" y="42"/>
                  <a:pt x="4" y="42"/>
                </a:cubicBezTo>
                <a:cubicBezTo>
                  <a:pt x="4" y="40"/>
                  <a:pt x="4" y="39"/>
                  <a:pt x="4" y="38"/>
                </a:cubicBezTo>
                <a:cubicBezTo>
                  <a:pt x="6" y="37"/>
                  <a:pt x="8" y="37"/>
                  <a:pt x="10" y="36"/>
                </a:cubicBezTo>
                <a:cubicBezTo>
                  <a:pt x="9" y="38"/>
                  <a:pt x="9" y="40"/>
                  <a:pt x="9" y="42"/>
                </a:cubicBezTo>
                <a:cubicBezTo>
                  <a:pt x="7" y="42"/>
                  <a:pt x="6" y="43"/>
                  <a:pt x="4" y="43"/>
                </a:cubicBezTo>
                <a:moveTo>
                  <a:pt x="4" y="36"/>
                </a:moveTo>
                <a:cubicBezTo>
                  <a:pt x="4" y="35"/>
                  <a:pt x="5" y="33"/>
                  <a:pt x="5" y="32"/>
                </a:cubicBezTo>
                <a:cubicBezTo>
                  <a:pt x="7" y="32"/>
                  <a:pt x="9" y="32"/>
                  <a:pt x="11" y="32"/>
                </a:cubicBezTo>
                <a:cubicBezTo>
                  <a:pt x="11" y="33"/>
                  <a:pt x="10" y="34"/>
                  <a:pt x="10" y="35"/>
                </a:cubicBezTo>
                <a:cubicBezTo>
                  <a:pt x="8" y="35"/>
                  <a:pt x="6" y="35"/>
                  <a:pt x="4" y="36"/>
                </a:cubicBezTo>
                <a:moveTo>
                  <a:pt x="5" y="31"/>
                </a:moveTo>
                <a:cubicBezTo>
                  <a:pt x="6" y="29"/>
                  <a:pt x="6" y="28"/>
                  <a:pt x="7" y="27"/>
                </a:cubicBezTo>
                <a:cubicBezTo>
                  <a:pt x="8" y="27"/>
                  <a:pt x="9" y="26"/>
                  <a:pt x="11" y="26"/>
                </a:cubicBezTo>
                <a:cubicBezTo>
                  <a:pt x="11" y="26"/>
                  <a:pt x="12" y="26"/>
                  <a:pt x="13" y="26"/>
                </a:cubicBezTo>
                <a:cubicBezTo>
                  <a:pt x="13" y="27"/>
                  <a:pt x="13" y="28"/>
                  <a:pt x="12" y="28"/>
                </a:cubicBezTo>
                <a:cubicBezTo>
                  <a:pt x="12" y="29"/>
                  <a:pt x="12" y="29"/>
                  <a:pt x="12" y="30"/>
                </a:cubicBezTo>
                <a:cubicBezTo>
                  <a:pt x="9" y="30"/>
                  <a:pt x="7" y="30"/>
                  <a:pt x="5" y="31"/>
                </a:cubicBezTo>
                <a:moveTo>
                  <a:pt x="8" y="25"/>
                </a:moveTo>
                <a:cubicBezTo>
                  <a:pt x="9" y="24"/>
                  <a:pt x="9" y="22"/>
                  <a:pt x="10" y="21"/>
                </a:cubicBezTo>
                <a:cubicBezTo>
                  <a:pt x="12" y="21"/>
                  <a:pt x="14" y="21"/>
                  <a:pt x="16" y="22"/>
                </a:cubicBezTo>
                <a:cubicBezTo>
                  <a:pt x="16" y="23"/>
                  <a:pt x="15" y="24"/>
                  <a:pt x="14" y="25"/>
                </a:cubicBezTo>
                <a:cubicBezTo>
                  <a:pt x="13" y="25"/>
                  <a:pt x="11" y="25"/>
                  <a:pt x="10" y="25"/>
                </a:cubicBezTo>
                <a:cubicBezTo>
                  <a:pt x="9" y="25"/>
                  <a:pt x="9" y="25"/>
                  <a:pt x="8" y="25"/>
                </a:cubicBezTo>
                <a:moveTo>
                  <a:pt x="17" y="20"/>
                </a:moveTo>
                <a:cubicBezTo>
                  <a:pt x="15" y="20"/>
                  <a:pt x="13" y="20"/>
                  <a:pt x="11" y="20"/>
                </a:cubicBezTo>
                <a:cubicBezTo>
                  <a:pt x="13" y="18"/>
                  <a:pt x="14" y="15"/>
                  <a:pt x="16" y="14"/>
                </a:cubicBezTo>
                <a:cubicBezTo>
                  <a:pt x="17" y="14"/>
                  <a:pt x="19" y="14"/>
                  <a:pt x="20" y="14"/>
                </a:cubicBezTo>
                <a:cubicBezTo>
                  <a:pt x="21" y="14"/>
                  <a:pt x="22" y="14"/>
                  <a:pt x="23" y="14"/>
                </a:cubicBezTo>
                <a:cubicBezTo>
                  <a:pt x="21" y="16"/>
                  <a:pt x="19" y="18"/>
                  <a:pt x="17" y="20"/>
                </a:cubicBezTo>
                <a:moveTo>
                  <a:pt x="24" y="13"/>
                </a:moveTo>
                <a:cubicBezTo>
                  <a:pt x="23" y="12"/>
                  <a:pt x="22" y="12"/>
                  <a:pt x="20" y="12"/>
                </a:cubicBezTo>
                <a:cubicBezTo>
                  <a:pt x="19" y="12"/>
                  <a:pt x="19" y="12"/>
                  <a:pt x="18" y="12"/>
                </a:cubicBezTo>
                <a:cubicBezTo>
                  <a:pt x="19" y="12"/>
                  <a:pt x="19" y="11"/>
                  <a:pt x="20" y="10"/>
                </a:cubicBezTo>
                <a:cubicBezTo>
                  <a:pt x="22" y="11"/>
                  <a:pt x="24" y="11"/>
                  <a:pt x="26" y="11"/>
                </a:cubicBezTo>
                <a:cubicBezTo>
                  <a:pt x="25" y="12"/>
                  <a:pt x="25" y="12"/>
                  <a:pt x="24" y="13"/>
                </a:cubicBezTo>
                <a:moveTo>
                  <a:pt x="28" y="10"/>
                </a:moveTo>
                <a:cubicBezTo>
                  <a:pt x="26" y="9"/>
                  <a:pt x="24" y="9"/>
                  <a:pt x="22" y="9"/>
                </a:cubicBezTo>
                <a:cubicBezTo>
                  <a:pt x="23" y="9"/>
                  <a:pt x="23" y="8"/>
                  <a:pt x="24" y="8"/>
                </a:cubicBezTo>
                <a:cubicBezTo>
                  <a:pt x="25" y="8"/>
                  <a:pt x="27" y="9"/>
                  <a:pt x="29" y="9"/>
                </a:cubicBezTo>
                <a:cubicBezTo>
                  <a:pt x="28" y="10"/>
                  <a:pt x="28" y="10"/>
                  <a:pt x="28" y="10"/>
                </a:cubicBezTo>
                <a:moveTo>
                  <a:pt x="42" y="78"/>
                </a:moveTo>
                <a:cubicBezTo>
                  <a:pt x="42" y="78"/>
                  <a:pt x="42" y="78"/>
                  <a:pt x="42" y="78"/>
                </a:cubicBezTo>
                <a:cubicBezTo>
                  <a:pt x="37" y="78"/>
                  <a:pt x="32" y="76"/>
                  <a:pt x="28" y="74"/>
                </a:cubicBezTo>
                <a:cubicBezTo>
                  <a:pt x="18" y="67"/>
                  <a:pt x="12" y="56"/>
                  <a:pt x="12" y="44"/>
                </a:cubicBezTo>
                <a:cubicBezTo>
                  <a:pt x="12" y="39"/>
                  <a:pt x="13" y="34"/>
                  <a:pt x="15" y="30"/>
                </a:cubicBezTo>
                <a:cubicBezTo>
                  <a:pt x="18" y="23"/>
                  <a:pt x="23" y="18"/>
                  <a:pt x="29" y="13"/>
                </a:cubicBezTo>
                <a:cubicBezTo>
                  <a:pt x="34" y="9"/>
                  <a:pt x="41" y="6"/>
                  <a:pt x="47" y="6"/>
                </a:cubicBezTo>
                <a:cubicBezTo>
                  <a:pt x="47" y="6"/>
                  <a:pt x="47" y="6"/>
                  <a:pt x="47" y="6"/>
                </a:cubicBezTo>
                <a:cubicBezTo>
                  <a:pt x="52" y="6"/>
                  <a:pt x="56" y="7"/>
                  <a:pt x="61" y="10"/>
                </a:cubicBezTo>
                <a:cubicBezTo>
                  <a:pt x="71" y="17"/>
                  <a:pt x="76" y="28"/>
                  <a:pt x="76" y="39"/>
                </a:cubicBezTo>
                <a:cubicBezTo>
                  <a:pt x="76" y="46"/>
                  <a:pt x="74" y="53"/>
                  <a:pt x="71" y="59"/>
                </a:cubicBezTo>
                <a:cubicBezTo>
                  <a:pt x="66" y="70"/>
                  <a:pt x="54" y="78"/>
                  <a:pt x="42" y="78"/>
                </a:cubicBezTo>
                <a:moveTo>
                  <a:pt x="31" y="8"/>
                </a:moveTo>
                <a:cubicBezTo>
                  <a:pt x="29" y="7"/>
                  <a:pt x="28" y="7"/>
                  <a:pt x="26" y="7"/>
                </a:cubicBezTo>
                <a:cubicBezTo>
                  <a:pt x="27" y="6"/>
                  <a:pt x="28" y="6"/>
                  <a:pt x="29" y="5"/>
                </a:cubicBezTo>
                <a:cubicBezTo>
                  <a:pt x="30" y="6"/>
                  <a:pt x="32" y="6"/>
                  <a:pt x="33" y="6"/>
                </a:cubicBezTo>
                <a:cubicBezTo>
                  <a:pt x="34" y="6"/>
                  <a:pt x="34" y="6"/>
                  <a:pt x="34" y="6"/>
                </a:cubicBezTo>
                <a:cubicBezTo>
                  <a:pt x="33" y="7"/>
                  <a:pt x="32" y="7"/>
                  <a:pt x="31" y="8"/>
                </a:cubicBezTo>
                <a:moveTo>
                  <a:pt x="36" y="5"/>
                </a:moveTo>
                <a:cubicBezTo>
                  <a:pt x="35" y="5"/>
                  <a:pt x="34" y="5"/>
                  <a:pt x="34" y="5"/>
                </a:cubicBezTo>
                <a:cubicBezTo>
                  <a:pt x="33" y="4"/>
                  <a:pt x="33" y="4"/>
                  <a:pt x="32" y="4"/>
                </a:cubicBezTo>
                <a:cubicBezTo>
                  <a:pt x="33" y="4"/>
                  <a:pt x="34" y="4"/>
                  <a:pt x="34" y="4"/>
                </a:cubicBezTo>
                <a:cubicBezTo>
                  <a:pt x="35" y="4"/>
                  <a:pt x="37" y="4"/>
                  <a:pt x="38" y="5"/>
                </a:cubicBezTo>
                <a:cubicBezTo>
                  <a:pt x="38" y="5"/>
                  <a:pt x="38" y="5"/>
                  <a:pt x="38" y="5"/>
                </a:cubicBezTo>
                <a:cubicBezTo>
                  <a:pt x="37" y="5"/>
                  <a:pt x="37" y="5"/>
                  <a:pt x="36" y="5"/>
                </a:cubicBezTo>
                <a:moveTo>
                  <a:pt x="37" y="0"/>
                </a:moveTo>
                <a:cubicBezTo>
                  <a:pt x="37" y="0"/>
                  <a:pt x="37" y="0"/>
                  <a:pt x="37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22" y="2"/>
                  <a:pt x="10" y="12"/>
                  <a:pt x="4" y="25"/>
                </a:cubicBezTo>
                <a:cubicBezTo>
                  <a:pt x="2" y="30"/>
                  <a:pt x="0" y="36"/>
                  <a:pt x="0" y="42"/>
                </a:cubicBezTo>
                <a:cubicBezTo>
                  <a:pt x="0" y="49"/>
                  <a:pt x="3" y="57"/>
                  <a:pt x="8" y="64"/>
                </a:cubicBezTo>
                <a:cubicBezTo>
                  <a:pt x="8" y="64"/>
                  <a:pt x="8" y="64"/>
                  <a:pt x="8" y="64"/>
                </a:cubicBezTo>
                <a:cubicBezTo>
                  <a:pt x="8" y="65"/>
                  <a:pt x="8" y="65"/>
                  <a:pt x="8" y="65"/>
                </a:cubicBezTo>
                <a:cubicBezTo>
                  <a:pt x="10" y="67"/>
                  <a:pt x="13" y="70"/>
                  <a:pt x="15" y="72"/>
                </a:cubicBezTo>
                <a:cubicBezTo>
                  <a:pt x="16" y="73"/>
                  <a:pt x="16" y="73"/>
                  <a:pt x="16" y="73"/>
                </a:cubicBezTo>
                <a:cubicBezTo>
                  <a:pt x="16" y="73"/>
                  <a:pt x="16" y="73"/>
                  <a:pt x="16" y="73"/>
                </a:cubicBezTo>
                <a:cubicBezTo>
                  <a:pt x="16" y="73"/>
                  <a:pt x="16" y="73"/>
                  <a:pt x="16" y="73"/>
                </a:cubicBezTo>
                <a:cubicBezTo>
                  <a:pt x="17" y="74"/>
                  <a:pt x="17" y="74"/>
                  <a:pt x="17" y="74"/>
                </a:cubicBezTo>
                <a:cubicBezTo>
                  <a:pt x="22" y="76"/>
                  <a:pt x="27" y="78"/>
                  <a:pt x="32" y="80"/>
                </a:cubicBezTo>
                <a:cubicBezTo>
                  <a:pt x="32" y="80"/>
                  <a:pt x="33" y="80"/>
                  <a:pt x="33" y="80"/>
                </a:cubicBezTo>
                <a:cubicBezTo>
                  <a:pt x="33" y="80"/>
                  <a:pt x="33" y="80"/>
                  <a:pt x="33" y="80"/>
                </a:cubicBezTo>
                <a:cubicBezTo>
                  <a:pt x="36" y="80"/>
                  <a:pt x="39" y="81"/>
                  <a:pt x="42" y="81"/>
                </a:cubicBezTo>
                <a:cubicBezTo>
                  <a:pt x="55" y="81"/>
                  <a:pt x="69" y="73"/>
                  <a:pt x="74" y="60"/>
                </a:cubicBezTo>
                <a:cubicBezTo>
                  <a:pt x="78" y="54"/>
                  <a:pt x="79" y="47"/>
                  <a:pt x="79" y="39"/>
                </a:cubicBezTo>
                <a:cubicBezTo>
                  <a:pt x="79" y="27"/>
                  <a:pt x="74" y="15"/>
                  <a:pt x="62" y="8"/>
                </a:cubicBezTo>
                <a:cubicBezTo>
                  <a:pt x="59" y="5"/>
                  <a:pt x="56" y="4"/>
                  <a:pt x="52" y="4"/>
                </a:cubicBezTo>
                <a:cubicBezTo>
                  <a:pt x="52" y="3"/>
                  <a:pt x="52" y="3"/>
                  <a:pt x="52" y="3"/>
                </a:cubicBezTo>
                <a:cubicBezTo>
                  <a:pt x="48" y="2"/>
                  <a:pt x="43" y="1"/>
                  <a:pt x="38" y="0"/>
                </a:cubicBezTo>
                <a:cubicBezTo>
                  <a:pt x="38" y="0"/>
                  <a:pt x="37" y="0"/>
                  <a:pt x="37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5" name="CustomShape 49"/>
          <p:cNvSpPr/>
          <p:nvPr/>
        </p:nvSpPr>
        <p:spPr>
          <a:xfrm>
            <a:off x="2118960" y="3110040"/>
            <a:ext cx="58320" cy="64800"/>
          </a:xfrm>
          <a:custGeom>
            <a:avLst/>
            <a:gdLst/>
            <a:ahLst/>
            <a:rect l="l" t="t" r="r" b="b"/>
            <a:pathLst>
              <a:path w="58" h="64">
                <a:moveTo>
                  <a:pt x="43" y="56"/>
                </a:moveTo>
                <a:cubicBezTo>
                  <a:pt x="43" y="55"/>
                  <a:pt x="43" y="55"/>
                  <a:pt x="43" y="55"/>
                </a:cubicBezTo>
                <a:cubicBezTo>
                  <a:pt x="43" y="55"/>
                  <a:pt x="43" y="55"/>
                  <a:pt x="43" y="55"/>
                </a:cubicBezTo>
                <a:cubicBezTo>
                  <a:pt x="43" y="56"/>
                  <a:pt x="43" y="56"/>
                  <a:pt x="43" y="56"/>
                </a:cubicBezTo>
                <a:moveTo>
                  <a:pt x="45" y="53"/>
                </a:moveTo>
                <a:cubicBezTo>
                  <a:pt x="45" y="53"/>
                  <a:pt x="45" y="53"/>
                  <a:pt x="45" y="53"/>
                </a:cubicBezTo>
                <a:cubicBezTo>
                  <a:pt x="46" y="53"/>
                  <a:pt x="46" y="52"/>
                  <a:pt x="47" y="51"/>
                </a:cubicBezTo>
                <a:cubicBezTo>
                  <a:pt x="48" y="51"/>
                  <a:pt x="48" y="51"/>
                  <a:pt x="48" y="51"/>
                </a:cubicBezTo>
                <a:cubicBezTo>
                  <a:pt x="47" y="52"/>
                  <a:pt x="46" y="53"/>
                  <a:pt x="45" y="53"/>
                </a:cubicBezTo>
                <a:moveTo>
                  <a:pt x="48" y="49"/>
                </a:moveTo>
                <a:cubicBezTo>
                  <a:pt x="49" y="48"/>
                  <a:pt x="49" y="48"/>
                  <a:pt x="50" y="47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8"/>
                  <a:pt x="50" y="49"/>
                  <a:pt x="49" y="50"/>
                </a:cubicBezTo>
                <a:cubicBezTo>
                  <a:pt x="48" y="49"/>
                  <a:pt x="48" y="49"/>
                  <a:pt x="48" y="49"/>
                </a:cubicBezTo>
                <a:cubicBezTo>
                  <a:pt x="48" y="49"/>
                  <a:pt x="48" y="49"/>
                  <a:pt x="48" y="49"/>
                </a:cubicBezTo>
                <a:moveTo>
                  <a:pt x="51" y="45"/>
                </a:moveTo>
                <a:cubicBezTo>
                  <a:pt x="51" y="45"/>
                  <a:pt x="51" y="45"/>
                  <a:pt x="50" y="45"/>
                </a:cubicBezTo>
                <a:cubicBezTo>
                  <a:pt x="51" y="44"/>
                  <a:pt x="51" y="43"/>
                  <a:pt x="52" y="41"/>
                </a:cubicBezTo>
                <a:cubicBezTo>
                  <a:pt x="52" y="42"/>
                  <a:pt x="52" y="42"/>
                  <a:pt x="53" y="42"/>
                </a:cubicBezTo>
                <a:cubicBezTo>
                  <a:pt x="52" y="43"/>
                  <a:pt x="52" y="44"/>
                  <a:pt x="51" y="45"/>
                </a:cubicBezTo>
                <a:moveTo>
                  <a:pt x="53" y="40"/>
                </a:moveTo>
                <a:cubicBezTo>
                  <a:pt x="53" y="40"/>
                  <a:pt x="52" y="40"/>
                  <a:pt x="52" y="40"/>
                </a:cubicBezTo>
                <a:cubicBezTo>
                  <a:pt x="52" y="39"/>
                  <a:pt x="53" y="37"/>
                  <a:pt x="53" y="36"/>
                </a:cubicBezTo>
                <a:cubicBezTo>
                  <a:pt x="53" y="36"/>
                  <a:pt x="54" y="36"/>
                  <a:pt x="54" y="36"/>
                </a:cubicBezTo>
                <a:cubicBezTo>
                  <a:pt x="54" y="38"/>
                  <a:pt x="54" y="39"/>
                  <a:pt x="53" y="40"/>
                </a:cubicBezTo>
                <a:moveTo>
                  <a:pt x="54" y="35"/>
                </a:moveTo>
                <a:cubicBezTo>
                  <a:pt x="54" y="34"/>
                  <a:pt x="54" y="34"/>
                  <a:pt x="53" y="34"/>
                </a:cubicBezTo>
                <a:cubicBezTo>
                  <a:pt x="53" y="33"/>
                  <a:pt x="54" y="31"/>
                  <a:pt x="54" y="30"/>
                </a:cubicBezTo>
                <a:cubicBezTo>
                  <a:pt x="54" y="30"/>
                  <a:pt x="54" y="30"/>
                  <a:pt x="55" y="30"/>
                </a:cubicBezTo>
                <a:cubicBezTo>
                  <a:pt x="55" y="30"/>
                  <a:pt x="55" y="30"/>
                  <a:pt x="55" y="30"/>
                </a:cubicBezTo>
                <a:cubicBezTo>
                  <a:pt x="55" y="32"/>
                  <a:pt x="55" y="33"/>
                  <a:pt x="54" y="35"/>
                </a:cubicBezTo>
                <a:moveTo>
                  <a:pt x="55" y="28"/>
                </a:moveTo>
                <a:cubicBezTo>
                  <a:pt x="54" y="28"/>
                  <a:pt x="54" y="28"/>
                  <a:pt x="54" y="28"/>
                </a:cubicBezTo>
                <a:cubicBezTo>
                  <a:pt x="54" y="27"/>
                  <a:pt x="53" y="26"/>
                  <a:pt x="53" y="25"/>
                </a:cubicBezTo>
                <a:cubicBezTo>
                  <a:pt x="54" y="25"/>
                  <a:pt x="54" y="25"/>
                  <a:pt x="54" y="25"/>
                </a:cubicBezTo>
                <a:cubicBezTo>
                  <a:pt x="54" y="26"/>
                  <a:pt x="55" y="27"/>
                  <a:pt x="55" y="28"/>
                </a:cubicBezTo>
                <a:moveTo>
                  <a:pt x="54" y="23"/>
                </a:moveTo>
                <a:cubicBezTo>
                  <a:pt x="53" y="23"/>
                  <a:pt x="53" y="23"/>
                  <a:pt x="53" y="23"/>
                </a:cubicBezTo>
                <a:cubicBezTo>
                  <a:pt x="53" y="22"/>
                  <a:pt x="53" y="21"/>
                  <a:pt x="52" y="20"/>
                </a:cubicBezTo>
                <a:cubicBezTo>
                  <a:pt x="53" y="20"/>
                  <a:pt x="53" y="20"/>
                  <a:pt x="53" y="20"/>
                </a:cubicBezTo>
                <a:cubicBezTo>
                  <a:pt x="53" y="21"/>
                  <a:pt x="54" y="22"/>
                  <a:pt x="54" y="23"/>
                </a:cubicBezTo>
                <a:moveTo>
                  <a:pt x="52" y="18"/>
                </a:moveTo>
                <a:cubicBezTo>
                  <a:pt x="52" y="18"/>
                  <a:pt x="52" y="18"/>
                  <a:pt x="52" y="18"/>
                </a:cubicBezTo>
                <a:cubicBezTo>
                  <a:pt x="51" y="17"/>
                  <a:pt x="51" y="17"/>
                  <a:pt x="51" y="16"/>
                </a:cubicBezTo>
                <a:cubicBezTo>
                  <a:pt x="51" y="16"/>
                  <a:pt x="51" y="16"/>
                  <a:pt x="51" y="16"/>
                </a:cubicBezTo>
                <a:cubicBezTo>
                  <a:pt x="52" y="17"/>
                  <a:pt x="52" y="17"/>
                  <a:pt x="52" y="18"/>
                </a:cubicBezTo>
                <a:moveTo>
                  <a:pt x="50" y="14"/>
                </a:move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moveTo>
                  <a:pt x="22" y="60"/>
                </a:moveTo>
                <a:cubicBezTo>
                  <a:pt x="20" y="59"/>
                  <a:pt x="18" y="59"/>
                  <a:pt x="16" y="57"/>
                </a:cubicBezTo>
                <a:cubicBezTo>
                  <a:pt x="8" y="53"/>
                  <a:pt x="4" y="43"/>
                  <a:pt x="4" y="34"/>
                </a:cubicBezTo>
                <a:cubicBezTo>
                  <a:pt x="4" y="30"/>
                  <a:pt x="4" y="26"/>
                  <a:pt x="6" y="22"/>
                </a:cubicBezTo>
                <a:cubicBezTo>
                  <a:pt x="8" y="17"/>
                  <a:pt x="12" y="12"/>
                  <a:pt x="17" y="9"/>
                </a:cubicBezTo>
                <a:cubicBezTo>
                  <a:pt x="21" y="6"/>
                  <a:pt x="27" y="3"/>
                  <a:pt x="32" y="3"/>
                </a:cubicBezTo>
                <a:cubicBezTo>
                  <a:pt x="32" y="3"/>
                  <a:pt x="32" y="3"/>
                  <a:pt x="32" y="3"/>
                </a:cubicBezTo>
                <a:cubicBezTo>
                  <a:pt x="32" y="3"/>
                  <a:pt x="33" y="3"/>
                  <a:pt x="34" y="3"/>
                </a:cubicBezTo>
                <a:cubicBezTo>
                  <a:pt x="34" y="4"/>
                  <a:pt x="34" y="4"/>
                  <a:pt x="34" y="4"/>
                </a:cubicBezTo>
                <a:cubicBezTo>
                  <a:pt x="36" y="4"/>
                  <a:pt x="37" y="5"/>
                  <a:pt x="38" y="6"/>
                </a:cubicBezTo>
                <a:cubicBezTo>
                  <a:pt x="46" y="11"/>
                  <a:pt x="50" y="19"/>
                  <a:pt x="50" y="28"/>
                </a:cubicBezTo>
                <a:cubicBezTo>
                  <a:pt x="50" y="29"/>
                  <a:pt x="50" y="29"/>
                  <a:pt x="50" y="29"/>
                </a:cubicBezTo>
                <a:cubicBezTo>
                  <a:pt x="50" y="29"/>
                  <a:pt x="50" y="29"/>
                  <a:pt x="50" y="29"/>
                </a:cubicBezTo>
                <a:cubicBezTo>
                  <a:pt x="50" y="35"/>
                  <a:pt x="49" y="40"/>
                  <a:pt x="47" y="45"/>
                </a:cubicBezTo>
                <a:cubicBezTo>
                  <a:pt x="43" y="54"/>
                  <a:pt x="33" y="60"/>
                  <a:pt x="23" y="60"/>
                </a:cubicBezTo>
                <a:cubicBezTo>
                  <a:pt x="23" y="60"/>
                  <a:pt x="23" y="60"/>
                  <a:pt x="23" y="60"/>
                </a:cubicBezTo>
                <a:cubicBezTo>
                  <a:pt x="23" y="60"/>
                  <a:pt x="22" y="60"/>
                  <a:pt x="22" y="60"/>
                </a:cubicBezTo>
                <a:cubicBezTo>
                  <a:pt x="22" y="60"/>
                  <a:pt x="22" y="60"/>
                  <a:pt x="22" y="60"/>
                </a:cubicBezTo>
                <a:moveTo>
                  <a:pt x="32" y="0"/>
                </a:moveTo>
                <a:cubicBezTo>
                  <a:pt x="32" y="0"/>
                  <a:pt x="32" y="0"/>
                  <a:pt x="32" y="0"/>
                </a:cubicBezTo>
                <a:cubicBezTo>
                  <a:pt x="26" y="0"/>
                  <a:pt x="20" y="3"/>
                  <a:pt x="15" y="6"/>
                </a:cubicBezTo>
                <a:cubicBezTo>
                  <a:pt x="10" y="10"/>
                  <a:pt x="6" y="15"/>
                  <a:pt x="3" y="21"/>
                </a:cubicBezTo>
                <a:cubicBezTo>
                  <a:pt x="1" y="25"/>
                  <a:pt x="0" y="29"/>
                  <a:pt x="0" y="34"/>
                </a:cubicBezTo>
                <a:cubicBezTo>
                  <a:pt x="0" y="44"/>
                  <a:pt x="5" y="55"/>
                  <a:pt x="14" y="60"/>
                </a:cubicBezTo>
                <a:cubicBezTo>
                  <a:pt x="19" y="63"/>
                  <a:pt x="23" y="64"/>
                  <a:pt x="28" y="64"/>
                </a:cubicBezTo>
                <a:cubicBezTo>
                  <a:pt x="39" y="64"/>
                  <a:pt x="49" y="57"/>
                  <a:pt x="54" y="47"/>
                </a:cubicBezTo>
                <a:cubicBezTo>
                  <a:pt x="57" y="42"/>
                  <a:pt x="58" y="36"/>
                  <a:pt x="58" y="30"/>
                </a:cubicBezTo>
                <a:cubicBezTo>
                  <a:pt x="58" y="20"/>
                  <a:pt x="54" y="10"/>
                  <a:pt x="44" y="4"/>
                </a:cubicBezTo>
                <a:cubicBezTo>
                  <a:pt x="40" y="1"/>
                  <a:pt x="36" y="0"/>
                  <a:pt x="3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6" name="CustomShape 50"/>
          <p:cNvSpPr/>
          <p:nvPr/>
        </p:nvSpPr>
        <p:spPr>
          <a:xfrm>
            <a:off x="2133000" y="3119040"/>
            <a:ext cx="29160" cy="48600"/>
          </a:xfrm>
          <a:custGeom>
            <a:avLst/>
            <a:gdLst/>
            <a:ahLst/>
            <a:rect l="l" t="t" r="r" b="b"/>
            <a:pathLst>
              <a:path w="29" h="48">
                <a:moveTo>
                  <a:pt x="15" y="8"/>
                </a:moveTo>
                <a:cubicBezTo>
                  <a:pt x="15" y="8"/>
                  <a:pt x="16" y="8"/>
                  <a:pt x="16" y="8"/>
                </a:cubicBezTo>
                <a:cubicBezTo>
                  <a:pt x="16" y="8"/>
                  <a:pt x="17" y="7"/>
                  <a:pt x="17" y="7"/>
                </a:cubicBezTo>
                <a:cubicBezTo>
                  <a:pt x="17" y="6"/>
                  <a:pt x="18" y="5"/>
                  <a:pt x="18" y="4"/>
                </a:cubicBezTo>
                <a:cubicBezTo>
                  <a:pt x="18" y="3"/>
                  <a:pt x="18" y="3"/>
                  <a:pt x="18" y="3"/>
                </a:cubicBezTo>
                <a:cubicBezTo>
                  <a:pt x="19" y="4"/>
                  <a:pt x="19" y="4"/>
                  <a:pt x="19" y="4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4"/>
                  <a:pt x="20" y="4"/>
                  <a:pt x="20" y="5"/>
                </a:cubicBezTo>
                <a:cubicBezTo>
                  <a:pt x="20" y="5"/>
                  <a:pt x="20" y="6"/>
                  <a:pt x="20" y="6"/>
                </a:cubicBezTo>
                <a:cubicBezTo>
                  <a:pt x="19" y="6"/>
                  <a:pt x="19" y="7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9"/>
                  <a:pt x="20" y="9"/>
                  <a:pt x="20" y="10"/>
                </a:cubicBezTo>
                <a:cubicBezTo>
                  <a:pt x="23" y="11"/>
                  <a:pt x="25" y="14"/>
                  <a:pt x="25" y="17"/>
                </a:cubicBezTo>
                <a:cubicBezTo>
                  <a:pt x="25" y="17"/>
                  <a:pt x="24" y="17"/>
                  <a:pt x="23" y="16"/>
                </a:cubicBezTo>
                <a:cubicBezTo>
                  <a:pt x="23" y="16"/>
                  <a:pt x="23" y="16"/>
                  <a:pt x="23" y="16"/>
                </a:cubicBezTo>
                <a:cubicBezTo>
                  <a:pt x="23" y="16"/>
                  <a:pt x="23" y="16"/>
                  <a:pt x="23" y="16"/>
                </a:cubicBezTo>
                <a:cubicBezTo>
                  <a:pt x="23" y="16"/>
                  <a:pt x="23" y="16"/>
                  <a:pt x="23" y="16"/>
                </a:cubicBezTo>
                <a:cubicBezTo>
                  <a:pt x="23" y="15"/>
                  <a:pt x="21" y="13"/>
                  <a:pt x="20" y="13"/>
                </a:cubicBezTo>
                <a:cubicBezTo>
                  <a:pt x="19" y="12"/>
                  <a:pt x="18" y="11"/>
                  <a:pt x="17" y="11"/>
                </a:cubicBezTo>
                <a:cubicBezTo>
                  <a:pt x="16" y="11"/>
                  <a:pt x="15" y="11"/>
                  <a:pt x="14" y="11"/>
                </a:cubicBezTo>
                <a:cubicBezTo>
                  <a:pt x="13" y="11"/>
                  <a:pt x="13" y="11"/>
                  <a:pt x="12" y="11"/>
                </a:cubicBezTo>
                <a:cubicBezTo>
                  <a:pt x="11" y="12"/>
                  <a:pt x="10" y="12"/>
                  <a:pt x="10" y="13"/>
                </a:cubicBezTo>
                <a:cubicBezTo>
                  <a:pt x="9" y="14"/>
                  <a:pt x="9" y="14"/>
                  <a:pt x="9" y="15"/>
                </a:cubicBezTo>
                <a:cubicBezTo>
                  <a:pt x="9" y="17"/>
                  <a:pt x="11" y="18"/>
                  <a:pt x="12" y="19"/>
                </a:cubicBezTo>
                <a:cubicBezTo>
                  <a:pt x="14" y="21"/>
                  <a:pt x="16" y="23"/>
                  <a:pt x="17" y="25"/>
                </a:cubicBezTo>
                <a:cubicBezTo>
                  <a:pt x="19" y="26"/>
                  <a:pt x="20" y="28"/>
                  <a:pt x="21" y="30"/>
                </a:cubicBezTo>
                <a:cubicBezTo>
                  <a:pt x="21" y="31"/>
                  <a:pt x="21" y="31"/>
                  <a:pt x="21" y="32"/>
                </a:cubicBezTo>
                <a:cubicBezTo>
                  <a:pt x="21" y="34"/>
                  <a:pt x="20" y="35"/>
                  <a:pt x="19" y="37"/>
                </a:cubicBezTo>
                <a:cubicBezTo>
                  <a:pt x="19" y="37"/>
                  <a:pt x="17" y="38"/>
                  <a:pt x="15" y="38"/>
                </a:cubicBezTo>
                <a:cubicBezTo>
                  <a:pt x="14" y="38"/>
                  <a:pt x="14" y="38"/>
                  <a:pt x="13" y="38"/>
                </a:cubicBezTo>
                <a:cubicBezTo>
                  <a:pt x="12" y="38"/>
                  <a:pt x="12" y="38"/>
                  <a:pt x="12" y="38"/>
                </a:cubicBezTo>
                <a:cubicBezTo>
                  <a:pt x="12" y="38"/>
                  <a:pt x="12" y="38"/>
                  <a:pt x="12" y="38"/>
                </a:cubicBezTo>
                <a:cubicBezTo>
                  <a:pt x="11" y="38"/>
                  <a:pt x="11" y="39"/>
                  <a:pt x="11" y="40"/>
                </a:cubicBezTo>
                <a:cubicBezTo>
                  <a:pt x="11" y="40"/>
                  <a:pt x="11" y="40"/>
                  <a:pt x="11" y="41"/>
                </a:cubicBezTo>
                <a:cubicBezTo>
                  <a:pt x="10" y="42"/>
                  <a:pt x="10" y="43"/>
                  <a:pt x="10" y="44"/>
                </a:cubicBezTo>
                <a:cubicBezTo>
                  <a:pt x="10" y="44"/>
                  <a:pt x="10" y="44"/>
                  <a:pt x="10" y="44"/>
                </a:cubicBezTo>
                <a:cubicBezTo>
                  <a:pt x="10" y="44"/>
                  <a:pt x="9" y="44"/>
                  <a:pt x="9" y="44"/>
                </a:cubicBezTo>
                <a:cubicBezTo>
                  <a:pt x="9" y="43"/>
                  <a:pt x="9" y="42"/>
                  <a:pt x="9" y="41"/>
                </a:cubicBezTo>
                <a:cubicBezTo>
                  <a:pt x="9" y="40"/>
                  <a:pt x="9" y="40"/>
                  <a:pt x="9" y="40"/>
                </a:cubicBezTo>
                <a:cubicBezTo>
                  <a:pt x="9" y="39"/>
                  <a:pt x="9" y="39"/>
                  <a:pt x="9" y="38"/>
                </a:cubicBezTo>
                <a:cubicBezTo>
                  <a:pt x="8" y="37"/>
                  <a:pt x="8" y="37"/>
                  <a:pt x="7" y="37"/>
                </a:cubicBezTo>
                <a:cubicBezTo>
                  <a:pt x="5" y="36"/>
                  <a:pt x="3" y="33"/>
                  <a:pt x="3" y="30"/>
                </a:cubicBezTo>
                <a:cubicBezTo>
                  <a:pt x="3" y="30"/>
                  <a:pt x="3" y="30"/>
                  <a:pt x="3" y="30"/>
                </a:cubicBezTo>
                <a:cubicBezTo>
                  <a:pt x="4" y="30"/>
                  <a:pt x="5" y="30"/>
                  <a:pt x="5" y="30"/>
                </a:cubicBezTo>
                <a:cubicBezTo>
                  <a:pt x="6" y="33"/>
                  <a:pt x="9" y="35"/>
                  <a:pt x="11" y="36"/>
                </a:cubicBezTo>
                <a:cubicBezTo>
                  <a:pt x="12" y="36"/>
                  <a:pt x="12" y="36"/>
                  <a:pt x="13" y="36"/>
                </a:cubicBezTo>
                <a:cubicBezTo>
                  <a:pt x="14" y="36"/>
                  <a:pt x="15" y="36"/>
                  <a:pt x="17" y="35"/>
                </a:cubicBezTo>
                <a:cubicBezTo>
                  <a:pt x="18" y="34"/>
                  <a:pt x="19" y="33"/>
                  <a:pt x="19" y="31"/>
                </a:cubicBezTo>
                <a:cubicBezTo>
                  <a:pt x="19" y="31"/>
                  <a:pt x="19" y="31"/>
                  <a:pt x="19" y="31"/>
                </a:cubicBezTo>
                <a:cubicBezTo>
                  <a:pt x="19" y="29"/>
                  <a:pt x="18" y="28"/>
                  <a:pt x="17" y="27"/>
                </a:cubicBezTo>
                <a:cubicBezTo>
                  <a:pt x="17" y="27"/>
                  <a:pt x="16" y="26"/>
                  <a:pt x="15" y="25"/>
                </a:cubicBezTo>
                <a:cubicBezTo>
                  <a:pt x="13" y="24"/>
                  <a:pt x="12" y="22"/>
                  <a:pt x="10" y="21"/>
                </a:cubicBezTo>
                <a:cubicBezTo>
                  <a:pt x="10" y="21"/>
                  <a:pt x="9" y="20"/>
                  <a:pt x="8" y="18"/>
                </a:cubicBezTo>
                <a:cubicBezTo>
                  <a:pt x="7" y="17"/>
                  <a:pt x="7" y="16"/>
                  <a:pt x="7" y="14"/>
                </a:cubicBezTo>
                <a:cubicBezTo>
                  <a:pt x="7" y="12"/>
                  <a:pt x="7" y="11"/>
                  <a:pt x="10" y="9"/>
                </a:cubicBezTo>
                <a:cubicBezTo>
                  <a:pt x="11" y="8"/>
                  <a:pt x="12" y="7"/>
                  <a:pt x="13" y="7"/>
                </a:cubicBezTo>
                <a:cubicBezTo>
                  <a:pt x="13" y="7"/>
                  <a:pt x="13" y="7"/>
                  <a:pt x="13" y="7"/>
                </a:cubicBezTo>
                <a:cubicBezTo>
                  <a:pt x="14" y="7"/>
                  <a:pt x="14" y="7"/>
                  <a:pt x="14" y="8"/>
                </a:cubicBezTo>
                <a:cubicBezTo>
                  <a:pt x="15" y="8"/>
                  <a:pt x="15" y="8"/>
                  <a:pt x="15" y="8"/>
                </a:cubicBezTo>
                <a:moveTo>
                  <a:pt x="17" y="0"/>
                </a:moveTo>
                <a:cubicBezTo>
                  <a:pt x="17" y="0"/>
                  <a:pt x="17" y="0"/>
                  <a:pt x="17" y="0"/>
                </a:cubicBezTo>
                <a:cubicBezTo>
                  <a:pt x="16" y="0"/>
                  <a:pt x="16" y="1"/>
                  <a:pt x="16" y="1"/>
                </a:cubicBezTo>
                <a:cubicBezTo>
                  <a:pt x="16" y="1"/>
                  <a:pt x="15" y="2"/>
                  <a:pt x="15" y="3"/>
                </a:cubicBezTo>
                <a:cubicBezTo>
                  <a:pt x="15" y="3"/>
                  <a:pt x="14" y="4"/>
                  <a:pt x="14" y="4"/>
                </a:cubicBezTo>
                <a:cubicBezTo>
                  <a:pt x="14" y="4"/>
                  <a:pt x="13" y="4"/>
                  <a:pt x="13" y="4"/>
                </a:cubicBezTo>
                <a:cubicBezTo>
                  <a:pt x="11" y="4"/>
                  <a:pt x="9" y="5"/>
                  <a:pt x="8" y="6"/>
                </a:cubicBezTo>
                <a:cubicBezTo>
                  <a:pt x="5" y="8"/>
                  <a:pt x="3" y="11"/>
                  <a:pt x="3" y="14"/>
                </a:cubicBezTo>
                <a:cubicBezTo>
                  <a:pt x="3" y="16"/>
                  <a:pt x="4" y="18"/>
                  <a:pt x="5" y="20"/>
                </a:cubicBezTo>
                <a:cubicBezTo>
                  <a:pt x="6" y="22"/>
                  <a:pt x="7" y="23"/>
                  <a:pt x="8" y="23"/>
                </a:cubicBezTo>
                <a:cubicBezTo>
                  <a:pt x="10" y="25"/>
                  <a:pt x="11" y="26"/>
                  <a:pt x="13" y="28"/>
                </a:cubicBezTo>
                <a:cubicBezTo>
                  <a:pt x="14" y="28"/>
                  <a:pt x="14" y="29"/>
                  <a:pt x="15" y="29"/>
                </a:cubicBezTo>
                <a:cubicBezTo>
                  <a:pt x="15" y="30"/>
                  <a:pt x="15" y="30"/>
                  <a:pt x="15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31"/>
                  <a:pt x="15" y="32"/>
                  <a:pt x="15" y="32"/>
                </a:cubicBezTo>
                <a:cubicBezTo>
                  <a:pt x="14" y="32"/>
                  <a:pt x="13" y="33"/>
                  <a:pt x="13" y="33"/>
                </a:cubicBezTo>
                <a:cubicBezTo>
                  <a:pt x="13" y="33"/>
                  <a:pt x="13" y="33"/>
                  <a:pt x="13" y="33"/>
                </a:cubicBezTo>
                <a:cubicBezTo>
                  <a:pt x="12" y="33"/>
                  <a:pt x="12" y="33"/>
                  <a:pt x="12" y="33"/>
                </a:cubicBezTo>
                <a:cubicBezTo>
                  <a:pt x="10" y="32"/>
                  <a:pt x="9" y="31"/>
                  <a:pt x="8" y="29"/>
                </a:cubicBezTo>
                <a:cubicBezTo>
                  <a:pt x="8" y="28"/>
                  <a:pt x="8" y="28"/>
                  <a:pt x="7" y="27"/>
                </a:cubicBezTo>
                <a:cubicBezTo>
                  <a:pt x="5" y="27"/>
                  <a:pt x="4" y="26"/>
                  <a:pt x="2" y="26"/>
                </a:cubicBezTo>
                <a:cubicBezTo>
                  <a:pt x="2" y="26"/>
                  <a:pt x="2" y="26"/>
                  <a:pt x="2" y="26"/>
                </a:cubicBezTo>
                <a:cubicBezTo>
                  <a:pt x="1" y="26"/>
                  <a:pt x="0" y="27"/>
                  <a:pt x="0" y="27"/>
                </a:cubicBezTo>
                <a:cubicBezTo>
                  <a:pt x="0" y="28"/>
                  <a:pt x="0" y="29"/>
                  <a:pt x="0" y="30"/>
                </a:cubicBezTo>
                <a:cubicBezTo>
                  <a:pt x="0" y="34"/>
                  <a:pt x="2" y="38"/>
                  <a:pt x="6" y="40"/>
                </a:cubicBezTo>
                <a:cubicBezTo>
                  <a:pt x="6" y="40"/>
                  <a:pt x="6" y="40"/>
                  <a:pt x="6" y="40"/>
                </a:cubicBezTo>
                <a:cubicBezTo>
                  <a:pt x="6" y="40"/>
                  <a:pt x="6" y="40"/>
                  <a:pt x="6" y="40"/>
                </a:cubicBezTo>
                <a:cubicBezTo>
                  <a:pt x="6" y="41"/>
                  <a:pt x="6" y="43"/>
                  <a:pt x="5" y="44"/>
                </a:cubicBezTo>
                <a:cubicBezTo>
                  <a:pt x="5" y="44"/>
                  <a:pt x="5" y="44"/>
                  <a:pt x="5" y="44"/>
                </a:cubicBezTo>
                <a:cubicBezTo>
                  <a:pt x="5" y="45"/>
                  <a:pt x="5" y="45"/>
                  <a:pt x="5" y="45"/>
                </a:cubicBezTo>
                <a:cubicBezTo>
                  <a:pt x="5" y="45"/>
                  <a:pt x="6" y="46"/>
                  <a:pt x="6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7" y="47"/>
                  <a:pt x="7" y="47"/>
                  <a:pt x="7" y="47"/>
                </a:cubicBezTo>
                <a:cubicBezTo>
                  <a:pt x="8" y="47"/>
                  <a:pt x="9" y="48"/>
                  <a:pt x="10" y="48"/>
                </a:cubicBezTo>
                <a:cubicBezTo>
                  <a:pt x="11" y="48"/>
                  <a:pt x="11" y="48"/>
                  <a:pt x="11" y="48"/>
                </a:cubicBezTo>
                <a:cubicBezTo>
                  <a:pt x="11" y="48"/>
                  <a:pt x="12" y="48"/>
                  <a:pt x="12" y="48"/>
                </a:cubicBezTo>
                <a:cubicBezTo>
                  <a:pt x="12" y="47"/>
                  <a:pt x="13" y="47"/>
                  <a:pt x="13" y="47"/>
                </a:cubicBezTo>
                <a:cubicBezTo>
                  <a:pt x="13" y="45"/>
                  <a:pt x="13" y="44"/>
                  <a:pt x="14" y="43"/>
                </a:cubicBezTo>
                <a:cubicBezTo>
                  <a:pt x="14" y="42"/>
                  <a:pt x="14" y="42"/>
                  <a:pt x="14" y="42"/>
                </a:cubicBezTo>
                <a:cubicBezTo>
                  <a:pt x="14" y="42"/>
                  <a:pt x="15" y="41"/>
                  <a:pt x="16" y="41"/>
                </a:cubicBezTo>
                <a:cubicBezTo>
                  <a:pt x="18" y="41"/>
                  <a:pt x="20" y="40"/>
                  <a:pt x="21" y="39"/>
                </a:cubicBezTo>
                <a:cubicBezTo>
                  <a:pt x="23" y="37"/>
                  <a:pt x="24" y="34"/>
                  <a:pt x="24" y="32"/>
                </a:cubicBezTo>
                <a:cubicBezTo>
                  <a:pt x="24" y="31"/>
                  <a:pt x="24" y="30"/>
                  <a:pt x="24" y="29"/>
                </a:cubicBezTo>
                <a:cubicBezTo>
                  <a:pt x="23" y="26"/>
                  <a:pt x="21" y="24"/>
                  <a:pt x="20" y="22"/>
                </a:cubicBezTo>
                <a:cubicBezTo>
                  <a:pt x="18" y="20"/>
                  <a:pt x="16" y="19"/>
                  <a:pt x="14" y="17"/>
                </a:cubicBezTo>
                <a:cubicBezTo>
                  <a:pt x="13" y="16"/>
                  <a:pt x="13" y="15"/>
                  <a:pt x="13" y="15"/>
                </a:cubicBezTo>
                <a:cubicBezTo>
                  <a:pt x="13" y="15"/>
                  <a:pt x="13" y="15"/>
                  <a:pt x="13" y="15"/>
                </a:cubicBezTo>
                <a:cubicBezTo>
                  <a:pt x="13" y="14"/>
                  <a:pt x="13" y="14"/>
                  <a:pt x="13" y="14"/>
                </a:cubicBezTo>
                <a:cubicBezTo>
                  <a:pt x="13" y="14"/>
                  <a:pt x="14" y="14"/>
                  <a:pt x="14" y="14"/>
                </a:cubicBezTo>
                <a:cubicBezTo>
                  <a:pt x="15" y="14"/>
                  <a:pt x="15" y="14"/>
                  <a:pt x="16" y="14"/>
                </a:cubicBezTo>
                <a:cubicBezTo>
                  <a:pt x="17" y="14"/>
                  <a:pt x="18" y="15"/>
                  <a:pt x="19" y="15"/>
                </a:cubicBezTo>
                <a:cubicBezTo>
                  <a:pt x="19" y="16"/>
                  <a:pt x="20" y="16"/>
                  <a:pt x="20" y="17"/>
                </a:cubicBezTo>
                <a:cubicBezTo>
                  <a:pt x="20" y="17"/>
                  <a:pt x="20" y="17"/>
                  <a:pt x="20" y="17"/>
                </a:cubicBezTo>
                <a:cubicBezTo>
                  <a:pt x="20" y="18"/>
                  <a:pt x="20" y="18"/>
                  <a:pt x="20" y="18"/>
                </a:cubicBezTo>
                <a:cubicBezTo>
                  <a:pt x="20" y="18"/>
                  <a:pt x="20" y="19"/>
                  <a:pt x="21" y="19"/>
                </a:cubicBezTo>
                <a:cubicBezTo>
                  <a:pt x="21" y="19"/>
                  <a:pt x="21" y="19"/>
                  <a:pt x="21" y="19"/>
                </a:cubicBezTo>
                <a:cubicBezTo>
                  <a:pt x="22" y="20"/>
                  <a:pt x="22" y="20"/>
                  <a:pt x="22" y="20"/>
                </a:cubicBezTo>
                <a:cubicBezTo>
                  <a:pt x="23" y="20"/>
                  <a:pt x="24" y="20"/>
                  <a:pt x="26" y="20"/>
                </a:cubicBezTo>
                <a:cubicBezTo>
                  <a:pt x="26" y="20"/>
                  <a:pt x="27" y="20"/>
                  <a:pt x="27" y="20"/>
                </a:cubicBezTo>
                <a:cubicBezTo>
                  <a:pt x="28" y="20"/>
                  <a:pt x="29" y="19"/>
                  <a:pt x="29" y="19"/>
                </a:cubicBezTo>
                <a:cubicBezTo>
                  <a:pt x="29" y="18"/>
                  <a:pt x="29" y="18"/>
                  <a:pt x="29" y="17"/>
                </a:cubicBezTo>
                <a:cubicBezTo>
                  <a:pt x="29" y="13"/>
                  <a:pt x="26" y="9"/>
                  <a:pt x="23" y="7"/>
                </a:cubicBezTo>
                <a:cubicBezTo>
                  <a:pt x="23" y="7"/>
                  <a:pt x="23" y="6"/>
                  <a:pt x="23" y="6"/>
                </a:cubicBezTo>
                <a:cubicBezTo>
                  <a:pt x="23" y="5"/>
                  <a:pt x="23" y="5"/>
                  <a:pt x="24" y="4"/>
                </a:cubicBezTo>
                <a:cubicBezTo>
                  <a:pt x="24" y="3"/>
                  <a:pt x="23" y="2"/>
                  <a:pt x="23" y="2"/>
                </a:cubicBezTo>
                <a:cubicBezTo>
                  <a:pt x="23" y="2"/>
                  <a:pt x="23" y="2"/>
                  <a:pt x="23" y="2"/>
                </a:cubicBezTo>
                <a:cubicBezTo>
                  <a:pt x="22" y="1"/>
                  <a:pt x="20" y="0"/>
                  <a:pt x="20" y="0"/>
                </a:cubicBezTo>
                <a:cubicBezTo>
                  <a:pt x="19" y="0"/>
                  <a:pt x="19" y="0"/>
                  <a:pt x="18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8" y="0"/>
                  <a:pt x="17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7" name="CustomShape 51"/>
          <p:cNvSpPr/>
          <p:nvPr/>
        </p:nvSpPr>
        <p:spPr>
          <a:xfrm>
            <a:off x="2142000" y="3157560"/>
            <a:ext cx="360" cy="36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8" name="CustomShape 52"/>
          <p:cNvSpPr/>
          <p:nvPr/>
        </p:nvSpPr>
        <p:spPr>
          <a:xfrm>
            <a:off x="2142000" y="315756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9" name="CustomShape 53"/>
          <p:cNvSpPr/>
          <p:nvPr/>
        </p:nvSpPr>
        <p:spPr>
          <a:xfrm>
            <a:off x="2143440" y="313236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0" name="CustomShape 54"/>
          <p:cNvSpPr/>
          <p:nvPr/>
        </p:nvSpPr>
        <p:spPr>
          <a:xfrm>
            <a:off x="2143440" y="313236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1" name="CustomShape 55"/>
          <p:cNvSpPr/>
          <p:nvPr/>
        </p:nvSpPr>
        <p:spPr>
          <a:xfrm>
            <a:off x="2150280" y="2815560"/>
            <a:ext cx="73080" cy="28800"/>
          </a:xfrm>
          <a:custGeom>
            <a:avLst/>
            <a:gdLst/>
            <a:ahLst/>
            <a:rect l="l" t="t" r="r" b="b"/>
            <a:pathLst>
              <a:path w="72" h="29">
                <a:moveTo>
                  <a:pt x="35" y="25"/>
                </a:moveTo>
                <a:cubicBezTo>
                  <a:pt x="35" y="25"/>
                  <a:pt x="35" y="25"/>
                  <a:pt x="35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5"/>
                  <a:pt x="35" y="25"/>
                  <a:pt x="35" y="25"/>
                </a:cubicBezTo>
                <a:moveTo>
                  <a:pt x="50" y="16"/>
                </a:moveTo>
                <a:cubicBezTo>
                  <a:pt x="50" y="16"/>
                  <a:pt x="51" y="16"/>
                  <a:pt x="51" y="16"/>
                </a:cubicBezTo>
                <a:cubicBezTo>
                  <a:pt x="52" y="15"/>
                  <a:pt x="54" y="15"/>
                  <a:pt x="54" y="14"/>
                </a:cubicBezTo>
                <a:cubicBezTo>
                  <a:pt x="55" y="14"/>
                  <a:pt x="55" y="14"/>
                  <a:pt x="56" y="14"/>
                </a:cubicBezTo>
                <a:cubicBezTo>
                  <a:pt x="56" y="13"/>
                  <a:pt x="56" y="13"/>
                  <a:pt x="56" y="13"/>
                </a:cubicBezTo>
                <a:cubicBezTo>
                  <a:pt x="56" y="13"/>
                  <a:pt x="56" y="13"/>
                  <a:pt x="56" y="13"/>
                </a:cubicBezTo>
                <a:cubicBezTo>
                  <a:pt x="57" y="13"/>
                  <a:pt x="57" y="13"/>
                  <a:pt x="57" y="13"/>
                </a:cubicBezTo>
                <a:cubicBezTo>
                  <a:pt x="59" y="14"/>
                  <a:pt x="61" y="15"/>
                  <a:pt x="63" y="16"/>
                </a:cubicBezTo>
                <a:cubicBezTo>
                  <a:pt x="64" y="17"/>
                  <a:pt x="64" y="18"/>
                  <a:pt x="64" y="19"/>
                </a:cubicBezTo>
                <a:cubicBezTo>
                  <a:pt x="64" y="19"/>
                  <a:pt x="64" y="19"/>
                  <a:pt x="63" y="19"/>
                </a:cubicBezTo>
                <a:cubicBezTo>
                  <a:pt x="59" y="22"/>
                  <a:pt x="53" y="23"/>
                  <a:pt x="47" y="24"/>
                </a:cubicBezTo>
                <a:cubicBezTo>
                  <a:pt x="47" y="24"/>
                  <a:pt x="46" y="24"/>
                  <a:pt x="45" y="24"/>
                </a:cubicBezTo>
                <a:cubicBezTo>
                  <a:pt x="46" y="24"/>
                  <a:pt x="46" y="24"/>
                  <a:pt x="47" y="24"/>
                </a:cubicBezTo>
                <a:cubicBezTo>
                  <a:pt x="47" y="23"/>
                  <a:pt x="48" y="22"/>
                  <a:pt x="48" y="21"/>
                </a:cubicBezTo>
                <a:cubicBezTo>
                  <a:pt x="48" y="20"/>
                  <a:pt x="47" y="19"/>
                  <a:pt x="47" y="18"/>
                </a:cubicBezTo>
                <a:cubicBezTo>
                  <a:pt x="46" y="18"/>
                  <a:pt x="46" y="18"/>
                  <a:pt x="46" y="17"/>
                </a:cubicBezTo>
                <a:cubicBezTo>
                  <a:pt x="45" y="17"/>
                  <a:pt x="45" y="17"/>
                  <a:pt x="45" y="17"/>
                </a:cubicBezTo>
                <a:cubicBezTo>
                  <a:pt x="45" y="17"/>
                  <a:pt x="45" y="17"/>
                  <a:pt x="45" y="17"/>
                </a:cubicBezTo>
                <a:cubicBezTo>
                  <a:pt x="43" y="16"/>
                  <a:pt x="41" y="15"/>
                  <a:pt x="40" y="14"/>
                </a:cubicBezTo>
                <a:cubicBezTo>
                  <a:pt x="40" y="14"/>
                  <a:pt x="39" y="14"/>
                  <a:pt x="39" y="13"/>
                </a:cubicBezTo>
                <a:cubicBezTo>
                  <a:pt x="40" y="13"/>
                  <a:pt x="40" y="13"/>
                  <a:pt x="40" y="13"/>
                </a:cubicBezTo>
                <a:cubicBezTo>
                  <a:pt x="40" y="13"/>
                  <a:pt x="40" y="13"/>
                  <a:pt x="41" y="13"/>
                </a:cubicBezTo>
                <a:cubicBezTo>
                  <a:pt x="41" y="13"/>
                  <a:pt x="41" y="13"/>
                  <a:pt x="41" y="13"/>
                </a:cubicBezTo>
                <a:cubicBezTo>
                  <a:pt x="42" y="13"/>
                  <a:pt x="44" y="14"/>
                  <a:pt x="45" y="15"/>
                </a:cubicBezTo>
                <a:cubicBezTo>
                  <a:pt x="46" y="15"/>
                  <a:pt x="47" y="15"/>
                  <a:pt x="48" y="16"/>
                </a:cubicBezTo>
                <a:cubicBezTo>
                  <a:pt x="48" y="16"/>
                  <a:pt x="49" y="16"/>
                  <a:pt x="49" y="16"/>
                </a:cubicBezTo>
                <a:cubicBezTo>
                  <a:pt x="49" y="16"/>
                  <a:pt x="49" y="16"/>
                  <a:pt x="49" y="16"/>
                </a:cubicBezTo>
                <a:cubicBezTo>
                  <a:pt x="50" y="16"/>
                  <a:pt x="50" y="16"/>
                  <a:pt x="50" y="16"/>
                </a:cubicBezTo>
                <a:moveTo>
                  <a:pt x="9" y="16"/>
                </a:moveTo>
                <a:cubicBezTo>
                  <a:pt x="10" y="15"/>
                  <a:pt x="10" y="15"/>
                  <a:pt x="10" y="15"/>
                </a:cubicBezTo>
                <a:cubicBezTo>
                  <a:pt x="15" y="13"/>
                  <a:pt x="20" y="11"/>
                  <a:pt x="26" y="11"/>
                </a:cubicBezTo>
                <a:cubicBezTo>
                  <a:pt x="26" y="11"/>
                  <a:pt x="26" y="12"/>
                  <a:pt x="26" y="12"/>
                </a:cubicBezTo>
                <a:cubicBezTo>
                  <a:pt x="26" y="13"/>
                  <a:pt x="26" y="13"/>
                  <a:pt x="26" y="13"/>
                </a:cubicBezTo>
                <a:cubicBezTo>
                  <a:pt x="26" y="13"/>
                  <a:pt x="26" y="13"/>
                  <a:pt x="26" y="13"/>
                </a:cubicBezTo>
                <a:cubicBezTo>
                  <a:pt x="26" y="14"/>
                  <a:pt x="26" y="14"/>
                  <a:pt x="27" y="14"/>
                </a:cubicBezTo>
                <a:cubicBezTo>
                  <a:pt x="27" y="15"/>
                  <a:pt x="28" y="16"/>
                  <a:pt x="29" y="16"/>
                </a:cubicBezTo>
                <a:cubicBezTo>
                  <a:pt x="28" y="16"/>
                  <a:pt x="26" y="16"/>
                  <a:pt x="25" y="15"/>
                </a:cubicBezTo>
                <a:cubicBezTo>
                  <a:pt x="25" y="15"/>
                  <a:pt x="25" y="15"/>
                  <a:pt x="25" y="15"/>
                </a:cubicBezTo>
                <a:cubicBezTo>
                  <a:pt x="24" y="15"/>
                  <a:pt x="24" y="15"/>
                  <a:pt x="24" y="15"/>
                </a:cubicBezTo>
                <a:cubicBezTo>
                  <a:pt x="23" y="15"/>
                  <a:pt x="21" y="15"/>
                  <a:pt x="20" y="16"/>
                </a:cubicBezTo>
                <a:cubicBezTo>
                  <a:pt x="19" y="16"/>
                  <a:pt x="18" y="16"/>
                  <a:pt x="17" y="17"/>
                </a:cubicBezTo>
                <a:cubicBezTo>
                  <a:pt x="16" y="17"/>
                  <a:pt x="16" y="17"/>
                  <a:pt x="16" y="17"/>
                </a:cubicBezTo>
                <a:cubicBezTo>
                  <a:pt x="16" y="18"/>
                  <a:pt x="16" y="18"/>
                  <a:pt x="16" y="18"/>
                </a:cubicBezTo>
                <a:cubicBezTo>
                  <a:pt x="16" y="18"/>
                  <a:pt x="16" y="18"/>
                  <a:pt x="16" y="19"/>
                </a:cubicBezTo>
                <a:cubicBezTo>
                  <a:pt x="16" y="19"/>
                  <a:pt x="16" y="19"/>
                  <a:pt x="16" y="19"/>
                </a:cubicBezTo>
                <a:cubicBezTo>
                  <a:pt x="16" y="19"/>
                  <a:pt x="16" y="19"/>
                  <a:pt x="16" y="19"/>
                </a:cubicBezTo>
                <a:cubicBezTo>
                  <a:pt x="17" y="21"/>
                  <a:pt x="19" y="21"/>
                  <a:pt x="21" y="22"/>
                </a:cubicBezTo>
                <a:cubicBezTo>
                  <a:pt x="22" y="22"/>
                  <a:pt x="23" y="23"/>
                  <a:pt x="24" y="23"/>
                </a:cubicBezTo>
                <a:cubicBezTo>
                  <a:pt x="23" y="24"/>
                  <a:pt x="23" y="24"/>
                  <a:pt x="23" y="24"/>
                </a:cubicBezTo>
                <a:cubicBezTo>
                  <a:pt x="23" y="25"/>
                  <a:pt x="23" y="25"/>
                  <a:pt x="23" y="25"/>
                </a:cubicBezTo>
                <a:cubicBezTo>
                  <a:pt x="22" y="25"/>
                  <a:pt x="22" y="25"/>
                  <a:pt x="22" y="25"/>
                </a:cubicBezTo>
                <a:cubicBezTo>
                  <a:pt x="15" y="24"/>
                  <a:pt x="9" y="22"/>
                  <a:pt x="7" y="19"/>
                </a:cubicBezTo>
                <a:cubicBezTo>
                  <a:pt x="6" y="19"/>
                  <a:pt x="6" y="19"/>
                  <a:pt x="6" y="19"/>
                </a:cubicBezTo>
                <a:cubicBezTo>
                  <a:pt x="6" y="18"/>
                  <a:pt x="6" y="18"/>
                  <a:pt x="6" y="18"/>
                </a:cubicBezTo>
                <a:cubicBezTo>
                  <a:pt x="7" y="18"/>
                  <a:pt x="7" y="18"/>
                  <a:pt x="7" y="17"/>
                </a:cubicBezTo>
                <a:cubicBezTo>
                  <a:pt x="8" y="17"/>
                  <a:pt x="9" y="16"/>
                  <a:pt x="9" y="16"/>
                </a:cubicBezTo>
                <a:cubicBezTo>
                  <a:pt x="9" y="16"/>
                  <a:pt x="9" y="16"/>
                  <a:pt x="9" y="16"/>
                </a:cubicBezTo>
                <a:moveTo>
                  <a:pt x="40" y="9"/>
                </a:moveTo>
                <a:cubicBezTo>
                  <a:pt x="40" y="9"/>
                  <a:pt x="41" y="9"/>
                  <a:pt x="41" y="9"/>
                </a:cubicBezTo>
                <a:cubicBezTo>
                  <a:pt x="42" y="7"/>
                  <a:pt x="42" y="7"/>
                  <a:pt x="42" y="7"/>
                </a:cubicBezTo>
                <a:cubicBezTo>
                  <a:pt x="43" y="7"/>
                  <a:pt x="44" y="8"/>
                  <a:pt x="45" y="8"/>
                </a:cubicBezTo>
                <a:cubicBezTo>
                  <a:pt x="45" y="8"/>
                  <a:pt x="45" y="8"/>
                  <a:pt x="45" y="8"/>
                </a:cubicBezTo>
                <a:cubicBezTo>
                  <a:pt x="44" y="8"/>
                  <a:pt x="44" y="9"/>
                  <a:pt x="44" y="9"/>
                </a:cubicBezTo>
                <a:cubicBezTo>
                  <a:pt x="45" y="10"/>
                  <a:pt x="45" y="10"/>
                  <a:pt x="45" y="10"/>
                </a:cubicBezTo>
                <a:cubicBezTo>
                  <a:pt x="47" y="10"/>
                  <a:pt x="49" y="11"/>
                  <a:pt x="51" y="12"/>
                </a:cubicBezTo>
                <a:cubicBezTo>
                  <a:pt x="51" y="12"/>
                  <a:pt x="52" y="12"/>
                  <a:pt x="53" y="13"/>
                </a:cubicBezTo>
                <a:cubicBezTo>
                  <a:pt x="52" y="13"/>
                  <a:pt x="52" y="13"/>
                  <a:pt x="51" y="13"/>
                </a:cubicBezTo>
                <a:cubicBezTo>
                  <a:pt x="51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49" y="13"/>
                  <a:pt x="48" y="13"/>
                </a:cubicBezTo>
                <a:cubicBezTo>
                  <a:pt x="47" y="13"/>
                  <a:pt x="46" y="12"/>
                  <a:pt x="45" y="12"/>
                </a:cubicBezTo>
                <a:cubicBezTo>
                  <a:pt x="43" y="11"/>
                  <a:pt x="42" y="11"/>
                  <a:pt x="41" y="11"/>
                </a:cubicBezTo>
                <a:cubicBezTo>
                  <a:pt x="40" y="11"/>
                  <a:pt x="40" y="11"/>
                  <a:pt x="40" y="11"/>
                </a:cubicBezTo>
                <a:cubicBezTo>
                  <a:pt x="39" y="11"/>
                  <a:pt x="38" y="11"/>
                  <a:pt x="37" y="11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13"/>
                  <a:pt x="36" y="13"/>
                  <a:pt x="36" y="13"/>
                </a:cubicBezTo>
                <a:cubicBezTo>
                  <a:pt x="36" y="14"/>
                  <a:pt x="36" y="14"/>
                  <a:pt x="36" y="15"/>
                </a:cubicBezTo>
                <a:cubicBezTo>
                  <a:pt x="37" y="15"/>
                  <a:pt x="37" y="15"/>
                  <a:pt x="38" y="16"/>
                </a:cubicBezTo>
                <a:cubicBezTo>
                  <a:pt x="39" y="17"/>
                  <a:pt x="42" y="18"/>
                  <a:pt x="44" y="19"/>
                </a:cubicBezTo>
                <a:cubicBezTo>
                  <a:pt x="44" y="19"/>
                  <a:pt x="44" y="19"/>
                  <a:pt x="45" y="20"/>
                </a:cubicBezTo>
                <a:cubicBezTo>
                  <a:pt x="45" y="20"/>
                  <a:pt x="45" y="21"/>
                  <a:pt x="45" y="21"/>
                </a:cubicBezTo>
                <a:cubicBezTo>
                  <a:pt x="45" y="22"/>
                  <a:pt x="45" y="22"/>
                  <a:pt x="45" y="22"/>
                </a:cubicBezTo>
                <a:cubicBezTo>
                  <a:pt x="45" y="22"/>
                  <a:pt x="43" y="22"/>
                  <a:pt x="42" y="23"/>
                </a:cubicBezTo>
                <a:cubicBezTo>
                  <a:pt x="41" y="23"/>
                  <a:pt x="40" y="23"/>
                  <a:pt x="38" y="23"/>
                </a:cubicBezTo>
                <a:cubicBezTo>
                  <a:pt x="37" y="23"/>
                  <a:pt x="35" y="23"/>
                  <a:pt x="35" y="23"/>
                </a:cubicBezTo>
                <a:cubicBezTo>
                  <a:pt x="35" y="23"/>
                  <a:pt x="35" y="23"/>
                  <a:pt x="35" y="23"/>
                </a:cubicBezTo>
                <a:cubicBezTo>
                  <a:pt x="34" y="23"/>
                  <a:pt x="34" y="23"/>
                  <a:pt x="34" y="23"/>
                </a:cubicBezTo>
                <a:cubicBezTo>
                  <a:pt x="34" y="23"/>
                  <a:pt x="34" y="23"/>
                  <a:pt x="34" y="23"/>
                </a:cubicBezTo>
                <a:cubicBezTo>
                  <a:pt x="33" y="23"/>
                  <a:pt x="32" y="24"/>
                  <a:pt x="32" y="24"/>
                </a:cubicBezTo>
                <a:cubicBezTo>
                  <a:pt x="31" y="25"/>
                  <a:pt x="31" y="25"/>
                  <a:pt x="30" y="25"/>
                </a:cubicBezTo>
                <a:cubicBezTo>
                  <a:pt x="30" y="25"/>
                  <a:pt x="30" y="25"/>
                  <a:pt x="30" y="25"/>
                </a:cubicBezTo>
                <a:cubicBezTo>
                  <a:pt x="30" y="25"/>
                  <a:pt x="29" y="25"/>
                  <a:pt x="29" y="25"/>
                </a:cubicBezTo>
                <a:cubicBezTo>
                  <a:pt x="29" y="25"/>
                  <a:pt x="29" y="25"/>
                  <a:pt x="29" y="25"/>
                </a:cubicBezTo>
                <a:cubicBezTo>
                  <a:pt x="28" y="25"/>
                  <a:pt x="27" y="25"/>
                  <a:pt x="26" y="25"/>
                </a:cubicBezTo>
                <a:cubicBezTo>
                  <a:pt x="27" y="24"/>
                  <a:pt x="27" y="24"/>
                  <a:pt x="27" y="24"/>
                </a:cubicBezTo>
                <a:cubicBezTo>
                  <a:pt x="27" y="23"/>
                  <a:pt x="27" y="23"/>
                  <a:pt x="27" y="23"/>
                </a:cubicBezTo>
                <a:cubicBezTo>
                  <a:pt x="27" y="23"/>
                  <a:pt x="28" y="23"/>
                  <a:pt x="28" y="23"/>
                </a:cubicBezTo>
                <a:cubicBezTo>
                  <a:pt x="28" y="22"/>
                  <a:pt x="28" y="22"/>
                  <a:pt x="28" y="22"/>
                </a:cubicBezTo>
                <a:cubicBezTo>
                  <a:pt x="28" y="21"/>
                  <a:pt x="27" y="21"/>
                  <a:pt x="27" y="21"/>
                </a:cubicBezTo>
                <a:cubicBezTo>
                  <a:pt x="25" y="21"/>
                  <a:pt x="23" y="20"/>
                  <a:pt x="22" y="20"/>
                </a:cubicBezTo>
                <a:cubicBezTo>
                  <a:pt x="21" y="19"/>
                  <a:pt x="20" y="19"/>
                  <a:pt x="19" y="19"/>
                </a:cubicBezTo>
                <a:cubicBezTo>
                  <a:pt x="21" y="18"/>
                  <a:pt x="23" y="18"/>
                  <a:pt x="24" y="18"/>
                </a:cubicBezTo>
                <a:cubicBezTo>
                  <a:pt x="24" y="18"/>
                  <a:pt x="24" y="18"/>
                  <a:pt x="24" y="18"/>
                </a:cubicBezTo>
                <a:cubicBezTo>
                  <a:pt x="30" y="19"/>
                  <a:pt x="33" y="20"/>
                  <a:pt x="35" y="20"/>
                </a:cubicBezTo>
                <a:cubicBezTo>
                  <a:pt x="36" y="20"/>
                  <a:pt x="36" y="20"/>
                  <a:pt x="36" y="20"/>
                </a:cubicBezTo>
                <a:cubicBezTo>
                  <a:pt x="37" y="19"/>
                  <a:pt x="37" y="19"/>
                  <a:pt x="37" y="19"/>
                </a:cubicBezTo>
                <a:cubicBezTo>
                  <a:pt x="37" y="19"/>
                  <a:pt x="38" y="19"/>
                  <a:pt x="38" y="18"/>
                </a:cubicBezTo>
                <a:cubicBezTo>
                  <a:pt x="38" y="18"/>
                  <a:pt x="37" y="18"/>
                  <a:pt x="37" y="17"/>
                </a:cubicBezTo>
                <a:cubicBezTo>
                  <a:pt x="36" y="17"/>
                  <a:pt x="36" y="17"/>
                  <a:pt x="36" y="17"/>
                </a:cubicBezTo>
                <a:cubicBezTo>
                  <a:pt x="35" y="16"/>
                  <a:pt x="33" y="15"/>
                  <a:pt x="31" y="15"/>
                </a:cubicBezTo>
                <a:cubicBezTo>
                  <a:pt x="31" y="15"/>
                  <a:pt x="30" y="14"/>
                  <a:pt x="30" y="14"/>
                </a:cubicBezTo>
                <a:cubicBezTo>
                  <a:pt x="29" y="13"/>
                  <a:pt x="29" y="13"/>
                  <a:pt x="29" y="13"/>
                </a:cubicBezTo>
                <a:cubicBezTo>
                  <a:pt x="29" y="13"/>
                  <a:pt x="29" y="13"/>
                  <a:pt x="29" y="13"/>
                </a:cubicBezTo>
                <a:cubicBezTo>
                  <a:pt x="29" y="13"/>
                  <a:pt x="29" y="13"/>
                  <a:pt x="29" y="13"/>
                </a:cubicBezTo>
                <a:cubicBezTo>
                  <a:pt x="29" y="12"/>
                  <a:pt x="29" y="12"/>
                  <a:pt x="29" y="12"/>
                </a:cubicBezTo>
                <a:cubicBezTo>
                  <a:pt x="28" y="12"/>
                  <a:pt x="29" y="11"/>
                  <a:pt x="30" y="10"/>
                </a:cubicBezTo>
                <a:cubicBezTo>
                  <a:pt x="31" y="10"/>
                  <a:pt x="31" y="10"/>
                  <a:pt x="31" y="10"/>
                </a:cubicBezTo>
                <a:cubicBezTo>
                  <a:pt x="31" y="10"/>
                  <a:pt x="31" y="10"/>
                  <a:pt x="32" y="9"/>
                </a:cubicBezTo>
                <a:cubicBezTo>
                  <a:pt x="32" y="9"/>
                  <a:pt x="32" y="9"/>
                  <a:pt x="33" y="9"/>
                </a:cubicBezTo>
                <a:cubicBezTo>
                  <a:pt x="34" y="9"/>
                  <a:pt x="35" y="9"/>
                  <a:pt x="37" y="9"/>
                </a:cubicBezTo>
                <a:cubicBezTo>
                  <a:pt x="37" y="9"/>
                  <a:pt x="37" y="9"/>
                  <a:pt x="37" y="9"/>
                </a:cubicBezTo>
                <a:cubicBezTo>
                  <a:pt x="38" y="9"/>
                  <a:pt x="39" y="9"/>
                  <a:pt x="40" y="9"/>
                </a:cubicBezTo>
                <a:cubicBezTo>
                  <a:pt x="40" y="9"/>
                  <a:pt x="40" y="9"/>
                  <a:pt x="40" y="9"/>
                </a:cubicBezTo>
                <a:moveTo>
                  <a:pt x="4" y="16"/>
                </a:moveTo>
                <a:cubicBezTo>
                  <a:pt x="4" y="15"/>
                  <a:pt x="4" y="15"/>
                  <a:pt x="4" y="15"/>
                </a:cubicBezTo>
                <a:cubicBezTo>
                  <a:pt x="4" y="15"/>
                  <a:pt x="4" y="15"/>
                  <a:pt x="4" y="15"/>
                </a:cubicBezTo>
                <a:cubicBezTo>
                  <a:pt x="4" y="13"/>
                  <a:pt x="5" y="11"/>
                  <a:pt x="7" y="11"/>
                </a:cubicBezTo>
                <a:cubicBezTo>
                  <a:pt x="16" y="5"/>
                  <a:pt x="27" y="3"/>
                  <a:pt x="37" y="3"/>
                </a:cubicBezTo>
                <a:cubicBezTo>
                  <a:pt x="45" y="3"/>
                  <a:pt x="53" y="4"/>
                  <a:pt x="61" y="7"/>
                </a:cubicBezTo>
                <a:cubicBezTo>
                  <a:pt x="63" y="8"/>
                  <a:pt x="65" y="9"/>
                  <a:pt x="66" y="10"/>
                </a:cubicBezTo>
                <a:cubicBezTo>
                  <a:pt x="68" y="11"/>
                  <a:pt x="68" y="13"/>
                  <a:pt x="68" y="14"/>
                </a:cubicBezTo>
                <a:cubicBezTo>
                  <a:pt x="68" y="15"/>
                  <a:pt x="68" y="15"/>
                  <a:pt x="68" y="15"/>
                </a:cubicBezTo>
                <a:cubicBezTo>
                  <a:pt x="68" y="15"/>
                  <a:pt x="68" y="16"/>
                  <a:pt x="67" y="16"/>
                </a:cubicBezTo>
                <a:cubicBezTo>
                  <a:pt x="67" y="15"/>
                  <a:pt x="66" y="14"/>
                  <a:pt x="65" y="14"/>
                </a:cubicBezTo>
                <a:cubicBezTo>
                  <a:pt x="63" y="12"/>
                  <a:pt x="61" y="11"/>
                  <a:pt x="58" y="10"/>
                </a:cubicBezTo>
                <a:cubicBezTo>
                  <a:pt x="58" y="10"/>
                  <a:pt x="56" y="10"/>
                  <a:pt x="54" y="9"/>
                </a:cubicBezTo>
                <a:cubicBezTo>
                  <a:pt x="52" y="9"/>
                  <a:pt x="50" y="8"/>
                  <a:pt x="50" y="8"/>
                </a:cubicBezTo>
                <a:cubicBezTo>
                  <a:pt x="49" y="8"/>
                  <a:pt x="49" y="8"/>
                  <a:pt x="49" y="8"/>
                </a:cubicBezTo>
                <a:cubicBezTo>
                  <a:pt x="50" y="7"/>
                  <a:pt x="50" y="7"/>
                  <a:pt x="50" y="7"/>
                </a:cubicBezTo>
                <a:cubicBezTo>
                  <a:pt x="50" y="7"/>
                  <a:pt x="49" y="6"/>
                  <a:pt x="49" y="6"/>
                </a:cubicBezTo>
                <a:cubicBezTo>
                  <a:pt x="47" y="5"/>
                  <a:pt x="44" y="5"/>
                  <a:pt x="42" y="5"/>
                </a:cubicBezTo>
                <a:cubicBezTo>
                  <a:pt x="42" y="5"/>
                  <a:pt x="42" y="5"/>
                  <a:pt x="42" y="5"/>
                </a:cubicBezTo>
                <a:cubicBezTo>
                  <a:pt x="41" y="5"/>
                  <a:pt x="41" y="5"/>
                  <a:pt x="41" y="5"/>
                </a:cubicBezTo>
                <a:cubicBezTo>
                  <a:pt x="40" y="7"/>
                  <a:pt x="40" y="7"/>
                  <a:pt x="40" y="7"/>
                </a:cubicBezTo>
                <a:cubicBezTo>
                  <a:pt x="39" y="6"/>
                  <a:pt x="38" y="6"/>
                  <a:pt x="37" y="6"/>
                </a:cubicBezTo>
                <a:cubicBezTo>
                  <a:pt x="35" y="6"/>
                  <a:pt x="34" y="6"/>
                  <a:pt x="32" y="7"/>
                </a:cubicBezTo>
                <a:cubicBezTo>
                  <a:pt x="32" y="7"/>
                  <a:pt x="32" y="7"/>
                  <a:pt x="31" y="7"/>
                </a:cubicBezTo>
                <a:cubicBezTo>
                  <a:pt x="31" y="7"/>
                  <a:pt x="31" y="7"/>
                  <a:pt x="30" y="7"/>
                </a:cubicBezTo>
                <a:cubicBezTo>
                  <a:pt x="30" y="7"/>
                  <a:pt x="30" y="7"/>
                  <a:pt x="30" y="7"/>
                </a:cubicBezTo>
                <a:cubicBezTo>
                  <a:pt x="22" y="7"/>
                  <a:pt x="15" y="9"/>
                  <a:pt x="8" y="12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13"/>
                  <a:pt x="8" y="13"/>
                  <a:pt x="8" y="13"/>
                </a:cubicBezTo>
                <a:cubicBezTo>
                  <a:pt x="8" y="13"/>
                  <a:pt x="8" y="13"/>
                  <a:pt x="8" y="13"/>
                </a:cubicBezTo>
                <a:cubicBezTo>
                  <a:pt x="7" y="13"/>
                  <a:pt x="6" y="14"/>
                  <a:pt x="5" y="14"/>
                </a:cubicBezTo>
                <a:cubicBezTo>
                  <a:pt x="5" y="15"/>
                  <a:pt x="4" y="15"/>
                  <a:pt x="4" y="16"/>
                </a:cubicBezTo>
                <a:moveTo>
                  <a:pt x="37" y="0"/>
                </a:moveTo>
                <a:cubicBezTo>
                  <a:pt x="26" y="0"/>
                  <a:pt x="15" y="2"/>
                  <a:pt x="5" y="8"/>
                </a:cubicBezTo>
                <a:cubicBezTo>
                  <a:pt x="3" y="9"/>
                  <a:pt x="1" y="12"/>
                  <a:pt x="0" y="14"/>
                </a:cubicBezTo>
                <a:cubicBezTo>
                  <a:pt x="0" y="14"/>
                  <a:pt x="0" y="15"/>
                  <a:pt x="0" y="15"/>
                </a:cubicBezTo>
                <a:cubicBezTo>
                  <a:pt x="0" y="18"/>
                  <a:pt x="2" y="20"/>
                  <a:pt x="4" y="21"/>
                </a:cubicBezTo>
                <a:cubicBezTo>
                  <a:pt x="8" y="25"/>
                  <a:pt x="17" y="29"/>
                  <a:pt x="32" y="29"/>
                </a:cubicBezTo>
                <a:cubicBezTo>
                  <a:pt x="37" y="29"/>
                  <a:pt x="46" y="28"/>
                  <a:pt x="54" y="26"/>
                </a:cubicBezTo>
                <a:cubicBezTo>
                  <a:pt x="58" y="25"/>
                  <a:pt x="62" y="24"/>
                  <a:pt x="65" y="22"/>
                </a:cubicBezTo>
                <a:cubicBezTo>
                  <a:pt x="68" y="21"/>
                  <a:pt x="70" y="19"/>
                  <a:pt x="71" y="16"/>
                </a:cubicBezTo>
                <a:cubicBezTo>
                  <a:pt x="72" y="15"/>
                  <a:pt x="72" y="15"/>
                  <a:pt x="72" y="14"/>
                </a:cubicBezTo>
                <a:cubicBezTo>
                  <a:pt x="72" y="11"/>
                  <a:pt x="70" y="9"/>
                  <a:pt x="69" y="8"/>
                </a:cubicBezTo>
                <a:cubicBezTo>
                  <a:pt x="67" y="6"/>
                  <a:pt x="64" y="5"/>
                  <a:pt x="62" y="4"/>
                </a:cubicBezTo>
                <a:cubicBezTo>
                  <a:pt x="54" y="1"/>
                  <a:pt x="46" y="0"/>
                  <a:pt x="37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2" name="CustomShape 56"/>
          <p:cNvSpPr/>
          <p:nvPr/>
        </p:nvSpPr>
        <p:spPr>
          <a:xfrm>
            <a:off x="2139120" y="2810160"/>
            <a:ext cx="93960" cy="54720"/>
          </a:xfrm>
          <a:custGeom>
            <a:avLst/>
            <a:gdLst/>
            <a:ahLst/>
            <a:rect l="l" t="t" r="r" b="b"/>
            <a:pathLst>
              <a:path w="93" h="54">
                <a:moveTo>
                  <a:pt x="42" y="51"/>
                </a:moveTo>
                <a:cubicBezTo>
                  <a:pt x="42" y="50"/>
                  <a:pt x="42" y="48"/>
                  <a:pt x="42" y="47"/>
                </a:cubicBezTo>
                <a:cubicBezTo>
                  <a:pt x="42" y="45"/>
                  <a:pt x="42" y="43"/>
                  <a:pt x="43" y="41"/>
                </a:cubicBezTo>
                <a:cubicBezTo>
                  <a:pt x="44" y="41"/>
                  <a:pt x="45" y="41"/>
                  <a:pt x="47" y="41"/>
                </a:cubicBezTo>
                <a:cubicBezTo>
                  <a:pt x="47" y="44"/>
                  <a:pt x="47" y="47"/>
                  <a:pt x="48" y="50"/>
                </a:cubicBezTo>
                <a:cubicBezTo>
                  <a:pt x="46" y="51"/>
                  <a:pt x="44" y="51"/>
                  <a:pt x="42" y="51"/>
                </a:cubicBezTo>
                <a:moveTo>
                  <a:pt x="41" y="51"/>
                </a:moveTo>
                <a:cubicBezTo>
                  <a:pt x="39" y="51"/>
                  <a:pt x="37" y="51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5" y="47"/>
                  <a:pt x="35" y="44"/>
                  <a:pt x="35" y="41"/>
                </a:cubicBezTo>
                <a:cubicBezTo>
                  <a:pt x="37" y="41"/>
                  <a:pt x="39" y="41"/>
                  <a:pt x="41" y="41"/>
                </a:cubicBezTo>
                <a:cubicBezTo>
                  <a:pt x="41" y="43"/>
                  <a:pt x="41" y="45"/>
                  <a:pt x="41" y="47"/>
                </a:cubicBezTo>
                <a:cubicBezTo>
                  <a:pt x="41" y="48"/>
                  <a:pt x="41" y="50"/>
                  <a:pt x="41" y="51"/>
                </a:cubicBezTo>
                <a:moveTo>
                  <a:pt x="49" y="50"/>
                </a:moveTo>
                <a:cubicBezTo>
                  <a:pt x="49" y="47"/>
                  <a:pt x="49" y="44"/>
                  <a:pt x="48" y="41"/>
                </a:cubicBezTo>
                <a:cubicBezTo>
                  <a:pt x="49" y="41"/>
                  <a:pt x="49" y="41"/>
                  <a:pt x="49" y="41"/>
                </a:cubicBezTo>
                <a:cubicBezTo>
                  <a:pt x="50" y="41"/>
                  <a:pt x="51" y="41"/>
                  <a:pt x="52" y="40"/>
                </a:cubicBezTo>
                <a:cubicBezTo>
                  <a:pt x="52" y="42"/>
                  <a:pt x="52" y="45"/>
                  <a:pt x="52" y="47"/>
                </a:cubicBezTo>
                <a:cubicBezTo>
                  <a:pt x="52" y="48"/>
                  <a:pt x="52" y="49"/>
                  <a:pt x="52" y="50"/>
                </a:cubicBezTo>
                <a:cubicBezTo>
                  <a:pt x="51" y="50"/>
                  <a:pt x="50" y="50"/>
                  <a:pt x="49" y="50"/>
                </a:cubicBezTo>
                <a:moveTo>
                  <a:pt x="54" y="50"/>
                </a:moveTo>
                <a:cubicBezTo>
                  <a:pt x="54" y="49"/>
                  <a:pt x="54" y="49"/>
                  <a:pt x="54" y="49"/>
                </a:cubicBezTo>
                <a:cubicBezTo>
                  <a:pt x="54" y="48"/>
                  <a:pt x="54" y="48"/>
                  <a:pt x="54" y="48"/>
                </a:cubicBezTo>
                <a:cubicBezTo>
                  <a:pt x="54" y="47"/>
                  <a:pt x="54" y="47"/>
                  <a:pt x="54" y="47"/>
                </a:cubicBezTo>
                <a:cubicBezTo>
                  <a:pt x="54" y="44"/>
                  <a:pt x="54" y="42"/>
                  <a:pt x="54" y="40"/>
                </a:cubicBezTo>
                <a:cubicBezTo>
                  <a:pt x="54" y="40"/>
                  <a:pt x="55" y="40"/>
                  <a:pt x="55" y="40"/>
                </a:cubicBezTo>
                <a:cubicBezTo>
                  <a:pt x="55" y="43"/>
                  <a:pt x="55" y="46"/>
                  <a:pt x="55" y="50"/>
                </a:cubicBezTo>
                <a:cubicBezTo>
                  <a:pt x="54" y="50"/>
                  <a:pt x="54" y="50"/>
                  <a:pt x="54" y="50"/>
                </a:cubicBezTo>
                <a:moveTo>
                  <a:pt x="34" y="50"/>
                </a:moveTo>
                <a:cubicBezTo>
                  <a:pt x="32" y="50"/>
                  <a:pt x="30" y="50"/>
                  <a:pt x="28" y="50"/>
                </a:cubicBezTo>
                <a:cubicBezTo>
                  <a:pt x="28" y="48"/>
                  <a:pt x="28" y="47"/>
                  <a:pt x="28" y="46"/>
                </a:cubicBezTo>
                <a:cubicBezTo>
                  <a:pt x="28" y="44"/>
                  <a:pt x="28" y="42"/>
                  <a:pt x="28" y="40"/>
                </a:cubicBezTo>
                <a:cubicBezTo>
                  <a:pt x="30" y="40"/>
                  <a:pt x="32" y="41"/>
                  <a:pt x="33" y="41"/>
                </a:cubicBezTo>
                <a:cubicBezTo>
                  <a:pt x="34" y="44"/>
                  <a:pt x="34" y="47"/>
                  <a:pt x="34" y="50"/>
                </a:cubicBezTo>
                <a:cubicBezTo>
                  <a:pt x="34" y="50"/>
                  <a:pt x="34" y="50"/>
                  <a:pt x="34" y="50"/>
                </a:cubicBezTo>
                <a:moveTo>
                  <a:pt x="57" y="49"/>
                </a:moveTo>
                <a:cubicBezTo>
                  <a:pt x="57" y="46"/>
                  <a:pt x="57" y="43"/>
                  <a:pt x="57" y="40"/>
                </a:cubicBezTo>
                <a:cubicBezTo>
                  <a:pt x="58" y="40"/>
                  <a:pt x="58" y="40"/>
                  <a:pt x="58" y="40"/>
                </a:cubicBezTo>
                <a:cubicBezTo>
                  <a:pt x="58" y="43"/>
                  <a:pt x="58" y="46"/>
                  <a:pt x="58" y="49"/>
                </a:cubicBezTo>
                <a:cubicBezTo>
                  <a:pt x="58" y="49"/>
                  <a:pt x="57" y="49"/>
                  <a:pt x="57" y="49"/>
                </a:cubicBezTo>
                <a:moveTo>
                  <a:pt x="60" y="49"/>
                </a:moveTo>
                <a:cubicBezTo>
                  <a:pt x="60" y="46"/>
                  <a:pt x="60" y="43"/>
                  <a:pt x="60" y="39"/>
                </a:cubicBezTo>
                <a:cubicBezTo>
                  <a:pt x="61" y="39"/>
                  <a:pt x="62" y="39"/>
                  <a:pt x="63" y="39"/>
                </a:cubicBezTo>
                <a:cubicBezTo>
                  <a:pt x="63" y="42"/>
                  <a:pt x="63" y="45"/>
                  <a:pt x="63" y="48"/>
                </a:cubicBezTo>
                <a:cubicBezTo>
                  <a:pt x="63" y="48"/>
                  <a:pt x="63" y="48"/>
                  <a:pt x="63" y="48"/>
                </a:cubicBezTo>
                <a:cubicBezTo>
                  <a:pt x="63" y="48"/>
                  <a:pt x="63" y="48"/>
                  <a:pt x="63" y="48"/>
                </a:cubicBezTo>
                <a:cubicBezTo>
                  <a:pt x="62" y="49"/>
                  <a:pt x="61" y="49"/>
                  <a:pt x="60" y="49"/>
                </a:cubicBezTo>
                <a:moveTo>
                  <a:pt x="26" y="49"/>
                </a:moveTo>
                <a:cubicBezTo>
                  <a:pt x="24" y="49"/>
                  <a:pt x="22" y="48"/>
                  <a:pt x="20" y="48"/>
                </a:cubicBezTo>
                <a:cubicBezTo>
                  <a:pt x="20" y="46"/>
                  <a:pt x="20" y="45"/>
                  <a:pt x="20" y="44"/>
                </a:cubicBezTo>
                <a:cubicBezTo>
                  <a:pt x="20" y="42"/>
                  <a:pt x="20" y="40"/>
                  <a:pt x="21" y="38"/>
                </a:cubicBezTo>
                <a:cubicBezTo>
                  <a:pt x="22" y="39"/>
                  <a:pt x="24" y="39"/>
                  <a:pt x="26" y="40"/>
                </a:cubicBezTo>
                <a:cubicBezTo>
                  <a:pt x="26" y="42"/>
                  <a:pt x="26" y="44"/>
                  <a:pt x="26" y="46"/>
                </a:cubicBezTo>
                <a:cubicBezTo>
                  <a:pt x="26" y="47"/>
                  <a:pt x="26" y="48"/>
                  <a:pt x="26" y="49"/>
                </a:cubicBezTo>
                <a:moveTo>
                  <a:pt x="65" y="48"/>
                </a:moveTo>
                <a:cubicBezTo>
                  <a:pt x="65" y="47"/>
                  <a:pt x="65" y="47"/>
                  <a:pt x="65" y="47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44"/>
                  <a:pt x="64" y="42"/>
                  <a:pt x="64" y="39"/>
                </a:cubicBezTo>
                <a:cubicBezTo>
                  <a:pt x="65" y="38"/>
                  <a:pt x="66" y="38"/>
                  <a:pt x="67" y="38"/>
                </a:cubicBezTo>
                <a:cubicBezTo>
                  <a:pt x="67" y="40"/>
                  <a:pt x="67" y="41"/>
                  <a:pt x="67" y="43"/>
                </a:cubicBezTo>
                <a:cubicBezTo>
                  <a:pt x="67" y="44"/>
                  <a:pt x="67" y="46"/>
                  <a:pt x="67" y="47"/>
                </a:cubicBezTo>
                <a:cubicBezTo>
                  <a:pt x="66" y="48"/>
                  <a:pt x="66" y="48"/>
                  <a:pt x="65" y="48"/>
                </a:cubicBezTo>
                <a:moveTo>
                  <a:pt x="69" y="47"/>
                </a:moveTo>
                <a:cubicBezTo>
                  <a:pt x="69" y="46"/>
                  <a:pt x="69" y="44"/>
                  <a:pt x="69" y="43"/>
                </a:cubicBezTo>
                <a:cubicBezTo>
                  <a:pt x="69" y="41"/>
                  <a:pt x="69" y="39"/>
                  <a:pt x="69" y="38"/>
                </a:cubicBezTo>
                <a:cubicBezTo>
                  <a:pt x="70" y="37"/>
                  <a:pt x="70" y="37"/>
                  <a:pt x="70" y="37"/>
                </a:cubicBezTo>
                <a:cubicBezTo>
                  <a:pt x="71" y="37"/>
                  <a:pt x="72" y="37"/>
                  <a:pt x="73" y="36"/>
                </a:cubicBezTo>
                <a:cubicBezTo>
                  <a:pt x="73" y="39"/>
                  <a:pt x="73" y="42"/>
                  <a:pt x="73" y="45"/>
                </a:cubicBezTo>
                <a:cubicBezTo>
                  <a:pt x="73" y="46"/>
                  <a:pt x="73" y="46"/>
                  <a:pt x="73" y="46"/>
                </a:cubicBezTo>
                <a:cubicBezTo>
                  <a:pt x="72" y="46"/>
                  <a:pt x="70" y="47"/>
                  <a:pt x="69" y="47"/>
                </a:cubicBezTo>
                <a:moveTo>
                  <a:pt x="19" y="47"/>
                </a:moveTo>
                <a:cubicBezTo>
                  <a:pt x="17" y="46"/>
                  <a:pt x="15" y="45"/>
                  <a:pt x="13" y="44"/>
                </a:cubicBezTo>
                <a:cubicBezTo>
                  <a:pt x="13" y="41"/>
                  <a:pt x="13" y="38"/>
                  <a:pt x="13" y="35"/>
                </a:cubicBezTo>
                <a:cubicBezTo>
                  <a:pt x="15" y="36"/>
                  <a:pt x="17" y="37"/>
                  <a:pt x="19" y="38"/>
                </a:cubicBezTo>
                <a:cubicBezTo>
                  <a:pt x="19" y="40"/>
                  <a:pt x="19" y="42"/>
                  <a:pt x="19" y="44"/>
                </a:cubicBezTo>
                <a:cubicBezTo>
                  <a:pt x="19" y="45"/>
                  <a:pt x="19" y="46"/>
                  <a:pt x="19" y="47"/>
                </a:cubicBezTo>
                <a:moveTo>
                  <a:pt x="75" y="45"/>
                </a:moveTo>
                <a:cubicBezTo>
                  <a:pt x="75" y="45"/>
                  <a:pt x="75" y="45"/>
                  <a:pt x="75" y="45"/>
                </a:cubicBezTo>
                <a:cubicBezTo>
                  <a:pt x="75" y="42"/>
                  <a:pt x="75" y="39"/>
                  <a:pt x="74" y="36"/>
                </a:cubicBezTo>
                <a:cubicBezTo>
                  <a:pt x="75" y="36"/>
                  <a:pt x="76" y="35"/>
                  <a:pt x="77" y="35"/>
                </a:cubicBezTo>
                <a:cubicBezTo>
                  <a:pt x="78" y="38"/>
                  <a:pt x="78" y="41"/>
                  <a:pt x="78" y="44"/>
                </a:cubicBezTo>
                <a:cubicBezTo>
                  <a:pt x="77" y="44"/>
                  <a:pt x="76" y="45"/>
                  <a:pt x="75" y="45"/>
                </a:cubicBezTo>
                <a:moveTo>
                  <a:pt x="11" y="43"/>
                </a:moveTo>
                <a:cubicBezTo>
                  <a:pt x="10" y="43"/>
                  <a:pt x="10" y="42"/>
                  <a:pt x="9" y="42"/>
                </a:cubicBezTo>
                <a:cubicBezTo>
                  <a:pt x="9" y="39"/>
                  <a:pt x="9" y="36"/>
                  <a:pt x="9" y="33"/>
                </a:cubicBezTo>
                <a:cubicBezTo>
                  <a:pt x="10" y="33"/>
                  <a:pt x="10" y="34"/>
                  <a:pt x="11" y="34"/>
                </a:cubicBezTo>
                <a:cubicBezTo>
                  <a:pt x="11" y="35"/>
                  <a:pt x="11" y="35"/>
                  <a:pt x="11" y="35"/>
                </a:cubicBezTo>
                <a:cubicBezTo>
                  <a:pt x="11" y="38"/>
                  <a:pt x="11" y="40"/>
                  <a:pt x="11" y="43"/>
                </a:cubicBezTo>
                <a:moveTo>
                  <a:pt x="79" y="43"/>
                </a:moveTo>
                <a:cubicBezTo>
                  <a:pt x="79" y="40"/>
                  <a:pt x="79" y="37"/>
                  <a:pt x="79" y="34"/>
                </a:cubicBezTo>
                <a:cubicBezTo>
                  <a:pt x="81" y="33"/>
                  <a:pt x="82" y="33"/>
                  <a:pt x="84" y="32"/>
                </a:cubicBezTo>
                <a:cubicBezTo>
                  <a:pt x="84" y="32"/>
                  <a:pt x="84" y="32"/>
                  <a:pt x="84" y="32"/>
                </a:cubicBezTo>
                <a:cubicBezTo>
                  <a:pt x="84" y="34"/>
                  <a:pt x="84" y="37"/>
                  <a:pt x="84" y="40"/>
                </a:cubicBezTo>
                <a:cubicBezTo>
                  <a:pt x="84" y="41"/>
                  <a:pt x="83" y="41"/>
                  <a:pt x="82" y="42"/>
                </a:cubicBezTo>
                <a:cubicBezTo>
                  <a:pt x="81" y="42"/>
                  <a:pt x="80" y="43"/>
                  <a:pt x="79" y="43"/>
                </a:cubicBezTo>
                <a:moveTo>
                  <a:pt x="7" y="40"/>
                </a:moveTo>
                <a:cubicBezTo>
                  <a:pt x="7" y="40"/>
                  <a:pt x="6" y="39"/>
                  <a:pt x="6" y="38"/>
                </a:cubicBezTo>
                <a:cubicBezTo>
                  <a:pt x="6" y="38"/>
                  <a:pt x="6" y="38"/>
                  <a:pt x="6" y="38"/>
                </a:cubicBezTo>
                <a:cubicBezTo>
                  <a:pt x="6" y="36"/>
                  <a:pt x="6" y="33"/>
                  <a:pt x="6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4"/>
                  <a:pt x="7" y="37"/>
                  <a:pt x="7" y="40"/>
                </a:cubicBezTo>
                <a:moveTo>
                  <a:pt x="4" y="32"/>
                </a:moveTo>
                <a:cubicBezTo>
                  <a:pt x="4" y="32"/>
                  <a:pt x="4" y="32"/>
                  <a:pt x="4" y="32"/>
                </a:cubicBezTo>
                <a:cubicBezTo>
                  <a:pt x="4" y="31"/>
                  <a:pt x="4" y="30"/>
                  <a:pt x="4" y="28"/>
                </a:cubicBezTo>
                <a:cubicBezTo>
                  <a:pt x="4" y="29"/>
                  <a:pt x="4" y="29"/>
                  <a:pt x="4" y="29"/>
                </a:cubicBezTo>
                <a:cubicBezTo>
                  <a:pt x="4" y="30"/>
                  <a:pt x="4" y="31"/>
                  <a:pt x="4" y="32"/>
                </a:cubicBezTo>
                <a:moveTo>
                  <a:pt x="86" y="39"/>
                </a:moveTo>
                <a:cubicBezTo>
                  <a:pt x="86" y="36"/>
                  <a:pt x="86" y="33"/>
                  <a:pt x="86" y="30"/>
                </a:cubicBezTo>
                <a:cubicBezTo>
                  <a:pt x="87" y="30"/>
                  <a:pt x="88" y="29"/>
                  <a:pt x="89" y="28"/>
                </a:cubicBezTo>
                <a:cubicBezTo>
                  <a:pt x="89" y="30"/>
                  <a:pt x="89" y="32"/>
                  <a:pt x="89" y="35"/>
                </a:cubicBezTo>
                <a:cubicBezTo>
                  <a:pt x="89" y="35"/>
                  <a:pt x="89" y="35"/>
                  <a:pt x="89" y="35"/>
                </a:cubicBezTo>
                <a:cubicBezTo>
                  <a:pt x="88" y="36"/>
                  <a:pt x="87" y="38"/>
                  <a:pt x="86" y="39"/>
                </a:cubicBezTo>
                <a:moveTo>
                  <a:pt x="41" y="38"/>
                </a:moveTo>
                <a:cubicBezTo>
                  <a:pt x="23" y="38"/>
                  <a:pt x="12" y="32"/>
                  <a:pt x="8" y="28"/>
                </a:cubicBezTo>
                <a:cubicBezTo>
                  <a:pt x="6" y="26"/>
                  <a:pt x="5" y="24"/>
                  <a:pt x="5" y="22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0"/>
                  <a:pt x="6" y="18"/>
                  <a:pt x="7" y="17"/>
                </a:cubicBezTo>
                <a:cubicBezTo>
                  <a:pt x="8" y="15"/>
                  <a:pt x="10" y="13"/>
                  <a:pt x="12" y="12"/>
                </a:cubicBezTo>
                <a:cubicBezTo>
                  <a:pt x="23" y="6"/>
                  <a:pt x="35" y="3"/>
                  <a:pt x="48" y="3"/>
                </a:cubicBezTo>
                <a:cubicBezTo>
                  <a:pt x="58" y="3"/>
                  <a:pt x="69" y="5"/>
                  <a:pt x="79" y="9"/>
                </a:cubicBezTo>
                <a:cubicBezTo>
                  <a:pt x="82" y="10"/>
                  <a:pt x="85" y="12"/>
                  <a:pt x="86" y="14"/>
                </a:cubicBezTo>
                <a:cubicBezTo>
                  <a:pt x="88" y="16"/>
                  <a:pt x="89" y="18"/>
                  <a:pt x="89" y="20"/>
                </a:cubicBezTo>
                <a:cubicBezTo>
                  <a:pt x="89" y="20"/>
                  <a:pt x="89" y="21"/>
                  <a:pt x="89" y="21"/>
                </a:cubicBezTo>
                <a:cubicBezTo>
                  <a:pt x="88" y="24"/>
                  <a:pt x="86" y="27"/>
                  <a:pt x="82" y="29"/>
                </a:cubicBezTo>
                <a:cubicBezTo>
                  <a:pt x="71" y="35"/>
                  <a:pt x="52" y="38"/>
                  <a:pt x="42" y="38"/>
                </a:cubicBezTo>
                <a:cubicBezTo>
                  <a:pt x="42" y="38"/>
                  <a:pt x="41" y="38"/>
                  <a:pt x="41" y="38"/>
                </a:cubicBezTo>
                <a:cubicBezTo>
                  <a:pt x="41" y="38"/>
                  <a:pt x="41" y="38"/>
                  <a:pt x="41" y="38"/>
                </a:cubicBezTo>
                <a:moveTo>
                  <a:pt x="48" y="0"/>
                </a:moveTo>
                <a:cubicBezTo>
                  <a:pt x="35" y="0"/>
                  <a:pt x="22" y="3"/>
                  <a:pt x="10" y="9"/>
                </a:cubicBezTo>
                <a:cubicBezTo>
                  <a:pt x="8" y="11"/>
                  <a:pt x="6" y="13"/>
                  <a:pt x="4" y="15"/>
                </a:cubicBezTo>
                <a:cubicBezTo>
                  <a:pt x="3" y="17"/>
                  <a:pt x="2" y="19"/>
                  <a:pt x="2" y="20"/>
                </a:cubicBezTo>
                <a:cubicBezTo>
                  <a:pt x="2" y="21"/>
                  <a:pt x="2" y="21"/>
                  <a:pt x="2" y="21"/>
                </a:cubicBezTo>
                <a:cubicBezTo>
                  <a:pt x="1" y="21"/>
                  <a:pt x="1" y="22"/>
                  <a:pt x="1" y="22"/>
                </a:cubicBezTo>
                <a:cubicBezTo>
                  <a:pt x="1" y="24"/>
                  <a:pt x="0" y="26"/>
                  <a:pt x="0" y="28"/>
                </a:cubicBezTo>
                <a:cubicBezTo>
                  <a:pt x="0" y="30"/>
                  <a:pt x="1" y="33"/>
                  <a:pt x="1" y="36"/>
                </a:cubicBezTo>
                <a:cubicBezTo>
                  <a:pt x="1" y="37"/>
                  <a:pt x="1" y="37"/>
                  <a:pt x="2" y="37"/>
                </a:cubicBezTo>
                <a:cubicBezTo>
                  <a:pt x="2" y="39"/>
                  <a:pt x="4" y="42"/>
                  <a:pt x="5" y="43"/>
                </a:cubicBezTo>
                <a:cubicBezTo>
                  <a:pt x="11" y="49"/>
                  <a:pt x="23" y="54"/>
                  <a:pt x="41" y="54"/>
                </a:cubicBezTo>
                <a:cubicBezTo>
                  <a:pt x="49" y="54"/>
                  <a:pt x="60" y="53"/>
                  <a:pt x="70" y="50"/>
                </a:cubicBezTo>
                <a:cubicBezTo>
                  <a:pt x="73" y="49"/>
                  <a:pt x="76" y="48"/>
                  <a:pt x="79" y="47"/>
                </a:cubicBezTo>
                <a:cubicBezTo>
                  <a:pt x="79" y="47"/>
                  <a:pt x="79" y="47"/>
                  <a:pt x="79" y="47"/>
                </a:cubicBezTo>
                <a:cubicBezTo>
                  <a:pt x="80" y="47"/>
                  <a:pt x="80" y="47"/>
                  <a:pt x="80" y="47"/>
                </a:cubicBezTo>
                <a:cubicBezTo>
                  <a:pt x="80" y="47"/>
                  <a:pt x="80" y="47"/>
                  <a:pt x="80" y="47"/>
                </a:cubicBezTo>
                <a:cubicBezTo>
                  <a:pt x="81" y="46"/>
                  <a:pt x="83" y="45"/>
                  <a:pt x="84" y="45"/>
                </a:cubicBezTo>
                <a:cubicBezTo>
                  <a:pt x="84" y="44"/>
                  <a:pt x="85" y="44"/>
                  <a:pt x="86" y="43"/>
                </a:cubicBezTo>
                <a:cubicBezTo>
                  <a:pt x="86" y="43"/>
                  <a:pt x="86" y="43"/>
                  <a:pt x="86" y="43"/>
                </a:cubicBezTo>
                <a:cubicBezTo>
                  <a:pt x="86" y="43"/>
                  <a:pt x="86" y="43"/>
                  <a:pt x="86" y="43"/>
                </a:cubicBezTo>
                <a:cubicBezTo>
                  <a:pt x="89" y="41"/>
                  <a:pt x="91" y="39"/>
                  <a:pt x="92" y="35"/>
                </a:cubicBezTo>
                <a:cubicBezTo>
                  <a:pt x="92" y="35"/>
                  <a:pt x="93" y="34"/>
                  <a:pt x="93" y="34"/>
                </a:cubicBezTo>
                <a:cubicBezTo>
                  <a:pt x="93" y="33"/>
                  <a:pt x="92" y="33"/>
                  <a:pt x="92" y="32"/>
                </a:cubicBezTo>
                <a:cubicBezTo>
                  <a:pt x="92" y="28"/>
                  <a:pt x="93" y="24"/>
                  <a:pt x="93" y="19"/>
                </a:cubicBezTo>
                <a:cubicBezTo>
                  <a:pt x="93" y="19"/>
                  <a:pt x="93" y="18"/>
                  <a:pt x="92" y="18"/>
                </a:cubicBezTo>
                <a:cubicBezTo>
                  <a:pt x="92" y="16"/>
                  <a:pt x="91" y="13"/>
                  <a:pt x="89" y="12"/>
                </a:cubicBezTo>
                <a:cubicBezTo>
                  <a:pt x="86" y="9"/>
                  <a:pt x="83" y="7"/>
                  <a:pt x="80" y="6"/>
                </a:cubicBezTo>
                <a:cubicBezTo>
                  <a:pt x="70" y="2"/>
                  <a:pt x="59" y="0"/>
                  <a:pt x="48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3" name="CustomShape 57"/>
          <p:cNvSpPr/>
          <p:nvPr/>
        </p:nvSpPr>
        <p:spPr>
          <a:xfrm>
            <a:off x="2139120" y="2851200"/>
            <a:ext cx="93960" cy="37080"/>
          </a:xfrm>
          <a:custGeom>
            <a:avLst/>
            <a:gdLst/>
            <a:ahLst/>
            <a:rect l="l" t="t" r="r" b="b"/>
            <a:pathLst>
              <a:path w="93" h="37">
                <a:moveTo>
                  <a:pt x="44" y="23"/>
                </a:moveTo>
                <a:cubicBezTo>
                  <a:pt x="45" y="23"/>
                  <a:pt x="46" y="23"/>
                  <a:pt x="47" y="23"/>
                </a:cubicBezTo>
                <a:cubicBezTo>
                  <a:pt x="47" y="23"/>
                  <a:pt x="47" y="23"/>
                  <a:pt x="47" y="23"/>
                </a:cubicBezTo>
                <a:cubicBezTo>
                  <a:pt x="47" y="24"/>
                  <a:pt x="47" y="24"/>
                  <a:pt x="47" y="24"/>
                </a:cubicBezTo>
                <a:cubicBezTo>
                  <a:pt x="47" y="27"/>
                  <a:pt x="47" y="30"/>
                  <a:pt x="48" y="33"/>
                </a:cubicBezTo>
                <a:cubicBezTo>
                  <a:pt x="46" y="33"/>
                  <a:pt x="44" y="33"/>
                  <a:pt x="42" y="33"/>
                </a:cubicBezTo>
                <a:cubicBezTo>
                  <a:pt x="42" y="32"/>
                  <a:pt x="42" y="31"/>
                  <a:pt x="42" y="30"/>
                </a:cubicBezTo>
                <a:cubicBezTo>
                  <a:pt x="42" y="28"/>
                  <a:pt x="42" y="26"/>
                  <a:pt x="43" y="23"/>
                </a:cubicBezTo>
                <a:cubicBezTo>
                  <a:pt x="44" y="23"/>
                  <a:pt x="44" y="23"/>
                  <a:pt x="44" y="23"/>
                </a:cubicBezTo>
                <a:moveTo>
                  <a:pt x="41" y="33"/>
                </a:moveTo>
                <a:cubicBezTo>
                  <a:pt x="39" y="33"/>
                  <a:pt x="37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5" y="30"/>
                  <a:pt x="35" y="26"/>
                  <a:pt x="35" y="23"/>
                </a:cubicBezTo>
                <a:cubicBezTo>
                  <a:pt x="37" y="23"/>
                  <a:pt x="39" y="23"/>
                  <a:pt x="41" y="23"/>
                </a:cubicBezTo>
                <a:cubicBezTo>
                  <a:pt x="41" y="26"/>
                  <a:pt x="41" y="28"/>
                  <a:pt x="41" y="30"/>
                </a:cubicBezTo>
                <a:cubicBezTo>
                  <a:pt x="41" y="31"/>
                  <a:pt x="41" y="32"/>
                  <a:pt x="41" y="33"/>
                </a:cubicBezTo>
                <a:moveTo>
                  <a:pt x="49" y="33"/>
                </a:moveTo>
                <a:cubicBezTo>
                  <a:pt x="49" y="30"/>
                  <a:pt x="49" y="27"/>
                  <a:pt x="48" y="24"/>
                </a:cubicBezTo>
                <a:cubicBezTo>
                  <a:pt x="49" y="23"/>
                  <a:pt x="49" y="23"/>
                  <a:pt x="49" y="23"/>
                </a:cubicBezTo>
                <a:cubicBezTo>
                  <a:pt x="49" y="23"/>
                  <a:pt x="49" y="23"/>
                  <a:pt x="49" y="23"/>
                </a:cubicBezTo>
                <a:cubicBezTo>
                  <a:pt x="50" y="23"/>
                  <a:pt x="51" y="23"/>
                  <a:pt x="52" y="23"/>
                </a:cubicBezTo>
                <a:cubicBezTo>
                  <a:pt x="52" y="25"/>
                  <a:pt x="52" y="27"/>
                  <a:pt x="52" y="29"/>
                </a:cubicBezTo>
                <a:cubicBezTo>
                  <a:pt x="52" y="31"/>
                  <a:pt x="52" y="32"/>
                  <a:pt x="52" y="33"/>
                </a:cubicBezTo>
                <a:cubicBezTo>
                  <a:pt x="51" y="33"/>
                  <a:pt x="50" y="33"/>
                  <a:pt x="49" y="33"/>
                </a:cubicBezTo>
                <a:moveTo>
                  <a:pt x="54" y="33"/>
                </a:moveTo>
                <a:cubicBezTo>
                  <a:pt x="54" y="32"/>
                  <a:pt x="54" y="32"/>
                  <a:pt x="54" y="32"/>
                </a:cubicBezTo>
                <a:cubicBezTo>
                  <a:pt x="54" y="31"/>
                  <a:pt x="54" y="31"/>
                  <a:pt x="54" y="31"/>
                </a:cubicBezTo>
                <a:cubicBezTo>
                  <a:pt x="54" y="30"/>
                  <a:pt x="54" y="30"/>
                  <a:pt x="54" y="29"/>
                </a:cubicBezTo>
                <a:cubicBezTo>
                  <a:pt x="54" y="27"/>
                  <a:pt x="54" y="25"/>
                  <a:pt x="54" y="23"/>
                </a:cubicBezTo>
                <a:cubicBezTo>
                  <a:pt x="54" y="23"/>
                  <a:pt x="55" y="23"/>
                  <a:pt x="55" y="23"/>
                </a:cubicBezTo>
                <a:cubicBezTo>
                  <a:pt x="55" y="26"/>
                  <a:pt x="55" y="29"/>
                  <a:pt x="55" y="32"/>
                </a:cubicBezTo>
                <a:cubicBezTo>
                  <a:pt x="54" y="33"/>
                  <a:pt x="54" y="33"/>
                  <a:pt x="54" y="33"/>
                </a:cubicBezTo>
                <a:moveTo>
                  <a:pt x="57" y="32"/>
                </a:moveTo>
                <a:cubicBezTo>
                  <a:pt x="57" y="29"/>
                  <a:pt x="57" y="26"/>
                  <a:pt x="57" y="22"/>
                </a:cubicBezTo>
                <a:cubicBezTo>
                  <a:pt x="58" y="22"/>
                  <a:pt x="58" y="22"/>
                  <a:pt x="58" y="22"/>
                </a:cubicBezTo>
                <a:cubicBezTo>
                  <a:pt x="58" y="26"/>
                  <a:pt x="58" y="29"/>
                  <a:pt x="58" y="32"/>
                </a:cubicBezTo>
                <a:cubicBezTo>
                  <a:pt x="58" y="32"/>
                  <a:pt x="57" y="32"/>
                  <a:pt x="57" y="32"/>
                </a:cubicBezTo>
                <a:moveTo>
                  <a:pt x="34" y="33"/>
                </a:moveTo>
                <a:cubicBezTo>
                  <a:pt x="32" y="33"/>
                  <a:pt x="30" y="33"/>
                  <a:pt x="28" y="32"/>
                </a:cubicBezTo>
                <a:cubicBezTo>
                  <a:pt x="28" y="31"/>
                  <a:pt x="28" y="30"/>
                  <a:pt x="28" y="29"/>
                </a:cubicBezTo>
                <a:cubicBezTo>
                  <a:pt x="28" y="27"/>
                  <a:pt x="28" y="25"/>
                  <a:pt x="28" y="22"/>
                </a:cubicBezTo>
                <a:cubicBezTo>
                  <a:pt x="29" y="22"/>
                  <a:pt x="31" y="23"/>
                  <a:pt x="32" y="23"/>
                </a:cubicBezTo>
                <a:cubicBezTo>
                  <a:pt x="32" y="23"/>
                  <a:pt x="33" y="23"/>
                  <a:pt x="33" y="23"/>
                </a:cubicBezTo>
                <a:cubicBezTo>
                  <a:pt x="34" y="26"/>
                  <a:pt x="34" y="30"/>
                  <a:pt x="34" y="33"/>
                </a:cubicBezTo>
                <a:cubicBezTo>
                  <a:pt x="34" y="33"/>
                  <a:pt x="34" y="33"/>
                  <a:pt x="34" y="33"/>
                </a:cubicBezTo>
                <a:moveTo>
                  <a:pt x="60" y="32"/>
                </a:moveTo>
                <a:cubicBezTo>
                  <a:pt x="60" y="29"/>
                  <a:pt x="60" y="25"/>
                  <a:pt x="59" y="22"/>
                </a:cubicBezTo>
                <a:cubicBezTo>
                  <a:pt x="61" y="22"/>
                  <a:pt x="62" y="22"/>
                  <a:pt x="63" y="22"/>
                </a:cubicBezTo>
                <a:cubicBezTo>
                  <a:pt x="63" y="24"/>
                  <a:pt x="63" y="27"/>
                  <a:pt x="63" y="30"/>
                </a:cubicBezTo>
                <a:cubicBezTo>
                  <a:pt x="63" y="31"/>
                  <a:pt x="63" y="31"/>
                  <a:pt x="63" y="31"/>
                </a:cubicBezTo>
                <a:cubicBezTo>
                  <a:pt x="63" y="31"/>
                  <a:pt x="63" y="31"/>
                  <a:pt x="63" y="31"/>
                </a:cubicBezTo>
                <a:cubicBezTo>
                  <a:pt x="62" y="31"/>
                  <a:pt x="61" y="32"/>
                  <a:pt x="60" y="32"/>
                </a:cubicBezTo>
                <a:moveTo>
                  <a:pt x="26" y="32"/>
                </a:moveTo>
                <a:cubicBezTo>
                  <a:pt x="24" y="32"/>
                  <a:pt x="22" y="31"/>
                  <a:pt x="20" y="31"/>
                </a:cubicBezTo>
                <a:cubicBezTo>
                  <a:pt x="20" y="29"/>
                  <a:pt x="20" y="28"/>
                  <a:pt x="20" y="26"/>
                </a:cubicBezTo>
                <a:cubicBezTo>
                  <a:pt x="20" y="25"/>
                  <a:pt x="20" y="23"/>
                  <a:pt x="21" y="21"/>
                </a:cubicBezTo>
                <a:cubicBezTo>
                  <a:pt x="23" y="21"/>
                  <a:pt x="24" y="22"/>
                  <a:pt x="26" y="22"/>
                </a:cubicBezTo>
                <a:cubicBezTo>
                  <a:pt x="26" y="24"/>
                  <a:pt x="26" y="27"/>
                  <a:pt x="26" y="29"/>
                </a:cubicBezTo>
                <a:cubicBezTo>
                  <a:pt x="26" y="30"/>
                  <a:pt x="26" y="31"/>
                  <a:pt x="26" y="32"/>
                </a:cubicBezTo>
                <a:moveTo>
                  <a:pt x="65" y="31"/>
                </a:moveTo>
                <a:cubicBezTo>
                  <a:pt x="65" y="30"/>
                  <a:pt x="65" y="30"/>
                  <a:pt x="65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27"/>
                  <a:pt x="64" y="24"/>
                  <a:pt x="64" y="21"/>
                </a:cubicBezTo>
                <a:cubicBezTo>
                  <a:pt x="64" y="21"/>
                  <a:pt x="64" y="21"/>
                  <a:pt x="64" y="21"/>
                </a:cubicBezTo>
                <a:cubicBezTo>
                  <a:pt x="65" y="21"/>
                  <a:pt x="66" y="21"/>
                  <a:pt x="67" y="20"/>
                </a:cubicBezTo>
                <a:cubicBezTo>
                  <a:pt x="67" y="22"/>
                  <a:pt x="67" y="24"/>
                  <a:pt x="67" y="26"/>
                </a:cubicBezTo>
                <a:cubicBezTo>
                  <a:pt x="67" y="27"/>
                  <a:pt x="67" y="29"/>
                  <a:pt x="67" y="30"/>
                </a:cubicBezTo>
                <a:cubicBezTo>
                  <a:pt x="66" y="30"/>
                  <a:pt x="66" y="31"/>
                  <a:pt x="65" y="31"/>
                </a:cubicBezTo>
                <a:moveTo>
                  <a:pt x="69" y="30"/>
                </a:moveTo>
                <a:cubicBezTo>
                  <a:pt x="69" y="28"/>
                  <a:pt x="69" y="27"/>
                  <a:pt x="69" y="26"/>
                </a:cubicBezTo>
                <a:cubicBezTo>
                  <a:pt x="69" y="24"/>
                  <a:pt x="69" y="22"/>
                  <a:pt x="69" y="20"/>
                </a:cubicBezTo>
                <a:cubicBezTo>
                  <a:pt x="70" y="20"/>
                  <a:pt x="71" y="19"/>
                  <a:pt x="73" y="19"/>
                </a:cubicBezTo>
                <a:cubicBezTo>
                  <a:pt x="73" y="22"/>
                  <a:pt x="73" y="25"/>
                  <a:pt x="73" y="28"/>
                </a:cubicBezTo>
                <a:cubicBezTo>
                  <a:pt x="73" y="29"/>
                  <a:pt x="73" y="29"/>
                  <a:pt x="73" y="29"/>
                </a:cubicBezTo>
                <a:cubicBezTo>
                  <a:pt x="72" y="29"/>
                  <a:pt x="70" y="29"/>
                  <a:pt x="69" y="30"/>
                </a:cubicBezTo>
                <a:moveTo>
                  <a:pt x="19" y="30"/>
                </a:moveTo>
                <a:cubicBezTo>
                  <a:pt x="17" y="29"/>
                  <a:pt x="15" y="28"/>
                  <a:pt x="13" y="27"/>
                </a:cubicBezTo>
                <a:cubicBezTo>
                  <a:pt x="13" y="24"/>
                  <a:pt x="13" y="21"/>
                  <a:pt x="13" y="18"/>
                </a:cubicBezTo>
                <a:cubicBezTo>
                  <a:pt x="15" y="19"/>
                  <a:pt x="17" y="20"/>
                  <a:pt x="19" y="20"/>
                </a:cubicBezTo>
                <a:cubicBezTo>
                  <a:pt x="19" y="22"/>
                  <a:pt x="19" y="24"/>
                  <a:pt x="19" y="26"/>
                </a:cubicBezTo>
                <a:cubicBezTo>
                  <a:pt x="19" y="28"/>
                  <a:pt x="19" y="29"/>
                  <a:pt x="19" y="30"/>
                </a:cubicBezTo>
                <a:moveTo>
                  <a:pt x="75" y="28"/>
                </a:moveTo>
                <a:cubicBezTo>
                  <a:pt x="75" y="28"/>
                  <a:pt x="75" y="28"/>
                  <a:pt x="75" y="28"/>
                </a:cubicBezTo>
                <a:cubicBezTo>
                  <a:pt x="75" y="24"/>
                  <a:pt x="75" y="21"/>
                  <a:pt x="74" y="18"/>
                </a:cubicBezTo>
                <a:cubicBezTo>
                  <a:pt x="75" y="18"/>
                  <a:pt x="76" y="17"/>
                  <a:pt x="77" y="17"/>
                </a:cubicBezTo>
                <a:cubicBezTo>
                  <a:pt x="78" y="20"/>
                  <a:pt x="78" y="23"/>
                  <a:pt x="78" y="27"/>
                </a:cubicBezTo>
                <a:cubicBezTo>
                  <a:pt x="77" y="27"/>
                  <a:pt x="76" y="28"/>
                  <a:pt x="75" y="28"/>
                </a:cubicBezTo>
                <a:moveTo>
                  <a:pt x="11" y="26"/>
                </a:moveTo>
                <a:cubicBezTo>
                  <a:pt x="10" y="26"/>
                  <a:pt x="10" y="25"/>
                  <a:pt x="9" y="25"/>
                </a:cubicBezTo>
                <a:cubicBezTo>
                  <a:pt x="9" y="22"/>
                  <a:pt x="9" y="19"/>
                  <a:pt x="9" y="16"/>
                </a:cubicBezTo>
                <a:cubicBezTo>
                  <a:pt x="10" y="17"/>
                  <a:pt x="10" y="17"/>
                  <a:pt x="11" y="18"/>
                </a:cubicBezTo>
                <a:cubicBezTo>
                  <a:pt x="11" y="20"/>
                  <a:pt x="11" y="23"/>
                  <a:pt x="11" y="26"/>
                </a:cubicBezTo>
                <a:moveTo>
                  <a:pt x="7" y="23"/>
                </a:moveTo>
                <a:cubicBezTo>
                  <a:pt x="7" y="23"/>
                  <a:pt x="6" y="22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19"/>
                  <a:pt x="6" y="17"/>
                  <a:pt x="6" y="14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8"/>
                  <a:pt x="7" y="20"/>
                  <a:pt x="7" y="23"/>
                </a:cubicBezTo>
                <a:moveTo>
                  <a:pt x="79" y="26"/>
                </a:moveTo>
                <a:cubicBezTo>
                  <a:pt x="79" y="23"/>
                  <a:pt x="79" y="19"/>
                  <a:pt x="79" y="16"/>
                </a:cubicBezTo>
                <a:cubicBezTo>
                  <a:pt x="81" y="15"/>
                  <a:pt x="82" y="14"/>
                  <a:pt x="84" y="14"/>
                </a:cubicBezTo>
                <a:cubicBezTo>
                  <a:pt x="84" y="17"/>
                  <a:pt x="84" y="20"/>
                  <a:pt x="84" y="23"/>
                </a:cubicBezTo>
                <a:cubicBezTo>
                  <a:pt x="84" y="24"/>
                  <a:pt x="83" y="24"/>
                  <a:pt x="82" y="25"/>
                </a:cubicBezTo>
                <a:cubicBezTo>
                  <a:pt x="81" y="25"/>
                  <a:pt x="80" y="25"/>
                  <a:pt x="79" y="26"/>
                </a:cubicBezTo>
                <a:moveTo>
                  <a:pt x="4" y="15"/>
                </a:moveTo>
                <a:cubicBezTo>
                  <a:pt x="4" y="15"/>
                  <a:pt x="4" y="15"/>
                  <a:pt x="4" y="15"/>
                </a:cubicBezTo>
                <a:cubicBezTo>
                  <a:pt x="4" y="14"/>
                  <a:pt x="4" y="13"/>
                  <a:pt x="4" y="13"/>
                </a:cubicBezTo>
                <a:cubicBezTo>
                  <a:pt x="4" y="13"/>
                  <a:pt x="4" y="13"/>
                  <a:pt x="4" y="13"/>
                </a:cubicBezTo>
                <a:cubicBezTo>
                  <a:pt x="4" y="14"/>
                  <a:pt x="4" y="15"/>
                  <a:pt x="4" y="15"/>
                </a:cubicBezTo>
                <a:moveTo>
                  <a:pt x="86" y="22"/>
                </a:moveTo>
                <a:cubicBezTo>
                  <a:pt x="86" y="19"/>
                  <a:pt x="86" y="16"/>
                  <a:pt x="86" y="13"/>
                </a:cubicBezTo>
                <a:cubicBezTo>
                  <a:pt x="87" y="12"/>
                  <a:pt x="88" y="11"/>
                  <a:pt x="89" y="10"/>
                </a:cubicBezTo>
                <a:cubicBezTo>
                  <a:pt x="89" y="13"/>
                  <a:pt x="89" y="15"/>
                  <a:pt x="89" y="17"/>
                </a:cubicBezTo>
                <a:cubicBezTo>
                  <a:pt x="89" y="18"/>
                  <a:pt x="89" y="18"/>
                  <a:pt x="89" y="18"/>
                </a:cubicBezTo>
                <a:cubicBezTo>
                  <a:pt x="88" y="19"/>
                  <a:pt x="87" y="20"/>
                  <a:pt x="86" y="22"/>
                </a:cubicBezTo>
                <a:moveTo>
                  <a:pt x="91" y="0"/>
                </a:moveTo>
                <a:cubicBezTo>
                  <a:pt x="90" y="0"/>
                  <a:pt x="89" y="1"/>
                  <a:pt x="89" y="2"/>
                </a:cubicBezTo>
                <a:cubicBezTo>
                  <a:pt x="89" y="3"/>
                  <a:pt x="89" y="5"/>
                  <a:pt x="89" y="6"/>
                </a:cubicBezTo>
                <a:cubicBezTo>
                  <a:pt x="89" y="6"/>
                  <a:pt x="89" y="6"/>
                  <a:pt x="89" y="6"/>
                </a:cubicBezTo>
                <a:cubicBezTo>
                  <a:pt x="76" y="16"/>
                  <a:pt x="60" y="20"/>
                  <a:pt x="44" y="20"/>
                </a:cubicBezTo>
                <a:cubicBezTo>
                  <a:pt x="44" y="20"/>
                  <a:pt x="44" y="20"/>
                  <a:pt x="44" y="20"/>
                </a:cubicBezTo>
                <a:cubicBezTo>
                  <a:pt x="40" y="20"/>
                  <a:pt x="36" y="20"/>
                  <a:pt x="32" y="19"/>
                </a:cubicBezTo>
                <a:cubicBezTo>
                  <a:pt x="22" y="18"/>
                  <a:pt x="12" y="16"/>
                  <a:pt x="6" y="10"/>
                </a:cubicBezTo>
                <a:cubicBezTo>
                  <a:pt x="5" y="9"/>
                  <a:pt x="4" y="8"/>
                  <a:pt x="4" y="8"/>
                </a:cubicBezTo>
                <a:cubicBezTo>
                  <a:pt x="4" y="7"/>
                  <a:pt x="4" y="6"/>
                  <a:pt x="4" y="5"/>
                </a:cubicBezTo>
                <a:cubicBezTo>
                  <a:pt x="4" y="4"/>
                  <a:pt x="4" y="4"/>
                  <a:pt x="4" y="4"/>
                </a:cubicBezTo>
                <a:cubicBezTo>
                  <a:pt x="4" y="4"/>
                  <a:pt x="4" y="3"/>
                  <a:pt x="3" y="3"/>
                </a:cubicBezTo>
                <a:cubicBezTo>
                  <a:pt x="3" y="3"/>
                  <a:pt x="3" y="3"/>
                  <a:pt x="2" y="3"/>
                </a:cubicBezTo>
                <a:cubicBezTo>
                  <a:pt x="2" y="3"/>
                  <a:pt x="1" y="3"/>
                  <a:pt x="1" y="4"/>
                </a:cubicBezTo>
                <a:cubicBezTo>
                  <a:pt x="0" y="4"/>
                  <a:pt x="0" y="5"/>
                  <a:pt x="0" y="6"/>
                </a:cubicBezTo>
                <a:cubicBezTo>
                  <a:pt x="0" y="7"/>
                  <a:pt x="0" y="7"/>
                  <a:pt x="1" y="8"/>
                </a:cubicBezTo>
                <a:cubicBezTo>
                  <a:pt x="1" y="9"/>
                  <a:pt x="0" y="10"/>
                  <a:pt x="0" y="10"/>
                </a:cubicBezTo>
                <a:cubicBezTo>
                  <a:pt x="0" y="13"/>
                  <a:pt x="1" y="16"/>
                  <a:pt x="1" y="19"/>
                </a:cubicBezTo>
                <a:cubicBezTo>
                  <a:pt x="1" y="19"/>
                  <a:pt x="1" y="20"/>
                  <a:pt x="2" y="20"/>
                </a:cubicBezTo>
                <a:cubicBezTo>
                  <a:pt x="2" y="22"/>
                  <a:pt x="4" y="24"/>
                  <a:pt x="5" y="26"/>
                </a:cubicBezTo>
                <a:cubicBezTo>
                  <a:pt x="11" y="31"/>
                  <a:pt x="23" y="37"/>
                  <a:pt x="41" y="37"/>
                </a:cubicBezTo>
                <a:cubicBezTo>
                  <a:pt x="49" y="37"/>
                  <a:pt x="60" y="36"/>
                  <a:pt x="70" y="33"/>
                </a:cubicBezTo>
                <a:cubicBezTo>
                  <a:pt x="73" y="32"/>
                  <a:pt x="76" y="31"/>
                  <a:pt x="79" y="30"/>
                </a:cubicBezTo>
                <a:cubicBezTo>
                  <a:pt x="79" y="30"/>
                  <a:pt x="79" y="30"/>
                  <a:pt x="79" y="30"/>
                </a:cubicBezTo>
                <a:cubicBezTo>
                  <a:pt x="80" y="30"/>
                  <a:pt x="80" y="30"/>
                  <a:pt x="80" y="30"/>
                </a:cubicBezTo>
                <a:cubicBezTo>
                  <a:pt x="80" y="30"/>
                  <a:pt x="80" y="30"/>
                  <a:pt x="80" y="30"/>
                </a:cubicBezTo>
                <a:cubicBezTo>
                  <a:pt x="81" y="29"/>
                  <a:pt x="83" y="28"/>
                  <a:pt x="84" y="28"/>
                </a:cubicBezTo>
                <a:cubicBezTo>
                  <a:pt x="84" y="27"/>
                  <a:pt x="85" y="27"/>
                  <a:pt x="86" y="26"/>
                </a:cubicBezTo>
                <a:cubicBezTo>
                  <a:pt x="86" y="26"/>
                  <a:pt x="86" y="26"/>
                  <a:pt x="86" y="26"/>
                </a:cubicBezTo>
                <a:cubicBezTo>
                  <a:pt x="86" y="26"/>
                  <a:pt x="86" y="26"/>
                  <a:pt x="86" y="26"/>
                </a:cubicBezTo>
                <a:cubicBezTo>
                  <a:pt x="89" y="24"/>
                  <a:pt x="91" y="21"/>
                  <a:pt x="92" y="18"/>
                </a:cubicBezTo>
                <a:cubicBezTo>
                  <a:pt x="92" y="18"/>
                  <a:pt x="93" y="17"/>
                  <a:pt x="93" y="17"/>
                </a:cubicBezTo>
                <a:cubicBezTo>
                  <a:pt x="93" y="16"/>
                  <a:pt x="92" y="16"/>
                  <a:pt x="92" y="15"/>
                </a:cubicBezTo>
                <a:cubicBezTo>
                  <a:pt x="92" y="11"/>
                  <a:pt x="93" y="6"/>
                  <a:pt x="93" y="2"/>
                </a:cubicBezTo>
                <a:cubicBezTo>
                  <a:pt x="93" y="1"/>
                  <a:pt x="92" y="0"/>
                  <a:pt x="91" y="0"/>
                </a:cubicBezTo>
                <a:cubicBezTo>
                  <a:pt x="91" y="0"/>
                  <a:pt x="91" y="0"/>
                  <a:pt x="91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4" name="CustomShape 58"/>
          <p:cNvSpPr/>
          <p:nvPr/>
        </p:nvSpPr>
        <p:spPr>
          <a:xfrm>
            <a:off x="2139120" y="2873520"/>
            <a:ext cx="93960" cy="37080"/>
          </a:xfrm>
          <a:custGeom>
            <a:avLst/>
            <a:gdLst/>
            <a:ahLst/>
            <a:rect l="l" t="t" r="r" b="b"/>
            <a:pathLst>
              <a:path w="93" h="37">
                <a:moveTo>
                  <a:pt x="44" y="23"/>
                </a:moveTo>
                <a:cubicBezTo>
                  <a:pt x="45" y="23"/>
                  <a:pt x="46" y="23"/>
                  <a:pt x="47" y="23"/>
                </a:cubicBezTo>
                <a:cubicBezTo>
                  <a:pt x="47" y="23"/>
                  <a:pt x="47" y="23"/>
                  <a:pt x="47" y="23"/>
                </a:cubicBezTo>
                <a:cubicBezTo>
                  <a:pt x="47" y="24"/>
                  <a:pt x="47" y="24"/>
                  <a:pt x="47" y="24"/>
                </a:cubicBezTo>
                <a:cubicBezTo>
                  <a:pt x="47" y="27"/>
                  <a:pt x="47" y="30"/>
                  <a:pt x="48" y="33"/>
                </a:cubicBezTo>
                <a:cubicBezTo>
                  <a:pt x="46" y="33"/>
                  <a:pt x="44" y="33"/>
                  <a:pt x="42" y="33"/>
                </a:cubicBezTo>
                <a:cubicBezTo>
                  <a:pt x="42" y="32"/>
                  <a:pt x="42" y="31"/>
                  <a:pt x="42" y="30"/>
                </a:cubicBezTo>
                <a:cubicBezTo>
                  <a:pt x="42" y="28"/>
                  <a:pt x="42" y="26"/>
                  <a:pt x="43" y="23"/>
                </a:cubicBezTo>
                <a:cubicBezTo>
                  <a:pt x="44" y="23"/>
                  <a:pt x="44" y="23"/>
                  <a:pt x="44" y="23"/>
                </a:cubicBezTo>
                <a:moveTo>
                  <a:pt x="41" y="33"/>
                </a:moveTo>
                <a:cubicBezTo>
                  <a:pt x="39" y="33"/>
                  <a:pt x="37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5" y="30"/>
                  <a:pt x="35" y="26"/>
                  <a:pt x="35" y="23"/>
                </a:cubicBezTo>
                <a:cubicBezTo>
                  <a:pt x="37" y="23"/>
                  <a:pt x="39" y="23"/>
                  <a:pt x="41" y="23"/>
                </a:cubicBezTo>
                <a:cubicBezTo>
                  <a:pt x="41" y="26"/>
                  <a:pt x="41" y="28"/>
                  <a:pt x="41" y="30"/>
                </a:cubicBezTo>
                <a:cubicBezTo>
                  <a:pt x="41" y="31"/>
                  <a:pt x="41" y="32"/>
                  <a:pt x="41" y="33"/>
                </a:cubicBezTo>
                <a:moveTo>
                  <a:pt x="49" y="33"/>
                </a:moveTo>
                <a:cubicBezTo>
                  <a:pt x="49" y="30"/>
                  <a:pt x="49" y="27"/>
                  <a:pt x="48" y="24"/>
                </a:cubicBezTo>
                <a:cubicBezTo>
                  <a:pt x="49" y="23"/>
                  <a:pt x="49" y="23"/>
                  <a:pt x="49" y="23"/>
                </a:cubicBezTo>
                <a:cubicBezTo>
                  <a:pt x="49" y="23"/>
                  <a:pt x="49" y="23"/>
                  <a:pt x="49" y="23"/>
                </a:cubicBezTo>
                <a:cubicBezTo>
                  <a:pt x="50" y="23"/>
                  <a:pt x="51" y="23"/>
                  <a:pt x="52" y="23"/>
                </a:cubicBezTo>
                <a:cubicBezTo>
                  <a:pt x="52" y="25"/>
                  <a:pt x="52" y="27"/>
                  <a:pt x="52" y="29"/>
                </a:cubicBezTo>
                <a:cubicBezTo>
                  <a:pt x="52" y="30"/>
                  <a:pt x="52" y="32"/>
                  <a:pt x="52" y="33"/>
                </a:cubicBezTo>
                <a:cubicBezTo>
                  <a:pt x="51" y="33"/>
                  <a:pt x="50" y="33"/>
                  <a:pt x="49" y="33"/>
                </a:cubicBezTo>
                <a:moveTo>
                  <a:pt x="54" y="33"/>
                </a:moveTo>
                <a:cubicBezTo>
                  <a:pt x="54" y="32"/>
                  <a:pt x="54" y="32"/>
                  <a:pt x="54" y="31"/>
                </a:cubicBezTo>
                <a:cubicBezTo>
                  <a:pt x="54" y="31"/>
                  <a:pt x="54" y="31"/>
                  <a:pt x="54" y="31"/>
                </a:cubicBezTo>
                <a:cubicBezTo>
                  <a:pt x="54" y="30"/>
                  <a:pt x="54" y="30"/>
                  <a:pt x="54" y="29"/>
                </a:cubicBezTo>
                <a:cubicBezTo>
                  <a:pt x="54" y="27"/>
                  <a:pt x="54" y="25"/>
                  <a:pt x="54" y="23"/>
                </a:cubicBezTo>
                <a:cubicBezTo>
                  <a:pt x="54" y="23"/>
                  <a:pt x="55" y="23"/>
                  <a:pt x="55" y="23"/>
                </a:cubicBezTo>
                <a:cubicBezTo>
                  <a:pt x="55" y="26"/>
                  <a:pt x="55" y="29"/>
                  <a:pt x="55" y="32"/>
                </a:cubicBezTo>
                <a:cubicBezTo>
                  <a:pt x="54" y="33"/>
                  <a:pt x="54" y="33"/>
                  <a:pt x="54" y="33"/>
                </a:cubicBezTo>
                <a:moveTo>
                  <a:pt x="57" y="32"/>
                </a:moveTo>
                <a:cubicBezTo>
                  <a:pt x="57" y="29"/>
                  <a:pt x="57" y="26"/>
                  <a:pt x="57" y="22"/>
                </a:cubicBezTo>
                <a:cubicBezTo>
                  <a:pt x="58" y="22"/>
                  <a:pt x="58" y="22"/>
                  <a:pt x="58" y="22"/>
                </a:cubicBezTo>
                <a:cubicBezTo>
                  <a:pt x="58" y="26"/>
                  <a:pt x="58" y="29"/>
                  <a:pt x="58" y="32"/>
                </a:cubicBezTo>
                <a:cubicBezTo>
                  <a:pt x="58" y="32"/>
                  <a:pt x="57" y="32"/>
                  <a:pt x="57" y="32"/>
                </a:cubicBezTo>
                <a:moveTo>
                  <a:pt x="34" y="33"/>
                </a:moveTo>
                <a:cubicBezTo>
                  <a:pt x="32" y="33"/>
                  <a:pt x="30" y="33"/>
                  <a:pt x="28" y="32"/>
                </a:cubicBezTo>
                <a:cubicBezTo>
                  <a:pt x="28" y="31"/>
                  <a:pt x="28" y="30"/>
                  <a:pt x="28" y="29"/>
                </a:cubicBezTo>
                <a:cubicBezTo>
                  <a:pt x="28" y="27"/>
                  <a:pt x="28" y="25"/>
                  <a:pt x="28" y="22"/>
                </a:cubicBezTo>
                <a:cubicBezTo>
                  <a:pt x="29" y="22"/>
                  <a:pt x="31" y="23"/>
                  <a:pt x="32" y="23"/>
                </a:cubicBezTo>
                <a:cubicBezTo>
                  <a:pt x="32" y="23"/>
                  <a:pt x="33" y="23"/>
                  <a:pt x="33" y="23"/>
                </a:cubicBezTo>
                <a:cubicBezTo>
                  <a:pt x="34" y="26"/>
                  <a:pt x="34" y="30"/>
                  <a:pt x="34" y="33"/>
                </a:cubicBezTo>
                <a:cubicBezTo>
                  <a:pt x="34" y="33"/>
                  <a:pt x="34" y="33"/>
                  <a:pt x="34" y="33"/>
                </a:cubicBezTo>
                <a:moveTo>
                  <a:pt x="60" y="32"/>
                </a:moveTo>
                <a:cubicBezTo>
                  <a:pt x="60" y="28"/>
                  <a:pt x="60" y="25"/>
                  <a:pt x="59" y="22"/>
                </a:cubicBezTo>
                <a:cubicBezTo>
                  <a:pt x="61" y="22"/>
                  <a:pt x="62" y="22"/>
                  <a:pt x="63" y="21"/>
                </a:cubicBezTo>
                <a:cubicBezTo>
                  <a:pt x="63" y="24"/>
                  <a:pt x="63" y="27"/>
                  <a:pt x="63" y="30"/>
                </a:cubicBezTo>
                <a:cubicBezTo>
                  <a:pt x="63" y="31"/>
                  <a:pt x="63" y="31"/>
                  <a:pt x="63" y="31"/>
                </a:cubicBezTo>
                <a:cubicBezTo>
                  <a:pt x="63" y="31"/>
                  <a:pt x="63" y="31"/>
                  <a:pt x="63" y="31"/>
                </a:cubicBezTo>
                <a:cubicBezTo>
                  <a:pt x="62" y="31"/>
                  <a:pt x="61" y="32"/>
                  <a:pt x="60" y="32"/>
                </a:cubicBezTo>
                <a:moveTo>
                  <a:pt x="26" y="32"/>
                </a:moveTo>
                <a:cubicBezTo>
                  <a:pt x="24" y="32"/>
                  <a:pt x="22" y="31"/>
                  <a:pt x="20" y="30"/>
                </a:cubicBezTo>
                <a:cubicBezTo>
                  <a:pt x="20" y="29"/>
                  <a:pt x="20" y="28"/>
                  <a:pt x="20" y="26"/>
                </a:cubicBezTo>
                <a:cubicBezTo>
                  <a:pt x="20" y="25"/>
                  <a:pt x="20" y="23"/>
                  <a:pt x="21" y="21"/>
                </a:cubicBezTo>
                <a:cubicBezTo>
                  <a:pt x="23" y="21"/>
                  <a:pt x="24" y="22"/>
                  <a:pt x="26" y="22"/>
                </a:cubicBezTo>
                <a:cubicBezTo>
                  <a:pt x="26" y="24"/>
                  <a:pt x="26" y="27"/>
                  <a:pt x="26" y="29"/>
                </a:cubicBezTo>
                <a:cubicBezTo>
                  <a:pt x="26" y="30"/>
                  <a:pt x="26" y="31"/>
                  <a:pt x="26" y="32"/>
                </a:cubicBezTo>
                <a:moveTo>
                  <a:pt x="65" y="31"/>
                </a:moveTo>
                <a:cubicBezTo>
                  <a:pt x="65" y="30"/>
                  <a:pt x="65" y="30"/>
                  <a:pt x="65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27"/>
                  <a:pt x="64" y="24"/>
                  <a:pt x="64" y="21"/>
                </a:cubicBezTo>
                <a:cubicBezTo>
                  <a:pt x="64" y="21"/>
                  <a:pt x="64" y="21"/>
                  <a:pt x="64" y="21"/>
                </a:cubicBezTo>
                <a:cubicBezTo>
                  <a:pt x="65" y="21"/>
                  <a:pt x="66" y="21"/>
                  <a:pt x="67" y="20"/>
                </a:cubicBezTo>
                <a:cubicBezTo>
                  <a:pt x="67" y="22"/>
                  <a:pt x="67" y="24"/>
                  <a:pt x="67" y="26"/>
                </a:cubicBezTo>
                <a:cubicBezTo>
                  <a:pt x="67" y="27"/>
                  <a:pt x="67" y="29"/>
                  <a:pt x="67" y="30"/>
                </a:cubicBezTo>
                <a:cubicBezTo>
                  <a:pt x="66" y="30"/>
                  <a:pt x="66" y="31"/>
                  <a:pt x="65" y="31"/>
                </a:cubicBezTo>
                <a:moveTo>
                  <a:pt x="69" y="30"/>
                </a:moveTo>
                <a:cubicBezTo>
                  <a:pt x="69" y="28"/>
                  <a:pt x="69" y="27"/>
                  <a:pt x="69" y="26"/>
                </a:cubicBezTo>
                <a:cubicBezTo>
                  <a:pt x="69" y="24"/>
                  <a:pt x="69" y="22"/>
                  <a:pt x="69" y="20"/>
                </a:cubicBezTo>
                <a:cubicBezTo>
                  <a:pt x="70" y="20"/>
                  <a:pt x="71" y="19"/>
                  <a:pt x="73" y="19"/>
                </a:cubicBezTo>
                <a:cubicBezTo>
                  <a:pt x="73" y="22"/>
                  <a:pt x="73" y="25"/>
                  <a:pt x="73" y="28"/>
                </a:cubicBezTo>
                <a:cubicBezTo>
                  <a:pt x="73" y="29"/>
                  <a:pt x="73" y="29"/>
                  <a:pt x="73" y="29"/>
                </a:cubicBezTo>
                <a:cubicBezTo>
                  <a:pt x="72" y="29"/>
                  <a:pt x="70" y="29"/>
                  <a:pt x="69" y="30"/>
                </a:cubicBezTo>
                <a:moveTo>
                  <a:pt x="19" y="30"/>
                </a:moveTo>
                <a:cubicBezTo>
                  <a:pt x="17" y="29"/>
                  <a:pt x="15" y="28"/>
                  <a:pt x="13" y="27"/>
                </a:cubicBezTo>
                <a:cubicBezTo>
                  <a:pt x="13" y="24"/>
                  <a:pt x="13" y="21"/>
                  <a:pt x="13" y="18"/>
                </a:cubicBezTo>
                <a:cubicBezTo>
                  <a:pt x="15" y="19"/>
                  <a:pt x="17" y="20"/>
                  <a:pt x="19" y="20"/>
                </a:cubicBezTo>
                <a:cubicBezTo>
                  <a:pt x="19" y="22"/>
                  <a:pt x="19" y="24"/>
                  <a:pt x="19" y="26"/>
                </a:cubicBezTo>
                <a:cubicBezTo>
                  <a:pt x="19" y="28"/>
                  <a:pt x="19" y="29"/>
                  <a:pt x="19" y="30"/>
                </a:cubicBezTo>
                <a:moveTo>
                  <a:pt x="75" y="28"/>
                </a:moveTo>
                <a:cubicBezTo>
                  <a:pt x="75" y="28"/>
                  <a:pt x="75" y="28"/>
                  <a:pt x="75" y="28"/>
                </a:cubicBezTo>
                <a:cubicBezTo>
                  <a:pt x="75" y="24"/>
                  <a:pt x="75" y="21"/>
                  <a:pt x="74" y="18"/>
                </a:cubicBezTo>
                <a:cubicBezTo>
                  <a:pt x="75" y="18"/>
                  <a:pt x="76" y="17"/>
                  <a:pt x="77" y="17"/>
                </a:cubicBezTo>
                <a:cubicBezTo>
                  <a:pt x="78" y="20"/>
                  <a:pt x="78" y="23"/>
                  <a:pt x="78" y="27"/>
                </a:cubicBezTo>
                <a:cubicBezTo>
                  <a:pt x="77" y="27"/>
                  <a:pt x="76" y="28"/>
                  <a:pt x="75" y="28"/>
                </a:cubicBezTo>
                <a:moveTo>
                  <a:pt x="11" y="26"/>
                </a:moveTo>
                <a:cubicBezTo>
                  <a:pt x="10" y="26"/>
                  <a:pt x="10" y="25"/>
                  <a:pt x="9" y="25"/>
                </a:cubicBezTo>
                <a:cubicBezTo>
                  <a:pt x="9" y="22"/>
                  <a:pt x="9" y="19"/>
                  <a:pt x="9" y="16"/>
                </a:cubicBezTo>
                <a:cubicBezTo>
                  <a:pt x="10" y="17"/>
                  <a:pt x="10" y="17"/>
                  <a:pt x="11" y="17"/>
                </a:cubicBezTo>
                <a:cubicBezTo>
                  <a:pt x="11" y="20"/>
                  <a:pt x="11" y="23"/>
                  <a:pt x="11" y="26"/>
                </a:cubicBezTo>
                <a:moveTo>
                  <a:pt x="7" y="23"/>
                </a:moveTo>
                <a:cubicBezTo>
                  <a:pt x="7" y="23"/>
                  <a:pt x="6" y="22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19"/>
                  <a:pt x="6" y="17"/>
                  <a:pt x="6" y="14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8"/>
                  <a:pt x="7" y="20"/>
                  <a:pt x="7" y="23"/>
                </a:cubicBezTo>
                <a:moveTo>
                  <a:pt x="79" y="26"/>
                </a:moveTo>
                <a:cubicBezTo>
                  <a:pt x="79" y="23"/>
                  <a:pt x="79" y="19"/>
                  <a:pt x="79" y="16"/>
                </a:cubicBezTo>
                <a:cubicBezTo>
                  <a:pt x="81" y="15"/>
                  <a:pt x="82" y="14"/>
                  <a:pt x="84" y="14"/>
                </a:cubicBezTo>
                <a:cubicBezTo>
                  <a:pt x="84" y="17"/>
                  <a:pt x="84" y="20"/>
                  <a:pt x="84" y="23"/>
                </a:cubicBezTo>
                <a:cubicBezTo>
                  <a:pt x="84" y="24"/>
                  <a:pt x="83" y="24"/>
                  <a:pt x="82" y="25"/>
                </a:cubicBezTo>
                <a:cubicBezTo>
                  <a:pt x="81" y="25"/>
                  <a:pt x="80" y="25"/>
                  <a:pt x="79" y="26"/>
                </a:cubicBezTo>
                <a:moveTo>
                  <a:pt x="4" y="15"/>
                </a:moveTo>
                <a:cubicBezTo>
                  <a:pt x="4" y="15"/>
                  <a:pt x="4" y="15"/>
                  <a:pt x="4" y="15"/>
                </a:cubicBezTo>
                <a:cubicBezTo>
                  <a:pt x="4" y="14"/>
                  <a:pt x="4" y="13"/>
                  <a:pt x="4" y="13"/>
                </a:cubicBezTo>
                <a:cubicBezTo>
                  <a:pt x="4" y="13"/>
                  <a:pt x="4" y="13"/>
                  <a:pt x="4" y="13"/>
                </a:cubicBezTo>
                <a:cubicBezTo>
                  <a:pt x="4" y="14"/>
                  <a:pt x="4" y="14"/>
                  <a:pt x="4" y="15"/>
                </a:cubicBezTo>
                <a:moveTo>
                  <a:pt x="86" y="22"/>
                </a:moveTo>
                <a:cubicBezTo>
                  <a:pt x="86" y="19"/>
                  <a:pt x="86" y="16"/>
                  <a:pt x="86" y="13"/>
                </a:cubicBezTo>
                <a:cubicBezTo>
                  <a:pt x="87" y="12"/>
                  <a:pt x="88" y="11"/>
                  <a:pt x="89" y="10"/>
                </a:cubicBezTo>
                <a:cubicBezTo>
                  <a:pt x="89" y="13"/>
                  <a:pt x="89" y="15"/>
                  <a:pt x="89" y="17"/>
                </a:cubicBezTo>
                <a:cubicBezTo>
                  <a:pt x="89" y="18"/>
                  <a:pt x="89" y="18"/>
                  <a:pt x="89" y="18"/>
                </a:cubicBezTo>
                <a:cubicBezTo>
                  <a:pt x="88" y="19"/>
                  <a:pt x="87" y="20"/>
                  <a:pt x="86" y="22"/>
                </a:cubicBezTo>
                <a:moveTo>
                  <a:pt x="91" y="0"/>
                </a:moveTo>
                <a:cubicBezTo>
                  <a:pt x="90" y="0"/>
                  <a:pt x="89" y="1"/>
                  <a:pt x="89" y="2"/>
                </a:cubicBezTo>
                <a:cubicBezTo>
                  <a:pt x="89" y="3"/>
                  <a:pt x="89" y="5"/>
                  <a:pt x="89" y="6"/>
                </a:cubicBezTo>
                <a:cubicBezTo>
                  <a:pt x="89" y="6"/>
                  <a:pt x="89" y="6"/>
                  <a:pt x="89" y="6"/>
                </a:cubicBezTo>
                <a:cubicBezTo>
                  <a:pt x="76" y="16"/>
                  <a:pt x="60" y="20"/>
                  <a:pt x="44" y="20"/>
                </a:cubicBezTo>
                <a:cubicBezTo>
                  <a:pt x="40" y="20"/>
                  <a:pt x="36" y="20"/>
                  <a:pt x="32" y="19"/>
                </a:cubicBezTo>
                <a:cubicBezTo>
                  <a:pt x="22" y="18"/>
                  <a:pt x="12" y="16"/>
                  <a:pt x="6" y="10"/>
                </a:cubicBezTo>
                <a:cubicBezTo>
                  <a:pt x="5" y="9"/>
                  <a:pt x="4" y="8"/>
                  <a:pt x="4" y="7"/>
                </a:cubicBezTo>
                <a:cubicBezTo>
                  <a:pt x="4" y="7"/>
                  <a:pt x="4" y="6"/>
                  <a:pt x="4" y="5"/>
                </a:cubicBezTo>
                <a:cubicBezTo>
                  <a:pt x="4" y="4"/>
                  <a:pt x="4" y="4"/>
                  <a:pt x="4" y="4"/>
                </a:cubicBezTo>
                <a:cubicBezTo>
                  <a:pt x="4" y="4"/>
                  <a:pt x="4" y="3"/>
                  <a:pt x="3" y="3"/>
                </a:cubicBezTo>
                <a:cubicBezTo>
                  <a:pt x="3" y="3"/>
                  <a:pt x="3" y="3"/>
                  <a:pt x="2" y="3"/>
                </a:cubicBezTo>
                <a:cubicBezTo>
                  <a:pt x="2" y="3"/>
                  <a:pt x="1" y="3"/>
                  <a:pt x="1" y="4"/>
                </a:cubicBezTo>
                <a:cubicBezTo>
                  <a:pt x="0" y="4"/>
                  <a:pt x="0" y="5"/>
                  <a:pt x="0" y="6"/>
                </a:cubicBezTo>
                <a:cubicBezTo>
                  <a:pt x="0" y="7"/>
                  <a:pt x="0" y="7"/>
                  <a:pt x="1" y="8"/>
                </a:cubicBezTo>
                <a:cubicBezTo>
                  <a:pt x="1" y="9"/>
                  <a:pt x="0" y="10"/>
                  <a:pt x="0" y="10"/>
                </a:cubicBezTo>
                <a:cubicBezTo>
                  <a:pt x="0" y="13"/>
                  <a:pt x="1" y="16"/>
                  <a:pt x="1" y="19"/>
                </a:cubicBezTo>
                <a:cubicBezTo>
                  <a:pt x="1" y="19"/>
                  <a:pt x="1" y="20"/>
                  <a:pt x="2" y="20"/>
                </a:cubicBezTo>
                <a:cubicBezTo>
                  <a:pt x="2" y="22"/>
                  <a:pt x="4" y="24"/>
                  <a:pt x="5" y="26"/>
                </a:cubicBezTo>
                <a:cubicBezTo>
                  <a:pt x="11" y="31"/>
                  <a:pt x="23" y="37"/>
                  <a:pt x="41" y="37"/>
                </a:cubicBezTo>
                <a:cubicBezTo>
                  <a:pt x="49" y="37"/>
                  <a:pt x="60" y="36"/>
                  <a:pt x="70" y="33"/>
                </a:cubicBezTo>
                <a:cubicBezTo>
                  <a:pt x="73" y="32"/>
                  <a:pt x="76" y="31"/>
                  <a:pt x="79" y="30"/>
                </a:cubicBezTo>
                <a:cubicBezTo>
                  <a:pt x="79" y="30"/>
                  <a:pt x="79" y="30"/>
                  <a:pt x="79" y="30"/>
                </a:cubicBezTo>
                <a:cubicBezTo>
                  <a:pt x="80" y="30"/>
                  <a:pt x="80" y="30"/>
                  <a:pt x="80" y="30"/>
                </a:cubicBezTo>
                <a:cubicBezTo>
                  <a:pt x="80" y="30"/>
                  <a:pt x="80" y="30"/>
                  <a:pt x="80" y="30"/>
                </a:cubicBezTo>
                <a:cubicBezTo>
                  <a:pt x="81" y="29"/>
                  <a:pt x="83" y="28"/>
                  <a:pt x="84" y="27"/>
                </a:cubicBezTo>
                <a:cubicBezTo>
                  <a:pt x="84" y="27"/>
                  <a:pt x="85" y="27"/>
                  <a:pt x="86" y="26"/>
                </a:cubicBezTo>
                <a:cubicBezTo>
                  <a:pt x="86" y="26"/>
                  <a:pt x="86" y="26"/>
                  <a:pt x="86" y="26"/>
                </a:cubicBezTo>
                <a:cubicBezTo>
                  <a:pt x="86" y="26"/>
                  <a:pt x="86" y="26"/>
                  <a:pt x="86" y="26"/>
                </a:cubicBezTo>
                <a:cubicBezTo>
                  <a:pt x="89" y="24"/>
                  <a:pt x="91" y="21"/>
                  <a:pt x="92" y="18"/>
                </a:cubicBezTo>
                <a:cubicBezTo>
                  <a:pt x="92" y="18"/>
                  <a:pt x="93" y="17"/>
                  <a:pt x="93" y="17"/>
                </a:cubicBezTo>
                <a:cubicBezTo>
                  <a:pt x="93" y="16"/>
                  <a:pt x="92" y="16"/>
                  <a:pt x="92" y="15"/>
                </a:cubicBezTo>
                <a:cubicBezTo>
                  <a:pt x="92" y="11"/>
                  <a:pt x="93" y="6"/>
                  <a:pt x="93" y="2"/>
                </a:cubicBezTo>
                <a:cubicBezTo>
                  <a:pt x="93" y="1"/>
                  <a:pt x="92" y="0"/>
                  <a:pt x="91" y="0"/>
                </a:cubicBezTo>
                <a:cubicBezTo>
                  <a:pt x="91" y="0"/>
                  <a:pt x="91" y="0"/>
                  <a:pt x="91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5" name="CustomShape 59"/>
          <p:cNvSpPr/>
          <p:nvPr/>
        </p:nvSpPr>
        <p:spPr>
          <a:xfrm>
            <a:off x="2139120" y="2895840"/>
            <a:ext cx="93960" cy="37080"/>
          </a:xfrm>
          <a:custGeom>
            <a:avLst/>
            <a:gdLst/>
            <a:ahLst/>
            <a:rect l="l" t="t" r="r" b="b"/>
            <a:pathLst>
              <a:path w="93" h="37">
                <a:moveTo>
                  <a:pt x="44" y="23"/>
                </a:moveTo>
                <a:cubicBezTo>
                  <a:pt x="45" y="23"/>
                  <a:pt x="46" y="23"/>
                  <a:pt x="47" y="23"/>
                </a:cubicBezTo>
                <a:cubicBezTo>
                  <a:pt x="47" y="23"/>
                  <a:pt x="47" y="23"/>
                  <a:pt x="47" y="23"/>
                </a:cubicBezTo>
                <a:cubicBezTo>
                  <a:pt x="47" y="23"/>
                  <a:pt x="47" y="23"/>
                  <a:pt x="47" y="23"/>
                </a:cubicBezTo>
                <a:cubicBezTo>
                  <a:pt x="47" y="27"/>
                  <a:pt x="47" y="30"/>
                  <a:pt x="48" y="33"/>
                </a:cubicBezTo>
                <a:cubicBezTo>
                  <a:pt x="46" y="33"/>
                  <a:pt x="44" y="33"/>
                  <a:pt x="42" y="33"/>
                </a:cubicBezTo>
                <a:cubicBezTo>
                  <a:pt x="42" y="32"/>
                  <a:pt x="42" y="31"/>
                  <a:pt x="42" y="30"/>
                </a:cubicBezTo>
                <a:cubicBezTo>
                  <a:pt x="42" y="28"/>
                  <a:pt x="42" y="26"/>
                  <a:pt x="43" y="23"/>
                </a:cubicBezTo>
                <a:cubicBezTo>
                  <a:pt x="44" y="23"/>
                  <a:pt x="44" y="23"/>
                  <a:pt x="44" y="23"/>
                </a:cubicBezTo>
                <a:moveTo>
                  <a:pt x="41" y="33"/>
                </a:moveTo>
                <a:cubicBezTo>
                  <a:pt x="39" y="33"/>
                  <a:pt x="37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5" y="30"/>
                  <a:pt x="35" y="26"/>
                  <a:pt x="35" y="23"/>
                </a:cubicBezTo>
                <a:cubicBezTo>
                  <a:pt x="37" y="23"/>
                  <a:pt x="39" y="23"/>
                  <a:pt x="41" y="23"/>
                </a:cubicBezTo>
                <a:cubicBezTo>
                  <a:pt x="41" y="25"/>
                  <a:pt x="41" y="28"/>
                  <a:pt x="41" y="30"/>
                </a:cubicBezTo>
                <a:cubicBezTo>
                  <a:pt x="41" y="31"/>
                  <a:pt x="41" y="32"/>
                  <a:pt x="41" y="33"/>
                </a:cubicBezTo>
                <a:moveTo>
                  <a:pt x="49" y="33"/>
                </a:moveTo>
                <a:cubicBezTo>
                  <a:pt x="49" y="30"/>
                  <a:pt x="49" y="27"/>
                  <a:pt x="48" y="24"/>
                </a:cubicBezTo>
                <a:cubicBezTo>
                  <a:pt x="49" y="23"/>
                  <a:pt x="49" y="23"/>
                  <a:pt x="49" y="23"/>
                </a:cubicBezTo>
                <a:cubicBezTo>
                  <a:pt x="49" y="23"/>
                  <a:pt x="49" y="23"/>
                  <a:pt x="49" y="23"/>
                </a:cubicBezTo>
                <a:cubicBezTo>
                  <a:pt x="50" y="23"/>
                  <a:pt x="51" y="23"/>
                  <a:pt x="52" y="23"/>
                </a:cubicBezTo>
                <a:cubicBezTo>
                  <a:pt x="52" y="25"/>
                  <a:pt x="52" y="27"/>
                  <a:pt x="52" y="29"/>
                </a:cubicBezTo>
                <a:cubicBezTo>
                  <a:pt x="52" y="30"/>
                  <a:pt x="52" y="32"/>
                  <a:pt x="52" y="33"/>
                </a:cubicBezTo>
                <a:cubicBezTo>
                  <a:pt x="51" y="33"/>
                  <a:pt x="50" y="33"/>
                  <a:pt x="49" y="33"/>
                </a:cubicBezTo>
                <a:moveTo>
                  <a:pt x="54" y="33"/>
                </a:moveTo>
                <a:cubicBezTo>
                  <a:pt x="54" y="32"/>
                  <a:pt x="54" y="32"/>
                  <a:pt x="54" y="31"/>
                </a:cubicBezTo>
                <a:cubicBezTo>
                  <a:pt x="54" y="31"/>
                  <a:pt x="54" y="31"/>
                  <a:pt x="54" y="31"/>
                </a:cubicBezTo>
                <a:cubicBezTo>
                  <a:pt x="54" y="30"/>
                  <a:pt x="54" y="30"/>
                  <a:pt x="54" y="29"/>
                </a:cubicBezTo>
                <a:cubicBezTo>
                  <a:pt x="54" y="27"/>
                  <a:pt x="54" y="25"/>
                  <a:pt x="54" y="23"/>
                </a:cubicBezTo>
                <a:cubicBezTo>
                  <a:pt x="54" y="23"/>
                  <a:pt x="55" y="23"/>
                  <a:pt x="55" y="23"/>
                </a:cubicBezTo>
                <a:cubicBezTo>
                  <a:pt x="55" y="26"/>
                  <a:pt x="55" y="29"/>
                  <a:pt x="55" y="32"/>
                </a:cubicBezTo>
                <a:cubicBezTo>
                  <a:pt x="54" y="33"/>
                  <a:pt x="54" y="33"/>
                  <a:pt x="54" y="33"/>
                </a:cubicBezTo>
                <a:moveTo>
                  <a:pt x="57" y="32"/>
                </a:moveTo>
                <a:cubicBezTo>
                  <a:pt x="57" y="29"/>
                  <a:pt x="57" y="26"/>
                  <a:pt x="57" y="22"/>
                </a:cubicBezTo>
                <a:cubicBezTo>
                  <a:pt x="58" y="22"/>
                  <a:pt x="58" y="22"/>
                  <a:pt x="58" y="22"/>
                </a:cubicBezTo>
                <a:cubicBezTo>
                  <a:pt x="58" y="25"/>
                  <a:pt x="58" y="29"/>
                  <a:pt x="58" y="32"/>
                </a:cubicBezTo>
                <a:cubicBezTo>
                  <a:pt x="58" y="32"/>
                  <a:pt x="57" y="32"/>
                  <a:pt x="57" y="32"/>
                </a:cubicBezTo>
                <a:moveTo>
                  <a:pt x="34" y="33"/>
                </a:moveTo>
                <a:cubicBezTo>
                  <a:pt x="32" y="33"/>
                  <a:pt x="30" y="33"/>
                  <a:pt x="28" y="32"/>
                </a:cubicBezTo>
                <a:cubicBezTo>
                  <a:pt x="28" y="31"/>
                  <a:pt x="28" y="30"/>
                  <a:pt x="28" y="29"/>
                </a:cubicBezTo>
                <a:cubicBezTo>
                  <a:pt x="28" y="27"/>
                  <a:pt x="28" y="24"/>
                  <a:pt x="28" y="22"/>
                </a:cubicBezTo>
                <a:cubicBezTo>
                  <a:pt x="29" y="22"/>
                  <a:pt x="31" y="23"/>
                  <a:pt x="32" y="23"/>
                </a:cubicBezTo>
                <a:cubicBezTo>
                  <a:pt x="32" y="23"/>
                  <a:pt x="33" y="23"/>
                  <a:pt x="33" y="23"/>
                </a:cubicBezTo>
                <a:cubicBezTo>
                  <a:pt x="34" y="26"/>
                  <a:pt x="34" y="30"/>
                  <a:pt x="34" y="33"/>
                </a:cubicBezTo>
                <a:cubicBezTo>
                  <a:pt x="34" y="33"/>
                  <a:pt x="34" y="33"/>
                  <a:pt x="34" y="33"/>
                </a:cubicBezTo>
                <a:moveTo>
                  <a:pt x="60" y="32"/>
                </a:moveTo>
                <a:cubicBezTo>
                  <a:pt x="60" y="28"/>
                  <a:pt x="60" y="25"/>
                  <a:pt x="59" y="22"/>
                </a:cubicBezTo>
                <a:cubicBezTo>
                  <a:pt x="61" y="22"/>
                  <a:pt x="62" y="22"/>
                  <a:pt x="63" y="21"/>
                </a:cubicBezTo>
                <a:cubicBezTo>
                  <a:pt x="63" y="24"/>
                  <a:pt x="63" y="27"/>
                  <a:pt x="63" y="30"/>
                </a:cubicBezTo>
                <a:cubicBezTo>
                  <a:pt x="63" y="31"/>
                  <a:pt x="63" y="31"/>
                  <a:pt x="63" y="31"/>
                </a:cubicBezTo>
                <a:cubicBezTo>
                  <a:pt x="63" y="31"/>
                  <a:pt x="63" y="31"/>
                  <a:pt x="63" y="31"/>
                </a:cubicBezTo>
                <a:cubicBezTo>
                  <a:pt x="62" y="31"/>
                  <a:pt x="61" y="32"/>
                  <a:pt x="60" y="32"/>
                </a:cubicBezTo>
                <a:moveTo>
                  <a:pt x="26" y="32"/>
                </a:moveTo>
                <a:cubicBezTo>
                  <a:pt x="24" y="32"/>
                  <a:pt x="22" y="31"/>
                  <a:pt x="20" y="30"/>
                </a:cubicBezTo>
                <a:cubicBezTo>
                  <a:pt x="20" y="29"/>
                  <a:pt x="20" y="28"/>
                  <a:pt x="20" y="26"/>
                </a:cubicBezTo>
                <a:cubicBezTo>
                  <a:pt x="20" y="25"/>
                  <a:pt x="20" y="23"/>
                  <a:pt x="21" y="21"/>
                </a:cubicBezTo>
                <a:cubicBezTo>
                  <a:pt x="23" y="21"/>
                  <a:pt x="24" y="22"/>
                  <a:pt x="26" y="22"/>
                </a:cubicBezTo>
                <a:cubicBezTo>
                  <a:pt x="26" y="24"/>
                  <a:pt x="26" y="27"/>
                  <a:pt x="26" y="29"/>
                </a:cubicBezTo>
                <a:cubicBezTo>
                  <a:pt x="26" y="30"/>
                  <a:pt x="26" y="31"/>
                  <a:pt x="26" y="32"/>
                </a:cubicBezTo>
                <a:moveTo>
                  <a:pt x="65" y="31"/>
                </a:moveTo>
                <a:cubicBezTo>
                  <a:pt x="65" y="30"/>
                  <a:pt x="65" y="30"/>
                  <a:pt x="65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27"/>
                  <a:pt x="64" y="24"/>
                  <a:pt x="64" y="21"/>
                </a:cubicBezTo>
                <a:cubicBezTo>
                  <a:pt x="64" y="21"/>
                  <a:pt x="64" y="21"/>
                  <a:pt x="64" y="21"/>
                </a:cubicBezTo>
                <a:cubicBezTo>
                  <a:pt x="65" y="21"/>
                  <a:pt x="66" y="21"/>
                  <a:pt x="67" y="20"/>
                </a:cubicBezTo>
                <a:cubicBezTo>
                  <a:pt x="67" y="22"/>
                  <a:pt x="67" y="24"/>
                  <a:pt x="67" y="26"/>
                </a:cubicBezTo>
                <a:cubicBezTo>
                  <a:pt x="67" y="27"/>
                  <a:pt x="67" y="29"/>
                  <a:pt x="67" y="30"/>
                </a:cubicBezTo>
                <a:cubicBezTo>
                  <a:pt x="66" y="30"/>
                  <a:pt x="66" y="31"/>
                  <a:pt x="65" y="31"/>
                </a:cubicBezTo>
                <a:moveTo>
                  <a:pt x="69" y="30"/>
                </a:moveTo>
                <a:cubicBezTo>
                  <a:pt x="69" y="28"/>
                  <a:pt x="69" y="27"/>
                  <a:pt x="69" y="26"/>
                </a:cubicBezTo>
                <a:cubicBezTo>
                  <a:pt x="69" y="24"/>
                  <a:pt x="69" y="22"/>
                  <a:pt x="69" y="20"/>
                </a:cubicBezTo>
                <a:cubicBezTo>
                  <a:pt x="70" y="20"/>
                  <a:pt x="71" y="19"/>
                  <a:pt x="73" y="19"/>
                </a:cubicBezTo>
                <a:cubicBezTo>
                  <a:pt x="73" y="22"/>
                  <a:pt x="73" y="25"/>
                  <a:pt x="73" y="28"/>
                </a:cubicBezTo>
                <a:cubicBezTo>
                  <a:pt x="73" y="28"/>
                  <a:pt x="73" y="28"/>
                  <a:pt x="73" y="28"/>
                </a:cubicBezTo>
                <a:cubicBezTo>
                  <a:pt x="72" y="29"/>
                  <a:pt x="70" y="29"/>
                  <a:pt x="69" y="30"/>
                </a:cubicBezTo>
                <a:moveTo>
                  <a:pt x="19" y="30"/>
                </a:moveTo>
                <a:cubicBezTo>
                  <a:pt x="17" y="29"/>
                  <a:pt x="15" y="28"/>
                  <a:pt x="13" y="27"/>
                </a:cubicBezTo>
                <a:cubicBezTo>
                  <a:pt x="13" y="24"/>
                  <a:pt x="13" y="21"/>
                  <a:pt x="13" y="18"/>
                </a:cubicBezTo>
                <a:cubicBezTo>
                  <a:pt x="15" y="19"/>
                  <a:pt x="17" y="20"/>
                  <a:pt x="19" y="20"/>
                </a:cubicBezTo>
                <a:cubicBezTo>
                  <a:pt x="19" y="22"/>
                  <a:pt x="19" y="24"/>
                  <a:pt x="19" y="26"/>
                </a:cubicBezTo>
                <a:cubicBezTo>
                  <a:pt x="19" y="28"/>
                  <a:pt x="19" y="29"/>
                  <a:pt x="19" y="30"/>
                </a:cubicBezTo>
                <a:moveTo>
                  <a:pt x="75" y="28"/>
                </a:moveTo>
                <a:cubicBezTo>
                  <a:pt x="75" y="28"/>
                  <a:pt x="75" y="28"/>
                  <a:pt x="75" y="28"/>
                </a:cubicBezTo>
                <a:cubicBezTo>
                  <a:pt x="75" y="24"/>
                  <a:pt x="75" y="21"/>
                  <a:pt x="74" y="18"/>
                </a:cubicBezTo>
                <a:cubicBezTo>
                  <a:pt x="75" y="18"/>
                  <a:pt x="76" y="17"/>
                  <a:pt x="77" y="17"/>
                </a:cubicBezTo>
                <a:cubicBezTo>
                  <a:pt x="78" y="20"/>
                  <a:pt x="78" y="23"/>
                  <a:pt x="78" y="27"/>
                </a:cubicBezTo>
                <a:cubicBezTo>
                  <a:pt x="77" y="27"/>
                  <a:pt x="76" y="27"/>
                  <a:pt x="75" y="28"/>
                </a:cubicBezTo>
                <a:moveTo>
                  <a:pt x="11" y="26"/>
                </a:moveTo>
                <a:cubicBezTo>
                  <a:pt x="10" y="26"/>
                  <a:pt x="10" y="25"/>
                  <a:pt x="9" y="25"/>
                </a:cubicBezTo>
                <a:cubicBezTo>
                  <a:pt x="9" y="22"/>
                  <a:pt x="9" y="19"/>
                  <a:pt x="9" y="16"/>
                </a:cubicBezTo>
                <a:cubicBezTo>
                  <a:pt x="10" y="17"/>
                  <a:pt x="10" y="17"/>
                  <a:pt x="11" y="17"/>
                </a:cubicBezTo>
                <a:cubicBezTo>
                  <a:pt x="11" y="20"/>
                  <a:pt x="11" y="23"/>
                  <a:pt x="11" y="26"/>
                </a:cubicBezTo>
                <a:moveTo>
                  <a:pt x="7" y="23"/>
                </a:moveTo>
                <a:cubicBezTo>
                  <a:pt x="7" y="22"/>
                  <a:pt x="6" y="22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19"/>
                  <a:pt x="6" y="17"/>
                  <a:pt x="6" y="14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8"/>
                  <a:pt x="7" y="20"/>
                  <a:pt x="7" y="23"/>
                </a:cubicBezTo>
                <a:moveTo>
                  <a:pt x="79" y="26"/>
                </a:moveTo>
                <a:cubicBezTo>
                  <a:pt x="79" y="23"/>
                  <a:pt x="79" y="19"/>
                  <a:pt x="79" y="16"/>
                </a:cubicBezTo>
                <a:cubicBezTo>
                  <a:pt x="81" y="15"/>
                  <a:pt x="82" y="14"/>
                  <a:pt x="84" y="13"/>
                </a:cubicBezTo>
                <a:cubicBezTo>
                  <a:pt x="84" y="17"/>
                  <a:pt x="84" y="20"/>
                  <a:pt x="84" y="23"/>
                </a:cubicBezTo>
                <a:cubicBezTo>
                  <a:pt x="84" y="23"/>
                  <a:pt x="83" y="24"/>
                  <a:pt x="82" y="25"/>
                </a:cubicBezTo>
                <a:cubicBezTo>
                  <a:pt x="81" y="25"/>
                  <a:pt x="80" y="25"/>
                  <a:pt x="79" y="26"/>
                </a:cubicBezTo>
                <a:moveTo>
                  <a:pt x="4" y="15"/>
                </a:moveTo>
                <a:cubicBezTo>
                  <a:pt x="4" y="15"/>
                  <a:pt x="4" y="15"/>
                  <a:pt x="4" y="15"/>
                </a:cubicBezTo>
                <a:cubicBezTo>
                  <a:pt x="4" y="14"/>
                  <a:pt x="4" y="13"/>
                  <a:pt x="4" y="13"/>
                </a:cubicBezTo>
                <a:cubicBezTo>
                  <a:pt x="4" y="13"/>
                  <a:pt x="4" y="13"/>
                  <a:pt x="4" y="13"/>
                </a:cubicBezTo>
                <a:cubicBezTo>
                  <a:pt x="4" y="14"/>
                  <a:pt x="4" y="14"/>
                  <a:pt x="4" y="15"/>
                </a:cubicBezTo>
                <a:moveTo>
                  <a:pt x="86" y="21"/>
                </a:moveTo>
                <a:cubicBezTo>
                  <a:pt x="86" y="19"/>
                  <a:pt x="86" y="16"/>
                  <a:pt x="86" y="13"/>
                </a:cubicBezTo>
                <a:cubicBezTo>
                  <a:pt x="87" y="12"/>
                  <a:pt x="88" y="11"/>
                  <a:pt x="89" y="10"/>
                </a:cubicBezTo>
                <a:cubicBezTo>
                  <a:pt x="89" y="13"/>
                  <a:pt x="89" y="15"/>
                  <a:pt x="89" y="17"/>
                </a:cubicBezTo>
                <a:cubicBezTo>
                  <a:pt x="89" y="18"/>
                  <a:pt x="89" y="18"/>
                  <a:pt x="89" y="18"/>
                </a:cubicBezTo>
                <a:cubicBezTo>
                  <a:pt x="88" y="19"/>
                  <a:pt x="87" y="20"/>
                  <a:pt x="86" y="21"/>
                </a:cubicBezTo>
                <a:moveTo>
                  <a:pt x="91" y="0"/>
                </a:moveTo>
                <a:cubicBezTo>
                  <a:pt x="90" y="0"/>
                  <a:pt x="89" y="1"/>
                  <a:pt x="89" y="2"/>
                </a:cubicBezTo>
                <a:cubicBezTo>
                  <a:pt x="89" y="3"/>
                  <a:pt x="89" y="5"/>
                  <a:pt x="89" y="6"/>
                </a:cubicBezTo>
                <a:cubicBezTo>
                  <a:pt x="89" y="6"/>
                  <a:pt x="89" y="6"/>
                  <a:pt x="89" y="6"/>
                </a:cubicBezTo>
                <a:cubicBezTo>
                  <a:pt x="76" y="16"/>
                  <a:pt x="60" y="20"/>
                  <a:pt x="44" y="20"/>
                </a:cubicBezTo>
                <a:cubicBezTo>
                  <a:pt x="40" y="20"/>
                  <a:pt x="36" y="20"/>
                  <a:pt x="32" y="19"/>
                </a:cubicBezTo>
                <a:cubicBezTo>
                  <a:pt x="22" y="18"/>
                  <a:pt x="12" y="16"/>
                  <a:pt x="6" y="10"/>
                </a:cubicBezTo>
                <a:cubicBezTo>
                  <a:pt x="5" y="9"/>
                  <a:pt x="4" y="8"/>
                  <a:pt x="4" y="7"/>
                </a:cubicBezTo>
                <a:cubicBezTo>
                  <a:pt x="4" y="7"/>
                  <a:pt x="4" y="6"/>
                  <a:pt x="4" y="5"/>
                </a:cubicBezTo>
                <a:cubicBezTo>
                  <a:pt x="4" y="4"/>
                  <a:pt x="4" y="4"/>
                  <a:pt x="4" y="4"/>
                </a:cubicBezTo>
                <a:cubicBezTo>
                  <a:pt x="4" y="4"/>
                  <a:pt x="4" y="3"/>
                  <a:pt x="3" y="3"/>
                </a:cubicBezTo>
                <a:cubicBezTo>
                  <a:pt x="3" y="3"/>
                  <a:pt x="3" y="3"/>
                  <a:pt x="2" y="3"/>
                </a:cubicBezTo>
                <a:cubicBezTo>
                  <a:pt x="2" y="3"/>
                  <a:pt x="1" y="3"/>
                  <a:pt x="1" y="4"/>
                </a:cubicBezTo>
                <a:cubicBezTo>
                  <a:pt x="0" y="4"/>
                  <a:pt x="0" y="5"/>
                  <a:pt x="0" y="6"/>
                </a:cubicBezTo>
                <a:cubicBezTo>
                  <a:pt x="0" y="7"/>
                  <a:pt x="0" y="7"/>
                  <a:pt x="1" y="8"/>
                </a:cubicBezTo>
                <a:cubicBezTo>
                  <a:pt x="1" y="9"/>
                  <a:pt x="0" y="10"/>
                  <a:pt x="0" y="10"/>
                </a:cubicBezTo>
                <a:cubicBezTo>
                  <a:pt x="0" y="13"/>
                  <a:pt x="1" y="16"/>
                  <a:pt x="1" y="19"/>
                </a:cubicBezTo>
                <a:cubicBezTo>
                  <a:pt x="1" y="19"/>
                  <a:pt x="1" y="20"/>
                  <a:pt x="2" y="20"/>
                </a:cubicBezTo>
                <a:cubicBezTo>
                  <a:pt x="2" y="22"/>
                  <a:pt x="4" y="24"/>
                  <a:pt x="5" y="26"/>
                </a:cubicBezTo>
                <a:cubicBezTo>
                  <a:pt x="11" y="31"/>
                  <a:pt x="23" y="37"/>
                  <a:pt x="41" y="37"/>
                </a:cubicBezTo>
                <a:cubicBezTo>
                  <a:pt x="49" y="37"/>
                  <a:pt x="60" y="36"/>
                  <a:pt x="70" y="33"/>
                </a:cubicBezTo>
                <a:cubicBezTo>
                  <a:pt x="73" y="32"/>
                  <a:pt x="76" y="31"/>
                  <a:pt x="79" y="30"/>
                </a:cubicBezTo>
                <a:cubicBezTo>
                  <a:pt x="79" y="30"/>
                  <a:pt x="79" y="30"/>
                  <a:pt x="79" y="30"/>
                </a:cubicBezTo>
                <a:cubicBezTo>
                  <a:pt x="80" y="30"/>
                  <a:pt x="80" y="30"/>
                  <a:pt x="80" y="30"/>
                </a:cubicBezTo>
                <a:cubicBezTo>
                  <a:pt x="80" y="29"/>
                  <a:pt x="80" y="29"/>
                  <a:pt x="80" y="29"/>
                </a:cubicBezTo>
                <a:cubicBezTo>
                  <a:pt x="81" y="29"/>
                  <a:pt x="83" y="28"/>
                  <a:pt x="84" y="27"/>
                </a:cubicBezTo>
                <a:cubicBezTo>
                  <a:pt x="84" y="27"/>
                  <a:pt x="85" y="27"/>
                  <a:pt x="86" y="26"/>
                </a:cubicBezTo>
                <a:cubicBezTo>
                  <a:pt x="86" y="26"/>
                  <a:pt x="86" y="26"/>
                  <a:pt x="86" y="26"/>
                </a:cubicBezTo>
                <a:cubicBezTo>
                  <a:pt x="86" y="26"/>
                  <a:pt x="86" y="26"/>
                  <a:pt x="86" y="26"/>
                </a:cubicBezTo>
                <a:cubicBezTo>
                  <a:pt x="89" y="24"/>
                  <a:pt x="91" y="21"/>
                  <a:pt x="92" y="18"/>
                </a:cubicBezTo>
                <a:cubicBezTo>
                  <a:pt x="92" y="18"/>
                  <a:pt x="93" y="17"/>
                  <a:pt x="93" y="17"/>
                </a:cubicBezTo>
                <a:cubicBezTo>
                  <a:pt x="93" y="16"/>
                  <a:pt x="92" y="16"/>
                  <a:pt x="92" y="15"/>
                </a:cubicBezTo>
                <a:cubicBezTo>
                  <a:pt x="92" y="11"/>
                  <a:pt x="93" y="6"/>
                  <a:pt x="93" y="2"/>
                </a:cubicBezTo>
                <a:cubicBezTo>
                  <a:pt x="93" y="1"/>
                  <a:pt x="92" y="0"/>
                  <a:pt x="91" y="0"/>
                </a:cubicBezTo>
                <a:cubicBezTo>
                  <a:pt x="91" y="0"/>
                  <a:pt x="91" y="0"/>
                  <a:pt x="91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6" name="CustomShape 60"/>
          <p:cNvSpPr/>
          <p:nvPr/>
        </p:nvSpPr>
        <p:spPr>
          <a:xfrm>
            <a:off x="2139120" y="2918160"/>
            <a:ext cx="93960" cy="37080"/>
          </a:xfrm>
          <a:custGeom>
            <a:avLst/>
            <a:gdLst/>
            <a:ahLst/>
            <a:rect l="l" t="t" r="r" b="b"/>
            <a:pathLst>
              <a:path w="93" h="37">
                <a:moveTo>
                  <a:pt x="44" y="23"/>
                </a:moveTo>
                <a:cubicBezTo>
                  <a:pt x="45" y="23"/>
                  <a:pt x="46" y="23"/>
                  <a:pt x="47" y="23"/>
                </a:cubicBezTo>
                <a:cubicBezTo>
                  <a:pt x="47" y="23"/>
                  <a:pt x="47" y="23"/>
                  <a:pt x="47" y="23"/>
                </a:cubicBezTo>
                <a:cubicBezTo>
                  <a:pt x="47" y="23"/>
                  <a:pt x="47" y="23"/>
                  <a:pt x="47" y="23"/>
                </a:cubicBezTo>
                <a:cubicBezTo>
                  <a:pt x="47" y="27"/>
                  <a:pt x="47" y="30"/>
                  <a:pt x="48" y="33"/>
                </a:cubicBezTo>
                <a:cubicBezTo>
                  <a:pt x="46" y="33"/>
                  <a:pt x="44" y="33"/>
                  <a:pt x="42" y="33"/>
                </a:cubicBezTo>
                <a:cubicBezTo>
                  <a:pt x="42" y="32"/>
                  <a:pt x="42" y="31"/>
                  <a:pt x="42" y="30"/>
                </a:cubicBezTo>
                <a:cubicBezTo>
                  <a:pt x="42" y="28"/>
                  <a:pt x="42" y="25"/>
                  <a:pt x="43" y="23"/>
                </a:cubicBezTo>
                <a:cubicBezTo>
                  <a:pt x="44" y="23"/>
                  <a:pt x="44" y="23"/>
                  <a:pt x="44" y="23"/>
                </a:cubicBezTo>
                <a:moveTo>
                  <a:pt x="41" y="33"/>
                </a:moveTo>
                <a:cubicBezTo>
                  <a:pt x="39" y="33"/>
                  <a:pt x="37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5" y="30"/>
                  <a:pt x="35" y="26"/>
                  <a:pt x="35" y="23"/>
                </a:cubicBezTo>
                <a:cubicBezTo>
                  <a:pt x="37" y="23"/>
                  <a:pt x="39" y="23"/>
                  <a:pt x="41" y="23"/>
                </a:cubicBezTo>
                <a:cubicBezTo>
                  <a:pt x="41" y="25"/>
                  <a:pt x="41" y="28"/>
                  <a:pt x="41" y="30"/>
                </a:cubicBezTo>
                <a:cubicBezTo>
                  <a:pt x="41" y="31"/>
                  <a:pt x="41" y="32"/>
                  <a:pt x="41" y="33"/>
                </a:cubicBezTo>
                <a:moveTo>
                  <a:pt x="49" y="33"/>
                </a:moveTo>
                <a:cubicBezTo>
                  <a:pt x="49" y="30"/>
                  <a:pt x="49" y="27"/>
                  <a:pt x="48" y="24"/>
                </a:cubicBezTo>
                <a:cubicBezTo>
                  <a:pt x="49" y="23"/>
                  <a:pt x="49" y="23"/>
                  <a:pt x="49" y="23"/>
                </a:cubicBezTo>
                <a:cubicBezTo>
                  <a:pt x="49" y="23"/>
                  <a:pt x="49" y="23"/>
                  <a:pt x="49" y="23"/>
                </a:cubicBezTo>
                <a:cubicBezTo>
                  <a:pt x="50" y="23"/>
                  <a:pt x="51" y="23"/>
                  <a:pt x="52" y="23"/>
                </a:cubicBezTo>
                <a:cubicBezTo>
                  <a:pt x="52" y="25"/>
                  <a:pt x="52" y="27"/>
                  <a:pt x="52" y="29"/>
                </a:cubicBezTo>
                <a:cubicBezTo>
                  <a:pt x="52" y="30"/>
                  <a:pt x="52" y="32"/>
                  <a:pt x="52" y="33"/>
                </a:cubicBezTo>
                <a:cubicBezTo>
                  <a:pt x="51" y="33"/>
                  <a:pt x="50" y="33"/>
                  <a:pt x="49" y="33"/>
                </a:cubicBezTo>
                <a:moveTo>
                  <a:pt x="54" y="32"/>
                </a:moveTo>
                <a:cubicBezTo>
                  <a:pt x="54" y="32"/>
                  <a:pt x="54" y="32"/>
                  <a:pt x="54" y="31"/>
                </a:cubicBezTo>
                <a:cubicBezTo>
                  <a:pt x="54" y="31"/>
                  <a:pt x="54" y="31"/>
                  <a:pt x="54" y="31"/>
                </a:cubicBezTo>
                <a:cubicBezTo>
                  <a:pt x="54" y="30"/>
                  <a:pt x="54" y="30"/>
                  <a:pt x="54" y="29"/>
                </a:cubicBezTo>
                <a:cubicBezTo>
                  <a:pt x="54" y="27"/>
                  <a:pt x="54" y="25"/>
                  <a:pt x="54" y="23"/>
                </a:cubicBezTo>
                <a:cubicBezTo>
                  <a:pt x="54" y="23"/>
                  <a:pt x="55" y="23"/>
                  <a:pt x="55" y="23"/>
                </a:cubicBezTo>
                <a:cubicBezTo>
                  <a:pt x="55" y="26"/>
                  <a:pt x="55" y="29"/>
                  <a:pt x="55" y="32"/>
                </a:cubicBezTo>
                <a:cubicBezTo>
                  <a:pt x="54" y="32"/>
                  <a:pt x="54" y="32"/>
                  <a:pt x="54" y="32"/>
                </a:cubicBezTo>
                <a:moveTo>
                  <a:pt x="57" y="32"/>
                </a:moveTo>
                <a:cubicBezTo>
                  <a:pt x="57" y="29"/>
                  <a:pt x="57" y="26"/>
                  <a:pt x="57" y="22"/>
                </a:cubicBezTo>
                <a:cubicBezTo>
                  <a:pt x="58" y="22"/>
                  <a:pt x="58" y="22"/>
                  <a:pt x="58" y="22"/>
                </a:cubicBezTo>
                <a:cubicBezTo>
                  <a:pt x="58" y="25"/>
                  <a:pt x="58" y="29"/>
                  <a:pt x="58" y="32"/>
                </a:cubicBezTo>
                <a:cubicBezTo>
                  <a:pt x="58" y="32"/>
                  <a:pt x="57" y="32"/>
                  <a:pt x="57" y="32"/>
                </a:cubicBezTo>
                <a:moveTo>
                  <a:pt x="34" y="33"/>
                </a:moveTo>
                <a:cubicBezTo>
                  <a:pt x="32" y="33"/>
                  <a:pt x="30" y="33"/>
                  <a:pt x="28" y="32"/>
                </a:cubicBezTo>
                <a:cubicBezTo>
                  <a:pt x="28" y="31"/>
                  <a:pt x="28" y="30"/>
                  <a:pt x="28" y="29"/>
                </a:cubicBezTo>
                <a:cubicBezTo>
                  <a:pt x="28" y="27"/>
                  <a:pt x="28" y="24"/>
                  <a:pt x="28" y="22"/>
                </a:cubicBezTo>
                <a:cubicBezTo>
                  <a:pt x="29" y="22"/>
                  <a:pt x="31" y="22"/>
                  <a:pt x="32" y="23"/>
                </a:cubicBezTo>
                <a:cubicBezTo>
                  <a:pt x="32" y="23"/>
                  <a:pt x="33" y="23"/>
                  <a:pt x="33" y="23"/>
                </a:cubicBezTo>
                <a:cubicBezTo>
                  <a:pt x="34" y="26"/>
                  <a:pt x="34" y="30"/>
                  <a:pt x="34" y="33"/>
                </a:cubicBezTo>
                <a:cubicBezTo>
                  <a:pt x="34" y="33"/>
                  <a:pt x="34" y="33"/>
                  <a:pt x="34" y="33"/>
                </a:cubicBezTo>
                <a:moveTo>
                  <a:pt x="60" y="32"/>
                </a:moveTo>
                <a:cubicBezTo>
                  <a:pt x="60" y="28"/>
                  <a:pt x="60" y="25"/>
                  <a:pt x="59" y="22"/>
                </a:cubicBezTo>
                <a:cubicBezTo>
                  <a:pt x="61" y="22"/>
                  <a:pt x="62" y="22"/>
                  <a:pt x="63" y="21"/>
                </a:cubicBezTo>
                <a:cubicBezTo>
                  <a:pt x="63" y="24"/>
                  <a:pt x="63" y="27"/>
                  <a:pt x="63" y="30"/>
                </a:cubicBezTo>
                <a:cubicBezTo>
                  <a:pt x="63" y="31"/>
                  <a:pt x="63" y="31"/>
                  <a:pt x="63" y="31"/>
                </a:cubicBezTo>
                <a:cubicBezTo>
                  <a:pt x="63" y="31"/>
                  <a:pt x="63" y="31"/>
                  <a:pt x="63" y="31"/>
                </a:cubicBezTo>
                <a:cubicBezTo>
                  <a:pt x="62" y="31"/>
                  <a:pt x="61" y="31"/>
                  <a:pt x="60" y="32"/>
                </a:cubicBezTo>
                <a:moveTo>
                  <a:pt x="26" y="32"/>
                </a:moveTo>
                <a:cubicBezTo>
                  <a:pt x="24" y="31"/>
                  <a:pt x="22" y="31"/>
                  <a:pt x="20" y="30"/>
                </a:cubicBezTo>
                <a:cubicBezTo>
                  <a:pt x="20" y="29"/>
                  <a:pt x="20" y="28"/>
                  <a:pt x="20" y="26"/>
                </a:cubicBezTo>
                <a:cubicBezTo>
                  <a:pt x="20" y="24"/>
                  <a:pt x="20" y="23"/>
                  <a:pt x="21" y="21"/>
                </a:cubicBezTo>
                <a:cubicBezTo>
                  <a:pt x="23" y="21"/>
                  <a:pt x="24" y="22"/>
                  <a:pt x="26" y="22"/>
                </a:cubicBezTo>
                <a:cubicBezTo>
                  <a:pt x="26" y="24"/>
                  <a:pt x="26" y="27"/>
                  <a:pt x="26" y="29"/>
                </a:cubicBezTo>
                <a:cubicBezTo>
                  <a:pt x="26" y="30"/>
                  <a:pt x="26" y="31"/>
                  <a:pt x="26" y="32"/>
                </a:cubicBezTo>
                <a:moveTo>
                  <a:pt x="65" y="31"/>
                </a:moveTo>
                <a:cubicBezTo>
                  <a:pt x="65" y="30"/>
                  <a:pt x="65" y="30"/>
                  <a:pt x="65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27"/>
                  <a:pt x="64" y="24"/>
                  <a:pt x="64" y="21"/>
                </a:cubicBezTo>
                <a:cubicBezTo>
                  <a:pt x="64" y="21"/>
                  <a:pt x="64" y="21"/>
                  <a:pt x="64" y="21"/>
                </a:cubicBezTo>
                <a:cubicBezTo>
                  <a:pt x="65" y="21"/>
                  <a:pt x="66" y="21"/>
                  <a:pt x="67" y="20"/>
                </a:cubicBezTo>
                <a:cubicBezTo>
                  <a:pt x="67" y="22"/>
                  <a:pt x="67" y="24"/>
                  <a:pt x="67" y="26"/>
                </a:cubicBezTo>
                <a:cubicBezTo>
                  <a:pt x="67" y="27"/>
                  <a:pt x="67" y="29"/>
                  <a:pt x="67" y="30"/>
                </a:cubicBezTo>
                <a:cubicBezTo>
                  <a:pt x="66" y="30"/>
                  <a:pt x="66" y="31"/>
                  <a:pt x="65" y="31"/>
                </a:cubicBezTo>
                <a:moveTo>
                  <a:pt x="69" y="30"/>
                </a:moveTo>
                <a:cubicBezTo>
                  <a:pt x="69" y="28"/>
                  <a:pt x="69" y="27"/>
                  <a:pt x="69" y="26"/>
                </a:cubicBezTo>
                <a:cubicBezTo>
                  <a:pt x="69" y="24"/>
                  <a:pt x="69" y="22"/>
                  <a:pt x="69" y="20"/>
                </a:cubicBezTo>
                <a:cubicBezTo>
                  <a:pt x="70" y="19"/>
                  <a:pt x="71" y="19"/>
                  <a:pt x="73" y="19"/>
                </a:cubicBezTo>
                <a:cubicBezTo>
                  <a:pt x="73" y="22"/>
                  <a:pt x="73" y="25"/>
                  <a:pt x="73" y="27"/>
                </a:cubicBezTo>
                <a:cubicBezTo>
                  <a:pt x="73" y="28"/>
                  <a:pt x="73" y="28"/>
                  <a:pt x="73" y="28"/>
                </a:cubicBezTo>
                <a:cubicBezTo>
                  <a:pt x="72" y="29"/>
                  <a:pt x="70" y="29"/>
                  <a:pt x="69" y="30"/>
                </a:cubicBezTo>
                <a:moveTo>
                  <a:pt x="19" y="30"/>
                </a:moveTo>
                <a:cubicBezTo>
                  <a:pt x="17" y="29"/>
                  <a:pt x="15" y="28"/>
                  <a:pt x="13" y="27"/>
                </a:cubicBezTo>
                <a:cubicBezTo>
                  <a:pt x="13" y="24"/>
                  <a:pt x="13" y="21"/>
                  <a:pt x="13" y="18"/>
                </a:cubicBezTo>
                <a:cubicBezTo>
                  <a:pt x="15" y="19"/>
                  <a:pt x="17" y="20"/>
                  <a:pt x="19" y="20"/>
                </a:cubicBezTo>
                <a:cubicBezTo>
                  <a:pt x="19" y="22"/>
                  <a:pt x="19" y="24"/>
                  <a:pt x="19" y="26"/>
                </a:cubicBezTo>
                <a:cubicBezTo>
                  <a:pt x="19" y="27"/>
                  <a:pt x="19" y="29"/>
                  <a:pt x="19" y="30"/>
                </a:cubicBezTo>
                <a:moveTo>
                  <a:pt x="75" y="28"/>
                </a:moveTo>
                <a:cubicBezTo>
                  <a:pt x="75" y="27"/>
                  <a:pt x="75" y="27"/>
                  <a:pt x="75" y="27"/>
                </a:cubicBezTo>
                <a:cubicBezTo>
                  <a:pt x="75" y="24"/>
                  <a:pt x="75" y="21"/>
                  <a:pt x="74" y="18"/>
                </a:cubicBezTo>
                <a:cubicBezTo>
                  <a:pt x="75" y="18"/>
                  <a:pt x="76" y="17"/>
                  <a:pt x="77" y="17"/>
                </a:cubicBezTo>
                <a:cubicBezTo>
                  <a:pt x="78" y="20"/>
                  <a:pt x="78" y="23"/>
                  <a:pt x="78" y="27"/>
                </a:cubicBezTo>
                <a:cubicBezTo>
                  <a:pt x="77" y="27"/>
                  <a:pt x="76" y="27"/>
                  <a:pt x="75" y="28"/>
                </a:cubicBezTo>
                <a:moveTo>
                  <a:pt x="11" y="26"/>
                </a:moveTo>
                <a:cubicBezTo>
                  <a:pt x="10" y="26"/>
                  <a:pt x="10" y="25"/>
                  <a:pt x="9" y="25"/>
                </a:cubicBezTo>
                <a:cubicBezTo>
                  <a:pt x="9" y="22"/>
                  <a:pt x="9" y="19"/>
                  <a:pt x="9" y="16"/>
                </a:cubicBezTo>
                <a:cubicBezTo>
                  <a:pt x="10" y="17"/>
                  <a:pt x="10" y="17"/>
                  <a:pt x="11" y="17"/>
                </a:cubicBezTo>
                <a:cubicBezTo>
                  <a:pt x="11" y="20"/>
                  <a:pt x="11" y="23"/>
                  <a:pt x="11" y="26"/>
                </a:cubicBezTo>
                <a:moveTo>
                  <a:pt x="7" y="23"/>
                </a:moveTo>
                <a:cubicBezTo>
                  <a:pt x="7" y="22"/>
                  <a:pt x="6" y="22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19"/>
                  <a:pt x="6" y="17"/>
                  <a:pt x="6" y="14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8"/>
                  <a:pt x="7" y="20"/>
                  <a:pt x="7" y="23"/>
                </a:cubicBezTo>
                <a:moveTo>
                  <a:pt x="79" y="26"/>
                </a:moveTo>
                <a:cubicBezTo>
                  <a:pt x="79" y="23"/>
                  <a:pt x="79" y="19"/>
                  <a:pt x="79" y="16"/>
                </a:cubicBezTo>
                <a:cubicBezTo>
                  <a:pt x="81" y="15"/>
                  <a:pt x="82" y="14"/>
                  <a:pt x="84" y="13"/>
                </a:cubicBezTo>
                <a:cubicBezTo>
                  <a:pt x="84" y="17"/>
                  <a:pt x="84" y="20"/>
                  <a:pt x="84" y="23"/>
                </a:cubicBezTo>
                <a:cubicBezTo>
                  <a:pt x="84" y="23"/>
                  <a:pt x="83" y="24"/>
                  <a:pt x="82" y="25"/>
                </a:cubicBezTo>
                <a:cubicBezTo>
                  <a:pt x="81" y="25"/>
                  <a:pt x="80" y="25"/>
                  <a:pt x="79" y="26"/>
                </a:cubicBezTo>
                <a:moveTo>
                  <a:pt x="4" y="15"/>
                </a:moveTo>
                <a:cubicBezTo>
                  <a:pt x="4" y="15"/>
                  <a:pt x="4" y="15"/>
                  <a:pt x="4" y="15"/>
                </a:cubicBezTo>
                <a:cubicBezTo>
                  <a:pt x="4" y="14"/>
                  <a:pt x="4" y="13"/>
                  <a:pt x="4" y="13"/>
                </a:cubicBezTo>
                <a:cubicBezTo>
                  <a:pt x="4" y="13"/>
                  <a:pt x="4" y="13"/>
                  <a:pt x="4" y="13"/>
                </a:cubicBezTo>
                <a:cubicBezTo>
                  <a:pt x="4" y="14"/>
                  <a:pt x="4" y="14"/>
                  <a:pt x="4" y="15"/>
                </a:cubicBezTo>
                <a:moveTo>
                  <a:pt x="86" y="21"/>
                </a:moveTo>
                <a:cubicBezTo>
                  <a:pt x="86" y="18"/>
                  <a:pt x="86" y="15"/>
                  <a:pt x="86" y="13"/>
                </a:cubicBezTo>
                <a:cubicBezTo>
                  <a:pt x="87" y="12"/>
                  <a:pt x="88" y="11"/>
                  <a:pt x="89" y="10"/>
                </a:cubicBezTo>
                <a:cubicBezTo>
                  <a:pt x="89" y="13"/>
                  <a:pt x="89" y="15"/>
                  <a:pt x="89" y="17"/>
                </a:cubicBezTo>
                <a:cubicBezTo>
                  <a:pt x="89" y="18"/>
                  <a:pt x="89" y="18"/>
                  <a:pt x="89" y="18"/>
                </a:cubicBezTo>
                <a:cubicBezTo>
                  <a:pt x="88" y="19"/>
                  <a:pt x="87" y="20"/>
                  <a:pt x="86" y="21"/>
                </a:cubicBezTo>
                <a:moveTo>
                  <a:pt x="91" y="0"/>
                </a:moveTo>
                <a:cubicBezTo>
                  <a:pt x="90" y="0"/>
                  <a:pt x="89" y="1"/>
                  <a:pt x="89" y="2"/>
                </a:cubicBezTo>
                <a:cubicBezTo>
                  <a:pt x="89" y="2"/>
                  <a:pt x="89" y="2"/>
                  <a:pt x="89" y="2"/>
                </a:cubicBezTo>
                <a:cubicBezTo>
                  <a:pt x="89" y="3"/>
                  <a:pt x="89" y="5"/>
                  <a:pt x="89" y="6"/>
                </a:cubicBezTo>
                <a:cubicBezTo>
                  <a:pt x="89" y="6"/>
                  <a:pt x="89" y="6"/>
                  <a:pt x="89" y="6"/>
                </a:cubicBezTo>
                <a:cubicBezTo>
                  <a:pt x="76" y="16"/>
                  <a:pt x="60" y="20"/>
                  <a:pt x="44" y="20"/>
                </a:cubicBezTo>
                <a:cubicBezTo>
                  <a:pt x="44" y="20"/>
                  <a:pt x="44" y="20"/>
                  <a:pt x="44" y="20"/>
                </a:cubicBezTo>
                <a:cubicBezTo>
                  <a:pt x="40" y="20"/>
                  <a:pt x="36" y="20"/>
                  <a:pt x="32" y="19"/>
                </a:cubicBezTo>
                <a:cubicBezTo>
                  <a:pt x="22" y="18"/>
                  <a:pt x="12" y="16"/>
                  <a:pt x="6" y="9"/>
                </a:cubicBezTo>
                <a:cubicBezTo>
                  <a:pt x="5" y="9"/>
                  <a:pt x="4" y="8"/>
                  <a:pt x="4" y="7"/>
                </a:cubicBezTo>
                <a:cubicBezTo>
                  <a:pt x="4" y="7"/>
                  <a:pt x="4" y="6"/>
                  <a:pt x="4" y="5"/>
                </a:cubicBezTo>
                <a:cubicBezTo>
                  <a:pt x="4" y="4"/>
                  <a:pt x="4" y="4"/>
                  <a:pt x="4" y="4"/>
                </a:cubicBezTo>
                <a:cubicBezTo>
                  <a:pt x="4" y="4"/>
                  <a:pt x="4" y="3"/>
                  <a:pt x="3" y="3"/>
                </a:cubicBezTo>
                <a:cubicBezTo>
                  <a:pt x="3" y="3"/>
                  <a:pt x="3" y="3"/>
                  <a:pt x="2" y="3"/>
                </a:cubicBezTo>
                <a:cubicBezTo>
                  <a:pt x="2" y="3"/>
                  <a:pt x="1" y="3"/>
                  <a:pt x="1" y="4"/>
                </a:cubicBezTo>
                <a:cubicBezTo>
                  <a:pt x="0" y="4"/>
                  <a:pt x="0" y="5"/>
                  <a:pt x="0" y="6"/>
                </a:cubicBezTo>
                <a:cubicBezTo>
                  <a:pt x="0" y="7"/>
                  <a:pt x="0" y="7"/>
                  <a:pt x="1" y="8"/>
                </a:cubicBezTo>
                <a:cubicBezTo>
                  <a:pt x="1" y="9"/>
                  <a:pt x="0" y="10"/>
                  <a:pt x="0" y="10"/>
                </a:cubicBezTo>
                <a:cubicBezTo>
                  <a:pt x="0" y="13"/>
                  <a:pt x="1" y="16"/>
                  <a:pt x="1" y="19"/>
                </a:cubicBezTo>
                <a:cubicBezTo>
                  <a:pt x="1" y="19"/>
                  <a:pt x="1" y="20"/>
                  <a:pt x="2" y="20"/>
                </a:cubicBezTo>
                <a:cubicBezTo>
                  <a:pt x="2" y="22"/>
                  <a:pt x="4" y="24"/>
                  <a:pt x="5" y="26"/>
                </a:cubicBezTo>
                <a:cubicBezTo>
                  <a:pt x="11" y="31"/>
                  <a:pt x="23" y="37"/>
                  <a:pt x="41" y="37"/>
                </a:cubicBezTo>
                <a:cubicBezTo>
                  <a:pt x="49" y="37"/>
                  <a:pt x="60" y="36"/>
                  <a:pt x="70" y="33"/>
                </a:cubicBezTo>
                <a:cubicBezTo>
                  <a:pt x="73" y="32"/>
                  <a:pt x="76" y="31"/>
                  <a:pt x="79" y="30"/>
                </a:cubicBezTo>
                <a:cubicBezTo>
                  <a:pt x="79" y="30"/>
                  <a:pt x="79" y="30"/>
                  <a:pt x="79" y="30"/>
                </a:cubicBezTo>
                <a:cubicBezTo>
                  <a:pt x="80" y="29"/>
                  <a:pt x="80" y="29"/>
                  <a:pt x="80" y="29"/>
                </a:cubicBezTo>
                <a:cubicBezTo>
                  <a:pt x="80" y="29"/>
                  <a:pt x="80" y="29"/>
                  <a:pt x="80" y="29"/>
                </a:cubicBezTo>
                <a:cubicBezTo>
                  <a:pt x="81" y="29"/>
                  <a:pt x="83" y="28"/>
                  <a:pt x="84" y="27"/>
                </a:cubicBezTo>
                <a:cubicBezTo>
                  <a:pt x="84" y="27"/>
                  <a:pt x="85" y="26"/>
                  <a:pt x="86" y="26"/>
                </a:cubicBezTo>
                <a:cubicBezTo>
                  <a:pt x="86" y="26"/>
                  <a:pt x="86" y="26"/>
                  <a:pt x="86" y="26"/>
                </a:cubicBezTo>
                <a:cubicBezTo>
                  <a:pt x="86" y="26"/>
                  <a:pt x="86" y="26"/>
                  <a:pt x="86" y="26"/>
                </a:cubicBezTo>
                <a:cubicBezTo>
                  <a:pt x="89" y="24"/>
                  <a:pt x="91" y="21"/>
                  <a:pt x="92" y="18"/>
                </a:cubicBezTo>
                <a:cubicBezTo>
                  <a:pt x="92" y="18"/>
                  <a:pt x="93" y="17"/>
                  <a:pt x="93" y="16"/>
                </a:cubicBezTo>
                <a:cubicBezTo>
                  <a:pt x="93" y="16"/>
                  <a:pt x="92" y="16"/>
                  <a:pt x="92" y="15"/>
                </a:cubicBezTo>
                <a:cubicBezTo>
                  <a:pt x="92" y="11"/>
                  <a:pt x="93" y="6"/>
                  <a:pt x="93" y="2"/>
                </a:cubicBezTo>
                <a:cubicBezTo>
                  <a:pt x="93" y="1"/>
                  <a:pt x="92" y="0"/>
                  <a:pt x="91" y="0"/>
                </a:cubicBezTo>
                <a:cubicBezTo>
                  <a:pt x="91" y="0"/>
                  <a:pt x="91" y="0"/>
                  <a:pt x="91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7" name="CustomShape 61"/>
          <p:cNvSpPr/>
          <p:nvPr/>
        </p:nvSpPr>
        <p:spPr>
          <a:xfrm>
            <a:off x="2282400" y="2121120"/>
            <a:ext cx="110520" cy="95400"/>
          </a:xfrm>
          <a:custGeom>
            <a:avLst/>
            <a:gdLst/>
            <a:ahLst/>
            <a:rect l="l" t="t" r="r" b="b"/>
            <a:pathLst>
              <a:path w="109" h="94">
                <a:moveTo>
                  <a:pt x="77" y="90"/>
                </a:moveTo>
                <a:cubicBezTo>
                  <a:pt x="71" y="84"/>
                  <a:pt x="66" y="79"/>
                  <a:pt x="60" y="73"/>
                </a:cubicBezTo>
                <a:cubicBezTo>
                  <a:pt x="61" y="72"/>
                  <a:pt x="62" y="71"/>
                  <a:pt x="63" y="70"/>
                </a:cubicBezTo>
                <a:cubicBezTo>
                  <a:pt x="66" y="67"/>
                  <a:pt x="69" y="65"/>
                  <a:pt x="72" y="64"/>
                </a:cubicBezTo>
                <a:cubicBezTo>
                  <a:pt x="74" y="70"/>
                  <a:pt x="75" y="78"/>
                  <a:pt x="77" y="90"/>
                </a:cubicBezTo>
                <a:moveTo>
                  <a:pt x="79" y="84"/>
                </a:moveTo>
                <a:cubicBezTo>
                  <a:pt x="77" y="75"/>
                  <a:pt x="76" y="68"/>
                  <a:pt x="75" y="63"/>
                </a:cubicBezTo>
                <a:cubicBezTo>
                  <a:pt x="75" y="62"/>
                  <a:pt x="75" y="62"/>
                  <a:pt x="75" y="62"/>
                </a:cubicBezTo>
                <a:cubicBezTo>
                  <a:pt x="75" y="62"/>
                  <a:pt x="75" y="61"/>
                  <a:pt x="75" y="61"/>
                </a:cubicBezTo>
                <a:cubicBezTo>
                  <a:pt x="53" y="42"/>
                  <a:pt x="39" y="29"/>
                  <a:pt x="19" y="13"/>
                </a:cubicBezTo>
                <a:cubicBezTo>
                  <a:pt x="30" y="21"/>
                  <a:pt x="39" y="28"/>
                  <a:pt x="55" y="37"/>
                </a:cubicBezTo>
                <a:cubicBezTo>
                  <a:pt x="64" y="43"/>
                  <a:pt x="75" y="49"/>
                  <a:pt x="83" y="56"/>
                </a:cubicBezTo>
                <a:cubicBezTo>
                  <a:pt x="82" y="65"/>
                  <a:pt x="80" y="75"/>
                  <a:pt x="79" y="84"/>
                </a:cubicBezTo>
                <a:moveTo>
                  <a:pt x="43" y="81"/>
                </a:moveTo>
                <a:cubicBezTo>
                  <a:pt x="41" y="78"/>
                  <a:pt x="37" y="71"/>
                  <a:pt x="33" y="64"/>
                </a:cubicBezTo>
                <a:cubicBezTo>
                  <a:pt x="27" y="52"/>
                  <a:pt x="19" y="37"/>
                  <a:pt x="13" y="24"/>
                </a:cubicBezTo>
                <a:cubicBezTo>
                  <a:pt x="10" y="18"/>
                  <a:pt x="7" y="13"/>
                  <a:pt x="5" y="9"/>
                </a:cubicBezTo>
                <a:cubicBezTo>
                  <a:pt x="5" y="7"/>
                  <a:pt x="4" y="6"/>
                  <a:pt x="4" y="5"/>
                </a:cubicBezTo>
                <a:cubicBezTo>
                  <a:pt x="30" y="24"/>
                  <a:pt x="46" y="39"/>
                  <a:pt x="71" y="61"/>
                </a:cubicBezTo>
                <a:cubicBezTo>
                  <a:pt x="66" y="63"/>
                  <a:pt x="61" y="67"/>
                  <a:pt x="57" y="72"/>
                </a:cubicBezTo>
                <a:cubicBezTo>
                  <a:pt x="55" y="74"/>
                  <a:pt x="53" y="76"/>
                  <a:pt x="50" y="78"/>
                </a:cubicBezTo>
                <a:cubicBezTo>
                  <a:pt x="48" y="80"/>
                  <a:pt x="46" y="81"/>
                  <a:pt x="43" y="81"/>
                </a:cubicBezTo>
                <a:moveTo>
                  <a:pt x="85" y="54"/>
                </a:moveTo>
                <a:cubicBezTo>
                  <a:pt x="76" y="47"/>
                  <a:pt x="66" y="40"/>
                  <a:pt x="56" y="35"/>
                </a:cubicBezTo>
                <a:cubicBezTo>
                  <a:pt x="36" y="23"/>
                  <a:pt x="27" y="14"/>
                  <a:pt x="10" y="4"/>
                </a:cubicBezTo>
                <a:cubicBezTo>
                  <a:pt x="20" y="7"/>
                  <a:pt x="23" y="8"/>
                  <a:pt x="35" y="13"/>
                </a:cubicBezTo>
                <a:cubicBezTo>
                  <a:pt x="59" y="23"/>
                  <a:pt x="84" y="33"/>
                  <a:pt x="105" y="42"/>
                </a:cubicBezTo>
                <a:cubicBezTo>
                  <a:pt x="98" y="46"/>
                  <a:pt x="92" y="49"/>
                  <a:pt x="85" y="54"/>
                </a:cubicBezTo>
                <a:moveTo>
                  <a:pt x="2" y="0"/>
                </a:moveTo>
                <a:cubicBezTo>
                  <a:pt x="2" y="0"/>
                  <a:pt x="1" y="0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2"/>
                  <a:pt x="0" y="2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3"/>
                  <a:pt x="0" y="3"/>
                  <a:pt x="0" y="3"/>
                </a:cubicBezTo>
                <a:cubicBezTo>
                  <a:pt x="0" y="3"/>
                  <a:pt x="0" y="4"/>
                  <a:pt x="0" y="4"/>
                </a:cubicBezTo>
                <a:cubicBezTo>
                  <a:pt x="3" y="9"/>
                  <a:pt x="11" y="26"/>
                  <a:pt x="19" y="43"/>
                </a:cubicBezTo>
                <a:cubicBezTo>
                  <a:pt x="28" y="60"/>
                  <a:pt x="37" y="77"/>
                  <a:pt x="42" y="83"/>
                </a:cubicBezTo>
                <a:cubicBezTo>
                  <a:pt x="42" y="84"/>
                  <a:pt x="42" y="84"/>
                  <a:pt x="43" y="84"/>
                </a:cubicBezTo>
                <a:cubicBezTo>
                  <a:pt x="43" y="84"/>
                  <a:pt x="43" y="84"/>
                  <a:pt x="43" y="84"/>
                </a:cubicBezTo>
                <a:cubicBezTo>
                  <a:pt x="46" y="84"/>
                  <a:pt x="49" y="82"/>
                  <a:pt x="52" y="80"/>
                </a:cubicBezTo>
                <a:cubicBezTo>
                  <a:pt x="54" y="79"/>
                  <a:pt x="56" y="77"/>
                  <a:pt x="58" y="75"/>
                </a:cubicBezTo>
                <a:cubicBezTo>
                  <a:pt x="64" y="81"/>
                  <a:pt x="69" y="86"/>
                  <a:pt x="77" y="94"/>
                </a:cubicBezTo>
                <a:cubicBezTo>
                  <a:pt x="77" y="94"/>
                  <a:pt x="78" y="94"/>
                  <a:pt x="78" y="94"/>
                </a:cubicBezTo>
                <a:cubicBezTo>
                  <a:pt x="78" y="94"/>
                  <a:pt x="78" y="94"/>
                  <a:pt x="78" y="94"/>
                </a:cubicBezTo>
                <a:cubicBezTo>
                  <a:pt x="79" y="94"/>
                  <a:pt x="79" y="94"/>
                  <a:pt x="79" y="94"/>
                </a:cubicBezTo>
                <a:cubicBezTo>
                  <a:pt x="79" y="94"/>
                  <a:pt x="79" y="94"/>
                  <a:pt x="79" y="94"/>
                </a:cubicBezTo>
                <a:cubicBezTo>
                  <a:pt x="80" y="94"/>
                  <a:pt x="80" y="94"/>
                  <a:pt x="80" y="93"/>
                </a:cubicBezTo>
                <a:cubicBezTo>
                  <a:pt x="82" y="81"/>
                  <a:pt x="84" y="69"/>
                  <a:pt x="86" y="56"/>
                </a:cubicBezTo>
                <a:cubicBezTo>
                  <a:pt x="94" y="50"/>
                  <a:pt x="100" y="48"/>
                  <a:pt x="109" y="43"/>
                </a:cubicBezTo>
                <a:cubicBezTo>
                  <a:pt x="109" y="43"/>
                  <a:pt x="109" y="43"/>
                  <a:pt x="109" y="42"/>
                </a:cubicBezTo>
                <a:cubicBezTo>
                  <a:pt x="109" y="42"/>
                  <a:pt x="109" y="41"/>
                  <a:pt x="109" y="41"/>
                </a:cubicBezTo>
                <a:cubicBezTo>
                  <a:pt x="87" y="32"/>
                  <a:pt x="61" y="21"/>
                  <a:pt x="36" y="11"/>
                </a:cubicBezTo>
                <a:cubicBezTo>
                  <a:pt x="21" y="5"/>
                  <a:pt x="20" y="4"/>
                  <a:pt x="3" y="0"/>
                </a:cubicBezTo>
                <a:cubicBezTo>
                  <a:pt x="3" y="0"/>
                  <a:pt x="3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8" name="CustomShape 62"/>
          <p:cNvSpPr/>
          <p:nvPr/>
        </p:nvSpPr>
        <p:spPr>
          <a:xfrm>
            <a:off x="2169360" y="2051280"/>
            <a:ext cx="112680" cy="96120"/>
          </a:xfrm>
          <a:custGeom>
            <a:avLst/>
            <a:gdLst/>
            <a:ahLst/>
            <a:rect l="l" t="t" r="r" b="b"/>
            <a:pathLst>
              <a:path w="111" h="95">
                <a:moveTo>
                  <a:pt x="78" y="89"/>
                </a:moveTo>
                <a:cubicBezTo>
                  <a:pt x="72" y="84"/>
                  <a:pt x="67" y="79"/>
                  <a:pt x="62" y="74"/>
                </a:cubicBezTo>
                <a:cubicBezTo>
                  <a:pt x="62" y="73"/>
                  <a:pt x="63" y="72"/>
                  <a:pt x="64" y="71"/>
                </a:cubicBezTo>
                <a:cubicBezTo>
                  <a:pt x="67" y="68"/>
                  <a:pt x="70" y="66"/>
                  <a:pt x="73" y="65"/>
                </a:cubicBezTo>
                <a:cubicBezTo>
                  <a:pt x="74" y="71"/>
                  <a:pt x="76" y="78"/>
                  <a:pt x="78" y="89"/>
                </a:cubicBezTo>
                <a:moveTo>
                  <a:pt x="80" y="82"/>
                </a:moveTo>
                <a:cubicBezTo>
                  <a:pt x="79" y="74"/>
                  <a:pt x="78" y="69"/>
                  <a:pt x="76" y="64"/>
                </a:cubicBezTo>
                <a:cubicBezTo>
                  <a:pt x="77" y="63"/>
                  <a:pt x="77" y="63"/>
                  <a:pt x="77" y="63"/>
                </a:cubicBezTo>
                <a:cubicBezTo>
                  <a:pt x="77" y="62"/>
                  <a:pt x="77" y="61"/>
                  <a:pt x="76" y="61"/>
                </a:cubicBezTo>
                <a:cubicBezTo>
                  <a:pt x="59" y="46"/>
                  <a:pt x="46" y="34"/>
                  <a:pt x="31" y="22"/>
                </a:cubicBezTo>
                <a:cubicBezTo>
                  <a:pt x="38" y="27"/>
                  <a:pt x="46" y="32"/>
                  <a:pt x="56" y="38"/>
                </a:cubicBezTo>
                <a:cubicBezTo>
                  <a:pt x="65" y="44"/>
                  <a:pt x="76" y="50"/>
                  <a:pt x="84" y="57"/>
                </a:cubicBezTo>
                <a:cubicBezTo>
                  <a:pt x="83" y="65"/>
                  <a:pt x="81" y="74"/>
                  <a:pt x="80" y="82"/>
                </a:cubicBezTo>
                <a:moveTo>
                  <a:pt x="45" y="81"/>
                </a:moveTo>
                <a:cubicBezTo>
                  <a:pt x="42" y="78"/>
                  <a:pt x="39" y="72"/>
                  <a:pt x="35" y="64"/>
                </a:cubicBezTo>
                <a:cubicBezTo>
                  <a:pt x="28" y="52"/>
                  <a:pt x="21" y="37"/>
                  <a:pt x="14" y="25"/>
                </a:cubicBezTo>
                <a:cubicBezTo>
                  <a:pt x="11" y="18"/>
                  <a:pt x="9" y="13"/>
                  <a:pt x="7" y="9"/>
                </a:cubicBezTo>
                <a:cubicBezTo>
                  <a:pt x="6" y="8"/>
                  <a:pt x="6" y="7"/>
                  <a:pt x="6" y="7"/>
                </a:cubicBezTo>
                <a:cubicBezTo>
                  <a:pt x="31" y="25"/>
                  <a:pt x="47" y="40"/>
                  <a:pt x="71" y="62"/>
                </a:cubicBezTo>
                <a:cubicBezTo>
                  <a:pt x="69" y="62"/>
                  <a:pt x="67" y="63"/>
                  <a:pt x="66" y="65"/>
                </a:cubicBezTo>
                <a:cubicBezTo>
                  <a:pt x="62" y="68"/>
                  <a:pt x="58" y="72"/>
                  <a:pt x="55" y="75"/>
                </a:cubicBezTo>
                <a:cubicBezTo>
                  <a:pt x="51" y="79"/>
                  <a:pt x="48" y="81"/>
                  <a:pt x="45" y="81"/>
                </a:cubicBezTo>
                <a:moveTo>
                  <a:pt x="86" y="54"/>
                </a:moveTo>
                <a:cubicBezTo>
                  <a:pt x="77" y="47"/>
                  <a:pt x="67" y="40"/>
                  <a:pt x="58" y="35"/>
                </a:cubicBezTo>
                <a:cubicBezTo>
                  <a:pt x="46" y="28"/>
                  <a:pt x="38" y="22"/>
                  <a:pt x="31" y="17"/>
                </a:cubicBezTo>
                <a:cubicBezTo>
                  <a:pt x="25" y="13"/>
                  <a:pt x="20" y="10"/>
                  <a:pt x="14" y="6"/>
                </a:cubicBezTo>
                <a:cubicBezTo>
                  <a:pt x="17" y="7"/>
                  <a:pt x="19" y="7"/>
                  <a:pt x="20" y="8"/>
                </a:cubicBezTo>
                <a:cubicBezTo>
                  <a:pt x="24" y="10"/>
                  <a:pt x="29" y="11"/>
                  <a:pt x="36" y="14"/>
                </a:cubicBezTo>
                <a:cubicBezTo>
                  <a:pt x="59" y="23"/>
                  <a:pt x="84" y="34"/>
                  <a:pt x="105" y="43"/>
                </a:cubicBezTo>
                <a:cubicBezTo>
                  <a:pt x="98" y="46"/>
                  <a:pt x="93" y="49"/>
                  <a:pt x="86" y="54"/>
                </a:cubicBezTo>
                <a:moveTo>
                  <a:pt x="4" y="0"/>
                </a:moveTo>
                <a:cubicBezTo>
                  <a:pt x="3" y="0"/>
                  <a:pt x="2" y="0"/>
                  <a:pt x="2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2"/>
                  <a:pt x="1" y="2"/>
                  <a:pt x="0" y="2"/>
                </a:cubicBezTo>
                <a:cubicBezTo>
                  <a:pt x="0" y="3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1" y="4"/>
                  <a:pt x="1" y="4"/>
                  <a:pt x="1" y="5"/>
                </a:cubicBezTo>
                <a:cubicBezTo>
                  <a:pt x="3" y="10"/>
                  <a:pt x="11" y="27"/>
                  <a:pt x="20" y="44"/>
                </a:cubicBezTo>
                <a:cubicBezTo>
                  <a:pt x="24" y="52"/>
                  <a:pt x="29" y="61"/>
                  <a:pt x="33" y="68"/>
                </a:cubicBezTo>
                <a:cubicBezTo>
                  <a:pt x="37" y="75"/>
                  <a:pt x="40" y="81"/>
                  <a:pt x="42" y="84"/>
                </a:cubicBezTo>
                <a:cubicBezTo>
                  <a:pt x="43" y="85"/>
                  <a:pt x="43" y="85"/>
                  <a:pt x="44" y="85"/>
                </a:cubicBezTo>
                <a:cubicBezTo>
                  <a:pt x="44" y="85"/>
                  <a:pt x="44" y="85"/>
                  <a:pt x="44" y="85"/>
                </a:cubicBezTo>
                <a:cubicBezTo>
                  <a:pt x="47" y="85"/>
                  <a:pt x="51" y="83"/>
                  <a:pt x="53" y="81"/>
                </a:cubicBezTo>
                <a:cubicBezTo>
                  <a:pt x="55" y="80"/>
                  <a:pt x="57" y="78"/>
                  <a:pt x="59" y="76"/>
                </a:cubicBezTo>
                <a:cubicBezTo>
                  <a:pt x="65" y="82"/>
                  <a:pt x="70" y="87"/>
                  <a:pt x="78" y="94"/>
                </a:cubicBezTo>
                <a:cubicBezTo>
                  <a:pt x="78" y="95"/>
                  <a:pt x="79" y="95"/>
                  <a:pt x="79" y="95"/>
                </a:cubicBezTo>
                <a:cubicBezTo>
                  <a:pt x="80" y="95"/>
                  <a:pt x="80" y="95"/>
                  <a:pt x="80" y="95"/>
                </a:cubicBezTo>
                <a:cubicBezTo>
                  <a:pt x="80" y="95"/>
                  <a:pt x="80" y="95"/>
                  <a:pt x="80" y="95"/>
                </a:cubicBezTo>
                <a:cubicBezTo>
                  <a:pt x="81" y="95"/>
                  <a:pt x="82" y="95"/>
                  <a:pt x="82" y="94"/>
                </a:cubicBezTo>
                <a:cubicBezTo>
                  <a:pt x="84" y="82"/>
                  <a:pt x="86" y="69"/>
                  <a:pt x="88" y="57"/>
                </a:cubicBezTo>
                <a:cubicBezTo>
                  <a:pt x="95" y="51"/>
                  <a:pt x="101" y="49"/>
                  <a:pt x="110" y="44"/>
                </a:cubicBezTo>
                <a:cubicBezTo>
                  <a:pt x="111" y="44"/>
                  <a:pt x="111" y="44"/>
                  <a:pt x="111" y="43"/>
                </a:cubicBezTo>
                <a:cubicBezTo>
                  <a:pt x="111" y="42"/>
                  <a:pt x="111" y="41"/>
                  <a:pt x="110" y="41"/>
                </a:cubicBezTo>
                <a:cubicBezTo>
                  <a:pt x="89" y="32"/>
                  <a:pt x="62" y="21"/>
                  <a:pt x="37" y="11"/>
                </a:cubicBezTo>
                <a:cubicBezTo>
                  <a:pt x="30" y="8"/>
                  <a:pt x="26" y="6"/>
                  <a:pt x="22" y="5"/>
                </a:cubicBezTo>
                <a:cubicBezTo>
                  <a:pt x="17" y="3"/>
                  <a:pt x="13" y="2"/>
                  <a:pt x="4" y="0"/>
                </a:cubicBezTo>
                <a:cubicBezTo>
                  <a:pt x="4" y="0"/>
                  <a:pt x="4" y="0"/>
                  <a:pt x="4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9" name="CustomShape 63"/>
          <p:cNvSpPr/>
          <p:nvPr/>
        </p:nvSpPr>
        <p:spPr>
          <a:xfrm>
            <a:off x="2330280" y="3194280"/>
            <a:ext cx="155160" cy="147240"/>
          </a:xfrm>
          <a:custGeom>
            <a:avLst/>
            <a:gdLst/>
            <a:ahLst/>
            <a:rect l="l" t="t" r="r" b="b"/>
            <a:pathLst>
              <a:path w="153" h="145">
                <a:moveTo>
                  <a:pt x="57" y="141"/>
                </a:moveTo>
                <a:cubicBezTo>
                  <a:pt x="57" y="141"/>
                  <a:pt x="57" y="141"/>
                  <a:pt x="57" y="141"/>
                </a:cubicBezTo>
                <a:cubicBezTo>
                  <a:pt x="53" y="141"/>
                  <a:pt x="48" y="141"/>
                  <a:pt x="43" y="141"/>
                </a:cubicBezTo>
                <a:cubicBezTo>
                  <a:pt x="38" y="140"/>
                  <a:pt x="31" y="139"/>
                  <a:pt x="25" y="137"/>
                </a:cubicBezTo>
                <a:cubicBezTo>
                  <a:pt x="20" y="135"/>
                  <a:pt x="16" y="132"/>
                  <a:pt x="14" y="130"/>
                </a:cubicBezTo>
                <a:cubicBezTo>
                  <a:pt x="13" y="129"/>
                  <a:pt x="13" y="128"/>
                  <a:pt x="13" y="127"/>
                </a:cubicBezTo>
                <a:cubicBezTo>
                  <a:pt x="20" y="133"/>
                  <a:pt x="32" y="138"/>
                  <a:pt x="51" y="139"/>
                </a:cubicBezTo>
                <a:cubicBezTo>
                  <a:pt x="53" y="140"/>
                  <a:pt x="55" y="140"/>
                  <a:pt x="56" y="140"/>
                </a:cubicBezTo>
                <a:cubicBezTo>
                  <a:pt x="67" y="140"/>
                  <a:pt x="77" y="138"/>
                  <a:pt x="85" y="135"/>
                </a:cubicBezTo>
                <a:cubicBezTo>
                  <a:pt x="89" y="133"/>
                  <a:pt x="92" y="132"/>
                  <a:pt x="95" y="130"/>
                </a:cubicBezTo>
                <a:cubicBezTo>
                  <a:pt x="95" y="131"/>
                  <a:pt x="95" y="131"/>
                  <a:pt x="95" y="132"/>
                </a:cubicBezTo>
                <a:cubicBezTo>
                  <a:pt x="94" y="132"/>
                  <a:pt x="94" y="133"/>
                  <a:pt x="93" y="134"/>
                </a:cubicBezTo>
                <a:cubicBezTo>
                  <a:pt x="88" y="137"/>
                  <a:pt x="76" y="141"/>
                  <a:pt x="57" y="141"/>
                </a:cubicBezTo>
                <a:moveTo>
                  <a:pt x="87" y="130"/>
                </a:moveTo>
                <a:cubicBezTo>
                  <a:pt x="91" y="125"/>
                  <a:pt x="96" y="119"/>
                  <a:pt x="101" y="114"/>
                </a:cubicBezTo>
                <a:cubicBezTo>
                  <a:pt x="101" y="117"/>
                  <a:pt x="100" y="119"/>
                  <a:pt x="100" y="121"/>
                </a:cubicBezTo>
                <a:cubicBezTo>
                  <a:pt x="97" y="125"/>
                  <a:pt x="93" y="128"/>
                  <a:pt x="87" y="130"/>
                </a:cubicBezTo>
                <a:moveTo>
                  <a:pt x="106" y="74"/>
                </a:moveTo>
                <a:cubicBezTo>
                  <a:pt x="106" y="68"/>
                  <a:pt x="106" y="62"/>
                  <a:pt x="106" y="56"/>
                </a:cubicBezTo>
                <a:cubicBezTo>
                  <a:pt x="107" y="56"/>
                  <a:pt x="107" y="56"/>
                  <a:pt x="107" y="56"/>
                </a:cubicBezTo>
                <a:cubicBezTo>
                  <a:pt x="107" y="55"/>
                  <a:pt x="108" y="54"/>
                  <a:pt x="108" y="53"/>
                </a:cubicBezTo>
                <a:cubicBezTo>
                  <a:pt x="109" y="50"/>
                  <a:pt x="111" y="48"/>
                  <a:pt x="114" y="46"/>
                </a:cubicBezTo>
                <a:cubicBezTo>
                  <a:pt x="117" y="44"/>
                  <a:pt x="121" y="42"/>
                  <a:pt x="125" y="42"/>
                </a:cubicBezTo>
                <a:cubicBezTo>
                  <a:pt x="126" y="42"/>
                  <a:pt x="126" y="42"/>
                  <a:pt x="126" y="42"/>
                </a:cubicBezTo>
                <a:cubicBezTo>
                  <a:pt x="126" y="42"/>
                  <a:pt x="126" y="42"/>
                  <a:pt x="126" y="42"/>
                </a:cubicBezTo>
                <a:cubicBezTo>
                  <a:pt x="128" y="43"/>
                  <a:pt x="131" y="43"/>
                  <a:pt x="132" y="44"/>
                </a:cubicBezTo>
                <a:cubicBezTo>
                  <a:pt x="134" y="45"/>
                  <a:pt x="136" y="47"/>
                  <a:pt x="137" y="49"/>
                </a:cubicBezTo>
                <a:cubicBezTo>
                  <a:pt x="138" y="52"/>
                  <a:pt x="139" y="54"/>
                  <a:pt x="139" y="57"/>
                </a:cubicBezTo>
                <a:cubicBezTo>
                  <a:pt x="139" y="63"/>
                  <a:pt x="136" y="68"/>
                  <a:pt x="133" y="72"/>
                </a:cubicBezTo>
                <a:cubicBezTo>
                  <a:pt x="129" y="76"/>
                  <a:pt x="124" y="78"/>
                  <a:pt x="118" y="78"/>
                </a:cubicBezTo>
                <a:cubicBezTo>
                  <a:pt x="114" y="78"/>
                  <a:pt x="110" y="77"/>
                  <a:pt x="106" y="74"/>
                </a:cubicBezTo>
                <a:cubicBezTo>
                  <a:pt x="106" y="74"/>
                  <a:pt x="106" y="74"/>
                  <a:pt x="106" y="74"/>
                </a:cubicBezTo>
                <a:moveTo>
                  <a:pt x="107" y="41"/>
                </a:moveTo>
                <a:cubicBezTo>
                  <a:pt x="109" y="36"/>
                  <a:pt x="111" y="33"/>
                  <a:pt x="115" y="31"/>
                </a:cubicBezTo>
                <a:cubicBezTo>
                  <a:pt x="118" y="29"/>
                  <a:pt x="121" y="29"/>
                  <a:pt x="124" y="29"/>
                </a:cubicBezTo>
                <a:cubicBezTo>
                  <a:pt x="124" y="29"/>
                  <a:pt x="124" y="29"/>
                  <a:pt x="124" y="29"/>
                </a:cubicBezTo>
                <a:cubicBezTo>
                  <a:pt x="125" y="29"/>
                  <a:pt x="126" y="29"/>
                  <a:pt x="126" y="29"/>
                </a:cubicBezTo>
                <a:cubicBezTo>
                  <a:pt x="126" y="29"/>
                  <a:pt x="126" y="29"/>
                  <a:pt x="126" y="29"/>
                </a:cubicBezTo>
                <a:cubicBezTo>
                  <a:pt x="130" y="29"/>
                  <a:pt x="133" y="30"/>
                  <a:pt x="137" y="32"/>
                </a:cubicBezTo>
                <a:cubicBezTo>
                  <a:pt x="140" y="33"/>
                  <a:pt x="143" y="36"/>
                  <a:pt x="145" y="40"/>
                </a:cubicBezTo>
                <a:cubicBezTo>
                  <a:pt x="148" y="47"/>
                  <a:pt x="150" y="53"/>
                  <a:pt x="150" y="58"/>
                </a:cubicBezTo>
                <a:cubicBezTo>
                  <a:pt x="150" y="68"/>
                  <a:pt x="146" y="77"/>
                  <a:pt x="140" y="83"/>
                </a:cubicBezTo>
                <a:cubicBezTo>
                  <a:pt x="135" y="89"/>
                  <a:pt x="127" y="92"/>
                  <a:pt x="119" y="92"/>
                </a:cubicBezTo>
                <a:cubicBezTo>
                  <a:pt x="119" y="92"/>
                  <a:pt x="119" y="92"/>
                  <a:pt x="119" y="92"/>
                </a:cubicBezTo>
                <a:cubicBezTo>
                  <a:pt x="115" y="92"/>
                  <a:pt x="110" y="91"/>
                  <a:pt x="106" y="89"/>
                </a:cubicBezTo>
                <a:cubicBezTo>
                  <a:pt x="105" y="90"/>
                  <a:pt x="105" y="90"/>
                  <a:pt x="105" y="90"/>
                </a:cubicBezTo>
                <a:cubicBezTo>
                  <a:pt x="105" y="86"/>
                  <a:pt x="105" y="82"/>
                  <a:pt x="105" y="78"/>
                </a:cubicBezTo>
                <a:cubicBezTo>
                  <a:pt x="110" y="81"/>
                  <a:pt x="114" y="82"/>
                  <a:pt x="118" y="82"/>
                </a:cubicBezTo>
                <a:cubicBezTo>
                  <a:pt x="118" y="82"/>
                  <a:pt x="118" y="82"/>
                  <a:pt x="118" y="82"/>
                </a:cubicBezTo>
                <a:cubicBezTo>
                  <a:pt x="131" y="82"/>
                  <a:pt x="142" y="71"/>
                  <a:pt x="142" y="57"/>
                </a:cubicBezTo>
                <a:cubicBezTo>
                  <a:pt x="142" y="54"/>
                  <a:pt x="142" y="50"/>
                  <a:pt x="140" y="47"/>
                </a:cubicBezTo>
                <a:cubicBezTo>
                  <a:pt x="139" y="44"/>
                  <a:pt x="137" y="42"/>
                  <a:pt x="134" y="41"/>
                </a:cubicBezTo>
                <a:cubicBezTo>
                  <a:pt x="132" y="40"/>
                  <a:pt x="129" y="39"/>
                  <a:pt x="126" y="39"/>
                </a:cubicBezTo>
                <a:cubicBezTo>
                  <a:pt x="126" y="39"/>
                  <a:pt x="126" y="39"/>
                  <a:pt x="126" y="39"/>
                </a:cubicBezTo>
                <a:cubicBezTo>
                  <a:pt x="126" y="39"/>
                  <a:pt x="126" y="39"/>
                  <a:pt x="126" y="39"/>
                </a:cubicBezTo>
                <a:cubicBezTo>
                  <a:pt x="126" y="39"/>
                  <a:pt x="126" y="39"/>
                  <a:pt x="126" y="39"/>
                </a:cubicBezTo>
                <a:cubicBezTo>
                  <a:pt x="126" y="39"/>
                  <a:pt x="126" y="39"/>
                  <a:pt x="126" y="39"/>
                </a:cubicBezTo>
                <a:cubicBezTo>
                  <a:pt x="126" y="39"/>
                  <a:pt x="126" y="39"/>
                  <a:pt x="126" y="39"/>
                </a:cubicBezTo>
                <a:cubicBezTo>
                  <a:pt x="126" y="39"/>
                  <a:pt x="126" y="39"/>
                  <a:pt x="126" y="39"/>
                </a:cubicBezTo>
                <a:cubicBezTo>
                  <a:pt x="126" y="39"/>
                  <a:pt x="125" y="39"/>
                  <a:pt x="125" y="39"/>
                </a:cubicBezTo>
                <a:cubicBezTo>
                  <a:pt x="125" y="39"/>
                  <a:pt x="125" y="39"/>
                  <a:pt x="125" y="39"/>
                </a:cubicBezTo>
                <a:cubicBezTo>
                  <a:pt x="118" y="39"/>
                  <a:pt x="113" y="42"/>
                  <a:pt x="109" y="45"/>
                </a:cubicBezTo>
                <a:cubicBezTo>
                  <a:pt x="108" y="46"/>
                  <a:pt x="107" y="47"/>
                  <a:pt x="107" y="48"/>
                </a:cubicBezTo>
                <a:cubicBezTo>
                  <a:pt x="107" y="46"/>
                  <a:pt x="107" y="43"/>
                  <a:pt x="107" y="40"/>
                </a:cubicBezTo>
                <a:cubicBezTo>
                  <a:pt x="107" y="41"/>
                  <a:pt x="107" y="41"/>
                  <a:pt x="107" y="41"/>
                </a:cubicBezTo>
                <a:moveTo>
                  <a:pt x="86" y="45"/>
                </a:moveTo>
                <a:cubicBezTo>
                  <a:pt x="86" y="45"/>
                  <a:pt x="86" y="45"/>
                  <a:pt x="86" y="45"/>
                </a:cubicBezTo>
                <a:cubicBezTo>
                  <a:pt x="92" y="40"/>
                  <a:pt x="98" y="34"/>
                  <a:pt x="104" y="28"/>
                </a:cubicBezTo>
                <a:cubicBezTo>
                  <a:pt x="104" y="28"/>
                  <a:pt x="104" y="28"/>
                  <a:pt x="104" y="28"/>
                </a:cubicBezTo>
                <a:cubicBezTo>
                  <a:pt x="104" y="30"/>
                  <a:pt x="104" y="33"/>
                  <a:pt x="104" y="35"/>
                </a:cubicBezTo>
                <a:cubicBezTo>
                  <a:pt x="98" y="41"/>
                  <a:pt x="92" y="48"/>
                  <a:pt x="86" y="54"/>
                </a:cubicBezTo>
                <a:cubicBezTo>
                  <a:pt x="86" y="56"/>
                  <a:pt x="86" y="56"/>
                  <a:pt x="86" y="56"/>
                </a:cubicBezTo>
                <a:cubicBezTo>
                  <a:pt x="87" y="56"/>
                  <a:pt x="87" y="56"/>
                  <a:pt x="87" y="56"/>
                </a:cubicBezTo>
                <a:cubicBezTo>
                  <a:pt x="88" y="55"/>
                  <a:pt x="89" y="54"/>
                  <a:pt x="90" y="53"/>
                </a:cubicBezTo>
                <a:cubicBezTo>
                  <a:pt x="90" y="52"/>
                  <a:pt x="90" y="52"/>
                  <a:pt x="90" y="52"/>
                </a:cubicBezTo>
                <a:cubicBezTo>
                  <a:pt x="95" y="47"/>
                  <a:pt x="99" y="43"/>
                  <a:pt x="104" y="38"/>
                </a:cubicBezTo>
                <a:cubicBezTo>
                  <a:pt x="103" y="45"/>
                  <a:pt x="103" y="52"/>
                  <a:pt x="103" y="59"/>
                </a:cubicBezTo>
                <a:cubicBezTo>
                  <a:pt x="102" y="60"/>
                  <a:pt x="102" y="60"/>
                  <a:pt x="102" y="60"/>
                </a:cubicBezTo>
                <a:cubicBezTo>
                  <a:pt x="97" y="66"/>
                  <a:pt x="93" y="72"/>
                  <a:pt x="88" y="79"/>
                </a:cubicBezTo>
                <a:cubicBezTo>
                  <a:pt x="88" y="79"/>
                  <a:pt x="88" y="80"/>
                  <a:pt x="88" y="80"/>
                </a:cubicBezTo>
                <a:cubicBezTo>
                  <a:pt x="88" y="80"/>
                  <a:pt x="88" y="80"/>
                  <a:pt x="89" y="80"/>
                </a:cubicBezTo>
                <a:cubicBezTo>
                  <a:pt x="89" y="80"/>
                  <a:pt x="89" y="80"/>
                  <a:pt x="89" y="80"/>
                </a:cubicBezTo>
                <a:cubicBezTo>
                  <a:pt x="94" y="74"/>
                  <a:pt x="98" y="68"/>
                  <a:pt x="102" y="62"/>
                </a:cubicBezTo>
                <a:cubicBezTo>
                  <a:pt x="102" y="66"/>
                  <a:pt x="102" y="70"/>
                  <a:pt x="102" y="74"/>
                </a:cubicBezTo>
                <a:cubicBezTo>
                  <a:pt x="102" y="74"/>
                  <a:pt x="102" y="74"/>
                  <a:pt x="101" y="74"/>
                </a:cubicBezTo>
                <a:cubicBezTo>
                  <a:pt x="101" y="74"/>
                  <a:pt x="101" y="74"/>
                  <a:pt x="101" y="74"/>
                </a:cubicBezTo>
                <a:cubicBezTo>
                  <a:pt x="96" y="80"/>
                  <a:pt x="91" y="86"/>
                  <a:pt x="87" y="92"/>
                </a:cubicBezTo>
                <a:cubicBezTo>
                  <a:pt x="86" y="93"/>
                  <a:pt x="87" y="93"/>
                  <a:pt x="87" y="93"/>
                </a:cubicBezTo>
                <a:cubicBezTo>
                  <a:pt x="87" y="94"/>
                  <a:pt x="87" y="94"/>
                  <a:pt x="87" y="94"/>
                </a:cubicBezTo>
                <a:cubicBezTo>
                  <a:pt x="88" y="94"/>
                  <a:pt x="88" y="93"/>
                  <a:pt x="88" y="93"/>
                </a:cubicBezTo>
                <a:cubicBezTo>
                  <a:pt x="93" y="87"/>
                  <a:pt x="97" y="81"/>
                  <a:pt x="102" y="75"/>
                </a:cubicBezTo>
                <a:cubicBezTo>
                  <a:pt x="101" y="88"/>
                  <a:pt x="101" y="101"/>
                  <a:pt x="101" y="113"/>
                </a:cubicBezTo>
                <a:cubicBezTo>
                  <a:pt x="99" y="113"/>
                  <a:pt x="99" y="113"/>
                  <a:pt x="99" y="113"/>
                </a:cubicBezTo>
                <a:cubicBezTo>
                  <a:pt x="94" y="118"/>
                  <a:pt x="89" y="124"/>
                  <a:pt x="84" y="131"/>
                </a:cubicBezTo>
                <a:cubicBezTo>
                  <a:pt x="84" y="131"/>
                  <a:pt x="84" y="131"/>
                  <a:pt x="84" y="131"/>
                </a:cubicBezTo>
                <a:cubicBezTo>
                  <a:pt x="84" y="131"/>
                  <a:pt x="84" y="131"/>
                  <a:pt x="84" y="131"/>
                </a:cubicBezTo>
                <a:cubicBezTo>
                  <a:pt x="76" y="134"/>
                  <a:pt x="67" y="136"/>
                  <a:pt x="56" y="136"/>
                </a:cubicBezTo>
                <a:cubicBezTo>
                  <a:pt x="56" y="136"/>
                  <a:pt x="56" y="136"/>
                  <a:pt x="56" y="136"/>
                </a:cubicBezTo>
                <a:cubicBezTo>
                  <a:pt x="55" y="136"/>
                  <a:pt x="53" y="136"/>
                  <a:pt x="51" y="136"/>
                </a:cubicBezTo>
                <a:cubicBezTo>
                  <a:pt x="22" y="134"/>
                  <a:pt x="12" y="122"/>
                  <a:pt x="8" y="115"/>
                </a:cubicBezTo>
                <a:cubicBezTo>
                  <a:pt x="7" y="90"/>
                  <a:pt x="7" y="55"/>
                  <a:pt x="4" y="28"/>
                </a:cubicBezTo>
                <a:cubicBezTo>
                  <a:pt x="5" y="29"/>
                  <a:pt x="5" y="29"/>
                  <a:pt x="6" y="29"/>
                </a:cubicBezTo>
                <a:cubicBezTo>
                  <a:pt x="8" y="31"/>
                  <a:pt x="12" y="32"/>
                  <a:pt x="18" y="34"/>
                </a:cubicBezTo>
                <a:cubicBezTo>
                  <a:pt x="29" y="36"/>
                  <a:pt x="41" y="38"/>
                  <a:pt x="56" y="38"/>
                </a:cubicBezTo>
                <a:cubicBezTo>
                  <a:pt x="64" y="38"/>
                  <a:pt x="72" y="37"/>
                  <a:pt x="81" y="36"/>
                </a:cubicBezTo>
                <a:cubicBezTo>
                  <a:pt x="83" y="36"/>
                  <a:pt x="87" y="35"/>
                  <a:pt x="90" y="34"/>
                </a:cubicBezTo>
                <a:cubicBezTo>
                  <a:pt x="93" y="34"/>
                  <a:pt x="95" y="33"/>
                  <a:pt x="97" y="32"/>
                </a:cubicBezTo>
                <a:cubicBezTo>
                  <a:pt x="93" y="36"/>
                  <a:pt x="89" y="40"/>
                  <a:pt x="85" y="43"/>
                </a:cubicBezTo>
                <a:cubicBezTo>
                  <a:pt x="85" y="44"/>
                  <a:pt x="85" y="44"/>
                  <a:pt x="85" y="45"/>
                </a:cubicBezTo>
                <a:cubicBezTo>
                  <a:pt x="85" y="45"/>
                  <a:pt x="85" y="45"/>
                  <a:pt x="86" y="45"/>
                </a:cubicBezTo>
                <a:moveTo>
                  <a:pt x="15" y="29"/>
                </a:moveTo>
                <a:cubicBezTo>
                  <a:pt x="12" y="28"/>
                  <a:pt x="9" y="27"/>
                  <a:pt x="8" y="26"/>
                </a:cubicBezTo>
                <a:cubicBezTo>
                  <a:pt x="6" y="25"/>
                  <a:pt x="5" y="24"/>
                  <a:pt x="5" y="23"/>
                </a:cubicBezTo>
                <a:cubicBezTo>
                  <a:pt x="5" y="23"/>
                  <a:pt x="5" y="22"/>
                  <a:pt x="5" y="22"/>
                </a:cubicBezTo>
                <a:cubicBezTo>
                  <a:pt x="4" y="21"/>
                  <a:pt x="5" y="19"/>
                  <a:pt x="7" y="17"/>
                </a:cubicBezTo>
                <a:cubicBezTo>
                  <a:pt x="10" y="15"/>
                  <a:pt x="15" y="12"/>
                  <a:pt x="20" y="10"/>
                </a:cubicBezTo>
                <a:cubicBezTo>
                  <a:pt x="24" y="8"/>
                  <a:pt x="29" y="6"/>
                  <a:pt x="33" y="6"/>
                </a:cubicBezTo>
                <a:cubicBezTo>
                  <a:pt x="40" y="4"/>
                  <a:pt x="49" y="4"/>
                  <a:pt x="57" y="4"/>
                </a:cubicBezTo>
                <a:cubicBezTo>
                  <a:pt x="65" y="4"/>
                  <a:pt x="72" y="4"/>
                  <a:pt x="79" y="5"/>
                </a:cubicBezTo>
                <a:cubicBezTo>
                  <a:pt x="85" y="6"/>
                  <a:pt x="90" y="6"/>
                  <a:pt x="91" y="7"/>
                </a:cubicBezTo>
                <a:cubicBezTo>
                  <a:pt x="97" y="9"/>
                  <a:pt x="100" y="11"/>
                  <a:pt x="102" y="13"/>
                </a:cubicBezTo>
                <a:cubicBezTo>
                  <a:pt x="104" y="15"/>
                  <a:pt x="104" y="17"/>
                  <a:pt x="104" y="19"/>
                </a:cubicBezTo>
                <a:cubicBezTo>
                  <a:pt x="104" y="19"/>
                  <a:pt x="104" y="20"/>
                  <a:pt x="104" y="20"/>
                </a:cubicBezTo>
                <a:cubicBezTo>
                  <a:pt x="104" y="22"/>
                  <a:pt x="103" y="23"/>
                  <a:pt x="102" y="25"/>
                </a:cubicBezTo>
                <a:cubicBezTo>
                  <a:pt x="101" y="26"/>
                  <a:pt x="100" y="27"/>
                  <a:pt x="98" y="28"/>
                </a:cubicBezTo>
                <a:cubicBezTo>
                  <a:pt x="93" y="20"/>
                  <a:pt x="78" y="17"/>
                  <a:pt x="58" y="17"/>
                </a:cubicBezTo>
                <a:cubicBezTo>
                  <a:pt x="55" y="17"/>
                  <a:pt x="51" y="17"/>
                  <a:pt x="47" y="17"/>
                </a:cubicBezTo>
                <a:cubicBezTo>
                  <a:pt x="29" y="18"/>
                  <a:pt x="14" y="25"/>
                  <a:pt x="15" y="29"/>
                </a:cubicBezTo>
                <a:moveTo>
                  <a:pt x="57" y="0"/>
                </a:moveTo>
                <a:cubicBezTo>
                  <a:pt x="48" y="0"/>
                  <a:pt x="40" y="1"/>
                  <a:pt x="32" y="2"/>
                </a:cubicBezTo>
                <a:cubicBezTo>
                  <a:pt x="27" y="3"/>
                  <a:pt x="20" y="6"/>
                  <a:pt x="13" y="9"/>
                </a:cubicBezTo>
                <a:cubicBezTo>
                  <a:pt x="10" y="11"/>
                  <a:pt x="7" y="13"/>
                  <a:pt x="5" y="15"/>
                </a:cubicBezTo>
                <a:cubicBezTo>
                  <a:pt x="3" y="17"/>
                  <a:pt x="1" y="19"/>
                  <a:pt x="1" y="22"/>
                </a:cubicBezTo>
                <a:cubicBezTo>
                  <a:pt x="1" y="23"/>
                  <a:pt x="1" y="23"/>
                  <a:pt x="1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4" y="50"/>
                  <a:pt x="3" y="90"/>
                  <a:pt x="5" y="117"/>
                </a:cubicBezTo>
                <a:cubicBezTo>
                  <a:pt x="5" y="117"/>
                  <a:pt x="5" y="117"/>
                  <a:pt x="5" y="117"/>
                </a:cubicBezTo>
                <a:cubicBezTo>
                  <a:pt x="6" y="119"/>
                  <a:pt x="8" y="122"/>
                  <a:pt x="10" y="124"/>
                </a:cubicBezTo>
                <a:cubicBezTo>
                  <a:pt x="10" y="124"/>
                  <a:pt x="10" y="124"/>
                  <a:pt x="10" y="124"/>
                </a:cubicBezTo>
                <a:cubicBezTo>
                  <a:pt x="9" y="125"/>
                  <a:pt x="9" y="125"/>
                  <a:pt x="9" y="126"/>
                </a:cubicBezTo>
                <a:cubicBezTo>
                  <a:pt x="9" y="128"/>
                  <a:pt x="10" y="130"/>
                  <a:pt x="10" y="131"/>
                </a:cubicBezTo>
                <a:cubicBezTo>
                  <a:pt x="10" y="131"/>
                  <a:pt x="10" y="131"/>
                  <a:pt x="10" y="131"/>
                </a:cubicBezTo>
                <a:cubicBezTo>
                  <a:pt x="10" y="132"/>
                  <a:pt x="10" y="132"/>
                  <a:pt x="10" y="132"/>
                </a:cubicBezTo>
                <a:cubicBezTo>
                  <a:pt x="11" y="133"/>
                  <a:pt x="11" y="133"/>
                  <a:pt x="11" y="133"/>
                </a:cubicBezTo>
                <a:cubicBezTo>
                  <a:pt x="11" y="133"/>
                  <a:pt x="11" y="133"/>
                  <a:pt x="11" y="133"/>
                </a:cubicBezTo>
                <a:cubicBezTo>
                  <a:pt x="14" y="136"/>
                  <a:pt x="19" y="138"/>
                  <a:pt x="24" y="140"/>
                </a:cubicBezTo>
                <a:cubicBezTo>
                  <a:pt x="30" y="142"/>
                  <a:pt x="37" y="144"/>
                  <a:pt x="43" y="144"/>
                </a:cubicBezTo>
                <a:cubicBezTo>
                  <a:pt x="48" y="145"/>
                  <a:pt x="53" y="145"/>
                  <a:pt x="57" y="145"/>
                </a:cubicBezTo>
                <a:cubicBezTo>
                  <a:pt x="70" y="145"/>
                  <a:pt x="80" y="143"/>
                  <a:pt x="87" y="140"/>
                </a:cubicBezTo>
                <a:cubicBezTo>
                  <a:pt x="90" y="139"/>
                  <a:pt x="93" y="138"/>
                  <a:pt x="95" y="137"/>
                </a:cubicBezTo>
                <a:cubicBezTo>
                  <a:pt x="97" y="135"/>
                  <a:pt x="98" y="134"/>
                  <a:pt x="99" y="132"/>
                </a:cubicBezTo>
                <a:cubicBezTo>
                  <a:pt x="98" y="132"/>
                  <a:pt x="98" y="132"/>
                  <a:pt x="98" y="132"/>
                </a:cubicBezTo>
                <a:cubicBezTo>
                  <a:pt x="98" y="132"/>
                  <a:pt x="98" y="132"/>
                  <a:pt x="98" y="132"/>
                </a:cubicBezTo>
                <a:cubicBezTo>
                  <a:pt x="98" y="131"/>
                  <a:pt x="98" y="129"/>
                  <a:pt x="98" y="128"/>
                </a:cubicBezTo>
                <a:cubicBezTo>
                  <a:pt x="101" y="126"/>
                  <a:pt x="102" y="125"/>
                  <a:pt x="104" y="123"/>
                </a:cubicBezTo>
                <a:cubicBezTo>
                  <a:pt x="104" y="123"/>
                  <a:pt x="104" y="123"/>
                  <a:pt x="104" y="123"/>
                </a:cubicBezTo>
                <a:cubicBezTo>
                  <a:pt x="104" y="123"/>
                  <a:pt x="104" y="123"/>
                  <a:pt x="104" y="123"/>
                </a:cubicBezTo>
                <a:cubicBezTo>
                  <a:pt x="104" y="123"/>
                  <a:pt x="104" y="123"/>
                  <a:pt x="104" y="123"/>
                </a:cubicBezTo>
                <a:cubicBezTo>
                  <a:pt x="104" y="122"/>
                  <a:pt x="104" y="122"/>
                  <a:pt x="104" y="122"/>
                </a:cubicBezTo>
                <a:cubicBezTo>
                  <a:pt x="104" y="113"/>
                  <a:pt x="105" y="103"/>
                  <a:pt x="105" y="92"/>
                </a:cubicBezTo>
                <a:cubicBezTo>
                  <a:pt x="109" y="95"/>
                  <a:pt x="114" y="96"/>
                  <a:pt x="119" y="96"/>
                </a:cubicBezTo>
                <a:cubicBezTo>
                  <a:pt x="119" y="96"/>
                  <a:pt x="119" y="96"/>
                  <a:pt x="119" y="96"/>
                </a:cubicBezTo>
                <a:cubicBezTo>
                  <a:pt x="137" y="96"/>
                  <a:pt x="153" y="80"/>
                  <a:pt x="153" y="58"/>
                </a:cubicBezTo>
                <a:cubicBezTo>
                  <a:pt x="153" y="52"/>
                  <a:pt x="152" y="46"/>
                  <a:pt x="149" y="39"/>
                </a:cubicBezTo>
                <a:cubicBezTo>
                  <a:pt x="146" y="34"/>
                  <a:pt x="142" y="30"/>
                  <a:pt x="138" y="28"/>
                </a:cubicBezTo>
                <a:cubicBezTo>
                  <a:pt x="134" y="26"/>
                  <a:pt x="130" y="25"/>
                  <a:pt x="127" y="25"/>
                </a:cubicBezTo>
                <a:cubicBezTo>
                  <a:pt x="126" y="25"/>
                  <a:pt x="125" y="25"/>
                  <a:pt x="124" y="25"/>
                </a:cubicBezTo>
                <a:cubicBezTo>
                  <a:pt x="121" y="25"/>
                  <a:pt x="116" y="26"/>
                  <a:pt x="113" y="28"/>
                </a:cubicBezTo>
                <a:cubicBezTo>
                  <a:pt x="111" y="29"/>
                  <a:pt x="109" y="31"/>
                  <a:pt x="108" y="32"/>
                </a:cubicBezTo>
                <a:cubicBezTo>
                  <a:pt x="108" y="32"/>
                  <a:pt x="108" y="32"/>
                  <a:pt x="108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108" y="27"/>
                  <a:pt x="108" y="23"/>
                  <a:pt x="108" y="19"/>
                </a:cubicBezTo>
                <a:cubicBezTo>
                  <a:pt x="108" y="19"/>
                  <a:pt x="108" y="19"/>
                  <a:pt x="108" y="19"/>
                </a:cubicBezTo>
                <a:cubicBezTo>
                  <a:pt x="108" y="19"/>
                  <a:pt x="108" y="19"/>
                  <a:pt x="108" y="19"/>
                </a:cubicBezTo>
                <a:cubicBezTo>
                  <a:pt x="108" y="16"/>
                  <a:pt x="107" y="13"/>
                  <a:pt x="104" y="10"/>
                </a:cubicBezTo>
                <a:cubicBezTo>
                  <a:pt x="102" y="7"/>
                  <a:pt x="98" y="5"/>
                  <a:pt x="92" y="3"/>
                </a:cubicBezTo>
                <a:cubicBezTo>
                  <a:pt x="90" y="3"/>
                  <a:pt x="85" y="2"/>
                  <a:pt x="79" y="1"/>
                </a:cubicBezTo>
                <a:cubicBezTo>
                  <a:pt x="73" y="1"/>
                  <a:pt x="65" y="0"/>
                  <a:pt x="57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0" name="CustomShape 64"/>
          <p:cNvSpPr/>
          <p:nvPr/>
        </p:nvSpPr>
        <p:spPr>
          <a:xfrm>
            <a:off x="2459520" y="321984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1" name="CustomShape 65"/>
          <p:cNvSpPr/>
          <p:nvPr/>
        </p:nvSpPr>
        <p:spPr>
          <a:xfrm>
            <a:off x="2459520" y="321984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2" name="CustomShape 66"/>
          <p:cNvSpPr/>
          <p:nvPr/>
        </p:nvSpPr>
        <p:spPr>
          <a:xfrm>
            <a:off x="2458080" y="3234240"/>
            <a:ext cx="360" cy="36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3" name="CustomShape 67"/>
          <p:cNvSpPr/>
          <p:nvPr/>
        </p:nvSpPr>
        <p:spPr>
          <a:xfrm>
            <a:off x="2458080" y="3234240"/>
            <a:ext cx="360" cy="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4" name="CustomShape 68"/>
          <p:cNvSpPr/>
          <p:nvPr/>
        </p:nvSpPr>
        <p:spPr>
          <a:xfrm>
            <a:off x="2458080" y="3234240"/>
            <a:ext cx="360" cy="36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5" name="CustomShape 69"/>
          <p:cNvSpPr/>
          <p:nvPr/>
        </p:nvSpPr>
        <p:spPr>
          <a:xfrm>
            <a:off x="2458080" y="323424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6" name="CustomShape 70"/>
          <p:cNvSpPr/>
          <p:nvPr/>
        </p:nvSpPr>
        <p:spPr>
          <a:xfrm>
            <a:off x="2419560" y="3242160"/>
            <a:ext cx="15120" cy="19080"/>
          </a:xfrm>
          <a:custGeom>
            <a:avLst/>
            <a:gdLst/>
            <a:ahLst/>
            <a:rect l="l" t="t" r="r" b="b"/>
            <a:pathLst>
              <a:path w="15" h="19">
                <a:moveTo>
                  <a:pt x="14" y="0"/>
                </a:moveTo>
                <a:cubicBezTo>
                  <a:pt x="14" y="0"/>
                  <a:pt x="13" y="0"/>
                  <a:pt x="13" y="0"/>
                </a:cubicBezTo>
                <a:cubicBezTo>
                  <a:pt x="9" y="6"/>
                  <a:pt x="5" y="12"/>
                  <a:pt x="1" y="17"/>
                </a:cubicBezTo>
                <a:cubicBezTo>
                  <a:pt x="0" y="18"/>
                  <a:pt x="0" y="18"/>
                  <a:pt x="1" y="19"/>
                </a:cubicBezTo>
                <a:cubicBezTo>
                  <a:pt x="1" y="19"/>
                  <a:pt x="1" y="19"/>
                  <a:pt x="1" y="19"/>
                </a:cubicBezTo>
                <a:cubicBezTo>
                  <a:pt x="2" y="19"/>
                  <a:pt x="2" y="19"/>
                  <a:pt x="2" y="18"/>
                </a:cubicBezTo>
                <a:cubicBezTo>
                  <a:pt x="6" y="13"/>
                  <a:pt x="10" y="7"/>
                  <a:pt x="15" y="1"/>
                </a:cubicBezTo>
                <a:cubicBezTo>
                  <a:pt x="15" y="1"/>
                  <a:pt x="15" y="0"/>
                  <a:pt x="14" y="0"/>
                </a:cubicBezTo>
                <a:cubicBezTo>
                  <a:pt x="14" y="0"/>
                  <a:pt x="14" y="0"/>
                  <a:pt x="14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7" name="CustomShape 71"/>
          <p:cNvSpPr/>
          <p:nvPr/>
        </p:nvSpPr>
        <p:spPr>
          <a:xfrm>
            <a:off x="2418480" y="3285720"/>
            <a:ext cx="12960" cy="15840"/>
          </a:xfrm>
          <a:custGeom>
            <a:avLst/>
            <a:gdLst/>
            <a:ahLst/>
            <a:rect l="l" t="t" r="r" b="b"/>
            <a:pathLst>
              <a:path w="13" h="16">
                <a:moveTo>
                  <a:pt x="12" y="0"/>
                </a:moveTo>
                <a:cubicBezTo>
                  <a:pt x="12" y="0"/>
                  <a:pt x="11" y="0"/>
                  <a:pt x="11" y="0"/>
                </a:cubicBezTo>
                <a:cubicBezTo>
                  <a:pt x="8" y="5"/>
                  <a:pt x="4" y="10"/>
                  <a:pt x="1" y="15"/>
                </a:cubicBezTo>
                <a:cubicBezTo>
                  <a:pt x="0" y="15"/>
                  <a:pt x="1" y="16"/>
                  <a:pt x="1" y="16"/>
                </a:cubicBezTo>
                <a:cubicBezTo>
                  <a:pt x="1" y="16"/>
                  <a:pt x="1" y="16"/>
                  <a:pt x="1" y="16"/>
                </a:cubicBezTo>
                <a:cubicBezTo>
                  <a:pt x="2" y="16"/>
                  <a:pt x="2" y="16"/>
                  <a:pt x="2" y="16"/>
                </a:cubicBezTo>
                <a:cubicBezTo>
                  <a:pt x="6" y="11"/>
                  <a:pt x="9" y="6"/>
                  <a:pt x="13" y="1"/>
                </a:cubicBezTo>
                <a:cubicBezTo>
                  <a:pt x="13" y="1"/>
                  <a:pt x="13" y="0"/>
                  <a:pt x="13" y="0"/>
                </a:cubicBezTo>
                <a:cubicBezTo>
                  <a:pt x="12" y="0"/>
                  <a:pt x="12" y="0"/>
                  <a:pt x="1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8" name="CustomShape 72"/>
          <p:cNvSpPr/>
          <p:nvPr/>
        </p:nvSpPr>
        <p:spPr>
          <a:xfrm>
            <a:off x="2417760" y="3299040"/>
            <a:ext cx="13680" cy="16920"/>
          </a:xfrm>
          <a:custGeom>
            <a:avLst/>
            <a:gdLst/>
            <a:ahLst/>
            <a:rect l="l" t="t" r="r" b="b"/>
            <a:pathLst>
              <a:path w="14" h="17">
                <a:moveTo>
                  <a:pt x="13" y="0"/>
                </a:moveTo>
                <a:cubicBezTo>
                  <a:pt x="13" y="0"/>
                  <a:pt x="13" y="0"/>
                  <a:pt x="13" y="0"/>
                </a:cubicBezTo>
                <a:cubicBezTo>
                  <a:pt x="8" y="5"/>
                  <a:pt x="4" y="10"/>
                  <a:pt x="0" y="1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7"/>
                  <a:pt x="0" y="17"/>
                  <a:pt x="1" y="17"/>
                </a:cubicBezTo>
                <a:cubicBezTo>
                  <a:pt x="1" y="17"/>
                  <a:pt x="1" y="16"/>
                  <a:pt x="1" y="16"/>
                </a:cubicBezTo>
                <a:cubicBezTo>
                  <a:pt x="5" y="11"/>
                  <a:pt x="10" y="6"/>
                  <a:pt x="14" y="1"/>
                </a:cubicBezTo>
                <a:cubicBezTo>
                  <a:pt x="14" y="1"/>
                  <a:pt x="14" y="0"/>
                  <a:pt x="14" y="0"/>
                </a:cubicBezTo>
                <a:cubicBezTo>
                  <a:pt x="14" y="0"/>
                  <a:pt x="13" y="0"/>
                  <a:pt x="1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9" name="CustomShape 73"/>
          <p:cNvSpPr/>
          <p:nvPr/>
        </p:nvSpPr>
        <p:spPr>
          <a:xfrm>
            <a:off x="2150280" y="3232800"/>
            <a:ext cx="167400" cy="132840"/>
          </a:xfrm>
          <a:custGeom>
            <a:avLst/>
            <a:gdLst/>
            <a:ahLst/>
            <a:rect l="l" t="t" r="r" b="b"/>
            <a:pathLst>
              <a:path w="165" h="131">
                <a:moveTo>
                  <a:pt x="15" y="0"/>
                </a:moveTo>
                <a:cubicBezTo>
                  <a:pt x="14" y="0"/>
                  <a:pt x="13" y="1"/>
                  <a:pt x="13" y="2"/>
                </a:cubicBezTo>
                <a:cubicBezTo>
                  <a:pt x="13" y="14"/>
                  <a:pt x="13" y="14"/>
                  <a:pt x="13" y="14"/>
                </a:cubicBezTo>
                <a:cubicBezTo>
                  <a:pt x="11" y="14"/>
                  <a:pt x="10" y="14"/>
                  <a:pt x="9" y="14"/>
                </a:cubicBezTo>
                <a:cubicBezTo>
                  <a:pt x="8" y="14"/>
                  <a:pt x="7" y="15"/>
                  <a:pt x="7" y="16"/>
                </a:cubicBezTo>
                <a:cubicBezTo>
                  <a:pt x="7" y="17"/>
                  <a:pt x="8" y="18"/>
                  <a:pt x="9" y="18"/>
                </a:cubicBezTo>
                <a:cubicBezTo>
                  <a:pt x="10" y="18"/>
                  <a:pt x="11" y="18"/>
                  <a:pt x="13" y="18"/>
                </a:cubicBezTo>
                <a:cubicBezTo>
                  <a:pt x="13" y="29"/>
                  <a:pt x="13" y="29"/>
                  <a:pt x="13" y="29"/>
                </a:cubicBezTo>
                <a:cubicBezTo>
                  <a:pt x="11" y="29"/>
                  <a:pt x="10" y="29"/>
                  <a:pt x="9" y="29"/>
                </a:cubicBezTo>
                <a:cubicBezTo>
                  <a:pt x="8" y="29"/>
                  <a:pt x="7" y="30"/>
                  <a:pt x="7" y="31"/>
                </a:cubicBezTo>
                <a:cubicBezTo>
                  <a:pt x="7" y="32"/>
                  <a:pt x="8" y="32"/>
                  <a:pt x="9" y="32"/>
                </a:cubicBezTo>
                <a:cubicBezTo>
                  <a:pt x="10" y="32"/>
                  <a:pt x="11" y="32"/>
                  <a:pt x="13" y="32"/>
                </a:cubicBezTo>
                <a:cubicBezTo>
                  <a:pt x="13" y="45"/>
                  <a:pt x="13" y="45"/>
                  <a:pt x="13" y="45"/>
                </a:cubicBezTo>
                <a:cubicBezTo>
                  <a:pt x="11" y="45"/>
                  <a:pt x="10" y="45"/>
                  <a:pt x="9" y="45"/>
                </a:cubicBezTo>
                <a:cubicBezTo>
                  <a:pt x="8" y="45"/>
                  <a:pt x="7" y="45"/>
                  <a:pt x="7" y="46"/>
                </a:cubicBezTo>
                <a:cubicBezTo>
                  <a:pt x="7" y="47"/>
                  <a:pt x="8" y="48"/>
                  <a:pt x="9" y="48"/>
                </a:cubicBezTo>
                <a:cubicBezTo>
                  <a:pt x="10" y="48"/>
                  <a:pt x="11" y="48"/>
                  <a:pt x="13" y="48"/>
                </a:cubicBezTo>
                <a:cubicBezTo>
                  <a:pt x="13" y="62"/>
                  <a:pt x="13" y="62"/>
                  <a:pt x="13" y="62"/>
                </a:cubicBezTo>
                <a:cubicBezTo>
                  <a:pt x="11" y="62"/>
                  <a:pt x="10" y="62"/>
                  <a:pt x="9" y="62"/>
                </a:cubicBezTo>
                <a:cubicBezTo>
                  <a:pt x="8" y="62"/>
                  <a:pt x="7" y="63"/>
                  <a:pt x="7" y="64"/>
                </a:cubicBezTo>
                <a:cubicBezTo>
                  <a:pt x="7" y="65"/>
                  <a:pt x="8" y="66"/>
                  <a:pt x="9" y="66"/>
                </a:cubicBezTo>
                <a:cubicBezTo>
                  <a:pt x="10" y="66"/>
                  <a:pt x="11" y="66"/>
                  <a:pt x="13" y="66"/>
                </a:cubicBezTo>
                <a:cubicBezTo>
                  <a:pt x="13" y="79"/>
                  <a:pt x="13" y="79"/>
                  <a:pt x="13" y="79"/>
                </a:cubicBezTo>
                <a:cubicBezTo>
                  <a:pt x="11" y="79"/>
                  <a:pt x="10" y="79"/>
                  <a:pt x="9" y="79"/>
                </a:cubicBezTo>
                <a:cubicBezTo>
                  <a:pt x="8" y="79"/>
                  <a:pt x="7" y="79"/>
                  <a:pt x="7" y="80"/>
                </a:cubicBezTo>
                <a:cubicBezTo>
                  <a:pt x="7" y="81"/>
                  <a:pt x="8" y="82"/>
                  <a:pt x="9" y="82"/>
                </a:cubicBezTo>
                <a:cubicBezTo>
                  <a:pt x="10" y="82"/>
                  <a:pt x="11" y="82"/>
                  <a:pt x="13" y="82"/>
                </a:cubicBezTo>
                <a:cubicBezTo>
                  <a:pt x="13" y="96"/>
                  <a:pt x="13" y="96"/>
                  <a:pt x="13" y="96"/>
                </a:cubicBezTo>
                <a:cubicBezTo>
                  <a:pt x="11" y="96"/>
                  <a:pt x="10" y="96"/>
                  <a:pt x="9" y="96"/>
                </a:cubicBezTo>
                <a:cubicBezTo>
                  <a:pt x="8" y="96"/>
                  <a:pt x="7" y="97"/>
                  <a:pt x="7" y="98"/>
                </a:cubicBezTo>
                <a:cubicBezTo>
                  <a:pt x="7" y="99"/>
                  <a:pt x="8" y="100"/>
                  <a:pt x="9" y="100"/>
                </a:cubicBezTo>
                <a:cubicBezTo>
                  <a:pt x="10" y="100"/>
                  <a:pt x="11" y="100"/>
                  <a:pt x="13" y="100"/>
                </a:cubicBezTo>
                <a:cubicBezTo>
                  <a:pt x="13" y="113"/>
                  <a:pt x="13" y="113"/>
                  <a:pt x="13" y="113"/>
                </a:cubicBezTo>
                <a:cubicBezTo>
                  <a:pt x="2" y="113"/>
                  <a:pt x="2" y="113"/>
                  <a:pt x="2" y="113"/>
                </a:cubicBezTo>
                <a:cubicBezTo>
                  <a:pt x="1" y="113"/>
                  <a:pt x="0" y="114"/>
                  <a:pt x="0" y="115"/>
                </a:cubicBezTo>
                <a:cubicBezTo>
                  <a:pt x="0" y="116"/>
                  <a:pt x="1" y="116"/>
                  <a:pt x="2" y="116"/>
                </a:cubicBezTo>
                <a:cubicBezTo>
                  <a:pt x="13" y="116"/>
                  <a:pt x="13" y="116"/>
                  <a:pt x="13" y="116"/>
                </a:cubicBezTo>
                <a:cubicBezTo>
                  <a:pt x="13" y="129"/>
                  <a:pt x="13" y="129"/>
                  <a:pt x="13" y="129"/>
                </a:cubicBezTo>
                <a:cubicBezTo>
                  <a:pt x="13" y="130"/>
                  <a:pt x="14" y="131"/>
                  <a:pt x="15" y="131"/>
                </a:cubicBezTo>
                <a:cubicBezTo>
                  <a:pt x="16" y="131"/>
                  <a:pt x="16" y="130"/>
                  <a:pt x="16" y="129"/>
                </a:cubicBezTo>
                <a:cubicBezTo>
                  <a:pt x="16" y="116"/>
                  <a:pt x="16" y="116"/>
                  <a:pt x="16" y="116"/>
                </a:cubicBezTo>
                <a:cubicBezTo>
                  <a:pt x="163" y="116"/>
                  <a:pt x="163" y="116"/>
                  <a:pt x="163" y="116"/>
                </a:cubicBezTo>
                <a:cubicBezTo>
                  <a:pt x="164" y="116"/>
                  <a:pt x="165" y="116"/>
                  <a:pt x="165" y="115"/>
                </a:cubicBezTo>
                <a:cubicBezTo>
                  <a:pt x="165" y="114"/>
                  <a:pt x="164" y="113"/>
                  <a:pt x="163" y="113"/>
                </a:cubicBezTo>
                <a:cubicBezTo>
                  <a:pt x="16" y="113"/>
                  <a:pt x="16" y="113"/>
                  <a:pt x="16" y="113"/>
                </a:cubicBezTo>
                <a:cubicBezTo>
                  <a:pt x="16" y="2"/>
                  <a:pt x="16" y="2"/>
                  <a:pt x="16" y="2"/>
                </a:cubicBezTo>
                <a:cubicBezTo>
                  <a:pt x="16" y="1"/>
                  <a:pt x="16" y="0"/>
                  <a:pt x="15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0" name="CustomShape 74"/>
          <p:cNvSpPr/>
          <p:nvPr/>
        </p:nvSpPr>
        <p:spPr>
          <a:xfrm>
            <a:off x="2211120" y="3243960"/>
            <a:ext cx="31320" cy="96120"/>
          </a:xfrm>
          <a:custGeom>
            <a:avLst/>
            <a:gdLst/>
            <a:ahLst/>
            <a:rect l="l" t="t" r="r" b="b"/>
            <a:pathLst>
              <a:path w="31" h="95">
                <a:moveTo>
                  <a:pt x="27" y="87"/>
                </a:moveTo>
                <a:cubicBezTo>
                  <a:pt x="27" y="86"/>
                  <a:pt x="27" y="86"/>
                  <a:pt x="28" y="85"/>
                </a:cubicBezTo>
                <a:cubicBezTo>
                  <a:pt x="28" y="86"/>
                  <a:pt x="28" y="86"/>
                  <a:pt x="28" y="86"/>
                </a:cubicBezTo>
                <a:cubicBezTo>
                  <a:pt x="27" y="87"/>
                  <a:pt x="27" y="87"/>
                  <a:pt x="27" y="87"/>
                </a:cubicBezTo>
                <a:moveTo>
                  <a:pt x="21" y="91"/>
                </a:moveTo>
                <a:cubicBezTo>
                  <a:pt x="21" y="90"/>
                  <a:pt x="21" y="89"/>
                  <a:pt x="21" y="88"/>
                </a:cubicBezTo>
                <a:cubicBezTo>
                  <a:pt x="22" y="84"/>
                  <a:pt x="25" y="81"/>
                  <a:pt x="28" y="78"/>
                </a:cubicBezTo>
                <a:cubicBezTo>
                  <a:pt x="28" y="79"/>
                  <a:pt x="28" y="81"/>
                  <a:pt x="28" y="82"/>
                </a:cubicBezTo>
                <a:cubicBezTo>
                  <a:pt x="27" y="82"/>
                  <a:pt x="27" y="82"/>
                  <a:pt x="27" y="82"/>
                </a:cubicBezTo>
                <a:cubicBezTo>
                  <a:pt x="27" y="82"/>
                  <a:pt x="27" y="83"/>
                  <a:pt x="27" y="83"/>
                </a:cubicBezTo>
                <a:cubicBezTo>
                  <a:pt x="26" y="85"/>
                  <a:pt x="24" y="87"/>
                  <a:pt x="23" y="89"/>
                </a:cubicBezTo>
                <a:cubicBezTo>
                  <a:pt x="22" y="90"/>
                  <a:pt x="21" y="90"/>
                  <a:pt x="21" y="91"/>
                </a:cubicBezTo>
                <a:moveTo>
                  <a:pt x="21" y="84"/>
                </a:moveTo>
                <a:cubicBezTo>
                  <a:pt x="21" y="83"/>
                  <a:pt x="21" y="82"/>
                  <a:pt x="21" y="80"/>
                </a:cubicBezTo>
                <a:cubicBezTo>
                  <a:pt x="21" y="80"/>
                  <a:pt x="21" y="80"/>
                  <a:pt x="21" y="80"/>
                </a:cubicBezTo>
                <a:cubicBezTo>
                  <a:pt x="23" y="76"/>
                  <a:pt x="25" y="73"/>
                  <a:pt x="28" y="70"/>
                </a:cubicBezTo>
                <a:cubicBezTo>
                  <a:pt x="28" y="72"/>
                  <a:pt x="28" y="74"/>
                  <a:pt x="28" y="75"/>
                </a:cubicBezTo>
                <a:cubicBezTo>
                  <a:pt x="25" y="78"/>
                  <a:pt x="23" y="81"/>
                  <a:pt x="21" y="84"/>
                </a:cubicBezTo>
                <a:moveTo>
                  <a:pt x="21" y="77"/>
                </a:moveTo>
                <a:cubicBezTo>
                  <a:pt x="21" y="75"/>
                  <a:pt x="21" y="73"/>
                  <a:pt x="21" y="72"/>
                </a:cubicBezTo>
                <a:cubicBezTo>
                  <a:pt x="23" y="68"/>
                  <a:pt x="25" y="65"/>
                  <a:pt x="27" y="61"/>
                </a:cubicBezTo>
                <a:cubicBezTo>
                  <a:pt x="27" y="63"/>
                  <a:pt x="27" y="66"/>
                  <a:pt x="27" y="68"/>
                </a:cubicBezTo>
                <a:cubicBezTo>
                  <a:pt x="27" y="68"/>
                  <a:pt x="27" y="68"/>
                  <a:pt x="27" y="68"/>
                </a:cubicBezTo>
                <a:cubicBezTo>
                  <a:pt x="25" y="71"/>
                  <a:pt x="23" y="74"/>
                  <a:pt x="21" y="77"/>
                </a:cubicBezTo>
                <a:moveTo>
                  <a:pt x="21" y="68"/>
                </a:moveTo>
                <a:cubicBezTo>
                  <a:pt x="21" y="67"/>
                  <a:pt x="21" y="65"/>
                  <a:pt x="21" y="64"/>
                </a:cubicBezTo>
                <a:cubicBezTo>
                  <a:pt x="21" y="64"/>
                  <a:pt x="21" y="64"/>
                  <a:pt x="21" y="64"/>
                </a:cubicBezTo>
                <a:cubicBezTo>
                  <a:pt x="23" y="60"/>
                  <a:pt x="25" y="57"/>
                  <a:pt x="27" y="53"/>
                </a:cubicBezTo>
                <a:cubicBezTo>
                  <a:pt x="27" y="55"/>
                  <a:pt x="27" y="57"/>
                  <a:pt x="27" y="59"/>
                </a:cubicBezTo>
                <a:cubicBezTo>
                  <a:pt x="27" y="59"/>
                  <a:pt x="27" y="59"/>
                  <a:pt x="27" y="59"/>
                </a:cubicBezTo>
                <a:cubicBezTo>
                  <a:pt x="25" y="62"/>
                  <a:pt x="23" y="65"/>
                  <a:pt x="21" y="68"/>
                </a:cubicBezTo>
                <a:moveTo>
                  <a:pt x="21" y="61"/>
                </a:moveTo>
                <a:cubicBezTo>
                  <a:pt x="21" y="58"/>
                  <a:pt x="21" y="55"/>
                  <a:pt x="21" y="52"/>
                </a:cubicBezTo>
                <a:cubicBezTo>
                  <a:pt x="23" y="48"/>
                  <a:pt x="25" y="45"/>
                  <a:pt x="27" y="42"/>
                </a:cubicBezTo>
                <a:cubicBezTo>
                  <a:pt x="27" y="45"/>
                  <a:pt x="27" y="47"/>
                  <a:pt x="27" y="50"/>
                </a:cubicBezTo>
                <a:cubicBezTo>
                  <a:pt x="25" y="53"/>
                  <a:pt x="23" y="57"/>
                  <a:pt x="21" y="61"/>
                </a:cubicBezTo>
                <a:moveTo>
                  <a:pt x="21" y="49"/>
                </a:moveTo>
                <a:cubicBezTo>
                  <a:pt x="20" y="47"/>
                  <a:pt x="20" y="45"/>
                  <a:pt x="20" y="43"/>
                </a:cubicBezTo>
                <a:cubicBezTo>
                  <a:pt x="23" y="40"/>
                  <a:pt x="25" y="37"/>
                  <a:pt x="27" y="34"/>
                </a:cubicBezTo>
                <a:cubicBezTo>
                  <a:pt x="27" y="36"/>
                  <a:pt x="27" y="37"/>
                  <a:pt x="27" y="39"/>
                </a:cubicBezTo>
                <a:cubicBezTo>
                  <a:pt x="27" y="39"/>
                  <a:pt x="27" y="39"/>
                  <a:pt x="27" y="39"/>
                </a:cubicBezTo>
                <a:cubicBezTo>
                  <a:pt x="25" y="42"/>
                  <a:pt x="22" y="45"/>
                  <a:pt x="21" y="49"/>
                </a:cubicBezTo>
                <a:moveTo>
                  <a:pt x="20" y="40"/>
                </a:moveTo>
                <a:cubicBezTo>
                  <a:pt x="20" y="39"/>
                  <a:pt x="20" y="38"/>
                  <a:pt x="20" y="38"/>
                </a:cubicBezTo>
                <a:cubicBezTo>
                  <a:pt x="21" y="38"/>
                  <a:pt x="21" y="38"/>
                  <a:pt x="21" y="38"/>
                </a:cubicBezTo>
                <a:cubicBezTo>
                  <a:pt x="21" y="37"/>
                  <a:pt x="21" y="37"/>
                  <a:pt x="21" y="36"/>
                </a:cubicBezTo>
                <a:cubicBezTo>
                  <a:pt x="21" y="36"/>
                  <a:pt x="21" y="36"/>
                  <a:pt x="21" y="36"/>
                </a:cubicBezTo>
                <a:cubicBezTo>
                  <a:pt x="23" y="33"/>
                  <a:pt x="25" y="29"/>
                  <a:pt x="27" y="26"/>
                </a:cubicBezTo>
                <a:cubicBezTo>
                  <a:pt x="27" y="28"/>
                  <a:pt x="27" y="30"/>
                  <a:pt x="27" y="32"/>
                </a:cubicBezTo>
                <a:cubicBezTo>
                  <a:pt x="26" y="32"/>
                  <a:pt x="26" y="32"/>
                  <a:pt x="26" y="32"/>
                </a:cubicBezTo>
                <a:cubicBezTo>
                  <a:pt x="24" y="35"/>
                  <a:pt x="22" y="37"/>
                  <a:pt x="20" y="40"/>
                </a:cubicBezTo>
                <a:moveTo>
                  <a:pt x="17" y="92"/>
                </a:moveTo>
                <a:cubicBezTo>
                  <a:pt x="12" y="91"/>
                  <a:pt x="9" y="91"/>
                  <a:pt x="4" y="91"/>
                </a:cubicBezTo>
                <a:cubicBezTo>
                  <a:pt x="4" y="82"/>
                  <a:pt x="4" y="70"/>
                  <a:pt x="4" y="57"/>
                </a:cubicBezTo>
                <a:cubicBezTo>
                  <a:pt x="4" y="40"/>
                  <a:pt x="4" y="22"/>
                  <a:pt x="4" y="13"/>
                </a:cubicBezTo>
                <a:cubicBezTo>
                  <a:pt x="7" y="13"/>
                  <a:pt x="10" y="13"/>
                  <a:pt x="12" y="13"/>
                </a:cubicBezTo>
                <a:cubicBezTo>
                  <a:pt x="14" y="13"/>
                  <a:pt x="16" y="13"/>
                  <a:pt x="17" y="13"/>
                </a:cubicBezTo>
                <a:cubicBezTo>
                  <a:pt x="17" y="17"/>
                  <a:pt x="17" y="26"/>
                  <a:pt x="17" y="36"/>
                </a:cubicBezTo>
                <a:cubicBezTo>
                  <a:pt x="17" y="50"/>
                  <a:pt x="17" y="67"/>
                  <a:pt x="17" y="79"/>
                </a:cubicBezTo>
                <a:cubicBezTo>
                  <a:pt x="17" y="84"/>
                  <a:pt x="17" y="88"/>
                  <a:pt x="17" y="92"/>
                </a:cubicBezTo>
                <a:moveTo>
                  <a:pt x="20" y="33"/>
                </a:moveTo>
                <a:cubicBezTo>
                  <a:pt x="20" y="30"/>
                  <a:pt x="20" y="27"/>
                  <a:pt x="20" y="25"/>
                </a:cubicBezTo>
                <a:cubicBezTo>
                  <a:pt x="23" y="21"/>
                  <a:pt x="25" y="17"/>
                  <a:pt x="27" y="13"/>
                </a:cubicBezTo>
                <a:cubicBezTo>
                  <a:pt x="27" y="16"/>
                  <a:pt x="27" y="19"/>
                  <a:pt x="27" y="23"/>
                </a:cubicBezTo>
                <a:cubicBezTo>
                  <a:pt x="25" y="26"/>
                  <a:pt x="23" y="30"/>
                  <a:pt x="20" y="33"/>
                </a:cubicBezTo>
                <a:moveTo>
                  <a:pt x="20" y="21"/>
                </a:moveTo>
                <a:cubicBezTo>
                  <a:pt x="20" y="18"/>
                  <a:pt x="20" y="15"/>
                  <a:pt x="20" y="13"/>
                </a:cubicBezTo>
                <a:cubicBezTo>
                  <a:pt x="20" y="13"/>
                  <a:pt x="20" y="13"/>
                  <a:pt x="20" y="13"/>
                </a:cubicBezTo>
                <a:cubicBezTo>
                  <a:pt x="23" y="10"/>
                  <a:pt x="25" y="8"/>
                  <a:pt x="27" y="6"/>
                </a:cubicBezTo>
                <a:cubicBezTo>
                  <a:pt x="27" y="6"/>
                  <a:pt x="27" y="7"/>
                  <a:pt x="27" y="7"/>
                </a:cubicBezTo>
                <a:cubicBezTo>
                  <a:pt x="27" y="8"/>
                  <a:pt x="27" y="9"/>
                  <a:pt x="27" y="10"/>
                </a:cubicBezTo>
                <a:cubicBezTo>
                  <a:pt x="27" y="10"/>
                  <a:pt x="27" y="10"/>
                  <a:pt x="27" y="10"/>
                </a:cubicBezTo>
                <a:cubicBezTo>
                  <a:pt x="25" y="14"/>
                  <a:pt x="22" y="18"/>
                  <a:pt x="20" y="21"/>
                </a:cubicBezTo>
                <a:moveTo>
                  <a:pt x="18" y="10"/>
                </a:moveTo>
                <a:cubicBezTo>
                  <a:pt x="17" y="10"/>
                  <a:pt x="12" y="10"/>
                  <a:pt x="7" y="10"/>
                </a:cubicBezTo>
                <a:cubicBezTo>
                  <a:pt x="10" y="7"/>
                  <a:pt x="13" y="5"/>
                  <a:pt x="14" y="4"/>
                </a:cubicBezTo>
                <a:cubicBezTo>
                  <a:pt x="15" y="4"/>
                  <a:pt x="19" y="4"/>
                  <a:pt x="23" y="4"/>
                </a:cubicBezTo>
                <a:cubicBezTo>
                  <a:pt x="23" y="4"/>
                  <a:pt x="24" y="4"/>
                  <a:pt x="25" y="4"/>
                </a:cubicBezTo>
                <a:cubicBezTo>
                  <a:pt x="23" y="6"/>
                  <a:pt x="21" y="8"/>
                  <a:pt x="18" y="10"/>
                </a:cubicBezTo>
                <a:moveTo>
                  <a:pt x="23" y="0"/>
                </a:moveTo>
                <a:cubicBezTo>
                  <a:pt x="18" y="0"/>
                  <a:pt x="13" y="0"/>
                  <a:pt x="13" y="0"/>
                </a:cubicBezTo>
                <a:cubicBezTo>
                  <a:pt x="13" y="0"/>
                  <a:pt x="12" y="0"/>
                  <a:pt x="12" y="1"/>
                </a:cubicBezTo>
                <a:cubicBezTo>
                  <a:pt x="12" y="1"/>
                  <a:pt x="11" y="2"/>
                  <a:pt x="9" y="3"/>
                </a:cubicBezTo>
                <a:cubicBezTo>
                  <a:pt x="7" y="5"/>
                  <a:pt x="4" y="7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20"/>
                  <a:pt x="0" y="39"/>
                  <a:pt x="0" y="57"/>
                </a:cubicBezTo>
                <a:cubicBezTo>
                  <a:pt x="0" y="71"/>
                  <a:pt x="0" y="84"/>
                  <a:pt x="0" y="93"/>
                </a:cubicBezTo>
                <a:cubicBezTo>
                  <a:pt x="1" y="93"/>
                  <a:pt x="1" y="93"/>
                  <a:pt x="1" y="93"/>
                </a:cubicBezTo>
                <a:cubicBezTo>
                  <a:pt x="1" y="94"/>
                  <a:pt x="2" y="94"/>
                  <a:pt x="2" y="95"/>
                </a:cubicBezTo>
                <a:cubicBezTo>
                  <a:pt x="9" y="95"/>
                  <a:pt x="12" y="95"/>
                  <a:pt x="18" y="95"/>
                </a:cubicBezTo>
                <a:cubicBezTo>
                  <a:pt x="18" y="95"/>
                  <a:pt x="19" y="95"/>
                  <a:pt x="19" y="95"/>
                </a:cubicBezTo>
                <a:cubicBezTo>
                  <a:pt x="19" y="95"/>
                  <a:pt x="19" y="95"/>
                  <a:pt x="20" y="95"/>
                </a:cubicBezTo>
                <a:cubicBezTo>
                  <a:pt x="20" y="95"/>
                  <a:pt x="20" y="95"/>
                  <a:pt x="20" y="95"/>
                </a:cubicBezTo>
                <a:cubicBezTo>
                  <a:pt x="23" y="93"/>
                  <a:pt x="27" y="91"/>
                  <a:pt x="30" y="89"/>
                </a:cubicBezTo>
                <a:cubicBezTo>
                  <a:pt x="31" y="88"/>
                  <a:pt x="31" y="88"/>
                  <a:pt x="31" y="88"/>
                </a:cubicBezTo>
                <a:cubicBezTo>
                  <a:pt x="31" y="88"/>
                  <a:pt x="31" y="88"/>
                  <a:pt x="31" y="88"/>
                </a:cubicBezTo>
                <a:cubicBezTo>
                  <a:pt x="31" y="88"/>
                  <a:pt x="31" y="88"/>
                  <a:pt x="31" y="88"/>
                </a:cubicBezTo>
                <a:cubicBezTo>
                  <a:pt x="31" y="88"/>
                  <a:pt x="31" y="88"/>
                  <a:pt x="31" y="87"/>
                </a:cubicBezTo>
                <a:cubicBezTo>
                  <a:pt x="31" y="72"/>
                  <a:pt x="31" y="23"/>
                  <a:pt x="31" y="7"/>
                </a:cubicBezTo>
                <a:cubicBezTo>
                  <a:pt x="31" y="5"/>
                  <a:pt x="31" y="4"/>
                  <a:pt x="31" y="3"/>
                </a:cubicBezTo>
                <a:cubicBezTo>
                  <a:pt x="31" y="3"/>
                  <a:pt x="31" y="3"/>
                  <a:pt x="31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1"/>
                  <a:pt x="31" y="1"/>
                  <a:pt x="31" y="1"/>
                </a:cubicBezTo>
                <a:cubicBezTo>
                  <a:pt x="31" y="1"/>
                  <a:pt x="31" y="1"/>
                  <a:pt x="31" y="1"/>
                </a:cubicBezTo>
                <a:cubicBezTo>
                  <a:pt x="31" y="1"/>
                  <a:pt x="31" y="1"/>
                  <a:pt x="31" y="1"/>
                </a:cubicBezTo>
                <a:cubicBezTo>
                  <a:pt x="30" y="1"/>
                  <a:pt x="30" y="1"/>
                  <a:pt x="30" y="1"/>
                </a:cubicBezTo>
                <a:cubicBezTo>
                  <a:pt x="30" y="0"/>
                  <a:pt x="30" y="0"/>
                  <a:pt x="29" y="0"/>
                </a:cubicBezTo>
                <a:cubicBezTo>
                  <a:pt x="27" y="0"/>
                  <a:pt x="25" y="0"/>
                  <a:pt x="2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1" name="CustomShape 75"/>
          <p:cNvSpPr/>
          <p:nvPr/>
        </p:nvSpPr>
        <p:spPr>
          <a:xfrm>
            <a:off x="2246040" y="3216960"/>
            <a:ext cx="30960" cy="123480"/>
          </a:xfrm>
          <a:custGeom>
            <a:avLst/>
            <a:gdLst/>
            <a:ahLst/>
            <a:rect l="l" t="t" r="r" b="b"/>
            <a:pathLst>
              <a:path w="31" h="122">
                <a:moveTo>
                  <a:pt x="22" y="117"/>
                </a:moveTo>
                <a:cubicBezTo>
                  <a:pt x="24" y="114"/>
                  <a:pt x="26" y="111"/>
                  <a:pt x="28" y="109"/>
                </a:cubicBezTo>
                <a:cubicBezTo>
                  <a:pt x="28" y="110"/>
                  <a:pt x="28" y="112"/>
                  <a:pt x="28" y="113"/>
                </a:cubicBezTo>
                <a:cubicBezTo>
                  <a:pt x="26" y="115"/>
                  <a:pt x="24" y="116"/>
                  <a:pt x="22" y="117"/>
                </a:cubicBezTo>
                <a:moveTo>
                  <a:pt x="21" y="115"/>
                </a:moveTo>
                <a:cubicBezTo>
                  <a:pt x="21" y="114"/>
                  <a:pt x="21" y="112"/>
                  <a:pt x="21" y="110"/>
                </a:cubicBezTo>
                <a:cubicBezTo>
                  <a:pt x="21" y="110"/>
                  <a:pt x="21" y="110"/>
                  <a:pt x="21" y="110"/>
                </a:cubicBezTo>
                <a:cubicBezTo>
                  <a:pt x="23" y="107"/>
                  <a:pt x="25" y="104"/>
                  <a:pt x="28" y="101"/>
                </a:cubicBezTo>
                <a:cubicBezTo>
                  <a:pt x="28" y="102"/>
                  <a:pt x="28" y="104"/>
                  <a:pt x="28" y="106"/>
                </a:cubicBezTo>
                <a:cubicBezTo>
                  <a:pt x="25" y="109"/>
                  <a:pt x="23" y="112"/>
                  <a:pt x="21" y="115"/>
                </a:cubicBezTo>
                <a:moveTo>
                  <a:pt x="21" y="107"/>
                </a:moveTo>
                <a:cubicBezTo>
                  <a:pt x="21" y="106"/>
                  <a:pt x="21" y="105"/>
                  <a:pt x="21" y="104"/>
                </a:cubicBezTo>
                <a:cubicBezTo>
                  <a:pt x="21" y="103"/>
                  <a:pt x="21" y="103"/>
                  <a:pt x="21" y="103"/>
                </a:cubicBezTo>
                <a:cubicBezTo>
                  <a:pt x="23" y="100"/>
                  <a:pt x="25" y="97"/>
                  <a:pt x="28" y="94"/>
                </a:cubicBezTo>
                <a:cubicBezTo>
                  <a:pt x="28" y="95"/>
                  <a:pt x="28" y="97"/>
                  <a:pt x="28" y="98"/>
                </a:cubicBezTo>
                <a:cubicBezTo>
                  <a:pt x="25" y="101"/>
                  <a:pt x="23" y="104"/>
                  <a:pt x="21" y="107"/>
                </a:cubicBezTo>
                <a:moveTo>
                  <a:pt x="21" y="100"/>
                </a:moveTo>
                <a:cubicBezTo>
                  <a:pt x="21" y="99"/>
                  <a:pt x="21" y="97"/>
                  <a:pt x="21" y="96"/>
                </a:cubicBezTo>
                <a:cubicBezTo>
                  <a:pt x="23" y="93"/>
                  <a:pt x="25" y="89"/>
                  <a:pt x="28" y="86"/>
                </a:cubicBezTo>
                <a:cubicBezTo>
                  <a:pt x="28" y="88"/>
                  <a:pt x="28" y="90"/>
                  <a:pt x="28" y="91"/>
                </a:cubicBezTo>
                <a:cubicBezTo>
                  <a:pt x="25" y="94"/>
                  <a:pt x="23" y="97"/>
                  <a:pt x="21" y="100"/>
                </a:cubicBezTo>
                <a:moveTo>
                  <a:pt x="21" y="93"/>
                </a:moveTo>
                <a:cubicBezTo>
                  <a:pt x="21" y="91"/>
                  <a:pt x="21" y="89"/>
                  <a:pt x="21" y="87"/>
                </a:cubicBezTo>
                <a:cubicBezTo>
                  <a:pt x="23" y="84"/>
                  <a:pt x="25" y="81"/>
                  <a:pt x="28" y="78"/>
                </a:cubicBezTo>
                <a:cubicBezTo>
                  <a:pt x="28" y="80"/>
                  <a:pt x="28" y="82"/>
                  <a:pt x="28" y="84"/>
                </a:cubicBezTo>
                <a:cubicBezTo>
                  <a:pt x="27" y="84"/>
                  <a:pt x="27" y="84"/>
                  <a:pt x="27" y="84"/>
                </a:cubicBezTo>
                <a:cubicBezTo>
                  <a:pt x="25" y="87"/>
                  <a:pt x="23" y="90"/>
                  <a:pt x="21" y="93"/>
                </a:cubicBezTo>
                <a:moveTo>
                  <a:pt x="21" y="84"/>
                </a:moveTo>
                <a:cubicBezTo>
                  <a:pt x="21" y="83"/>
                  <a:pt x="21" y="81"/>
                  <a:pt x="21" y="80"/>
                </a:cubicBezTo>
                <a:cubicBezTo>
                  <a:pt x="23" y="76"/>
                  <a:pt x="25" y="73"/>
                  <a:pt x="28" y="70"/>
                </a:cubicBezTo>
                <a:cubicBezTo>
                  <a:pt x="28" y="72"/>
                  <a:pt x="28" y="74"/>
                  <a:pt x="28" y="75"/>
                </a:cubicBezTo>
                <a:cubicBezTo>
                  <a:pt x="27" y="75"/>
                  <a:pt x="27" y="75"/>
                  <a:pt x="27" y="75"/>
                </a:cubicBezTo>
                <a:cubicBezTo>
                  <a:pt x="25" y="78"/>
                  <a:pt x="23" y="81"/>
                  <a:pt x="21" y="84"/>
                </a:cubicBezTo>
                <a:moveTo>
                  <a:pt x="21" y="77"/>
                </a:moveTo>
                <a:cubicBezTo>
                  <a:pt x="21" y="74"/>
                  <a:pt x="21" y="71"/>
                  <a:pt x="21" y="69"/>
                </a:cubicBezTo>
                <a:cubicBezTo>
                  <a:pt x="23" y="65"/>
                  <a:pt x="25" y="62"/>
                  <a:pt x="27" y="58"/>
                </a:cubicBezTo>
                <a:cubicBezTo>
                  <a:pt x="27" y="61"/>
                  <a:pt x="27" y="65"/>
                  <a:pt x="28" y="68"/>
                </a:cubicBezTo>
                <a:cubicBezTo>
                  <a:pt x="25" y="70"/>
                  <a:pt x="23" y="73"/>
                  <a:pt x="21" y="77"/>
                </a:cubicBezTo>
                <a:moveTo>
                  <a:pt x="21" y="65"/>
                </a:moveTo>
                <a:cubicBezTo>
                  <a:pt x="21" y="63"/>
                  <a:pt x="21" y="62"/>
                  <a:pt x="21" y="60"/>
                </a:cubicBezTo>
                <a:cubicBezTo>
                  <a:pt x="21" y="59"/>
                  <a:pt x="21" y="59"/>
                  <a:pt x="21" y="59"/>
                </a:cubicBezTo>
                <a:cubicBezTo>
                  <a:pt x="21" y="59"/>
                  <a:pt x="22" y="59"/>
                  <a:pt x="21" y="58"/>
                </a:cubicBezTo>
                <a:cubicBezTo>
                  <a:pt x="21" y="58"/>
                  <a:pt x="21" y="58"/>
                  <a:pt x="21" y="58"/>
                </a:cubicBezTo>
                <a:cubicBezTo>
                  <a:pt x="23" y="55"/>
                  <a:pt x="25" y="52"/>
                  <a:pt x="27" y="48"/>
                </a:cubicBezTo>
                <a:cubicBezTo>
                  <a:pt x="27" y="51"/>
                  <a:pt x="27" y="53"/>
                  <a:pt x="27" y="55"/>
                </a:cubicBezTo>
                <a:cubicBezTo>
                  <a:pt x="25" y="59"/>
                  <a:pt x="23" y="62"/>
                  <a:pt x="21" y="65"/>
                </a:cubicBezTo>
                <a:moveTo>
                  <a:pt x="21" y="56"/>
                </a:moveTo>
                <a:cubicBezTo>
                  <a:pt x="21" y="54"/>
                  <a:pt x="21" y="52"/>
                  <a:pt x="20" y="51"/>
                </a:cubicBezTo>
                <a:cubicBezTo>
                  <a:pt x="22" y="46"/>
                  <a:pt x="25" y="42"/>
                  <a:pt x="27" y="38"/>
                </a:cubicBezTo>
                <a:cubicBezTo>
                  <a:pt x="27" y="40"/>
                  <a:pt x="27" y="42"/>
                  <a:pt x="27" y="45"/>
                </a:cubicBezTo>
                <a:cubicBezTo>
                  <a:pt x="25" y="49"/>
                  <a:pt x="23" y="52"/>
                  <a:pt x="21" y="56"/>
                </a:cubicBezTo>
                <a:moveTo>
                  <a:pt x="20" y="46"/>
                </a:moveTo>
                <a:cubicBezTo>
                  <a:pt x="20" y="43"/>
                  <a:pt x="20" y="39"/>
                  <a:pt x="20" y="36"/>
                </a:cubicBezTo>
                <a:cubicBezTo>
                  <a:pt x="21" y="36"/>
                  <a:pt x="21" y="36"/>
                  <a:pt x="21" y="36"/>
                </a:cubicBezTo>
                <a:cubicBezTo>
                  <a:pt x="23" y="33"/>
                  <a:pt x="25" y="30"/>
                  <a:pt x="27" y="27"/>
                </a:cubicBezTo>
                <a:cubicBezTo>
                  <a:pt x="27" y="29"/>
                  <a:pt x="27" y="32"/>
                  <a:pt x="27" y="34"/>
                </a:cubicBezTo>
                <a:cubicBezTo>
                  <a:pt x="25" y="38"/>
                  <a:pt x="22" y="42"/>
                  <a:pt x="20" y="46"/>
                </a:cubicBezTo>
                <a:moveTo>
                  <a:pt x="20" y="33"/>
                </a:moveTo>
                <a:cubicBezTo>
                  <a:pt x="20" y="30"/>
                  <a:pt x="20" y="27"/>
                  <a:pt x="20" y="24"/>
                </a:cubicBezTo>
                <a:cubicBezTo>
                  <a:pt x="23" y="21"/>
                  <a:pt x="25" y="17"/>
                  <a:pt x="27" y="14"/>
                </a:cubicBezTo>
                <a:cubicBezTo>
                  <a:pt x="27" y="17"/>
                  <a:pt x="27" y="21"/>
                  <a:pt x="27" y="24"/>
                </a:cubicBezTo>
                <a:cubicBezTo>
                  <a:pt x="27" y="25"/>
                  <a:pt x="26" y="25"/>
                  <a:pt x="26" y="26"/>
                </a:cubicBezTo>
                <a:cubicBezTo>
                  <a:pt x="24" y="28"/>
                  <a:pt x="22" y="31"/>
                  <a:pt x="20" y="33"/>
                </a:cubicBezTo>
                <a:moveTo>
                  <a:pt x="17" y="119"/>
                </a:moveTo>
                <a:cubicBezTo>
                  <a:pt x="12" y="118"/>
                  <a:pt x="9" y="118"/>
                  <a:pt x="4" y="118"/>
                </a:cubicBezTo>
                <a:cubicBezTo>
                  <a:pt x="4" y="109"/>
                  <a:pt x="4" y="91"/>
                  <a:pt x="4" y="73"/>
                </a:cubicBezTo>
                <a:cubicBezTo>
                  <a:pt x="4" y="49"/>
                  <a:pt x="4" y="23"/>
                  <a:pt x="4" y="13"/>
                </a:cubicBezTo>
                <a:cubicBezTo>
                  <a:pt x="7" y="13"/>
                  <a:pt x="10" y="13"/>
                  <a:pt x="13" y="13"/>
                </a:cubicBezTo>
                <a:cubicBezTo>
                  <a:pt x="14" y="13"/>
                  <a:pt x="16" y="13"/>
                  <a:pt x="17" y="13"/>
                </a:cubicBezTo>
                <a:cubicBezTo>
                  <a:pt x="17" y="15"/>
                  <a:pt x="17" y="18"/>
                  <a:pt x="17" y="21"/>
                </a:cubicBezTo>
                <a:cubicBezTo>
                  <a:pt x="17" y="40"/>
                  <a:pt x="17" y="80"/>
                  <a:pt x="17" y="104"/>
                </a:cubicBezTo>
                <a:cubicBezTo>
                  <a:pt x="17" y="110"/>
                  <a:pt x="17" y="115"/>
                  <a:pt x="17" y="119"/>
                </a:cubicBezTo>
                <a:moveTo>
                  <a:pt x="20" y="21"/>
                </a:moveTo>
                <a:cubicBezTo>
                  <a:pt x="20" y="17"/>
                  <a:pt x="20" y="14"/>
                  <a:pt x="20" y="13"/>
                </a:cubicBezTo>
                <a:cubicBezTo>
                  <a:pt x="20" y="13"/>
                  <a:pt x="20" y="13"/>
                  <a:pt x="20" y="13"/>
                </a:cubicBezTo>
                <a:cubicBezTo>
                  <a:pt x="23" y="10"/>
                  <a:pt x="25" y="8"/>
                  <a:pt x="27" y="6"/>
                </a:cubicBezTo>
                <a:cubicBezTo>
                  <a:pt x="27" y="7"/>
                  <a:pt x="27" y="9"/>
                  <a:pt x="27" y="11"/>
                </a:cubicBezTo>
                <a:cubicBezTo>
                  <a:pt x="25" y="14"/>
                  <a:pt x="23" y="17"/>
                  <a:pt x="20" y="21"/>
                </a:cubicBezTo>
                <a:moveTo>
                  <a:pt x="18" y="10"/>
                </a:moveTo>
                <a:cubicBezTo>
                  <a:pt x="17" y="10"/>
                  <a:pt x="12" y="9"/>
                  <a:pt x="7" y="9"/>
                </a:cubicBezTo>
                <a:cubicBezTo>
                  <a:pt x="10" y="6"/>
                  <a:pt x="13" y="4"/>
                  <a:pt x="14" y="3"/>
                </a:cubicBezTo>
                <a:cubicBezTo>
                  <a:pt x="15" y="3"/>
                  <a:pt x="19" y="3"/>
                  <a:pt x="23" y="3"/>
                </a:cubicBezTo>
                <a:cubicBezTo>
                  <a:pt x="23" y="3"/>
                  <a:pt x="24" y="3"/>
                  <a:pt x="25" y="3"/>
                </a:cubicBezTo>
                <a:cubicBezTo>
                  <a:pt x="23" y="5"/>
                  <a:pt x="21" y="7"/>
                  <a:pt x="18" y="10"/>
                </a:cubicBezTo>
                <a:moveTo>
                  <a:pt x="29" y="0"/>
                </a:moveTo>
                <a:cubicBezTo>
                  <a:pt x="28" y="0"/>
                  <a:pt x="28" y="0"/>
                  <a:pt x="28" y="0"/>
                </a:cubicBezTo>
                <a:cubicBezTo>
                  <a:pt x="27" y="0"/>
                  <a:pt x="25" y="0"/>
                  <a:pt x="23" y="0"/>
                </a:cubicBezTo>
                <a:cubicBezTo>
                  <a:pt x="18" y="0"/>
                  <a:pt x="13" y="0"/>
                  <a:pt x="13" y="0"/>
                </a:cubicBezTo>
                <a:cubicBezTo>
                  <a:pt x="13" y="0"/>
                  <a:pt x="12" y="0"/>
                  <a:pt x="12" y="0"/>
                </a:cubicBezTo>
                <a:cubicBezTo>
                  <a:pt x="12" y="0"/>
                  <a:pt x="11" y="1"/>
                  <a:pt x="9" y="3"/>
                </a:cubicBezTo>
                <a:cubicBezTo>
                  <a:pt x="7" y="5"/>
                  <a:pt x="4" y="7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9"/>
                  <a:pt x="1" y="47"/>
                  <a:pt x="1" y="73"/>
                </a:cubicBezTo>
                <a:cubicBezTo>
                  <a:pt x="1" y="93"/>
                  <a:pt x="1" y="111"/>
                  <a:pt x="0" y="120"/>
                </a:cubicBezTo>
                <a:cubicBezTo>
                  <a:pt x="1" y="120"/>
                  <a:pt x="1" y="120"/>
                  <a:pt x="1" y="120"/>
                </a:cubicBezTo>
                <a:cubicBezTo>
                  <a:pt x="1" y="121"/>
                  <a:pt x="2" y="121"/>
                  <a:pt x="2" y="122"/>
                </a:cubicBezTo>
                <a:cubicBezTo>
                  <a:pt x="9" y="122"/>
                  <a:pt x="12" y="122"/>
                  <a:pt x="18" y="122"/>
                </a:cubicBezTo>
                <a:cubicBezTo>
                  <a:pt x="18" y="122"/>
                  <a:pt x="19" y="122"/>
                  <a:pt x="19" y="122"/>
                </a:cubicBezTo>
                <a:cubicBezTo>
                  <a:pt x="19" y="122"/>
                  <a:pt x="19" y="122"/>
                  <a:pt x="20" y="122"/>
                </a:cubicBezTo>
                <a:cubicBezTo>
                  <a:pt x="23" y="120"/>
                  <a:pt x="27" y="118"/>
                  <a:pt x="30" y="116"/>
                </a:cubicBezTo>
                <a:cubicBezTo>
                  <a:pt x="31" y="115"/>
                  <a:pt x="31" y="115"/>
                  <a:pt x="31" y="115"/>
                </a:cubicBezTo>
                <a:cubicBezTo>
                  <a:pt x="31" y="115"/>
                  <a:pt x="31" y="115"/>
                  <a:pt x="31" y="115"/>
                </a:cubicBezTo>
                <a:cubicBezTo>
                  <a:pt x="31" y="115"/>
                  <a:pt x="31" y="115"/>
                  <a:pt x="31" y="115"/>
                </a:cubicBezTo>
                <a:cubicBezTo>
                  <a:pt x="31" y="115"/>
                  <a:pt x="31" y="115"/>
                  <a:pt x="31" y="114"/>
                </a:cubicBezTo>
                <a:cubicBezTo>
                  <a:pt x="31" y="106"/>
                  <a:pt x="31" y="77"/>
                  <a:pt x="31" y="51"/>
                </a:cubicBezTo>
                <a:cubicBezTo>
                  <a:pt x="31" y="38"/>
                  <a:pt x="31" y="26"/>
                  <a:pt x="31" y="17"/>
                </a:cubicBezTo>
                <a:cubicBezTo>
                  <a:pt x="31" y="7"/>
                  <a:pt x="31" y="1"/>
                  <a:pt x="31" y="1"/>
                </a:cubicBezTo>
                <a:cubicBezTo>
                  <a:pt x="31" y="0"/>
                  <a:pt x="30" y="0"/>
                  <a:pt x="29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2" name="CustomShape 76"/>
          <p:cNvSpPr/>
          <p:nvPr/>
        </p:nvSpPr>
        <p:spPr>
          <a:xfrm>
            <a:off x="2177640" y="3271320"/>
            <a:ext cx="30960" cy="68760"/>
          </a:xfrm>
          <a:custGeom>
            <a:avLst/>
            <a:gdLst/>
            <a:ahLst/>
            <a:rect l="l" t="t" r="r" b="b"/>
            <a:pathLst>
              <a:path w="31" h="68">
                <a:moveTo>
                  <a:pt x="21" y="64"/>
                </a:moveTo>
                <a:cubicBezTo>
                  <a:pt x="21" y="63"/>
                  <a:pt x="21" y="62"/>
                  <a:pt x="21" y="61"/>
                </a:cubicBezTo>
                <a:cubicBezTo>
                  <a:pt x="23" y="58"/>
                  <a:pt x="25" y="54"/>
                  <a:pt x="28" y="51"/>
                </a:cubicBezTo>
                <a:cubicBezTo>
                  <a:pt x="28" y="53"/>
                  <a:pt x="28" y="55"/>
                  <a:pt x="28" y="56"/>
                </a:cubicBezTo>
                <a:cubicBezTo>
                  <a:pt x="27" y="58"/>
                  <a:pt x="25" y="60"/>
                  <a:pt x="24" y="62"/>
                </a:cubicBezTo>
                <a:cubicBezTo>
                  <a:pt x="23" y="62"/>
                  <a:pt x="22" y="63"/>
                  <a:pt x="21" y="64"/>
                </a:cubicBezTo>
                <a:moveTo>
                  <a:pt x="21" y="58"/>
                </a:moveTo>
                <a:cubicBezTo>
                  <a:pt x="21" y="57"/>
                  <a:pt x="21" y="56"/>
                  <a:pt x="21" y="55"/>
                </a:cubicBezTo>
                <a:cubicBezTo>
                  <a:pt x="21" y="54"/>
                  <a:pt x="21" y="54"/>
                  <a:pt x="21" y="54"/>
                </a:cubicBezTo>
                <a:cubicBezTo>
                  <a:pt x="23" y="50"/>
                  <a:pt x="25" y="46"/>
                  <a:pt x="28" y="43"/>
                </a:cubicBezTo>
                <a:cubicBezTo>
                  <a:pt x="28" y="45"/>
                  <a:pt x="28" y="47"/>
                  <a:pt x="28" y="48"/>
                </a:cubicBezTo>
                <a:cubicBezTo>
                  <a:pt x="27" y="49"/>
                  <a:pt x="27" y="49"/>
                  <a:pt x="27" y="49"/>
                </a:cubicBezTo>
                <a:cubicBezTo>
                  <a:pt x="25" y="52"/>
                  <a:pt x="23" y="55"/>
                  <a:pt x="21" y="58"/>
                </a:cubicBezTo>
                <a:moveTo>
                  <a:pt x="21" y="51"/>
                </a:moveTo>
                <a:cubicBezTo>
                  <a:pt x="21" y="49"/>
                  <a:pt x="21" y="47"/>
                  <a:pt x="21" y="46"/>
                </a:cubicBezTo>
                <a:cubicBezTo>
                  <a:pt x="23" y="42"/>
                  <a:pt x="25" y="38"/>
                  <a:pt x="28" y="34"/>
                </a:cubicBezTo>
                <a:cubicBezTo>
                  <a:pt x="28" y="37"/>
                  <a:pt x="28" y="39"/>
                  <a:pt x="28" y="41"/>
                </a:cubicBezTo>
                <a:cubicBezTo>
                  <a:pt x="28" y="41"/>
                  <a:pt x="28" y="41"/>
                  <a:pt x="28" y="41"/>
                </a:cubicBezTo>
                <a:cubicBezTo>
                  <a:pt x="27" y="41"/>
                  <a:pt x="27" y="41"/>
                  <a:pt x="27" y="41"/>
                </a:cubicBezTo>
                <a:cubicBezTo>
                  <a:pt x="27" y="41"/>
                  <a:pt x="27" y="41"/>
                  <a:pt x="26" y="41"/>
                </a:cubicBezTo>
                <a:cubicBezTo>
                  <a:pt x="24" y="44"/>
                  <a:pt x="23" y="48"/>
                  <a:pt x="21" y="51"/>
                </a:cubicBezTo>
                <a:moveTo>
                  <a:pt x="21" y="42"/>
                </a:moveTo>
                <a:cubicBezTo>
                  <a:pt x="21" y="40"/>
                  <a:pt x="21" y="37"/>
                  <a:pt x="21" y="35"/>
                </a:cubicBezTo>
                <a:cubicBezTo>
                  <a:pt x="23" y="31"/>
                  <a:pt x="25" y="28"/>
                  <a:pt x="28" y="24"/>
                </a:cubicBezTo>
                <a:cubicBezTo>
                  <a:pt x="28" y="26"/>
                  <a:pt x="28" y="29"/>
                  <a:pt x="28" y="31"/>
                </a:cubicBezTo>
                <a:cubicBezTo>
                  <a:pt x="27" y="32"/>
                  <a:pt x="27" y="32"/>
                  <a:pt x="26" y="33"/>
                </a:cubicBezTo>
                <a:cubicBezTo>
                  <a:pt x="24" y="36"/>
                  <a:pt x="23" y="39"/>
                  <a:pt x="21" y="42"/>
                </a:cubicBezTo>
                <a:moveTo>
                  <a:pt x="21" y="32"/>
                </a:moveTo>
                <a:cubicBezTo>
                  <a:pt x="21" y="30"/>
                  <a:pt x="21" y="28"/>
                  <a:pt x="21" y="26"/>
                </a:cubicBezTo>
                <a:cubicBezTo>
                  <a:pt x="23" y="22"/>
                  <a:pt x="25" y="19"/>
                  <a:pt x="28" y="16"/>
                </a:cubicBezTo>
                <a:cubicBezTo>
                  <a:pt x="28" y="18"/>
                  <a:pt x="28" y="19"/>
                  <a:pt x="28" y="21"/>
                </a:cubicBezTo>
                <a:cubicBezTo>
                  <a:pt x="27" y="21"/>
                  <a:pt x="27" y="21"/>
                  <a:pt x="27" y="21"/>
                </a:cubicBezTo>
                <a:cubicBezTo>
                  <a:pt x="25" y="25"/>
                  <a:pt x="23" y="28"/>
                  <a:pt x="21" y="32"/>
                </a:cubicBezTo>
                <a:moveTo>
                  <a:pt x="17" y="65"/>
                </a:moveTo>
                <a:cubicBezTo>
                  <a:pt x="12" y="64"/>
                  <a:pt x="9" y="64"/>
                  <a:pt x="4" y="64"/>
                </a:cubicBezTo>
                <a:cubicBezTo>
                  <a:pt x="4" y="56"/>
                  <a:pt x="4" y="48"/>
                  <a:pt x="4" y="41"/>
                </a:cubicBezTo>
                <a:cubicBezTo>
                  <a:pt x="4" y="31"/>
                  <a:pt x="4" y="21"/>
                  <a:pt x="4" y="13"/>
                </a:cubicBezTo>
                <a:cubicBezTo>
                  <a:pt x="7" y="13"/>
                  <a:pt x="10" y="13"/>
                  <a:pt x="13" y="14"/>
                </a:cubicBezTo>
                <a:cubicBezTo>
                  <a:pt x="14" y="14"/>
                  <a:pt x="16" y="14"/>
                  <a:pt x="17" y="14"/>
                </a:cubicBezTo>
                <a:cubicBezTo>
                  <a:pt x="17" y="16"/>
                  <a:pt x="17" y="21"/>
                  <a:pt x="17" y="26"/>
                </a:cubicBezTo>
                <a:cubicBezTo>
                  <a:pt x="17" y="35"/>
                  <a:pt x="17" y="45"/>
                  <a:pt x="17" y="55"/>
                </a:cubicBezTo>
                <a:cubicBezTo>
                  <a:pt x="17" y="58"/>
                  <a:pt x="17" y="62"/>
                  <a:pt x="17" y="65"/>
                </a:cubicBezTo>
                <a:moveTo>
                  <a:pt x="21" y="23"/>
                </a:moveTo>
                <a:cubicBezTo>
                  <a:pt x="21" y="22"/>
                  <a:pt x="21" y="21"/>
                  <a:pt x="21" y="20"/>
                </a:cubicBezTo>
                <a:cubicBezTo>
                  <a:pt x="23" y="16"/>
                  <a:pt x="25" y="13"/>
                  <a:pt x="27" y="10"/>
                </a:cubicBezTo>
                <a:cubicBezTo>
                  <a:pt x="27" y="11"/>
                  <a:pt x="27" y="12"/>
                  <a:pt x="28" y="13"/>
                </a:cubicBezTo>
                <a:cubicBezTo>
                  <a:pt x="27" y="14"/>
                  <a:pt x="27" y="14"/>
                  <a:pt x="27" y="14"/>
                </a:cubicBezTo>
                <a:cubicBezTo>
                  <a:pt x="25" y="16"/>
                  <a:pt x="23" y="20"/>
                  <a:pt x="21" y="23"/>
                </a:cubicBezTo>
                <a:moveTo>
                  <a:pt x="20" y="17"/>
                </a:moveTo>
                <a:cubicBezTo>
                  <a:pt x="20" y="15"/>
                  <a:pt x="20" y="14"/>
                  <a:pt x="20" y="13"/>
                </a:cubicBezTo>
                <a:cubicBezTo>
                  <a:pt x="23" y="10"/>
                  <a:pt x="25" y="8"/>
                  <a:pt x="27" y="6"/>
                </a:cubicBezTo>
                <a:cubicBezTo>
                  <a:pt x="27" y="7"/>
                  <a:pt x="27" y="7"/>
                  <a:pt x="27" y="8"/>
                </a:cubicBezTo>
                <a:cubicBezTo>
                  <a:pt x="25" y="10"/>
                  <a:pt x="23" y="13"/>
                  <a:pt x="20" y="17"/>
                </a:cubicBezTo>
                <a:moveTo>
                  <a:pt x="18" y="10"/>
                </a:moveTo>
                <a:cubicBezTo>
                  <a:pt x="17" y="10"/>
                  <a:pt x="12" y="10"/>
                  <a:pt x="7" y="10"/>
                </a:cubicBezTo>
                <a:cubicBezTo>
                  <a:pt x="11" y="7"/>
                  <a:pt x="13" y="5"/>
                  <a:pt x="14" y="4"/>
                </a:cubicBezTo>
                <a:cubicBezTo>
                  <a:pt x="15" y="4"/>
                  <a:pt x="19" y="4"/>
                  <a:pt x="23" y="4"/>
                </a:cubicBezTo>
                <a:cubicBezTo>
                  <a:pt x="23" y="4"/>
                  <a:pt x="24" y="4"/>
                  <a:pt x="25" y="4"/>
                </a:cubicBezTo>
                <a:cubicBezTo>
                  <a:pt x="23" y="6"/>
                  <a:pt x="21" y="8"/>
                  <a:pt x="18" y="10"/>
                </a:cubicBezTo>
                <a:moveTo>
                  <a:pt x="23" y="0"/>
                </a:moveTo>
                <a:cubicBezTo>
                  <a:pt x="18" y="0"/>
                  <a:pt x="13" y="0"/>
                  <a:pt x="13" y="0"/>
                </a:cubicBezTo>
                <a:cubicBezTo>
                  <a:pt x="13" y="0"/>
                  <a:pt x="12" y="0"/>
                  <a:pt x="12" y="1"/>
                </a:cubicBezTo>
                <a:cubicBezTo>
                  <a:pt x="12" y="1"/>
                  <a:pt x="11" y="2"/>
                  <a:pt x="9" y="3"/>
                </a:cubicBezTo>
                <a:cubicBezTo>
                  <a:pt x="7" y="5"/>
                  <a:pt x="4" y="7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1"/>
                  <a:pt x="1" y="11"/>
                  <a:pt x="1" y="11"/>
                </a:cubicBezTo>
                <a:cubicBezTo>
                  <a:pt x="1" y="11"/>
                  <a:pt x="1" y="11"/>
                  <a:pt x="1" y="1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2"/>
                  <a:pt x="0" y="12"/>
                </a:cubicBezTo>
                <a:cubicBezTo>
                  <a:pt x="1" y="20"/>
                  <a:pt x="1" y="30"/>
                  <a:pt x="1" y="41"/>
                </a:cubicBezTo>
                <a:cubicBezTo>
                  <a:pt x="1" y="49"/>
                  <a:pt x="1" y="57"/>
                  <a:pt x="1" y="66"/>
                </a:cubicBezTo>
                <a:cubicBezTo>
                  <a:pt x="1" y="66"/>
                  <a:pt x="1" y="66"/>
                  <a:pt x="1" y="66"/>
                </a:cubicBezTo>
                <a:cubicBezTo>
                  <a:pt x="1" y="67"/>
                  <a:pt x="2" y="67"/>
                  <a:pt x="3" y="68"/>
                </a:cubicBezTo>
                <a:cubicBezTo>
                  <a:pt x="9" y="68"/>
                  <a:pt x="12" y="68"/>
                  <a:pt x="18" y="68"/>
                </a:cubicBezTo>
                <a:cubicBezTo>
                  <a:pt x="19" y="68"/>
                  <a:pt x="19" y="68"/>
                  <a:pt x="19" y="68"/>
                </a:cubicBezTo>
                <a:cubicBezTo>
                  <a:pt x="19" y="68"/>
                  <a:pt x="20" y="68"/>
                  <a:pt x="20" y="68"/>
                </a:cubicBezTo>
                <a:cubicBezTo>
                  <a:pt x="21" y="68"/>
                  <a:pt x="22" y="67"/>
                  <a:pt x="23" y="67"/>
                </a:cubicBezTo>
                <a:cubicBezTo>
                  <a:pt x="23" y="67"/>
                  <a:pt x="23" y="67"/>
                  <a:pt x="23" y="67"/>
                </a:cubicBezTo>
                <a:cubicBezTo>
                  <a:pt x="23" y="67"/>
                  <a:pt x="23" y="67"/>
                  <a:pt x="23" y="67"/>
                </a:cubicBezTo>
                <a:cubicBezTo>
                  <a:pt x="24" y="66"/>
                  <a:pt x="24" y="66"/>
                  <a:pt x="24" y="66"/>
                </a:cubicBezTo>
                <a:cubicBezTo>
                  <a:pt x="26" y="65"/>
                  <a:pt x="28" y="63"/>
                  <a:pt x="31" y="62"/>
                </a:cubicBezTo>
                <a:cubicBezTo>
                  <a:pt x="31" y="61"/>
                  <a:pt x="31" y="61"/>
                  <a:pt x="31" y="61"/>
                </a:cubicBezTo>
                <a:cubicBezTo>
                  <a:pt x="31" y="61"/>
                  <a:pt x="31" y="61"/>
                  <a:pt x="31" y="61"/>
                </a:cubicBezTo>
                <a:cubicBezTo>
                  <a:pt x="31" y="61"/>
                  <a:pt x="31" y="61"/>
                  <a:pt x="31" y="61"/>
                </a:cubicBezTo>
                <a:cubicBezTo>
                  <a:pt x="31" y="61"/>
                  <a:pt x="31" y="61"/>
                  <a:pt x="31" y="60"/>
                </a:cubicBezTo>
                <a:cubicBezTo>
                  <a:pt x="31" y="45"/>
                  <a:pt x="31" y="15"/>
                  <a:pt x="31" y="5"/>
                </a:cubicBezTo>
                <a:cubicBezTo>
                  <a:pt x="31" y="4"/>
                  <a:pt x="31" y="4"/>
                  <a:pt x="31" y="3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1"/>
                  <a:pt x="31" y="1"/>
                  <a:pt x="31" y="1"/>
                </a:cubicBezTo>
                <a:cubicBezTo>
                  <a:pt x="31" y="1"/>
                  <a:pt x="31" y="1"/>
                  <a:pt x="31" y="1"/>
                </a:cubicBezTo>
                <a:cubicBezTo>
                  <a:pt x="30" y="1"/>
                  <a:pt x="30" y="0"/>
                  <a:pt x="29" y="0"/>
                </a:cubicBezTo>
                <a:cubicBezTo>
                  <a:pt x="28" y="0"/>
                  <a:pt x="25" y="0"/>
                  <a:pt x="2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3" name="CustomShape 77"/>
          <p:cNvSpPr/>
          <p:nvPr/>
        </p:nvSpPr>
        <p:spPr>
          <a:xfrm>
            <a:off x="2281320" y="3260160"/>
            <a:ext cx="31320" cy="79920"/>
          </a:xfrm>
          <a:custGeom>
            <a:avLst/>
            <a:gdLst/>
            <a:ahLst/>
            <a:rect l="l" t="t" r="r" b="b"/>
            <a:pathLst>
              <a:path w="31" h="79">
                <a:moveTo>
                  <a:pt x="23" y="73"/>
                </a:moveTo>
                <a:cubicBezTo>
                  <a:pt x="24" y="71"/>
                  <a:pt x="26" y="69"/>
                  <a:pt x="27" y="67"/>
                </a:cubicBezTo>
                <a:cubicBezTo>
                  <a:pt x="27" y="68"/>
                  <a:pt x="27" y="69"/>
                  <a:pt x="27" y="70"/>
                </a:cubicBezTo>
                <a:cubicBezTo>
                  <a:pt x="26" y="71"/>
                  <a:pt x="24" y="72"/>
                  <a:pt x="23" y="73"/>
                </a:cubicBezTo>
                <a:moveTo>
                  <a:pt x="20" y="74"/>
                </a:moveTo>
                <a:cubicBezTo>
                  <a:pt x="20" y="72"/>
                  <a:pt x="20" y="69"/>
                  <a:pt x="20" y="67"/>
                </a:cubicBezTo>
                <a:cubicBezTo>
                  <a:pt x="20" y="67"/>
                  <a:pt x="20" y="67"/>
                  <a:pt x="20" y="67"/>
                </a:cubicBezTo>
                <a:cubicBezTo>
                  <a:pt x="20" y="67"/>
                  <a:pt x="20" y="67"/>
                  <a:pt x="20" y="67"/>
                </a:cubicBezTo>
                <a:cubicBezTo>
                  <a:pt x="22" y="64"/>
                  <a:pt x="25" y="61"/>
                  <a:pt x="27" y="58"/>
                </a:cubicBezTo>
                <a:cubicBezTo>
                  <a:pt x="27" y="60"/>
                  <a:pt x="27" y="62"/>
                  <a:pt x="27" y="64"/>
                </a:cubicBezTo>
                <a:cubicBezTo>
                  <a:pt x="25" y="67"/>
                  <a:pt x="22" y="70"/>
                  <a:pt x="20" y="74"/>
                </a:cubicBezTo>
                <a:moveTo>
                  <a:pt x="20" y="64"/>
                </a:moveTo>
                <a:cubicBezTo>
                  <a:pt x="20" y="62"/>
                  <a:pt x="20" y="61"/>
                  <a:pt x="20" y="59"/>
                </a:cubicBezTo>
                <a:cubicBezTo>
                  <a:pt x="21" y="59"/>
                  <a:pt x="21" y="59"/>
                  <a:pt x="21" y="59"/>
                </a:cubicBezTo>
                <a:cubicBezTo>
                  <a:pt x="23" y="56"/>
                  <a:pt x="25" y="52"/>
                  <a:pt x="27" y="49"/>
                </a:cubicBezTo>
                <a:cubicBezTo>
                  <a:pt x="27" y="52"/>
                  <a:pt x="27" y="54"/>
                  <a:pt x="27" y="56"/>
                </a:cubicBezTo>
                <a:cubicBezTo>
                  <a:pt x="26" y="56"/>
                  <a:pt x="26" y="56"/>
                  <a:pt x="26" y="56"/>
                </a:cubicBezTo>
                <a:cubicBezTo>
                  <a:pt x="24" y="59"/>
                  <a:pt x="22" y="61"/>
                  <a:pt x="20" y="64"/>
                </a:cubicBezTo>
                <a:moveTo>
                  <a:pt x="20" y="56"/>
                </a:moveTo>
                <a:cubicBezTo>
                  <a:pt x="20" y="54"/>
                  <a:pt x="20" y="52"/>
                  <a:pt x="20" y="51"/>
                </a:cubicBezTo>
                <a:cubicBezTo>
                  <a:pt x="21" y="50"/>
                  <a:pt x="21" y="50"/>
                  <a:pt x="21" y="50"/>
                </a:cubicBezTo>
                <a:cubicBezTo>
                  <a:pt x="23" y="48"/>
                  <a:pt x="25" y="45"/>
                  <a:pt x="27" y="43"/>
                </a:cubicBezTo>
                <a:cubicBezTo>
                  <a:pt x="27" y="44"/>
                  <a:pt x="27" y="45"/>
                  <a:pt x="27" y="47"/>
                </a:cubicBezTo>
                <a:cubicBezTo>
                  <a:pt x="26" y="47"/>
                  <a:pt x="26" y="47"/>
                  <a:pt x="26" y="47"/>
                </a:cubicBezTo>
                <a:cubicBezTo>
                  <a:pt x="24" y="50"/>
                  <a:pt x="22" y="53"/>
                  <a:pt x="20" y="56"/>
                </a:cubicBezTo>
                <a:moveTo>
                  <a:pt x="20" y="48"/>
                </a:moveTo>
                <a:cubicBezTo>
                  <a:pt x="20" y="46"/>
                  <a:pt x="20" y="44"/>
                  <a:pt x="20" y="41"/>
                </a:cubicBezTo>
                <a:cubicBezTo>
                  <a:pt x="22" y="39"/>
                  <a:pt x="25" y="36"/>
                  <a:pt x="27" y="33"/>
                </a:cubicBezTo>
                <a:cubicBezTo>
                  <a:pt x="27" y="35"/>
                  <a:pt x="27" y="38"/>
                  <a:pt x="27" y="40"/>
                </a:cubicBezTo>
                <a:cubicBezTo>
                  <a:pt x="27" y="40"/>
                  <a:pt x="27" y="40"/>
                  <a:pt x="27" y="40"/>
                </a:cubicBezTo>
                <a:cubicBezTo>
                  <a:pt x="25" y="43"/>
                  <a:pt x="22" y="46"/>
                  <a:pt x="20" y="48"/>
                </a:cubicBezTo>
                <a:moveTo>
                  <a:pt x="20" y="39"/>
                </a:moveTo>
                <a:cubicBezTo>
                  <a:pt x="20" y="37"/>
                  <a:pt x="20" y="35"/>
                  <a:pt x="20" y="34"/>
                </a:cubicBezTo>
                <a:cubicBezTo>
                  <a:pt x="21" y="33"/>
                  <a:pt x="21" y="33"/>
                  <a:pt x="21" y="33"/>
                </a:cubicBezTo>
                <a:cubicBezTo>
                  <a:pt x="23" y="31"/>
                  <a:pt x="25" y="28"/>
                  <a:pt x="27" y="26"/>
                </a:cubicBezTo>
                <a:cubicBezTo>
                  <a:pt x="27" y="27"/>
                  <a:pt x="27" y="29"/>
                  <a:pt x="27" y="30"/>
                </a:cubicBezTo>
                <a:cubicBezTo>
                  <a:pt x="27" y="30"/>
                  <a:pt x="27" y="30"/>
                  <a:pt x="27" y="30"/>
                </a:cubicBezTo>
                <a:cubicBezTo>
                  <a:pt x="24" y="33"/>
                  <a:pt x="22" y="36"/>
                  <a:pt x="20" y="39"/>
                </a:cubicBezTo>
                <a:moveTo>
                  <a:pt x="20" y="32"/>
                </a:moveTo>
                <a:cubicBezTo>
                  <a:pt x="20" y="30"/>
                  <a:pt x="20" y="29"/>
                  <a:pt x="20" y="27"/>
                </a:cubicBezTo>
                <a:cubicBezTo>
                  <a:pt x="20" y="27"/>
                  <a:pt x="21" y="27"/>
                  <a:pt x="21" y="27"/>
                </a:cubicBezTo>
                <a:cubicBezTo>
                  <a:pt x="22" y="27"/>
                  <a:pt x="22" y="26"/>
                  <a:pt x="22" y="26"/>
                </a:cubicBezTo>
                <a:cubicBezTo>
                  <a:pt x="21" y="25"/>
                  <a:pt x="21" y="25"/>
                  <a:pt x="21" y="25"/>
                </a:cubicBezTo>
                <a:cubicBezTo>
                  <a:pt x="23" y="23"/>
                  <a:pt x="25" y="21"/>
                  <a:pt x="27" y="19"/>
                </a:cubicBezTo>
                <a:cubicBezTo>
                  <a:pt x="27" y="21"/>
                  <a:pt x="27" y="23"/>
                  <a:pt x="27" y="24"/>
                </a:cubicBezTo>
                <a:cubicBezTo>
                  <a:pt x="27" y="24"/>
                  <a:pt x="27" y="24"/>
                  <a:pt x="27" y="24"/>
                </a:cubicBezTo>
                <a:cubicBezTo>
                  <a:pt x="27" y="24"/>
                  <a:pt x="26" y="24"/>
                  <a:pt x="26" y="24"/>
                </a:cubicBezTo>
                <a:cubicBezTo>
                  <a:pt x="26" y="24"/>
                  <a:pt x="26" y="24"/>
                  <a:pt x="26" y="24"/>
                </a:cubicBezTo>
                <a:cubicBezTo>
                  <a:pt x="24" y="27"/>
                  <a:pt x="22" y="29"/>
                  <a:pt x="20" y="32"/>
                </a:cubicBezTo>
                <a:moveTo>
                  <a:pt x="17" y="76"/>
                </a:moveTo>
                <a:cubicBezTo>
                  <a:pt x="12" y="75"/>
                  <a:pt x="8" y="75"/>
                  <a:pt x="4" y="75"/>
                </a:cubicBezTo>
                <a:cubicBezTo>
                  <a:pt x="4" y="67"/>
                  <a:pt x="4" y="57"/>
                  <a:pt x="4" y="47"/>
                </a:cubicBezTo>
                <a:cubicBezTo>
                  <a:pt x="4" y="34"/>
                  <a:pt x="4" y="22"/>
                  <a:pt x="3" y="13"/>
                </a:cubicBezTo>
                <a:cubicBezTo>
                  <a:pt x="6" y="13"/>
                  <a:pt x="9" y="13"/>
                  <a:pt x="12" y="13"/>
                </a:cubicBezTo>
                <a:cubicBezTo>
                  <a:pt x="14" y="13"/>
                  <a:pt x="15" y="13"/>
                  <a:pt x="16" y="13"/>
                </a:cubicBezTo>
                <a:cubicBezTo>
                  <a:pt x="16" y="16"/>
                  <a:pt x="16" y="22"/>
                  <a:pt x="16" y="30"/>
                </a:cubicBezTo>
                <a:cubicBezTo>
                  <a:pt x="16" y="41"/>
                  <a:pt x="17" y="54"/>
                  <a:pt x="17" y="64"/>
                </a:cubicBezTo>
                <a:cubicBezTo>
                  <a:pt x="17" y="69"/>
                  <a:pt x="17" y="73"/>
                  <a:pt x="17" y="76"/>
                </a:cubicBezTo>
                <a:moveTo>
                  <a:pt x="20" y="24"/>
                </a:moveTo>
                <a:cubicBezTo>
                  <a:pt x="20" y="23"/>
                  <a:pt x="20" y="22"/>
                  <a:pt x="20" y="21"/>
                </a:cubicBezTo>
                <a:cubicBezTo>
                  <a:pt x="22" y="18"/>
                  <a:pt x="24" y="15"/>
                  <a:pt x="27" y="12"/>
                </a:cubicBezTo>
                <a:cubicBezTo>
                  <a:pt x="27" y="13"/>
                  <a:pt x="27" y="15"/>
                  <a:pt x="27" y="17"/>
                </a:cubicBezTo>
                <a:cubicBezTo>
                  <a:pt x="26" y="17"/>
                  <a:pt x="26" y="17"/>
                  <a:pt x="26" y="17"/>
                </a:cubicBezTo>
                <a:cubicBezTo>
                  <a:pt x="24" y="20"/>
                  <a:pt x="22" y="22"/>
                  <a:pt x="20" y="24"/>
                </a:cubicBezTo>
                <a:moveTo>
                  <a:pt x="20" y="18"/>
                </a:moveTo>
                <a:cubicBezTo>
                  <a:pt x="20" y="16"/>
                  <a:pt x="20" y="14"/>
                  <a:pt x="20" y="13"/>
                </a:cubicBezTo>
                <a:cubicBezTo>
                  <a:pt x="23" y="10"/>
                  <a:pt x="25" y="8"/>
                  <a:pt x="27" y="6"/>
                </a:cubicBezTo>
                <a:cubicBezTo>
                  <a:pt x="27" y="7"/>
                  <a:pt x="27" y="8"/>
                  <a:pt x="27" y="9"/>
                </a:cubicBezTo>
                <a:cubicBezTo>
                  <a:pt x="27" y="9"/>
                  <a:pt x="27" y="9"/>
                  <a:pt x="27" y="9"/>
                </a:cubicBezTo>
                <a:cubicBezTo>
                  <a:pt x="24" y="12"/>
                  <a:pt x="22" y="15"/>
                  <a:pt x="20" y="18"/>
                </a:cubicBezTo>
                <a:moveTo>
                  <a:pt x="18" y="10"/>
                </a:moveTo>
                <a:cubicBezTo>
                  <a:pt x="17" y="10"/>
                  <a:pt x="11" y="10"/>
                  <a:pt x="6" y="9"/>
                </a:cubicBezTo>
                <a:cubicBezTo>
                  <a:pt x="10" y="7"/>
                  <a:pt x="12" y="4"/>
                  <a:pt x="13" y="4"/>
                </a:cubicBezTo>
                <a:cubicBezTo>
                  <a:pt x="15" y="4"/>
                  <a:pt x="18" y="3"/>
                  <a:pt x="22" y="3"/>
                </a:cubicBezTo>
                <a:cubicBezTo>
                  <a:pt x="23" y="3"/>
                  <a:pt x="23" y="3"/>
                  <a:pt x="24" y="3"/>
                </a:cubicBezTo>
                <a:cubicBezTo>
                  <a:pt x="22" y="5"/>
                  <a:pt x="20" y="7"/>
                  <a:pt x="18" y="10"/>
                </a:cubicBezTo>
                <a:moveTo>
                  <a:pt x="22" y="0"/>
                </a:moveTo>
                <a:cubicBezTo>
                  <a:pt x="17" y="0"/>
                  <a:pt x="12" y="0"/>
                  <a:pt x="12" y="0"/>
                </a:cubicBezTo>
                <a:cubicBezTo>
                  <a:pt x="12" y="0"/>
                  <a:pt x="12" y="0"/>
                  <a:pt x="11" y="0"/>
                </a:cubicBezTo>
                <a:cubicBezTo>
                  <a:pt x="11" y="0"/>
                  <a:pt x="10" y="1"/>
                  <a:pt x="8" y="3"/>
                </a:cubicBezTo>
                <a:cubicBezTo>
                  <a:pt x="6" y="5"/>
                  <a:pt x="4" y="7"/>
                  <a:pt x="0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20"/>
                  <a:pt x="0" y="33"/>
                  <a:pt x="0" y="47"/>
                </a:cubicBezTo>
                <a:cubicBezTo>
                  <a:pt x="0" y="57"/>
                  <a:pt x="0" y="68"/>
                  <a:pt x="0" y="77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78"/>
                  <a:pt x="1" y="78"/>
                  <a:pt x="2" y="79"/>
                </a:cubicBezTo>
                <a:cubicBezTo>
                  <a:pt x="8" y="79"/>
                  <a:pt x="11" y="79"/>
                  <a:pt x="18" y="79"/>
                </a:cubicBezTo>
                <a:cubicBezTo>
                  <a:pt x="18" y="79"/>
                  <a:pt x="18" y="79"/>
                  <a:pt x="18" y="79"/>
                </a:cubicBezTo>
                <a:cubicBezTo>
                  <a:pt x="19" y="79"/>
                  <a:pt x="19" y="79"/>
                  <a:pt x="19" y="79"/>
                </a:cubicBezTo>
                <a:cubicBezTo>
                  <a:pt x="23" y="77"/>
                  <a:pt x="26" y="75"/>
                  <a:pt x="30" y="73"/>
                </a:cubicBezTo>
                <a:cubicBezTo>
                  <a:pt x="30" y="72"/>
                  <a:pt x="30" y="72"/>
                  <a:pt x="30" y="72"/>
                </a:cubicBezTo>
                <a:cubicBezTo>
                  <a:pt x="30" y="72"/>
                  <a:pt x="30" y="72"/>
                  <a:pt x="30" y="72"/>
                </a:cubicBezTo>
                <a:cubicBezTo>
                  <a:pt x="30" y="72"/>
                  <a:pt x="30" y="72"/>
                  <a:pt x="30" y="72"/>
                </a:cubicBezTo>
                <a:cubicBezTo>
                  <a:pt x="31" y="72"/>
                  <a:pt x="31" y="72"/>
                  <a:pt x="31" y="71"/>
                </a:cubicBezTo>
                <a:cubicBezTo>
                  <a:pt x="31" y="56"/>
                  <a:pt x="30" y="18"/>
                  <a:pt x="30" y="6"/>
                </a:cubicBezTo>
                <a:cubicBezTo>
                  <a:pt x="30" y="5"/>
                  <a:pt x="30" y="4"/>
                  <a:pt x="30" y="3"/>
                </a:cubicBezTo>
                <a:cubicBezTo>
                  <a:pt x="30" y="2"/>
                  <a:pt x="30" y="2"/>
                  <a:pt x="30" y="2"/>
                </a:cubicBezTo>
                <a:cubicBezTo>
                  <a:pt x="30" y="2"/>
                  <a:pt x="30" y="2"/>
                  <a:pt x="30" y="2"/>
                </a:cubicBezTo>
                <a:cubicBezTo>
                  <a:pt x="30" y="2"/>
                  <a:pt x="30" y="2"/>
                  <a:pt x="30" y="2"/>
                </a:cubicBezTo>
                <a:cubicBezTo>
                  <a:pt x="30" y="2"/>
                  <a:pt x="30" y="2"/>
                  <a:pt x="30" y="2"/>
                </a:cubicBezTo>
                <a:cubicBezTo>
                  <a:pt x="30" y="1"/>
                  <a:pt x="30" y="1"/>
                  <a:pt x="30" y="1"/>
                </a:cubicBezTo>
                <a:cubicBezTo>
                  <a:pt x="30" y="1"/>
                  <a:pt x="30" y="1"/>
                  <a:pt x="30" y="1"/>
                </a:cubicBezTo>
                <a:cubicBezTo>
                  <a:pt x="30" y="1"/>
                  <a:pt x="30" y="1"/>
                  <a:pt x="30" y="1"/>
                </a:cubicBezTo>
                <a:cubicBezTo>
                  <a:pt x="30" y="1"/>
                  <a:pt x="30" y="1"/>
                  <a:pt x="30" y="1"/>
                </a:cubicBezTo>
                <a:cubicBezTo>
                  <a:pt x="30" y="0"/>
                  <a:pt x="29" y="0"/>
                  <a:pt x="29" y="0"/>
                </a:cubicBezTo>
                <a:cubicBezTo>
                  <a:pt x="27" y="0"/>
                  <a:pt x="24" y="0"/>
                  <a:pt x="2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4" name="CustomShape 78"/>
          <p:cNvSpPr/>
          <p:nvPr/>
        </p:nvSpPr>
        <p:spPr>
          <a:xfrm>
            <a:off x="2999160" y="2130480"/>
            <a:ext cx="218160" cy="231120"/>
          </a:xfrm>
          <a:custGeom>
            <a:avLst/>
            <a:gdLst/>
            <a:ahLst/>
            <a:rect l="l" t="t" r="r" b="b"/>
            <a:pathLst>
              <a:path w="215" h="228">
                <a:moveTo>
                  <a:pt x="99" y="224"/>
                </a:moveTo>
                <a:cubicBezTo>
                  <a:pt x="98" y="221"/>
                  <a:pt x="97" y="218"/>
                  <a:pt x="96" y="216"/>
                </a:cubicBezTo>
                <a:cubicBezTo>
                  <a:pt x="109" y="208"/>
                  <a:pt x="122" y="200"/>
                  <a:pt x="135" y="192"/>
                </a:cubicBezTo>
                <a:cubicBezTo>
                  <a:pt x="142" y="188"/>
                  <a:pt x="148" y="183"/>
                  <a:pt x="155" y="179"/>
                </a:cubicBezTo>
                <a:cubicBezTo>
                  <a:pt x="170" y="168"/>
                  <a:pt x="183" y="154"/>
                  <a:pt x="200" y="147"/>
                </a:cubicBezTo>
                <a:cubicBezTo>
                  <a:pt x="200" y="147"/>
                  <a:pt x="200" y="147"/>
                  <a:pt x="200" y="146"/>
                </a:cubicBezTo>
                <a:cubicBezTo>
                  <a:pt x="201" y="146"/>
                  <a:pt x="201" y="146"/>
                  <a:pt x="200" y="145"/>
                </a:cubicBezTo>
                <a:cubicBezTo>
                  <a:pt x="198" y="141"/>
                  <a:pt x="195" y="137"/>
                  <a:pt x="192" y="133"/>
                </a:cubicBezTo>
                <a:cubicBezTo>
                  <a:pt x="194" y="132"/>
                  <a:pt x="196" y="130"/>
                  <a:pt x="199" y="129"/>
                </a:cubicBezTo>
                <a:cubicBezTo>
                  <a:pt x="203" y="135"/>
                  <a:pt x="207" y="142"/>
                  <a:pt x="212" y="149"/>
                </a:cubicBezTo>
                <a:cubicBezTo>
                  <a:pt x="195" y="156"/>
                  <a:pt x="182" y="169"/>
                  <a:pt x="168" y="180"/>
                </a:cubicBezTo>
                <a:cubicBezTo>
                  <a:pt x="162" y="185"/>
                  <a:pt x="155" y="189"/>
                  <a:pt x="148" y="193"/>
                </a:cubicBezTo>
                <a:cubicBezTo>
                  <a:pt x="132" y="204"/>
                  <a:pt x="116" y="214"/>
                  <a:pt x="99" y="224"/>
                </a:cubicBezTo>
                <a:moveTo>
                  <a:pt x="19" y="113"/>
                </a:moveTo>
                <a:cubicBezTo>
                  <a:pt x="12" y="103"/>
                  <a:pt x="11" y="102"/>
                  <a:pt x="3" y="91"/>
                </a:cubicBezTo>
                <a:cubicBezTo>
                  <a:pt x="4" y="91"/>
                  <a:pt x="5" y="90"/>
                  <a:pt x="6" y="89"/>
                </a:cubicBezTo>
                <a:cubicBezTo>
                  <a:pt x="7" y="89"/>
                  <a:pt x="8" y="88"/>
                  <a:pt x="8" y="88"/>
                </a:cubicBezTo>
                <a:cubicBezTo>
                  <a:pt x="13" y="93"/>
                  <a:pt x="15" y="95"/>
                  <a:pt x="22" y="104"/>
                </a:cubicBezTo>
                <a:cubicBezTo>
                  <a:pt x="22" y="105"/>
                  <a:pt x="23" y="105"/>
                  <a:pt x="23" y="105"/>
                </a:cubicBezTo>
                <a:cubicBezTo>
                  <a:pt x="23" y="105"/>
                  <a:pt x="24" y="105"/>
                  <a:pt x="24" y="105"/>
                </a:cubicBezTo>
                <a:cubicBezTo>
                  <a:pt x="24" y="105"/>
                  <a:pt x="25" y="104"/>
                  <a:pt x="25" y="103"/>
                </a:cubicBezTo>
                <a:cubicBezTo>
                  <a:pt x="25" y="103"/>
                  <a:pt x="25" y="103"/>
                  <a:pt x="25" y="103"/>
                </a:cubicBezTo>
                <a:cubicBezTo>
                  <a:pt x="25" y="103"/>
                  <a:pt x="25" y="102"/>
                  <a:pt x="25" y="102"/>
                </a:cubicBezTo>
                <a:cubicBezTo>
                  <a:pt x="26" y="101"/>
                  <a:pt x="27" y="101"/>
                  <a:pt x="28" y="101"/>
                </a:cubicBezTo>
                <a:cubicBezTo>
                  <a:pt x="28" y="101"/>
                  <a:pt x="28" y="101"/>
                  <a:pt x="28" y="101"/>
                </a:cubicBezTo>
                <a:cubicBezTo>
                  <a:pt x="28" y="101"/>
                  <a:pt x="29" y="101"/>
                  <a:pt x="29" y="102"/>
                </a:cubicBezTo>
                <a:cubicBezTo>
                  <a:pt x="30" y="102"/>
                  <a:pt x="30" y="103"/>
                  <a:pt x="30" y="104"/>
                </a:cubicBezTo>
                <a:cubicBezTo>
                  <a:pt x="30" y="105"/>
                  <a:pt x="29" y="107"/>
                  <a:pt x="27" y="108"/>
                </a:cubicBezTo>
                <a:cubicBezTo>
                  <a:pt x="27" y="108"/>
                  <a:pt x="27" y="108"/>
                  <a:pt x="26" y="109"/>
                </a:cubicBezTo>
                <a:cubicBezTo>
                  <a:pt x="26" y="109"/>
                  <a:pt x="26" y="110"/>
                  <a:pt x="27" y="110"/>
                </a:cubicBezTo>
                <a:cubicBezTo>
                  <a:pt x="29" y="114"/>
                  <a:pt x="35" y="122"/>
                  <a:pt x="37" y="126"/>
                </a:cubicBezTo>
                <a:cubicBezTo>
                  <a:pt x="38" y="126"/>
                  <a:pt x="38" y="126"/>
                  <a:pt x="39" y="126"/>
                </a:cubicBezTo>
                <a:cubicBezTo>
                  <a:pt x="39" y="126"/>
                  <a:pt x="39" y="126"/>
                  <a:pt x="39" y="126"/>
                </a:cubicBezTo>
                <a:cubicBezTo>
                  <a:pt x="39" y="126"/>
                  <a:pt x="40" y="126"/>
                  <a:pt x="40" y="125"/>
                </a:cubicBezTo>
                <a:cubicBezTo>
                  <a:pt x="40" y="124"/>
                  <a:pt x="42" y="123"/>
                  <a:pt x="44" y="123"/>
                </a:cubicBezTo>
                <a:cubicBezTo>
                  <a:pt x="44" y="123"/>
                  <a:pt x="44" y="123"/>
                  <a:pt x="44" y="123"/>
                </a:cubicBezTo>
                <a:cubicBezTo>
                  <a:pt x="45" y="123"/>
                  <a:pt x="47" y="123"/>
                  <a:pt x="47" y="124"/>
                </a:cubicBezTo>
                <a:cubicBezTo>
                  <a:pt x="48" y="125"/>
                  <a:pt x="48" y="126"/>
                  <a:pt x="48" y="127"/>
                </a:cubicBezTo>
                <a:cubicBezTo>
                  <a:pt x="48" y="128"/>
                  <a:pt x="48" y="129"/>
                  <a:pt x="47" y="130"/>
                </a:cubicBezTo>
                <a:cubicBezTo>
                  <a:pt x="46" y="131"/>
                  <a:pt x="45" y="131"/>
                  <a:pt x="45" y="131"/>
                </a:cubicBezTo>
                <a:cubicBezTo>
                  <a:pt x="44" y="131"/>
                  <a:pt x="44" y="132"/>
                  <a:pt x="43" y="132"/>
                </a:cubicBezTo>
                <a:cubicBezTo>
                  <a:pt x="43" y="133"/>
                  <a:pt x="43" y="133"/>
                  <a:pt x="44" y="134"/>
                </a:cubicBezTo>
                <a:cubicBezTo>
                  <a:pt x="47" y="137"/>
                  <a:pt x="52" y="144"/>
                  <a:pt x="54" y="149"/>
                </a:cubicBezTo>
                <a:cubicBezTo>
                  <a:pt x="54" y="149"/>
                  <a:pt x="55" y="149"/>
                  <a:pt x="55" y="149"/>
                </a:cubicBezTo>
                <a:cubicBezTo>
                  <a:pt x="55" y="149"/>
                  <a:pt x="55" y="149"/>
                  <a:pt x="55" y="149"/>
                </a:cubicBezTo>
                <a:cubicBezTo>
                  <a:pt x="56" y="149"/>
                  <a:pt x="56" y="149"/>
                  <a:pt x="56" y="148"/>
                </a:cubicBezTo>
                <a:cubicBezTo>
                  <a:pt x="57" y="148"/>
                  <a:pt x="57" y="147"/>
                  <a:pt x="57" y="147"/>
                </a:cubicBezTo>
                <a:cubicBezTo>
                  <a:pt x="58" y="147"/>
                  <a:pt x="59" y="146"/>
                  <a:pt x="60" y="146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61" y="146"/>
                  <a:pt x="62" y="147"/>
                  <a:pt x="63" y="148"/>
                </a:cubicBezTo>
                <a:cubicBezTo>
                  <a:pt x="63" y="148"/>
                  <a:pt x="63" y="149"/>
                  <a:pt x="63" y="150"/>
                </a:cubicBezTo>
                <a:cubicBezTo>
                  <a:pt x="63" y="152"/>
                  <a:pt x="62" y="154"/>
                  <a:pt x="61" y="155"/>
                </a:cubicBezTo>
                <a:cubicBezTo>
                  <a:pt x="60" y="156"/>
                  <a:pt x="60" y="156"/>
                  <a:pt x="60" y="157"/>
                </a:cubicBezTo>
                <a:cubicBezTo>
                  <a:pt x="64" y="162"/>
                  <a:pt x="65" y="165"/>
                  <a:pt x="69" y="170"/>
                </a:cubicBezTo>
                <a:cubicBezTo>
                  <a:pt x="69" y="171"/>
                  <a:pt x="70" y="171"/>
                  <a:pt x="70" y="171"/>
                </a:cubicBezTo>
                <a:cubicBezTo>
                  <a:pt x="70" y="171"/>
                  <a:pt x="70" y="171"/>
                  <a:pt x="70" y="171"/>
                </a:cubicBezTo>
                <a:cubicBezTo>
                  <a:pt x="70" y="171"/>
                  <a:pt x="71" y="171"/>
                  <a:pt x="71" y="171"/>
                </a:cubicBezTo>
                <a:cubicBezTo>
                  <a:pt x="72" y="169"/>
                  <a:pt x="74" y="169"/>
                  <a:pt x="75" y="169"/>
                </a:cubicBezTo>
                <a:cubicBezTo>
                  <a:pt x="75" y="169"/>
                  <a:pt x="75" y="169"/>
                  <a:pt x="75" y="169"/>
                </a:cubicBezTo>
                <a:cubicBezTo>
                  <a:pt x="77" y="169"/>
                  <a:pt x="79" y="170"/>
                  <a:pt x="80" y="171"/>
                </a:cubicBezTo>
                <a:cubicBezTo>
                  <a:pt x="80" y="172"/>
                  <a:pt x="80" y="173"/>
                  <a:pt x="80" y="174"/>
                </a:cubicBezTo>
                <a:cubicBezTo>
                  <a:pt x="80" y="176"/>
                  <a:pt x="79" y="179"/>
                  <a:pt x="76" y="179"/>
                </a:cubicBezTo>
                <a:cubicBezTo>
                  <a:pt x="76" y="179"/>
                  <a:pt x="75" y="180"/>
                  <a:pt x="75" y="180"/>
                </a:cubicBezTo>
                <a:cubicBezTo>
                  <a:pt x="75" y="180"/>
                  <a:pt x="75" y="181"/>
                  <a:pt x="75" y="181"/>
                </a:cubicBezTo>
                <a:cubicBezTo>
                  <a:pt x="80" y="188"/>
                  <a:pt x="83" y="191"/>
                  <a:pt x="85" y="193"/>
                </a:cubicBezTo>
                <a:cubicBezTo>
                  <a:pt x="86" y="196"/>
                  <a:pt x="88" y="200"/>
                  <a:pt x="91" y="207"/>
                </a:cubicBezTo>
                <a:cubicBezTo>
                  <a:pt x="91" y="207"/>
                  <a:pt x="92" y="208"/>
                  <a:pt x="92" y="208"/>
                </a:cubicBezTo>
                <a:cubicBezTo>
                  <a:pt x="92" y="208"/>
                  <a:pt x="92" y="208"/>
                  <a:pt x="92" y="208"/>
                </a:cubicBezTo>
                <a:cubicBezTo>
                  <a:pt x="93" y="208"/>
                  <a:pt x="93" y="208"/>
                  <a:pt x="93" y="208"/>
                </a:cubicBezTo>
                <a:cubicBezTo>
                  <a:pt x="110" y="196"/>
                  <a:pt x="126" y="185"/>
                  <a:pt x="142" y="174"/>
                </a:cubicBezTo>
                <a:cubicBezTo>
                  <a:pt x="149" y="169"/>
                  <a:pt x="155" y="165"/>
                  <a:pt x="161" y="160"/>
                </a:cubicBezTo>
                <a:cubicBezTo>
                  <a:pt x="171" y="152"/>
                  <a:pt x="180" y="142"/>
                  <a:pt x="190" y="135"/>
                </a:cubicBezTo>
                <a:cubicBezTo>
                  <a:pt x="192" y="138"/>
                  <a:pt x="195" y="142"/>
                  <a:pt x="197" y="145"/>
                </a:cubicBezTo>
                <a:cubicBezTo>
                  <a:pt x="180" y="152"/>
                  <a:pt x="167" y="166"/>
                  <a:pt x="153" y="177"/>
                </a:cubicBezTo>
                <a:cubicBezTo>
                  <a:pt x="147" y="181"/>
                  <a:pt x="140" y="185"/>
                  <a:pt x="133" y="190"/>
                </a:cubicBezTo>
                <a:cubicBezTo>
                  <a:pt x="117" y="200"/>
                  <a:pt x="101" y="210"/>
                  <a:pt x="84" y="220"/>
                </a:cubicBezTo>
                <a:cubicBezTo>
                  <a:pt x="82" y="214"/>
                  <a:pt x="80" y="210"/>
                  <a:pt x="79" y="207"/>
                </a:cubicBezTo>
                <a:cubicBezTo>
                  <a:pt x="77" y="204"/>
                  <a:pt x="75" y="202"/>
                  <a:pt x="71" y="196"/>
                </a:cubicBezTo>
                <a:cubicBezTo>
                  <a:pt x="74" y="195"/>
                  <a:pt x="76" y="192"/>
                  <a:pt x="76" y="188"/>
                </a:cubicBezTo>
                <a:cubicBezTo>
                  <a:pt x="76" y="187"/>
                  <a:pt x="75" y="186"/>
                  <a:pt x="75" y="185"/>
                </a:cubicBezTo>
                <a:cubicBezTo>
                  <a:pt x="73" y="182"/>
                  <a:pt x="71" y="181"/>
                  <a:pt x="68" y="181"/>
                </a:cubicBezTo>
                <a:cubicBezTo>
                  <a:pt x="68" y="181"/>
                  <a:pt x="68" y="181"/>
                  <a:pt x="68" y="181"/>
                </a:cubicBezTo>
                <a:cubicBezTo>
                  <a:pt x="66" y="181"/>
                  <a:pt x="65" y="181"/>
                  <a:pt x="63" y="182"/>
                </a:cubicBezTo>
                <a:cubicBezTo>
                  <a:pt x="61" y="178"/>
                  <a:pt x="59" y="175"/>
                  <a:pt x="57" y="171"/>
                </a:cubicBezTo>
                <a:cubicBezTo>
                  <a:pt x="59" y="169"/>
                  <a:pt x="60" y="167"/>
                  <a:pt x="60" y="164"/>
                </a:cubicBezTo>
                <a:cubicBezTo>
                  <a:pt x="60" y="163"/>
                  <a:pt x="59" y="161"/>
                  <a:pt x="59" y="160"/>
                </a:cubicBezTo>
                <a:cubicBezTo>
                  <a:pt x="57" y="158"/>
                  <a:pt x="55" y="158"/>
                  <a:pt x="53" y="158"/>
                </a:cubicBezTo>
                <a:cubicBezTo>
                  <a:pt x="52" y="158"/>
                  <a:pt x="51" y="158"/>
                  <a:pt x="50" y="159"/>
                </a:cubicBezTo>
                <a:cubicBezTo>
                  <a:pt x="49" y="159"/>
                  <a:pt x="49" y="159"/>
                  <a:pt x="49" y="159"/>
                </a:cubicBezTo>
                <a:cubicBezTo>
                  <a:pt x="47" y="155"/>
                  <a:pt x="44" y="150"/>
                  <a:pt x="42" y="147"/>
                </a:cubicBezTo>
                <a:cubicBezTo>
                  <a:pt x="43" y="146"/>
                  <a:pt x="43" y="146"/>
                  <a:pt x="44" y="145"/>
                </a:cubicBezTo>
                <a:cubicBezTo>
                  <a:pt x="45" y="143"/>
                  <a:pt x="46" y="142"/>
                  <a:pt x="46" y="140"/>
                </a:cubicBezTo>
                <a:cubicBezTo>
                  <a:pt x="46" y="139"/>
                  <a:pt x="45" y="137"/>
                  <a:pt x="45" y="136"/>
                </a:cubicBezTo>
                <a:cubicBezTo>
                  <a:pt x="43" y="134"/>
                  <a:pt x="41" y="134"/>
                  <a:pt x="39" y="134"/>
                </a:cubicBezTo>
                <a:cubicBezTo>
                  <a:pt x="39" y="134"/>
                  <a:pt x="39" y="134"/>
                  <a:pt x="39" y="134"/>
                </a:cubicBezTo>
                <a:cubicBezTo>
                  <a:pt x="37" y="134"/>
                  <a:pt x="35" y="134"/>
                  <a:pt x="34" y="136"/>
                </a:cubicBezTo>
                <a:cubicBezTo>
                  <a:pt x="31" y="132"/>
                  <a:pt x="28" y="126"/>
                  <a:pt x="26" y="122"/>
                </a:cubicBezTo>
                <a:cubicBezTo>
                  <a:pt x="27" y="121"/>
                  <a:pt x="28" y="120"/>
                  <a:pt x="29" y="118"/>
                </a:cubicBezTo>
                <a:cubicBezTo>
                  <a:pt x="29" y="118"/>
                  <a:pt x="29" y="117"/>
                  <a:pt x="29" y="117"/>
                </a:cubicBezTo>
                <a:cubicBezTo>
                  <a:pt x="29" y="115"/>
                  <a:pt x="28" y="113"/>
                  <a:pt x="27" y="112"/>
                </a:cubicBezTo>
                <a:cubicBezTo>
                  <a:pt x="26" y="112"/>
                  <a:pt x="25" y="111"/>
                  <a:pt x="25" y="111"/>
                </a:cubicBezTo>
                <a:cubicBezTo>
                  <a:pt x="24" y="111"/>
                  <a:pt x="24" y="111"/>
                  <a:pt x="24" y="111"/>
                </a:cubicBezTo>
                <a:cubicBezTo>
                  <a:pt x="24" y="111"/>
                  <a:pt x="24" y="111"/>
                  <a:pt x="24" y="111"/>
                </a:cubicBezTo>
                <a:cubicBezTo>
                  <a:pt x="22" y="111"/>
                  <a:pt x="21" y="111"/>
                  <a:pt x="20" y="112"/>
                </a:cubicBezTo>
                <a:cubicBezTo>
                  <a:pt x="19" y="113"/>
                  <a:pt x="19" y="113"/>
                  <a:pt x="19" y="113"/>
                </a:cubicBezTo>
                <a:moveTo>
                  <a:pt x="23" y="101"/>
                </a:moveTo>
                <a:cubicBezTo>
                  <a:pt x="17" y="93"/>
                  <a:pt x="15" y="91"/>
                  <a:pt x="10" y="85"/>
                </a:cubicBezTo>
                <a:cubicBezTo>
                  <a:pt x="10" y="85"/>
                  <a:pt x="10" y="85"/>
                  <a:pt x="10" y="85"/>
                </a:cubicBezTo>
                <a:cubicBezTo>
                  <a:pt x="9" y="84"/>
                  <a:pt x="9" y="84"/>
                  <a:pt x="9" y="84"/>
                </a:cubicBezTo>
                <a:cubicBezTo>
                  <a:pt x="8" y="83"/>
                  <a:pt x="7" y="82"/>
                  <a:pt x="6" y="80"/>
                </a:cubicBezTo>
                <a:cubicBezTo>
                  <a:pt x="36" y="52"/>
                  <a:pt x="69" y="27"/>
                  <a:pt x="103" y="3"/>
                </a:cubicBezTo>
                <a:cubicBezTo>
                  <a:pt x="106" y="9"/>
                  <a:pt x="109" y="12"/>
                  <a:pt x="111" y="15"/>
                </a:cubicBezTo>
                <a:cubicBezTo>
                  <a:pt x="114" y="17"/>
                  <a:pt x="117" y="20"/>
                  <a:pt x="122" y="26"/>
                </a:cubicBezTo>
                <a:cubicBezTo>
                  <a:pt x="153" y="62"/>
                  <a:pt x="174" y="86"/>
                  <a:pt x="202" y="124"/>
                </a:cubicBezTo>
                <a:cubicBezTo>
                  <a:pt x="186" y="132"/>
                  <a:pt x="173" y="146"/>
                  <a:pt x="160" y="158"/>
                </a:cubicBezTo>
                <a:cubicBezTo>
                  <a:pt x="154" y="163"/>
                  <a:pt x="147" y="167"/>
                  <a:pt x="141" y="171"/>
                </a:cubicBezTo>
                <a:cubicBezTo>
                  <a:pt x="125" y="182"/>
                  <a:pt x="109" y="193"/>
                  <a:pt x="93" y="204"/>
                </a:cubicBezTo>
                <a:cubicBezTo>
                  <a:pt x="90" y="198"/>
                  <a:pt x="89" y="195"/>
                  <a:pt x="87" y="192"/>
                </a:cubicBezTo>
                <a:cubicBezTo>
                  <a:pt x="85" y="189"/>
                  <a:pt x="83" y="187"/>
                  <a:pt x="79" y="181"/>
                </a:cubicBezTo>
                <a:cubicBezTo>
                  <a:pt x="81" y="180"/>
                  <a:pt x="83" y="177"/>
                  <a:pt x="83" y="174"/>
                </a:cubicBezTo>
                <a:cubicBezTo>
                  <a:pt x="83" y="172"/>
                  <a:pt x="83" y="171"/>
                  <a:pt x="82" y="170"/>
                </a:cubicBezTo>
                <a:cubicBezTo>
                  <a:pt x="81" y="167"/>
                  <a:pt x="78" y="166"/>
                  <a:pt x="75" y="166"/>
                </a:cubicBezTo>
                <a:cubicBezTo>
                  <a:pt x="73" y="166"/>
                  <a:pt x="72" y="167"/>
                  <a:pt x="70" y="168"/>
                </a:cubicBezTo>
                <a:cubicBezTo>
                  <a:pt x="68" y="164"/>
                  <a:pt x="66" y="161"/>
                  <a:pt x="63" y="156"/>
                </a:cubicBezTo>
                <a:cubicBezTo>
                  <a:pt x="65" y="155"/>
                  <a:pt x="66" y="152"/>
                  <a:pt x="66" y="150"/>
                </a:cubicBezTo>
                <a:cubicBezTo>
                  <a:pt x="66" y="149"/>
                  <a:pt x="66" y="147"/>
                  <a:pt x="65" y="146"/>
                </a:cubicBezTo>
                <a:cubicBezTo>
                  <a:pt x="63" y="144"/>
                  <a:pt x="61" y="144"/>
                  <a:pt x="60" y="144"/>
                </a:cubicBezTo>
                <a:cubicBezTo>
                  <a:pt x="58" y="144"/>
                  <a:pt x="57" y="144"/>
                  <a:pt x="56" y="145"/>
                </a:cubicBezTo>
                <a:cubicBezTo>
                  <a:pt x="55" y="145"/>
                  <a:pt x="55" y="145"/>
                  <a:pt x="55" y="145"/>
                </a:cubicBezTo>
                <a:cubicBezTo>
                  <a:pt x="53" y="141"/>
                  <a:pt x="50" y="137"/>
                  <a:pt x="47" y="133"/>
                </a:cubicBezTo>
                <a:cubicBezTo>
                  <a:pt x="48" y="133"/>
                  <a:pt x="49" y="132"/>
                  <a:pt x="49" y="131"/>
                </a:cubicBezTo>
                <a:cubicBezTo>
                  <a:pt x="50" y="130"/>
                  <a:pt x="51" y="128"/>
                  <a:pt x="51" y="127"/>
                </a:cubicBezTo>
                <a:cubicBezTo>
                  <a:pt x="51" y="125"/>
                  <a:pt x="50" y="124"/>
                  <a:pt x="49" y="123"/>
                </a:cubicBezTo>
                <a:cubicBezTo>
                  <a:pt x="48" y="121"/>
                  <a:pt x="46" y="120"/>
                  <a:pt x="44" y="120"/>
                </a:cubicBezTo>
                <a:cubicBezTo>
                  <a:pt x="44" y="120"/>
                  <a:pt x="44" y="120"/>
                  <a:pt x="44" y="120"/>
                </a:cubicBezTo>
                <a:cubicBezTo>
                  <a:pt x="42" y="120"/>
                  <a:pt x="40" y="121"/>
                  <a:pt x="39" y="123"/>
                </a:cubicBezTo>
                <a:cubicBezTo>
                  <a:pt x="36" y="119"/>
                  <a:pt x="32" y="113"/>
                  <a:pt x="30" y="110"/>
                </a:cubicBezTo>
                <a:cubicBezTo>
                  <a:pt x="32" y="108"/>
                  <a:pt x="33" y="106"/>
                  <a:pt x="33" y="104"/>
                </a:cubicBezTo>
                <a:cubicBezTo>
                  <a:pt x="33" y="102"/>
                  <a:pt x="32" y="101"/>
                  <a:pt x="31" y="100"/>
                </a:cubicBezTo>
                <a:cubicBezTo>
                  <a:pt x="30" y="99"/>
                  <a:pt x="29" y="98"/>
                  <a:pt x="28" y="98"/>
                </a:cubicBezTo>
                <a:cubicBezTo>
                  <a:pt x="28" y="98"/>
                  <a:pt x="28" y="98"/>
                  <a:pt x="28" y="98"/>
                </a:cubicBezTo>
                <a:cubicBezTo>
                  <a:pt x="26" y="98"/>
                  <a:pt x="25" y="99"/>
                  <a:pt x="24" y="100"/>
                </a:cubicBezTo>
                <a:cubicBezTo>
                  <a:pt x="23" y="100"/>
                  <a:pt x="23" y="100"/>
                  <a:pt x="23" y="101"/>
                </a:cubicBezTo>
                <a:moveTo>
                  <a:pt x="103" y="0"/>
                </a:moveTo>
                <a:cubicBezTo>
                  <a:pt x="102" y="0"/>
                  <a:pt x="102" y="0"/>
                  <a:pt x="102" y="0"/>
                </a:cubicBezTo>
                <a:cubicBezTo>
                  <a:pt x="67" y="24"/>
                  <a:pt x="34" y="50"/>
                  <a:pt x="3" y="79"/>
                </a:cubicBezTo>
                <a:cubicBezTo>
                  <a:pt x="3" y="79"/>
                  <a:pt x="2" y="80"/>
                  <a:pt x="3" y="81"/>
                </a:cubicBezTo>
                <a:cubicBezTo>
                  <a:pt x="4" y="83"/>
                  <a:pt x="6" y="84"/>
                  <a:pt x="7" y="85"/>
                </a:cubicBezTo>
                <a:cubicBezTo>
                  <a:pt x="6" y="86"/>
                  <a:pt x="5" y="87"/>
                  <a:pt x="4" y="87"/>
                </a:cubicBezTo>
                <a:cubicBezTo>
                  <a:pt x="3" y="88"/>
                  <a:pt x="1" y="90"/>
                  <a:pt x="0" y="90"/>
                </a:cubicBezTo>
                <a:cubicBezTo>
                  <a:pt x="0" y="91"/>
                  <a:pt x="0" y="91"/>
                  <a:pt x="0" y="92"/>
                </a:cubicBezTo>
                <a:cubicBezTo>
                  <a:pt x="9" y="105"/>
                  <a:pt x="9" y="104"/>
                  <a:pt x="18" y="117"/>
                </a:cubicBezTo>
                <a:cubicBezTo>
                  <a:pt x="18" y="117"/>
                  <a:pt x="19" y="117"/>
                  <a:pt x="19" y="117"/>
                </a:cubicBezTo>
                <a:cubicBezTo>
                  <a:pt x="19" y="117"/>
                  <a:pt x="20" y="117"/>
                  <a:pt x="20" y="117"/>
                </a:cubicBezTo>
                <a:cubicBezTo>
                  <a:pt x="20" y="117"/>
                  <a:pt x="21" y="116"/>
                  <a:pt x="21" y="116"/>
                </a:cubicBezTo>
                <a:cubicBezTo>
                  <a:pt x="21" y="116"/>
                  <a:pt x="21" y="116"/>
                  <a:pt x="21" y="116"/>
                </a:cubicBezTo>
                <a:cubicBezTo>
                  <a:pt x="21" y="115"/>
                  <a:pt x="21" y="115"/>
                  <a:pt x="22" y="114"/>
                </a:cubicBezTo>
                <a:cubicBezTo>
                  <a:pt x="22" y="114"/>
                  <a:pt x="23" y="114"/>
                  <a:pt x="24" y="114"/>
                </a:cubicBezTo>
                <a:cubicBezTo>
                  <a:pt x="24" y="114"/>
                  <a:pt x="25" y="114"/>
                  <a:pt x="25" y="115"/>
                </a:cubicBezTo>
                <a:cubicBezTo>
                  <a:pt x="26" y="115"/>
                  <a:pt x="26" y="116"/>
                  <a:pt x="26" y="117"/>
                </a:cubicBezTo>
                <a:cubicBezTo>
                  <a:pt x="26" y="117"/>
                  <a:pt x="26" y="117"/>
                  <a:pt x="26" y="117"/>
                </a:cubicBezTo>
                <a:cubicBezTo>
                  <a:pt x="26" y="119"/>
                  <a:pt x="25" y="120"/>
                  <a:pt x="23" y="120"/>
                </a:cubicBezTo>
                <a:cubicBezTo>
                  <a:pt x="23" y="120"/>
                  <a:pt x="22" y="121"/>
                  <a:pt x="22" y="121"/>
                </a:cubicBezTo>
                <a:cubicBezTo>
                  <a:pt x="22" y="122"/>
                  <a:pt x="22" y="122"/>
                  <a:pt x="22" y="122"/>
                </a:cubicBezTo>
                <a:cubicBezTo>
                  <a:pt x="25" y="126"/>
                  <a:pt x="30" y="135"/>
                  <a:pt x="33" y="139"/>
                </a:cubicBezTo>
                <a:cubicBezTo>
                  <a:pt x="33" y="139"/>
                  <a:pt x="33" y="139"/>
                  <a:pt x="34" y="139"/>
                </a:cubicBezTo>
                <a:cubicBezTo>
                  <a:pt x="34" y="139"/>
                  <a:pt x="34" y="139"/>
                  <a:pt x="34" y="139"/>
                </a:cubicBezTo>
                <a:cubicBezTo>
                  <a:pt x="34" y="139"/>
                  <a:pt x="35" y="139"/>
                  <a:pt x="35" y="139"/>
                </a:cubicBezTo>
                <a:cubicBezTo>
                  <a:pt x="36" y="137"/>
                  <a:pt x="37" y="136"/>
                  <a:pt x="39" y="136"/>
                </a:cubicBezTo>
                <a:cubicBezTo>
                  <a:pt x="39" y="136"/>
                  <a:pt x="39" y="136"/>
                  <a:pt x="39" y="136"/>
                </a:cubicBezTo>
                <a:cubicBezTo>
                  <a:pt x="40" y="136"/>
                  <a:pt x="42" y="137"/>
                  <a:pt x="42" y="138"/>
                </a:cubicBezTo>
                <a:cubicBezTo>
                  <a:pt x="43" y="138"/>
                  <a:pt x="43" y="139"/>
                  <a:pt x="43" y="140"/>
                </a:cubicBezTo>
                <a:cubicBezTo>
                  <a:pt x="43" y="141"/>
                  <a:pt x="43" y="142"/>
                  <a:pt x="42" y="143"/>
                </a:cubicBezTo>
                <a:cubicBezTo>
                  <a:pt x="41" y="144"/>
                  <a:pt x="40" y="145"/>
                  <a:pt x="39" y="145"/>
                </a:cubicBezTo>
                <a:cubicBezTo>
                  <a:pt x="39" y="145"/>
                  <a:pt x="38" y="145"/>
                  <a:pt x="38" y="145"/>
                </a:cubicBezTo>
                <a:cubicBezTo>
                  <a:pt x="38" y="146"/>
                  <a:pt x="38" y="146"/>
                  <a:pt x="38" y="147"/>
                </a:cubicBezTo>
                <a:cubicBezTo>
                  <a:pt x="41" y="151"/>
                  <a:pt x="46" y="158"/>
                  <a:pt x="48" y="163"/>
                </a:cubicBezTo>
                <a:cubicBezTo>
                  <a:pt x="48" y="163"/>
                  <a:pt x="49" y="163"/>
                  <a:pt x="49" y="163"/>
                </a:cubicBezTo>
                <a:cubicBezTo>
                  <a:pt x="49" y="163"/>
                  <a:pt x="49" y="163"/>
                  <a:pt x="49" y="163"/>
                </a:cubicBezTo>
                <a:cubicBezTo>
                  <a:pt x="50" y="163"/>
                  <a:pt x="50" y="163"/>
                  <a:pt x="50" y="162"/>
                </a:cubicBezTo>
                <a:cubicBezTo>
                  <a:pt x="51" y="162"/>
                  <a:pt x="51" y="161"/>
                  <a:pt x="51" y="161"/>
                </a:cubicBezTo>
                <a:cubicBezTo>
                  <a:pt x="52" y="161"/>
                  <a:pt x="53" y="160"/>
                  <a:pt x="53" y="160"/>
                </a:cubicBezTo>
                <a:cubicBezTo>
                  <a:pt x="53" y="160"/>
                  <a:pt x="53" y="160"/>
                  <a:pt x="53" y="160"/>
                </a:cubicBezTo>
                <a:cubicBezTo>
                  <a:pt x="53" y="160"/>
                  <a:pt x="53" y="160"/>
                  <a:pt x="53" y="160"/>
                </a:cubicBezTo>
                <a:cubicBezTo>
                  <a:pt x="55" y="160"/>
                  <a:pt x="56" y="161"/>
                  <a:pt x="56" y="162"/>
                </a:cubicBezTo>
                <a:cubicBezTo>
                  <a:pt x="57" y="162"/>
                  <a:pt x="57" y="163"/>
                  <a:pt x="57" y="164"/>
                </a:cubicBezTo>
                <a:cubicBezTo>
                  <a:pt x="57" y="166"/>
                  <a:pt x="56" y="168"/>
                  <a:pt x="54" y="169"/>
                </a:cubicBezTo>
                <a:cubicBezTo>
                  <a:pt x="54" y="170"/>
                  <a:pt x="53" y="170"/>
                  <a:pt x="54" y="171"/>
                </a:cubicBezTo>
                <a:cubicBezTo>
                  <a:pt x="57" y="177"/>
                  <a:pt x="59" y="180"/>
                  <a:pt x="62" y="185"/>
                </a:cubicBezTo>
                <a:cubicBezTo>
                  <a:pt x="62" y="185"/>
                  <a:pt x="62" y="186"/>
                  <a:pt x="63" y="186"/>
                </a:cubicBezTo>
                <a:cubicBezTo>
                  <a:pt x="63" y="186"/>
                  <a:pt x="63" y="186"/>
                  <a:pt x="63" y="186"/>
                </a:cubicBezTo>
                <a:cubicBezTo>
                  <a:pt x="63" y="186"/>
                  <a:pt x="64" y="185"/>
                  <a:pt x="64" y="185"/>
                </a:cubicBezTo>
                <a:cubicBezTo>
                  <a:pt x="65" y="184"/>
                  <a:pt x="66" y="184"/>
                  <a:pt x="68" y="184"/>
                </a:cubicBezTo>
                <a:cubicBezTo>
                  <a:pt x="68" y="184"/>
                  <a:pt x="68" y="184"/>
                  <a:pt x="68" y="184"/>
                </a:cubicBezTo>
                <a:cubicBezTo>
                  <a:pt x="70" y="184"/>
                  <a:pt x="72" y="185"/>
                  <a:pt x="73" y="186"/>
                </a:cubicBezTo>
                <a:cubicBezTo>
                  <a:pt x="73" y="187"/>
                  <a:pt x="73" y="188"/>
                  <a:pt x="73" y="188"/>
                </a:cubicBezTo>
                <a:cubicBezTo>
                  <a:pt x="73" y="191"/>
                  <a:pt x="71" y="194"/>
                  <a:pt x="69" y="194"/>
                </a:cubicBezTo>
                <a:cubicBezTo>
                  <a:pt x="68" y="194"/>
                  <a:pt x="68" y="194"/>
                  <a:pt x="68" y="195"/>
                </a:cubicBezTo>
                <a:cubicBezTo>
                  <a:pt x="67" y="195"/>
                  <a:pt x="67" y="196"/>
                  <a:pt x="68" y="196"/>
                </a:cubicBezTo>
                <a:cubicBezTo>
                  <a:pt x="72" y="203"/>
                  <a:pt x="75" y="206"/>
                  <a:pt x="76" y="209"/>
                </a:cubicBezTo>
                <a:cubicBezTo>
                  <a:pt x="78" y="212"/>
                  <a:pt x="79" y="215"/>
                  <a:pt x="82" y="223"/>
                </a:cubicBezTo>
                <a:cubicBezTo>
                  <a:pt x="82" y="223"/>
                  <a:pt x="83" y="223"/>
                  <a:pt x="83" y="223"/>
                </a:cubicBezTo>
                <a:cubicBezTo>
                  <a:pt x="83" y="223"/>
                  <a:pt x="83" y="223"/>
                  <a:pt x="83" y="223"/>
                </a:cubicBezTo>
                <a:cubicBezTo>
                  <a:pt x="84" y="223"/>
                  <a:pt x="84" y="223"/>
                  <a:pt x="84" y="223"/>
                </a:cubicBezTo>
                <a:cubicBezTo>
                  <a:pt x="87" y="221"/>
                  <a:pt x="90" y="219"/>
                  <a:pt x="94" y="217"/>
                </a:cubicBezTo>
                <a:cubicBezTo>
                  <a:pt x="95" y="220"/>
                  <a:pt x="96" y="222"/>
                  <a:pt x="98" y="227"/>
                </a:cubicBezTo>
                <a:cubicBezTo>
                  <a:pt x="98" y="227"/>
                  <a:pt x="98" y="227"/>
                  <a:pt x="98" y="228"/>
                </a:cubicBezTo>
                <a:cubicBezTo>
                  <a:pt x="99" y="228"/>
                  <a:pt x="99" y="228"/>
                  <a:pt x="99" y="228"/>
                </a:cubicBezTo>
                <a:cubicBezTo>
                  <a:pt x="99" y="228"/>
                  <a:pt x="99" y="228"/>
                  <a:pt x="100" y="227"/>
                </a:cubicBezTo>
                <a:cubicBezTo>
                  <a:pt x="116" y="217"/>
                  <a:pt x="133" y="206"/>
                  <a:pt x="150" y="195"/>
                </a:cubicBezTo>
                <a:cubicBezTo>
                  <a:pt x="157" y="191"/>
                  <a:pt x="163" y="187"/>
                  <a:pt x="170" y="182"/>
                </a:cubicBezTo>
                <a:cubicBezTo>
                  <a:pt x="184" y="171"/>
                  <a:pt x="197" y="157"/>
                  <a:pt x="214" y="150"/>
                </a:cubicBezTo>
                <a:cubicBezTo>
                  <a:pt x="215" y="150"/>
                  <a:pt x="215" y="150"/>
                  <a:pt x="215" y="150"/>
                </a:cubicBezTo>
                <a:cubicBezTo>
                  <a:pt x="215" y="149"/>
                  <a:pt x="215" y="149"/>
                  <a:pt x="215" y="148"/>
                </a:cubicBezTo>
                <a:cubicBezTo>
                  <a:pt x="210" y="141"/>
                  <a:pt x="205" y="134"/>
                  <a:pt x="201" y="128"/>
                </a:cubicBezTo>
                <a:cubicBezTo>
                  <a:pt x="202" y="127"/>
                  <a:pt x="203" y="127"/>
                  <a:pt x="205" y="126"/>
                </a:cubicBezTo>
                <a:cubicBezTo>
                  <a:pt x="205" y="126"/>
                  <a:pt x="205" y="126"/>
                  <a:pt x="206" y="125"/>
                </a:cubicBezTo>
                <a:cubicBezTo>
                  <a:pt x="206" y="125"/>
                  <a:pt x="206" y="124"/>
                  <a:pt x="205" y="124"/>
                </a:cubicBezTo>
                <a:cubicBezTo>
                  <a:pt x="177" y="85"/>
                  <a:pt x="156" y="60"/>
                  <a:pt x="124" y="24"/>
                </a:cubicBezTo>
                <a:cubicBezTo>
                  <a:pt x="119" y="18"/>
                  <a:pt x="116" y="16"/>
                  <a:pt x="113" y="13"/>
                </a:cubicBezTo>
                <a:cubicBezTo>
                  <a:pt x="111" y="10"/>
                  <a:pt x="108" y="7"/>
                  <a:pt x="104" y="1"/>
                </a:cubicBezTo>
                <a:cubicBezTo>
                  <a:pt x="103" y="0"/>
                  <a:pt x="103" y="0"/>
                  <a:pt x="10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5" name="CustomShape 79"/>
          <p:cNvSpPr/>
          <p:nvPr/>
        </p:nvSpPr>
        <p:spPr>
          <a:xfrm>
            <a:off x="3043800" y="2172240"/>
            <a:ext cx="73080" cy="51120"/>
          </a:xfrm>
          <a:custGeom>
            <a:avLst/>
            <a:gdLst/>
            <a:ahLst/>
            <a:rect l="l" t="t" r="r" b="b"/>
            <a:pathLst>
              <a:path w="72" h="51">
                <a:moveTo>
                  <a:pt x="71" y="0"/>
                </a:moveTo>
                <a:cubicBezTo>
                  <a:pt x="71" y="0"/>
                  <a:pt x="70" y="0"/>
                  <a:pt x="70" y="0"/>
                </a:cubicBezTo>
                <a:cubicBezTo>
                  <a:pt x="52" y="9"/>
                  <a:pt x="36" y="21"/>
                  <a:pt x="20" y="34"/>
                </a:cubicBezTo>
                <a:cubicBezTo>
                  <a:pt x="13" y="39"/>
                  <a:pt x="7" y="44"/>
                  <a:pt x="1" y="49"/>
                </a:cubicBezTo>
                <a:cubicBezTo>
                  <a:pt x="0" y="49"/>
                  <a:pt x="0" y="50"/>
                  <a:pt x="1" y="50"/>
                </a:cubicBezTo>
                <a:cubicBezTo>
                  <a:pt x="1" y="51"/>
                  <a:pt x="1" y="51"/>
                  <a:pt x="2" y="51"/>
                </a:cubicBezTo>
                <a:cubicBezTo>
                  <a:pt x="2" y="51"/>
                  <a:pt x="2" y="51"/>
                  <a:pt x="3" y="51"/>
                </a:cubicBezTo>
                <a:cubicBezTo>
                  <a:pt x="9" y="46"/>
                  <a:pt x="15" y="41"/>
                  <a:pt x="21" y="36"/>
                </a:cubicBezTo>
                <a:cubicBezTo>
                  <a:pt x="37" y="24"/>
                  <a:pt x="53" y="11"/>
                  <a:pt x="71" y="3"/>
                </a:cubicBezTo>
                <a:cubicBezTo>
                  <a:pt x="72" y="2"/>
                  <a:pt x="72" y="1"/>
                  <a:pt x="72" y="1"/>
                </a:cubicBezTo>
                <a:cubicBezTo>
                  <a:pt x="72" y="0"/>
                  <a:pt x="71" y="0"/>
                  <a:pt x="71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6" name="CustomShape 80"/>
          <p:cNvSpPr/>
          <p:nvPr/>
        </p:nvSpPr>
        <p:spPr>
          <a:xfrm>
            <a:off x="3057120" y="2191680"/>
            <a:ext cx="66600" cy="46080"/>
          </a:xfrm>
          <a:custGeom>
            <a:avLst/>
            <a:gdLst/>
            <a:ahLst/>
            <a:rect l="l" t="t" r="r" b="b"/>
            <a:pathLst>
              <a:path w="66" h="46">
                <a:moveTo>
                  <a:pt x="65" y="0"/>
                </a:moveTo>
                <a:cubicBezTo>
                  <a:pt x="64" y="0"/>
                  <a:pt x="64" y="0"/>
                  <a:pt x="64" y="0"/>
                </a:cubicBezTo>
                <a:cubicBezTo>
                  <a:pt x="43" y="14"/>
                  <a:pt x="21" y="28"/>
                  <a:pt x="1" y="43"/>
                </a:cubicBezTo>
                <a:cubicBezTo>
                  <a:pt x="0" y="44"/>
                  <a:pt x="0" y="44"/>
                  <a:pt x="0" y="45"/>
                </a:cubicBezTo>
                <a:cubicBezTo>
                  <a:pt x="1" y="45"/>
                  <a:pt x="1" y="46"/>
                  <a:pt x="1" y="46"/>
                </a:cubicBezTo>
                <a:cubicBezTo>
                  <a:pt x="2" y="46"/>
                  <a:pt x="2" y="46"/>
                  <a:pt x="2" y="45"/>
                </a:cubicBezTo>
                <a:cubicBezTo>
                  <a:pt x="23" y="31"/>
                  <a:pt x="44" y="16"/>
                  <a:pt x="65" y="2"/>
                </a:cubicBezTo>
                <a:cubicBezTo>
                  <a:pt x="66" y="2"/>
                  <a:pt x="66" y="1"/>
                  <a:pt x="66" y="0"/>
                </a:cubicBezTo>
                <a:cubicBezTo>
                  <a:pt x="65" y="0"/>
                  <a:pt x="65" y="0"/>
                  <a:pt x="65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7" name="CustomShape 81"/>
          <p:cNvSpPr/>
          <p:nvPr/>
        </p:nvSpPr>
        <p:spPr>
          <a:xfrm>
            <a:off x="3068280" y="2201400"/>
            <a:ext cx="68760" cy="53640"/>
          </a:xfrm>
          <a:custGeom>
            <a:avLst/>
            <a:gdLst/>
            <a:ahLst/>
            <a:rect l="l" t="t" r="r" b="b"/>
            <a:pathLst>
              <a:path w="68" h="53">
                <a:moveTo>
                  <a:pt x="67" y="0"/>
                </a:moveTo>
                <a:cubicBezTo>
                  <a:pt x="67" y="0"/>
                  <a:pt x="66" y="0"/>
                  <a:pt x="66" y="0"/>
                </a:cubicBezTo>
                <a:cubicBezTo>
                  <a:pt x="59" y="6"/>
                  <a:pt x="52" y="12"/>
                  <a:pt x="46" y="18"/>
                </a:cubicBezTo>
                <a:cubicBezTo>
                  <a:pt x="31" y="30"/>
                  <a:pt x="17" y="42"/>
                  <a:pt x="1" y="50"/>
                </a:cubicBezTo>
                <a:cubicBezTo>
                  <a:pt x="0" y="51"/>
                  <a:pt x="0" y="51"/>
                  <a:pt x="0" y="52"/>
                </a:cubicBezTo>
                <a:cubicBezTo>
                  <a:pt x="0" y="53"/>
                  <a:pt x="1" y="53"/>
                  <a:pt x="1" y="53"/>
                </a:cubicBezTo>
                <a:cubicBezTo>
                  <a:pt x="2" y="53"/>
                  <a:pt x="2" y="53"/>
                  <a:pt x="2" y="53"/>
                </a:cubicBezTo>
                <a:cubicBezTo>
                  <a:pt x="19" y="44"/>
                  <a:pt x="33" y="32"/>
                  <a:pt x="47" y="20"/>
                </a:cubicBezTo>
                <a:cubicBezTo>
                  <a:pt x="54" y="14"/>
                  <a:pt x="61" y="8"/>
                  <a:pt x="68" y="2"/>
                </a:cubicBezTo>
                <a:cubicBezTo>
                  <a:pt x="68" y="2"/>
                  <a:pt x="68" y="1"/>
                  <a:pt x="68" y="0"/>
                </a:cubicBezTo>
                <a:cubicBezTo>
                  <a:pt x="68" y="0"/>
                  <a:pt x="67" y="0"/>
                  <a:pt x="67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8" name="CustomShape 82"/>
          <p:cNvSpPr/>
          <p:nvPr/>
        </p:nvSpPr>
        <p:spPr>
          <a:xfrm>
            <a:off x="3083400" y="2219760"/>
            <a:ext cx="65880" cy="54720"/>
          </a:xfrm>
          <a:custGeom>
            <a:avLst/>
            <a:gdLst/>
            <a:ahLst/>
            <a:rect l="l" t="t" r="r" b="b"/>
            <a:pathLst>
              <a:path w="65" h="54">
                <a:moveTo>
                  <a:pt x="63" y="0"/>
                </a:moveTo>
                <a:cubicBezTo>
                  <a:pt x="63" y="0"/>
                  <a:pt x="63" y="0"/>
                  <a:pt x="62" y="0"/>
                </a:cubicBezTo>
                <a:cubicBezTo>
                  <a:pt x="42" y="17"/>
                  <a:pt x="21" y="34"/>
                  <a:pt x="1" y="52"/>
                </a:cubicBezTo>
                <a:cubicBezTo>
                  <a:pt x="0" y="52"/>
                  <a:pt x="0" y="53"/>
                  <a:pt x="1" y="54"/>
                </a:cubicBezTo>
                <a:cubicBezTo>
                  <a:pt x="1" y="54"/>
                  <a:pt x="1" y="54"/>
                  <a:pt x="2" y="54"/>
                </a:cubicBezTo>
                <a:cubicBezTo>
                  <a:pt x="2" y="54"/>
                  <a:pt x="2" y="54"/>
                  <a:pt x="3" y="54"/>
                </a:cubicBezTo>
                <a:cubicBezTo>
                  <a:pt x="23" y="37"/>
                  <a:pt x="44" y="19"/>
                  <a:pt x="64" y="2"/>
                </a:cubicBezTo>
                <a:cubicBezTo>
                  <a:pt x="65" y="2"/>
                  <a:pt x="65" y="1"/>
                  <a:pt x="64" y="0"/>
                </a:cubicBezTo>
                <a:cubicBezTo>
                  <a:pt x="64" y="0"/>
                  <a:pt x="64" y="0"/>
                  <a:pt x="6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9" name="CustomShape 83"/>
          <p:cNvSpPr/>
          <p:nvPr/>
        </p:nvSpPr>
        <p:spPr>
          <a:xfrm>
            <a:off x="3094560" y="2234880"/>
            <a:ext cx="68040" cy="55800"/>
          </a:xfrm>
          <a:custGeom>
            <a:avLst/>
            <a:gdLst/>
            <a:ahLst/>
            <a:rect l="l" t="t" r="r" b="b"/>
            <a:pathLst>
              <a:path w="67" h="55">
                <a:moveTo>
                  <a:pt x="66" y="0"/>
                </a:moveTo>
                <a:cubicBezTo>
                  <a:pt x="66" y="0"/>
                  <a:pt x="65" y="0"/>
                  <a:pt x="65" y="0"/>
                </a:cubicBezTo>
                <a:cubicBezTo>
                  <a:pt x="44" y="17"/>
                  <a:pt x="22" y="35"/>
                  <a:pt x="1" y="52"/>
                </a:cubicBezTo>
                <a:cubicBezTo>
                  <a:pt x="0" y="53"/>
                  <a:pt x="0" y="53"/>
                  <a:pt x="1" y="54"/>
                </a:cubicBezTo>
                <a:cubicBezTo>
                  <a:pt x="1" y="54"/>
                  <a:pt x="1" y="55"/>
                  <a:pt x="2" y="55"/>
                </a:cubicBezTo>
                <a:cubicBezTo>
                  <a:pt x="2" y="55"/>
                  <a:pt x="2" y="54"/>
                  <a:pt x="3" y="54"/>
                </a:cubicBezTo>
                <a:cubicBezTo>
                  <a:pt x="24" y="37"/>
                  <a:pt x="45" y="19"/>
                  <a:pt x="67" y="2"/>
                </a:cubicBezTo>
                <a:cubicBezTo>
                  <a:pt x="67" y="2"/>
                  <a:pt x="67" y="1"/>
                  <a:pt x="67" y="0"/>
                </a:cubicBezTo>
                <a:cubicBezTo>
                  <a:pt x="67" y="0"/>
                  <a:pt x="66" y="0"/>
                  <a:pt x="66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0" name="CustomShape 84"/>
          <p:cNvSpPr/>
          <p:nvPr/>
        </p:nvSpPr>
        <p:spPr>
          <a:xfrm>
            <a:off x="3106080" y="2251080"/>
            <a:ext cx="67320" cy="52560"/>
          </a:xfrm>
          <a:custGeom>
            <a:avLst/>
            <a:gdLst/>
            <a:ahLst/>
            <a:rect l="l" t="t" r="r" b="b"/>
            <a:pathLst>
              <a:path w="67" h="52">
                <a:moveTo>
                  <a:pt x="65" y="0"/>
                </a:moveTo>
                <a:cubicBezTo>
                  <a:pt x="65" y="0"/>
                  <a:pt x="64" y="0"/>
                  <a:pt x="64" y="0"/>
                </a:cubicBezTo>
                <a:cubicBezTo>
                  <a:pt x="43" y="17"/>
                  <a:pt x="22" y="33"/>
                  <a:pt x="1" y="50"/>
                </a:cubicBezTo>
                <a:cubicBezTo>
                  <a:pt x="0" y="50"/>
                  <a:pt x="0" y="51"/>
                  <a:pt x="1" y="52"/>
                </a:cubicBezTo>
                <a:cubicBezTo>
                  <a:pt x="1" y="52"/>
                  <a:pt x="1" y="52"/>
                  <a:pt x="2" y="52"/>
                </a:cubicBezTo>
                <a:cubicBezTo>
                  <a:pt x="2" y="52"/>
                  <a:pt x="2" y="52"/>
                  <a:pt x="3" y="52"/>
                </a:cubicBezTo>
                <a:cubicBezTo>
                  <a:pt x="24" y="35"/>
                  <a:pt x="45" y="19"/>
                  <a:pt x="66" y="2"/>
                </a:cubicBezTo>
                <a:cubicBezTo>
                  <a:pt x="66" y="2"/>
                  <a:pt x="67" y="1"/>
                  <a:pt x="66" y="0"/>
                </a:cubicBezTo>
                <a:cubicBezTo>
                  <a:pt x="66" y="0"/>
                  <a:pt x="65" y="0"/>
                  <a:pt x="65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1" name="CustomShape 85"/>
          <p:cNvSpPr/>
          <p:nvPr/>
        </p:nvSpPr>
        <p:spPr>
          <a:xfrm>
            <a:off x="2149200" y="2404800"/>
            <a:ext cx="80640" cy="79920"/>
          </a:xfrm>
          <a:custGeom>
            <a:avLst/>
            <a:gdLst/>
            <a:ahLst/>
            <a:rect l="l" t="t" r="r" b="b"/>
            <a:pathLst>
              <a:path w="80" h="79">
                <a:moveTo>
                  <a:pt x="6" y="69"/>
                </a:moveTo>
                <a:cubicBezTo>
                  <a:pt x="16" y="52"/>
                  <a:pt x="18" y="30"/>
                  <a:pt x="21" y="14"/>
                </a:cubicBezTo>
                <a:cubicBezTo>
                  <a:pt x="27" y="16"/>
                  <a:pt x="32" y="17"/>
                  <a:pt x="38" y="17"/>
                </a:cubicBezTo>
                <a:cubicBezTo>
                  <a:pt x="37" y="19"/>
                  <a:pt x="36" y="21"/>
                  <a:pt x="35" y="23"/>
                </a:cubicBezTo>
                <a:cubicBezTo>
                  <a:pt x="34" y="24"/>
                  <a:pt x="34" y="24"/>
                  <a:pt x="34" y="25"/>
                </a:cubicBezTo>
                <a:cubicBezTo>
                  <a:pt x="35" y="25"/>
                  <a:pt x="35" y="26"/>
                  <a:pt x="36" y="26"/>
                </a:cubicBezTo>
                <a:cubicBezTo>
                  <a:pt x="40" y="27"/>
                  <a:pt x="44" y="27"/>
                  <a:pt x="48" y="28"/>
                </a:cubicBezTo>
                <a:cubicBezTo>
                  <a:pt x="48" y="28"/>
                  <a:pt x="49" y="28"/>
                  <a:pt x="49" y="28"/>
                </a:cubicBezTo>
                <a:cubicBezTo>
                  <a:pt x="50" y="28"/>
                  <a:pt x="50" y="28"/>
                  <a:pt x="51" y="28"/>
                </a:cubicBezTo>
                <a:cubicBezTo>
                  <a:pt x="51" y="28"/>
                  <a:pt x="51" y="28"/>
                  <a:pt x="51" y="28"/>
                </a:cubicBezTo>
                <a:cubicBezTo>
                  <a:pt x="52" y="27"/>
                  <a:pt x="53" y="26"/>
                  <a:pt x="53" y="25"/>
                </a:cubicBezTo>
                <a:cubicBezTo>
                  <a:pt x="54" y="22"/>
                  <a:pt x="56" y="20"/>
                  <a:pt x="57" y="17"/>
                </a:cubicBezTo>
                <a:cubicBezTo>
                  <a:pt x="63" y="17"/>
                  <a:pt x="70" y="17"/>
                  <a:pt x="76" y="18"/>
                </a:cubicBezTo>
                <a:cubicBezTo>
                  <a:pt x="74" y="26"/>
                  <a:pt x="74" y="35"/>
                  <a:pt x="72" y="45"/>
                </a:cubicBezTo>
                <a:cubicBezTo>
                  <a:pt x="70" y="55"/>
                  <a:pt x="68" y="65"/>
                  <a:pt x="62" y="73"/>
                </a:cubicBezTo>
                <a:cubicBezTo>
                  <a:pt x="62" y="74"/>
                  <a:pt x="62" y="75"/>
                  <a:pt x="62" y="75"/>
                </a:cubicBezTo>
                <a:cubicBezTo>
                  <a:pt x="61" y="76"/>
                  <a:pt x="61" y="76"/>
                  <a:pt x="61" y="76"/>
                </a:cubicBezTo>
                <a:cubicBezTo>
                  <a:pt x="61" y="76"/>
                  <a:pt x="61" y="76"/>
                  <a:pt x="61" y="76"/>
                </a:cubicBezTo>
                <a:cubicBezTo>
                  <a:pt x="61" y="76"/>
                  <a:pt x="61" y="76"/>
                  <a:pt x="61" y="76"/>
                </a:cubicBezTo>
                <a:cubicBezTo>
                  <a:pt x="61" y="76"/>
                  <a:pt x="60" y="76"/>
                  <a:pt x="60" y="76"/>
                </a:cubicBezTo>
                <a:cubicBezTo>
                  <a:pt x="48" y="74"/>
                  <a:pt x="36" y="72"/>
                  <a:pt x="25" y="71"/>
                </a:cubicBezTo>
                <a:cubicBezTo>
                  <a:pt x="19" y="70"/>
                  <a:pt x="13" y="69"/>
                  <a:pt x="7" y="69"/>
                </a:cubicBezTo>
                <a:cubicBezTo>
                  <a:pt x="7" y="69"/>
                  <a:pt x="6" y="69"/>
                  <a:pt x="6" y="69"/>
                </a:cubicBezTo>
                <a:moveTo>
                  <a:pt x="49" y="24"/>
                </a:moveTo>
                <a:cubicBezTo>
                  <a:pt x="48" y="24"/>
                  <a:pt x="48" y="24"/>
                  <a:pt x="48" y="24"/>
                </a:cubicBezTo>
                <a:cubicBezTo>
                  <a:pt x="45" y="24"/>
                  <a:pt x="42" y="23"/>
                  <a:pt x="39" y="23"/>
                </a:cubicBezTo>
                <a:cubicBezTo>
                  <a:pt x="43" y="17"/>
                  <a:pt x="46" y="10"/>
                  <a:pt x="48" y="3"/>
                </a:cubicBezTo>
                <a:cubicBezTo>
                  <a:pt x="51" y="4"/>
                  <a:pt x="55" y="4"/>
                  <a:pt x="58" y="6"/>
                </a:cubicBezTo>
                <a:cubicBezTo>
                  <a:pt x="55" y="11"/>
                  <a:pt x="53" y="17"/>
                  <a:pt x="50" y="23"/>
                </a:cubicBezTo>
                <a:cubicBezTo>
                  <a:pt x="50" y="24"/>
                  <a:pt x="50" y="24"/>
                  <a:pt x="50" y="24"/>
                </a:cubicBezTo>
                <a:cubicBezTo>
                  <a:pt x="49" y="24"/>
                  <a:pt x="49" y="24"/>
                  <a:pt x="49" y="24"/>
                </a:cubicBezTo>
                <a:cubicBezTo>
                  <a:pt x="49" y="24"/>
                  <a:pt x="49" y="24"/>
                  <a:pt x="49" y="24"/>
                </a:cubicBezTo>
                <a:moveTo>
                  <a:pt x="47" y="0"/>
                </a:moveTo>
                <a:cubicBezTo>
                  <a:pt x="46" y="0"/>
                  <a:pt x="45" y="0"/>
                  <a:pt x="45" y="1"/>
                </a:cubicBezTo>
                <a:cubicBezTo>
                  <a:pt x="44" y="5"/>
                  <a:pt x="42" y="9"/>
                  <a:pt x="40" y="13"/>
                </a:cubicBezTo>
                <a:cubicBezTo>
                  <a:pt x="33" y="13"/>
                  <a:pt x="26" y="13"/>
                  <a:pt x="21" y="10"/>
                </a:cubicBezTo>
                <a:cubicBezTo>
                  <a:pt x="20" y="10"/>
                  <a:pt x="20" y="9"/>
                  <a:pt x="20" y="9"/>
                </a:cubicBezTo>
                <a:cubicBezTo>
                  <a:pt x="20" y="9"/>
                  <a:pt x="19" y="9"/>
                  <a:pt x="19" y="10"/>
                </a:cubicBezTo>
                <a:cubicBezTo>
                  <a:pt x="18" y="10"/>
                  <a:pt x="18" y="10"/>
                  <a:pt x="18" y="11"/>
                </a:cubicBezTo>
                <a:cubicBezTo>
                  <a:pt x="15" y="28"/>
                  <a:pt x="13" y="53"/>
                  <a:pt x="1" y="70"/>
                </a:cubicBezTo>
                <a:cubicBezTo>
                  <a:pt x="0" y="70"/>
                  <a:pt x="0" y="71"/>
                  <a:pt x="1" y="72"/>
                </a:cubicBezTo>
                <a:cubicBezTo>
                  <a:pt x="1" y="72"/>
                  <a:pt x="2" y="73"/>
                  <a:pt x="2" y="73"/>
                </a:cubicBezTo>
                <a:cubicBezTo>
                  <a:pt x="2" y="73"/>
                  <a:pt x="2" y="73"/>
                  <a:pt x="2" y="73"/>
                </a:cubicBezTo>
                <a:cubicBezTo>
                  <a:pt x="4" y="73"/>
                  <a:pt x="6" y="72"/>
                  <a:pt x="7" y="72"/>
                </a:cubicBezTo>
                <a:cubicBezTo>
                  <a:pt x="7" y="72"/>
                  <a:pt x="7" y="72"/>
                  <a:pt x="7" y="72"/>
                </a:cubicBezTo>
                <a:cubicBezTo>
                  <a:pt x="13" y="72"/>
                  <a:pt x="18" y="73"/>
                  <a:pt x="24" y="74"/>
                </a:cubicBezTo>
                <a:cubicBezTo>
                  <a:pt x="36" y="76"/>
                  <a:pt x="48" y="78"/>
                  <a:pt x="59" y="79"/>
                </a:cubicBezTo>
                <a:cubicBezTo>
                  <a:pt x="59" y="79"/>
                  <a:pt x="59" y="79"/>
                  <a:pt x="59" y="79"/>
                </a:cubicBezTo>
                <a:cubicBezTo>
                  <a:pt x="60" y="79"/>
                  <a:pt x="60" y="79"/>
                  <a:pt x="61" y="79"/>
                </a:cubicBezTo>
                <a:cubicBezTo>
                  <a:pt x="61" y="79"/>
                  <a:pt x="62" y="79"/>
                  <a:pt x="63" y="79"/>
                </a:cubicBezTo>
                <a:cubicBezTo>
                  <a:pt x="63" y="79"/>
                  <a:pt x="64" y="78"/>
                  <a:pt x="64" y="78"/>
                </a:cubicBezTo>
                <a:cubicBezTo>
                  <a:pt x="65" y="77"/>
                  <a:pt x="65" y="77"/>
                  <a:pt x="65" y="76"/>
                </a:cubicBezTo>
                <a:cubicBezTo>
                  <a:pt x="65" y="76"/>
                  <a:pt x="65" y="75"/>
                  <a:pt x="65" y="75"/>
                </a:cubicBezTo>
                <a:cubicBezTo>
                  <a:pt x="71" y="66"/>
                  <a:pt x="74" y="56"/>
                  <a:pt x="76" y="45"/>
                </a:cubicBezTo>
                <a:cubicBezTo>
                  <a:pt x="77" y="35"/>
                  <a:pt x="78" y="25"/>
                  <a:pt x="80" y="17"/>
                </a:cubicBezTo>
                <a:cubicBezTo>
                  <a:pt x="80" y="17"/>
                  <a:pt x="80" y="16"/>
                  <a:pt x="80" y="16"/>
                </a:cubicBezTo>
                <a:cubicBezTo>
                  <a:pt x="79" y="15"/>
                  <a:pt x="79" y="15"/>
                  <a:pt x="79" y="15"/>
                </a:cubicBezTo>
                <a:cubicBezTo>
                  <a:pt x="71" y="14"/>
                  <a:pt x="65" y="14"/>
                  <a:pt x="58" y="13"/>
                </a:cubicBezTo>
                <a:cubicBezTo>
                  <a:pt x="60" y="11"/>
                  <a:pt x="61" y="8"/>
                  <a:pt x="62" y="5"/>
                </a:cubicBezTo>
                <a:cubicBezTo>
                  <a:pt x="62" y="5"/>
                  <a:pt x="62" y="4"/>
                  <a:pt x="62" y="4"/>
                </a:cubicBezTo>
                <a:cubicBezTo>
                  <a:pt x="62" y="3"/>
                  <a:pt x="61" y="3"/>
                  <a:pt x="61" y="3"/>
                </a:cubicBezTo>
                <a:cubicBezTo>
                  <a:pt x="56" y="1"/>
                  <a:pt x="52" y="0"/>
                  <a:pt x="47" y="0"/>
                </a:cubicBezTo>
                <a:cubicBezTo>
                  <a:pt x="47" y="0"/>
                  <a:pt x="47" y="0"/>
                  <a:pt x="47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2" name="CustomShape 86"/>
          <p:cNvSpPr/>
          <p:nvPr/>
        </p:nvSpPr>
        <p:spPr>
          <a:xfrm>
            <a:off x="2174760" y="2438280"/>
            <a:ext cx="39240" cy="6480"/>
          </a:xfrm>
          <a:custGeom>
            <a:avLst/>
            <a:gdLst/>
            <a:ahLst/>
            <a:rect l="l" t="t" r="r" b="b"/>
            <a:pathLst>
              <a:path w="39" h="7">
                <a:moveTo>
                  <a:pt x="2" y="0"/>
                </a:moveTo>
                <a:cubicBezTo>
                  <a:pt x="1" y="0"/>
                  <a:pt x="1" y="1"/>
                  <a:pt x="1" y="1"/>
                </a:cubicBezTo>
                <a:cubicBezTo>
                  <a:pt x="0" y="2"/>
                  <a:pt x="1" y="3"/>
                  <a:pt x="2" y="4"/>
                </a:cubicBezTo>
                <a:cubicBezTo>
                  <a:pt x="13" y="6"/>
                  <a:pt x="25" y="7"/>
                  <a:pt x="37" y="7"/>
                </a:cubicBezTo>
                <a:cubicBezTo>
                  <a:pt x="37" y="7"/>
                  <a:pt x="37" y="7"/>
                  <a:pt x="37" y="7"/>
                </a:cubicBezTo>
                <a:cubicBezTo>
                  <a:pt x="38" y="7"/>
                  <a:pt x="39" y="7"/>
                  <a:pt x="39" y="6"/>
                </a:cubicBezTo>
                <a:cubicBezTo>
                  <a:pt x="39" y="5"/>
                  <a:pt x="38" y="4"/>
                  <a:pt x="37" y="4"/>
                </a:cubicBezTo>
                <a:cubicBezTo>
                  <a:pt x="26" y="4"/>
                  <a:pt x="14" y="2"/>
                  <a:pt x="3" y="0"/>
                </a:cubicBezTo>
                <a:cubicBezTo>
                  <a:pt x="3" y="0"/>
                  <a:pt x="2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3" name="CustomShape 87"/>
          <p:cNvSpPr/>
          <p:nvPr/>
        </p:nvSpPr>
        <p:spPr>
          <a:xfrm>
            <a:off x="2170440" y="2449440"/>
            <a:ext cx="39600" cy="7920"/>
          </a:xfrm>
          <a:custGeom>
            <a:avLst/>
            <a:gdLst/>
            <a:ahLst/>
            <a:rect l="l" t="t" r="r" b="b"/>
            <a:pathLst>
              <a:path w="39" h="8">
                <a:moveTo>
                  <a:pt x="2" y="0"/>
                </a:moveTo>
                <a:cubicBezTo>
                  <a:pt x="1" y="0"/>
                  <a:pt x="1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3" y="6"/>
                  <a:pt x="25" y="8"/>
                  <a:pt x="37" y="8"/>
                </a:cubicBezTo>
                <a:cubicBezTo>
                  <a:pt x="37" y="8"/>
                  <a:pt x="37" y="8"/>
                  <a:pt x="37" y="8"/>
                </a:cubicBezTo>
                <a:cubicBezTo>
                  <a:pt x="38" y="8"/>
                  <a:pt x="39" y="7"/>
                  <a:pt x="39" y="6"/>
                </a:cubicBezTo>
                <a:cubicBezTo>
                  <a:pt x="39" y="5"/>
                  <a:pt x="38" y="4"/>
                  <a:pt x="37" y="4"/>
                </a:cubicBezTo>
                <a:cubicBezTo>
                  <a:pt x="25" y="4"/>
                  <a:pt x="14" y="3"/>
                  <a:pt x="3" y="0"/>
                </a:cubicBezTo>
                <a:cubicBezTo>
                  <a:pt x="2" y="0"/>
                  <a:pt x="2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4" name="CustomShape 88"/>
          <p:cNvSpPr/>
          <p:nvPr/>
        </p:nvSpPr>
        <p:spPr>
          <a:xfrm>
            <a:off x="2169360" y="2459520"/>
            <a:ext cx="13680" cy="6120"/>
          </a:xfrm>
          <a:custGeom>
            <a:avLst/>
            <a:gdLst/>
            <a:ahLst/>
            <a:rect l="l" t="t" r="r" b="b"/>
            <a:pathLst>
              <a:path w="14" h="6">
                <a:moveTo>
                  <a:pt x="4" y="0"/>
                </a:moveTo>
                <a:cubicBezTo>
                  <a:pt x="3" y="0"/>
                  <a:pt x="2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3"/>
                  <a:pt x="1" y="4"/>
                  <a:pt x="1" y="4"/>
                </a:cubicBezTo>
                <a:cubicBezTo>
                  <a:pt x="2" y="4"/>
                  <a:pt x="2" y="4"/>
                  <a:pt x="2" y="4"/>
                </a:cubicBezTo>
                <a:cubicBezTo>
                  <a:pt x="3" y="4"/>
                  <a:pt x="3" y="3"/>
                  <a:pt x="4" y="3"/>
                </a:cubicBezTo>
                <a:cubicBezTo>
                  <a:pt x="4" y="3"/>
                  <a:pt x="4" y="3"/>
                  <a:pt x="4" y="3"/>
                </a:cubicBezTo>
                <a:cubicBezTo>
                  <a:pt x="7" y="3"/>
                  <a:pt x="9" y="4"/>
                  <a:pt x="11" y="5"/>
                </a:cubicBezTo>
                <a:cubicBezTo>
                  <a:pt x="12" y="6"/>
                  <a:pt x="12" y="6"/>
                  <a:pt x="12" y="6"/>
                </a:cubicBezTo>
                <a:cubicBezTo>
                  <a:pt x="13" y="6"/>
                  <a:pt x="13" y="5"/>
                  <a:pt x="14" y="5"/>
                </a:cubicBezTo>
                <a:cubicBezTo>
                  <a:pt x="14" y="4"/>
                  <a:pt x="14" y="3"/>
                  <a:pt x="13" y="2"/>
                </a:cubicBezTo>
                <a:cubicBezTo>
                  <a:pt x="10" y="1"/>
                  <a:pt x="7" y="0"/>
                  <a:pt x="4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5" name="CustomShape 89"/>
          <p:cNvSpPr/>
          <p:nvPr/>
        </p:nvSpPr>
        <p:spPr>
          <a:xfrm>
            <a:off x="2021040" y="2312280"/>
            <a:ext cx="95400" cy="114840"/>
          </a:xfrm>
          <a:custGeom>
            <a:avLst/>
            <a:gdLst/>
            <a:ahLst/>
            <a:rect l="l" t="t" r="r" b="b"/>
            <a:pathLst>
              <a:path w="94" h="113">
                <a:moveTo>
                  <a:pt x="24" y="107"/>
                </a:moveTo>
                <a:cubicBezTo>
                  <a:pt x="24" y="105"/>
                  <a:pt x="24" y="102"/>
                  <a:pt x="24" y="100"/>
                </a:cubicBezTo>
                <a:cubicBezTo>
                  <a:pt x="45" y="93"/>
                  <a:pt x="67" y="88"/>
                  <a:pt x="90" y="85"/>
                </a:cubicBezTo>
                <a:cubicBezTo>
                  <a:pt x="90" y="88"/>
                  <a:pt x="90" y="91"/>
                  <a:pt x="91" y="94"/>
                </a:cubicBezTo>
                <a:cubicBezTo>
                  <a:pt x="90" y="94"/>
                  <a:pt x="90" y="94"/>
                  <a:pt x="90" y="94"/>
                </a:cubicBezTo>
                <a:cubicBezTo>
                  <a:pt x="89" y="94"/>
                  <a:pt x="89" y="93"/>
                  <a:pt x="88" y="93"/>
                </a:cubicBezTo>
                <a:cubicBezTo>
                  <a:pt x="88" y="93"/>
                  <a:pt x="88" y="93"/>
                  <a:pt x="88" y="93"/>
                </a:cubicBezTo>
                <a:cubicBezTo>
                  <a:pt x="88" y="93"/>
                  <a:pt x="87" y="94"/>
                  <a:pt x="86" y="94"/>
                </a:cubicBezTo>
                <a:cubicBezTo>
                  <a:pt x="86" y="93"/>
                  <a:pt x="86" y="93"/>
                  <a:pt x="86" y="93"/>
                </a:cubicBezTo>
                <a:cubicBezTo>
                  <a:pt x="86" y="93"/>
                  <a:pt x="85" y="93"/>
                  <a:pt x="85" y="93"/>
                </a:cubicBezTo>
                <a:cubicBezTo>
                  <a:pt x="84" y="93"/>
                  <a:pt x="84" y="93"/>
                  <a:pt x="84" y="94"/>
                </a:cubicBezTo>
                <a:cubicBezTo>
                  <a:pt x="83" y="94"/>
                  <a:pt x="83" y="94"/>
                  <a:pt x="83" y="94"/>
                </a:cubicBezTo>
                <a:cubicBezTo>
                  <a:pt x="68" y="97"/>
                  <a:pt x="53" y="100"/>
                  <a:pt x="38" y="103"/>
                </a:cubicBezTo>
                <a:cubicBezTo>
                  <a:pt x="34" y="104"/>
                  <a:pt x="29" y="105"/>
                  <a:pt x="24" y="107"/>
                </a:cubicBezTo>
                <a:moveTo>
                  <a:pt x="88" y="72"/>
                </a:moveTo>
                <a:cubicBezTo>
                  <a:pt x="81" y="54"/>
                  <a:pt x="77" y="35"/>
                  <a:pt x="74" y="15"/>
                </a:cubicBezTo>
                <a:cubicBezTo>
                  <a:pt x="77" y="15"/>
                  <a:pt x="80" y="15"/>
                  <a:pt x="83" y="14"/>
                </a:cubicBezTo>
                <a:cubicBezTo>
                  <a:pt x="82" y="16"/>
                  <a:pt x="82" y="19"/>
                  <a:pt x="82" y="21"/>
                </a:cubicBezTo>
                <a:cubicBezTo>
                  <a:pt x="82" y="26"/>
                  <a:pt x="83" y="32"/>
                  <a:pt x="83" y="37"/>
                </a:cubicBezTo>
                <a:cubicBezTo>
                  <a:pt x="85" y="49"/>
                  <a:pt x="86" y="60"/>
                  <a:pt x="88" y="72"/>
                </a:cubicBezTo>
                <a:moveTo>
                  <a:pt x="28" y="34"/>
                </a:moveTo>
                <a:cubicBezTo>
                  <a:pt x="28" y="26"/>
                  <a:pt x="25" y="18"/>
                  <a:pt x="24" y="13"/>
                </a:cubicBezTo>
                <a:cubicBezTo>
                  <a:pt x="24" y="13"/>
                  <a:pt x="24" y="13"/>
                  <a:pt x="24" y="13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11"/>
                  <a:pt x="24" y="11"/>
                  <a:pt x="25" y="11"/>
                </a:cubicBezTo>
                <a:cubicBezTo>
                  <a:pt x="25" y="11"/>
                  <a:pt x="26" y="10"/>
                  <a:pt x="26" y="10"/>
                </a:cubicBezTo>
                <a:cubicBezTo>
                  <a:pt x="30" y="9"/>
                  <a:pt x="33" y="7"/>
                  <a:pt x="36" y="6"/>
                </a:cubicBezTo>
                <a:cubicBezTo>
                  <a:pt x="36" y="7"/>
                  <a:pt x="37" y="8"/>
                  <a:pt x="37" y="9"/>
                </a:cubicBezTo>
                <a:cubicBezTo>
                  <a:pt x="38" y="13"/>
                  <a:pt x="39" y="17"/>
                  <a:pt x="41" y="20"/>
                </a:cubicBezTo>
                <a:cubicBezTo>
                  <a:pt x="41" y="22"/>
                  <a:pt x="42" y="23"/>
                  <a:pt x="42" y="25"/>
                </a:cubicBezTo>
                <a:cubicBezTo>
                  <a:pt x="43" y="26"/>
                  <a:pt x="43" y="27"/>
                  <a:pt x="43" y="28"/>
                </a:cubicBezTo>
                <a:cubicBezTo>
                  <a:pt x="43" y="28"/>
                  <a:pt x="43" y="28"/>
                  <a:pt x="43" y="28"/>
                </a:cubicBezTo>
                <a:cubicBezTo>
                  <a:pt x="42" y="28"/>
                  <a:pt x="42" y="28"/>
                  <a:pt x="42" y="28"/>
                </a:cubicBezTo>
                <a:cubicBezTo>
                  <a:pt x="42" y="30"/>
                  <a:pt x="39" y="31"/>
                  <a:pt x="36" y="32"/>
                </a:cubicBezTo>
                <a:cubicBezTo>
                  <a:pt x="33" y="33"/>
                  <a:pt x="30" y="34"/>
                  <a:pt x="28" y="34"/>
                </a:cubicBezTo>
                <a:moveTo>
                  <a:pt x="27" y="38"/>
                </a:moveTo>
                <a:cubicBezTo>
                  <a:pt x="30" y="38"/>
                  <a:pt x="35" y="37"/>
                  <a:pt x="38" y="35"/>
                </a:cubicBezTo>
                <a:cubicBezTo>
                  <a:pt x="40" y="34"/>
                  <a:pt x="42" y="33"/>
                  <a:pt x="43" y="32"/>
                </a:cubicBezTo>
                <a:cubicBezTo>
                  <a:pt x="44" y="32"/>
                  <a:pt x="45" y="31"/>
                  <a:pt x="45" y="31"/>
                </a:cubicBezTo>
                <a:cubicBezTo>
                  <a:pt x="46" y="30"/>
                  <a:pt x="46" y="29"/>
                  <a:pt x="46" y="28"/>
                </a:cubicBezTo>
                <a:cubicBezTo>
                  <a:pt x="46" y="28"/>
                  <a:pt x="46" y="28"/>
                  <a:pt x="46" y="28"/>
                </a:cubicBezTo>
                <a:cubicBezTo>
                  <a:pt x="46" y="26"/>
                  <a:pt x="46" y="24"/>
                  <a:pt x="45" y="22"/>
                </a:cubicBezTo>
                <a:cubicBezTo>
                  <a:pt x="45" y="21"/>
                  <a:pt x="44" y="19"/>
                  <a:pt x="44" y="17"/>
                </a:cubicBezTo>
                <a:cubicBezTo>
                  <a:pt x="52" y="14"/>
                  <a:pt x="60" y="10"/>
                  <a:pt x="67" y="6"/>
                </a:cubicBezTo>
                <a:cubicBezTo>
                  <a:pt x="68" y="6"/>
                  <a:pt x="68" y="6"/>
                  <a:pt x="69" y="5"/>
                </a:cubicBezTo>
                <a:cubicBezTo>
                  <a:pt x="72" y="31"/>
                  <a:pt x="78" y="57"/>
                  <a:pt x="88" y="81"/>
                </a:cubicBezTo>
                <a:cubicBezTo>
                  <a:pt x="66" y="84"/>
                  <a:pt x="44" y="89"/>
                  <a:pt x="24" y="96"/>
                </a:cubicBezTo>
                <a:cubicBezTo>
                  <a:pt x="23" y="96"/>
                  <a:pt x="23" y="96"/>
                  <a:pt x="23" y="96"/>
                </a:cubicBezTo>
                <a:cubicBezTo>
                  <a:pt x="22" y="96"/>
                  <a:pt x="21" y="96"/>
                  <a:pt x="21" y="97"/>
                </a:cubicBezTo>
                <a:cubicBezTo>
                  <a:pt x="17" y="99"/>
                  <a:pt x="13" y="100"/>
                  <a:pt x="9" y="102"/>
                </a:cubicBezTo>
                <a:cubicBezTo>
                  <a:pt x="9" y="96"/>
                  <a:pt x="9" y="91"/>
                  <a:pt x="9" y="86"/>
                </a:cubicBezTo>
                <a:cubicBezTo>
                  <a:pt x="9" y="67"/>
                  <a:pt x="7" y="49"/>
                  <a:pt x="4" y="30"/>
                </a:cubicBezTo>
                <a:cubicBezTo>
                  <a:pt x="5" y="30"/>
                  <a:pt x="5" y="30"/>
                  <a:pt x="5" y="30"/>
                </a:cubicBezTo>
                <a:cubicBezTo>
                  <a:pt x="11" y="29"/>
                  <a:pt x="17" y="27"/>
                  <a:pt x="23" y="25"/>
                </a:cubicBezTo>
                <a:cubicBezTo>
                  <a:pt x="24" y="29"/>
                  <a:pt x="25" y="32"/>
                  <a:pt x="25" y="36"/>
                </a:cubicBezTo>
                <a:cubicBezTo>
                  <a:pt x="25" y="37"/>
                  <a:pt x="26" y="38"/>
                  <a:pt x="26" y="38"/>
                </a:cubicBezTo>
                <a:cubicBezTo>
                  <a:pt x="27" y="38"/>
                  <a:pt x="27" y="38"/>
                  <a:pt x="27" y="38"/>
                </a:cubicBezTo>
                <a:moveTo>
                  <a:pt x="71" y="0"/>
                </a:moveTo>
                <a:cubicBezTo>
                  <a:pt x="70" y="0"/>
                  <a:pt x="70" y="1"/>
                  <a:pt x="69" y="1"/>
                </a:cubicBezTo>
                <a:cubicBezTo>
                  <a:pt x="69" y="2"/>
                  <a:pt x="69" y="2"/>
                  <a:pt x="69" y="2"/>
                </a:cubicBezTo>
                <a:cubicBezTo>
                  <a:pt x="68" y="2"/>
                  <a:pt x="68" y="2"/>
                  <a:pt x="68" y="2"/>
                </a:cubicBezTo>
                <a:cubicBezTo>
                  <a:pt x="67" y="2"/>
                  <a:pt x="67" y="2"/>
                  <a:pt x="66" y="3"/>
                </a:cubicBezTo>
                <a:cubicBezTo>
                  <a:pt x="58" y="7"/>
                  <a:pt x="50" y="11"/>
                  <a:pt x="42" y="14"/>
                </a:cubicBezTo>
                <a:cubicBezTo>
                  <a:pt x="42" y="13"/>
                  <a:pt x="42" y="12"/>
                  <a:pt x="42" y="12"/>
                </a:cubicBezTo>
                <a:cubicBezTo>
                  <a:pt x="41" y="10"/>
                  <a:pt x="40" y="8"/>
                  <a:pt x="40" y="7"/>
                </a:cubicBezTo>
                <a:cubicBezTo>
                  <a:pt x="40" y="5"/>
                  <a:pt x="39" y="4"/>
                  <a:pt x="39" y="4"/>
                </a:cubicBezTo>
                <a:cubicBezTo>
                  <a:pt x="39" y="3"/>
                  <a:pt x="39" y="3"/>
                  <a:pt x="38" y="2"/>
                </a:cubicBezTo>
                <a:cubicBezTo>
                  <a:pt x="38" y="2"/>
                  <a:pt x="38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3" y="4"/>
                  <a:pt x="29" y="5"/>
                  <a:pt x="25" y="7"/>
                </a:cubicBezTo>
                <a:cubicBezTo>
                  <a:pt x="24" y="7"/>
                  <a:pt x="24" y="7"/>
                  <a:pt x="23" y="8"/>
                </a:cubicBezTo>
                <a:cubicBezTo>
                  <a:pt x="22" y="8"/>
                  <a:pt x="21" y="9"/>
                  <a:pt x="21" y="10"/>
                </a:cubicBezTo>
                <a:cubicBezTo>
                  <a:pt x="20" y="11"/>
                  <a:pt x="20" y="12"/>
                  <a:pt x="20" y="13"/>
                </a:cubicBezTo>
                <a:cubicBezTo>
                  <a:pt x="20" y="13"/>
                  <a:pt x="20" y="14"/>
                  <a:pt x="20" y="14"/>
                </a:cubicBezTo>
                <a:cubicBezTo>
                  <a:pt x="21" y="16"/>
                  <a:pt x="22" y="19"/>
                  <a:pt x="22" y="21"/>
                </a:cubicBezTo>
                <a:cubicBezTo>
                  <a:pt x="16" y="23"/>
                  <a:pt x="10" y="25"/>
                  <a:pt x="4" y="27"/>
                </a:cubicBezTo>
                <a:cubicBezTo>
                  <a:pt x="3" y="27"/>
                  <a:pt x="3" y="27"/>
                  <a:pt x="3" y="27"/>
                </a:cubicBezTo>
                <a:cubicBezTo>
                  <a:pt x="3" y="27"/>
                  <a:pt x="3" y="26"/>
                  <a:pt x="2" y="26"/>
                </a:cubicBezTo>
                <a:cubicBezTo>
                  <a:pt x="2" y="26"/>
                  <a:pt x="2" y="27"/>
                  <a:pt x="2" y="27"/>
                </a:cubicBezTo>
                <a:cubicBezTo>
                  <a:pt x="1" y="27"/>
                  <a:pt x="0" y="28"/>
                  <a:pt x="0" y="29"/>
                </a:cubicBezTo>
                <a:cubicBezTo>
                  <a:pt x="4" y="47"/>
                  <a:pt x="6" y="66"/>
                  <a:pt x="6" y="86"/>
                </a:cubicBezTo>
                <a:cubicBezTo>
                  <a:pt x="6" y="92"/>
                  <a:pt x="5" y="98"/>
                  <a:pt x="5" y="104"/>
                </a:cubicBezTo>
                <a:cubicBezTo>
                  <a:pt x="5" y="105"/>
                  <a:pt x="5" y="105"/>
                  <a:pt x="6" y="106"/>
                </a:cubicBezTo>
                <a:cubicBezTo>
                  <a:pt x="6" y="106"/>
                  <a:pt x="6" y="106"/>
                  <a:pt x="7" y="106"/>
                </a:cubicBezTo>
                <a:cubicBezTo>
                  <a:pt x="7" y="106"/>
                  <a:pt x="7" y="106"/>
                  <a:pt x="7" y="106"/>
                </a:cubicBezTo>
                <a:cubicBezTo>
                  <a:pt x="12" y="104"/>
                  <a:pt x="16" y="103"/>
                  <a:pt x="21" y="101"/>
                </a:cubicBezTo>
                <a:cubicBezTo>
                  <a:pt x="21" y="104"/>
                  <a:pt x="21" y="108"/>
                  <a:pt x="21" y="111"/>
                </a:cubicBezTo>
                <a:cubicBezTo>
                  <a:pt x="21" y="112"/>
                  <a:pt x="21" y="112"/>
                  <a:pt x="22" y="112"/>
                </a:cubicBezTo>
                <a:cubicBezTo>
                  <a:pt x="22" y="113"/>
                  <a:pt x="22" y="113"/>
                  <a:pt x="23" y="113"/>
                </a:cubicBezTo>
                <a:cubicBezTo>
                  <a:pt x="23" y="113"/>
                  <a:pt x="23" y="112"/>
                  <a:pt x="24" y="112"/>
                </a:cubicBezTo>
                <a:cubicBezTo>
                  <a:pt x="28" y="109"/>
                  <a:pt x="33" y="107"/>
                  <a:pt x="39" y="106"/>
                </a:cubicBezTo>
                <a:cubicBezTo>
                  <a:pt x="55" y="103"/>
                  <a:pt x="70" y="100"/>
                  <a:pt x="86" y="97"/>
                </a:cubicBezTo>
                <a:cubicBezTo>
                  <a:pt x="87" y="98"/>
                  <a:pt x="87" y="98"/>
                  <a:pt x="88" y="98"/>
                </a:cubicBezTo>
                <a:cubicBezTo>
                  <a:pt x="88" y="98"/>
                  <a:pt x="88" y="98"/>
                  <a:pt x="88" y="98"/>
                </a:cubicBezTo>
                <a:cubicBezTo>
                  <a:pt x="90" y="98"/>
                  <a:pt x="92" y="97"/>
                  <a:pt x="93" y="97"/>
                </a:cubicBezTo>
                <a:cubicBezTo>
                  <a:pt x="94" y="96"/>
                  <a:pt x="94" y="96"/>
                  <a:pt x="94" y="95"/>
                </a:cubicBezTo>
                <a:cubicBezTo>
                  <a:pt x="92" y="75"/>
                  <a:pt x="89" y="56"/>
                  <a:pt x="87" y="36"/>
                </a:cubicBezTo>
                <a:cubicBezTo>
                  <a:pt x="86" y="31"/>
                  <a:pt x="86" y="26"/>
                  <a:pt x="86" y="21"/>
                </a:cubicBezTo>
                <a:cubicBezTo>
                  <a:pt x="86" y="18"/>
                  <a:pt x="86" y="15"/>
                  <a:pt x="87" y="12"/>
                </a:cubicBezTo>
                <a:cubicBezTo>
                  <a:pt x="87" y="11"/>
                  <a:pt x="86" y="10"/>
                  <a:pt x="86" y="10"/>
                </a:cubicBezTo>
                <a:cubicBezTo>
                  <a:pt x="86" y="9"/>
                  <a:pt x="85" y="9"/>
                  <a:pt x="85" y="9"/>
                </a:cubicBezTo>
                <a:cubicBezTo>
                  <a:pt x="85" y="9"/>
                  <a:pt x="84" y="9"/>
                  <a:pt x="84" y="10"/>
                </a:cubicBezTo>
                <a:cubicBezTo>
                  <a:pt x="81" y="11"/>
                  <a:pt x="77" y="12"/>
                  <a:pt x="73" y="12"/>
                </a:cubicBezTo>
                <a:cubicBezTo>
                  <a:pt x="73" y="12"/>
                  <a:pt x="73" y="12"/>
                  <a:pt x="73" y="12"/>
                </a:cubicBezTo>
                <a:cubicBezTo>
                  <a:pt x="73" y="12"/>
                  <a:pt x="73" y="12"/>
                  <a:pt x="73" y="12"/>
                </a:cubicBezTo>
                <a:cubicBezTo>
                  <a:pt x="73" y="10"/>
                  <a:pt x="73" y="7"/>
                  <a:pt x="73" y="5"/>
                </a:cubicBezTo>
                <a:cubicBezTo>
                  <a:pt x="72" y="4"/>
                  <a:pt x="72" y="4"/>
                  <a:pt x="72" y="4"/>
                </a:cubicBezTo>
                <a:cubicBezTo>
                  <a:pt x="72" y="4"/>
                  <a:pt x="73" y="3"/>
                  <a:pt x="73" y="3"/>
                </a:cubicBezTo>
                <a:cubicBezTo>
                  <a:pt x="73" y="2"/>
                  <a:pt x="73" y="2"/>
                  <a:pt x="72" y="1"/>
                </a:cubicBezTo>
                <a:cubicBezTo>
                  <a:pt x="72" y="1"/>
                  <a:pt x="72" y="1"/>
                  <a:pt x="72" y="1"/>
                </a:cubicBezTo>
                <a:cubicBezTo>
                  <a:pt x="71" y="1"/>
                  <a:pt x="71" y="0"/>
                  <a:pt x="71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6" name="CustomShape 90"/>
          <p:cNvSpPr/>
          <p:nvPr/>
        </p:nvSpPr>
        <p:spPr>
          <a:xfrm>
            <a:off x="2035440" y="2353680"/>
            <a:ext cx="50400" cy="20160"/>
          </a:xfrm>
          <a:custGeom>
            <a:avLst/>
            <a:gdLst/>
            <a:ahLst/>
            <a:rect l="l" t="t" r="r" b="b"/>
            <a:pathLst>
              <a:path w="50" h="20">
                <a:moveTo>
                  <a:pt x="48" y="0"/>
                </a:moveTo>
                <a:cubicBezTo>
                  <a:pt x="47" y="0"/>
                  <a:pt x="47" y="1"/>
                  <a:pt x="47" y="1"/>
                </a:cubicBezTo>
                <a:cubicBezTo>
                  <a:pt x="46" y="1"/>
                  <a:pt x="45" y="1"/>
                  <a:pt x="44" y="2"/>
                </a:cubicBezTo>
                <a:cubicBezTo>
                  <a:pt x="40" y="4"/>
                  <a:pt x="31" y="7"/>
                  <a:pt x="23" y="11"/>
                </a:cubicBezTo>
                <a:cubicBezTo>
                  <a:pt x="19" y="12"/>
                  <a:pt x="14" y="14"/>
                  <a:pt x="11" y="15"/>
                </a:cubicBezTo>
                <a:cubicBezTo>
                  <a:pt x="7" y="16"/>
                  <a:pt x="4" y="17"/>
                  <a:pt x="2" y="17"/>
                </a:cubicBezTo>
                <a:cubicBezTo>
                  <a:pt x="1" y="17"/>
                  <a:pt x="0" y="18"/>
                  <a:pt x="0" y="19"/>
                </a:cubicBezTo>
                <a:cubicBezTo>
                  <a:pt x="0" y="20"/>
                  <a:pt x="1" y="20"/>
                  <a:pt x="2" y="20"/>
                </a:cubicBezTo>
                <a:cubicBezTo>
                  <a:pt x="2" y="20"/>
                  <a:pt x="2" y="20"/>
                  <a:pt x="2" y="20"/>
                </a:cubicBezTo>
                <a:cubicBezTo>
                  <a:pt x="5" y="20"/>
                  <a:pt x="9" y="19"/>
                  <a:pt x="13" y="18"/>
                </a:cubicBezTo>
                <a:cubicBezTo>
                  <a:pt x="20" y="16"/>
                  <a:pt x="28" y="13"/>
                  <a:pt x="35" y="10"/>
                </a:cubicBezTo>
                <a:cubicBezTo>
                  <a:pt x="38" y="8"/>
                  <a:pt x="41" y="7"/>
                  <a:pt x="44" y="6"/>
                </a:cubicBezTo>
                <a:cubicBezTo>
                  <a:pt x="45" y="6"/>
                  <a:pt x="46" y="5"/>
                  <a:pt x="47" y="5"/>
                </a:cubicBezTo>
                <a:cubicBezTo>
                  <a:pt x="47" y="4"/>
                  <a:pt x="48" y="4"/>
                  <a:pt x="48" y="4"/>
                </a:cubicBezTo>
                <a:cubicBezTo>
                  <a:pt x="49" y="3"/>
                  <a:pt x="50" y="2"/>
                  <a:pt x="49" y="1"/>
                </a:cubicBezTo>
                <a:cubicBezTo>
                  <a:pt x="49" y="1"/>
                  <a:pt x="48" y="0"/>
                  <a:pt x="48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7" name="CustomShape 91"/>
          <p:cNvSpPr/>
          <p:nvPr/>
        </p:nvSpPr>
        <p:spPr>
          <a:xfrm>
            <a:off x="2039400" y="2368080"/>
            <a:ext cx="46440" cy="15840"/>
          </a:xfrm>
          <a:custGeom>
            <a:avLst/>
            <a:gdLst/>
            <a:ahLst/>
            <a:rect l="l" t="t" r="r" b="b"/>
            <a:pathLst>
              <a:path w="46" h="16">
                <a:moveTo>
                  <a:pt x="43" y="0"/>
                </a:moveTo>
                <a:cubicBezTo>
                  <a:pt x="42" y="0"/>
                  <a:pt x="42" y="0"/>
                  <a:pt x="40" y="1"/>
                </a:cubicBezTo>
                <a:cubicBezTo>
                  <a:pt x="36" y="2"/>
                  <a:pt x="28" y="4"/>
                  <a:pt x="20" y="7"/>
                </a:cubicBezTo>
                <a:cubicBezTo>
                  <a:pt x="12" y="9"/>
                  <a:pt x="4" y="11"/>
                  <a:pt x="1" y="12"/>
                </a:cubicBezTo>
                <a:cubicBezTo>
                  <a:pt x="0" y="12"/>
                  <a:pt x="0" y="13"/>
                  <a:pt x="0" y="14"/>
                </a:cubicBezTo>
                <a:cubicBezTo>
                  <a:pt x="0" y="15"/>
                  <a:pt x="1" y="16"/>
                  <a:pt x="2" y="16"/>
                </a:cubicBezTo>
                <a:cubicBezTo>
                  <a:pt x="2" y="16"/>
                  <a:pt x="2" y="16"/>
                  <a:pt x="2" y="16"/>
                </a:cubicBezTo>
                <a:cubicBezTo>
                  <a:pt x="6" y="15"/>
                  <a:pt x="15" y="12"/>
                  <a:pt x="24" y="9"/>
                </a:cubicBezTo>
                <a:cubicBezTo>
                  <a:pt x="29" y="8"/>
                  <a:pt x="33" y="6"/>
                  <a:pt x="37" y="5"/>
                </a:cubicBezTo>
                <a:cubicBezTo>
                  <a:pt x="38" y="5"/>
                  <a:pt x="40" y="4"/>
                  <a:pt x="41" y="4"/>
                </a:cubicBezTo>
                <a:cubicBezTo>
                  <a:pt x="42" y="4"/>
                  <a:pt x="43" y="4"/>
                  <a:pt x="43" y="4"/>
                </a:cubicBezTo>
                <a:cubicBezTo>
                  <a:pt x="43" y="4"/>
                  <a:pt x="43" y="4"/>
                  <a:pt x="43" y="4"/>
                </a:cubicBezTo>
                <a:cubicBezTo>
                  <a:pt x="43" y="4"/>
                  <a:pt x="43" y="4"/>
                  <a:pt x="43" y="4"/>
                </a:cubicBezTo>
                <a:cubicBezTo>
                  <a:pt x="43" y="4"/>
                  <a:pt x="44" y="4"/>
                  <a:pt x="44" y="4"/>
                </a:cubicBezTo>
                <a:cubicBezTo>
                  <a:pt x="44" y="4"/>
                  <a:pt x="45" y="3"/>
                  <a:pt x="45" y="3"/>
                </a:cubicBezTo>
                <a:cubicBezTo>
                  <a:pt x="46" y="2"/>
                  <a:pt x="45" y="1"/>
                  <a:pt x="44" y="0"/>
                </a:cubicBezTo>
                <a:cubicBezTo>
                  <a:pt x="44" y="0"/>
                  <a:pt x="44" y="0"/>
                  <a:pt x="4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8" name="CustomShape 92"/>
          <p:cNvSpPr/>
          <p:nvPr/>
        </p:nvSpPr>
        <p:spPr>
          <a:xfrm>
            <a:off x="2040120" y="2388600"/>
            <a:ext cx="12960" cy="5760"/>
          </a:xfrm>
          <a:custGeom>
            <a:avLst/>
            <a:gdLst/>
            <a:ahLst/>
            <a:rect l="l" t="t" r="r" b="b"/>
            <a:pathLst>
              <a:path w="13" h="6">
                <a:moveTo>
                  <a:pt x="10" y="0"/>
                </a:moveTo>
                <a:cubicBezTo>
                  <a:pt x="10" y="0"/>
                  <a:pt x="10" y="0"/>
                  <a:pt x="10" y="0"/>
                </a:cubicBezTo>
                <a:cubicBezTo>
                  <a:pt x="8" y="0"/>
                  <a:pt x="7" y="0"/>
                  <a:pt x="6" y="1"/>
                </a:cubicBezTo>
                <a:cubicBezTo>
                  <a:pt x="5" y="2"/>
                  <a:pt x="4" y="2"/>
                  <a:pt x="3" y="2"/>
                </a:cubicBezTo>
                <a:cubicBezTo>
                  <a:pt x="3" y="2"/>
                  <a:pt x="3" y="2"/>
                  <a:pt x="3" y="2"/>
                </a:cubicBezTo>
                <a:cubicBezTo>
                  <a:pt x="3" y="2"/>
                  <a:pt x="3" y="2"/>
                  <a:pt x="3" y="2"/>
                </a:cubicBezTo>
                <a:cubicBezTo>
                  <a:pt x="2" y="2"/>
                  <a:pt x="2" y="2"/>
                  <a:pt x="2" y="2"/>
                </a:cubicBezTo>
                <a:cubicBezTo>
                  <a:pt x="1" y="2"/>
                  <a:pt x="1" y="2"/>
                  <a:pt x="0" y="3"/>
                </a:cubicBezTo>
                <a:cubicBezTo>
                  <a:pt x="0" y="4"/>
                  <a:pt x="0" y="5"/>
                  <a:pt x="1" y="5"/>
                </a:cubicBezTo>
                <a:cubicBezTo>
                  <a:pt x="2" y="5"/>
                  <a:pt x="2" y="6"/>
                  <a:pt x="3" y="6"/>
                </a:cubicBezTo>
                <a:cubicBezTo>
                  <a:pt x="3" y="6"/>
                  <a:pt x="3" y="6"/>
                  <a:pt x="3" y="6"/>
                </a:cubicBezTo>
                <a:cubicBezTo>
                  <a:pt x="5" y="6"/>
                  <a:pt x="6" y="5"/>
                  <a:pt x="7" y="4"/>
                </a:cubicBezTo>
                <a:cubicBezTo>
                  <a:pt x="9" y="4"/>
                  <a:pt x="10" y="3"/>
                  <a:pt x="10" y="3"/>
                </a:cubicBezTo>
                <a:cubicBezTo>
                  <a:pt x="10" y="3"/>
                  <a:pt x="10" y="3"/>
                  <a:pt x="10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11" y="3"/>
                  <a:pt x="11" y="4"/>
                  <a:pt x="11" y="4"/>
                </a:cubicBezTo>
                <a:cubicBezTo>
                  <a:pt x="12" y="4"/>
                  <a:pt x="13" y="3"/>
                  <a:pt x="13" y="3"/>
                </a:cubicBezTo>
                <a:cubicBezTo>
                  <a:pt x="13" y="2"/>
                  <a:pt x="13" y="1"/>
                  <a:pt x="12" y="0"/>
                </a:cubicBezTo>
                <a:cubicBezTo>
                  <a:pt x="12" y="0"/>
                  <a:pt x="11" y="0"/>
                  <a:pt x="10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9" name="CustomShape 93"/>
          <p:cNvSpPr/>
          <p:nvPr/>
        </p:nvSpPr>
        <p:spPr>
          <a:xfrm>
            <a:off x="2952360" y="3215520"/>
            <a:ext cx="58320" cy="13680"/>
          </a:xfrm>
          <a:custGeom>
            <a:avLst/>
            <a:gdLst/>
            <a:ahLst/>
            <a:rect l="l" t="t" r="r" b="b"/>
            <a:pathLst>
              <a:path w="58" h="14">
                <a:moveTo>
                  <a:pt x="2" y="0"/>
                </a:moveTo>
                <a:cubicBezTo>
                  <a:pt x="1" y="0"/>
                  <a:pt x="0" y="0"/>
                  <a:pt x="0" y="1"/>
                </a:cubicBezTo>
                <a:cubicBezTo>
                  <a:pt x="0" y="2"/>
                  <a:pt x="0" y="3"/>
                  <a:pt x="1" y="4"/>
                </a:cubicBezTo>
                <a:cubicBezTo>
                  <a:pt x="4" y="5"/>
                  <a:pt x="8" y="6"/>
                  <a:pt x="13" y="8"/>
                </a:cubicBezTo>
                <a:cubicBezTo>
                  <a:pt x="21" y="9"/>
                  <a:pt x="31" y="11"/>
                  <a:pt x="39" y="12"/>
                </a:cubicBezTo>
                <a:cubicBezTo>
                  <a:pt x="43" y="13"/>
                  <a:pt x="47" y="13"/>
                  <a:pt x="50" y="14"/>
                </a:cubicBezTo>
                <a:cubicBezTo>
                  <a:pt x="53" y="14"/>
                  <a:pt x="55" y="14"/>
                  <a:pt x="56" y="14"/>
                </a:cubicBezTo>
                <a:cubicBezTo>
                  <a:pt x="56" y="14"/>
                  <a:pt x="56" y="14"/>
                  <a:pt x="56" y="14"/>
                </a:cubicBezTo>
                <a:cubicBezTo>
                  <a:pt x="57" y="14"/>
                  <a:pt x="58" y="13"/>
                  <a:pt x="58" y="12"/>
                </a:cubicBezTo>
                <a:cubicBezTo>
                  <a:pt x="58" y="11"/>
                  <a:pt x="57" y="10"/>
                  <a:pt x="56" y="10"/>
                </a:cubicBezTo>
                <a:cubicBezTo>
                  <a:pt x="56" y="10"/>
                  <a:pt x="56" y="10"/>
                  <a:pt x="56" y="10"/>
                </a:cubicBezTo>
                <a:cubicBezTo>
                  <a:pt x="56" y="10"/>
                  <a:pt x="56" y="10"/>
                  <a:pt x="56" y="10"/>
                </a:cubicBezTo>
                <a:cubicBezTo>
                  <a:pt x="56" y="10"/>
                  <a:pt x="56" y="10"/>
                  <a:pt x="56" y="10"/>
                </a:cubicBezTo>
                <a:cubicBezTo>
                  <a:pt x="55" y="10"/>
                  <a:pt x="51" y="10"/>
                  <a:pt x="47" y="9"/>
                </a:cubicBezTo>
                <a:cubicBezTo>
                  <a:pt x="40" y="8"/>
                  <a:pt x="31" y="7"/>
                  <a:pt x="22" y="5"/>
                </a:cubicBezTo>
                <a:cubicBezTo>
                  <a:pt x="18" y="4"/>
                  <a:pt x="14" y="4"/>
                  <a:pt x="10" y="3"/>
                </a:cubicBezTo>
                <a:cubicBezTo>
                  <a:pt x="7" y="2"/>
                  <a:pt x="4" y="1"/>
                  <a:pt x="3" y="0"/>
                </a:cubicBezTo>
                <a:cubicBezTo>
                  <a:pt x="3" y="0"/>
                  <a:pt x="2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0" name="CustomShape 94"/>
          <p:cNvSpPr/>
          <p:nvPr/>
        </p:nvSpPr>
        <p:spPr>
          <a:xfrm>
            <a:off x="2950200" y="3226680"/>
            <a:ext cx="52560" cy="16920"/>
          </a:xfrm>
          <a:custGeom>
            <a:avLst/>
            <a:gdLst/>
            <a:ahLst/>
            <a:rect l="l" t="t" r="r" b="b"/>
            <a:pathLst>
              <a:path w="52" h="17">
                <a:moveTo>
                  <a:pt x="2" y="0"/>
                </a:moveTo>
                <a:cubicBezTo>
                  <a:pt x="1" y="0"/>
                  <a:pt x="0" y="0"/>
                  <a:pt x="0" y="1"/>
                </a:cubicBezTo>
                <a:cubicBezTo>
                  <a:pt x="0" y="2"/>
                  <a:pt x="0" y="4"/>
                  <a:pt x="1" y="4"/>
                </a:cubicBezTo>
                <a:cubicBezTo>
                  <a:pt x="3" y="5"/>
                  <a:pt x="7" y="6"/>
                  <a:pt x="12" y="7"/>
                </a:cubicBezTo>
                <a:cubicBezTo>
                  <a:pt x="19" y="9"/>
                  <a:pt x="28" y="11"/>
                  <a:pt x="36" y="12"/>
                </a:cubicBezTo>
                <a:cubicBezTo>
                  <a:pt x="39" y="13"/>
                  <a:pt x="43" y="14"/>
                  <a:pt x="45" y="15"/>
                </a:cubicBezTo>
                <a:cubicBezTo>
                  <a:pt x="46" y="15"/>
                  <a:pt x="47" y="16"/>
                  <a:pt x="48" y="16"/>
                </a:cubicBezTo>
                <a:cubicBezTo>
                  <a:pt x="49" y="16"/>
                  <a:pt x="49" y="16"/>
                  <a:pt x="49" y="16"/>
                </a:cubicBezTo>
                <a:cubicBezTo>
                  <a:pt x="49" y="16"/>
                  <a:pt x="49" y="16"/>
                  <a:pt x="49" y="16"/>
                </a:cubicBezTo>
                <a:cubicBezTo>
                  <a:pt x="49" y="16"/>
                  <a:pt x="49" y="16"/>
                  <a:pt x="49" y="16"/>
                </a:cubicBezTo>
                <a:cubicBezTo>
                  <a:pt x="49" y="16"/>
                  <a:pt x="50" y="17"/>
                  <a:pt x="50" y="17"/>
                </a:cubicBezTo>
                <a:cubicBezTo>
                  <a:pt x="51" y="17"/>
                  <a:pt x="51" y="16"/>
                  <a:pt x="52" y="16"/>
                </a:cubicBezTo>
                <a:cubicBezTo>
                  <a:pt x="52" y="15"/>
                  <a:pt x="52" y="14"/>
                  <a:pt x="52" y="13"/>
                </a:cubicBezTo>
                <a:cubicBezTo>
                  <a:pt x="51" y="13"/>
                  <a:pt x="51" y="13"/>
                  <a:pt x="50" y="12"/>
                </a:cubicBezTo>
                <a:cubicBezTo>
                  <a:pt x="49" y="12"/>
                  <a:pt x="45" y="11"/>
                  <a:pt x="41" y="10"/>
                </a:cubicBezTo>
                <a:cubicBezTo>
                  <a:pt x="35" y="8"/>
                  <a:pt x="27" y="6"/>
                  <a:pt x="19" y="4"/>
                </a:cubicBezTo>
                <a:cubicBezTo>
                  <a:pt x="12" y="3"/>
                  <a:pt x="5" y="1"/>
                  <a:pt x="3" y="0"/>
                </a:cubicBezTo>
                <a:cubicBezTo>
                  <a:pt x="2" y="0"/>
                  <a:pt x="2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1" name="CustomShape 95"/>
          <p:cNvSpPr/>
          <p:nvPr/>
        </p:nvSpPr>
        <p:spPr>
          <a:xfrm>
            <a:off x="2945160" y="3237120"/>
            <a:ext cx="15120" cy="7920"/>
          </a:xfrm>
          <a:custGeom>
            <a:avLst/>
            <a:gdLst/>
            <a:ahLst/>
            <a:rect l="l" t="t" r="r" b="b"/>
            <a:pathLst>
              <a:path w="15" h="8">
                <a:moveTo>
                  <a:pt x="2" y="0"/>
                </a:moveTo>
                <a:cubicBezTo>
                  <a:pt x="2" y="0"/>
                  <a:pt x="2" y="0"/>
                  <a:pt x="1" y="1"/>
                </a:cubicBezTo>
                <a:cubicBezTo>
                  <a:pt x="0" y="1"/>
                  <a:pt x="0" y="2"/>
                  <a:pt x="1" y="3"/>
                </a:cubicBezTo>
                <a:cubicBezTo>
                  <a:pt x="2" y="5"/>
                  <a:pt x="3" y="5"/>
                  <a:pt x="4" y="6"/>
                </a:cubicBezTo>
                <a:cubicBezTo>
                  <a:pt x="6" y="6"/>
                  <a:pt x="8" y="6"/>
                  <a:pt x="9" y="6"/>
                </a:cubicBezTo>
                <a:cubicBezTo>
                  <a:pt x="10" y="6"/>
                  <a:pt x="10" y="7"/>
                  <a:pt x="11" y="7"/>
                </a:cubicBezTo>
                <a:cubicBezTo>
                  <a:pt x="11" y="7"/>
                  <a:pt x="11" y="7"/>
                  <a:pt x="11" y="7"/>
                </a:cubicBezTo>
                <a:cubicBezTo>
                  <a:pt x="12" y="8"/>
                  <a:pt x="12" y="8"/>
                  <a:pt x="13" y="8"/>
                </a:cubicBezTo>
                <a:cubicBezTo>
                  <a:pt x="13" y="8"/>
                  <a:pt x="14" y="8"/>
                  <a:pt x="14" y="8"/>
                </a:cubicBezTo>
                <a:cubicBezTo>
                  <a:pt x="15" y="7"/>
                  <a:pt x="15" y="6"/>
                  <a:pt x="15" y="5"/>
                </a:cubicBezTo>
                <a:cubicBezTo>
                  <a:pt x="14" y="4"/>
                  <a:pt x="12" y="3"/>
                  <a:pt x="11" y="3"/>
                </a:cubicBezTo>
                <a:cubicBezTo>
                  <a:pt x="9" y="2"/>
                  <a:pt x="8" y="2"/>
                  <a:pt x="6" y="2"/>
                </a:cubicBezTo>
                <a:cubicBezTo>
                  <a:pt x="6" y="2"/>
                  <a:pt x="5" y="2"/>
                  <a:pt x="5" y="2"/>
                </a:cubicBezTo>
                <a:cubicBezTo>
                  <a:pt x="4" y="1"/>
                  <a:pt x="4" y="1"/>
                  <a:pt x="4" y="1"/>
                </a:cubicBezTo>
                <a:cubicBezTo>
                  <a:pt x="4" y="1"/>
                  <a:pt x="3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2" name="CustomShape 96"/>
          <p:cNvSpPr/>
          <p:nvPr/>
        </p:nvSpPr>
        <p:spPr>
          <a:xfrm>
            <a:off x="2916720" y="3170160"/>
            <a:ext cx="137160" cy="129600"/>
          </a:xfrm>
          <a:custGeom>
            <a:avLst/>
            <a:gdLst/>
            <a:ahLst/>
            <a:rect l="l" t="t" r="r" b="b"/>
            <a:pathLst>
              <a:path w="135" h="128">
                <a:moveTo>
                  <a:pt x="17" y="99"/>
                </a:moveTo>
                <a:cubicBezTo>
                  <a:pt x="19" y="96"/>
                  <a:pt x="20" y="94"/>
                  <a:pt x="22" y="91"/>
                </a:cubicBezTo>
                <a:cubicBezTo>
                  <a:pt x="47" y="96"/>
                  <a:pt x="71" y="104"/>
                  <a:pt x="95" y="114"/>
                </a:cubicBezTo>
                <a:cubicBezTo>
                  <a:pt x="93" y="117"/>
                  <a:pt x="92" y="120"/>
                  <a:pt x="91" y="124"/>
                </a:cubicBezTo>
                <a:cubicBezTo>
                  <a:pt x="90" y="123"/>
                  <a:pt x="90" y="123"/>
                  <a:pt x="89" y="123"/>
                </a:cubicBezTo>
                <a:cubicBezTo>
                  <a:pt x="89" y="123"/>
                  <a:pt x="89" y="122"/>
                  <a:pt x="88" y="122"/>
                </a:cubicBezTo>
                <a:cubicBezTo>
                  <a:pt x="88" y="122"/>
                  <a:pt x="87" y="121"/>
                  <a:pt x="86" y="121"/>
                </a:cubicBezTo>
                <a:cubicBezTo>
                  <a:pt x="86" y="121"/>
                  <a:pt x="86" y="121"/>
                  <a:pt x="86" y="121"/>
                </a:cubicBezTo>
                <a:cubicBezTo>
                  <a:pt x="86" y="120"/>
                  <a:pt x="85" y="119"/>
                  <a:pt x="84" y="119"/>
                </a:cubicBezTo>
                <a:cubicBezTo>
                  <a:pt x="84" y="119"/>
                  <a:pt x="84" y="119"/>
                  <a:pt x="84" y="119"/>
                </a:cubicBezTo>
                <a:cubicBezTo>
                  <a:pt x="83" y="120"/>
                  <a:pt x="83" y="120"/>
                  <a:pt x="83" y="120"/>
                </a:cubicBezTo>
                <a:cubicBezTo>
                  <a:pt x="67" y="114"/>
                  <a:pt x="50" y="108"/>
                  <a:pt x="34" y="102"/>
                </a:cubicBezTo>
                <a:cubicBezTo>
                  <a:pt x="29" y="101"/>
                  <a:pt x="23" y="99"/>
                  <a:pt x="17" y="99"/>
                </a:cubicBezTo>
                <a:cubicBezTo>
                  <a:pt x="17" y="99"/>
                  <a:pt x="17" y="99"/>
                  <a:pt x="17" y="99"/>
                </a:cubicBezTo>
                <a:moveTo>
                  <a:pt x="100" y="101"/>
                </a:moveTo>
                <a:cubicBezTo>
                  <a:pt x="104" y="79"/>
                  <a:pt x="111" y="57"/>
                  <a:pt x="119" y="37"/>
                </a:cubicBezTo>
                <a:cubicBezTo>
                  <a:pt x="122" y="38"/>
                  <a:pt x="125" y="40"/>
                  <a:pt x="129" y="40"/>
                </a:cubicBezTo>
                <a:cubicBezTo>
                  <a:pt x="123" y="47"/>
                  <a:pt x="120" y="55"/>
                  <a:pt x="116" y="63"/>
                </a:cubicBezTo>
                <a:cubicBezTo>
                  <a:pt x="111" y="76"/>
                  <a:pt x="106" y="88"/>
                  <a:pt x="100" y="101"/>
                </a:cubicBezTo>
                <a:moveTo>
                  <a:pt x="20" y="87"/>
                </a:moveTo>
                <a:cubicBezTo>
                  <a:pt x="15" y="86"/>
                  <a:pt x="10" y="85"/>
                  <a:pt x="5" y="84"/>
                </a:cubicBezTo>
                <a:cubicBezTo>
                  <a:pt x="20" y="61"/>
                  <a:pt x="33" y="37"/>
                  <a:pt x="42" y="11"/>
                </a:cubicBezTo>
                <a:cubicBezTo>
                  <a:pt x="42" y="11"/>
                  <a:pt x="42" y="11"/>
                  <a:pt x="42" y="11"/>
                </a:cubicBezTo>
                <a:cubicBezTo>
                  <a:pt x="50" y="13"/>
                  <a:pt x="57" y="15"/>
                  <a:pt x="64" y="17"/>
                </a:cubicBezTo>
                <a:cubicBezTo>
                  <a:pt x="63" y="21"/>
                  <a:pt x="61" y="25"/>
                  <a:pt x="59" y="29"/>
                </a:cubicBezTo>
                <a:cubicBezTo>
                  <a:pt x="59" y="30"/>
                  <a:pt x="59" y="31"/>
                  <a:pt x="60" y="31"/>
                </a:cubicBezTo>
                <a:cubicBezTo>
                  <a:pt x="61" y="33"/>
                  <a:pt x="64" y="34"/>
                  <a:pt x="67" y="35"/>
                </a:cubicBezTo>
                <a:cubicBezTo>
                  <a:pt x="71" y="35"/>
                  <a:pt x="74" y="36"/>
                  <a:pt x="77" y="36"/>
                </a:cubicBezTo>
                <a:cubicBezTo>
                  <a:pt x="79" y="36"/>
                  <a:pt x="80" y="36"/>
                  <a:pt x="81" y="36"/>
                </a:cubicBezTo>
                <a:cubicBezTo>
                  <a:pt x="83" y="35"/>
                  <a:pt x="84" y="35"/>
                  <a:pt x="85" y="33"/>
                </a:cubicBezTo>
                <a:cubicBezTo>
                  <a:pt x="85" y="33"/>
                  <a:pt x="86" y="32"/>
                  <a:pt x="86" y="31"/>
                </a:cubicBezTo>
                <a:cubicBezTo>
                  <a:pt x="87" y="28"/>
                  <a:pt x="88" y="25"/>
                  <a:pt x="88" y="21"/>
                </a:cubicBezTo>
                <a:cubicBezTo>
                  <a:pt x="98" y="23"/>
                  <a:pt x="108" y="23"/>
                  <a:pt x="118" y="24"/>
                </a:cubicBezTo>
                <a:cubicBezTo>
                  <a:pt x="118" y="24"/>
                  <a:pt x="118" y="24"/>
                  <a:pt x="118" y="24"/>
                </a:cubicBezTo>
                <a:cubicBezTo>
                  <a:pt x="119" y="24"/>
                  <a:pt x="119" y="24"/>
                  <a:pt x="120" y="24"/>
                </a:cubicBezTo>
                <a:cubicBezTo>
                  <a:pt x="108" y="51"/>
                  <a:pt x="99" y="80"/>
                  <a:pt x="95" y="110"/>
                </a:cubicBezTo>
                <a:cubicBezTo>
                  <a:pt x="71" y="100"/>
                  <a:pt x="47" y="92"/>
                  <a:pt x="23" y="87"/>
                </a:cubicBezTo>
                <a:cubicBezTo>
                  <a:pt x="23" y="87"/>
                  <a:pt x="23" y="87"/>
                  <a:pt x="22" y="86"/>
                </a:cubicBezTo>
                <a:cubicBezTo>
                  <a:pt x="22" y="86"/>
                  <a:pt x="21" y="86"/>
                  <a:pt x="21" y="86"/>
                </a:cubicBezTo>
                <a:cubicBezTo>
                  <a:pt x="21" y="86"/>
                  <a:pt x="20" y="86"/>
                  <a:pt x="20" y="87"/>
                </a:cubicBezTo>
                <a:moveTo>
                  <a:pt x="72" y="4"/>
                </a:moveTo>
                <a:cubicBezTo>
                  <a:pt x="73" y="4"/>
                  <a:pt x="73" y="4"/>
                  <a:pt x="74" y="4"/>
                </a:cubicBezTo>
                <a:cubicBezTo>
                  <a:pt x="74" y="4"/>
                  <a:pt x="75" y="4"/>
                  <a:pt x="76" y="4"/>
                </a:cubicBezTo>
                <a:cubicBezTo>
                  <a:pt x="80" y="5"/>
                  <a:pt x="83" y="5"/>
                  <a:pt x="87" y="6"/>
                </a:cubicBezTo>
                <a:cubicBezTo>
                  <a:pt x="87" y="7"/>
                  <a:pt x="87" y="8"/>
                  <a:pt x="86" y="10"/>
                </a:cubicBezTo>
                <a:cubicBezTo>
                  <a:pt x="85" y="14"/>
                  <a:pt x="85" y="18"/>
                  <a:pt x="84" y="23"/>
                </a:cubicBezTo>
                <a:cubicBezTo>
                  <a:pt x="83" y="25"/>
                  <a:pt x="83" y="27"/>
                  <a:pt x="82" y="28"/>
                </a:cubicBezTo>
                <a:cubicBezTo>
                  <a:pt x="82" y="30"/>
                  <a:pt x="82" y="31"/>
                  <a:pt x="81" y="31"/>
                </a:cubicBezTo>
                <a:cubicBezTo>
                  <a:pt x="81" y="31"/>
                  <a:pt x="81" y="31"/>
                  <a:pt x="80" y="32"/>
                </a:cubicBezTo>
                <a:cubicBezTo>
                  <a:pt x="80" y="32"/>
                  <a:pt x="79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5" y="32"/>
                  <a:pt x="71" y="31"/>
                  <a:pt x="69" y="31"/>
                </a:cubicBezTo>
                <a:cubicBezTo>
                  <a:pt x="67" y="30"/>
                  <a:pt x="65" y="29"/>
                  <a:pt x="64" y="29"/>
                </a:cubicBezTo>
                <a:cubicBezTo>
                  <a:pt x="67" y="21"/>
                  <a:pt x="70" y="11"/>
                  <a:pt x="71" y="5"/>
                </a:cubicBezTo>
                <a:cubicBezTo>
                  <a:pt x="71" y="5"/>
                  <a:pt x="72" y="5"/>
                  <a:pt x="72" y="4"/>
                </a:cubicBezTo>
                <a:cubicBezTo>
                  <a:pt x="72" y="4"/>
                  <a:pt x="72" y="4"/>
                  <a:pt x="72" y="4"/>
                </a:cubicBezTo>
                <a:moveTo>
                  <a:pt x="74" y="0"/>
                </a:moveTo>
                <a:cubicBezTo>
                  <a:pt x="73" y="0"/>
                  <a:pt x="71" y="0"/>
                  <a:pt x="70" y="1"/>
                </a:cubicBezTo>
                <a:cubicBezTo>
                  <a:pt x="69" y="2"/>
                  <a:pt x="68" y="3"/>
                  <a:pt x="67" y="5"/>
                </a:cubicBezTo>
                <a:cubicBezTo>
                  <a:pt x="67" y="7"/>
                  <a:pt x="66" y="10"/>
                  <a:pt x="65" y="13"/>
                </a:cubicBezTo>
                <a:cubicBezTo>
                  <a:pt x="58" y="11"/>
                  <a:pt x="51" y="9"/>
                  <a:pt x="44" y="7"/>
                </a:cubicBezTo>
                <a:cubicBezTo>
                  <a:pt x="43" y="7"/>
                  <a:pt x="43" y="7"/>
                  <a:pt x="43" y="7"/>
                </a:cubicBezTo>
                <a:cubicBezTo>
                  <a:pt x="43" y="7"/>
                  <a:pt x="42" y="6"/>
                  <a:pt x="42" y="6"/>
                </a:cubicBezTo>
                <a:cubicBezTo>
                  <a:pt x="42" y="6"/>
                  <a:pt x="41" y="6"/>
                  <a:pt x="41" y="6"/>
                </a:cubicBezTo>
                <a:cubicBezTo>
                  <a:pt x="40" y="6"/>
                  <a:pt x="39" y="6"/>
                  <a:pt x="39" y="7"/>
                </a:cubicBezTo>
                <a:cubicBezTo>
                  <a:pt x="29" y="34"/>
                  <a:pt x="16" y="60"/>
                  <a:pt x="0" y="84"/>
                </a:cubicBezTo>
                <a:cubicBezTo>
                  <a:pt x="0" y="85"/>
                  <a:pt x="0" y="86"/>
                  <a:pt x="0" y="86"/>
                </a:cubicBezTo>
                <a:cubicBezTo>
                  <a:pt x="0" y="87"/>
                  <a:pt x="1" y="88"/>
                  <a:pt x="1" y="88"/>
                </a:cubicBezTo>
                <a:cubicBezTo>
                  <a:pt x="7" y="88"/>
                  <a:pt x="12" y="89"/>
                  <a:pt x="17" y="90"/>
                </a:cubicBezTo>
                <a:cubicBezTo>
                  <a:pt x="15" y="94"/>
                  <a:pt x="14" y="97"/>
                  <a:pt x="12" y="100"/>
                </a:cubicBezTo>
                <a:cubicBezTo>
                  <a:pt x="11" y="101"/>
                  <a:pt x="11" y="102"/>
                  <a:pt x="12" y="102"/>
                </a:cubicBezTo>
                <a:cubicBezTo>
                  <a:pt x="12" y="103"/>
                  <a:pt x="13" y="103"/>
                  <a:pt x="13" y="103"/>
                </a:cubicBezTo>
                <a:cubicBezTo>
                  <a:pt x="14" y="103"/>
                  <a:pt x="14" y="103"/>
                  <a:pt x="14" y="103"/>
                </a:cubicBezTo>
                <a:cubicBezTo>
                  <a:pt x="15" y="103"/>
                  <a:pt x="16" y="103"/>
                  <a:pt x="17" y="103"/>
                </a:cubicBezTo>
                <a:cubicBezTo>
                  <a:pt x="17" y="103"/>
                  <a:pt x="17" y="103"/>
                  <a:pt x="17" y="103"/>
                </a:cubicBezTo>
                <a:cubicBezTo>
                  <a:pt x="22" y="103"/>
                  <a:pt x="27" y="105"/>
                  <a:pt x="32" y="106"/>
                </a:cubicBezTo>
                <a:cubicBezTo>
                  <a:pt x="50" y="112"/>
                  <a:pt x="67" y="118"/>
                  <a:pt x="84" y="125"/>
                </a:cubicBezTo>
                <a:cubicBezTo>
                  <a:pt x="85" y="125"/>
                  <a:pt x="85" y="126"/>
                  <a:pt x="86" y="126"/>
                </a:cubicBezTo>
                <a:cubicBezTo>
                  <a:pt x="88" y="127"/>
                  <a:pt x="90" y="128"/>
                  <a:pt x="91" y="128"/>
                </a:cubicBezTo>
                <a:cubicBezTo>
                  <a:pt x="91" y="128"/>
                  <a:pt x="92" y="128"/>
                  <a:pt x="92" y="128"/>
                </a:cubicBezTo>
                <a:cubicBezTo>
                  <a:pt x="93" y="128"/>
                  <a:pt x="93" y="128"/>
                  <a:pt x="94" y="127"/>
                </a:cubicBezTo>
                <a:cubicBezTo>
                  <a:pt x="102" y="106"/>
                  <a:pt x="111" y="86"/>
                  <a:pt x="120" y="65"/>
                </a:cubicBezTo>
                <a:cubicBezTo>
                  <a:pt x="124" y="56"/>
                  <a:pt x="128" y="47"/>
                  <a:pt x="134" y="40"/>
                </a:cubicBezTo>
                <a:cubicBezTo>
                  <a:pt x="135" y="40"/>
                  <a:pt x="135" y="39"/>
                  <a:pt x="134" y="38"/>
                </a:cubicBezTo>
                <a:cubicBezTo>
                  <a:pt x="134" y="37"/>
                  <a:pt x="133" y="37"/>
                  <a:pt x="133" y="37"/>
                </a:cubicBezTo>
                <a:cubicBezTo>
                  <a:pt x="129" y="36"/>
                  <a:pt x="125" y="35"/>
                  <a:pt x="121" y="33"/>
                </a:cubicBezTo>
                <a:cubicBezTo>
                  <a:pt x="122" y="30"/>
                  <a:pt x="123" y="28"/>
                  <a:pt x="124" y="26"/>
                </a:cubicBezTo>
                <a:cubicBezTo>
                  <a:pt x="124" y="25"/>
                  <a:pt x="124" y="25"/>
                  <a:pt x="124" y="25"/>
                </a:cubicBezTo>
                <a:cubicBezTo>
                  <a:pt x="125" y="24"/>
                  <a:pt x="125" y="24"/>
                  <a:pt x="125" y="24"/>
                </a:cubicBezTo>
                <a:cubicBezTo>
                  <a:pt x="125" y="24"/>
                  <a:pt x="125" y="24"/>
                  <a:pt x="126" y="23"/>
                </a:cubicBezTo>
                <a:cubicBezTo>
                  <a:pt x="126" y="23"/>
                  <a:pt x="126" y="23"/>
                  <a:pt x="126" y="22"/>
                </a:cubicBezTo>
                <a:cubicBezTo>
                  <a:pt x="126" y="22"/>
                  <a:pt x="126" y="21"/>
                  <a:pt x="126" y="21"/>
                </a:cubicBezTo>
                <a:cubicBezTo>
                  <a:pt x="125" y="20"/>
                  <a:pt x="124" y="20"/>
                  <a:pt x="124" y="20"/>
                </a:cubicBezTo>
                <a:cubicBezTo>
                  <a:pt x="123" y="20"/>
                  <a:pt x="123" y="20"/>
                  <a:pt x="123" y="20"/>
                </a:cubicBezTo>
                <a:cubicBezTo>
                  <a:pt x="122" y="20"/>
                  <a:pt x="122" y="20"/>
                  <a:pt x="122" y="20"/>
                </a:cubicBezTo>
                <a:cubicBezTo>
                  <a:pt x="122" y="20"/>
                  <a:pt x="122" y="20"/>
                  <a:pt x="121" y="20"/>
                </a:cubicBezTo>
                <a:cubicBezTo>
                  <a:pt x="120" y="20"/>
                  <a:pt x="120" y="20"/>
                  <a:pt x="119" y="20"/>
                </a:cubicBezTo>
                <a:cubicBezTo>
                  <a:pt x="108" y="19"/>
                  <a:pt x="99" y="19"/>
                  <a:pt x="89" y="17"/>
                </a:cubicBezTo>
                <a:cubicBezTo>
                  <a:pt x="89" y="17"/>
                  <a:pt x="89" y="17"/>
                  <a:pt x="89" y="17"/>
                </a:cubicBezTo>
                <a:cubicBezTo>
                  <a:pt x="90" y="14"/>
                  <a:pt x="90" y="12"/>
                  <a:pt x="91" y="10"/>
                </a:cubicBezTo>
                <a:cubicBezTo>
                  <a:pt x="91" y="8"/>
                  <a:pt x="92" y="6"/>
                  <a:pt x="92" y="5"/>
                </a:cubicBezTo>
                <a:cubicBezTo>
                  <a:pt x="92" y="4"/>
                  <a:pt x="92" y="4"/>
                  <a:pt x="92" y="3"/>
                </a:cubicBezTo>
                <a:cubicBezTo>
                  <a:pt x="92" y="3"/>
                  <a:pt x="91" y="2"/>
                  <a:pt x="90" y="2"/>
                </a:cubicBezTo>
                <a:cubicBezTo>
                  <a:pt x="86" y="1"/>
                  <a:pt x="81" y="1"/>
                  <a:pt x="76" y="0"/>
                </a:cubicBezTo>
                <a:cubicBezTo>
                  <a:pt x="76" y="0"/>
                  <a:pt x="75" y="0"/>
                  <a:pt x="74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3" name="CustomShape 97"/>
          <p:cNvSpPr/>
          <p:nvPr/>
        </p:nvSpPr>
        <p:spPr>
          <a:xfrm>
            <a:off x="2250720" y="2891520"/>
            <a:ext cx="174960" cy="161640"/>
          </a:xfrm>
          <a:custGeom>
            <a:avLst/>
            <a:gdLst/>
            <a:ahLst/>
            <a:rect l="l" t="t" r="r" b="b"/>
            <a:pathLst>
              <a:path w="172" h="159">
                <a:moveTo>
                  <a:pt x="152" y="152"/>
                </a:moveTo>
                <a:cubicBezTo>
                  <a:pt x="151" y="141"/>
                  <a:pt x="150" y="130"/>
                  <a:pt x="150" y="119"/>
                </a:cubicBezTo>
                <a:cubicBezTo>
                  <a:pt x="156" y="113"/>
                  <a:pt x="161" y="108"/>
                  <a:pt x="168" y="103"/>
                </a:cubicBezTo>
                <a:cubicBezTo>
                  <a:pt x="168" y="106"/>
                  <a:pt x="167" y="110"/>
                  <a:pt x="167" y="113"/>
                </a:cubicBezTo>
                <a:cubicBezTo>
                  <a:pt x="167" y="116"/>
                  <a:pt x="167" y="118"/>
                  <a:pt x="167" y="120"/>
                </a:cubicBezTo>
                <a:cubicBezTo>
                  <a:pt x="167" y="124"/>
                  <a:pt x="167" y="128"/>
                  <a:pt x="167" y="131"/>
                </a:cubicBezTo>
                <a:cubicBezTo>
                  <a:pt x="167" y="131"/>
                  <a:pt x="168" y="132"/>
                  <a:pt x="168" y="132"/>
                </a:cubicBezTo>
                <a:cubicBezTo>
                  <a:pt x="163" y="139"/>
                  <a:pt x="158" y="146"/>
                  <a:pt x="152" y="152"/>
                </a:cubicBezTo>
                <a:moveTo>
                  <a:pt x="152" y="102"/>
                </a:moveTo>
                <a:cubicBezTo>
                  <a:pt x="156" y="102"/>
                  <a:pt x="159" y="102"/>
                  <a:pt x="163" y="102"/>
                </a:cubicBezTo>
                <a:cubicBezTo>
                  <a:pt x="157" y="106"/>
                  <a:pt x="152" y="112"/>
                  <a:pt x="147" y="117"/>
                </a:cubicBezTo>
                <a:cubicBezTo>
                  <a:pt x="139" y="117"/>
                  <a:pt x="136" y="117"/>
                  <a:pt x="130" y="117"/>
                </a:cubicBezTo>
                <a:cubicBezTo>
                  <a:pt x="129" y="117"/>
                  <a:pt x="128" y="117"/>
                  <a:pt x="126" y="117"/>
                </a:cubicBezTo>
                <a:cubicBezTo>
                  <a:pt x="128" y="116"/>
                  <a:pt x="131" y="113"/>
                  <a:pt x="133" y="111"/>
                </a:cubicBezTo>
                <a:cubicBezTo>
                  <a:pt x="136" y="108"/>
                  <a:pt x="139" y="105"/>
                  <a:pt x="141" y="103"/>
                </a:cubicBezTo>
                <a:cubicBezTo>
                  <a:pt x="142" y="102"/>
                  <a:pt x="142" y="102"/>
                  <a:pt x="142" y="102"/>
                </a:cubicBezTo>
                <a:cubicBezTo>
                  <a:pt x="142" y="102"/>
                  <a:pt x="142" y="102"/>
                  <a:pt x="143" y="102"/>
                </a:cubicBezTo>
                <a:cubicBezTo>
                  <a:pt x="143" y="102"/>
                  <a:pt x="143" y="102"/>
                  <a:pt x="143" y="102"/>
                </a:cubicBezTo>
                <a:cubicBezTo>
                  <a:pt x="144" y="102"/>
                  <a:pt x="144" y="102"/>
                  <a:pt x="144" y="102"/>
                </a:cubicBezTo>
                <a:cubicBezTo>
                  <a:pt x="144" y="102"/>
                  <a:pt x="145" y="102"/>
                  <a:pt x="146" y="102"/>
                </a:cubicBezTo>
                <a:cubicBezTo>
                  <a:pt x="148" y="102"/>
                  <a:pt x="150" y="102"/>
                  <a:pt x="152" y="102"/>
                </a:cubicBezTo>
                <a:moveTo>
                  <a:pt x="123" y="115"/>
                </a:moveTo>
                <a:cubicBezTo>
                  <a:pt x="123" y="107"/>
                  <a:pt x="123" y="104"/>
                  <a:pt x="122" y="94"/>
                </a:cubicBezTo>
                <a:cubicBezTo>
                  <a:pt x="128" y="88"/>
                  <a:pt x="133" y="83"/>
                  <a:pt x="140" y="78"/>
                </a:cubicBezTo>
                <a:cubicBezTo>
                  <a:pt x="140" y="80"/>
                  <a:pt x="140" y="83"/>
                  <a:pt x="140" y="86"/>
                </a:cubicBezTo>
                <a:cubicBezTo>
                  <a:pt x="140" y="87"/>
                  <a:pt x="140" y="89"/>
                  <a:pt x="140" y="91"/>
                </a:cubicBezTo>
                <a:cubicBezTo>
                  <a:pt x="140" y="93"/>
                  <a:pt x="140" y="96"/>
                  <a:pt x="140" y="99"/>
                </a:cubicBezTo>
                <a:cubicBezTo>
                  <a:pt x="140" y="100"/>
                  <a:pt x="140" y="100"/>
                  <a:pt x="140" y="100"/>
                </a:cubicBezTo>
                <a:cubicBezTo>
                  <a:pt x="139" y="100"/>
                  <a:pt x="139" y="100"/>
                  <a:pt x="139" y="100"/>
                </a:cubicBezTo>
                <a:cubicBezTo>
                  <a:pt x="137" y="102"/>
                  <a:pt x="134" y="105"/>
                  <a:pt x="130" y="109"/>
                </a:cubicBezTo>
                <a:cubicBezTo>
                  <a:pt x="128" y="111"/>
                  <a:pt x="126" y="113"/>
                  <a:pt x="123" y="115"/>
                </a:cubicBezTo>
                <a:moveTo>
                  <a:pt x="97" y="91"/>
                </a:moveTo>
                <a:cubicBezTo>
                  <a:pt x="100" y="89"/>
                  <a:pt x="103" y="87"/>
                  <a:pt x="106" y="84"/>
                </a:cubicBezTo>
                <a:cubicBezTo>
                  <a:pt x="108" y="83"/>
                  <a:pt x="110" y="81"/>
                  <a:pt x="111" y="80"/>
                </a:cubicBezTo>
                <a:cubicBezTo>
                  <a:pt x="112" y="79"/>
                  <a:pt x="113" y="78"/>
                  <a:pt x="113" y="78"/>
                </a:cubicBezTo>
                <a:cubicBezTo>
                  <a:pt x="114" y="77"/>
                  <a:pt x="114" y="77"/>
                  <a:pt x="114" y="77"/>
                </a:cubicBezTo>
                <a:cubicBezTo>
                  <a:pt x="114" y="77"/>
                  <a:pt x="114" y="77"/>
                  <a:pt x="114" y="77"/>
                </a:cubicBezTo>
                <a:cubicBezTo>
                  <a:pt x="117" y="77"/>
                  <a:pt x="121" y="77"/>
                  <a:pt x="126" y="77"/>
                </a:cubicBezTo>
                <a:cubicBezTo>
                  <a:pt x="129" y="77"/>
                  <a:pt x="133" y="77"/>
                  <a:pt x="136" y="77"/>
                </a:cubicBezTo>
                <a:cubicBezTo>
                  <a:pt x="130" y="81"/>
                  <a:pt x="125" y="87"/>
                  <a:pt x="119" y="92"/>
                </a:cubicBezTo>
                <a:cubicBezTo>
                  <a:pt x="114" y="91"/>
                  <a:pt x="110" y="91"/>
                  <a:pt x="106" y="91"/>
                </a:cubicBezTo>
                <a:cubicBezTo>
                  <a:pt x="103" y="91"/>
                  <a:pt x="101" y="91"/>
                  <a:pt x="97" y="91"/>
                </a:cubicBezTo>
                <a:moveTo>
                  <a:pt x="93" y="90"/>
                </a:moveTo>
                <a:cubicBezTo>
                  <a:pt x="93" y="81"/>
                  <a:pt x="92" y="77"/>
                  <a:pt x="92" y="68"/>
                </a:cubicBezTo>
                <a:cubicBezTo>
                  <a:pt x="98" y="62"/>
                  <a:pt x="103" y="56"/>
                  <a:pt x="110" y="52"/>
                </a:cubicBezTo>
                <a:cubicBezTo>
                  <a:pt x="110" y="52"/>
                  <a:pt x="110" y="53"/>
                  <a:pt x="110" y="54"/>
                </a:cubicBezTo>
                <a:cubicBezTo>
                  <a:pt x="110" y="59"/>
                  <a:pt x="110" y="66"/>
                  <a:pt x="110" y="72"/>
                </a:cubicBezTo>
                <a:cubicBezTo>
                  <a:pt x="110" y="73"/>
                  <a:pt x="110" y="74"/>
                  <a:pt x="110" y="76"/>
                </a:cubicBezTo>
                <a:cubicBezTo>
                  <a:pt x="108" y="77"/>
                  <a:pt x="105" y="80"/>
                  <a:pt x="102" y="83"/>
                </a:cubicBezTo>
                <a:cubicBezTo>
                  <a:pt x="99" y="86"/>
                  <a:pt x="96" y="88"/>
                  <a:pt x="93" y="90"/>
                </a:cubicBezTo>
                <a:moveTo>
                  <a:pt x="70" y="65"/>
                </a:moveTo>
                <a:cubicBezTo>
                  <a:pt x="75" y="62"/>
                  <a:pt x="80" y="58"/>
                  <a:pt x="83" y="55"/>
                </a:cubicBezTo>
                <a:cubicBezTo>
                  <a:pt x="85" y="53"/>
                  <a:pt x="85" y="53"/>
                  <a:pt x="87" y="52"/>
                </a:cubicBezTo>
                <a:cubicBezTo>
                  <a:pt x="91" y="51"/>
                  <a:pt x="98" y="51"/>
                  <a:pt x="105" y="51"/>
                </a:cubicBezTo>
                <a:cubicBezTo>
                  <a:pt x="100" y="55"/>
                  <a:pt x="95" y="60"/>
                  <a:pt x="89" y="65"/>
                </a:cubicBezTo>
                <a:cubicBezTo>
                  <a:pt x="85" y="65"/>
                  <a:pt x="82" y="65"/>
                  <a:pt x="79" y="65"/>
                </a:cubicBezTo>
                <a:cubicBezTo>
                  <a:pt x="76" y="65"/>
                  <a:pt x="73" y="65"/>
                  <a:pt x="70" y="65"/>
                </a:cubicBezTo>
                <a:moveTo>
                  <a:pt x="65" y="65"/>
                </a:moveTo>
                <a:cubicBezTo>
                  <a:pt x="64" y="59"/>
                  <a:pt x="63" y="57"/>
                  <a:pt x="63" y="53"/>
                </a:cubicBezTo>
                <a:cubicBezTo>
                  <a:pt x="63" y="51"/>
                  <a:pt x="64" y="49"/>
                  <a:pt x="64" y="46"/>
                </a:cubicBezTo>
                <a:cubicBezTo>
                  <a:pt x="64" y="46"/>
                  <a:pt x="64" y="46"/>
                  <a:pt x="64" y="46"/>
                </a:cubicBezTo>
                <a:cubicBezTo>
                  <a:pt x="71" y="40"/>
                  <a:pt x="76" y="34"/>
                  <a:pt x="83" y="29"/>
                </a:cubicBezTo>
                <a:cubicBezTo>
                  <a:pt x="83" y="32"/>
                  <a:pt x="83" y="34"/>
                  <a:pt x="83" y="37"/>
                </a:cubicBezTo>
                <a:cubicBezTo>
                  <a:pt x="83" y="39"/>
                  <a:pt x="83" y="40"/>
                  <a:pt x="83" y="42"/>
                </a:cubicBezTo>
                <a:cubicBezTo>
                  <a:pt x="83" y="45"/>
                  <a:pt x="83" y="47"/>
                  <a:pt x="83" y="50"/>
                </a:cubicBezTo>
                <a:cubicBezTo>
                  <a:pt x="82" y="51"/>
                  <a:pt x="81" y="51"/>
                  <a:pt x="80" y="52"/>
                </a:cubicBezTo>
                <a:cubicBezTo>
                  <a:pt x="77" y="56"/>
                  <a:pt x="70" y="61"/>
                  <a:pt x="65" y="65"/>
                </a:cubicBezTo>
                <a:moveTo>
                  <a:pt x="61" y="29"/>
                </a:moveTo>
                <a:cubicBezTo>
                  <a:pt x="66" y="29"/>
                  <a:pt x="72" y="28"/>
                  <a:pt x="79" y="28"/>
                </a:cubicBezTo>
                <a:cubicBezTo>
                  <a:pt x="72" y="33"/>
                  <a:pt x="68" y="38"/>
                  <a:pt x="62" y="43"/>
                </a:cubicBezTo>
                <a:cubicBezTo>
                  <a:pt x="62" y="43"/>
                  <a:pt x="62" y="43"/>
                  <a:pt x="62" y="43"/>
                </a:cubicBezTo>
                <a:cubicBezTo>
                  <a:pt x="56" y="42"/>
                  <a:pt x="51" y="41"/>
                  <a:pt x="45" y="41"/>
                </a:cubicBezTo>
                <a:cubicBezTo>
                  <a:pt x="44" y="41"/>
                  <a:pt x="42" y="41"/>
                  <a:pt x="41" y="41"/>
                </a:cubicBezTo>
                <a:cubicBezTo>
                  <a:pt x="46" y="37"/>
                  <a:pt x="52" y="33"/>
                  <a:pt x="58" y="29"/>
                </a:cubicBezTo>
                <a:cubicBezTo>
                  <a:pt x="59" y="29"/>
                  <a:pt x="60" y="29"/>
                  <a:pt x="61" y="29"/>
                </a:cubicBezTo>
                <a:moveTo>
                  <a:pt x="5" y="155"/>
                </a:moveTo>
                <a:cubicBezTo>
                  <a:pt x="5" y="143"/>
                  <a:pt x="6" y="133"/>
                  <a:pt x="6" y="124"/>
                </a:cubicBezTo>
                <a:cubicBezTo>
                  <a:pt x="6" y="98"/>
                  <a:pt x="5" y="78"/>
                  <a:pt x="5" y="52"/>
                </a:cubicBezTo>
                <a:cubicBezTo>
                  <a:pt x="5" y="43"/>
                  <a:pt x="5" y="34"/>
                  <a:pt x="5" y="23"/>
                </a:cubicBezTo>
                <a:cubicBezTo>
                  <a:pt x="12" y="23"/>
                  <a:pt x="18" y="23"/>
                  <a:pt x="24" y="23"/>
                </a:cubicBezTo>
                <a:cubicBezTo>
                  <a:pt x="27" y="23"/>
                  <a:pt x="29" y="23"/>
                  <a:pt x="32" y="23"/>
                </a:cubicBezTo>
                <a:cubicBezTo>
                  <a:pt x="33" y="31"/>
                  <a:pt x="33" y="35"/>
                  <a:pt x="34" y="43"/>
                </a:cubicBezTo>
                <a:cubicBezTo>
                  <a:pt x="34" y="44"/>
                  <a:pt x="34" y="45"/>
                  <a:pt x="34" y="45"/>
                </a:cubicBezTo>
                <a:cubicBezTo>
                  <a:pt x="35" y="45"/>
                  <a:pt x="35" y="46"/>
                  <a:pt x="35" y="46"/>
                </a:cubicBezTo>
                <a:cubicBezTo>
                  <a:pt x="36" y="46"/>
                  <a:pt x="36" y="46"/>
                  <a:pt x="36" y="46"/>
                </a:cubicBezTo>
                <a:cubicBezTo>
                  <a:pt x="36" y="46"/>
                  <a:pt x="36" y="46"/>
                  <a:pt x="36" y="46"/>
                </a:cubicBezTo>
                <a:cubicBezTo>
                  <a:pt x="39" y="45"/>
                  <a:pt x="42" y="45"/>
                  <a:pt x="45" y="45"/>
                </a:cubicBezTo>
                <a:cubicBezTo>
                  <a:pt x="50" y="45"/>
                  <a:pt x="55" y="45"/>
                  <a:pt x="60" y="47"/>
                </a:cubicBezTo>
                <a:cubicBezTo>
                  <a:pt x="60" y="49"/>
                  <a:pt x="60" y="51"/>
                  <a:pt x="60" y="53"/>
                </a:cubicBezTo>
                <a:cubicBezTo>
                  <a:pt x="60" y="58"/>
                  <a:pt x="60" y="61"/>
                  <a:pt x="61" y="68"/>
                </a:cubicBezTo>
                <a:cubicBezTo>
                  <a:pt x="61" y="68"/>
                  <a:pt x="61" y="68"/>
                  <a:pt x="61" y="68"/>
                </a:cubicBezTo>
                <a:cubicBezTo>
                  <a:pt x="62" y="69"/>
                  <a:pt x="62" y="69"/>
                  <a:pt x="62" y="69"/>
                </a:cubicBezTo>
                <a:cubicBezTo>
                  <a:pt x="62" y="69"/>
                  <a:pt x="62" y="69"/>
                  <a:pt x="62" y="69"/>
                </a:cubicBezTo>
                <a:cubicBezTo>
                  <a:pt x="62" y="69"/>
                  <a:pt x="62" y="69"/>
                  <a:pt x="62" y="69"/>
                </a:cubicBezTo>
                <a:cubicBezTo>
                  <a:pt x="62" y="69"/>
                  <a:pt x="62" y="69"/>
                  <a:pt x="62" y="69"/>
                </a:cubicBezTo>
                <a:cubicBezTo>
                  <a:pt x="62" y="70"/>
                  <a:pt x="62" y="70"/>
                  <a:pt x="62" y="70"/>
                </a:cubicBezTo>
                <a:cubicBezTo>
                  <a:pt x="62" y="70"/>
                  <a:pt x="62" y="70"/>
                  <a:pt x="62" y="70"/>
                </a:cubicBezTo>
                <a:cubicBezTo>
                  <a:pt x="63" y="70"/>
                  <a:pt x="63" y="70"/>
                  <a:pt x="63" y="70"/>
                </a:cubicBezTo>
                <a:cubicBezTo>
                  <a:pt x="63" y="70"/>
                  <a:pt x="63" y="70"/>
                  <a:pt x="63" y="70"/>
                </a:cubicBezTo>
                <a:cubicBezTo>
                  <a:pt x="63" y="70"/>
                  <a:pt x="63" y="70"/>
                  <a:pt x="63" y="70"/>
                </a:cubicBezTo>
                <a:cubicBezTo>
                  <a:pt x="63" y="70"/>
                  <a:pt x="63" y="70"/>
                  <a:pt x="63" y="70"/>
                </a:cubicBezTo>
                <a:cubicBezTo>
                  <a:pt x="63" y="70"/>
                  <a:pt x="63" y="70"/>
                  <a:pt x="63" y="70"/>
                </a:cubicBezTo>
                <a:cubicBezTo>
                  <a:pt x="63" y="70"/>
                  <a:pt x="63" y="70"/>
                  <a:pt x="63" y="70"/>
                </a:cubicBezTo>
                <a:cubicBezTo>
                  <a:pt x="70" y="69"/>
                  <a:pt x="74" y="69"/>
                  <a:pt x="79" y="69"/>
                </a:cubicBezTo>
                <a:cubicBezTo>
                  <a:pt x="82" y="69"/>
                  <a:pt x="85" y="69"/>
                  <a:pt x="88" y="69"/>
                </a:cubicBezTo>
                <a:cubicBezTo>
                  <a:pt x="89" y="79"/>
                  <a:pt x="89" y="83"/>
                  <a:pt x="90" y="94"/>
                </a:cubicBezTo>
                <a:cubicBezTo>
                  <a:pt x="90" y="94"/>
                  <a:pt x="90" y="95"/>
                  <a:pt x="91" y="95"/>
                </a:cubicBezTo>
                <a:cubicBezTo>
                  <a:pt x="91" y="95"/>
                  <a:pt x="91" y="95"/>
                  <a:pt x="92" y="95"/>
                </a:cubicBezTo>
                <a:cubicBezTo>
                  <a:pt x="92" y="95"/>
                  <a:pt x="92" y="95"/>
                  <a:pt x="92" y="95"/>
                </a:cubicBezTo>
                <a:cubicBezTo>
                  <a:pt x="98" y="95"/>
                  <a:pt x="102" y="95"/>
                  <a:pt x="106" y="95"/>
                </a:cubicBezTo>
                <a:cubicBezTo>
                  <a:pt x="110" y="95"/>
                  <a:pt x="113" y="95"/>
                  <a:pt x="118" y="95"/>
                </a:cubicBezTo>
                <a:cubicBezTo>
                  <a:pt x="119" y="105"/>
                  <a:pt x="120" y="108"/>
                  <a:pt x="120" y="118"/>
                </a:cubicBezTo>
                <a:cubicBezTo>
                  <a:pt x="120" y="118"/>
                  <a:pt x="120" y="119"/>
                  <a:pt x="120" y="119"/>
                </a:cubicBezTo>
                <a:cubicBezTo>
                  <a:pt x="120" y="120"/>
                  <a:pt x="120" y="120"/>
                  <a:pt x="120" y="120"/>
                </a:cubicBezTo>
                <a:cubicBezTo>
                  <a:pt x="120" y="120"/>
                  <a:pt x="121" y="121"/>
                  <a:pt x="122" y="121"/>
                </a:cubicBezTo>
                <a:cubicBezTo>
                  <a:pt x="125" y="121"/>
                  <a:pt x="128" y="121"/>
                  <a:pt x="130" y="121"/>
                </a:cubicBezTo>
                <a:cubicBezTo>
                  <a:pt x="135" y="121"/>
                  <a:pt x="139" y="121"/>
                  <a:pt x="146" y="120"/>
                </a:cubicBezTo>
                <a:cubicBezTo>
                  <a:pt x="147" y="132"/>
                  <a:pt x="148" y="143"/>
                  <a:pt x="148" y="154"/>
                </a:cubicBezTo>
                <a:cubicBezTo>
                  <a:pt x="124" y="153"/>
                  <a:pt x="104" y="152"/>
                  <a:pt x="84" y="152"/>
                </a:cubicBezTo>
                <a:cubicBezTo>
                  <a:pt x="59" y="152"/>
                  <a:pt x="35" y="153"/>
                  <a:pt x="5" y="155"/>
                </a:cubicBezTo>
                <a:moveTo>
                  <a:pt x="37" y="40"/>
                </a:moveTo>
                <a:cubicBezTo>
                  <a:pt x="37" y="33"/>
                  <a:pt x="36" y="29"/>
                  <a:pt x="35" y="21"/>
                </a:cubicBezTo>
                <a:cubicBezTo>
                  <a:pt x="42" y="15"/>
                  <a:pt x="49" y="10"/>
                  <a:pt x="56" y="6"/>
                </a:cubicBezTo>
                <a:cubicBezTo>
                  <a:pt x="56" y="8"/>
                  <a:pt x="56" y="10"/>
                  <a:pt x="56" y="13"/>
                </a:cubicBezTo>
                <a:cubicBezTo>
                  <a:pt x="56" y="15"/>
                  <a:pt x="56" y="16"/>
                  <a:pt x="56" y="18"/>
                </a:cubicBezTo>
                <a:cubicBezTo>
                  <a:pt x="56" y="21"/>
                  <a:pt x="55" y="23"/>
                  <a:pt x="55" y="26"/>
                </a:cubicBezTo>
                <a:cubicBezTo>
                  <a:pt x="49" y="30"/>
                  <a:pt x="43" y="35"/>
                  <a:pt x="37" y="40"/>
                </a:cubicBezTo>
                <a:moveTo>
                  <a:pt x="8" y="19"/>
                </a:moveTo>
                <a:cubicBezTo>
                  <a:pt x="13" y="16"/>
                  <a:pt x="18" y="13"/>
                  <a:pt x="24" y="9"/>
                </a:cubicBezTo>
                <a:cubicBezTo>
                  <a:pt x="26" y="8"/>
                  <a:pt x="28" y="7"/>
                  <a:pt x="30" y="6"/>
                </a:cubicBezTo>
                <a:cubicBezTo>
                  <a:pt x="32" y="5"/>
                  <a:pt x="37" y="5"/>
                  <a:pt x="42" y="5"/>
                </a:cubicBezTo>
                <a:cubicBezTo>
                  <a:pt x="45" y="5"/>
                  <a:pt x="48" y="4"/>
                  <a:pt x="51" y="4"/>
                </a:cubicBezTo>
                <a:cubicBezTo>
                  <a:pt x="44" y="9"/>
                  <a:pt x="37" y="14"/>
                  <a:pt x="32" y="19"/>
                </a:cubicBezTo>
                <a:cubicBezTo>
                  <a:pt x="29" y="19"/>
                  <a:pt x="27" y="19"/>
                  <a:pt x="24" y="19"/>
                </a:cubicBezTo>
                <a:cubicBezTo>
                  <a:pt x="19" y="19"/>
                  <a:pt x="14" y="19"/>
                  <a:pt x="8" y="19"/>
                </a:cubicBezTo>
                <a:moveTo>
                  <a:pt x="58" y="0"/>
                </a:moveTo>
                <a:cubicBezTo>
                  <a:pt x="58" y="0"/>
                  <a:pt x="58" y="0"/>
                  <a:pt x="58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53" y="1"/>
                  <a:pt x="47" y="1"/>
                  <a:pt x="42" y="1"/>
                </a:cubicBezTo>
                <a:cubicBezTo>
                  <a:pt x="37" y="1"/>
                  <a:pt x="32" y="2"/>
                  <a:pt x="29" y="2"/>
                </a:cubicBezTo>
                <a:cubicBezTo>
                  <a:pt x="28" y="2"/>
                  <a:pt x="28" y="2"/>
                  <a:pt x="28" y="2"/>
                </a:cubicBezTo>
                <a:cubicBezTo>
                  <a:pt x="26" y="3"/>
                  <a:pt x="24" y="5"/>
                  <a:pt x="22" y="6"/>
                </a:cubicBezTo>
                <a:cubicBezTo>
                  <a:pt x="15" y="10"/>
                  <a:pt x="9" y="14"/>
                  <a:pt x="3" y="18"/>
                </a:cubicBezTo>
                <a:cubicBezTo>
                  <a:pt x="2" y="18"/>
                  <a:pt x="2" y="19"/>
                  <a:pt x="2" y="20"/>
                </a:cubicBezTo>
                <a:cubicBezTo>
                  <a:pt x="2" y="20"/>
                  <a:pt x="2" y="20"/>
                  <a:pt x="2" y="20"/>
                </a:cubicBezTo>
                <a:cubicBezTo>
                  <a:pt x="2" y="20"/>
                  <a:pt x="2" y="20"/>
                  <a:pt x="2" y="20"/>
                </a:cubicBezTo>
                <a:cubicBezTo>
                  <a:pt x="2" y="21"/>
                  <a:pt x="2" y="21"/>
                  <a:pt x="2" y="21"/>
                </a:cubicBezTo>
                <a:cubicBezTo>
                  <a:pt x="1" y="21"/>
                  <a:pt x="1" y="21"/>
                  <a:pt x="1" y="21"/>
                </a:cubicBezTo>
                <a:cubicBezTo>
                  <a:pt x="1" y="33"/>
                  <a:pt x="1" y="43"/>
                  <a:pt x="1" y="52"/>
                </a:cubicBezTo>
                <a:cubicBezTo>
                  <a:pt x="1" y="78"/>
                  <a:pt x="2" y="98"/>
                  <a:pt x="2" y="124"/>
                </a:cubicBezTo>
                <a:cubicBezTo>
                  <a:pt x="2" y="133"/>
                  <a:pt x="2" y="143"/>
                  <a:pt x="2" y="155"/>
                </a:cubicBezTo>
                <a:cubicBezTo>
                  <a:pt x="1" y="155"/>
                  <a:pt x="0" y="156"/>
                  <a:pt x="0" y="157"/>
                </a:cubicBezTo>
                <a:cubicBezTo>
                  <a:pt x="0" y="158"/>
                  <a:pt x="1" y="158"/>
                  <a:pt x="2" y="158"/>
                </a:cubicBezTo>
                <a:cubicBezTo>
                  <a:pt x="2" y="158"/>
                  <a:pt x="2" y="158"/>
                  <a:pt x="2" y="158"/>
                </a:cubicBezTo>
                <a:cubicBezTo>
                  <a:pt x="33" y="157"/>
                  <a:pt x="58" y="156"/>
                  <a:pt x="84" y="156"/>
                </a:cubicBezTo>
                <a:cubicBezTo>
                  <a:pt x="104" y="156"/>
                  <a:pt x="125" y="157"/>
                  <a:pt x="149" y="157"/>
                </a:cubicBezTo>
                <a:cubicBezTo>
                  <a:pt x="149" y="158"/>
                  <a:pt x="150" y="159"/>
                  <a:pt x="150" y="159"/>
                </a:cubicBezTo>
                <a:cubicBezTo>
                  <a:pt x="150" y="159"/>
                  <a:pt x="150" y="159"/>
                  <a:pt x="150" y="159"/>
                </a:cubicBezTo>
                <a:cubicBezTo>
                  <a:pt x="151" y="159"/>
                  <a:pt x="152" y="158"/>
                  <a:pt x="152" y="158"/>
                </a:cubicBezTo>
                <a:cubicBezTo>
                  <a:pt x="152" y="158"/>
                  <a:pt x="152" y="158"/>
                  <a:pt x="152" y="158"/>
                </a:cubicBezTo>
                <a:cubicBezTo>
                  <a:pt x="153" y="158"/>
                  <a:pt x="153" y="158"/>
                  <a:pt x="154" y="158"/>
                </a:cubicBezTo>
                <a:cubicBezTo>
                  <a:pt x="154" y="158"/>
                  <a:pt x="154" y="158"/>
                  <a:pt x="154" y="158"/>
                </a:cubicBezTo>
                <a:cubicBezTo>
                  <a:pt x="155" y="158"/>
                  <a:pt x="156" y="157"/>
                  <a:pt x="156" y="156"/>
                </a:cubicBezTo>
                <a:cubicBezTo>
                  <a:pt x="156" y="155"/>
                  <a:pt x="155" y="155"/>
                  <a:pt x="155" y="154"/>
                </a:cubicBezTo>
                <a:cubicBezTo>
                  <a:pt x="161" y="148"/>
                  <a:pt x="167" y="141"/>
                  <a:pt x="172" y="133"/>
                </a:cubicBezTo>
                <a:cubicBezTo>
                  <a:pt x="172" y="133"/>
                  <a:pt x="172" y="132"/>
                  <a:pt x="171" y="131"/>
                </a:cubicBezTo>
                <a:cubicBezTo>
                  <a:pt x="171" y="131"/>
                  <a:pt x="171" y="131"/>
                  <a:pt x="171" y="131"/>
                </a:cubicBezTo>
                <a:cubicBezTo>
                  <a:pt x="171" y="131"/>
                  <a:pt x="171" y="131"/>
                  <a:pt x="171" y="131"/>
                </a:cubicBezTo>
                <a:cubicBezTo>
                  <a:pt x="171" y="128"/>
                  <a:pt x="171" y="124"/>
                  <a:pt x="171" y="120"/>
                </a:cubicBezTo>
                <a:cubicBezTo>
                  <a:pt x="171" y="118"/>
                  <a:pt x="171" y="116"/>
                  <a:pt x="171" y="113"/>
                </a:cubicBezTo>
                <a:cubicBezTo>
                  <a:pt x="171" y="108"/>
                  <a:pt x="171" y="103"/>
                  <a:pt x="171" y="100"/>
                </a:cubicBezTo>
                <a:cubicBezTo>
                  <a:pt x="171" y="99"/>
                  <a:pt x="171" y="99"/>
                  <a:pt x="171" y="99"/>
                </a:cubicBezTo>
                <a:cubicBezTo>
                  <a:pt x="171" y="99"/>
                  <a:pt x="171" y="99"/>
                  <a:pt x="171" y="99"/>
                </a:cubicBezTo>
                <a:cubicBezTo>
                  <a:pt x="171" y="99"/>
                  <a:pt x="171" y="99"/>
                  <a:pt x="171" y="99"/>
                </a:cubicBezTo>
                <a:cubicBezTo>
                  <a:pt x="171" y="98"/>
                  <a:pt x="171" y="98"/>
                  <a:pt x="171" y="98"/>
                </a:cubicBezTo>
                <a:cubicBezTo>
                  <a:pt x="171" y="98"/>
                  <a:pt x="171" y="98"/>
                  <a:pt x="171" y="98"/>
                </a:cubicBezTo>
                <a:cubicBezTo>
                  <a:pt x="170" y="98"/>
                  <a:pt x="170" y="98"/>
                  <a:pt x="170" y="98"/>
                </a:cubicBezTo>
                <a:cubicBezTo>
                  <a:pt x="170" y="98"/>
                  <a:pt x="170" y="98"/>
                  <a:pt x="170" y="98"/>
                </a:cubicBezTo>
                <a:cubicBezTo>
                  <a:pt x="170" y="98"/>
                  <a:pt x="170" y="98"/>
                  <a:pt x="170" y="98"/>
                </a:cubicBezTo>
                <a:cubicBezTo>
                  <a:pt x="163" y="98"/>
                  <a:pt x="157" y="98"/>
                  <a:pt x="152" y="98"/>
                </a:cubicBezTo>
                <a:cubicBezTo>
                  <a:pt x="150" y="98"/>
                  <a:pt x="148" y="98"/>
                  <a:pt x="146" y="98"/>
                </a:cubicBezTo>
                <a:cubicBezTo>
                  <a:pt x="145" y="98"/>
                  <a:pt x="145" y="98"/>
                  <a:pt x="145" y="98"/>
                </a:cubicBezTo>
                <a:cubicBezTo>
                  <a:pt x="144" y="99"/>
                  <a:pt x="144" y="99"/>
                  <a:pt x="143" y="99"/>
                </a:cubicBezTo>
                <a:cubicBezTo>
                  <a:pt x="143" y="99"/>
                  <a:pt x="143" y="99"/>
                  <a:pt x="143" y="99"/>
                </a:cubicBezTo>
                <a:cubicBezTo>
                  <a:pt x="143" y="96"/>
                  <a:pt x="143" y="93"/>
                  <a:pt x="143" y="91"/>
                </a:cubicBezTo>
                <a:cubicBezTo>
                  <a:pt x="143" y="89"/>
                  <a:pt x="143" y="87"/>
                  <a:pt x="143" y="86"/>
                </a:cubicBezTo>
                <a:cubicBezTo>
                  <a:pt x="143" y="82"/>
                  <a:pt x="143" y="78"/>
                  <a:pt x="144" y="75"/>
                </a:cubicBezTo>
                <a:cubicBezTo>
                  <a:pt x="144" y="74"/>
                  <a:pt x="144" y="74"/>
                  <a:pt x="144" y="74"/>
                </a:cubicBezTo>
                <a:cubicBezTo>
                  <a:pt x="144" y="74"/>
                  <a:pt x="144" y="74"/>
                  <a:pt x="144" y="74"/>
                </a:cubicBezTo>
                <a:cubicBezTo>
                  <a:pt x="144" y="74"/>
                  <a:pt x="144" y="74"/>
                  <a:pt x="144" y="74"/>
                </a:cubicBezTo>
                <a:cubicBezTo>
                  <a:pt x="143" y="73"/>
                  <a:pt x="143" y="73"/>
                  <a:pt x="143" y="73"/>
                </a:cubicBezTo>
                <a:cubicBezTo>
                  <a:pt x="143" y="73"/>
                  <a:pt x="143" y="73"/>
                  <a:pt x="143" y="73"/>
                </a:cubicBezTo>
                <a:cubicBezTo>
                  <a:pt x="142" y="73"/>
                  <a:pt x="142" y="73"/>
                  <a:pt x="142" y="73"/>
                </a:cubicBezTo>
                <a:cubicBezTo>
                  <a:pt x="142" y="73"/>
                  <a:pt x="142" y="73"/>
                  <a:pt x="142" y="73"/>
                </a:cubicBezTo>
                <a:cubicBezTo>
                  <a:pt x="142" y="73"/>
                  <a:pt x="142" y="73"/>
                  <a:pt x="142" y="73"/>
                </a:cubicBezTo>
                <a:cubicBezTo>
                  <a:pt x="137" y="73"/>
                  <a:pt x="131" y="73"/>
                  <a:pt x="126" y="73"/>
                </a:cubicBezTo>
                <a:cubicBezTo>
                  <a:pt x="121" y="73"/>
                  <a:pt x="117" y="73"/>
                  <a:pt x="114" y="74"/>
                </a:cubicBezTo>
                <a:cubicBezTo>
                  <a:pt x="114" y="73"/>
                  <a:pt x="114" y="73"/>
                  <a:pt x="114" y="72"/>
                </a:cubicBezTo>
                <a:cubicBezTo>
                  <a:pt x="114" y="66"/>
                  <a:pt x="114" y="59"/>
                  <a:pt x="114" y="54"/>
                </a:cubicBezTo>
                <a:cubicBezTo>
                  <a:pt x="114" y="52"/>
                  <a:pt x="114" y="50"/>
                  <a:pt x="114" y="48"/>
                </a:cubicBezTo>
                <a:cubicBezTo>
                  <a:pt x="114" y="48"/>
                  <a:pt x="114" y="48"/>
                  <a:pt x="114" y="48"/>
                </a:cubicBezTo>
                <a:cubicBezTo>
                  <a:pt x="114" y="48"/>
                  <a:pt x="114" y="48"/>
                  <a:pt x="114" y="48"/>
                </a:cubicBezTo>
                <a:cubicBezTo>
                  <a:pt x="114" y="48"/>
                  <a:pt x="114" y="48"/>
                  <a:pt x="114" y="48"/>
                </a:cubicBezTo>
                <a:cubicBezTo>
                  <a:pt x="113" y="47"/>
                  <a:pt x="113" y="47"/>
                  <a:pt x="113" y="47"/>
                </a:cubicBezTo>
                <a:cubicBezTo>
                  <a:pt x="113" y="47"/>
                  <a:pt x="113" y="47"/>
                  <a:pt x="113" y="47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03" y="47"/>
                  <a:pt x="92" y="47"/>
                  <a:pt x="86" y="49"/>
                </a:cubicBezTo>
                <a:cubicBezTo>
                  <a:pt x="86" y="46"/>
                  <a:pt x="86" y="44"/>
                  <a:pt x="86" y="42"/>
                </a:cubicBezTo>
                <a:cubicBezTo>
                  <a:pt x="86" y="40"/>
                  <a:pt x="86" y="39"/>
                  <a:pt x="86" y="37"/>
                </a:cubicBezTo>
                <a:cubicBezTo>
                  <a:pt x="86" y="33"/>
                  <a:pt x="86" y="29"/>
                  <a:pt x="87" y="26"/>
                </a:cubicBezTo>
                <a:cubicBezTo>
                  <a:pt x="87" y="25"/>
                  <a:pt x="87" y="25"/>
                  <a:pt x="87" y="25"/>
                </a:cubicBezTo>
                <a:cubicBezTo>
                  <a:pt x="87" y="25"/>
                  <a:pt x="87" y="25"/>
                  <a:pt x="87" y="25"/>
                </a:cubicBezTo>
                <a:cubicBezTo>
                  <a:pt x="87" y="25"/>
                  <a:pt x="87" y="25"/>
                  <a:pt x="87" y="25"/>
                </a:cubicBezTo>
                <a:cubicBezTo>
                  <a:pt x="86" y="25"/>
                  <a:pt x="86" y="25"/>
                  <a:pt x="86" y="25"/>
                </a:cubicBezTo>
                <a:cubicBezTo>
                  <a:pt x="86" y="24"/>
                  <a:pt x="86" y="24"/>
                  <a:pt x="86" y="24"/>
                </a:cubicBezTo>
                <a:cubicBezTo>
                  <a:pt x="85" y="24"/>
                  <a:pt x="85" y="24"/>
                  <a:pt x="85" y="24"/>
                </a:cubicBezTo>
                <a:cubicBezTo>
                  <a:pt x="85" y="24"/>
                  <a:pt x="85" y="24"/>
                  <a:pt x="85" y="24"/>
                </a:cubicBezTo>
                <a:cubicBezTo>
                  <a:pt x="85" y="24"/>
                  <a:pt x="85" y="24"/>
                  <a:pt x="85" y="24"/>
                </a:cubicBezTo>
                <a:cubicBezTo>
                  <a:pt x="77" y="25"/>
                  <a:pt x="67" y="25"/>
                  <a:pt x="61" y="25"/>
                </a:cubicBezTo>
                <a:cubicBezTo>
                  <a:pt x="60" y="25"/>
                  <a:pt x="60" y="25"/>
                  <a:pt x="59" y="25"/>
                </a:cubicBezTo>
                <a:cubicBezTo>
                  <a:pt x="59" y="23"/>
                  <a:pt x="59" y="20"/>
                  <a:pt x="59" y="18"/>
                </a:cubicBezTo>
                <a:cubicBezTo>
                  <a:pt x="59" y="16"/>
                  <a:pt x="59" y="15"/>
                  <a:pt x="59" y="13"/>
                </a:cubicBezTo>
                <a:cubicBezTo>
                  <a:pt x="59" y="9"/>
                  <a:pt x="59" y="6"/>
                  <a:pt x="59" y="2"/>
                </a:cubicBezTo>
                <a:cubicBezTo>
                  <a:pt x="59" y="2"/>
                  <a:pt x="59" y="2"/>
                  <a:pt x="59" y="2"/>
                </a:cubicBezTo>
                <a:cubicBezTo>
                  <a:pt x="59" y="2"/>
                  <a:pt x="59" y="2"/>
                  <a:pt x="59" y="2"/>
                </a:cubicBezTo>
                <a:cubicBezTo>
                  <a:pt x="59" y="2"/>
                  <a:pt x="59" y="2"/>
                  <a:pt x="59" y="2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1"/>
                  <a:pt x="59" y="1"/>
                </a:cubicBezTo>
                <a:cubicBezTo>
                  <a:pt x="58" y="0"/>
                  <a:pt x="58" y="0"/>
                  <a:pt x="58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4" name="CustomShape 98"/>
          <p:cNvSpPr/>
          <p:nvPr/>
        </p:nvSpPr>
        <p:spPr>
          <a:xfrm>
            <a:off x="2374920" y="3016440"/>
            <a:ext cx="21960" cy="27000"/>
          </a:xfrm>
          <a:custGeom>
            <a:avLst/>
            <a:gdLst/>
            <a:ahLst/>
            <a:rect l="l" t="t" r="r" b="b"/>
            <a:pathLst>
              <a:path w="22" h="27">
                <a:moveTo>
                  <a:pt x="6" y="14"/>
                </a:moveTo>
                <a:cubicBezTo>
                  <a:pt x="6" y="11"/>
                  <a:pt x="6" y="7"/>
                  <a:pt x="6" y="4"/>
                </a:cubicBezTo>
                <a:cubicBezTo>
                  <a:pt x="6" y="3"/>
                  <a:pt x="7" y="3"/>
                  <a:pt x="10" y="3"/>
                </a:cubicBezTo>
                <a:cubicBezTo>
                  <a:pt x="12" y="3"/>
                  <a:pt x="14" y="3"/>
                  <a:pt x="16" y="3"/>
                </a:cubicBezTo>
                <a:cubicBezTo>
                  <a:pt x="16" y="3"/>
                  <a:pt x="17" y="3"/>
                  <a:pt x="17" y="3"/>
                </a:cubicBezTo>
                <a:cubicBezTo>
                  <a:pt x="18" y="3"/>
                  <a:pt x="18" y="3"/>
                  <a:pt x="18" y="4"/>
                </a:cubicBezTo>
                <a:cubicBezTo>
                  <a:pt x="18" y="6"/>
                  <a:pt x="19" y="7"/>
                  <a:pt x="16" y="7"/>
                </a:cubicBezTo>
                <a:cubicBezTo>
                  <a:pt x="15" y="7"/>
                  <a:pt x="13" y="7"/>
                  <a:pt x="12" y="7"/>
                </a:cubicBezTo>
                <a:cubicBezTo>
                  <a:pt x="10" y="7"/>
                  <a:pt x="10" y="7"/>
                  <a:pt x="10" y="11"/>
                </a:cubicBezTo>
                <a:cubicBezTo>
                  <a:pt x="10" y="11"/>
                  <a:pt x="11" y="11"/>
                  <a:pt x="11" y="11"/>
                </a:cubicBezTo>
                <a:cubicBezTo>
                  <a:pt x="19" y="11"/>
                  <a:pt x="22" y="20"/>
                  <a:pt x="15" y="23"/>
                </a:cubicBezTo>
                <a:cubicBezTo>
                  <a:pt x="13" y="24"/>
                  <a:pt x="11" y="24"/>
                  <a:pt x="9" y="24"/>
                </a:cubicBezTo>
                <a:cubicBezTo>
                  <a:pt x="7" y="24"/>
                  <a:pt x="5" y="24"/>
                  <a:pt x="4" y="24"/>
                </a:cubicBezTo>
                <a:cubicBezTo>
                  <a:pt x="4" y="23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6" y="21"/>
                  <a:pt x="8" y="21"/>
                  <a:pt x="9" y="21"/>
                </a:cubicBezTo>
                <a:cubicBezTo>
                  <a:pt x="13" y="21"/>
                  <a:pt x="17" y="17"/>
                  <a:pt x="13" y="15"/>
                </a:cubicBezTo>
                <a:cubicBezTo>
                  <a:pt x="11" y="14"/>
                  <a:pt x="10" y="14"/>
                  <a:pt x="8" y="14"/>
                </a:cubicBezTo>
                <a:cubicBezTo>
                  <a:pt x="7" y="14"/>
                  <a:pt x="6" y="14"/>
                  <a:pt x="6" y="14"/>
                </a:cubicBezTo>
                <a:moveTo>
                  <a:pt x="10" y="0"/>
                </a:moveTo>
                <a:cubicBezTo>
                  <a:pt x="4" y="0"/>
                  <a:pt x="3" y="2"/>
                  <a:pt x="3" y="4"/>
                </a:cubicBezTo>
                <a:cubicBezTo>
                  <a:pt x="3" y="14"/>
                  <a:pt x="3" y="14"/>
                  <a:pt x="3" y="14"/>
                </a:cubicBezTo>
                <a:cubicBezTo>
                  <a:pt x="3" y="15"/>
                  <a:pt x="3" y="16"/>
                  <a:pt x="4" y="16"/>
                </a:cubicBezTo>
                <a:cubicBezTo>
                  <a:pt x="4" y="17"/>
                  <a:pt x="5" y="17"/>
                  <a:pt x="6" y="17"/>
                </a:cubicBezTo>
                <a:cubicBezTo>
                  <a:pt x="6" y="17"/>
                  <a:pt x="6" y="17"/>
                  <a:pt x="6" y="17"/>
                </a:cubicBezTo>
                <a:cubicBezTo>
                  <a:pt x="7" y="17"/>
                  <a:pt x="8" y="17"/>
                  <a:pt x="8" y="17"/>
                </a:cubicBezTo>
                <a:cubicBezTo>
                  <a:pt x="10" y="17"/>
                  <a:pt x="11" y="17"/>
                  <a:pt x="11" y="17"/>
                </a:cubicBezTo>
                <a:cubicBezTo>
                  <a:pt x="11" y="18"/>
                  <a:pt x="10" y="18"/>
                  <a:pt x="9" y="18"/>
                </a:cubicBezTo>
                <a:cubicBezTo>
                  <a:pt x="9" y="18"/>
                  <a:pt x="8" y="18"/>
                  <a:pt x="8" y="18"/>
                </a:cubicBezTo>
                <a:cubicBezTo>
                  <a:pt x="7" y="18"/>
                  <a:pt x="6" y="18"/>
                  <a:pt x="5" y="18"/>
                </a:cubicBezTo>
                <a:cubicBezTo>
                  <a:pt x="3" y="18"/>
                  <a:pt x="2" y="19"/>
                  <a:pt x="2" y="20"/>
                </a:cubicBezTo>
                <a:cubicBezTo>
                  <a:pt x="2" y="20"/>
                  <a:pt x="2" y="20"/>
                  <a:pt x="2" y="20"/>
                </a:cubicBezTo>
                <a:cubicBezTo>
                  <a:pt x="1" y="22"/>
                  <a:pt x="0" y="23"/>
                  <a:pt x="1" y="25"/>
                </a:cubicBezTo>
                <a:cubicBezTo>
                  <a:pt x="2" y="26"/>
                  <a:pt x="2" y="26"/>
                  <a:pt x="3" y="26"/>
                </a:cubicBezTo>
                <a:cubicBezTo>
                  <a:pt x="5" y="27"/>
                  <a:pt x="7" y="27"/>
                  <a:pt x="9" y="27"/>
                </a:cubicBezTo>
                <a:cubicBezTo>
                  <a:pt x="12" y="27"/>
                  <a:pt x="14" y="27"/>
                  <a:pt x="16" y="26"/>
                </a:cubicBezTo>
                <a:cubicBezTo>
                  <a:pt x="20" y="24"/>
                  <a:pt x="22" y="20"/>
                  <a:pt x="22" y="16"/>
                </a:cubicBezTo>
                <a:cubicBezTo>
                  <a:pt x="21" y="13"/>
                  <a:pt x="19" y="11"/>
                  <a:pt x="17" y="10"/>
                </a:cubicBezTo>
                <a:cubicBezTo>
                  <a:pt x="18" y="9"/>
                  <a:pt x="19" y="9"/>
                  <a:pt x="20" y="8"/>
                </a:cubicBezTo>
                <a:cubicBezTo>
                  <a:pt x="21" y="7"/>
                  <a:pt x="21" y="6"/>
                  <a:pt x="21" y="5"/>
                </a:cubicBezTo>
                <a:cubicBezTo>
                  <a:pt x="21" y="4"/>
                  <a:pt x="21" y="4"/>
                  <a:pt x="21" y="4"/>
                </a:cubicBezTo>
                <a:cubicBezTo>
                  <a:pt x="21" y="0"/>
                  <a:pt x="18" y="0"/>
                  <a:pt x="17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5" y="0"/>
                  <a:pt x="14" y="0"/>
                  <a:pt x="14" y="0"/>
                </a:cubicBezTo>
                <a:cubicBezTo>
                  <a:pt x="12" y="0"/>
                  <a:pt x="11" y="0"/>
                  <a:pt x="10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5" name="CustomShape 99"/>
          <p:cNvSpPr/>
          <p:nvPr/>
        </p:nvSpPr>
        <p:spPr>
          <a:xfrm>
            <a:off x="2260800" y="2926080"/>
            <a:ext cx="24120" cy="31680"/>
          </a:xfrm>
          <a:custGeom>
            <a:avLst/>
            <a:gdLst/>
            <a:ahLst/>
            <a:rect l="l" t="t" r="r" b="b"/>
            <a:pathLst>
              <a:path w="24" h="32">
                <a:moveTo>
                  <a:pt x="5" y="14"/>
                </a:moveTo>
                <a:cubicBezTo>
                  <a:pt x="5" y="14"/>
                  <a:pt x="5" y="14"/>
                  <a:pt x="5" y="14"/>
                </a:cubicBezTo>
                <a:cubicBezTo>
                  <a:pt x="5" y="14"/>
                  <a:pt x="5" y="14"/>
                  <a:pt x="5" y="14"/>
                </a:cubicBezTo>
                <a:cubicBezTo>
                  <a:pt x="4" y="13"/>
                  <a:pt x="3" y="11"/>
                  <a:pt x="3" y="10"/>
                </a:cubicBezTo>
                <a:cubicBezTo>
                  <a:pt x="6" y="8"/>
                  <a:pt x="13" y="3"/>
                  <a:pt x="13" y="3"/>
                </a:cubicBezTo>
                <a:cubicBezTo>
                  <a:pt x="13" y="3"/>
                  <a:pt x="13" y="3"/>
                  <a:pt x="13" y="3"/>
                </a:cubicBezTo>
                <a:cubicBezTo>
                  <a:pt x="14" y="4"/>
                  <a:pt x="14" y="4"/>
                  <a:pt x="14" y="4"/>
                </a:cubicBezTo>
                <a:cubicBezTo>
                  <a:pt x="14" y="4"/>
                  <a:pt x="15" y="5"/>
                  <a:pt x="15" y="5"/>
                </a:cubicBezTo>
                <a:cubicBezTo>
                  <a:pt x="15" y="12"/>
                  <a:pt x="15" y="18"/>
                  <a:pt x="15" y="24"/>
                </a:cubicBezTo>
                <a:cubicBezTo>
                  <a:pt x="16" y="24"/>
                  <a:pt x="17" y="24"/>
                  <a:pt x="18" y="24"/>
                </a:cubicBezTo>
                <a:cubicBezTo>
                  <a:pt x="19" y="24"/>
                  <a:pt x="20" y="24"/>
                  <a:pt x="21" y="25"/>
                </a:cubicBezTo>
                <a:cubicBezTo>
                  <a:pt x="21" y="26"/>
                  <a:pt x="21" y="27"/>
                  <a:pt x="21" y="29"/>
                </a:cubicBezTo>
                <a:cubicBezTo>
                  <a:pt x="21" y="29"/>
                  <a:pt x="21" y="29"/>
                  <a:pt x="21" y="29"/>
                </a:cubicBezTo>
                <a:cubicBezTo>
                  <a:pt x="21" y="29"/>
                  <a:pt x="21" y="29"/>
                  <a:pt x="21" y="29"/>
                </a:cubicBezTo>
                <a:cubicBezTo>
                  <a:pt x="21" y="29"/>
                  <a:pt x="21" y="29"/>
                  <a:pt x="21" y="29"/>
                </a:cubicBezTo>
                <a:cubicBezTo>
                  <a:pt x="15" y="29"/>
                  <a:pt x="10" y="29"/>
                  <a:pt x="4" y="29"/>
                </a:cubicBezTo>
                <a:cubicBezTo>
                  <a:pt x="4" y="27"/>
                  <a:pt x="4" y="26"/>
                  <a:pt x="4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7" y="25"/>
                  <a:pt x="9" y="25"/>
                  <a:pt x="10" y="25"/>
                </a:cubicBezTo>
                <a:cubicBezTo>
                  <a:pt x="10" y="20"/>
                  <a:pt x="11" y="15"/>
                  <a:pt x="11" y="11"/>
                </a:cubicBezTo>
                <a:cubicBezTo>
                  <a:pt x="9" y="12"/>
                  <a:pt x="7" y="13"/>
                  <a:pt x="5" y="14"/>
                </a:cubicBezTo>
                <a:cubicBezTo>
                  <a:pt x="5" y="14"/>
                  <a:pt x="5" y="14"/>
                  <a:pt x="5" y="14"/>
                </a:cubicBezTo>
                <a:moveTo>
                  <a:pt x="13" y="0"/>
                </a:moveTo>
                <a:cubicBezTo>
                  <a:pt x="12" y="0"/>
                  <a:pt x="12" y="1"/>
                  <a:pt x="10" y="2"/>
                </a:cubicBezTo>
                <a:cubicBezTo>
                  <a:pt x="8" y="3"/>
                  <a:pt x="4" y="6"/>
                  <a:pt x="2" y="7"/>
                </a:cubicBezTo>
                <a:cubicBezTo>
                  <a:pt x="1" y="7"/>
                  <a:pt x="0" y="8"/>
                  <a:pt x="0" y="8"/>
                </a:cubicBezTo>
                <a:cubicBezTo>
                  <a:pt x="0" y="9"/>
                  <a:pt x="0" y="10"/>
                  <a:pt x="0" y="11"/>
                </a:cubicBezTo>
                <a:cubicBezTo>
                  <a:pt x="1" y="12"/>
                  <a:pt x="2" y="14"/>
                  <a:pt x="2" y="15"/>
                </a:cubicBezTo>
                <a:cubicBezTo>
                  <a:pt x="3" y="16"/>
                  <a:pt x="3" y="17"/>
                  <a:pt x="4" y="17"/>
                </a:cubicBezTo>
                <a:cubicBezTo>
                  <a:pt x="4" y="17"/>
                  <a:pt x="5" y="17"/>
                  <a:pt x="5" y="17"/>
                </a:cubicBezTo>
                <a:cubicBezTo>
                  <a:pt x="6" y="17"/>
                  <a:pt x="6" y="17"/>
                  <a:pt x="7" y="17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7"/>
                  <a:pt x="8" y="17"/>
                  <a:pt x="8" y="18"/>
                </a:cubicBezTo>
                <a:cubicBezTo>
                  <a:pt x="7" y="19"/>
                  <a:pt x="7" y="20"/>
                  <a:pt x="7" y="22"/>
                </a:cubicBezTo>
                <a:cubicBezTo>
                  <a:pt x="7" y="22"/>
                  <a:pt x="6" y="22"/>
                  <a:pt x="5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3" y="22"/>
                  <a:pt x="2" y="23"/>
                  <a:pt x="2" y="25"/>
                </a:cubicBezTo>
                <a:cubicBezTo>
                  <a:pt x="2" y="27"/>
                  <a:pt x="2" y="27"/>
                  <a:pt x="2" y="27"/>
                </a:cubicBezTo>
                <a:cubicBezTo>
                  <a:pt x="2" y="29"/>
                  <a:pt x="2" y="29"/>
                  <a:pt x="2" y="29"/>
                </a:cubicBezTo>
                <a:cubicBezTo>
                  <a:pt x="2" y="30"/>
                  <a:pt x="3" y="31"/>
                  <a:pt x="4" y="31"/>
                </a:cubicBezTo>
                <a:cubicBezTo>
                  <a:pt x="7" y="31"/>
                  <a:pt x="10" y="32"/>
                  <a:pt x="12" y="32"/>
                </a:cubicBezTo>
                <a:cubicBezTo>
                  <a:pt x="15" y="32"/>
                  <a:pt x="18" y="32"/>
                  <a:pt x="21" y="32"/>
                </a:cubicBezTo>
                <a:cubicBezTo>
                  <a:pt x="22" y="32"/>
                  <a:pt x="22" y="32"/>
                  <a:pt x="23" y="31"/>
                </a:cubicBezTo>
                <a:cubicBezTo>
                  <a:pt x="23" y="31"/>
                  <a:pt x="24" y="30"/>
                  <a:pt x="24" y="29"/>
                </a:cubicBezTo>
                <a:cubicBezTo>
                  <a:pt x="24" y="25"/>
                  <a:pt x="24" y="25"/>
                  <a:pt x="24" y="25"/>
                </a:cubicBezTo>
                <a:cubicBezTo>
                  <a:pt x="24" y="23"/>
                  <a:pt x="23" y="22"/>
                  <a:pt x="21" y="22"/>
                </a:cubicBezTo>
                <a:cubicBezTo>
                  <a:pt x="21" y="21"/>
                  <a:pt x="20" y="21"/>
                  <a:pt x="18" y="21"/>
                </a:cubicBezTo>
                <a:cubicBezTo>
                  <a:pt x="18" y="21"/>
                  <a:pt x="18" y="21"/>
                  <a:pt x="18" y="21"/>
                </a:cubicBezTo>
                <a:cubicBezTo>
                  <a:pt x="18" y="16"/>
                  <a:pt x="18" y="11"/>
                  <a:pt x="18" y="6"/>
                </a:cubicBezTo>
                <a:cubicBezTo>
                  <a:pt x="18" y="5"/>
                  <a:pt x="18" y="4"/>
                  <a:pt x="18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6" y="2"/>
                  <a:pt x="16" y="2"/>
                  <a:pt x="16" y="2"/>
                </a:cubicBezTo>
                <a:cubicBezTo>
                  <a:pt x="16" y="1"/>
                  <a:pt x="15" y="1"/>
                  <a:pt x="14" y="1"/>
                </a:cubicBezTo>
                <a:cubicBezTo>
                  <a:pt x="13" y="0"/>
                  <a:pt x="13" y="0"/>
                  <a:pt x="1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6" name="CustomShape 100"/>
          <p:cNvSpPr/>
          <p:nvPr/>
        </p:nvSpPr>
        <p:spPr>
          <a:xfrm>
            <a:off x="2288520" y="2946600"/>
            <a:ext cx="21960" cy="30960"/>
          </a:xfrm>
          <a:custGeom>
            <a:avLst/>
            <a:gdLst/>
            <a:ahLst/>
            <a:rect l="l" t="t" r="r" b="b"/>
            <a:pathLst>
              <a:path w="22" h="31">
                <a:moveTo>
                  <a:pt x="4" y="8"/>
                </a:moveTo>
                <a:cubicBezTo>
                  <a:pt x="4" y="7"/>
                  <a:pt x="3" y="6"/>
                  <a:pt x="3" y="4"/>
                </a:cubicBezTo>
                <a:cubicBezTo>
                  <a:pt x="5" y="3"/>
                  <a:pt x="8" y="3"/>
                  <a:pt x="10" y="2"/>
                </a:cubicBezTo>
                <a:cubicBezTo>
                  <a:pt x="10" y="2"/>
                  <a:pt x="10" y="2"/>
                  <a:pt x="10" y="2"/>
                </a:cubicBezTo>
                <a:cubicBezTo>
                  <a:pt x="10" y="2"/>
                  <a:pt x="10" y="2"/>
                  <a:pt x="10" y="2"/>
                </a:cubicBezTo>
                <a:cubicBezTo>
                  <a:pt x="10" y="2"/>
                  <a:pt x="10" y="2"/>
                  <a:pt x="10" y="2"/>
                </a:cubicBezTo>
                <a:cubicBezTo>
                  <a:pt x="13" y="2"/>
                  <a:pt x="15" y="4"/>
                  <a:pt x="16" y="6"/>
                </a:cubicBezTo>
                <a:cubicBezTo>
                  <a:pt x="17" y="7"/>
                  <a:pt x="17" y="8"/>
                  <a:pt x="17" y="9"/>
                </a:cubicBezTo>
                <a:cubicBezTo>
                  <a:pt x="17" y="11"/>
                  <a:pt x="16" y="14"/>
                  <a:pt x="15" y="16"/>
                </a:cubicBezTo>
                <a:cubicBezTo>
                  <a:pt x="13" y="19"/>
                  <a:pt x="11" y="21"/>
                  <a:pt x="10" y="22"/>
                </a:cubicBezTo>
                <a:cubicBezTo>
                  <a:pt x="10" y="22"/>
                  <a:pt x="10" y="23"/>
                  <a:pt x="10" y="23"/>
                </a:cubicBezTo>
                <a:cubicBezTo>
                  <a:pt x="10" y="24"/>
                  <a:pt x="11" y="24"/>
                  <a:pt x="11" y="24"/>
                </a:cubicBezTo>
                <a:cubicBezTo>
                  <a:pt x="14" y="24"/>
                  <a:pt x="17" y="24"/>
                  <a:pt x="19" y="24"/>
                </a:cubicBezTo>
                <a:cubicBezTo>
                  <a:pt x="19" y="25"/>
                  <a:pt x="19" y="26"/>
                  <a:pt x="19" y="27"/>
                </a:cubicBezTo>
                <a:cubicBezTo>
                  <a:pt x="19" y="28"/>
                  <a:pt x="19" y="28"/>
                  <a:pt x="19" y="28"/>
                </a:cubicBezTo>
                <a:cubicBezTo>
                  <a:pt x="16" y="28"/>
                  <a:pt x="12" y="27"/>
                  <a:pt x="9" y="27"/>
                </a:cubicBezTo>
                <a:cubicBezTo>
                  <a:pt x="7" y="27"/>
                  <a:pt x="6" y="28"/>
                  <a:pt x="4" y="28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3"/>
                  <a:pt x="4" y="23"/>
                  <a:pt x="4" y="23"/>
                </a:cubicBezTo>
                <a:cubicBezTo>
                  <a:pt x="8" y="22"/>
                  <a:pt x="10" y="19"/>
                  <a:pt x="12" y="16"/>
                </a:cubicBezTo>
                <a:cubicBezTo>
                  <a:pt x="13" y="15"/>
                  <a:pt x="13" y="14"/>
                  <a:pt x="13" y="12"/>
                </a:cubicBezTo>
                <a:cubicBezTo>
                  <a:pt x="13" y="12"/>
                  <a:pt x="13" y="12"/>
                  <a:pt x="13" y="12"/>
                </a:cubicBezTo>
                <a:cubicBezTo>
                  <a:pt x="13" y="10"/>
                  <a:pt x="13" y="8"/>
                  <a:pt x="11" y="8"/>
                </a:cubicBezTo>
                <a:cubicBezTo>
                  <a:pt x="11" y="8"/>
                  <a:pt x="11" y="8"/>
                  <a:pt x="11" y="8"/>
                </a:cubicBezTo>
                <a:cubicBezTo>
                  <a:pt x="11" y="8"/>
                  <a:pt x="11" y="8"/>
                  <a:pt x="11" y="8"/>
                </a:cubicBezTo>
                <a:cubicBezTo>
                  <a:pt x="11" y="8"/>
                  <a:pt x="11" y="8"/>
                  <a:pt x="11" y="8"/>
                </a:cubicBezTo>
                <a:cubicBezTo>
                  <a:pt x="10" y="7"/>
                  <a:pt x="9" y="7"/>
                  <a:pt x="8" y="7"/>
                </a:cubicBezTo>
                <a:cubicBezTo>
                  <a:pt x="8" y="7"/>
                  <a:pt x="8" y="7"/>
                  <a:pt x="8" y="7"/>
                </a:cubicBezTo>
                <a:cubicBezTo>
                  <a:pt x="8" y="7"/>
                  <a:pt x="8" y="7"/>
                  <a:pt x="8" y="7"/>
                </a:cubicBezTo>
                <a:cubicBezTo>
                  <a:pt x="7" y="7"/>
                  <a:pt x="5" y="7"/>
                  <a:pt x="4" y="8"/>
                </a:cubicBezTo>
                <a:moveTo>
                  <a:pt x="10" y="0"/>
                </a:moveTo>
                <a:cubicBezTo>
                  <a:pt x="10" y="0"/>
                  <a:pt x="10" y="0"/>
                  <a:pt x="10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7" y="0"/>
                  <a:pt x="3" y="1"/>
                  <a:pt x="1" y="2"/>
                </a:cubicBezTo>
                <a:cubicBezTo>
                  <a:pt x="0" y="3"/>
                  <a:pt x="0" y="3"/>
                  <a:pt x="0" y="4"/>
                </a:cubicBezTo>
                <a:cubicBezTo>
                  <a:pt x="0" y="6"/>
                  <a:pt x="1" y="8"/>
                  <a:pt x="1" y="10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3" y="11"/>
                  <a:pt x="3" y="11"/>
                </a:cubicBezTo>
                <a:cubicBezTo>
                  <a:pt x="3" y="11"/>
                  <a:pt x="3" y="11"/>
                  <a:pt x="4" y="11"/>
                </a:cubicBezTo>
                <a:cubicBezTo>
                  <a:pt x="5" y="10"/>
                  <a:pt x="7" y="10"/>
                  <a:pt x="8" y="10"/>
                </a:cubicBezTo>
                <a:cubicBezTo>
                  <a:pt x="8" y="10"/>
                  <a:pt x="8" y="10"/>
                  <a:pt x="8" y="10"/>
                </a:cubicBezTo>
                <a:cubicBezTo>
                  <a:pt x="8" y="10"/>
                  <a:pt x="8" y="10"/>
                  <a:pt x="8" y="10"/>
                </a:cubicBezTo>
                <a:cubicBezTo>
                  <a:pt x="9" y="10"/>
                  <a:pt x="9" y="10"/>
                  <a:pt x="10" y="10"/>
                </a:cubicBezTo>
                <a:cubicBezTo>
                  <a:pt x="10" y="10"/>
                  <a:pt x="10" y="11"/>
                  <a:pt x="10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10" y="13"/>
                  <a:pt x="10" y="14"/>
                  <a:pt x="9" y="15"/>
                </a:cubicBezTo>
                <a:cubicBezTo>
                  <a:pt x="8" y="17"/>
                  <a:pt x="6" y="19"/>
                  <a:pt x="3" y="21"/>
                </a:cubicBezTo>
                <a:cubicBezTo>
                  <a:pt x="3" y="21"/>
                  <a:pt x="2" y="21"/>
                  <a:pt x="1" y="22"/>
                </a:cubicBezTo>
                <a:cubicBezTo>
                  <a:pt x="1" y="23"/>
                  <a:pt x="1" y="24"/>
                  <a:pt x="1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6"/>
                  <a:pt x="1" y="27"/>
                  <a:pt x="1" y="29"/>
                </a:cubicBezTo>
                <a:cubicBezTo>
                  <a:pt x="1" y="29"/>
                  <a:pt x="1" y="30"/>
                  <a:pt x="1" y="30"/>
                </a:cubicBezTo>
                <a:cubicBezTo>
                  <a:pt x="2" y="30"/>
                  <a:pt x="2" y="31"/>
                  <a:pt x="2" y="31"/>
                </a:cubicBezTo>
                <a:cubicBezTo>
                  <a:pt x="3" y="31"/>
                  <a:pt x="3" y="31"/>
                  <a:pt x="3" y="31"/>
                </a:cubicBezTo>
                <a:cubicBezTo>
                  <a:pt x="5" y="30"/>
                  <a:pt x="7" y="30"/>
                  <a:pt x="9" y="30"/>
                </a:cubicBezTo>
                <a:cubicBezTo>
                  <a:pt x="13" y="30"/>
                  <a:pt x="17" y="31"/>
                  <a:pt x="21" y="31"/>
                </a:cubicBezTo>
                <a:cubicBezTo>
                  <a:pt x="21" y="31"/>
                  <a:pt x="21" y="31"/>
                  <a:pt x="21" y="31"/>
                </a:cubicBezTo>
                <a:cubicBezTo>
                  <a:pt x="21" y="31"/>
                  <a:pt x="21" y="31"/>
                  <a:pt x="22" y="30"/>
                </a:cubicBezTo>
                <a:cubicBezTo>
                  <a:pt x="22" y="30"/>
                  <a:pt x="22" y="30"/>
                  <a:pt x="22" y="29"/>
                </a:cubicBezTo>
                <a:cubicBezTo>
                  <a:pt x="22" y="29"/>
                  <a:pt x="22" y="28"/>
                  <a:pt x="22" y="27"/>
                </a:cubicBezTo>
                <a:cubicBezTo>
                  <a:pt x="22" y="26"/>
                  <a:pt x="22" y="24"/>
                  <a:pt x="22" y="23"/>
                </a:cubicBezTo>
                <a:cubicBezTo>
                  <a:pt x="22" y="23"/>
                  <a:pt x="22" y="22"/>
                  <a:pt x="22" y="22"/>
                </a:cubicBezTo>
                <a:cubicBezTo>
                  <a:pt x="22" y="22"/>
                  <a:pt x="21" y="22"/>
                  <a:pt x="21" y="22"/>
                </a:cubicBezTo>
                <a:cubicBezTo>
                  <a:pt x="19" y="22"/>
                  <a:pt x="17" y="21"/>
                  <a:pt x="15" y="21"/>
                </a:cubicBezTo>
                <a:cubicBezTo>
                  <a:pt x="15" y="20"/>
                  <a:pt x="16" y="19"/>
                  <a:pt x="17" y="18"/>
                </a:cubicBezTo>
                <a:cubicBezTo>
                  <a:pt x="19" y="15"/>
                  <a:pt x="20" y="12"/>
                  <a:pt x="20" y="9"/>
                </a:cubicBezTo>
                <a:cubicBezTo>
                  <a:pt x="20" y="7"/>
                  <a:pt x="20" y="6"/>
                  <a:pt x="19" y="4"/>
                </a:cubicBezTo>
                <a:cubicBezTo>
                  <a:pt x="17" y="1"/>
                  <a:pt x="14" y="0"/>
                  <a:pt x="10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7" name="CustomShape 101"/>
          <p:cNvSpPr/>
          <p:nvPr/>
        </p:nvSpPr>
        <p:spPr>
          <a:xfrm>
            <a:off x="2299680" y="2954520"/>
            <a:ext cx="360" cy="36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8" name="CustomShape 102"/>
          <p:cNvSpPr/>
          <p:nvPr/>
        </p:nvSpPr>
        <p:spPr>
          <a:xfrm>
            <a:off x="2299680" y="2954520"/>
            <a:ext cx="360" cy="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9" name="CustomShape 103"/>
          <p:cNvSpPr/>
          <p:nvPr/>
        </p:nvSpPr>
        <p:spPr>
          <a:xfrm>
            <a:off x="2316960" y="2968920"/>
            <a:ext cx="23400" cy="32400"/>
          </a:xfrm>
          <a:custGeom>
            <a:avLst/>
            <a:gdLst/>
            <a:ahLst/>
            <a:rect l="l" t="t" r="r" b="b"/>
            <a:pathLst>
              <a:path w="23" h="32">
                <a:moveTo>
                  <a:pt x="5" y="6"/>
                </a:moveTo>
                <a:cubicBezTo>
                  <a:pt x="5" y="5"/>
                  <a:pt x="5" y="5"/>
                  <a:pt x="5" y="4"/>
                </a:cubicBezTo>
                <a:cubicBezTo>
                  <a:pt x="5" y="4"/>
                  <a:pt x="5" y="4"/>
                  <a:pt x="5" y="4"/>
                </a:cubicBezTo>
                <a:cubicBezTo>
                  <a:pt x="5" y="4"/>
                  <a:pt x="5" y="4"/>
                  <a:pt x="5" y="4"/>
                </a:cubicBezTo>
                <a:cubicBezTo>
                  <a:pt x="7" y="3"/>
                  <a:pt x="9" y="3"/>
                  <a:pt x="11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13" y="3"/>
                  <a:pt x="15" y="3"/>
                  <a:pt x="16" y="4"/>
                </a:cubicBezTo>
                <a:cubicBezTo>
                  <a:pt x="17" y="6"/>
                  <a:pt x="17" y="7"/>
                  <a:pt x="17" y="8"/>
                </a:cubicBezTo>
                <a:cubicBezTo>
                  <a:pt x="17" y="9"/>
                  <a:pt x="17" y="10"/>
                  <a:pt x="16" y="11"/>
                </a:cubicBezTo>
                <a:cubicBezTo>
                  <a:pt x="15" y="12"/>
                  <a:pt x="14" y="13"/>
                  <a:pt x="13" y="13"/>
                </a:cubicBezTo>
                <a:cubicBezTo>
                  <a:pt x="13" y="14"/>
                  <a:pt x="13" y="14"/>
                  <a:pt x="13" y="15"/>
                </a:cubicBezTo>
                <a:cubicBezTo>
                  <a:pt x="13" y="15"/>
                  <a:pt x="13" y="16"/>
                  <a:pt x="14" y="16"/>
                </a:cubicBezTo>
                <a:cubicBezTo>
                  <a:pt x="18" y="17"/>
                  <a:pt x="20" y="20"/>
                  <a:pt x="20" y="23"/>
                </a:cubicBezTo>
                <a:cubicBezTo>
                  <a:pt x="20" y="23"/>
                  <a:pt x="20" y="23"/>
                  <a:pt x="20" y="23"/>
                </a:cubicBezTo>
                <a:cubicBezTo>
                  <a:pt x="19" y="25"/>
                  <a:pt x="19" y="26"/>
                  <a:pt x="18" y="27"/>
                </a:cubicBezTo>
                <a:cubicBezTo>
                  <a:pt x="17" y="28"/>
                  <a:pt x="15" y="29"/>
                  <a:pt x="13" y="29"/>
                </a:cubicBezTo>
                <a:cubicBezTo>
                  <a:pt x="13" y="29"/>
                  <a:pt x="12" y="29"/>
                  <a:pt x="11" y="29"/>
                </a:cubicBezTo>
                <a:cubicBezTo>
                  <a:pt x="11" y="29"/>
                  <a:pt x="11" y="29"/>
                  <a:pt x="11" y="29"/>
                </a:cubicBezTo>
                <a:cubicBezTo>
                  <a:pt x="11" y="29"/>
                  <a:pt x="11" y="29"/>
                  <a:pt x="11" y="29"/>
                </a:cubicBezTo>
                <a:cubicBezTo>
                  <a:pt x="8" y="29"/>
                  <a:pt x="5" y="29"/>
                  <a:pt x="4" y="28"/>
                </a:cubicBezTo>
                <a:cubicBezTo>
                  <a:pt x="4" y="27"/>
                  <a:pt x="4" y="26"/>
                  <a:pt x="5" y="25"/>
                </a:cubicBezTo>
                <a:cubicBezTo>
                  <a:pt x="6" y="26"/>
                  <a:pt x="7" y="26"/>
                  <a:pt x="9" y="26"/>
                </a:cubicBezTo>
                <a:cubicBezTo>
                  <a:pt x="10" y="26"/>
                  <a:pt x="11" y="26"/>
                  <a:pt x="12" y="25"/>
                </a:cubicBezTo>
                <a:cubicBezTo>
                  <a:pt x="13" y="25"/>
                  <a:pt x="14" y="25"/>
                  <a:pt x="15" y="24"/>
                </a:cubicBezTo>
                <a:cubicBezTo>
                  <a:pt x="15" y="23"/>
                  <a:pt x="15" y="22"/>
                  <a:pt x="15" y="22"/>
                </a:cubicBezTo>
                <a:cubicBezTo>
                  <a:pt x="15" y="20"/>
                  <a:pt x="14" y="18"/>
                  <a:pt x="12" y="17"/>
                </a:cubicBezTo>
                <a:cubicBezTo>
                  <a:pt x="11" y="17"/>
                  <a:pt x="10" y="16"/>
                  <a:pt x="9" y="16"/>
                </a:cubicBezTo>
                <a:cubicBezTo>
                  <a:pt x="9" y="16"/>
                  <a:pt x="8" y="16"/>
                  <a:pt x="8" y="17"/>
                </a:cubicBezTo>
                <a:cubicBezTo>
                  <a:pt x="8" y="16"/>
                  <a:pt x="8" y="15"/>
                  <a:pt x="8" y="14"/>
                </a:cubicBezTo>
                <a:cubicBezTo>
                  <a:pt x="9" y="14"/>
                  <a:pt x="10" y="14"/>
                  <a:pt x="11" y="14"/>
                </a:cubicBezTo>
                <a:cubicBezTo>
                  <a:pt x="12" y="13"/>
                  <a:pt x="13" y="12"/>
                  <a:pt x="13" y="10"/>
                </a:cubicBezTo>
                <a:cubicBezTo>
                  <a:pt x="13" y="9"/>
                  <a:pt x="13" y="9"/>
                  <a:pt x="13" y="9"/>
                </a:cubicBezTo>
                <a:cubicBezTo>
                  <a:pt x="13" y="8"/>
                  <a:pt x="12" y="7"/>
                  <a:pt x="11" y="6"/>
                </a:cubicBezTo>
                <a:cubicBezTo>
                  <a:pt x="10" y="6"/>
                  <a:pt x="9" y="6"/>
                  <a:pt x="8" y="6"/>
                </a:cubicBezTo>
                <a:cubicBezTo>
                  <a:pt x="7" y="6"/>
                  <a:pt x="6" y="6"/>
                  <a:pt x="5" y="6"/>
                </a:cubicBezTo>
                <a:cubicBezTo>
                  <a:pt x="5" y="6"/>
                  <a:pt x="5" y="6"/>
                  <a:pt x="5" y="6"/>
                </a:cubicBezTo>
                <a:moveTo>
                  <a:pt x="11" y="0"/>
                </a:moveTo>
                <a:cubicBezTo>
                  <a:pt x="11" y="0"/>
                  <a:pt x="11" y="0"/>
                  <a:pt x="11" y="0"/>
                </a:cubicBezTo>
                <a:cubicBezTo>
                  <a:pt x="9" y="0"/>
                  <a:pt x="6" y="0"/>
                  <a:pt x="4" y="1"/>
                </a:cubicBezTo>
                <a:cubicBezTo>
                  <a:pt x="4" y="1"/>
                  <a:pt x="3" y="1"/>
                  <a:pt x="2" y="2"/>
                </a:cubicBezTo>
                <a:cubicBezTo>
                  <a:pt x="2" y="3"/>
                  <a:pt x="2" y="3"/>
                  <a:pt x="2" y="3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2" y="5"/>
                  <a:pt x="2" y="7"/>
                  <a:pt x="2" y="8"/>
                </a:cubicBezTo>
                <a:cubicBezTo>
                  <a:pt x="2" y="8"/>
                  <a:pt x="2" y="9"/>
                  <a:pt x="2" y="9"/>
                </a:cubicBezTo>
                <a:cubicBezTo>
                  <a:pt x="2" y="9"/>
                  <a:pt x="3" y="9"/>
                  <a:pt x="3" y="9"/>
                </a:cubicBezTo>
                <a:cubicBezTo>
                  <a:pt x="3" y="9"/>
                  <a:pt x="3" y="9"/>
                  <a:pt x="3" y="9"/>
                </a:cubicBezTo>
                <a:cubicBezTo>
                  <a:pt x="4" y="9"/>
                  <a:pt x="4" y="9"/>
                  <a:pt x="5" y="9"/>
                </a:cubicBezTo>
                <a:cubicBezTo>
                  <a:pt x="6" y="9"/>
                  <a:pt x="7" y="9"/>
                  <a:pt x="8" y="9"/>
                </a:cubicBezTo>
                <a:cubicBezTo>
                  <a:pt x="8" y="9"/>
                  <a:pt x="8" y="9"/>
                  <a:pt x="8" y="9"/>
                </a:cubicBezTo>
                <a:cubicBezTo>
                  <a:pt x="9" y="9"/>
                  <a:pt x="9" y="9"/>
                  <a:pt x="10" y="9"/>
                </a:cubicBezTo>
                <a:cubicBezTo>
                  <a:pt x="10" y="9"/>
                  <a:pt x="10" y="9"/>
                  <a:pt x="10" y="10"/>
                </a:cubicBezTo>
                <a:cubicBezTo>
                  <a:pt x="10" y="10"/>
                  <a:pt x="10" y="10"/>
                  <a:pt x="10" y="10"/>
                </a:cubicBezTo>
                <a:cubicBezTo>
                  <a:pt x="10" y="11"/>
                  <a:pt x="10" y="11"/>
                  <a:pt x="10" y="11"/>
                </a:cubicBezTo>
                <a:cubicBezTo>
                  <a:pt x="9" y="11"/>
                  <a:pt x="8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1"/>
                  <a:pt x="6" y="11"/>
                  <a:pt x="6" y="11"/>
                </a:cubicBezTo>
                <a:cubicBezTo>
                  <a:pt x="6" y="11"/>
                  <a:pt x="6" y="11"/>
                  <a:pt x="5" y="12"/>
                </a:cubicBezTo>
                <a:cubicBezTo>
                  <a:pt x="5" y="12"/>
                  <a:pt x="5" y="12"/>
                  <a:pt x="5" y="13"/>
                </a:cubicBezTo>
                <a:cubicBezTo>
                  <a:pt x="5" y="13"/>
                  <a:pt x="5" y="13"/>
                  <a:pt x="5" y="13"/>
                </a:cubicBezTo>
                <a:cubicBezTo>
                  <a:pt x="5" y="14"/>
                  <a:pt x="5" y="17"/>
                  <a:pt x="5" y="18"/>
                </a:cubicBezTo>
                <a:cubicBezTo>
                  <a:pt x="5" y="18"/>
                  <a:pt x="5" y="18"/>
                  <a:pt x="5" y="18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20"/>
                  <a:pt x="6" y="20"/>
                  <a:pt x="6" y="20"/>
                </a:cubicBezTo>
                <a:cubicBezTo>
                  <a:pt x="6" y="20"/>
                  <a:pt x="6" y="20"/>
                  <a:pt x="6" y="20"/>
                </a:cubicBezTo>
                <a:cubicBezTo>
                  <a:pt x="7" y="20"/>
                  <a:pt x="8" y="19"/>
                  <a:pt x="9" y="19"/>
                </a:cubicBezTo>
                <a:cubicBezTo>
                  <a:pt x="10" y="19"/>
                  <a:pt x="11" y="19"/>
                  <a:pt x="11" y="20"/>
                </a:cubicBezTo>
                <a:cubicBezTo>
                  <a:pt x="12" y="20"/>
                  <a:pt x="12" y="21"/>
                  <a:pt x="12" y="22"/>
                </a:cubicBezTo>
                <a:cubicBezTo>
                  <a:pt x="12" y="22"/>
                  <a:pt x="12" y="22"/>
                  <a:pt x="12" y="22"/>
                </a:cubicBezTo>
                <a:cubicBezTo>
                  <a:pt x="12" y="22"/>
                  <a:pt x="12" y="22"/>
                  <a:pt x="11" y="23"/>
                </a:cubicBezTo>
                <a:cubicBezTo>
                  <a:pt x="10" y="23"/>
                  <a:pt x="10" y="23"/>
                  <a:pt x="9" y="23"/>
                </a:cubicBezTo>
                <a:cubicBezTo>
                  <a:pt x="7" y="23"/>
                  <a:pt x="6" y="23"/>
                  <a:pt x="5" y="22"/>
                </a:cubicBezTo>
                <a:cubicBezTo>
                  <a:pt x="5" y="22"/>
                  <a:pt x="4" y="22"/>
                  <a:pt x="4" y="22"/>
                </a:cubicBezTo>
                <a:cubicBezTo>
                  <a:pt x="4" y="22"/>
                  <a:pt x="3" y="22"/>
                  <a:pt x="3" y="22"/>
                </a:cubicBezTo>
                <a:cubicBezTo>
                  <a:pt x="2" y="24"/>
                  <a:pt x="1" y="26"/>
                  <a:pt x="0" y="29"/>
                </a:cubicBezTo>
                <a:cubicBezTo>
                  <a:pt x="0" y="29"/>
                  <a:pt x="1" y="30"/>
                  <a:pt x="1" y="30"/>
                </a:cubicBezTo>
                <a:cubicBezTo>
                  <a:pt x="4" y="32"/>
                  <a:pt x="8" y="32"/>
                  <a:pt x="11" y="32"/>
                </a:cubicBezTo>
                <a:cubicBezTo>
                  <a:pt x="12" y="32"/>
                  <a:pt x="13" y="32"/>
                  <a:pt x="14" y="32"/>
                </a:cubicBezTo>
                <a:cubicBezTo>
                  <a:pt x="16" y="31"/>
                  <a:pt x="18" y="31"/>
                  <a:pt x="20" y="29"/>
                </a:cubicBezTo>
                <a:cubicBezTo>
                  <a:pt x="21" y="28"/>
                  <a:pt x="22" y="26"/>
                  <a:pt x="22" y="23"/>
                </a:cubicBezTo>
                <a:cubicBezTo>
                  <a:pt x="23" y="23"/>
                  <a:pt x="23" y="23"/>
                  <a:pt x="23" y="23"/>
                </a:cubicBezTo>
                <a:cubicBezTo>
                  <a:pt x="23" y="19"/>
                  <a:pt x="21" y="16"/>
                  <a:pt x="17" y="14"/>
                </a:cubicBezTo>
                <a:cubicBezTo>
                  <a:pt x="17" y="13"/>
                  <a:pt x="18" y="13"/>
                  <a:pt x="18" y="12"/>
                </a:cubicBezTo>
                <a:cubicBezTo>
                  <a:pt x="19" y="11"/>
                  <a:pt x="20" y="9"/>
                  <a:pt x="20" y="8"/>
                </a:cubicBezTo>
                <a:cubicBezTo>
                  <a:pt x="20" y="6"/>
                  <a:pt x="19" y="4"/>
                  <a:pt x="18" y="2"/>
                </a:cubicBezTo>
                <a:cubicBezTo>
                  <a:pt x="16" y="0"/>
                  <a:pt x="13" y="0"/>
                  <a:pt x="11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0" name="CustomShape 104"/>
          <p:cNvSpPr/>
          <p:nvPr/>
        </p:nvSpPr>
        <p:spPr>
          <a:xfrm>
            <a:off x="2349360" y="2999160"/>
            <a:ext cx="10080" cy="10800"/>
          </a:xfrm>
          <a:custGeom>
            <a:avLst/>
            <a:gdLst/>
            <a:ahLst/>
            <a:rect l="l" t="t" r="r" b="b"/>
            <a:pathLst>
              <a:path w="10" h="11">
                <a:moveTo>
                  <a:pt x="7" y="8"/>
                </a:moveTo>
                <a:cubicBezTo>
                  <a:pt x="6" y="8"/>
                  <a:pt x="5" y="7"/>
                  <a:pt x="5" y="7"/>
                </a:cubicBezTo>
                <a:cubicBezTo>
                  <a:pt x="5" y="7"/>
                  <a:pt x="6" y="6"/>
                  <a:pt x="7" y="5"/>
                </a:cubicBezTo>
                <a:cubicBezTo>
                  <a:pt x="7" y="6"/>
                  <a:pt x="7" y="7"/>
                  <a:pt x="7" y="8"/>
                </a:cubicBezTo>
                <a:moveTo>
                  <a:pt x="9" y="0"/>
                </a:moveTo>
                <a:cubicBezTo>
                  <a:pt x="8" y="0"/>
                  <a:pt x="8" y="0"/>
                  <a:pt x="8" y="0"/>
                </a:cubicBezTo>
                <a:cubicBezTo>
                  <a:pt x="8" y="0"/>
                  <a:pt x="8" y="0"/>
                  <a:pt x="8" y="0"/>
                </a:cubicBezTo>
                <a:cubicBezTo>
                  <a:pt x="7" y="1"/>
                  <a:pt x="7" y="1"/>
                  <a:pt x="7" y="1"/>
                </a:cubicBezTo>
                <a:cubicBezTo>
                  <a:pt x="5" y="3"/>
                  <a:pt x="2" y="5"/>
                  <a:pt x="0" y="8"/>
                </a:cubicBezTo>
                <a:cubicBezTo>
                  <a:pt x="0" y="9"/>
                  <a:pt x="0" y="9"/>
                  <a:pt x="0" y="10"/>
                </a:cubicBezTo>
                <a:cubicBezTo>
                  <a:pt x="0" y="10"/>
                  <a:pt x="1" y="11"/>
                  <a:pt x="1" y="11"/>
                </a:cubicBezTo>
                <a:cubicBezTo>
                  <a:pt x="1" y="11"/>
                  <a:pt x="1" y="11"/>
                  <a:pt x="1" y="11"/>
                </a:cubicBezTo>
                <a:cubicBezTo>
                  <a:pt x="2" y="10"/>
                  <a:pt x="3" y="10"/>
                  <a:pt x="4" y="10"/>
                </a:cubicBezTo>
                <a:cubicBezTo>
                  <a:pt x="5" y="10"/>
                  <a:pt x="7" y="10"/>
                  <a:pt x="8" y="11"/>
                </a:cubicBezTo>
                <a:cubicBezTo>
                  <a:pt x="8" y="11"/>
                  <a:pt x="8" y="11"/>
                  <a:pt x="8" y="11"/>
                </a:cubicBezTo>
                <a:cubicBezTo>
                  <a:pt x="9" y="11"/>
                  <a:pt x="9" y="10"/>
                  <a:pt x="9" y="9"/>
                </a:cubicBezTo>
                <a:cubicBezTo>
                  <a:pt x="10" y="7"/>
                  <a:pt x="10" y="4"/>
                  <a:pt x="10" y="2"/>
                </a:cubicBezTo>
                <a:cubicBezTo>
                  <a:pt x="10" y="1"/>
                  <a:pt x="10" y="1"/>
                  <a:pt x="9" y="0"/>
                </a:cubicBezTo>
                <a:cubicBezTo>
                  <a:pt x="9" y="0"/>
                  <a:pt x="9" y="0"/>
                  <a:pt x="9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1" name="CustomShape 105"/>
          <p:cNvSpPr/>
          <p:nvPr/>
        </p:nvSpPr>
        <p:spPr>
          <a:xfrm>
            <a:off x="2343600" y="2992320"/>
            <a:ext cx="25920" cy="31680"/>
          </a:xfrm>
          <a:custGeom>
            <a:avLst/>
            <a:gdLst/>
            <a:ahLst/>
            <a:rect l="l" t="t" r="r" b="b"/>
            <a:pathLst>
              <a:path w="26" h="32">
                <a:moveTo>
                  <a:pt x="17" y="3"/>
                </a:moveTo>
                <a:cubicBezTo>
                  <a:pt x="17" y="3"/>
                  <a:pt x="18" y="3"/>
                  <a:pt x="19" y="3"/>
                </a:cubicBezTo>
                <a:cubicBezTo>
                  <a:pt x="18" y="7"/>
                  <a:pt x="18" y="9"/>
                  <a:pt x="18" y="13"/>
                </a:cubicBezTo>
                <a:cubicBezTo>
                  <a:pt x="18" y="14"/>
                  <a:pt x="18" y="15"/>
                  <a:pt x="18" y="15"/>
                </a:cubicBezTo>
                <a:cubicBezTo>
                  <a:pt x="18" y="16"/>
                  <a:pt x="18" y="16"/>
                  <a:pt x="18" y="16"/>
                </a:cubicBezTo>
                <a:cubicBezTo>
                  <a:pt x="18" y="17"/>
                  <a:pt x="18" y="17"/>
                  <a:pt x="18" y="17"/>
                </a:cubicBezTo>
                <a:cubicBezTo>
                  <a:pt x="18" y="17"/>
                  <a:pt x="19" y="17"/>
                  <a:pt x="19" y="18"/>
                </a:cubicBezTo>
                <a:cubicBezTo>
                  <a:pt x="20" y="18"/>
                  <a:pt x="20" y="18"/>
                  <a:pt x="20" y="18"/>
                </a:cubicBezTo>
                <a:cubicBezTo>
                  <a:pt x="20" y="18"/>
                  <a:pt x="20" y="18"/>
                  <a:pt x="20" y="18"/>
                </a:cubicBezTo>
                <a:cubicBezTo>
                  <a:pt x="21" y="18"/>
                  <a:pt x="22" y="18"/>
                  <a:pt x="23" y="18"/>
                </a:cubicBezTo>
                <a:cubicBezTo>
                  <a:pt x="23" y="18"/>
                  <a:pt x="23" y="18"/>
                  <a:pt x="23" y="18"/>
                </a:cubicBezTo>
                <a:cubicBezTo>
                  <a:pt x="23" y="19"/>
                  <a:pt x="23" y="19"/>
                  <a:pt x="23" y="20"/>
                </a:cubicBezTo>
                <a:cubicBezTo>
                  <a:pt x="23" y="20"/>
                  <a:pt x="23" y="20"/>
                  <a:pt x="23" y="20"/>
                </a:cubicBezTo>
                <a:cubicBezTo>
                  <a:pt x="22" y="20"/>
                  <a:pt x="21" y="20"/>
                  <a:pt x="19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19" y="20"/>
                  <a:pt x="19" y="20"/>
                  <a:pt x="18" y="21"/>
                </a:cubicBezTo>
                <a:cubicBezTo>
                  <a:pt x="18" y="21"/>
                  <a:pt x="18" y="21"/>
                  <a:pt x="18" y="22"/>
                </a:cubicBezTo>
                <a:cubicBezTo>
                  <a:pt x="18" y="24"/>
                  <a:pt x="18" y="26"/>
                  <a:pt x="17" y="27"/>
                </a:cubicBezTo>
                <a:cubicBezTo>
                  <a:pt x="17" y="28"/>
                  <a:pt x="17" y="29"/>
                  <a:pt x="17" y="29"/>
                </a:cubicBezTo>
                <a:cubicBezTo>
                  <a:pt x="16" y="29"/>
                  <a:pt x="16" y="29"/>
                  <a:pt x="15" y="29"/>
                </a:cubicBezTo>
                <a:cubicBezTo>
                  <a:pt x="15" y="27"/>
                  <a:pt x="15" y="25"/>
                  <a:pt x="15" y="22"/>
                </a:cubicBezTo>
                <a:cubicBezTo>
                  <a:pt x="15" y="21"/>
                  <a:pt x="15" y="20"/>
                  <a:pt x="14" y="20"/>
                </a:cubicBezTo>
                <a:cubicBezTo>
                  <a:pt x="13" y="20"/>
                  <a:pt x="13" y="20"/>
                  <a:pt x="13" y="20"/>
                </a:cubicBezTo>
                <a:cubicBezTo>
                  <a:pt x="13" y="20"/>
                  <a:pt x="13" y="20"/>
                  <a:pt x="13" y="20"/>
                </a:cubicBezTo>
                <a:cubicBezTo>
                  <a:pt x="13" y="20"/>
                  <a:pt x="13" y="20"/>
                  <a:pt x="13" y="20"/>
                </a:cubicBezTo>
                <a:cubicBezTo>
                  <a:pt x="10" y="20"/>
                  <a:pt x="8" y="20"/>
                  <a:pt x="5" y="20"/>
                </a:cubicBezTo>
                <a:cubicBezTo>
                  <a:pt x="4" y="20"/>
                  <a:pt x="4" y="20"/>
                  <a:pt x="3" y="20"/>
                </a:cubicBezTo>
                <a:cubicBezTo>
                  <a:pt x="3" y="20"/>
                  <a:pt x="3" y="20"/>
                  <a:pt x="3" y="20"/>
                </a:cubicBezTo>
                <a:cubicBezTo>
                  <a:pt x="3" y="19"/>
                  <a:pt x="3" y="19"/>
                  <a:pt x="3" y="18"/>
                </a:cubicBezTo>
                <a:cubicBezTo>
                  <a:pt x="3" y="18"/>
                  <a:pt x="3" y="18"/>
                  <a:pt x="3" y="17"/>
                </a:cubicBezTo>
                <a:cubicBezTo>
                  <a:pt x="5" y="14"/>
                  <a:pt x="11" y="7"/>
                  <a:pt x="14" y="3"/>
                </a:cubicBezTo>
                <a:cubicBezTo>
                  <a:pt x="15" y="3"/>
                  <a:pt x="15" y="3"/>
                  <a:pt x="15" y="3"/>
                </a:cubicBezTo>
                <a:cubicBezTo>
                  <a:pt x="15" y="3"/>
                  <a:pt x="16" y="3"/>
                  <a:pt x="17" y="3"/>
                </a:cubicBezTo>
                <a:moveTo>
                  <a:pt x="20" y="0"/>
                </a:moveTo>
                <a:cubicBezTo>
                  <a:pt x="20" y="0"/>
                  <a:pt x="20" y="0"/>
                  <a:pt x="20" y="0"/>
                </a:cubicBezTo>
                <a:cubicBezTo>
                  <a:pt x="19" y="0"/>
                  <a:pt x="18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6" y="0"/>
                  <a:pt x="15" y="0"/>
                  <a:pt x="15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3" y="1"/>
                  <a:pt x="13" y="1"/>
                  <a:pt x="13" y="1"/>
                </a:cubicBezTo>
                <a:cubicBezTo>
                  <a:pt x="13" y="1"/>
                  <a:pt x="13" y="1"/>
                  <a:pt x="13" y="1"/>
                </a:cubicBezTo>
                <a:cubicBezTo>
                  <a:pt x="10" y="3"/>
                  <a:pt x="7" y="7"/>
                  <a:pt x="5" y="10"/>
                </a:cubicBezTo>
                <a:cubicBezTo>
                  <a:pt x="4" y="11"/>
                  <a:pt x="2" y="13"/>
                  <a:pt x="2" y="14"/>
                </a:cubicBezTo>
                <a:cubicBezTo>
                  <a:pt x="1" y="15"/>
                  <a:pt x="1" y="16"/>
                  <a:pt x="1" y="16"/>
                </a:cubicBezTo>
                <a:cubicBezTo>
                  <a:pt x="0" y="17"/>
                  <a:pt x="0" y="17"/>
                  <a:pt x="0" y="18"/>
                </a:cubicBezTo>
                <a:cubicBezTo>
                  <a:pt x="0" y="18"/>
                  <a:pt x="0" y="19"/>
                  <a:pt x="0" y="20"/>
                </a:cubicBezTo>
                <a:cubicBezTo>
                  <a:pt x="0" y="20"/>
                  <a:pt x="0" y="21"/>
                  <a:pt x="0" y="22"/>
                </a:cubicBezTo>
                <a:cubicBezTo>
                  <a:pt x="0" y="23"/>
                  <a:pt x="1" y="23"/>
                  <a:pt x="2" y="23"/>
                </a:cubicBezTo>
                <a:cubicBezTo>
                  <a:pt x="3" y="23"/>
                  <a:pt x="4" y="23"/>
                  <a:pt x="5" y="23"/>
                </a:cubicBezTo>
                <a:cubicBezTo>
                  <a:pt x="7" y="23"/>
                  <a:pt x="10" y="23"/>
                  <a:pt x="12" y="23"/>
                </a:cubicBezTo>
                <a:cubicBezTo>
                  <a:pt x="12" y="25"/>
                  <a:pt x="12" y="27"/>
                  <a:pt x="12" y="30"/>
                </a:cubicBezTo>
                <a:cubicBezTo>
                  <a:pt x="12" y="30"/>
                  <a:pt x="12" y="30"/>
                  <a:pt x="12" y="31"/>
                </a:cubicBezTo>
                <a:cubicBezTo>
                  <a:pt x="12" y="31"/>
                  <a:pt x="12" y="32"/>
                  <a:pt x="12" y="32"/>
                </a:cubicBezTo>
                <a:cubicBezTo>
                  <a:pt x="13" y="32"/>
                  <a:pt x="13" y="32"/>
                  <a:pt x="13" y="32"/>
                </a:cubicBezTo>
                <a:cubicBezTo>
                  <a:pt x="13" y="32"/>
                  <a:pt x="13" y="32"/>
                  <a:pt x="13" y="32"/>
                </a:cubicBezTo>
                <a:cubicBezTo>
                  <a:pt x="15" y="32"/>
                  <a:pt x="17" y="32"/>
                  <a:pt x="19" y="32"/>
                </a:cubicBezTo>
                <a:cubicBezTo>
                  <a:pt x="20" y="32"/>
                  <a:pt x="20" y="31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30"/>
                  <a:pt x="20" y="29"/>
                  <a:pt x="20" y="27"/>
                </a:cubicBezTo>
                <a:cubicBezTo>
                  <a:pt x="21" y="26"/>
                  <a:pt x="21" y="25"/>
                  <a:pt x="21" y="23"/>
                </a:cubicBezTo>
                <a:cubicBezTo>
                  <a:pt x="21" y="23"/>
                  <a:pt x="22" y="23"/>
                  <a:pt x="23" y="23"/>
                </a:cubicBezTo>
                <a:cubicBezTo>
                  <a:pt x="24" y="23"/>
                  <a:pt x="24" y="23"/>
                  <a:pt x="25" y="23"/>
                </a:cubicBezTo>
                <a:cubicBezTo>
                  <a:pt x="26" y="23"/>
                  <a:pt x="26" y="23"/>
                  <a:pt x="26" y="22"/>
                </a:cubicBezTo>
                <a:cubicBezTo>
                  <a:pt x="26" y="21"/>
                  <a:pt x="26" y="18"/>
                  <a:pt x="26" y="16"/>
                </a:cubicBezTo>
                <a:cubicBezTo>
                  <a:pt x="26" y="16"/>
                  <a:pt x="26" y="16"/>
                  <a:pt x="26" y="15"/>
                </a:cubicBezTo>
                <a:cubicBezTo>
                  <a:pt x="26" y="15"/>
                  <a:pt x="25" y="15"/>
                  <a:pt x="25" y="15"/>
                </a:cubicBezTo>
                <a:cubicBezTo>
                  <a:pt x="25" y="15"/>
                  <a:pt x="25" y="15"/>
                  <a:pt x="25" y="15"/>
                </a:cubicBezTo>
                <a:cubicBezTo>
                  <a:pt x="24" y="15"/>
                  <a:pt x="24" y="15"/>
                  <a:pt x="23" y="15"/>
                </a:cubicBezTo>
                <a:cubicBezTo>
                  <a:pt x="22" y="15"/>
                  <a:pt x="22" y="15"/>
                  <a:pt x="21" y="15"/>
                </a:cubicBezTo>
                <a:cubicBezTo>
                  <a:pt x="21" y="14"/>
                  <a:pt x="21" y="14"/>
                  <a:pt x="21" y="13"/>
                </a:cubicBezTo>
                <a:cubicBezTo>
                  <a:pt x="21" y="9"/>
                  <a:pt x="21" y="6"/>
                  <a:pt x="22" y="2"/>
                </a:cubicBezTo>
                <a:cubicBezTo>
                  <a:pt x="22" y="1"/>
                  <a:pt x="21" y="1"/>
                  <a:pt x="21" y="0"/>
                </a:cubicBezTo>
                <a:cubicBezTo>
                  <a:pt x="21" y="0"/>
                  <a:pt x="20" y="0"/>
                  <a:pt x="20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2" name="CustomShape 106"/>
          <p:cNvSpPr/>
          <p:nvPr/>
        </p:nvSpPr>
        <p:spPr>
          <a:xfrm>
            <a:off x="1927800" y="2854800"/>
            <a:ext cx="360" cy="36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3" name="CustomShape 107"/>
          <p:cNvSpPr/>
          <p:nvPr/>
        </p:nvSpPr>
        <p:spPr>
          <a:xfrm>
            <a:off x="1927800" y="285480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4" name="CustomShape 108"/>
          <p:cNvSpPr/>
          <p:nvPr/>
        </p:nvSpPr>
        <p:spPr>
          <a:xfrm>
            <a:off x="1945080" y="2918160"/>
            <a:ext cx="360" cy="36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5" name="CustomShape 109"/>
          <p:cNvSpPr/>
          <p:nvPr/>
        </p:nvSpPr>
        <p:spPr>
          <a:xfrm>
            <a:off x="1945080" y="2918160"/>
            <a:ext cx="360" cy="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6" name="CustomShape 110"/>
          <p:cNvSpPr/>
          <p:nvPr/>
        </p:nvSpPr>
        <p:spPr>
          <a:xfrm>
            <a:off x="1865520" y="2827440"/>
            <a:ext cx="266040" cy="148320"/>
          </a:xfrm>
          <a:custGeom>
            <a:avLst/>
            <a:gdLst/>
            <a:ahLst/>
            <a:rect l="l" t="t" r="r" b="b"/>
            <a:pathLst>
              <a:path w="262" h="146">
                <a:moveTo>
                  <a:pt x="116" y="139"/>
                </a:moveTo>
                <a:cubicBezTo>
                  <a:pt x="114" y="139"/>
                  <a:pt x="114" y="139"/>
                  <a:pt x="113" y="139"/>
                </a:cubicBezTo>
                <a:cubicBezTo>
                  <a:pt x="112" y="138"/>
                  <a:pt x="111" y="135"/>
                  <a:pt x="111" y="133"/>
                </a:cubicBezTo>
                <a:cubicBezTo>
                  <a:pt x="111" y="133"/>
                  <a:pt x="112" y="132"/>
                  <a:pt x="112" y="131"/>
                </a:cubicBezTo>
                <a:cubicBezTo>
                  <a:pt x="113" y="129"/>
                  <a:pt x="114" y="125"/>
                  <a:pt x="115" y="123"/>
                </a:cubicBezTo>
                <a:cubicBezTo>
                  <a:pt x="115" y="122"/>
                  <a:pt x="115" y="122"/>
                  <a:pt x="116" y="122"/>
                </a:cubicBezTo>
                <a:cubicBezTo>
                  <a:pt x="116" y="122"/>
                  <a:pt x="116" y="122"/>
                  <a:pt x="116" y="122"/>
                </a:cubicBezTo>
                <a:cubicBezTo>
                  <a:pt x="116" y="121"/>
                  <a:pt x="116" y="121"/>
                  <a:pt x="117" y="120"/>
                </a:cubicBezTo>
                <a:cubicBezTo>
                  <a:pt x="118" y="120"/>
                  <a:pt x="118" y="120"/>
                  <a:pt x="119" y="120"/>
                </a:cubicBezTo>
                <a:cubicBezTo>
                  <a:pt x="119" y="120"/>
                  <a:pt x="119" y="120"/>
                  <a:pt x="119" y="120"/>
                </a:cubicBezTo>
                <a:cubicBezTo>
                  <a:pt x="119" y="120"/>
                  <a:pt x="120" y="120"/>
                  <a:pt x="121" y="120"/>
                </a:cubicBezTo>
                <a:cubicBezTo>
                  <a:pt x="122" y="121"/>
                  <a:pt x="123" y="122"/>
                  <a:pt x="123" y="122"/>
                </a:cubicBezTo>
                <a:cubicBezTo>
                  <a:pt x="124" y="123"/>
                  <a:pt x="124" y="124"/>
                  <a:pt x="124" y="125"/>
                </a:cubicBezTo>
                <a:cubicBezTo>
                  <a:pt x="124" y="125"/>
                  <a:pt x="124" y="125"/>
                  <a:pt x="124" y="125"/>
                </a:cubicBezTo>
                <a:cubicBezTo>
                  <a:pt x="124" y="125"/>
                  <a:pt x="124" y="126"/>
                  <a:pt x="123" y="128"/>
                </a:cubicBezTo>
                <a:cubicBezTo>
                  <a:pt x="122" y="131"/>
                  <a:pt x="120" y="135"/>
                  <a:pt x="118" y="138"/>
                </a:cubicBezTo>
                <a:cubicBezTo>
                  <a:pt x="118" y="139"/>
                  <a:pt x="117" y="139"/>
                  <a:pt x="116" y="139"/>
                </a:cubicBezTo>
                <a:cubicBezTo>
                  <a:pt x="116" y="139"/>
                  <a:pt x="116" y="139"/>
                  <a:pt x="116" y="139"/>
                </a:cubicBezTo>
                <a:cubicBezTo>
                  <a:pt x="116" y="139"/>
                  <a:pt x="116" y="139"/>
                  <a:pt x="116" y="139"/>
                </a:cubicBezTo>
                <a:moveTo>
                  <a:pt x="104" y="133"/>
                </a:moveTo>
                <a:cubicBezTo>
                  <a:pt x="102" y="133"/>
                  <a:pt x="100" y="131"/>
                  <a:pt x="99" y="130"/>
                </a:cubicBezTo>
                <a:cubicBezTo>
                  <a:pt x="98" y="129"/>
                  <a:pt x="98" y="127"/>
                  <a:pt x="98" y="126"/>
                </a:cubicBezTo>
                <a:cubicBezTo>
                  <a:pt x="98" y="125"/>
                  <a:pt x="98" y="124"/>
                  <a:pt x="99" y="122"/>
                </a:cubicBezTo>
                <a:cubicBezTo>
                  <a:pt x="99" y="122"/>
                  <a:pt x="99" y="122"/>
                  <a:pt x="99" y="122"/>
                </a:cubicBezTo>
                <a:cubicBezTo>
                  <a:pt x="99" y="121"/>
                  <a:pt x="100" y="120"/>
                  <a:pt x="100" y="119"/>
                </a:cubicBezTo>
                <a:cubicBezTo>
                  <a:pt x="102" y="116"/>
                  <a:pt x="103" y="113"/>
                  <a:pt x="104" y="110"/>
                </a:cubicBezTo>
                <a:cubicBezTo>
                  <a:pt x="104" y="109"/>
                  <a:pt x="104" y="108"/>
                  <a:pt x="105" y="107"/>
                </a:cubicBezTo>
                <a:cubicBezTo>
                  <a:pt x="105" y="106"/>
                  <a:pt x="107" y="105"/>
                  <a:pt x="109" y="105"/>
                </a:cubicBezTo>
                <a:cubicBezTo>
                  <a:pt x="109" y="105"/>
                  <a:pt x="109" y="105"/>
                  <a:pt x="109" y="105"/>
                </a:cubicBezTo>
                <a:cubicBezTo>
                  <a:pt x="109" y="105"/>
                  <a:pt x="109" y="105"/>
                  <a:pt x="109" y="105"/>
                </a:cubicBezTo>
                <a:cubicBezTo>
                  <a:pt x="109" y="105"/>
                  <a:pt x="109" y="105"/>
                  <a:pt x="109" y="105"/>
                </a:cubicBezTo>
                <a:cubicBezTo>
                  <a:pt x="111" y="105"/>
                  <a:pt x="113" y="107"/>
                  <a:pt x="113" y="109"/>
                </a:cubicBezTo>
                <a:cubicBezTo>
                  <a:pt x="113" y="109"/>
                  <a:pt x="113" y="109"/>
                  <a:pt x="113" y="110"/>
                </a:cubicBezTo>
                <a:cubicBezTo>
                  <a:pt x="113" y="111"/>
                  <a:pt x="113" y="112"/>
                  <a:pt x="112" y="114"/>
                </a:cubicBezTo>
                <a:cubicBezTo>
                  <a:pt x="111" y="119"/>
                  <a:pt x="109" y="125"/>
                  <a:pt x="107" y="130"/>
                </a:cubicBezTo>
                <a:cubicBezTo>
                  <a:pt x="107" y="132"/>
                  <a:pt x="106" y="132"/>
                  <a:pt x="106" y="132"/>
                </a:cubicBezTo>
                <a:cubicBezTo>
                  <a:pt x="105" y="133"/>
                  <a:pt x="105" y="133"/>
                  <a:pt x="105" y="133"/>
                </a:cubicBezTo>
                <a:cubicBezTo>
                  <a:pt x="104" y="133"/>
                  <a:pt x="104" y="133"/>
                  <a:pt x="104" y="133"/>
                </a:cubicBezTo>
                <a:cubicBezTo>
                  <a:pt x="104" y="133"/>
                  <a:pt x="104" y="133"/>
                  <a:pt x="104" y="133"/>
                </a:cubicBezTo>
                <a:moveTo>
                  <a:pt x="89" y="124"/>
                </a:moveTo>
                <a:cubicBezTo>
                  <a:pt x="89" y="124"/>
                  <a:pt x="89" y="124"/>
                  <a:pt x="89" y="124"/>
                </a:cubicBezTo>
                <a:cubicBezTo>
                  <a:pt x="88" y="124"/>
                  <a:pt x="86" y="124"/>
                  <a:pt x="86" y="123"/>
                </a:cubicBezTo>
                <a:cubicBezTo>
                  <a:pt x="85" y="123"/>
                  <a:pt x="84" y="123"/>
                  <a:pt x="84" y="122"/>
                </a:cubicBezTo>
                <a:cubicBezTo>
                  <a:pt x="84" y="122"/>
                  <a:pt x="84" y="121"/>
                  <a:pt x="83" y="121"/>
                </a:cubicBezTo>
                <a:cubicBezTo>
                  <a:pt x="83" y="119"/>
                  <a:pt x="83" y="117"/>
                  <a:pt x="83" y="116"/>
                </a:cubicBezTo>
                <a:cubicBezTo>
                  <a:pt x="83" y="116"/>
                  <a:pt x="83" y="116"/>
                  <a:pt x="83" y="116"/>
                </a:cubicBezTo>
                <a:cubicBezTo>
                  <a:pt x="83" y="113"/>
                  <a:pt x="84" y="110"/>
                  <a:pt x="86" y="106"/>
                </a:cubicBezTo>
                <a:cubicBezTo>
                  <a:pt x="87" y="105"/>
                  <a:pt x="87" y="104"/>
                  <a:pt x="87" y="104"/>
                </a:cubicBezTo>
                <a:cubicBezTo>
                  <a:pt x="88" y="103"/>
                  <a:pt x="88" y="103"/>
                  <a:pt x="88" y="103"/>
                </a:cubicBezTo>
                <a:cubicBezTo>
                  <a:pt x="88" y="102"/>
                  <a:pt x="88" y="102"/>
                  <a:pt x="88" y="102"/>
                </a:cubicBezTo>
                <a:cubicBezTo>
                  <a:pt x="89" y="101"/>
                  <a:pt x="89" y="100"/>
                  <a:pt x="90" y="99"/>
                </a:cubicBezTo>
                <a:cubicBezTo>
                  <a:pt x="91" y="98"/>
                  <a:pt x="93" y="97"/>
                  <a:pt x="94" y="97"/>
                </a:cubicBezTo>
                <a:cubicBezTo>
                  <a:pt x="94" y="97"/>
                  <a:pt x="94" y="97"/>
                  <a:pt x="94" y="97"/>
                </a:cubicBezTo>
                <a:cubicBezTo>
                  <a:pt x="95" y="97"/>
                  <a:pt x="96" y="97"/>
                  <a:pt x="96" y="97"/>
                </a:cubicBezTo>
                <a:cubicBezTo>
                  <a:pt x="97" y="97"/>
                  <a:pt x="98" y="98"/>
                  <a:pt x="99" y="99"/>
                </a:cubicBezTo>
                <a:cubicBezTo>
                  <a:pt x="99" y="101"/>
                  <a:pt x="100" y="102"/>
                  <a:pt x="100" y="104"/>
                </a:cubicBezTo>
                <a:cubicBezTo>
                  <a:pt x="100" y="104"/>
                  <a:pt x="100" y="105"/>
                  <a:pt x="100" y="106"/>
                </a:cubicBezTo>
                <a:cubicBezTo>
                  <a:pt x="100" y="106"/>
                  <a:pt x="100" y="106"/>
                  <a:pt x="100" y="106"/>
                </a:cubicBezTo>
                <a:cubicBezTo>
                  <a:pt x="100" y="107"/>
                  <a:pt x="100" y="107"/>
                  <a:pt x="99" y="108"/>
                </a:cubicBezTo>
                <a:cubicBezTo>
                  <a:pt x="98" y="111"/>
                  <a:pt x="97" y="114"/>
                  <a:pt x="96" y="117"/>
                </a:cubicBezTo>
                <a:cubicBezTo>
                  <a:pt x="94" y="120"/>
                  <a:pt x="93" y="122"/>
                  <a:pt x="91" y="123"/>
                </a:cubicBezTo>
                <a:cubicBezTo>
                  <a:pt x="90" y="124"/>
                  <a:pt x="90" y="124"/>
                  <a:pt x="89" y="124"/>
                </a:cubicBezTo>
                <a:moveTo>
                  <a:pt x="75" y="112"/>
                </a:moveTo>
                <a:cubicBezTo>
                  <a:pt x="75" y="112"/>
                  <a:pt x="75" y="112"/>
                  <a:pt x="75" y="112"/>
                </a:cubicBezTo>
                <a:cubicBezTo>
                  <a:pt x="74" y="112"/>
                  <a:pt x="74" y="112"/>
                  <a:pt x="74" y="112"/>
                </a:cubicBezTo>
                <a:cubicBezTo>
                  <a:pt x="74" y="112"/>
                  <a:pt x="73" y="112"/>
                  <a:pt x="72" y="111"/>
                </a:cubicBezTo>
                <a:cubicBezTo>
                  <a:pt x="72" y="110"/>
                  <a:pt x="72" y="110"/>
                  <a:pt x="72" y="109"/>
                </a:cubicBezTo>
                <a:cubicBezTo>
                  <a:pt x="72" y="109"/>
                  <a:pt x="72" y="109"/>
                  <a:pt x="72" y="109"/>
                </a:cubicBezTo>
                <a:cubicBezTo>
                  <a:pt x="72" y="108"/>
                  <a:pt x="72" y="108"/>
                  <a:pt x="72" y="107"/>
                </a:cubicBezTo>
                <a:cubicBezTo>
                  <a:pt x="73" y="103"/>
                  <a:pt x="74" y="100"/>
                  <a:pt x="76" y="97"/>
                </a:cubicBezTo>
                <a:cubicBezTo>
                  <a:pt x="76" y="96"/>
                  <a:pt x="77" y="95"/>
                  <a:pt x="77" y="94"/>
                </a:cubicBezTo>
                <a:cubicBezTo>
                  <a:pt x="78" y="94"/>
                  <a:pt x="78" y="93"/>
                  <a:pt x="79" y="93"/>
                </a:cubicBezTo>
                <a:cubicBezTo>
                  <a:pt x="79" y="93"/>
                  <a:pt x="79" y="93"/>
                  <a:pt x="79" y="93"/>
                </a:cubicBezTo>
                <a:cubicBezTo>
                  <a:pt x="79" y="93"/>
                  <a:pt x="79" y="93"/>
                  <a:pt x="79" y="93"/>
                </a:cubicBezTo>
                <a:cubicBezTo>
                  <a:pt x="79" y="93"/>
                  <a:pt x="79" y="93"/>
                  <a:pt x="79" y="93"/>
                </a:cubicBezTo>
                <a:cubicBezTo>
                  <a:pt x="80" y="93"/>
                  <a:pt x="81" y="94"/>
                  <a:pt x="82" y="94"/>
                </a:cubicBezTo>
                <a:cubicBezTo>
                  <a:pt x="83" y="95"/>
                  <a:pt x="84" y="96"/>
                  <a:pt x="84" y="98"/>
                </a:cubicBezTo>
                <a:cubicBezTo>
                  <a:pt x="84" y="99"/>
                  <a:pt x="84" y="100"/>
                  <a:pt x="83" y="101"/>
                </a:cubicBezTo>
                <a:cubicBezTo>
                  <a:pt x="83" y="102"/>
                  <a:pt x="82" y="103"/>
                  <a:pt x="82" y="104"/>
                </a:cubicBezTo>
                <a:cubicBezTo>
                  <a:pt x="81" y="106"/>
                  <a:pt x="80" y="107"/>
                  <a:pt x="79" y="109"/>
                </a:cubicBezTo>
                <a:cubicBezTo>
                  <a:pt x="79" y="109"/>
                  <a:pt x="78" y="110"/>
                  <a:pt x="78" y="110"/>
                </a:cubicBezTo>
                <a:cubicBezTo>
                  <a:pt x="78" y="111"/>
                  <a:pt x="76" y="112"/>
                  <a:pt x="75" y="112"/>
                </a:cubicBezTo>
                <a:moveTo>
                  <a:pt x="36" y="90"/>
                </a:moveTo>
                <a:cubicBezTo>
                  <a:pt x="36" y="90"/>
                  <a:pt x="35" y="90"/>
                  <a:pt x="34" y="90"/>
                </a:cubicBezTo>
                <a:cubicBezTo>
                  <a:pt x="34" y="90"/>
                  <a:pt x="34" y="90"/>
                  <a:pt x="33" y="89"/>
                </a:cubicBezTo>
                <a:cubicBezTo>
                  <a:pt x="34" y="89"/>
                  <a:pt x="34" y="88"/>
                  <a:pt x="34" y="88"/>
                </a:cubicBezTo>
                <a:cubicBezTo>
                  <a:pt x="35" y="88"/>
                  <a:pt x="35" y="88"/>
                  <a:pt x="35" y="88"/>
                </a:cubicBezTo>
                <a:cubicBezTo>
                  <a:pt x="35" y="89"/>
                  <a:pt x="36" y="89"/>
                  <a:pt x="36" y="89"/>
                </a:cubicBezTo>
                <a:cubicBezTo>
                  <a:pt x="36" y="90"/>
                  <a:pt x="36" y="90"/>
                  <a:pt x="36" y="90"/>
                </a:cubicBezTo>
                <a:cubicBezTo>
                  <a:pt x="36" y="90"/>
                  <a:pt x="36" y="90"/>
                  <a:pt x="36" y="90"/>
                </a:cubicBezTo>
                <a:cubicBezTo>
                  <a:pt x="36" y="90"/>
                  <a:pt x="36" y="90"/>
                  <a:pt x="36" y="90"/>
                </a:cubicBezTo>
                <a:cubicBezTo>
                  <a:pt x="36" y="90"/>
                  <a:pt x="36" y="90"/>
                  <a:pt x="36" y="90"/>
                </a:cubicBezTo>
                <a:cubicBezTo>
                  <a:pt x="36" y="90"/>
                  <a:pt x="36" y="90"/>
                  <a:pt x="36" y="90"/>
                </a:cubicBezTo>
                <a:moveTo>
                  <a:pt x="213" y="87"/>
                </a:moveTo>
                <a:cubicBezTo>
                  <a:pt x="212" y="87"/>
                  <a:pt x="212" y="87"/>
                  <a:pt x="211" y="87"/>
                </a:cubicBezTo>
                <a:cubicBezTo>
                  <a:pt x="212" y="86"/>
                  <a:pt x="212" y="86"/>
                  <a:pt x="212" y="86"/>
                </a:cubicBezTo>
                <a:cubicBezTo>
                  <a:pt x="213" y="86"/>
                  <a:pt x="213" y="86"/>
                  <a:pt x="214" y="86"/>
                </a:cubicBezTo>
                <a:cubicBezTo>
                  <a:pt x="214" y="86"/>
                  <a:pt x="214" y="86"/>
                  <a:pt x="214" y="86"/>
                </a:cubicBezTo>
                <a:cubicBezTo>
                  <a:pt x="214" y="86"/>
                  <a:pt x="213" y="87"/>
                  <a:pt x="213" y="87"/>
                </a:cubicBezTo>
                <a:moveTo>
                  <a:pt x="209" y="85"/>
                </a:moveTo>
                <a:cubicBezTo>
                  <a:pt x="208" y="85"/>
                  <a:pt x="208" y="85"/>
                  <a:pt x="208" y="85"/>
                </a:cubicBezTo>
                <a:cubicBezTo>
                  <a:pt x="208" y="85"/>
                  <a:pt x="208" y="85"/>
                  <a:pt x="208" y="85"/>
                </a:cubicBezTo>
                <a:cubicBezTo>
                  <a:pt x="208" y="84"/>
                  <a:pt x="208" y="84"/>
                  <a:pt x="208" y="84"/>
                </a:cubicBezTo>
                <a:cubicBezTo>
                  <a:pt x="209" y="84"/>
                  <a:pt x="209" y="85"/>
                  <a:pt x="210" y="85"/>
                </a:cubicBezTo>
                <a:cubicBezTo>
                  <a:pt x="210" y="85"/>
                  <a:pt x="210" y="85"/>
                  <a:pt x="210" y="85"/>
                </a:cubicBezTo>
                <a:cubicBezTo>
                  <a:pt x="210" y="85"/>
                  <a:pt x="210" y="85"/>
                  <a:pt x="210" y="85"/>
                </a:cubicBezTo>
                <a:cubicBezTo>
                  <a:pt x="209" y="85"/>
                  <a:pt x="209" y="85"/>
                  <a:pt x="209" y="85"/>
                </a:cubicBezTo>
                <a:moveTo>
                  <a:pt x="31" y="88"/>
                </a:moveTo>
                <a:cubicBezTo>
                  <a:pt x="31" y="88"/>
                  <a:pt x="31" y="88"/>
                  <a:pt x="31" y="88"/>
                </a:cubicBezTo>
                <a:cubicBezTo>
                  <a:pt x="31" y="88"/>
                  <a:pt x="30" y="88"/>
                  <a:pt x="30" y="87"/>
                </a:cubicBezTo>
                <a:cubicBezTo>
                  <a:pt x="30" y="87"/>
                  <a:pt x="30" y="87"/>
                  <a:pt x="30" y="87"/>
                </a:cubicBezTo>
                <a:cubicBezTo>
                  <a:pt x="31" y="85"/>
                  <a:pt x="32" y="83"/>
                  <a:pt x="33" y="82"/>
                </a:cubicBezTo>
                <a:cubicBezTo>
                  <a:pt x="33" y="82"/>
                  <a:pt x="33" y="83"/>
                  <a:pt x="33" y="83"/>
                </a:cubicBezTo>
                <a:cubicBezTo>
                  <a:pt x="33" y="84"/>
                  <a:pt x="33" y="84"/>
                  <a:pt x="33" y="85"/>
                </a:cubicBezTo>
                <a:cubicBezTo>
                  <a:pt x="32" y="86"/>
                  <a:pt x="32" y="87"/>
                  <a:pt x="31" y="88"/>
                </a:cubicBezTo>
                <a:moveTo>
                  <a:pt x="206" y="83"/>
                </a:moveTo>
                <a:cubicBezTo>
                  <a:pt x="206" y="82"/>
                  <a:pt x="205" y="82"/>
                  <a:pt x="205" y="82"/>
                </a:cubicBezTo>
                <a:cubicBezTo>
                  <a:pt x="206" y="81"/>
                  <a:pt x="206" y="81"/>
                  <a:pt x="206" y="81"/>
                </a:cubicBezTo>
                <a:cubicBezTo>
                  <a:pt x="206" y="82"/>
                  <a:pt x="206" y="82"/>
                  <a:pt x="206" y="82"/>
                </a:cubicBezTo>
                <a:cubicBezTo>
                  <a:pt x="206" y="83"/>
                  <a:pt x="206" y="83"/>
                  <a:pt x="206" y="83"/>
                </a:cubicBezTo>
                <a:moveTo>
                  <a:pt x="27" y="86"/>
                </a:moveTo>
                <a:cubicBezTo>
                  <a:pt x="27" y="86"/>
                  <a:pt x="26" y="86"/>
                  <a:pt x="26" y="85"/>
                </a:cubicBezTo>
                <a:cubicBezTo>
                  <a:pt x="28" y="82"/>
                  <a:pt x="30" y="78"/>
                  <a:pt x="33" y="75"/>
                </a:cubicBezTo>
                <a:cubicBezTo>
                  <a:pt x="33" y="76"/>
                  <a:pt x="33" y="77"/>
                  <a:pt x="33" y="79"/>
                </a:cubicBezTo>
                <a:cubicBezTo>
                  <a:pt x="33" y="79"/>
                  <a:pt x="33" y="79"/>
                  <a:pt x="33" y="79"/>
                </a:cubicBezTo>
                <a:cubicBezTo>
                  <a:pt x="32" y="79"/>
                  <a:pt x="32" y="79"/>
                  <a:pt x="32" y="79"/>
                </a:cubicBezTo>
                <a:cubicBezTo>
                  <a:pt x="30" y="81"/>
                  <a:pt x="29" y="84"/>
                  <a:pt x="27" y="86"/>
                </a:cubicBezTo>
                <a:moveTo>
                  <a:pt x="71" y="95"/>
                </a:moveTo>
                <a:cubicBezTo>
                  <a:pt x="65" y="86"/>
                  <a:pt x="56" y="80"/>
                  <a:pt x="45" y="76"/>
                </a:cubicBezTo>
                <a:cubicBezTo>
                  <a:pt x="46" y="61"/>
                  <a:pt x="51" y="45"/>
                  <a:pt x="61" y="33"/>
                </a:cubicBezTo>
                <a:cubicBezTo>
                  <a:pt x="61" y="32"/>
                  <a:pt x="62" y="32"/>
                  <a:pt x="62" y="32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32"/>
                  <a:pt x="62" y="32"/>
                  <a:pt x="62" y="32"/>
                </a:cubicBezTo>
                <a:cubicBezTo>
                  <a:pt x="63" y="32"/>
                  <a:pt x="63" y="32"/>
                  <a:pt x="63" y="32"/>
                </a:cubicBezTo>
                <a:cubicBezTo>
                  <a:pt x="63" y="32"/>
                  <a:pt x="63" y="32"/>
                  <a:pt x="63" y="32"/>
                </a:cubicBezTo>
                <a:cubicBezTo>
                  <a:pt x="63" y="32"/>
                  <a:pt x="63" y="32"/>
                  <a:pt x="64" y="32"/>
                </a:cubicBezTo>
                <a:cubicBezTo>
                  <a:pt x="69" y="33"/>
                  <a:pt x="74" y="34"/>
                  <a:pt x="80" y="36"/>
                </a:cubicBezTo>
                <a:cubicBezTo>
                  <a:pt x="78" y="38"/>
                  <a:pt x="76" y="39"/>
                  <a:pt x="73" y="41"/>
                </a:cubicBezTo>
                <a:cubicBezTo>
                  <a:pt x="71" y="43"/>
                  <a:pt x="70" y="45"/>
                  <a:pt x="70" y="48"/>
                </a:cubicBezTo>
                <a:cubicBezTo>
                  <a:pt x="70" y="50"/>
                  <a:pt x="70" y="51"/>
                  <a:pt x="71" y="53"/>
                </a:cubicBezTo>
                <a:cubicBezTo>
                  <a:pt x="72" y="54"/>
                  <a:pt x="74" y="56"/>
                  <a:pt x="76" y="56"/>
                </a:cubicBezTo>
                <a:cubicBezTo>
                  <a:pt x="78" y="57"/>
                  <a:pt x="81" y="57"/>
                  <a:pt x="83" y="57"/>
                </a:cubicBezTo>
                <a:cubicBezTo>
                  <a:pt x="85" y="57"/>
                  <a:pt x="87" y="57"/>
                  <a:pt x="88" y="57"/>
                </a:cubicBezTo>
                <a:cubicBezTo>
                  <a:pt x="96" y="55"/>
                  <a:pt x="102" y="50"/>
                  <a:pt x="108" y="47"/>
                </a:cubicBezTo>
                <a:cubicBezTo>
                  <a:pt x="112" y="44"/>
                  <a:pt x="118" y="42"/>
                  <a:pt x="122" y="42"/>
                </a:cubicBezTo>
                <a:cubicBezTo>
                  <a:pt x="123" y="42"/>
                  <a:pt x="123" y="42"/>
                  <a:pt x="123" y="42"/>
                </a:cubicBezTo>
                <a:cubicBezTo>
                  <a:pt x="125" y="42"/>
                  <a:pt x="127" y="43"/>
                  <a:pt x="128" y="44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31" y="48"/>
                  <a:pt x="134" y="52"/>
                  <a:pt x="138" y="55"/>
                </a:cubicBezTo>
                <a:cubicBezTo>
                  <a:pt x="142" y="57"/>
                  <a:pt x="146" y="59"/>
                  <a:pt x="149" y="61"/>
                </a:cubicBezTo>
                <a:cubicBezTo>
                  <a:pt x="164" y="68"/>
                  <a:pt x="177" y="76"/>
                  <a:pt x="190" y="86"/>
                </a:cubicBezTo>
                <a:cubicBezTo>
                  <a:pt x="190" y="86"/>
                  <a:pt x="191" y="86"/>
                  <a:pt x="191" y="87"/>
                </a:cubicBezTo>
                <a:cubicBezTo>
                  <a:pt x="193" y="88"/>
                  <a:pt x="194" y="89"/>
                  <a:pt x="196" y="90"/>
                </a:cubicBezTo>
                <a:cubicBezTo>
                  <a:pt x="197" y="91"/>
                  <a:pt x="198" y="92"/>
                  <a:pt x="199" y="93"/>
                </a:cubicBezTo>
                <a:cubicBezTo>
                  <a:pt x="200" y="95"/>
                  <a:pt x="200" y="96"/>
                  <a:pt x="200" y="97"/>
                </a:cubicBezTo>
                <a:cubicBezTo>
                  <a:pt x="200" y="99"/>
                  <a:pt x="200" y="100"/>
                  <a:pt x="199" y="101"/>
                </a:cubicBezTo>
                <a:cubicBezTo>
                  <a:pt x="198" y="103"/>
                  <a:pt x="195" y="105"/>
                  <a:pt x="193" y="105"/>
                </a:cubicBezTo>
                <a:cubicBezTo>
                  <a:pt x="193" y="105"/>
                  <a:pt x="193" y="105"/>
                  <a:pt x="193" y="105"/>
                </a:cubicBezTo>
                <a:cubicBezTo>
                  <a:pt x="192" y="105"/>
                  <a:pt x="192" y="105"/>
                  <a:pt x="192" y="105"/>
                </a:cubicBezTo>
                <a:cubicBezTo>
                  <a:pt x="191" y="105"/>
                  <a:pt x="189" y="104"/>
                  <a:pt x="188" y="103"/>
                </a:cubicBezTo>
                <a:cubicBezTo>
                  <a:pt x="174" y="98"/>
                  <a:pt x="161" y="91"/>
                  <a:pt x="148" y="84"/>
                </a:cubicBezTo>
                <a:cubicBezTo>
                  <a:pt x="147" y="83"/>
                  <a:pt x="147" y="83"/>
                  <a:pt x="147" y="83"/>
                </a:cubicBezTo>
                <a:cubicBezTo>
                  <a:pt x="146" y="83"/>
                  <a:pt x="145" y="84"/>
                  <a:pt x="145" y="84"/>
                </a:cubicBezTo>
                <a:cubicBezTo>
                  <a:pt x="144" y="86"/>
                  <a:pt x="144" y="87"/>
                  <a:pt x="145" y="88"/>
                </a:cubicBezTo>
                <a:cubicBezTo>
                  <a:pt x="158" y="95"/>
                  <a:pt x="171" y="102"/>
                  <a:pt x="185" y="107"/>
                </a:cubicBezTo>
                <a:cubicBezTo>
                  <a:pt x="185" y="108"/>
                  <a:pt x="185" y="109"/>
                  <a:pt x="185" y="109"/>
                </a:cubicBezTo>
                <a:cubicBezTo>
                  <a:pt x="185" y="112"/>
                  <a:pt x="183" y="115"/>
                  <a:pt x="180" y="116"/>
                </a:cubicBezTo>
                <a:cubicBezTo>
                  <a:pt x="179" y="117"/>
                  <a:pt x="177" y="118"/>
                  <a:pt x="175" y="118"/>
                </a:cubicBezTo>
                <a:cubicBezTo>
                  <a:pt x="173" y="118"/>
                  <a:pt x="172" y="117"/>
                  <a:pt x="170" y="117"/>
                </a:cubicBezTo>
                <a:cubicBezTo>
                  <a:pt x="167" y="116"/>
                  <a:pt x="163" y="114"/>
                  <a:pt x="160" y="112"/>
                </a:cubicBezTo>
                <a:cubicBezTo>
                  <a:pt x="155" y="109"/>
                  <a:pt x="150" y="105"/>
                  <a:pt x="145" y="102"/>
                </a:cubicBezTo>
                <a:cubicBezTo>
                  <a:pt x="146" y="101"/>
                  <a:pt x="146" y="100"/>
                  <a:pt x="145" y="100"/>
                </a:cubicBezTo>
                <a:cubicBezTo>
                  <a:pt x="145" y="99"/>
                  <a:pt x="144" y="99"/>
                  <a:pt x="143" y="99"/>
                </a:cubicBezTo>
                <a:cubicBezTo>
                  <a:pt x="143" y="99"/>
                  <a:pt x="142" y="99"/>
                  <a:pt x="142" y="99"/>
                </a:cubicBezTo>
                <a:cubicBezTo>
                  <a:pt x="141" y="99"/>
                  <a:pt x="140" y="100"/>
                  <a:pt x="140" y="100"/>
                </a:cubicBezTo>
                <a:cubicBezTo>
                  <a:pt x="139" y="101"/>
                  <a:pt x="139" y="102"/>
                  <a:pt x="139" y="102"/>
                </a:cubicBezTo>
                <a:cubicBezTo>
                  <a:pt x="139" y="103"/>
                  <a:pt x="139" y="104"/>
                  <a:pt x="140" y="104"/>
                </a:cubicBezTo>
                <a:cubicBezTo>
                  <a:pt x="146" y="108"/>
                  <a:pt x="151" y="112"/>
                  <a:pt x="157" y="116"/>
                </a:cubicBezTo>
                <a:cubicBezTo>
                  <a:pt x="160" y="118"/>
                  <a:pt x="164" y="120"/>
                  <a:pt x="167" y="121"/>
                </a:cubicBezTo>
                <a:cubicBezTo>
                  <a:pt x="167" y="122"/>
                  <a:pt x="167" y="122"/>
                  <a:pt x="167" y="122"/>
                </a:cubicBezTo>
                <a:cubicBezTo>
                  <a:pt x="167" y="123"/>
                  <a:pt x="167" y="124"/>
                  <a:pt x="167" y="125"/>
                </a:cubicBezTo>
                <a:cubicBezTo>
                  <a:pt x="167" y="126"/>
                  <a:pt x="166" y="126"/>
                  <a:pt x="165" y="127"/>
                </a:cubicBezTo>
                <a:cubicBezTo>
                  <a:pt x="164" y="129"/>
                  <a:pt x="162" y="130"/>
                  <a:pt x="159" y="130"/>
                </a:cubicBezTo>
                <a:cubicBezTo>
                  <a:pt x="158" y="130"/>
                  <a:pt x="157" y="130"/>
                  <a:pt x="157" y="129"/>
                </a:cubicBezTo>
                <a:cubicBezTo>
                  <a:pt x="153" y="129"/>
                  <a:pt x="150" y="126"/>
                  <a:pt x="147" y="124"/>
                </a:cubicBezTo>
                <a:cubicBezTo>
                  <a:pt x="143" y="121"/>
                  <a:pt x="139" y="119"/>
                  <a:pt x="136" y="116"/>
                </a:cubicBezTo>
                <a:cubicBezTo>
                  <a:pt x="135" y="116"/>
                  <a:pt x="135" y="116"/>
                  <a:pt x="134" y="116"/>
                </a:cubicBezTo>
                <a:cubicBezTo>
                  <a:pt x="134" y="116"/>
                  <a:pt x="133" y="116"/>
                  <a:pt x="132" y="117"/>
                </a:cubicBezTo>
                <a:cubicBezTo>
                  <a:pt x="132" y="118"/>
                  <a:pt x="132" y="119"/>
                  <a:pt x="133" y="120"/>
                </a:cubicBezTo>
                <a:cubicBezTo>
                  <a:pt x="137" y="123"/>
                  <a:pt x="140" y="125"/>
                  <a:pt x="144" y="128"/>
                </a:cubicBezTo>
                <a:cubicBezTo>
                  <a:pt x="145" y="129"/>
                  <a:pt x="146" y="129"/>
                  <a:pt x="147" y="130"/>
                </a:cubicBezTo>
                <a:cubicBezTo>
                  <a:pt x="148" y="131"/>
                  <a:pt x="148" y="132"/>
                  <a:pt x="149" y="133"/>
                </a:cubicBezTo>
                <a:cubicBezTo>
                  <a:pt x="149" y="134"/>
                  <a:pt x="149" y="135"/>
                  <a:pt x="149" y="135"/>
                </a:cubicBezTo>
                <a:cubicBezTo>
                  <a:pt x="149" y="136"/>
                  <a:pt x="149" y="136"/>
                  <a:pt x="149" y="136"/>
                </a:cubicBezTo>
                <a:cubicBezTo>
                  <a:pt x="149" y="138"/>
                  <a:pt x="148" y="139"/>
                  <a:pt x="147" y="140"/>
                </a:cubicBezTo>
                <a:cubicBezTo>
                  <a:pt x="146" y="140"/>
                  <a:pt x="145" y="141"/>
                  <a:pt x="144" y="141"/>
                </a:cubicBezTo>
                <a:cubicBezTo>
                  <a:pt x="143" y="141"/>
                  <a:pt x="143" y="141"/>
                  <a:pt x="143" y="141"/>
                </a:cubicBezTo>
                <a:cubicBezTo>
                  <a:pt x="143" y="141"/>
                  <a:pt x="143" y="141"/>
                  <a:pt x="143" y="141"/>
                </a:cubicBezTo>
                <a:cubicBezTo>
                  <a:pt x="142" y="141"/>
                  <a:pt x="141" y="141"/>
                  <a:pt x="140" y="140"/>
                </a:cubicBezTo>
                <a:cubicBezTo>
                  <a:pt x="140" y="140"/>
                  <a:pt x="140" y="140"/>
                  <a:pt x="140" y="140"/>
                </a:cubicBezTo>
                <a:cubicBezTo>
                  <a:pt x="134" y="138"/>
                  <a:pt x="132" y="136"/>
                  <a:pt x="126" y="133"/>
                </a:cubicBezTo>
                <a:cubicBezTo>
                  <a:pt x="126" y="133"/>
                  <a:pt x="126" y="133"/>
                  <a:pt x="126" y="133"/>
                </a:cubicBezTo>
                <a:cubicBezTo>
                  <a:pt x="127" y="132"/>
                  <a:pt x="127" y="131"/>
                  <a:pt x="128" y="129"/>
                </a:cubicBezTo>
                <a:cubicBezTo>
                  <a:pt x="128" y="128"/>
                  <a:pt x="129" y="126"/>
                  <a:pt x="129" y="125"/>
                </a:cubicBezTo>
                <a:cubicBezTo>
                  <a:pt x="129" y="125"/>
                  <a:pt x="129" y="125"/>
                  <a:pt x="129" y="125"/>
                </a:cubicBezTo>
                <a:cubicBezTo>
                  <a:pt x="129" y="123"/>
                  <a:pt x="128" y="121"/>
                  <a:pt x="127" y="119"/>
                </a:cubicBezTo>
                <a:cubicBezTo>
                  <a:pt x="126" y="118"/>
                  <a:pt x="125" y="117"/>
                  <a:pt x="123" y="116"/>
                </a:cubicBezTo>
                <a:cubicBezTo>
                  <a:pt x="122" y="115"/>
                  <a:pt x="120" y="115"/>
                  <a:pt x="119" y="115"/>
                </a:cubicBezTo>
                <a:cubicBezTo>
                  <a:pt x="119" y="115"/>
                  <a:pt x="119" y="115"/>
                  <a:pt x="119" y="115"/>
                </a:cubicBezTo>
                <a:cubicBezTo>
                  <a:pt x="118" y="115"/>
                  <a:pt x="118" y="115"/>
                  <a:pt x="117" y="115"/>
                </a:cubicBezTo>
                <a:cubicBezTo>
                  <a:pt x="118" y="113"/>
                  <a:pt x="118" y="112"/>
                  <a:pt x="118" y="110"/>
                </a:cubicBezTo>
                <a:cubicBezTo>
                  <a:pt x="118" y="109"/>
                  <a:pt x="118" y="108"/>
                  <a:pt x="118" y="108"/>
                </a:cubicBezTo>
                <a:cubicBezTo>
                  <a:pt x="117" y="104"/>
                  <a:pt x="114" y="101"/>
                  <a:pt x="110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09" y="100"/>
                  <a:pt x="109" y="100"/>
                  <a:pt x="109" y="100"/>
                </a:cubicBezTo>
                <a:cubicBezTo>
                  <a:pt x="107" y="100"/>
                  <a:pt x="106" y="100"/>
                  <a:pt x="105" y="101"/>
                </a:cubicBezTo>
                <a:cubicBezTo>
                  <a:pt x="104" y="99"/>
                  <a:pt x="103" y="98"/>
                  <a:pt x="102" y="96"/>
                </a:cubicBezTo>
                <a:cubicBezTo>
                  <a:pt x="101" y="95"/>
                  <a:pt x="99" y="94"/>
                  <a:pt x="98" y="93"/>
                </a:cubicBezTo>
                <a:cubicBezTo>
                  <a:pt x="97" y="92"/>
                  <a:pt x="96" y="92"/>
                  <a:pt x="94" y="92"/>
                </a:cubicBezTo>
                <a:cubicBezTo>
                  <a:pt x="92" y="92"/>
                  <a:pt x="90" y="93"/>
                  <a:pt x="88" y="95"/>
                </a:cubicBezTo>
                <a:cubicBezTo>
                  <a:pt x="87" y="93"/>
                  <a:pt x="86" y="91"/>
                  <a:pt x="85" y="90"/>
                </a:cubicBezTo>
                <a:cubicBezTo>
                  <a:pt x="83" y="89"/>
                  <a:pt x="81" y="88"/>
                  <a:pt x="79" y="88"/>
                </a:cubicBezTo>
                <a:cubicBezTo>
                  <a:pt x="79" y="88"/>
                  <a:pt x="78" y="88"/>
                  <a:pt x="78" y="89"/>
                </a:cubicBezTo>
                <a:cubicBezTo>
                  <a:pt x="78" y="89"/>
                  <a:pt x="78" y="89"/>
                  <a:pt x="78" y="89"/>
                </a:cubicBezTo>
                <a:cubicBezTo>
                  <a:pt x="78" y="89"/>
                  <a:pt x="78" y="89"/>
                  <a:pt x="78" y="89"/>
                </a:cubicBezTo>
                <a:cubicBezTo>
                  <a:pt x="76" y="89"/>
                  <a:pt x="75" y="90"/>
                  <a:pt x="74" y="91"/>
                </a:cubicBezTo>
                <a:cubicBezTo>
                  <a:pt x="73" y="92"/>
                  <a:pt x="72" y="94"/>
                  <a:pt x="71" y="95"/>
                </a:cubicBezTo>
                <a:cubicBezTo>
                  <a:pt x="71" y="95"/>
                  <a:pt x="71" y="95"/>
                  <a:pt x="71" y="95"/>
                </a:cubicBezTo>
                <a:moveTo>
                  <a:pt x="83" y="53"/>
                </a:moveTo>
                <a:cubicBezTo>
                  <a:pt x="81" y="53"/>
                  <a:pt x="79" y="52"/>
                  <a:pt x="77" y="52"/>
                </a:cubicBezTo>
                <a:cubicBezTo>
                  <a:pt x="76" y="51"/>
                  <a:pt x="76" y="51"/>
                  <a:pt x="75" y="50"/>
                </a:cubicBezTo>
                <a:cubicBezTo>
                  <a:pt x="75" y="50"/>
                  <a:pt x="75" y="49"/>
                  <a:pt x="75" y="48"/>
                </a:cubicBezTo>
                <a:cubicBezTo>
                  <a:pt x="75" y="47"/>
                  <a:pt x="75" y="46"/>
                  <a:pt x="76" y="45"/>
                </a:cubicBezTo>
                <a:cubicBezTo>
                  <a:pt x="81" y="41"/>
                  <a:pt x="85" y="38"/>
                  <a:pt x="88" y="34"/>
                </a:cubicBezTo>
                <a:cubicBezTo>
                  <a:pt x="90" y="32"/>
                  <a:pt x="92" y="30"/>
                  <a:pt x="94" y="29"/>
                </a:cubicBezTo>
                <a:cubicBezTo>
                  <a:pt x="95" y="28"/>
                  <a:pt x="97" y="27"/>
                  <a:pt x="99" y="26"/>
                </a:cubicBezTo>
                <a:cubicBezTo>
                  <a:pt x="108" y="24"/>
                  <a:pt x="117" y="22"/>
                  <a:pt x="125" y="22"/>
                </a:cubicBezTo>
                <a:cubicBezTo>
                  <a:pt x="136" y="22"/>
                  <a:pt x="147" y="24"/>
                  <a:pt x="157" y="28"/>
                </a:cubicBezTo>
                <a:cubicBezTo>
                  <a:pt x="162" y="31"/>
                  <a:pt x="168" y="33"/>
                  <a:pt x="174" y="34"/>
                </a:cubicBezTo>
                <a:cubicBezTo>
                  <a:pt x="174" y="34"/>
                  <a:pt x="174" y="34"/>
                  <a:pt x="174" y="34"/>
                </a:cubicBezTo>
                <a:cubicBezTo>
                  <a:pt x="175" y="34"/>
                  <a:pt x="176" y="34"/>
                  <a:pt x="176" y="34"/>
                </a:cubicBezTo>
                <a:cubicBezTo>
                  <a:pt x="182" y="34"/>
                  <a:pt x="188" y="32"/>
                  <a:pt x="192" y="28"/>
                </a:cubicBezTo>
                <a:cubicBezTo>
                  <a:pt x="192" y="28"/>
                  <a:pt x="192" y="28"/>
                  <a:pt x="192" y="28"/>
                </a:cubicBezTo>
                <a:cubicBezTo>
                  <a:pt x="197" y="34"/>
                  <a:pt x="201" y="41"/>
                  <a:pt x="204" y="48"/>
                </a:cubicBezTo>
                <a:cubicBezTo>
                  <a:pt x="207" y="56"/>
                  <a:pt x="209" y="65"/>
                  <a:pt x="210" y="74"/>
                </a:cubicBezTo>
                <a:cubicBezTo>
                  <a:pt x="204" y="77"/>
                  <a:pt x="198" y="79"/>
                  <a:pt x="193" y="82"/>
                </a:cubicBezTo>
                <a:cubicBezTo>
                  <a:pt x="180" y="72"/>
                  <a:pt x="166" y="63"/>
                  <a:pt x="151" y="56"/>
                </a:cubicBezTo>
                <a:cubicBezTo>
                  <a:pt x="148" y="55"/>
                  <a:pt x="144" y="53"/>
                  <a:pt x="141" y="51"/>
                </a:cubicBezTo>
                <a:cubicBezTo>
                  <a:pt x="137" y="48"/>
                  <a:pt x="134" y="44"/>
                  <a:pt x="131" y="40"/>
                </a:cubicBezTo>
                <a:cubicBezTo>
                  <a:pt x="131" y="39"/>
                  <a:pt x="130" y="39"/>
                  <a:pt x="129" y="39"/>
                </a:cubicBezTo>
                <a:cubicBezTo>
                  <a:pt x="127" y="38"/>
                  <a:pt x="125" y="37"/>
                  <a:pt x="123" y="37"/>
                </a:cubicBezTo>
                <a:cubicBezTo>
                  <a:pt x="123" y="37"/>
                  <a:pt x="123" y="37"/>
                  <a:pt x="123" y="37"/>
                </a:cubicBezTo>
                <a:cubicBezTo>
                  <a:pt x="117" y="37"/>
                  <a:pt x="111" y="40"/>
                  <a:pt x="106" y="42"/>
                </a:cubicBezTo>
                <a:cubicBezTo>
                  <a:pt x="99" y="46"/>
                  <a:pt x="93" y="51"/>
                  <a:pt x="87" y="52"/>
                </a:cubicBezTo>
                <a:cubicBezTo>
                  <a:pt x="86" y="53"/>
                  <a:pt x="85" y="53"/>
                  <a:pt x="83" y="53"/>
                </a:cubicBezTo>
                <a:moveTo>
                  <a:pt x="38" y="85"/>
                </a:move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3"/>
                  <a:pt x="38" y="83"/>
                </a:cubicBezTo>
                <a:cubicBezTo>
                  <a:pt x="38" y="81"/>
                  <a:pt x="38" y="80"/>
                  <a:pt x="38" y="79"/>
                </a:cubicBezTo>
                <a:cubicBezTo>
                  <a:pt x="38" y="60"/>
                  <a:pt x="44" y="42"/>
                  <a:pt x="54" y="27"/>
                </a:cubicBezTo>
                <a:cubicBezTo>
                  <a:pt x="56" y="25"/>
                  <a:pt x="57" y="23"/>
                  <a:pt x="59" y="23"/>
                </a:cubicBezTo>
                <a:cubicBezTo>
                  <a:pt x="59" y="22"/>
                  <a:pt x="60" y="22"/>
                  <a:pt x="61" y="22"/>
                </a:cubicBezTo>
                <a:cubicBezTo>
                  <a:pt x="62" y="22"/>
                  <a:pt x="63" y="23"/>
                  <a:pt x="63" y="23"/>
                </a:cubicBezTo>
                <a:cubicBezTo>
                  <a:pt x="63" y="24"/>
                  <a:pt x="64" y="24"/>
                  <a:pt x="64" y="26"/>
                </a:cubicBezTo>
                <a:cubicBezTo>
                  <a:pt x="64" y="26"/>
                  <a:pt x="64" y="26"/>
                  <a:pt x="64" y="27"/>
                </a:cubicBezTo>
                <a:cubicBezTo>
                  <a:pt x="63" y="27"/>
                  <a:pt x="63" y="27"/>
                  <a:pt x="63" y="27"/>
                </a:cubicBezTo>
                <a:cubicBezTo>
                  <a:pt x="62" y="27"/>
                  <a:pt x="62" y="27"/>
                  <a:pt x="61" y="27"/>
                </a:cubicBezTo>
                <a:cubicBezTo>
                  <a:pt x="61" y="27"/>
                  <a:pt x="61" y="27"/>
                  <a:pt x="61" y="27"/>
                </a:cubicBezTo>
                <a:cubicBezTo>
                  <a:pt x="61" y="27"/>
                  <a:pt x="61" y="27"/>
                  <a:pt x="61" y="27"/>
                </a:cubicBezTo>
                <a:cubicBezTo>
                  <a:pt x="60" y="27"/>
                  <a:pt x="59" y="28"/>
                  <a:pt x="59" y="28"/>
                </a:cubicBezTo>
                <a:cubicBezTo>
                  <a:pt x="58" y="29"/>
                  <a:pt x="58" y="29"/>
                  <a:pt x="57" y="30"/>
                </a:cubicBezTo>
                <a:cubicBezTo>
                  <a:pt x="46" y="43"/>
                  <a:pt x="40" y="61"/>
                  <a:pt x="40" y="78"/>
                </a:cubicBezTo>
                <a:cubicBezTo>
                  <a:pt x="40" y="78"/>
                  <a:pt x="40" y="78"/>
                  <a:pt x="40" y="78"/>
                </a:cubicBezTo>
                <a:cubicBezTo>
                  <a:pt x="40" y="79"/>
                  <a:pt x="41" y="80"/>
                  <a:pt x="42" y="81"/>
                </a:cubicBezTo>
                <a:cubicBezTo>
                  <a:pt x="43" y="81"/>
                  <a:pt x="43" y="81"/>
                  <a:pt x="43" y="81"/>
                </a:cubicBezTo>
                <a:cubicBezTo>
                  <a:pt x="42" y="82"/>
                  <a:pt x="41" y="83"/>
                  <a:pt x="40" y="84"/>
                </a:cubicBezTo>
                <a:cubicBezTo>
                  <a:pt x="39" y="85"/>
                  <a:pt x="39" y="85"/>
                  <a:pt x="39" y="85"/>
                </a:cubicBezTo>
                <a:cubicBezTo>
                  <a:pt x="38" y="85"/>
                  <a:pt x="38" y="85"/>
                  <a:pt x="38" y="85"/>
                </a:cubicBezTo>
                <a:moveTo>
                  <a:pt x="189" y="24"/>
                </a:moveTo>
                <a:cubicBezTo>
                  <a:pt x="189" y="24"/>
                  <a:pt x="189" y="24"/>
                  <a:pt x="189" y="23"/>
                </a:cubicBezTo>
                <a:cubicBezTo>
                  <a:pt x="189" y="22"/>
                  <a:pt x="189" y="21"/>
                  <a:pt x="190" y="20"/>
                </a:cubicBezTo>
                <a:cubicBezTo>
                  <a:pt x="190" y="19"/>
                  <a:pt x="191" y="18"/>
                  <a:pt x="191" y="18"/>
                </a:cubicBezTo>
                <a:cubicBezTo>
                  <a:pt x="191" y="18"/>
                  <a:pt x="191" y="18"/>
                  <a:pt x="191" y="18"/>
                </a:cubicBezTo>
                <a:cubicBezTo>
                  <a:pt x="192" y="18"/>
                  <a:pt x="193" y="18"/>
                  <a:pt x="195" y="19"/>
                </a:cubicBezTo>
                <a:cubicBezTo>
                  <a:pt x="201" y="22"/>
                  <a:pt x="211" y="34"/>
                  <a:pt x="218" y="65"/>
                </a:cubicBezTo>
                <a:cubicBezTo>
                  <a:pt x="219" y="67"/>
                  <a:pt x="219" y="69"/>
                  <a:pt x="219" y="71"/>
                </a:cubicBezTo>
                <a:cubicBezTo>
                  <a:pt x="219" y="74"/>
                  <a:pt x="219" y="77"/>
                  <a:pt x="218" y="79"/>
                </a:cubicBezTo>
                <a:cubicBezTo>
                  <a:pt x="217" y="80"/>
                  <a:pt x="217" y="80"/>
                  <a:pt x="217" y="80"/>
                </a:cubicBezTo>
                <a:cubicBezTo>
                  <a:pt x="217" y="80"/>
                  <a:pt x="216" y="81"/>
                  <a:pt x="216" y="81"/>
                </a:cubicBezTo>
                <a:cubicBezTo>
                  <a:pt x="215" y="81"/>
                  <a:pt x="214" y="81"/>
                  <a:pt x="214" y="81"/>
                </a:cubicBezTo>
                <a:cubicBezTo>
                  <a:pt x="213" y="81"/>
                  <a:pt x="213" y="81"/>
                  <a:pt x="212" y="81"/>
                </a:cubicBezTo>
                <a:cubicBezTo>
                  <a:pt x="212" y="81"/>
                  <a:pt x="212" y="81"/>
                  <a:pt x="212" y="81"/>
                </a:cubicBezTo>
                <a:cubicBezTo>
                  <a:pt x="212" y="81"/>
                  <a:pt x="212" y="81"/>
                  <a:pt x="212" y="81"/>
                </a:cubicBezTo>
                <a:cubicBezTo>
                  <a:pt x="211" y="80"/>
                  <a:pt x="211" y="80"/>
                  <a:pt x="210" y="79"/>
                </a:cubicBezTo>
                <a:cubicBezTo>
                  <a:pt x="211" y="79"/>
                  <a:pt x="212" y="79"/>
                  <a:pt x="213" y="78"/>
                </a:cubicBezTo>
                <a:cubicBezTo>
                  <a:pt x="213" y="78"/>
                  <a:pt x="213" y="78"/>
                  <a:pt x="213" y="78"/>
                </a:cubicBezTo>
                <a:cubicBezTo>
                  <a:pt x="214" y="78"/>
                  <a:pt x="215" y="77"/>
                  <a:pt x="215" y="76"/>
                </a:cubicBezTo>
                <a:cubicBezTo>
                  <a:pt x="214" y="66"/>
                  <a:pt x="212" y="56"/>
                  <a:pt x="208" y="46"/>
                </a:cubicBezTo>
                <a:cubicBezTo>
                  <a:pt x="205" y="38"/>
                  <a:pt x="201" y="30"/>
                  <a:pt x="194" y="24"/>
                </a:cubicBezTo>
                <a:cubicBezTo>
                  <a:pt x="194" y="23"/>
                  <a:pt x="193" y="23"/>
                  <a:pt x="193" y="23"/>
                </a:cubicBezTo>
                <a:cubicBezTo>
                  <a:pt x="193" y="23"/>
                  <a:pt x="193" y="23"/>
                  <a:pt x="193" y="23"/>
                </a:cubicBezTo>
                <a:cubicBezTo>
                  <a:pt x="192" y="23"/>
                  <a:pt x="192" y="23"/>
                  <a:pt x="192" y="23"/>
                </a:cubicBezTo>
                <a:cubicBezTo>
                  <a:pt x="192" y="23"/>
                  <a:pt x="192" y="23"/>
                  <a:pt x="192" y="23"/>
                </a:cubicBezTo>
                <a:cubicBezTo>
                  <a:pt x="191" y="23"/>
                  <a:pt x="190" y="23"/>
                  <a:pt x="190" y="24"/>
                </a:cubicBezTo>
                <a:cubicBezTo>
                  <a:pt x="190" y="24"/>
                  <a:pt x="190" y="24"/>
                  <a:pt x="190" y="24"/>
                </a:cubicBezTo>
                <a:cubicBezTo>
                  <a:pt x="189" y="24"/>
                  <a:pt x="189" y="24"/>
                  <a:pt x="189" y="24"/>
                </a:cubicBezTo>
                <a:moveTo>
                  <a:pt x="192" y="13"/>
                </a:moveTo>
                <a:cubicBezTo>
                  <a:pt x="192" y="12"/>
                  <a:pt x="192" y="12"/>
                  <a:pt x="192" y="12"/>
                </a:cubicBezTo>
                <a:cubicBezTo>
                  <a:pt x="192" y="13"/>
                  <a:pt x="192" y="13"/>
                  <a:pt x="192" y="13"/>
                </a:cubicBezTo>
                <a:moveTo>
                  <a:pt x="219" y="0"/>
                </a:moveTo>
                <a:cubicBezTo>
                  <a:pt x="219" y="0"/>
                  <a:pt x="218" y="0"/>
                  <a:pt x="218" y="0"/>
                </a:cubicBezTo>
                <a:cubicBezTo>
                  <a:pt x="217" y="1"/>
                  <a:pt x="215" y="2"/>
                  <a:pt x="212" y="3"/>
                </a:cubicBezTo>
                <a:cubicBezTo>
                  <a:pt x="208" y="5"/>
                  <a:pt x="202" y="8"/>
                  <a:pt x="198" y="9"/>
                </a:cubicBezTo>
                <a:cubicBezTo>
                  <a:pt x="196" y="10"/>
                  <a:pt x="194" y="11"/>
                  <a:pt x="193" y="12"/>
                </a:cubicBezTo>
                <a:cubicBezTo>
                  <a:pt x="192" y="12"/>
                  <a:pt x="191" y="12"/>
                  <a:pt x="191" y="12"/>
                </a:cubicBezTo>
                <a:cubicBezTo>
                  <a:pt x="190" y="12"/>
                  <a:pt x="190" y="12"/>
                  <a:pt x="190" y="12"/>
                </a:cubicBezTo>
                <a:cubicBezTo>
                  <a:pt x="190" y="13"/>
                  <a:pt x="190" y="13"/>
                  <a:pt x="190" y="13"/>
                </a:cubicBezTo>
                <a:cubicBezTo>
                  <a:pt x="190" y="13"/>
                  <a:pt x="190" y="13"/>
                  <a:pt x="190" y="13"/>
                </a:cubicBezTo>
                <a:cubicBezTo>
                  <a:pt x="189" y="13"/>
                  <a:pt x="189" y="13"/>
                  <a:pt x="189" y="13"/>
                </a:cubicBezTo>
                <a:cubicBezTo>
                  <a:pt x="189" y="13"/>
                  <a:pt x="189" y="13"/>
                  <a:pt x="189" y="13"/>
                </a:cubicBezTo>
                <a:cubicBezTo>
                  <a:pt x="187" y="14"/>
                  <a:pt x="186" y="16"/>
                  <a:pt x="185" y="18"/>
                </a:cubicBezTo>
                <a:cubicBezTo>
                  <a:pt x="185" y="19"/>
                  <a:pt x="184" y="21"/>
                  <a:pt x="184" y="23"/>
                </a:cubicBezTo>
                <a:cubicBezTo>
                  <a:pt x="184" y="24"/>
                  <a:pt x="185" y="25"/>
                  <a:pt x="185" y="26"/>
                </a:cubicBezTo>
                <a:cubicBezTo>
                  <a:pt x="185" y="27"/>
                  <a:pt x="185" y="27"/>
                  <a:pt x="185" y="27"/>
                </a:cubicBezTo>
                <a:cubicBezTo>
                  <a:pt x="182" y="28"/>
                  <a:pt x="179" y="29"/>
                  <a:pt x="176" y="29"/>
                </a:cubicBezTo>
                <a:cubicBezTo>
                  <a:pt x="176" y="29"/>
                  <a:pt x="176" y="29"/>
                  <a:pt x="176" y="29"/>
                </a:cubicBezTo>
                <a:cubicBezTo>
                  <a:pt x="176" y="29"/>
                  <a:pt x="175" y="29"/>
                  <a:pt x="175" y="29"/>
                </a:cubicBezTo>
                <a:cubicBezTo>
                  <a:pt x="175" y="29"/>
                  <a:pt x="175" y="29"/>
                  <a:pt x="175" y="29"/>
                </a:cubicBezTo>
                <a:cubicBezTo>
                  <a:pt x="169" y="29"/>
                  <a:pt x="164" y="26"/>
                  <a:pt x="159" y="24"/>
                </a:cubicBezTo>
                <a:cubicBezTo>
                  <a:pt x="148" y="20"/>
                  <a:pt x="137" y="18"/>
                  <a:pt x="125" y="18"/>
                </a:cubicBezTo>
                <a:cubicBezTo>
                  <a:pt x="116" y="18"/>
                  <a:pt x="107" y="19"/>
                  <a:pt x="98" y="22"/>
                </a:cubicBezTo>
                <a:cubicBezTo>
                  <a:pt x="96" y="23"/>
                  <a:pt x="93" y="23"/>
                  <a:pt x="91" y="25"/>
                </a:cubicBezTo>
                <a:cubicBezTo>
                  <a:pt x="89" y="27"/>
                  <a:pt x="87" y="29"/>
                  <a:pt x="85" y="31"/>
                </a:cubicBezTo>
                <a:cubicBezTo>
                  <a:pt x="84" y="31"/>
                  <a:pt x="84" y="31"/>
                  <a:pt x="84" y="32"/>
                </a:cubicBezTo>
                <a:cubicBezTo>
                  <a:pt x="83" y="32"/>
                  <a:pt x="83" y="32"/>
                  <a:pt x="83" y="32"/>
                </a:cubicBezTo>
                <a:cubicBezTo>
                  <a:pt x="78" y="30"/>
                  <a:pt x="73" y="29"/>
                  <a:pt x="68" y="28"/>
                </a:cubicBezTo>
                <a:cubicBezTo>
                  <a:pt x="68" y="27"/>
                  <a:pt x="68" y="26"/>
                  <a:pt x="68" y="26"/>
                </a:cubicBezTo>
                <a:cubicBezTo>
                  <a:pt x="68" y="24"/>
                  <a:pt x="68" y="22"/>
                  <a:pt x="67" y="20"/>
                </a:cubicBezTo>
                <a:cubicBezTo>
                  <a:pt x="66" y="20"/>
                  <a:pt x="66" y="19"/>
                  <a:pt x="65" y="19"/>
                </a:cubicBezTo>
                <a:cubicBezTo>
                  <a:pt x="65" y="18"/>
                  <a:pt x="65" y="18"/>
                  <a:pt x="64" y="17"/>
                </a:cubicBezTo>
                <a:cubicBezTo>
                  <a:pt x="64" y="17"/>
                  <a:pt x="62" y="16"/>
                  <a:pt x="61" y="15"/>
                </a:cubicBezTo>
                <a:cubicBezTo>
                  <a:pt x="55" y="12"/>
                  <a:pt x="46" y="7"/>
                  <a:pt x="40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40" y="4"/>
                  <a:pt x="39" y="4"/>
                  <a:pt x="39" y="4"/>
                </a:cubicBezTo>
                <a:cubicBezTo>
                  <a:pt x="38" y="4"/>
                  <a:pt x="37" y="4"/>
                  <a:pt x="37" y="5"/>
                </a:cubicBezTo>
                <a:cubicBezTo>
                  <a:pt x="36" y="6"/>
                  <a:pt x="36" y="7"/>
                  <a:pt x="38" y="8"/>
                </a:cubicBezTo>
                <a:cubicBezTo>
                  <a:pt x="38" y="8"/>
                  <a:pt x="38" y="8"/>
                  <a:pt x="38" y="8"/>
                </a:cubicBezTo>
                <a:cubicBezTo>
                  <a:pt x="38" y="8"/>
                  <a:pt x="38" y="8"/>
                  <a:pt x="38" y="8"/>
                </a:cubicBezTo>
                <a:cubicBezTo>
                  <a:pt x="41" y="10"/>
                  <a:pt x="47" y="13"/>
                  <a:pt x="52" y="16"/>
                </a:cubicBezTo>
                <a:cubicBezTo>
                  <a:pt x="53" y="17"/>
                  <a:pt x="55" y="18"/>
                  <a:pt x="56" y="18"/>
                </a:cubicBezTo>
                <a:cubicBezTo>
                  <a:pt x="53" y="20"/>
                  <a:pt x="52" y="22"/>
                  <a:pt x="50" y="24"/>
                </a:cubicBezTo>
                <a:cubicBezTo>
                  <a:pt x="40" y="39"/>
                  <a:pt x="34" y="56"/>
                  <a:pt x="33" y="73"/>
                </a:cubicBezTo>
                <a:cubicBezTo>
                  <a:pt x="33" y="73"/>
                  <a:pt x="33" y="73"/>
                  <a:pt x="33" y="73"/>
                </a:cubicBezTo>
                <a:cubicBezTo>
                  <a:pt x="33" y="73"/>
                  <a:pt x="33" y="73"/>
                  <a:pt x="32" y="73"/>
                </a:cubicBezTo>
                <a:cubicBezTo>
                  <a:pt x="32" y="73"/>
                  <a:pt x="32" y="73"/>
                  <a:pt x="31" y="73"/>
                </a:cubicBezTo>
                <a:cubicBezTo>
                  <a:pt x="28" y="76"/>
                  <a:pt x="26" y="80"/>
                  <a:pt x="23" y="84"/>
                </a:cubicBezTo>
                <a:cubicBezTo>
                  <a:pt x="22" y="84"/>
                  <a:pt x="21" y="83"/>
                  <a:pt x="20" y="83"/>
                </a:cubicBezTo>
                <a:cubicBezTo>
                  <a:pt x="23" y="78"/>
                  <a:pt x="26" y="74"/>
                  <a:pt x="30" y="70"/>
                </a:cubicBezTo>
                <a:cubicBezTo>
                  <a:pt x="30" y="70"/>
                  <a:pt x="30" y="69"/>
                  <a:pt x="29" y="69"/>
                </a:cubicBezTo>
                <a:cubicBezTo>
                  <a:pt x="29" y="68"/>
                  <a:pt x="29" y="68"/>
                  <a:pt x="29" y="68"/>
                </a:cubicBezTo>
                <a:cubicBezTo>
                  <a:pt x="28" y="68"/>
                  <a:pt x="28" y="68"/>
                  <a:pt x="28" y="69"/>
                </a:cubicBezTo>
                <a:cubicBezTo>
                  <a:pt x="24" y="73"/>
                  <a:pt x="21" y="77"/>
                  <a:pt x="18" y="81"/>
                </a:cubicBezTo>
                <a:cubicBezTo>
                  <a:pt x="17" y="81"/>
                  <a:pt x="16" y="81"/>
                  <a:pt x="16" y="80"/>
                </a:cubicBezTo>
                <a:cubicBezTo>
                  <a:pt x="18" y="77"/>
                  <a:pt x="21" y="73"/>
                  <a:pt x="24" y="69"/>
                </a:cubicBezTo>
                <a:cubicBezTo>
                  <a:pt x="24" y="68"/>
                  <a:pt x="24" y="68"/>
                  <a:pt x="23" y="67"/>
                </a:cubicBezTo>
                <a:cubicBezTo>
                  <a:pt x="23" y="67"/>
                  <a:pt x="23" y="67"/>
                  <a:pt x="23" y="67"/>
                </a:cubicBezTo>
                <a:cubicBezTo>
                  <a:pt x="22" y="67"/>
                  <a:pt x="22" y="67"/>
                  <a:pt x="22" y="68"/>
                </a:cubicBezTo>
                <a:cubicBezTo>
                  <a:pt x="19" y="72"/>
                  <a:pt x="16" y="75"/>
                  <a:pt x="13" y="79"/>
                </a:cubicBezTo>
                <a:cubicBezTo>
                  <a:pt x="12" y="79"/>
                  <a:pt x="12" y="79"/>
                  <a:pt x="12" y="79"/>
                </a:cubicBezTo>
                <a:cubicBezTo>
                  <a:pt x="13" y="78"/>
                  <a:pt x="13" y="78"/>
                  <a:pt x="12" y="77"/>
                </a:cubicBezTo>
                <a:cubicBezTo>
                  <a:pt x="12" y="77"/>
                  <a:pt x="12" y="77"/>
                  <a:pt x="12" y="77"/>
                </a:cubicBezTo>
                <a:cubicBezTo>
                  <a:pt x="12" y="77"/>
                  <a:pt x="12" y="77"/>
                  <a:pt x="12" y="77"/>
                </a:cubicBezTo>
                <a:cubicBezTo>
                  <a:pt x="15" y="72"/>
                  <a:pt x="18" y="68"/>
                  <a:pt x="21" y="63"/>
                </a:cubicBezTo>
                <a:cubicBezTo>
                  <a:pt x="22" y="63"/>
                  <a:pt x="22" y="62"/>
                  <a:pt x="21" y="62"/>
                </a:cubicBezTo>
                <a:cubicBezTo>
                  <a:pt x="21" y="62"/>
                  <a:pt x="21" y="61"/>
                  <a:pt x="20" y="61"/>
                </a:cubicBezTo>
                <a:cubicBezTo>
                  <a:pt x="20" y="61"/>
                  <a:pt x="20" y="62"/>
                  <a:pt x="19" y="62"/>
                </a:cubicBezTo>
                <a:cubicBezTo>
                  <a:pt x="16" y="66"/>
                  <a:pt x="13" y="71"/>
                  <a:pt x="10" y="75"/>
                </a:cubicBezTo>
                <a:cubicBezTo>
                  <a:pt x="10" y="76"/>
                  <a:pt x="10" y="76"/>
                  <a:pt x="9" y="77"/>
                </a:cubicBezTo>
                <a:cubicBezTo>
                  <a:pt x="8" y="76"/>
                  <a:pt x="7" y="76"/>
                  <a:pt x="6" y="75"/>
                </a:cubicBezTo>
                <a:cubicBezTo>
                  <a:pt x="9" y="71"/>
                  <a:pt x="12" y="66"/>
                  <a:pt x="15" y="62"/>
                </a:cubicBezTo>
                <a:cubicBezTo>
                  <a:pt x="16" y="61"/>
                  <a:pt x="16" y="61"/>
                  <a:pt x="16" y="60"/>
                </a:cubicBezTo>
                <a:cubicBezTo>
                  <a:pt x="17" y="60"/>
                  <a:pt x="16" y="59"/>
                  <a:pt x="16" y="59"/>
                </a:cubicBezTo>
                <a:cubicBezTo>
                  <a:pt x="16" y="58"/>
                  <a:pt x="15" y="58"/>
                  <a:pt x="15" y="58"/>
                </a:cubicBezTo>
                <a:cubicBezTo>
                  <a:pt x="15" y="58"/>
                  <a:pt x="14" y="59"/>
                  <a:pt x="14" y="59"/>
                </a:cubicBezTo>
                <a:cubicBezTo>
                  <a:pt x="14" y="59"/>
                  <a:pt x="14" y="60"/>
                  <a:pt x="13" y="60"/>
                </a:cubicBezTo>
                <a:cubicBezTo>
                  <a:pt x="10" y="65"/>
                  <a:pt x="7" y="69"/>
                  <a:pt x="4" y="73"/>
                </a:cubicBezTo>
                <a:cubicBezTo>
                  <a:pt x="4" y="73"/>
                  <a:pt x="4" y="73"/>
                  <a:pt x="4" y="73"/>
                </a:cubicBezTo>
                <a:cubicBezTo>
                  <a:pt x="4" y="73"/>
                  <a:pt x="4" y="73"/>
                  <a:pt x="4" y="73"/>
                </a:cubicBezTo>
                <a:cubicBezTo>
                  <a:pt x="4" y="72"/>
                  <a:pt x="4" y="72"/>
                  <a:pt x="4" y="72"/>
                </a:cubicBezTo>
                <a:cubicBezTo>
                  <a:pt x="7" y="67"/>
                  <a:pt x="9" y="62"/>
                  <a:pt x="11" y="57"/>
                </a:cubicBezTo>
                <a:cubicBezTo>
                  <a:pt x="11" y="57"/>
                  <a:pt x="11" y="56"/>
                  <a:pt x="11" y="56"/>
                </a:cubicBezTo>
                <a:cubicBezTo>
                  <a:pt x="11" y="55"/>
                  <a:pt x="11" y="55"/>
                  <a:pt x="11" y="55"/>
                </a:cubicBezTo>
                <a:cubicBezTo>
                  <a:pt x="11" y="55"/>
                  <a:pt x="10" y="55"/>
                  <a:pt x="10" y="55"/>
                </a:cubicBezTo>
                <a:cubicBezTo>
                  <a:pt x="10" y="55"/>
                  <a:pt x="9" y="55"/>
                  <a:pt x="9" y="55"/>
                </a:cubicBezTo>
                <a:cubicBezTo>
                  <a:pt x="9" y="55"/>
                  <a:pt x="9" y="56"/>
                  <a:pt x="9" y="57"/>
                </a:cubicBezTo>
                <a:cubicBezTo>
                  <a:pt x="6" y="62"/>
                  <a:pt x="4" y="67"/>
                  <a:pt x="1" y="72"/>
                </a:cubicBezTo>
                <a:cubicBezTo>
                  <a:pt x="1" y="73"/>
                  <a:pt x="1" y="73"/>
                  <a:pt x="1" y="73"/>
                </a:cubicBezTo>
                <a:cubicBezTo>
                  <a:pt x="1" y="74"/>
                  <a:pt x="1" y="74"/>
                  <a:pt x="1" y="74"/>
                </a:cubicBezTo>
                <a:cubicBezTo>
                  <a:pt x="0" y="74"/>
                  <a:pt x="0" y="75"/>
                  <a:pt x="0" y="76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77"/>
                  <a:pt x="1" y="78"/>
                  <a:pt x="1" y="78"/>
                </a:cubicBezTo>
                <a:cubicBezTo>
                  <a:pt x="2" y="79"/>
                  <a:pt x="2" y="79"/>
                  <a:pt x="2" y="79"/>
                </a:cubicBezTo>
                <a:cubicBezTo>
                  <a:pt x="2" y="79"/>
                  <a:pt x="2" y="79"/>
                  <a:pt x="2" y="79"/>
                </a:cubicBezTo>
                <a:cubicBezTo>
                  <a:pt x="3" y="79"/>
                  <a:pt x="3" y="79"/>
                  <a:pt x="3" y="79"/>
                </a:cubicBezTo>
                <a:cubicBezTo>
                  <a:pt x="11" y="83"/>
                  <a:pt x="17" y="87"/>
                  <a:pt x="26" y="91"/>
                </a:cubicBezTo>
                <a:cubicBezTo>
                  <a:pt x="27" y="91"/>
                  <a:pt x="28" y="92"/>
                  <a:pt x="30" y="93"/>
                </a:cubicBezTo>
                <a:cubicBezTo>
                  <a:pt x="31" y="94"/>
                  <a:pt x="32" y="94"/>
                  <a:pt x="33" y="94"/>
                </a:cubicBezTo>
                <a:cubicBezTo>
                  <a:pt x="34" y="95"/>
                  <a:pt x="35" y="95"/>
                  <a:pt x="36" y="95"/>
                </a:cubicBezTo>
                <a:cubicBezTo>
                  <a:pt x="36" y="95"/>
                  <a:pt x="36" y="95"/>
                  <a:pt x="36" y="95"/>
                </a:cubicBezTo>
                <a:cubicBezTo>
                  <a:pt x="36" y="95"/>
                  <a:pt x="36" y="95"/>
                  <a:pt x="36" y="95"/>
                </a:cubicBezTo>
                <a:cubicBezTo>
                  <a:pt x="38" y="95"/>
                  <a:pt x="41" y="94"/>
                  <a:pt x="44" y="92"/>
                </a:cubicBezTo>
                <a:cubicBezTo>
                  <a:pt x="46" y="91"/>
                  <a:pt x="49" y="88"/>
                  <a:pt x="52" y="84"/>
                </a:cubicBezTo>
                <a:cubicBezTo>
                  <a:pt x="59" y="88"/>
                  <a:pt x="65" y="94"/>
                  <a:pt x="69" y="100"/>
                </a:cubicBezTo>
                <a:cubicBezTo>
                  <a:pt x="69" y="101"/>
                  <a:pt x="69" y="101"/>
                  <a:pt x="69" y="101"/>
                </a:cubicBezTo>
                <a:cubicBezTo>
                  <a:pt x="69" y="102"/>
                  <a:pt x="68" y="104"/>
                  <a:pt x="68" y="105"/>
                </a:cubicBezTo>
                <a:cubicBezTo>
                  <a:pt x="67" y="106"/>
                  <a:pt x="67" y="107"/>
                  <a:pt x="67" y="109"/>
                </a:cubicBezTo>
                <a:cubicBezTo>
                  <a:pt x="67" y="109"/>
                  <a:pt x="67" y="109"/>
                  <a:pt x="67" y="109"/>
                </a:cubicBezTo>
                <a:cubicBezTo>
                  <a:pt x="67" y="111"/>
                  <a:pt x="68" y="113"/>
                  <a:pt x="69" y="114"/>
                </a:cubicBezTo>
                <a:cubicBezTo>
                  <a:pt x="70" y="116"/>
                  <a:pt x="71" y="117"/>
                  <a:pt x="73" y="117"/>
                </a:cubicBezTo>
                <a:cubicBezTo>
                  <a:pt x="74" y="117"/>
                  <a:pt x="74" y="117"/>
                  <a:pt x="75" y="117"/>
                </a:cubicBezTo>
                <a:cubicBezTo>
                  <a:pt x="76" y="117"/>
                  <a:pt x="77" y="117"/>
                  <a:pt x="78" y="117"/>
                </a:cubicBezTo>
                <a:cubicBezTo>
                  <a:pt x="78" y="119"/>
                  <a:pt x="78" y="120"/>
                  <a:pt x="79" y="122"/>
                </a:cubicBezTo>
                <a:cubicBezTo>
                  <a:pt x="79" y="123"/>
                  <a:pt x="79" y="124"/>
                  <a:pt x="80" y="125"/>
                </a:cubicBezTo>
                <a:cubicBezTo>
                  <a:pt x="82" y="124"/>
                  <a:pt x="82" y="124"/>
                  <a:pt x="82" y="124"/>
                </a:cubicBezTo>
                <a:cubicBezTo>
                  <a:pt x="80" y="125"/>
                  <a:pt x="80" y="125"/>
                  <a:pt x="80" y="125"/>
                </a:cubicBezTo>
                <a:cubicBezTo>
                  <a:pt x="81" y="126"/>
                  <a:pt x="83" y="127"/>
                  <a:pt x="84" y="128"/>
                </a:cubicBezTo>
                <a:cubicBezTo>
                  <a:pt x="85" y="128"/>
                  <a:pt x="87" y="129"/>
                  <a:pt x="89" y="129"/>
                </a:cubicBezTo>
                <a:cubicBezTo>
                  <a:pt x="90" y="129"/>
                  <a:pt x="92" y="128"/>
                  <a:pt x="93" y="128"/>
                </a:cubicBezTo>
                <a:cubicBezTo>
                  <a:pt x="93" y="127"/>
                  <a:pt x="93" y="127"/>
                  <a:pt x="93" y="127"/>
                </a:cubicBezTo>
                <a:cubicBezTo>
                  <a:pt x="93" y="129"/>
                  <a:pt x="94" y="131"/>
                  <a:pt x="95" y="132"/>
                </a:cubicBezTo>
                <a:cubicBezTo>
                  <a:pt x="97" y="135"/>
                  <a:pt x="100" y="138"/>
                  <a:pt x="104" y="138"/>
                </a:cubicBezTo>
                <a:cubicBezTo>
                  <a:pt x="104" y="138"/>
                  <a:pt x="105" y="138"/>
                  <a:pt x="105" y="138"/>
                </a:cubicBezTo>
                <a:cubicBezTo>
                  <a:pt x="105" y="138"/>
                  <a:pt x="106" y="137"/>
                  <a:pt x="107" y="137"/>
                </a:cubicBezTo>
                <a:cubicBezTo>
                  <a:pt x="107" y="139"/>
                  <a:pt x="108" y="141"/>
                  <a:pt x="110" y="142"/>
                </a:cubicBezTo>
                <a:cubicBezTo>
                  <a:pt x="112" y="144"/>
                  <a:pt x="114" y="144"/>
                  <a:pt x="116" y="144"/>
                </a:cubicBezTo>
                <a:cubicBezTo>
                  <a:pt x="116" y="144"/>
                  <a:pt x="116" y="144"/>
                  <a:pt x="116" y="144"/>
                </a:cubicBezTo>
                <a:cubicBezTo>
                  <a:pt x="116" y="144"/>
                  <a:pt x="116" y="144"/>
                  <a:pt x="116" y="144"/>
                </a:cubicBezTo>
                <a:cubicBezTo>
                  <a:pt x="118" y="144"/>
                  <a:pt x="121" y="143"/>
                  <a:pt x="122" y="140"/>
                </a:cubicBezTo>
                <a:cubicBezTo>
                  <a:pt x="123" y="139"/>
                  <a:pt x="124" y="138"/>
                  <a:pt x="124" y="137"/>
                </a:cubicBezTo>
                <a:cubicBezTo>
                  <a:pt x="129" y="141"/>
                  <a:pt x="132" y="143"/>
                  <a:pt x="138" y="145"/>
                </a:cubicBezTo>
                <a:cubicBezTo>
                  <a:pt x="140" y="145"/>
                  <a:pt x="141" y="146"/>
                  <a:pt x="143" y="146"/>
                </a:cubicBezTo>
                <a:cubicBezTo>
                  <a:pt x="144" y="146"/>
                  <a:pt x="144" y="146"/>
                  <a:pt x="144" y="146"/>
                </a:cubicBezTo>
                <a:cubicBezTo>
                  <a:pt x="144" y="146"/>
                  <a:pt x="144" y="146"/>
                  <a:pt x="144" y="146"/>
                </a:cubicBezTo>
                <a:cubicBezTo>
                  <a:pt x="146" y="145"/>
                  <a:pt x="148" y="145"/>
                  <a:pt x="150" y="144"/>
                </a:cubicBezTo>
                <a:cubicBezTo>
                  <a:pt x="152" y="142"/>
                  <a:pt x="153" y="140"/>
                  <a:pt x="154" y="138"/>
                </a:cubicBezTo>
                <a:cubicBezTo>
                  <a:pt x="154" y="137"/>
                  <a:pt x="154" y="136"/>
                  <a:pt x="154" y="135"/>
                </a:cubicBezTo>
                <a:cubicBezTo>
                  <a:pt x="154" y="135"/>
                  <a:pt x="154" y="134"/>
                  <a:pt x="154" y="134"/>
                </a:cubicBezTo>
                <a:cubicBezTo>
                  <a:pt x="154" y="134"/>
                  <a:pt x="155" y="134"/>
                  <a:pt x="155" y="134"/>
                </a:cubicBezTo>
                <a:cubicBezTo>
                  <a:pt x="155" y="134"/>
                  <a:pt x="155" y="134"/>
                  <a:pt x="155" y="134"/>
                </a:cubicBezTo>
                <a:cubicBezTo>
                  <a:pt x="157" y="134"/>
                  <a:pt x="158" y="135"/>
                  <a:pt x="159" y="135"/>
                </a:cubicBezTo>
                <a:cubicBezTo>
                  <a:pt x="163" y="135"/>
                  <a:pt x="167" y="133"/>
                  <a:pt x="169" y="130"/>
                </a:cubicBezTo>
                <a:cubicBezTo>
                  <a:pt x="170" y="129"/>
                  <a:pt x="171" y="128"/>
                  <a:pt x="172" y="126"/>
                </a:cubicBezTo>
                <a:cubicBezTo>
                  <a:pt x="172" y="125"/>
                  <a:pt x="172" y="124"/>
                  <a:pt x="172" y="122"/>
                </a:cubicBezTo>
                <a:cubicBezTo>
                  <a:pt x="173" y="122"/>
                  <a:pt x="174" y="123"/>
                  <a:pt x="175" y="123"/>
                </a:cubicBezTo>
                <a:cubicBezTo>
                  <a:pt x="178" y="123"/>
                  <a:pt x="180" y="122"/>
                  <a:pt x="183" y="120"/>
                </a:cubicBezTo>
                <a:cubicBezTo>
                  <a:pt x="187" y="118"/>
                  <a:pt x="190" y="114"/>
                  <a:pt x="190" y="109"/>
                </a:cubicBezTo>
                <a:cubicBezTo>
                  <a:pt x="190" y="109"/>
                  <a:pt x="191" y="110"/>
                  <a:pt x="192" y="110"/>
                </a:cubicBezTo>
                <a:cubicBezTo>
                  <a:pt x="192" y="110"/>
                  <a:pt x="192" y="110"/>
                  <a:pt x="192" y="110"/>
                </a:cubicBezTo>
                <a:cubicBezTo>
                  <a:pt x="192" y="110"/>
                  <a:pt x="193" y="110"/>
                  <a:pt x="193" y="110"/>
                </a:cubicBezTo>
                <a:cubicBezTo>
                  <a:pt x="197" y="110"/>
                  <a:pt x="201" y="107"/>
                  <a:pt x="203" y="104"/>
                </a:cubicBezTo>
                <a:cubicBezTo>
                  <a:pt x="205" y="102"/>
                  <a:pt x="205" y="100"/>
                  <a:pt x="205" y="97"/>
                </a:cubicBezTo>
                <a:cubicBezTo>
                  <a:pt x="205" y="95"/>
                  <a:pt x="205" y="93"/>
                  <a:pt x="203" y="91"/>
                </a:cubicBezTo>
                <a:cubicBezTo>
                  <a:pt x="202" y="89"/>
                  <a:pt x="200" y="87"/>
                  <a:pt x="199" y="86"/>
                </a:cubicBezTo>
                <a:cubicBezTo>
                  <a:pt x="198" y="86"/>
                  <a:pt x="198" y="85"/>
                  <a:pt x="197" y="85"/>
                </a:cubicBezTo>
                <a:cubicBezTo>
                  <a:pt x="198" y="84"/>
                  <a:pt x="199" y="84"/>
                  <a:pt x="200" y="84"/>
                </a:cubicBezTo>
                <a:cubicBezTo>
                  <a:pt x="201" y="85"/>
                  <a:pt x="203" y="87"/>
                  <a:pt x="206" y="89"/>
                </a:cubicBezTo>
                <a:cubicBezTo>
                  <a:pt x="209" y="91"/>
                  <a:pt x="212" y="93"/>
                  <a:pt x="215" y="93"/>
                </a:cubicBezTo>
                <a:cubicBezTo>
                  <a:pt x="215" y="93"/>
                  <a:pt x="215" y="93"/>
                  <a:pt x="215" y="93"/>
                </a:cubicBezTo>
                <a:cubicBezTo>
                  <a:pt x="216" y="93"/>
                  <a:pt x="216" y="93"/>
                  <a:pt x="216" y="93"/>
                </a:cubicBezTo>
                <a:cubicBezTo>
                  <a:pt x="216" y="93"/>
                  <a:pt x="217" y="93"/>
                  <a:pt x="217" y="93"/>
                </a:cubicBezTo>
                <a:cubicBezTo>
                  <a:pt x="218" y="93"/>
                  <a:pt x="220" y="92"/>
                  <a:pt x="221" y="91"/>
                </a:cubicBezTo>
                <a:cubicBezTo>
                  <a:pt x="223" y="90"/>
                  <a:pt x="224" y="90"/>
                  <a:pt x="224" y="90"/>
                </a:cubicBezTo>
                <a:cubicBezTo>
                  <a:pt x="234" y="85"/>
                  <a:pt x="241" y="81"/>
                  <a:pt x="251" y="76"/>
                </a:cubicBezTo>
                <a:cubicBezTo>
                  <a:pt x="251" y="76"/>
                  <a:pt x="252" y="75"/>
                  <a:pt x="252" y="74"/>
                </a:cubicBezTo>
                <a:cubicBezTo>
                  <a:pt x="255" y="68"/>
                  <a:pt x="259" y="62"/>
                  <a:pt x="262" y="55"/>
                </a:cubicBezTo>
                <a:cubicBezTo>
                  <a:pt x="262" y="55"/>
                  <a:pt x="262" y="54"/>
                  <a:pt x="261" y="54"/>
                </a:cubicBezTo>
                <a:cubicBezTo>
                  <a:pt x="261" y="53"/>
                  <a:pt x="261" y="53"/>
                  <a:pt x="261" y="53"/>
                </a:cubicBezTo>
                <a:cubicBezTo>
                  <a:pt x="260" y="53"/>
                  <a:pt x="260" y="54"/>
                  <a:pt x="260" y="54"/>
                </a:cubicBezTo>
                <a:cubicBezTo>
                  <a:pt x="257" y="60"/>
                  <a:pt x="254" y="66"/>
                  <a:pt x="251" y="72"/>
                </a:cubicBezTo>
                <a:cubicBezTo>
                  <a:pt x="250" y="71"/>
                  <a:pt x="250" y="71"/>
                  <a:pt x="250" y="71"/>
                </a:cubicBezTo>
                <a:cubicBezTo>
                  <a:pt x="249" y="71"/>
                  <a:pt x="249" y="71"/>
                  <a:pt x="249" y="72"/>
                </a:cubicBezTo>
                <a:cubicBezTo>
                  <a:pt x="248" y="72"/>
                  <a:pt x="248" y="72"/>
                  <a:pt x="248" y="72"/>
                </a:cubicBezTo>
                <a:cubicBezTo>
                  <a:pt x="250" y="67"/>
                  <a:pt x="253" y="63"/>
                  <a:pt x="255" y="58"/>
                </a:cubicBezTo>
                <a:cubicBezTo>
                  <a:pt x="255" y="57"/>
                  <a:pt x="255" y="57"/>
                  <a:pt x="254" y="56"/>
                </a:cubicBezTo>
                <a:cubicBezTo>
                  <a:pt x="254" y="56"/>
                  <a:pt x="254" y="56"/>
                  <a:pt x="254" y="56"/>
                </a:cubicBezTo>
                <a:cubicBezTo>
                  <a:pt x="254" y="56"/>
                  <a:pt x="253" y="57"/>
                  <a:pt x="253" y="57"/>
                </a:cubicBezTo>
                <a:cubicBezTo>
                  <a:pt x="250" y="63"/>
                  <a:pt x="247" y="68"/>
                  <a:pt x="244" y="74"/>
                </a:cubicBezTo>
                <a:cubicBezTo>
                  <a:pt x="244" y="74"/>
                  <a:pt x="243" y="74"/>
                  <a:pt x="242" y="75"/>
                </a:cubicBezTo>
                <a:cubicBezTo>
                  <a:pt x="246" y="69"/>
                  <a:pt x="248" y="63"/>
                  <a:pt x="251" y="56"/>
                </a:cubicBezTo>
                <a:cubicBezTo>
                  <a:pt x="251" y="55"/>
                  <a:pt x="251" y="55"/>
                  <a:pt x="250" y="54"/>
                </a:cubicBezTo>
                <a:cubicBezTo>
                  <a:pt x="250" y="54"/>
                  <a:pt x="250" y="54"/>
                  <a:pt x="250" y="54"/>
                </a:cubicBezTo>
                <a:cubicBezTo>
                  <a:pt x="249" y="54"/>
                  <a:pt x="249" y="55"/>
                  <a:pt x="249" y="55"/>
                </a:cubicBezTo>
                <a:cubicBezTo>
                  <a:pt x="246" y="63"/>
                  <a:pt x="242" y="70"/>
                  <a:pt x="238" y="77"/>
                </a:cubicBezTo>
                <a:cubicBezTo>
                  <a:pt x="237" y="77"/>
                  <a:pt x="236" y="78"/>
                  <a:pt x="235" y="78"/>
                </a:cubicBezTo>
                <a:cubicBezTo>
                  <a:pt x="240" y="72"/>
                  <a:pt x="243" y="64"/>
                  <a:pt x="246" y="57"/>
                </a:cubicBezTo>
                <a:cubicBezTo>
                  <a:pt x="246" y="56"/>
                  <a:pt x="246" y="55"/>
                  <a:pt x="245" y="55"/>
                </a:cubicBezTo>
                <a:cubicBezTo>
                  <a:pt x="245" y="55"/>
                  <a:pt x="245" y="55"/>
                  <a:pt x="245" y="55"/>
                </a:cubicBezTo>
                <a:cubicBezTo>
                  <a:pt x="244" y="55"/>
                  <a:pt x="244" y="55"/>
                  <a:pt x="244" y="56"/>
                </a:cubicBezTo>
                <a:cubicBezTo>
                  <a:pt x="241" y="64"/>
                  <a:pt x="237" y="72"/>
                  <a:pt x="232" y="80"/>
                </a:cubicBezTo>
                <a:cubicBezTo>
                  <a:pt x="232" y="80"/>
                  <a:pt x="232" y="80"/>
                  <a:pt x="232" y="80"/>
                </a:cubicBezTo>
                <a:cubicBezTo>
                  <a:pt x="231" y="81"/>
                  <a:pt x="230" y="81"/>
                  <a:pt x="230" y="81"/>
                </a:cubicBezTo>
                <a:cubicBezTo>
                  <a:pt x="234" y="74"/>
                  <a:pt x="238" y="67"/>
                  <a:pt x="241" y="59"/>
                </a:cubicBezTo>
                <a:cubicBezTo>
                  <a:pt x="241" y="58"/>
                  <a:pt x="241" y="57"/>
                  <a:pt x="240" y="57"/>
                </a:cubicBezTo>
                <a:cubicBezTo>
                  <a:pt x="240" y="57"/>
                  <a:pt x="240" y="57"/>
                  <a:pt x="240" y="57"/>
                </a:cubicBezTo>
                <a:cubicBezTo>
                  <a:pt x="239" y="57"/>
                  <a:pt x="239" y="57"/>
                  <a:pt x="239" y="58"/>
                </a:cubicBezTo>
                <a:cubicBezTo>
                  <a:pt x="235" y="67"/>
                  <a:pt x="231" y="75"/>
                  <a:pt x="226" y="83"/>
                </a:cubicBezTo>
                <a:cubicBezTo>
                  <a:pt x="225" y="84"/>
                  <a:pt x="224" y="84"/>
                  <a:pt x="223" y="85"/>
                </a:cubicBezTo>
                <a:cubicBezTo>
                  <a:pt x="227" y="77"/>
                  <a:pt x="232" y="70"/>
                  <a:pt x="235" y="62"/>
                </a:cubicBezTo>
                <a:cubicBezTo>
                  <a:pt x="235" y="61"/>
                  <a:pt x="234" y="60"/>
                  <a:pt x="234" y="60"/>
                </a:cubicBezTo>
                <a:cubicBezTo>
                  <a:pt x="234" y="60"/>
                  <a:pt x="233" y="60"/>
                  <a:pt x="233" y="60"/>
                </a:cubicBezTo>
                <a:cubicBezTo>
                  <a:pt x="233" y="60"/>
                  <a:pt x="232" y="60"/>
                  <a:pt x="232" y="61"/>
                </a:cubicBezTo>
                <a:cubicBezTo>
                  <a:pt x="230" y="70"/>
                  <a:pt x="224" y="77"/>
                  <a:pt x="220" y="86"/>
                </a:cubicBezTo>
                <a:cubicBezTo>
                  <a:pt x="220" y="87"/>
                  <a:pt x="219" y="87"/>
                  <a:pt x="219" y="87"/>
                </a:cubicBezTo>
                <a:cubicBezTo>
                  <a:pt x="218" y="87"/>
                  <a:pt x="217" y="88"/>
                  <a:pt x="216" y="88"/>
                </a:cubicBezTo>
                <a:cubicBezTo>
                  <a:pt x="216" y="88"/>
                  <a:pt x="216" y="88"/>
                  <a:pt x="216" y="88"/>
                </a:cubicBezTo>
                <a:cubicBezTo>
                  <a:pt x="215" y="88"/>
                  <a:pt x="215" y="88"/>
                  <a:pt x="215" y="88"/>
                </a:cubicBezTo>
                <a:cubicBezTo>
                  <a:pt x="216" y="87"/>
                  <a:pt x="217" y="86"/>
                  <a:pt x="218" y="85"/>
                </a:cubicBezTo>
                <a:cubicBezTo>
                  <a:pt x="218" y="85"/>
                  <a:pt x="219" y="85"/>
                  <a:pt x="220" y="84"/>
                </a:cubicBezTo>
                <a:cubicBezTo>
                  <a:pt x="221" y="83"/>
                  <a:pt x="222" y="82"/>
                  <a:pt x="222" y="81"/>
                </a:cubicBezTo>
                <a:cubicBezTo>
                  <a:pt x="223" y="78"/>
                  <a:pt x="224" y="75"/>
                  <a:pt x="224" y="72"/>
                </a:cubicBezTo>
                <a:cubicBezTo>
                  <a:pt x="224" y="72"/>
                  <a:pt x="224" y="72"/>
                  <a:pt x="224" y="72"/>
                </a:cubicBezTo>
                <a:cubicBezTo>
                  <a:pt x="225" y="70"/>
                  <a:pt x="226" y="67"/>
                  <a:pt x="227" y="64"/>
                </a:cubicBezTo>
                <a:cubicBezTo>
                  <a:pt x="227" y="64"/>
                  <a:pt x="227" y="63"/>
                  <a:pt x="226" y="63"/>
                </a:cubicBezTo>
                <a:cubicBezTo>
                  <a:pt x="226" y="63"/>
                  <a:pt x="226" y="63"/>
                  <a:pt x="226" y="63"/>
                </a:cubicBezTo>
                <a:cubicBezTo>
                  <a:pt x="226" y="63"/>
                  <a:pt x="225" y="63"/>
                  <a:pt x="225" y="64"/>
                </a:cubicBezTo>
                <a:cubicBezTo>
                  <a:pt x="225" y="65"/>
                  <a:pt x="224" y="66"/>
                  <a:pt x="224" y="67"/>
                </a:cubicBezTo>
                <a:cubicBezTo>
                  <a:pt x="224" y="66"/>
                  <a:pt x="223" y="65"/>
                  <a:pt x="223" y="64"/>
                </a:cubicBezTo>
                <a:cubicBezTo>
                  <a:pt x="218" y="43"/>
                  <a:pt x="212" y="30"/>
                  <a:pt x="206" y="22"/>
                </a:cubicBezTo>
                <a:cubicBezTo>
                  <a:pt x="203" y="19"/>
                  <a:pt x="200" y="16"/>
                  <a:pt x="197" y="15"/>
                </a:cubicBezTo>
                <a:cubicBezTo>
                  <a:pt x="197" y="15"/>
                  <a:pt x="197" y="15"/>
                  <a:pt x="197" y="15"/>
                </a:cubicBezTo>
                <a:cubicBezTo>
                  <a:pt x="200" y="14"/>
                  <a:pt x="203" y="13"/>
                  <a:pt x="206" y="11"/>
                </a:cubicBezTo>
                <a:cubicBezTo>
                  <a:pt x="209" y="10"/>
                  <a:pt x="212" y="9"/>
                  <a:pt x="215" y="7"/>
                </a:cubicBezTo>
                <a:cubicBezTo>
                  <a:pt x="217" y="6"/>
                  <a:pt x="219" y="5"/>
                  <a:pt x="220" y="4"/>
                </a:cubicBezTo>
                <a:cubicBezTo>
                  <a:pt x="222" y="4"/>
                  <a:pt x="222" y="2"/>
                  <a:pt x="221" y="1"/>
                </a:cubicBezTo>
                <a:cubicBezTo>
                  <a:pt x="221" y="0"/>
                  <a:pt x="220" y="0"/>
                  <a:pt x="219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7" name="CustomShape 111"/>
          <p:cNvSpPr/>
          <p:nvPr/>
        </p:nvSpPr>
        <p:spPr>
          <a:xfrm>
            <a:off x="1977480" y="2929320"/>
            <a:ext cx="360" cy="36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8" name="CustomShape 112"/>
          <p:cNvSpPr/>
          <p:nvPr/>
        </p:nvSpPr>
        <p:spPr>
          <a:xfrm>
            <a:off x="1977480" y="2929320"/>
            <a:ext cx="360" cy="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9" name="CustomShape 113"/>
          <p:cNvSpPr/>
          <p:nvPr/>
        </p:nvSpPr>
        <p:spPr>
          <a:xfrm>
            <a:off x="2057760" y="284076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0" name="CustomShape 114"/>
          <p:cNvSpPr/>
          <p:nvPr/>
        </p:nvSpPr>
        <p:spPr>
          <a:xfrm>
            <a:off x="2057760" y="284076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1" name="CustomShape 115"/>
          <p:cNvSpPr/>
          <p:nvPr/>
        </p:nvSpPr>
        <p:spPr>
          <a:xfrm>
            <a:off x="2990880" y="2680920"/>
            <a:ext cx="168480" cy="228600"/>
          </a:xfrm>
          <a:custGeom>
            <a:avLst/>
            <a:gdLst/>
            <a:ahLst/>
            <a:rect l="l" t="t" r="r" b="b"/>
            <a:pathLst>
              <a:path w="166" h="225">
                <a:moveTo>
                  <a:pt x="63" y="206"/>
                </a:moveTo>
                <a:cubicBezTo>
                  <a:pt x="62" y="171"/>
                  <a:pt x="61" y="140"/>
                  <a:pt x="59" y="107"/>
                </a:cubicBezTo>
                <a:cubicBezTo>
                  <a:pt x="64" y="138"/>
                  <a:pt x="66" y="169"/>
                  <a:pt x="67" y="200"/>
                </a:cubicBezTo>
                <a:cubicBezTo>
                  <a:pt x="67" y="201"/>
                  <a:pt x="67" y="201"/>
                  <a:pt x="67" y="201"/>
                </a:cubicBezTo>
                <a:cubicBezTo>
                  <a:pt x="66" y="202"/>
                  <a:pt x="64" y="204"/>
                  <a:pt x="63" y="206"/>
                </a:cubicBezTo>
                <a:moveTo>
                  <a:pt x="22" y="87"/>
                </a:moveTo>
                <a:cubicBezTo>
                  <a:pt x="27" y="87"/>
                  <a:pt x="33" y="86"/>
                  <a:pt x="38" y="85"/>
                </a:cubicBezTo>
                <a:cubicBezTo>
                  <a:pt x="42" y="84"/>
                  <a:pt x="46" y="83"/>
                  <a:pt x="50" y="81"/>
                </a:cubicBezTo>
                <a:cubicBezTo>
                  <a:pt x="51" y="80"/>
                  <a:pt x="53" y="79"/>
                  <a:pt x="54" y="77"/>
                </a:cubicBezTo>
                <a:cubicBezTo>
                  <a:pt x="54" y="78"/>
                  <a:pt x="54" y="78"/>
                  <a:pt x="54" y="79"/>
                </a:cubicBezTo>
                <a:cubicBezTo>
                  <a:pt x="56" y="124"/>
                  <a:pt x="57" y="164"/>
                  <a:pt x="59" y="210"/>
                </a:cubicBezTo>
                <a:cubicBezTo>
                  <a:pt x="60" y="211"/>
                  <a:pt x="60" y="211"/>
                  <a:pt x="60" y="211"/>
                </a:cubicBezTo>
                <a:cubicBezTo>
                  <a:pt x="59" y="211"/>
                  <a:pt x="59" y="212"/>
                  <a:pt x="59" y="212"/>
                </a:cubicBezTo>
                <a:cubicBezTo>
                  <a:pt x="59" y="212"/>
                  <a:pt x="59" y="212"/>
                  <a:pt x="59" y="212"/>
                </a:cubicBezTo>
                <a:cubicBezTo>
                  <a:pt x="59" y="212"/>
                  <a:pt x="59" y="212"/>
                  <a:pt x="59" y="212"/>
                </a:cubicBezTo>
                <a:cubicBezTo>
                  <a:pt x="57" y="215"/>
                  <a:pt x="54" y="218"/>
                  <a:pt x="51" y="219"/>
                </a:cubicBezTo>
                <a:cubicBezTo>
                  <a:pt x="48" y="221"/>
                  <a:pt x="44" y="221"/>
                  <a:pt x="40" y="221"/>
                </a:cubicBezTo>
                <a:cubicBezTo>
                  <a:pt x="40" y="221"/>
                  <a:pt x="40" y="221"/>
                  <a:pt x="40" y="221"/>
                </a:cubicBezTo>
                <a:cubicBezTo>
                  <a:pt x="40" y="221"/>
                  <a:pt x="40" y="221"/>
                  <a:pt x="40" y="221"/>
                </a:cubicBezTo>
                <a:cubicBezTo>
                  <a:pt x="32" y="221"/>
                  <a:pt x="24" y="219"/>
                  <a:pt x="18" y="215"/>
                </a:cubicBezTo>
                <a:cubicBezTo>
                  <a:pt x="18" y="171"/>
                  <a:pt x="14" y="127"/>
                  <a:pt x="6" y="84"/>
                </a:cubicBezTo>
                <a:cubicBezTo>
                  <a:pt x="11" y="86"/>
                  <a:pt x="16" y="87"/>
                  <a:pt x="22" y="87"/>
                </a:cubicBezTo>
                <a:moveTo>
                  <a:pt x="75" y="87"/>
                </a:moveTo>
                <a:cubicBezTo>
                  <a:pt x="80" y="87"/>
                  <a:pt x="86" y="86"/>
                  <a:pt x="91" y="85"/>
                </a:cubicBezTo>
                <a:cubicBezTo>
                  <a:pt x="95" y="84"/>
                  <a:pt x="99" y="83"/>
                  <a:pt x="103" y="81"/>
                </a:cubicBezTo>
                <a:cubicBezTo>
                  <a:pt x="104" y="80"/>
                  <a:pt x="106" y="79"/>
                  <a:pt x="107" y="77"/>
                </a:cubicBezTo>
                <a:cubicBezTo>
                  <a:pt x="109" y="124"/>
                  <a:pt x="111" y="163"/>
                  <a:pt x="113" y="210"/>
                </a:cubicBezTo>
                <a:cubicBezTo>
                  <a:pt x="113" y="211"/>
                  <a:pt x="113" y="211"/>
                  <a:pt x="113" y="211"/>
                </a:cubicBezTo>
                <a:cubicBezTo>
                  <a:pt x="113" y="211"/>
                  <a:pt x="112" y="212"/>
                  <a:pt x="112" y="212"/>
                </a:cubicBezTo>
                <a:cubicBezTo>
                  <a:pt x="112" y="212"/>
                  <a:pt x="112" y="212"/>
                  <a:pt x="112" y="212"/>
                </a:cubicBezTo>
                <a:cubicBezTo>
                  <a:pt x="112" y="212"/>
                  <a:pt x="112" y="212"/>
                  <a:pt x="112" y="212"/>
                </a:cubicBezTo>
                <a:cubicBezTo>
                  <a:pt x="110" y="215"/>
                  <a:pt x="108" y="218"/>
                  <a:pt x="104" y="219"/>
                </a:cubicBezTo>
                <a:cubicBezTo>
                  <a:pt x="101" y="221"/>
                  <a:pt x="97" y="221"/>
                  <a:pt x="93" y="221"/>
                </a:cubicBezTo>
                <a:cubicBezTo>
                  <a:pt x="93" y="221"/>
                  <a:pt x="93" y="221"/>
                  <a:pt x="93" y="221"/>
                </a:cubicBezTo>
                <a:cubicBezTo>
                  <a:pt x="93" y="221"/>
                  <a:pt x="93" y="221"/>
                  <a:pt x="93" y="221"/>
                </a:cubicBezTo>
                <a:cubicBezTo>
                  <a:pt x="85" y="221"/>
                  <a:pt x="77" y="219"/>
                  <a:pt x="72" y="215"/>
                </a:cubicBezTo>
                <a:cubicBezTo>
                  <a:pt x="71" y="171"/>
                  <a:pt x="67" y="127"/>
                  <a:pt x="60" y="84"/>
                </a:cubicBezTo>
                <a:cubicBezTo>
                  <a:pt x="64" y="86"/>
                  <a:pt x="70" y="87"/>
                  <a:pt x="75" y="87"/>
                </a:cubicBezTo>
                <a:moveTo>
                  <a:pt x="117" y="206"/>
                </a:moveTo>
                <a:cubicBezTo>
                  <a:pt x="115" y="159"/>
                  <a:pt x="113" y="120"/>
                  <a:pt x="111" y="73"/>
                </a:cubicBezTo>
                <a:cubicBezTo>
                  <a:pt x="112" y="72"/>
                  <a:pt x="112" y="72"/>
                  <a:pt x="112" y="72"/>
                </a:cubicBezTo>
                <a:cubicBezTo>
                  <a:pt x="114" y="116"/>
                  <a:pt x="116" y="158"/>
                  <a:pt x="119" y="202"/>
                </a:cubicBezTo>
                <a:cubicBezTo>
                  <a:pt x="119" y="202"/>
                  <a:pt x="119" y="202"/>
                  <a:pt x="119" y="202"/>
                </a:cubicBezTo>
                <a:cubicBezTo>
                  <a:pt x="118" y="204"/>
                  <a:pt x="117" y="205"/>
                  <a:pt x="117" y="206"/>
                </a:cubicBezTo>
                <a:moveTo>
                  <a:pt x="66" y="82"/>
                </a:moveTo>
                <a:cubicBezTo>
                  <a:pt x="65" y="82"/>
                  <a:pt x="64" y="80"/>
                  <a:pt x="64" y="79"/>
                </a:cubicBezTo>
                <a:cubicBezTo>
                  <a:pt x="64" y="78"/>
                  <a:pt x="64" y="78"/>
                  <a:pt x="64" y="78"/>
                </a:cubicBezTo>
                <a:cubicBezTo>
                  <a:pt x="65" y="77"/>
                  <a:pt x="65" y="76"/>
                  <a:pt x="66" y="75"/>
                </a:cubicBezTo>
                <a:cubicBezTo>
                  <a:pt x="74" y="67"/>
                  <a:pt x="81" y="58"/>
                  <a:pt x="89" y="50"/>
                </a:cubicBezTo>
                <a:cubicBezTo>
                  <a:pt x="83" y="57"/>
                  <a:pt x="76" y="64"/>
                  <a:pt x="70" y="72"/>
                </a:cubicBezTo>
                <a:cubicBezTo>
                  <a:pt x="69" y="74"/>
                  <a:pt x="67" y="77"/>
                  <a:pt x="67" y="81"/>
                </a:cubicBezTo>
                <a:cubicBezTo>
                  <a:pt x="67" y="81"/>
                  <a:pt x="67" y="82"/>
                  <a:pt x="67" y="82"/>
                </a:cubicBezTo>
                <a:cubicBezTo>
                  <a:pt x="67" y="82"/>
                  <a:pt x="66" y="82"/>
                  <a:pt x="66" y="82"/>
                </a:cubicBezTo>
                <a:cubicBezTo>
                  <a:pt x="66" y="82"/>
                  <a:pt x="66" y="82"/>
                  <a:pt x="66" y="82"/>
                </a:cubicBezTo>
                <a:cubicBezTo>
                  <a:pt x="66" y="82"/>
                  <a:pt x="66" y="82"/>
                  <a:pt x="66" y="82"/>
                </a:cubicBezTo>
                <a:moveTo>
                  <a:pt x="14" y="82"/>
                </a:moveTo>
                <a:cubicBezTo>
                  <a:pt x="13" y="82"/>
                  <a:pt x="13" y="82"/>
                  <a:pt x="12" y="82"/>
                </a:cubicBezTo>
                <a:cubicBezTo>
                  <a:pt x="12" y="82"/>
                  <a:pt x="12" y="82"/>
                  <a:pt x="12" y="82"/>
                </a:cubicBezTo>
                <a:cubicBezTo>
                  <a:pt x="11" y="82"/>
                  <a:pt x="11" y="80"/>
                  <a:pt x="11" y="79"/>
                </a:cubicBezTo>
                <a:cubicBezTo>
                  <a:pt x="11" y="78"/>
                  <a:pt x="11" y="78"/>
                  <a:pt x="11" y="78"/>
                </a:cubicBezTo>
                <a:cubicBezTo>
                  <a:pt x="11" y="77"/>
                  <a:pt x="12" y="76"/>
                  <a:pt x="13" y="75"/>
                </a:cubicBezTo>
                <a:cubicBezTo>
                  <a:pt x="20" y="67"/>
                  <a:pt x="28" y="58"/>
                  <a:pt x="36" y="50"/>
                </a:cubicBezTo>
                <a:cubicBezTo>
                  <a:pt x="29" y="57"/>
                  <a:pt x="23" y="64"/>
                  <a:pt x="17" y="72"/>
                </a:cubicBezTo>
                <a:cubicBezTo>
                  <a:pt x="15" y="74"/>
                  <a:pt x="14" y="77"/>
                  <a:pt x="14" y="81"/>
                </a:cubicBezTo>
                <a:cubicBezTo>
                  <a:pt x="13" y="81"/>
                  <a:pt x="14" y="82"/>
                  <a:pt x="14" y="82"/>
                </a:cubicBezTo>
                <a:moveTo>
                  <a:pt x="75" y="83"/>
                </a:moveTo>
                <a:cubicBezTo>
                  <a:pt x="75" y="83"/>
                  <a:pt x="75" y="83"/>
                  <a:pt x="75" y="83"/>
                </a:cubicBezTo>
                <a:cubicBezTo>
                  <a:pt x="74" y="83"/>
                  <a:pt x="73" y="83"/>
                  <a:pt x="72" y="83"/>
                </a:cubicBezTo>
                <a:cubicBezTo>
                  <a:pt x="72" y="83"/>
                  <a:pt x="72" y="83"/>
                  <a:pt x="72" y="83"/>
                </a:cubicBezTo>
                <a:cubicBezTo>
                  <a:pt x="71" y="82"/>
                  <a:pt x="71" y="82"/>
                  <a:pt x="71" y="81"/>
                </a:cubicBezTo>
                <a:cubicBezTo>
                  <a:pt x="71" y="79"/>
                  <a:pt x="72" y="76"/>
                  <a:pt x="74" y="75"/>
                </a:cubicBezTo>
                <a:cubicBezTo>
                  <a:pt x="88" y="55"/>
                  <a:pt x="105" y="37"/>
                  <a:pt x="123" y="20"/>
                </a:cubicBezTo>
                <a:cubicBezTo>
                  <a:pt x="124" y="21"/>
                  <a:pt x="124" y="21"/>
                  <a:pt x="125" y="21"/>
                </a:cubicBezTo>
                <a:cubicBezTo>
                  <a:pt x="109" y="38"/>
                  <a:pt x="93" y="56"/>
                  <a:pt x="79" y="74"/>
                </a:cubicBezTo>
                <a:cubicBezTo>
                  <a:pt x="78" y="75"/>
                  <a:pt x="78" y="76"/>
                  <a:pt x="79" y="77"/>
                </a:cubicBezTo>
                <a:cubicBezTo>
                  <a:pt x="80" y="77"/>
                  <a:pt x="80" y="78"/>
                  <a:pt x="80" y="78"/>
                </a:cubicBezTo>
                <a:cubicBezTo>
                  <a:pt x="81" y="78"/>
                  <a:pt x="82" y="77"/>
                  <a:pt x="82" y="77"/>
                </a:cubicBezTo>
                <a:cubicBezTo>
                  <a:pt x="97" y="57"/>
                  <a:pt x="113" y="39"/>
                  <a:pt x="130" y="21"/>
                </a:cubicBezTo>
                <a:cubicBezTo>
                  <a:pt x="131" y="21"/>
                  <a:pt x="131" y="22"/>
                  <a:pt x="132" y="22"/>
                </a:cubicBezTo>
                <a:cubicBezTo>
                  <a:pt x="133" y="22"/>
                  <a:pt x="133" y="22"/>
                  <a:pt x="133" y="22"/>
                </a:cubicBezTo>
                <a:cubicBezTo>
                  <a:pt x="119" y="38"/>
                  <a:pt x="105" y="55"/>
                  <a:pt x="92" y="72"/>
                </a:cubicBezTo>
                <a:cubicBezTo>
                  <a:pt x="91" y="72"/>
                  <a:pt x="91" y="74"/>
                  <a:pt x="92" y="74"/>
                </a:cubicBezTo>
                <a:cubicBezTo>
                  <a:pt x="92" y="75"/>
                  <a:pt x="93" y="75"/>
                  <a:pt x="93" y="75"/>
                </a:cubicBezTo>
                <a:cubicBezTo>
                  <a:pt x="94" y="75"/>
                  <a:pt x="95" y="75"/>
                  <a:pt x="95" y="74"/>
                </a:cubicBezTo>
                <a:cubicBezTo>
                  <a:pt x="109" y="56"/>
                  <a:pt x="124" y="39"/>
                  <a:pt x="138" y="21"/>
                </a:cubicBezTo>
                <a:cubicBezTo>
                  <a:pt x="138" y="21"/>
                  <a:pt x="138" y="21"/>
                  <a:pt x="138" y="21"/>
                </a:cubicBezTo>
                <a:cubicBezTo>
                  <a:pt x="139" y="21"/>
                  <a:pt x="140" y="21"/>
                  <a:pt x="140" y="21"/>
                </a:cubicBezTo>
                <a:cubicBezTo>
                  <a:pt x="133" y="35"/>
                  <a:pt x="124" y="49"/>
                  <a:pt x="115" y="62"/>
                </a:cubicBezTo>
                <a:cubicBezTo>
                  <a:pt x="113" y="64"/>
                  <a:pt x="111" y="66"/>
                  <a:pt x="110" y="68"/>
                </a:cubicBezTo>
                <a:cubicBezTo>
                  <a:pt x="109" y="68"/>
                  <a:pt x="109" y="68"/>
                  <a:pt x="109" y="68"/>
                </a:cubicBezTo>
                <a:cubicBezTo>
                  <a:pt x="109" y="68"/>
                  <a:pt x="109" y="68"/>
                  <a:pt x="109" y="68"/>
                </a:cubicBezTo>
                <a:cubicBezTo>
                  <a:pt x="108" y="68"/>
                  <a:pt x="107" y="69"/>
                  <a:pt x="107" y="70"/>
                </a:cubicBezTo>
                <a:cubicBezTo>
                  <a:pt x="106" y="73"/>
                  <a:pt x="104" y="76"/>
                  <a:pt x="101" y="78"/>
                </a:cubicBezTo>
                <a:cubicBezTo>
                  <a:pt x="98" y="80"/>
                  <a:pt x="94" y="81"/>
                  <a:pt x="90" y="81"/>
                </a:cubicBezTo>
                <a:cubicBezTo>
                  <a:pt x="85" y="82"/>
                  <a:pt x="80" y="83"/>
                  <a:pt x="75" y="83"/>
                </a:cubicBezTo>
                <a:moveTo>
                  <a:pt x="40" y="75"/>
                </a:moveTo>
                <a:cubicBezTo>
                  <a:pt x="41" y="75"/>
                  <a:pt x="41" y="75"/>
                  <a:pt x="42" y="74"/>
                </a:cubicBezTo>
                <a:cubicBezTo>
                  <a:pt x="56" y="56"/>
                  <a:pt x="70" y="39"/>
                  <a:pt x="85" y="21"/>
                </a:cubicBezTo>
                <a:cubicBezTo>
                  <a:pt x="85" y="21"/>
                  <a:pt x="85" y="21"/>
                  <a:pt x="85" y="21"/>
                </a:cubicBezTo>
                <a:cubicBezTo>
                  <a:pt x="86" y="21"/>
                  <a:pt x="88" y="20"/>
                  <a:pt x="89" y="20"/>
                </a:cubicBezTo>
                <a:cubicBezTo>
                  <a:pt x="84" y="30"/>
                  <a:pt x="78" y="39"/>
                  <a:pt x="72" y="48"/>
                </a:cubicBezTo>
                <a:cubicBezTo>
                  <a:pt x="72" y="49"/>
                  <a:pt x="72" y="49"/>
                  <a:pt x="72" y="50"/>
                </a:cubicBezTo>
                <a:cubicBezTo>
                  <a:pt x="67" y="56"/>
                  <a:pt x="62" y="63"/>
                  <a:pt x="57" y="70"/>
                </a:cubicBezTo>
                <a:cubicBezTo>
                  <a:pt x="57" y="70"/>
                  <a:pt x="57" y="70"/>
                  <a:pt x="57" y="70"/>
                </a:cubicBezTo>
                <a:cubicBezTo>
                  <a:pt x="57" y="69"/>
                  <a:pt x="56" y="68"/>
                  <a:pt x="56" y="68"/>
                </a:cubicBezTo>
                <a:cubicBezTo>
                  <a:pt x="55" y="68"/>
                  <a:pt x="55" y="68"/>
                  <a:pt x="55" y="68"/>
                </a:cubicBezTo>
                <a:cubicBezTo>
                  <a:pt x="54" y="68"/>
                  <a:pt x="53" y="69"/>
                  <a:pt x="53" y="70"/>
                </a:cubicBezTo>
                <a:cubicBezTo>
                  <a:pt x="53" y="73"/>
                  <a:pt x="50" y="76"/>
                  <a:pt x="47" y="78"/>
                </a:cubicBezTo>
                <a:cubicBezTo>
                  <a:pt x="44" y="80"/>
                  <a:pt x="41" y="81"/>
                  <a:pt x="37" y="81"/>
                </a:cubicBezTo>
                <a:cubicBezTo>
                  <a:pt x="32" y="82"/>
                  <a:pt x="27" y="83"/>
                  <a:pt x="22" y="83"/>
                </a:cubicBezTo>
                <a:cubicBezTo>
                  <a:pt x="22" y="83"/>
                  <a:pt x="22" y="83"/>
                  <a:pt x="22" y="83"/>
                </a:cubicBezTo>
                <a:cubicBezTo>
                  <a:pt x="21" y="83"/>
                  <a:pt x="20" y="83"/>
                  <a:pt x="19" y="83"/>
                </a:cubicBezTo>
                <a:cubicBezTo>
                  <a:pt x="18" y="83"/>
                  <a:pt x="18" y="83"/>
                  <a:pt x="18" y="83"/>
                </a:cubicBezTo>
                <a:cubicBezTo>
                  <a:pt x="18" y="82"/>
                  <a:pt x="18" y="82"/>
                  <a:pt x="18" y="81"/>
                </a:cubicBezTo>
                <a:cubicBezTo>
                  <a:pt x="17" y="79"/>
                  <a:pt x="19" y="76"/>
                  <a:pt x="20" y="75"/>
                </a:cubicBezTo>
                <a:cubicBezTo>
                  <a:pt x="35" y="55"/>
                  <a:pt x="52" y="37"/>
                  <a:pt x="70" y="20"/>
                </a:cubicBezTo>
                <a:cubicBezTo>
                  <a:pt x="70" y="21"/>
                  <a:pt x="71" y="21"/>
                  <a:pt x="72" y="21"/>
                </a:cubicBezTo>
                <a:cubicBezTo>
                  <a:pt x="55" y="38"/>
                  <a:pt x="40" y="56"/>
                  <a:pt x="26" y="74"/>
                </a:cubicBezTo>
                <a:cubicBezTo>
                  <a:pt x="25" y="75"/>
                  <a:pt x="25" y="76"/>
                  <a:pt x="26" y="77"/>
                </a:cubicBezTo>
                <a:cubicBezTo>
                  <a:pt x="26" y="77"/>
                  <a:pt x="27" y="78"/>
                  <a:pt x="27" y="78"/>
                </a:cubicBezTo>
                <a:cubicBezTo>
                  <a:pt x="28" y="78"/>
                  <a:pt x="28" y="77"/>
                  <a:pt x="29" y="77"/>
                </a:cubicBezTo>
                <a:cubicBezTo>
                  <a:pt x="44" y="57"/>
                  <a:pt x="60" y="39"/>
                  <a:pt x="77" y="21"/>
                </a:cubicBezTo>
                <a:cubicBezTo>
                  <a:pt x="77" y="21"/>
                  <a:pt x="78" y="22"/>
                  <a:pt x="79" y="22"/>
                </a:cubicBezTo>
                <a:cubicBezTo>
                  <a:pt x="79" y="22"/>
                  <a:pt x="79" y="22"/>
                  <a:pt x="79" y="22"/>
                </a:cubicBezTo>
                <a:cubicBezTo>
                  <a:pt x="66" y="38"/>
                  <a:pt x="52" y="55"/>
                  <a:pt x="38" y="72"/>
                </a:cubicBezTo>
                <a:cubicBezTo>
                  <a:pt x="38" y="72"/>
                  <a:pt x="38" y="74"/>
                  <a:pt x="39" y="74"/>
                </a:cubicBezTo>
                <a:cubicBezTo>
                  <a:pt x="39" y="75"/>
                  <a:pt x="40" y="75"/>
                  <a:pt x="40" y="75"/>
                </a:cubicBezTo>
                <a:moveTo>
                  <a:pt x="45" y="40"/>
                </a:moveTo>
                <a:cubicBezTo>
                  <a:pt x="52" y="32"/>
                  <a:pt x="59" y="24"/>
                  <a:pt x="66" y="17"/>
                </a:cubicBezTo>
                <a:cubicBezTo>
                  <a:pt x="66" y="17"/>
                  <a:pt x="66" y="17"/>
                  <a:pt x="66" y="17"/>
                </a:cubicBezTo>
                <a:cubicBezTo>
                  <a:pt x="66" y="18"/>
                  <a:pt x="66" y="18"/>
                  <a:pt x="66" y="18"/>
                </a:cubicBezTo>
                <a:cubicBezTo>
                  <a:pt x="59" y="25"/>
                  <a:pt x="52" y="32"/>
                  <a:pt x="45" y="40"/>
                </a:cubicBezTo>
                <a:moveTo>
                  <a:pt x="98" y="40"/>
                </a:moveTo>
                <a:cubicBezTo>
                  <a:pt x="105" y="32"/>
                  <a:pt x="112" y="24"/>
                  <a:pt x="119" y="17"/>
                </a:cubicBezTo>
                <a:cubicBezTo>
                  <a:pt x="120" y="17"/>
                  <a:pt x="120" y="17"/>
                  <a:pt x="120" y="17"/>
                </a:cubicBezTo>
                <a:cubicBezTo>
                  <a:pt x="120" y="18"/>
                  <a:pt x="120" y="18"/>
                  <a:pt x="120" y="18"/>
                </a:cubicBezTo>
                <a:cubicBezTo>
                  <a:pt x="112" y="25"/>
                  <a:pt x="105" y="32"/>
                  <a:pt x="98" y="40"/>
                </a:cubicBezTo>
                <a:moveTo>
                  <a:pt x="123" y="197"/>
                </a:moveTo>
                <a:cubicBezTo>
                  <a:pt x="120" y="153"/>
                  <a:pt x="118" y="112"/>
                  <a:pt x="116" y="67"/>
                </a:cubicBezTo>
                <a:cubicBezTo>
                  <a:pt x="116" y="66"/>
                  <a:pt x="117" y="65"/>
                  <a:pt x="118" y="64"/>
                </a:cubicBezTo>
                <a:cubicBezTo>
                  <a:pt x="130" y="49"/>
                  <a:pt x="139" y="32"/>
                  <a:pt x="148" y="15"/>
                </a:cubicBezTo>
                <a:cubicBezTo>
                  <a:pt x="155" y="60"/>
                  <a:pt x="161" y="105"/>
                  <a:pt x="162" y="150"/>
                </a:cubicBezTo>
                <a:cubicBezTo>
                  <a:pt x="161" y="150"/>
                  <a:pt x="161" y="150"/>
                  <a:pt x="161" y="150"/>
                </a:cubicBezTo>
                <a:cubicBezTo>
                  <a:pt x="148" y="165"/>
                  <a:pt x="135" y="181"/>
                  <a:pt x="123" y="197"/>
                </a:cubicBezTo>
                <a:moveTo>
                  <a:pt x="87" y="32"/>
                </a:moveTo>
                <a:cubicBezTo>
                  <a:pt x="90" y="27"/>
                  <a:pt x="93" y="21"/>
                  <a:pt x="96" y="15"/>
                </a:cubicBezTo>
                <a:cubicBezTo>
                  <a:pt x="96" y="17"/>
                  <a:pt x="97" y="19"/>
                  <a:pt x="97" y="21"/>
                </a:cubicBezTo>
                <a:cubicBezTo>
                  <a:pt x="93" y="24"/>
                  <a:pt x="90" y="28"/>
                  <a:pt x="87" y="32"/>
                </a:cubicBezTo>
                <a:moveTo>
                  <a:pt x="9" y="80"/>
                </a:moveTo>
                <a:cubicBezTo>
                  <a:pt x="8" y="80"/>
                  <a:pt x="8" y="80"/>
                  <a:pt x="8" y="80"/>
                </a:cubicBezTo>
                <a:cubicBezTo>
                  <a:pt x="7" y="80"/>
                  <a:pt x="6" y="79"/>
                  <a:pt x="5" y="78"/>
                </a:cubicBezTo>
                <a:cubicBezTo>
                  <a:pt x="5" y="78"/>
                  <a:pt x="5" y="78"/>
                  <a:pt x="5" y="78"/>
                </a:cubicBezTo>
                <a:cubicBezTo>
                  <a:pt x="4" y="77"/>
                  <a:pt x="4" y="77"/>
                  <a:pt x="4" y="77"/>
                </a:cubicBezTo>
                <a:cubicBezTo>
                  <a:pt x="4" y="77"/>
                  <a:pt x="4" y="77"/>
                  <a:pt x="4" y="77"/>
                </a:cubicBezTo>
                <a:cubicBezTo>
                  <a:pt x="5" y="77"/>
                  <a:pt x="5" y="76"/>
                  <a:pt x="5" y="76"/>
                </a:cubicBezTo>
                <a:cubicBezTo>
                  <a:pt x="22" y="50"/>
                  <a:pt x="42" y="27"/>
                  <a:pt x="64" y="6"/>
                </a:cubicBezTo>
                <a:cubicBezTo>
                  <a:pt x="64" y="9"/>
                  <a:pt x="65" y="11"/>
                  <a:pt x="66" y="14"/>
                </a:cubicBezTo>
                <a:cubicBezTo>
                  <a:pt x="47" y="34"/>
                  <a:pt x="29" y="54"/>
                  <a:pt x="11" y="74"/>
                </a:cubicBezTo>
                <a:cubicBezTo>
                  <a:pt x="10" y="75"/>
                  <a:pt x="9" y="76"/>
                  <a:pt x="9" y="78"/>
                </a:cubicBezTo>
                <a:cubicBezTo>
                  <a:pt x="9" y="78"/>
                  <a:pt x="9" y="79"/>
                  <a:pt x="9" y="79"/>
                </a:cubicBezTo>
                <a:cubicBezTo>
                  <a:pt x="9" y="80"/>
                  <a:pt x="9" y="80"/>
                  <a:pt x="9" y="80"/>
                </a:cubicBezTo>
                <a:moveTo>
                  <a:pt x="62" y="80"/>
                </a:moveTo>
                <a:cubicBezTo>
                  <a:pt x="62" y="80"/>
                  <a:pt x="62" y="80"/>
                  <a:pt x="62" y="80"/>
                </a:cubicBezTo>
                <a:cubicBezTo>
                  <a:pt x="61" y="80"/>
                  <a:pt x="59" y="79"/>
                  <a:pt x="59" y="78"/>
                </a:cubicBezTo>
                <a:cubicBezTo>
                  <a:pt x="58" y="78"/>
                  <a:pt x="58" y="78"/>
                  <a:pt x="58" y="78"/>
                </a:cubicBezTo>
                <a:cubicBezTo>
                  <a:pt x="58" y="77"/>
                  <a:pt x="58" y="77"/>
                  <a:pt x="58" y="77"/>
                </a:cubicBezTo>
                <a:cubicBezTo>
                  <a:pt x="58" y="76"/>
                  <a:pt x="58" y="76"/>
                  <a:pt x="58" y="76"/>
                </a:cubicBezTo>
                <a:cubicBezTo>
                  <a:pt x="71" y="57"/>
                  <a:pt x="85" y="40"/>
                  <a:pt x="100" y="23"/>
                </a:cubicBezTo>
                <a:cubicBezTo>
                  <a:pt x="101" y="23"/>
                  <a:pt x="101" y="23"/>
                  <a:pt x="101" y="22"/>
                </a:cubicBezTo>
                <a:cubicBezTo>
                  <a:pt x="106" y="17"/>
                  <a:pt x="112" y="11"/>
                  <a:pt x="117" y="6"/>
                </a:cubicBezTo>
                <a:cubicBezTo>
                  <a:pt x="118" y="9"/>
                  <a:pt x="118" y="11"/>
                  <a:pt x="119" y="14"/>
                </a:cubicBezTo>
                <a:cubicBezTo>
                  <a:pt x="100" y="34"/>
                  <a:pt x="82" y="54"/>
                  <a:pt x="65" y="74"/>
                </a:cubicBezTo>
                <a:cubicBezTo>
                  <a:pt x="64" y="75"/>
                  <a:pt x="63" y="76"/>
                  <a:pt x="62" y="78"/>
                </a:cubicBezTo>
                <a:cubicBezTo>
                  <a:pt x="62" y="78"/>
                  <a:pt x="62" y="79"/>
                  <a:pt x="62" y="79"/>
                </a:cubicBezTo>
                <a:cubicBezTo>
                  <a:pt x="62" y="80"/>
                  <a:pt x="62" y="80"/>
                  <a:pt x="62" y="80"/>
                </a:cubicBezTo>
                <a:moveTo>
                  <a:pt x="118" y="0"/>
                </a:moveTo>
                <a:cubicBezTo>
                  <a:pt x="118" y="0"/>
                  <a:pt x="117" y="0"/>
                  <a:pt x="117" y="0"/>
                </a:cubicBezTo>
                <a:cubicBezTo>
                  <a:pt x="111" y="6"/>
                  <a:pt x="106" y="11"/>
                  <a:pt x="100" y="17"/>
                </a:cubicBezTo>
                <a:cubicBezTo>
                  <a:pt x="100" y="14"/>
                  <a:pt x="100" y="11"/>
                  <a:pt x="99" y="9"/>
                </a:cubicBezTo>
                <a:cubicBezTo>
                  <a:pt x="99" y="8"/>
                  <a:pt x="98" y="7"/>
                  <a:pt x="98" y="7"/>
                </a:cubicBezTo>
                <a:cubicBezTo>
                  <a:pt x="97" y="7"/>
                  <a:pt x="97" y="7"/>
                  <a:pt x="97" y="7"/>
                </a:cubicBezTo>
                <a:cubicBezTo>
                  <a:pt x="96" y="7"/>
                  <a:pt x="96" y="7"/>
                  <a:pt x="95" y="8"/>
                </a:cubicBezTo>
                <a:cubicBezTo>
                  <a:pt x="94" y="10"/>
                  <a:pt x="93" y="13"/>
                  <a:pt x="91" y="15"/>
                </a:cubicBezTo>
                <a:cubicBezTo>
                  <a:pt x="91" y="15"/>
                  <a:pt x="91" y="15"/>
                  <a:pt x="91" y="15"/>
                </a:cubicBezTo>
                <a:cubicBezTo>
                  <a:pt x="91" y="15"/>
                  <a:pt x="90" y="15"/>
                  <a:pt x="90" y="15"/>
                </a:cubicBezTo>
                <a:cubicBezTo>
                  <a:pt x="87" y="17"/>
                  <a:pt x="83" y="18"/>
                  <a:pt x="79" y="18"/>
                </a:cubicBezTo>
                <a:cubicBezTo>
                  <a:pt x="79" y="18"/>
                  <a:pt x="79" y="18"/>
                  <a:pt x="79" y="18"/>
                </a:cubicBezTo>
                <a:cubicBezTo>
                  <a:pt x="79" y="18"/>
                  <a:pt x="79" y="18"/>
                  <a:pt x="79" y="18"/>
                </a:cubicBezTo>
                <a:cubicBezTo>
                  <a:pt x="78" y="17"/>
                  <a:pt x="78" y="17"/>
                  <a:pt x="78" y="17"/>
                </a:cubicBezTo>
                <a:cubicBezTo>
                  <a:pt x="78" y="17"/>
                  <a:pt x="77" y="16"/>
                  <a:pt x="77" y="16"/>
                </a:cubicBezTo>
                <a:cubicBezTo>
                  <a:pt x="76" y="16"/>
                  <a:pt x="76" y="17"/>
                  <a:pt x="75" y="17"/>
                </a:cubicBezTo>
                <a:cubicBezTo>
                  <a:pt x="75" y="17"/>
                  <a:pt x="75" y="17"/>
                  <a:pt x="75" y="17"/>
                </a:cubicBezTo>
                <a:cubicBezTo>
                  <a:pt x="73" y="17"/>
                  <a:pt x="72" y="17"/>
                  <a:pt x="70" y="16"/>
                </a:cubicBezTo>
                <a:cubicBezTo>
                  <a:pt x="70" y="15"/>
                  <a:pt x="70" y="14"/>
                  <a:pt x="69" y="13"/>
                </a:cubicBezTo>
                <a:cubicBezTo>
                  <a:pt x="69" y="12"/>
                  <a:pt x="69" y="12"/>
                  <a:pt x="69" y="12"/>
                </a:cubicBezTo>
                <a:cubicBezTo>
                  <a:pt x="68" y="9"/>
                  <a:pt x="68" y="5"/>
                  <a:pt x="67" y="1"/>
                </a:cubicBezTo>
                <a:cubicBezTo>
                  <a:pt x="67" y="1"/>
                  <a:pt x="66" y="0"/>
                  <a:pt x="66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40" y="22"/>
                  <a:pt x="20" y="47"/>
                  <a:pt x="2" y="74"/>
                </a:cubicBezTo>
                <a:cubicBezTo>
                  <a:pt x="1" y="74"/>
                  <a:pt x="1" y="75"/>
                  <a:pt x="1" y="76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78"/>
                  <a:pt x="1" y="79"/>
                  <a:pt x="1" y="80"/>
                </a:cubicBezTo>
                <a:cubicBezTo>
                  <a:pt x="2" y="80"/>
                  <a:pt x="2" y="81"/>
                  <a:pt x="3" y="81"/>
                </a:cubicBezTo>
                <a:cubicBezTo>
                  <a:pt x="3" y="81"/>
                  <a:pt x="3" y="81"/>
                  <a:pt x="3" y="81"/>
                </a:cubicBezTo>
                <a:cubicBezTo>
                  <a:pt x="2" y="82"/>
                  <a:pt x="2" y="83"/>
                  <a:pt x="2" y="83"/>
                </a:cubicBezTo>
                <a:cubicBezTo>
                  <a:pt x="10" y="127"/>
                  <a:pt x="14" y="171"/>
                  <a:pt x="14" y="216"/>
                </a:cubicBezTo>
                <a:cubicBezTo>
                  <a:pt x="14" y="216"/>
                  <a:pt x="14" y="216"/>
                  <a:pt x="14" y="216"/>
                </a:cubicBezTo>
                <a:cubicBezTo>
                  <a:pt x="14" y="216"/>
                  <a:pt x="14" y="216"/>
                  <a:pt x="14" y="216"/>
                </a:cubicBezTo>
                <a:cubicBezTo>
                  <a:pt x="14" y="216"/>
                  <a:pt x="14" y="216"/>
                  <a:pt x="14" y="216"/>
                </a:cubicBezTo>
                <a:cubicBezTo>
                  <a:pt x="15" y="217"/>
                  <a:pt x="15" y="217"/>
                  <a:pt x="15" y="217"/>
                </a:cubicBezTo>
                <a:cubicBezTo>
                  <a:pt x="22" y="223"/>
                  <a:pt x="31" y="225"/>
                  <a:pt x="40" y="225"/>
                </a:cubicBezTo>
                <a:cubicBezTo>
                  <a:pt x="44" y="225"/>
                  <a:pt x="49" y="225"/>
                  <a:pt x="53" y="223"/>
                </a:cubicBezTo>
                <a:cubicBezTo>
                  <a:pt x="56" y="221"/>
                  <a:pt x="58" y="219"/>
                  <a:pt x="60" y="217"/>
                </a:cubicBezTo>
                <a:cubicBezTo>
                  <a:pt x="61" y="217"/>
                  <a:pt x="61" y="217"/>
                  <a:pt x="61" y="217"/>
                </a:cubicBezTo>
                <a:cubicBezTo>
                  <a:pt x="61" y="217"/>
                  <a:pt x="61" y="217"/>
                  <a:pt x="62" y="217"/>
                </a:cubicBezTo>
                <a:cubicBezTo>
                  <a:pt x="63" y="216"/>
                  <a:pt x="63" y="215"/>
                  <a:pt x="63" y="214"/>
                </a:cubicBezTo>
                <a:cubicBezTo>
                  <a:pt x="62" y="214"/>
                  <a:pt x="62" y="214"/>
                  <a:pt x="62" y="214"/>
                </a:cubicBezTo>
                <a:cubicBezTo>
                  <a:pt x="64" y="211"/>
                  <a:pt x="66" y="209"/>
                  <a:pt x="67" y="207"/>
                </a:cubicBezTo>
                <a:cubicBezTo>
                  <a:pt x="68" y="210"/>
                  <a:pt x="68" y="213"/>
                  <a:pt x="68" y="216"/>
                </a:cubicBezTo>
                <a:cubicBezTo>
                  <a:pt x="68" y="216"/>
                  <a:pt x="68" y="216"/>
                  <a:pt x="68" y="216"/>
                </a:cubicBezTo>
                <a:cubicBezTo>
                  <a:pt x="68" y="216"/>
                  <a:pt x="68" y="216"/>
                  <a:pt x="68" y="216"/>
                </a:cubicBezTo>
                <a:cubicBezTo>
                  <a:pt x="68" y="216"/>
                  <a:pt x="68" y="216"/>
                  <a:pt x="68" y="216"/>
                </a:cubicBezTo>
                <a:cubicBezTo>
                  <a:pt x="68" y="217"/>
                  <a:pt x="68" y="217"/>
                  <a:pt x="68" y="217"/>
                </a:cubicBezTo>
                <a:cubicBezTo>
                  <a:pt x="75" y="223"/>
                  <a:pt x="84" y="225"/>
                  <a:pt x="93" y="225"/>
                </a:cubicBezTo>
                <a:cubicBezTo>
                  <a:pt x="98" y="225"/>
                  <a:pt x="102" y="225"/>
                  <a:pt x="106" y="223"/>
                </a:cubicBezTo>
                <a:cubicBezTo>
                  <a:pt x="109" y="221"/>
                  <a:pt x="112" y="219"/>
                  <a:pt x="114" y="217"/>
                </a:cubicBezTo>
                <a:cubicBezTo>
                  <a:pt x="114" y="217"/>
                  <a:pt x="114" y="217"/>
                  <a:pt x="114" y="217"/>
                </a:cubicBezTo>
                <a:cubicBezTo>
                  <a:pt x="114" y="217"/>
                  <a:pt x="115" y="217"/>
                  <a:pt x="115" y="217"/>
                </a:cubicBezTo>
                <a:cubicBezTo>
                  <a:pt x="116" y="216"/>
                  <a:pt x="116" y="215"/>
                  <a:pt x="116" y="214"/>
                </a:cubicBezTo>
                <a:cubicBezTo>
                  <a:pt x="116" y="214"/>
                  <a:pt x="116" y="214"/>
                  <a:pt x="116" y="214"/>
                </a:cubicBezTo>
                <a:cubicBezTo>
                  <a:pt x="130" y="193"/>
                  <a:pt x="146" y="173"/>
                  <a:pt x="163" y="154"/>
                </a:cubicBezTo>
                <a:cubicBezTo>
                  <a:pt x="164" y="155"/>
                  <a:pt x="164" y="155"/>
                  <a:pt x="164" y="155"/>
                </a:cubicBezTo>
                <a:cubicBezTo>
                  <a:pt x="165" y="155"/>
                  <a:pt x="166" y="154"/>
                  <a:pt x="166" y="153"/>
                </a:cubicBezTo>
                <a:cubicBezTo>
                  <a:pt x="165" y="105"/>
                  <a:pt x="159" y="56"/>
                  <a:pt x="151" y="9"/>
                </a:cubicBezTo>
                <a:cubicBezTo>
                  <a:pt x="151" y="8"/>
                  <a:pt x="150" y="7"/>
                  <a:pt x="149" y="7"/>
                </a:cubicBezTo>
                <a:cubicBezTo>
                  <a:pt x="149" y="7"/>
                  <a:pt x="149" y="7"/>
                  <a:pt x="149" y="7"/>
                </a:cubicBezTo>
                <a:cubicBezTo>
                  <a:pt x="148" y="7"/>
                  <a:pt x="148" y="7"/>
                  <a:pt x="147" y="8"/>
                </a:cubicBezTo>
                <a:cubicBezTo>
                  <a:pt x="146" y="10"/>
                  <a:pt x="145" y="13"/>
                  <a:pt x="143" y="15"/>
                </a:cubicBezTo>
                <a:cubicBezTo>
                  <a:pt x="140" y="17"/>
                  <a:pt x="136" y="18"/>
                  <a:pt x="132" y="18"/>
                </a:cubicBezTo>
                <a:cubicBezTo>
                  <a:pt x="132" y="18"/>
                  <a:pt x="132" y="18"/>
                  <a:pt x="132" y="18"/>
                </a:cubicBezTo>
                <a:cubicBezTo>
                  <a:pt x="132" y="18"/>
                  <a:pt x="132" y="18"/>
                  <a:pt x="132" y="18"/>
                </a:cubicBezTo>
                <a:cubicBezTo>
                  <a:pt x="131" y="17"/>
                  <a:pt x="131" y="17"/>
                  <a:pt x="131" y="17"/>
                </a:cubicBezTo>
                <a:cubicBezTo>
                  <a:pt x="131" y="17"/>
                  <a:pt x="131" y="16"/>
                  <a:pt x="130" y="16"/>
                </a:cubicBezTo>
                <a:cubicBezTo>
                  <a:pt x="130" y="16"/>
                  <a:pt x="129" y="17"/>
                  <a:pt x="129" y="17"/>
                </a:cubicBezTo>
                <a:cubicBezTo>
                  <a:pt x="128" y="17"/>
                  <a:pt x="128" y="17"/>
                  <a:pt x="128" y="17"/>
                </a:cubicBezTo>
                <a:cubicBezTo>
                  <a:pt x="127" y="17"/>
                  <a:pt x="125" y="17"/>
                  <a:pt x="123" y="16"/>
                </a:cubicBezTo>
                <a:cubicBezTo>
                  <a:pt x="123" y="15"/>
                  <a:pt x="123" y="14"/>
                  <a:pt x="123" y="13"/>
                </a:cubicBezTo>
                <a:cubicBezTo>
                  <a:pt x="122" y="12"/>
                  <a:pt x="122" y="12"/>
                  <a:pt x="122" y="12"/>
                </a:cubicBezTo>
                <a:cubicBezTo>
                  <a:pt x="122" y="9"/>
                  <a:pt x="121" y="5"/>
                  <a:pt x="120" y="1"/>
                </a:cubicBezTo>
                <a:cubicBezTo>
                  <a:pt x="120" y="1"/>
                  <a:pt x="120" y="0"/>
                  <a:pt x="119" y="0"/>
                </a:cubicBezTo>
                <a:cubicBezTo>
                  <a:pt x="119" y="0"/>
                  <a:pt x="118" y="0"/>
                  <a:pt x="118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2" name="CustomShape 116"/>
          <p:cNvSpPr/>
          <p:nvPr/>
        </p:nvSpPr>
        <p:spPr>
          <a:xfrm>
            <a:off x="3115080" y="2740320"/>
            <a:ext cx="35280" cy="68760"/>
          </a:xfrm>
          <a:custGeom>
            <a:avLst/>
            <a:gdLst/>
            <a:ahLst/>
            <a:rect l="l" t="t" r="r" b="b"/>
            <a:pathLst>
              <a:path w="35" h="68">
                <a:moveTo>
                  <a:pt x="5" y="30"/>
                </a:moveTo>
                <a:cubicBezTo>
                  <a:pt x="5" y="29"/>
                  <a:pt x="7" y="27"/>
                  <a:pt x="8" y="26"/>
                </a:cubicBezTo>
                <a:cubicBezTo>
                  <a:pt x="15" y="20"/>
                  <a:pt x="21" y="14"/>
                  <a:pt x="27" y="7"/>
                </a:cubicBezTo>
                <a:cubicBezTo>
                  <a:pt x="27" y="16"/>
                  <a:pt x="29" y="25"/>
                  <a:pt x="31" y="34"/>
                </a:cubicBezTo>
                <a:cubicBezTo>
                  <a:pt x="22" y="42"/>
                  <a:pt x="13" y="51"/>
                  <a:pt x="6" y="61"/>
                </a:cubicBezTo>
                <a:cubicBezTo>
                  <a:pt x="5" y="52"/>
                  <a:pt x="5" y="43"/>
                  <a:pt x="4" y="34"/>
                </a:cubicBezTo>
                <a:cubicBezTo>
                  <a:pt x="4" y="34"/>
                  <a:pt x="4" y="33"/>
                  <a:pt x="4" y="33"/>
                </a:cubicBezTo>
                <a:cubicBezTo>
                  <a:pt x="4" y="32"/>
                  <a:pt x="4" y="31"/>
                  <a:pt x="5" y="30"/>
                </a:cubicBezTo>
                <a:cubicBezTo>
                  <a:pt x="3" y="29"/>
                  <a:pt x="3" y="29"/>
                  <a:pt x="3" y="29"/>
                </a:cubicBezTo>
                <a:cubicBezTo>
                  <a:pt x="5" y="30"/>
                  <a:pt x="5" y="30"/>
                  <a:pt x="5" y="30"/>
                </a:cubicBezTo>
                <a:moveTo>
                  <a:pt x="28" y="0"/>
                </a:moveTo>
                <a:cubicBezTo>
                  <a:pt x="28" y="0"/>
                  <a:pt x="27" y="0"/>
                  <a:pt x="27" y="1"/>
                </a:cubicBezTo>
                <a:cubicBezTo>
                  <a:pt x="21" y="9"/>
                  <a:pt x="14" y="16"/>
                  <a:pt x="6" y="23"/>
                </a:cubicBezTo>
                <a:cubicBezTo>
                  <a:pt x="4" y="24"/>
                  <a:pt x="2" y="26"/>
                  <a:pt x="1" y="28"/>
                </a:cubicBezTo>
                <a:cubicBezTo>
                  <a:pt x="0" y="30"/>
                  <a:pt x="0" y="32"/>
                  <a:pt x="0" y="33"/>
                </a:cubicBezTo>
                <a:cubicBezTo>
                  <a:pt x="0" y="34"/>
                  <a:pt x="0" y="34"/>
                  <a:pt x="0" y="34"/>
                </a:cubicBezTo>
                <a:cubicBezTo>
                  <a:pt x="1" y="45"/>
                  <a:pt x="1" y="56"/>
                  <a:pt x="2" y="66"/>
                </a:cubicBezTo>
                <a:cubicBezTo>
                  <a:pt x="2" y="67"/>
                  <a:pt x="3" y="68"/>
                  <a:pt x="4" y="68"/>
                </a:cubicBezTo>
                <a:cubicBezTo>
                  <a:pt x="4" y="68"/>
                  <a:pt x="4" y="68"/>
                  <a:pt x="4" y="68"/>
                </a:cubicBezTo>
                <a:cubicBezTo>
                  <a:pt x="5" y="68"/>
                  <a:pt x="6" y="68"/>
                  <a:pt x="6" y="67"/>
                </a:cubicBezTo>
                <a:cubicBezTo>
                  <a:pt x="14" y="56"/>
                  <a:pt x="24" y="46"/>
                  <a:pt x="34" y="36"/>
                </a:cubicBezTo>
                <a:cubicBezTo>
                  <a:pt x="35" y="36"/>
                  <a:pt x="35" y="35"/>
                  <a:pt x="35" y="34"/>
                </a:cubicBezTo>
                <a:cubicBezTo>
                  <a:pt x="32" y="24"/>
                  <a:pt x="31" y="13"/>
                  <a:pt x="30" y="2"/>
                </a:cubicBezTo>
                <a:cubicBezTo>
                  <a:pt x="30" y="1"/>
                  <a:pt x="30" y="0"/>
                  <a:pt x="29" y="0"/>
                </a:cubicBezTo>
                <a:cubicBezTo>
                  <a:pt x="29" y="0"/>
                  <a:pt x="28" y="0"/>
                  <a:pt x="28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3" name="CustomShape 117"/>
          <p:cNvSpPr/>
          <p:nvPr/>
        </p:nvSpPr>
        <p:spPr>
          <a:xfrm>
            <a:off x="3068280" y="2823480"/>
            <a:ext cx="24840" cy="68760"/>
          </a:xfrm>
          <a:custGeom>
            <a:avLst/>
            <a:gdLst/>
            <a:ahLst/>
            <a:rect l="l" t="t" r="r" b="b"/>
            <a:pathLst>
              <a:path w="25" h="68">
                <a:moveTo>
                  <a:pt x="8" y="0"/>
                </a:moveTo>
                <a:cubicBezTo>
                  <a:pt x="8" y="0"/>
                  <a:pt x="7" y="0"/>
                  <a:pt x="7" y="0"/>
                </a:cubicBezTo>
                <a:cubicBezTo>
                  <a:pt x="4" y="4"/>
                  <a:pt x="1" y="8"/>
                  <a:pt x="0" y="12"/>
                </a:cubicBezTo>
                <a:cubicBezTo>
                  <a:pt x="0" y="13"/>
                  <a:pt x="0" y="14"/>
                  <a:pt x="0" y="15"/>
                </a:cubicBezTo>
                <a:cubicBezTo>
                  <a:pt x="0" y="17"/>
                  <a:pt x="0" y="18"/>
                  <a:pt x="1" y="20"/>
                </a:cubicBezTo>
                <a:cubicBezTo>
                  <a:pt x="1" y="21"/>
                  <a:pt x="3" y="23"/>
                  <a:pt x="5" y="23"/>
                </a:cubicBezTo>
                <a:cubicBezTo>
                  <a:pt x="5" y="23"/>
                  <a:pt x="5" y="23"/>
                  <a:pt x="5" y="23"/>
                </a:cubicBezTo>
                <a:cubicBezTo>
                  <a:pt x="7" y="23"/>
                  <a:pt x="9" y="22"/>
                  <a:pt x="10" y="21"/>
                </a:cubicBezTo>
                <a:cubicBezTo>
                  <a:pt x="11" y="21"/>
                  <a:pt x="12" y="20"/>
                  <a:pt x="12" y="20"/>
                </a:cubicBezTo>
                <a:cubicBezTo>
                  <a:pt x="10" y="23"/>
                  <a:pt x="8" y="26"/>
                  <a:pt x="5" y="29"/>
                </a:cubicBezTo>
                <a:cubicBezTo>
                  <a:pt x="4" y="30"/>
                  <a:pt x="3" y="32"/>
                  <a:pt x="3" y="34"/>
                </a:cubicBezTo>
                <a:cubicBezTo>
                  <a:pt x="3" y="35"/>
                  <a:pt x="3" y="35"/>
                  <a:pt x="3" y="36"/>
                </a:cubicBezTo>
                <a:cubicBezTo>
                  <a:pt x="4" y="37"/>
                  <a:pt x="5" y="38"/>
                  <a:pt x="6" y="38"/>
                </a:cubicBezTo>
                <a:cubicBezTo>
                  <a:pt x="7" y="39"/>
                  <a:pt x="8" y="39"/>
                  <a:pt x="8" y="39"/>
                </a:cubicBezTo>
                <a:cubicBezTo>
                  <a:pt x="7" y="41"/>
                  <a:pt x="6" y="44"/>
                  <a:pt x="5" y="47"/>
                </a:cubicBezTo>
                <a:cubicBezTo>
                  <a:pt x="5" y="48"/>
                  <a:pt x="5" y="49"/>
                  <a:pt x="6" y="49"/>
                </a:cubicBezTo>
                <a:cubicBezTo>
                  <a:pt x="8" y="50"/>
                  <a:pt x="10" y="50"/>
                  <a:pt x="12" y="50"/>
                </a:cubicBezTo>
                <a:cubicBezTo>
                  <a:pt x="13" y="50"/>
                  <a:pt x="15" y="50"/>
                  <a:pt x="17" y="49"/>
                </a:cubicBezTo>
                <a:cubicBezTo>
                  <a:pt x="15" y="53"/>
                  <a:pt x="12" y="56"/>
                  <a:pt x="9" y="60"/>
                </a:cubicBezTo>
                <a:cubicBezTo>
                  <a:pt x="9" y="60"/>
                  <a:pt x="9" y="61"/>
                  <a:pt x="8" y="63"/>
                </a:cubicBezTo>
                <a:cubicBezTo>
                  <a:pt x="8" y="63"/>
                  <a:pt x="8" y="63"/>
                  <a:pt x="8" y="63"/>
                </a:cubicBezTo>
                <a:cubicBezTo>
                  <a:pt x="8" y="65"/>
                  <a:pt x="9" y="66"/>
                  <a:pt x="10" y="67"/>
                </a:cubicBezTo>
                <a:cubicBezTo>
                  <a:pt x="11" y="67"/>
                  <a:pt x="13" y="68"/>
                  <a:pt x="14" y="68"/>
                </a:cubicBezTo>
                <a:cubicBezTo>
                  <a:pt x="15" y="68"/>
                  <a:pt x="15" y="68"/>
                  <a:pt x="15" y="68"/>
                </a:cubicBezTo>
                <a:cubicBezTo>
                  <a:pt x="17" y="67"/>
                  <a:pt x="19" y="66"/>
                  <a:pt x="20" y="66"/>
                </a:cubicBezTo>
                <a:cubicBezTo>
                  <a:pt x="20" y="66"/>
                  <a:pt x="20" y="66"/>
                  <a:pt x="20" y="66"/>
                </a:cubicBezTo>
                <a:cubicBezTo>
                  <a:pt x="20" y="66"/>
                  <a:pt x="20" y="66"/>
                  <a:pt x="20" y="66"/>
                </a:cubicBezTo>
                <a:cubicBezTo>
                  <a:pt x="20" y="66"/>
                  <a:pt x="20" y="66"/>
                  <a:pt x="20" y="66"/>
                </a:cubicBezTo>
                <a:cubicBezTo>
                  <a:pt x="21" y="66"/>
                  <a:pt x="22" y="66"/>
                  <a:pt x="22" y="65"/>
                </a:cubicBezTo>
                <a:cubicBezTo>
                  <a:pt x="23" y="64"/>
                  <a:pt x="22" y="63"/>
                  <a:pt x="21" y="63"/>
                </a:cubicBezTo>
                <a:cubicBezTo>
                  <a:pt x="20" y="62"/>
                  <a:pt x="20" y="62"/>
                  <a:pt x="20" y="62"/>
                </a:cubicBezTo>
                <a:cubicBezTo>
                  <a:pt x="17" y="62"/>
                  <a:pt x="16" y="63"/>
                  <a:pt x="14" y="64"/>
                </a:cubicBezTo>
                <a:cubicBezTo>
                  <a:pt x="14" y="64"/>
                  <a:pt x="14" y="64"/>
                  <a:pt x="14" y="64"/>
                </a:cubicBezTo>
                <a:cubicBezTo>
                  <a:pt x="14" y="64"/>
                  <a:pt x="14" y="64"/>
                  <a:pt x="14" y="64"/>
                </a:cubicBezTo>
                <a:cubicBezTo>
                  <a:pt x="13" y="64"/>
                  <a:pt x="13" y="63"/>
                  <a:pt x="13" y="63"/>
                </a:cubicBezTo>
                <a:cubicBezTo>
                  <a:pt x="12" y="63"/>
                  <a:pt x="12" y="63"/>
                  <a:pt x="12" y="63"/>
                </a:cubicBezTo>
                <a:cubicBezTo>
                  <a:pt x="12" y="63"/>
                  <a:pt x="12" y="63"/>
                  <a:pt x="13" y="62"/>
                </a:cubicBezTo>
                <a:cubicBezTo>
                  <a:pt x="17" y="57"/>
                  <a:pt x="20" y="51"/>
                  <a:pt x="24" y="46"/>
                </a:cubicBezTo>
                <a:cubicBezTo>
                  <a:pt x="25" y="45"/>
                  <a:pt x="25" y="44"/>
                  <a:pt x="24" y="43"/>
                </a:cubicBezTo>
                <a:cubicBezTo>
                  <a:pt x="24" y="43"/>
                  <a:pt x="23" y="43"/>
                  <a:pt x="23" y="43"/>
                </a:cubicBezTo>
                <a:cubicBezTo>
                  <a:pt x="22" y="43"/>
                  <a:pt x="22" y="43"/>
                  <a:pt x="22" y="43"/>
                </a:cubicBezTo>
                <a:cubicBezTo>
                  <a:pt x="19" y="45"/>
                  <a:pt x="15" y="46"/>
                  <a:pt x="12" y="46"/>
                </a:cubicBezTo>
                <a:cubicBezTo>
                  <a:pt x="11" y="46"/>
                  <a:pt x="10" y="46"/>
                  <a:pt x="9" y="46"/>
                </a:cubicBezTo>
                <a:cubicBezTo>
                  <a:pt x="10" y="43"/>
                  <a:pt x="12" y="41"/>
                  <a:pt x="14" y="39"/>
                </a:cubicBezTo>
                <a:cubicBezTo>
                  <a:pt x="17" y="38"/>
                  <a:pt x="20" y="37"/>
                  <a:pt x="23" y="34"/>
                </a:cubicBezTo>
                <a:cubicBezTo>
                  <a:pt x="23" y="33"/>
                  <a:pt x="23" y="32"/>
                  <a:pt x="23" y="32"/>
                </a:cubicBezTo>
                <a:cubicBezTo>
                  <a:pt x="22" y="31"/>
                  <a:pt x="22" y="31"/>
                  <a:pt x="21" y="31"/>
                </a:cubicBezTo>
                <a:cubicBezTo>
                  <a:pt x="21" y="31"/>
                  <a:pt x="21" y="31"/>
                  <a:pt x="21" y="31"/>
                </a:cubicBezTo>
                <a:cubicBezTo>
                  <a:pt x="17" y="32"/>
                  <a:pt x="15" y="33"/>
                  <a:pt x="12" y="35"/>
                </a:cubicBezTo>
                <a:cubicBezTo>
                  <a:pt x="12" y="35"/>
                  <a:pt x="11" y="35"/>
                  <a:pt x="11" y="35"/>
                </a:cubicBezTo>
                <a:cubicBezTo>
                  <a:pt x="11" y="35"/>
                  <a:pt x="11" y="35"/>
                  <a:pt x="11" y="35"/>
                </a:cubicBezTo>
                <a:cubicBezTo>
                  <a:pt x="10" y="35"/>
                  <a:pt x="9" y="35"/>
                  <a:pt x="9" y="35"/>
                </a:cubicBezTo>
                <a:cubicBezTo>
                  <a:pt x="8" y="35"/>
                  <a:pt x="8" y="35"/>
                  <a:pt x="8" y="35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3"/>
                  <a:pt x="8" y="32"/>
                </a:cubicBezTo>
                <a:cubicBezTo>
                  <a:pt x="13" y="26"/>
                  <a:pt x="17" y="20"/>
                  <a:pt x="22" y="14"/>
                </a:cubicBezTo>
                <a:cubicBezTo>
                  <a:pt x="22" y="13"/>
                  <a:pt x="22" y="12"/>
                  <a:pt x="22" y="12"/>
                </a:cubicBezTo>
                <a:cubicBezTo>
                  <a:pt x="21" y="11"/>
                  <a:pt x="21" y="11"/>
                  <a:pt x="20" y="11"/>
                </a:cubicBezTo>
                <a:cubicBezTo>
                  <a:pt x="20" y="11"/>
                  <a:pt x="20" y="11"/>
                  <a:pt x="19" y="11"/>
                </a:cubicBezTo>
                <a:cubicBezTo>
                  <a:pt x="16" y="13"/>
                  <a:pt x="12" y="16"/>
                  <a:pt x="8" y="18"/>
                </a:cubicBezTo>
                <a:cubicBezTo>
                  <a:pt x="7" y="18"/>
                  <a:pt x="6" y="19"/>
                  <a:pt x="6" y="19"/>
                </a:cubicBezTo>
                <a:cubicBezTo>
                  <a:pt x="6" y="19"/>
                  <a:pt x="6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4" y="18"/>
                </a:cubicBezTo>
                <a:cubicBezTo>
                  <a:pt x="4" y="17"/>
                  <a:pt x="4" y="16"/>
                  <a:pt x="4" y="15"/>
                </a:cubicBezTo>
                <a:cubicBezTo>
                  <a:pt x="4" y="15"/>
                  <a:pt x="4" y="14"/>
                  <a:pt x="4" y="13"/>
                </a:cubicBezTo>
                <a:cubicBezTo>
                  <a:pt x="5" y="10"/>
                  <a:pt x="7" y="6"/>
                  <a:pt x="10" y="3"/>
                </a:cubicBezTo>
                <a:cubicBezTo>
                  <a:pt x="10" y="2"/>
                  <a:pt x="10" y="1"/>
                  <a:pt x="10" y="0"/>
                </a:cubicBezTo>
                <a:cubicBezTo>
                  <a:pt x="9" y="0"/>
                  <a:pt x="9" y="0"/>
                  <a:pt x="8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4" name="CustomShape 118"/>
          <p:cNvSpPr/>
          <p:nvPr/>
        </p:nvSpPr>
        <p:spPr>
          <a:xfrm>
            <a:off x="3013200" y="2823480"/>
            <a:ext cx="24840" cy="68760"/>
          </a:xfrm>
          <a:custGeom>
            <a:avLst/>
            <a:gdLst/>
            <a:ahLst/>
            <a:rect l="l" t="t" r="r" b="b"/>
            <a:pathLst>
              <a:path w="25" h="68">
                <a:moveTo>
                  <a:pt x="9" y="0"/>
                </a:moveTo>
                <a:cubicBezTo>
                  <a:pt x="8" y="0"/>
                  <a:pt x="8" y="0"/>
                  <a:pt x="7" y="0"/>
                </a:cubicBezTo>
                <a:cubicBezTo>
                  <a:pt x="4" y="4"/>
                  <a:pt x="2" y="8"/>
                  <a:pt x="1" y="12"/>
                </a:cubicBezTo>
                <a:cubicBezTo>
                  <a:pt x="0" y="13"/>
                  <a:pt x="0" y="14"/>
                  <a:pt x="0" y="15"/>
                </a:cubicBezTo>
                <a:cubicBezTo>
                  <a:pt x="0" y="17"/>
                  <a:pt x="1" y="18"/>
                  <a:pt x="1" y="20"/>
                </a:cubicBezTo>
                <a:cubicBezTo>
                  <a:pt x="2" y="21"/>
                  <a:pt x="4" y="23"/>
                  <a:pt x="5" y="23"/>
                </a:cubicBezTo>
                <a:cubicBezTo>
                  <a:pt x="6" y="23"/>
                  <a:pt x="6" y="23"/>
                  <a:pt x="6" y="23"/>
                </a:cubicBezTo>
                <a:cubicBezTo>
                  <a:pt x="8" y="23"/>
                  <a:pt x="10" y="22"/>
                  <a:pt x="11" y="21"/>
                </a:cubicBezTo>
                <a:cubicBezTo>
                  <a:pt x="12" y="21"/>
                  <a:pt x="12" y="20"/>
                  <a:pt x="13" y="20"/>
                </a:cubicBezTo>
                <a:cubicBezTo>
                  <a:pt x="11" y="23"/>
                  <a:pt x="8" y="26"/>
                  <a:pt x="6" y="29"/>
                </a:cubicBezTo>
                <a:cubicBezTo>
                  <a:pt x="5" y="30"/>
                  <a:pt x="4" y="32"/>
                  <a:pt x="4" y="34"/>
                </a:cubicBezTo>
                <a:cubicBezTo>
                  <a:pt x="4" y="35"/>
                  <a:pt x="4" y="35"/>
                  <a:pt x="4" y="36"/>
                </a:cubicBezTo>
                <a:cubicBezTo>
                  <a:pt x="5" y="37"/>
                  <a:pt x="6" y="38"/>
                  <a:pt x="6" y="38"/>
                </a:cubicBezTo>
                <a:cubicBezTo>
                  <a:pt x="7" y="39"/>
                  <a:pt x="8" y="39"/>
                  <a:pt x="9" y="39"/>
                </a:cubicBezTo>
                <a:cubicBezTo>
                  <a:pt x="7" y="41"/>
                  <a:pt x="6" y="44"/>
                  <a:pt x="6" y="47"/>
                </a:cubicBezTo>
                <a:cubicBezTo>
                  <a:pt x="5" y="48"/>
                  <a:pt x="6" y="49"/>
                  <a:pt x="7" y="49"/>
                </a:cubicBezTo>
                <a:cubicBezTo>
                  <a:pt x="9" y="50"/>
                  <a:pt x="11" y="50"/>
                  <a:pt x="12" y="50"/>
                </a:cubicBezTo>
                <a:cubicBezTo>
                  <a:pt x="14" y="50"/>
                  <a:pt x="16" y="50"/>
                  <a:pt x="18" y="49"/>
                </a:cubicBezTo>
                <a:cubicBezTo>
                  <a:pt x="15" y="53"/>
                  <a:pt x="13" y="56"/>
                  <a:pt x="10" y="60"/>
                </a:cubicBezTo>
                <a:cubicBezTo>
                  <a:pt x="10" y="60"/>
                  <a:pt x="9" y="61"/>
                  <a:pt x="9" y="63"/>
                </a:cubicBezTo>
                <a:cubicBezTo>
                  <a:pt x="9" y="63"/>
                  <a:pt x="9" y="63"/>
                  <a:pt x="9" y="63"/>
                </a:cubicBezTo>
                <a:cubicBezTo>
                  <a:pt x="9" y="65"/>
                  <a:pt x="10" y="66"/>
                  <a:pt x="11" y="67"/>
                </a:cubicBezTo>
                <a:cubicBezTo>
                  <a:pt x="12" y="67"/>
                  <a:pt x="13" y="68"/>
                  <a:pt x="15" y="68"/>
                </a:cubicBezTo>
                <a:cubicBezTo>
                  <a:pt x="16" y="68"/>
                  <a:pt x="16" y="68"/>
                  <a:pt x="16" y="68"/>
                </a:cubicBezTo>
                <a:cubicBezTo>
                  <a:pt x="18" y="67"/>
                  <a:pt x="19" y="66"/>
                  <a:pt x="20" y="66"/>
                </a:cubicBezTo>
                <a:cubicBezTo>
                  <a:pt x="20" y="66"/>
                  <a:pt x="20" y="66"/>
                  <a:pt x="20" y="66"/>
                </a:cubicBezTo>
                <a:cubicBezTo>
                  <a:pt x="21" y="66"/>
                  <a:pt x="21" y="66"/>
                  <a:pt x="21" y="66"/>
                </a:cubicBezTo>
                <a:cubicBezTo>
                  <a:pt x="21" y="66"/>
                  <a:pt x="21" y="66"/>
                  <a:pt x="21" y="66"/>
                </a:cubicBezTo>
                <a:cubicBezTo>
                  <a:pt x="22" y="66"/>
                  <a:pt x="23" y="66"/>
                  <a:pt x="23" y="65"/>
                </a:cubicBezTo>
                <a:cubicBezTo>
                  <a:pt x="23" y="64"/>
                  <a:pt x="23" y="63"/>
                  <a:pt x="21" y="63"/>
                </a:cubicBezTo>
                <a:cubicBezTo>
                  <a:pt x="21" y="62"/>
                  <a:pt x="21" y="62"/>
                  <a:pt x="20" y="62"/>
                </a:cubicBezTo>
                <a:cubicBezTo>
                  <a:pt x="18" y="62"/>
                  <a:pt x="16" y="63"/>
                  <a:pt x="15" y="64"/>
                </a:cubicBezTo>
                <a:cubicBezTo>
                  <a:pt x="15" y="64"/>
                  <a:pt x="15" y="64"/>
                  <a:pt x="15" y="64"/>
                </a:cubicBezTo>
                <a:cubicBezTo>
                  <a:pt x="15" y="64"/>
                  <a:pt x="15" y="64"/>
                  <a:pt x="15" y="64"/>
                </a:cubicBezTo>
                <a:cubicBezTo>
                  <a:pt x="14" y="64"/>
                  <a:pt x="13" y="63"/>
                  <a:pt x="13" y="63"/>
                </a:cubicBezTo>
                <a:cubicBezTo>
                  <a:pt x="13" y="63"/>
                  <a:pt x="13" y="63"/>
                  <a:pt x="13" y="63"/>
                </a:cubicBezTo>
                <a:cubicBezTo>
                  <a:pt x="13" y="63"/>
                  <a:pt x="13" y="63"/>
                  <a:pt x="13" y="62"/>
                </a:cubicBezTo>
                <a:cubicBezTo>
                  <a:pt x="17" y="57"/>
                  <a:pt x="21" y="51"/>
                  <a:pt x="25" y="46"/>
                </a:cubicBezTo>
                <a:cubicBezTo>
                  <a:pt x="25" y="45"/>
                  <a:pt x="25" y="44"/>
                  <a:pt x="25" y="43"/>
                </a:cubicBezTo>
                <a:cubicBezTo>
                  <a:pt x="24" y="43"/>
                  <a:pt x="24" y="43"/>
                  <a:pt x="23" y="43"/>
                </a:cubicBezTo>
                <a:cubicBezTo>
                  <a:pt x="23" y="43"/>
                  <a:pt x="23" y="43"/>
                  <a:pt x="22" y="43"/>
                </a:cubicBezTo>
                <a:cubicBezTo>
                  <a:pt x="19" y="45"/>
                  <a:pt x="16" y="46"/>
                  <a:pt x="12" y="46"/>
                </a:cubicBezTo>
                <a:cubicBezTo>
                  <a:pt x="12" y="46"/>
                  <a:pt x="11" y="46"/>
                  <a:pt x="10" y="46"/>
                </a:cubicBezTo>
                <a:cubicBezTo>
                  <a:pt x="11" y="43"/>
                  <a:pt x="13" y="41"/>
                  <a:pt x="14" y="39"/>
                </a:cubicBezTo>
                <a:cubicBezTo>
                  <a:pt x="18" y="38"/>
                  <a:pt x="21" y="37"/>
                  <a:pt x="23" y="34"/>
                </a:cubicBezTo>
                <a:cubicBezTo>
                  <a:pt x="24" y="33"/>
                  <a:pt x="24" y="32"/>
                  <a:pt x="23" y="32"/>
                </a:cubicBezTo>
                <a:cubicBezTo>
                  <a:pt x="23" y="31"/>
                  <a:pt x="22" y="31"/>
                  <a:pt x="22" y="31"/>
                </a:cubicBezTo>
                <a:cubicBezTo>
                  <a:pt x="22" y="31"/>
                  <a:pt x="21" y="31"/>
                  <a:pt x="21" y="31"/>
                </a:cubicBezTo>
                <a:cubicBezTo>
                  <a:pt x="18" y="32"/>
                  <a:pt x="15" y="33"/>
                  <a:pt x="13" y="35"/>
                </a:cubicBezTo>
                <a:cubicBezTo>
                  <a:pt x="12" y="35"/>
                  <a:pt x="12" y="35"/>
                  <a:pt x="11" y="35"/>
                </a:cubicBezTo>
                <a:cubicBezTo>
                  <a:pt x="11" y="35"/>
                  <a:pt x="11" y="35"/>
                  <a:pt x="11" y="35"/>
                </a:cubicBezTo>
                <a:cubicBezTo>
                  <a:pt x="11" y="35"/>
                  <a:pt x="10" y="35"/>
                  <a:pt x="10" y="35"/>
                </a:cubicBezTo>
                <a:cubicBezTo>
                  <a:pt x="9" y="35"/>
                  <a:pt x="9" y="35"/>
                  <a:pt x="8" y="35"/>
                </a:cubicBezTo>
                <a:cubicBezTo>
                  <a:pt x="8" y="34"/>
                  <a:pt x="8" y="34"/>
                  <a:pt x="8" y="34"/>
                </a:cubicBezTo>
                <a:cubicBezTo>
                  <a:pt x="8" y="34"/>
                  <a:pt x="8" y="34"/>
                  <a:pt x="8" y="34"/>
                </a:cubicBezTo>
                <a:cubicBezTo>
                  <a:pt x="8" y="34"/>
                  <a:pt x="8" y="33"/>
                  <a:pt x="9" y="32"/>
                </a:cubicBezTo>
                <a:cubicBezTo>
                  <a:pt x="13" y="26"/>
                  <a:pt x="18" y="20"/>
                  <a:pt x="23" y="14"/>
                </a:cubicBezTo>
                <a:cubicBezTo>
                  <a:pt x="23" y="13"/>
                  <a:pt x="23" y="12"/>
                  <a:pt x="22" y="12"/>
                </a:cubicBezTo>
                <a:cubicBezTo>
                  <a:pt x="22" y="11"/>
                  <a:pt x="21" y="11"/>
                  <a:pt x="21" y="11"/>
                </a:cubicBezTo>
                <a:cubicBezTo>
                  <a:pt x="21" y="11"/>
                  <a:pt x="20" y="11"/>
                  <a:pt x="20" y="11"/>
                </a:cubicBezTo>
                <a:cubicBezTo>
                  <a:pt x="16" y="13"/>
                  <a:pt x="12" y="16"/>
                  <a:pt x="9" y="18"/>
                </a:cubicBezTo>
                <a:cubicBezTo>
                  <a:pt x="8" y="18"/>
                  <a:pt x="7" y="19"/>
                  <a:pt x="6" y="19"/>
                </a:cubicBezTo>
                <a:cubicBezTo>
                  <a:pt x="6" y="19"/>
                  <a:pt x="6" y="19"/>
                  <a:pt x="6" y="19"/>
                </a:cubicBezTo>
                <a:cubicBezTo>
                  <a:pt x="6" y="19"/>
                  <a:pt x="6" y="19"/>
                  <a:pt x="6" y="19"/>
                </a:cubicBezTo>
                <a:cubicBezTo>
                  <a:pt x="5" y="19"/>
                  <a:pt x="5" y="19"/>
                  <a:pt x="5" y="18"/>
                </a:cubicBezTo>
                <a:cubicBezTo>
                  <a:pt x="5" y="17"/>
                  <a:pt x="4" y="16"/>
                  <a:pt x="4" y="15"/>
                </a:cubicBezTo>
                <a:cubicBezTo>
                  <a:pt x="4" y="15"/>
                  <a:pt x="4" y="14"/>
                  <a:pt x="5" y="13"/>
                </a:cubicBezTo>
                <a:cubicBezTo>
                  <a:pt x="6" y="10"/>
                  <a:pt x="8" y="6"/>
                  <a:pt x="10" y="3"/>
                </a:cubicBezTo>
                <a:cubicBezTo>
                  <a:pt x="11" y="2"/>
                  <a:pt x="11" y="1"/>
                  <a:pt x="10" y="0"/>
                </a:cubicBezTo>
                <a:cubicBezTo>
                  <a:pt x="10" y="0"/>
                  <a:pt x="9" y="0"/>
                  <a:pt x="9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5" name="CustomShape 119"/>
          <p:cNvSpPr/>
          <p:nvPr/>
        </p:nvSpPr>
        <p:spPr>
          <a:xfrm>
            <a:off x="2024280" y="2987280"/>
            <a:ext cx="101160" cy="96120"/>
          </a:xfrm>
          <a:custGeom>
            <a:avLst/>
            <a:gdLst/>
            <a:ahLst/>
            <a:rect l="l" t="t" r="r" b="b"/>
            <a:pathLst>
              <a:path w="100" h="95">
                <a:moveTo>
                  <a:pt x="51" y="88"/>
                </a:moveTo>
                <a:cubicBezTo>
                  <a:pt x="26" y="88"/>
                  <a:pt x="1" y="67"/>
                  <a:pt x="11" y="35"/>
                </a:cubicBezTo>
                <a:cubicBezTo>
                  <a:pt x="17" y="14"/>
                  <a:pt x="33" y="6"/>
                  <a:pt x="49" y="6"/>
                </a:cubicBezTo>
                <a:cubicBezTo>
                  <a:pt x="74" y="6"/>
                  <a:pt x="99" y="27"/>
                  <a:pt x="89" y="59"/>
                </a:cubicBezTo>
                <a:cubicBezTo>
                  <a:pt x="83" y="80"/>
                  <a:pt x="67" y="88"/>
                  <a:pt x="51" y="88"/>
                </a:cubicBezTo>
                <a:moveTo>
                  <a:pt x="49" y="0"/>
                </a:moveTo>
                <a:cubicBezTo>
                  <a:pt x="28" y="0"/>
                  <a:pt x="11" y="12"/>
                  <a:pt x="5" y="33"/>
                </a:cubicBezTo>
                <a:cubicBezTo>
                  <a:pt x="0" y="48"/>
                  <a:pt x="2" y="63"/>
                  <a:pt x="11" y="75"/>
                </a:cubicBezTo>
                <a:cubicBezTo>
                  <a:pt x="20" y="87"/>
                  <a:pt x="35" y="95"/>
                  <a:pt x="51" y="95"/>
                </a:cubicBezTo>
                <a:cubicBezTo>
                  <a:pt x="72" y="95"/>
                  <a:pt x="88" y="82"/>
                  <a:pt x="95" y="61"/>
                </a:cubicBezTo>
                <a:cubicBezTo>
                  <a:pt x="100" y="46"/>
                  <a:pt x="98" y="31"/>
                  <a:pt x="89" y="19"/>
                </a:cubicBezTo>
                <a:cubicBezTo>
                  <a:pt x="80" y="7"/>
                  <a:pt x="65" y="0"/>
                  <a:pt x="49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6" name="CustomShape 120"/>
          <p:cNvSpPr/>
          <p:nvPr/>
        </p:nvSpPr>
        <p:spPr>
          <a:xfrm>
            <a:off x="1989720" y="2971080"/>
            <a:ext cx="158040" cy="202680"/>
          </a:xfrm>
          <a:custGeom>
            <a:avLst/>
            <a:gdLst/>
            <a:ahLst/>
            <a:rect l="l" t="t" r="r" b="b"/>
            <a:pathLst>
              <a:path w="156" h="200">
                <a:moveTo>
                  <a:pt x="21" y="194"/>
                </a:moveTo>
                <a:cubicBezTo>
                  <a:pt x="18" y="194"/>
                  <a:pt x="15" y="193"/>
                  <a:pt x="13" y="191"/>
                </a:cubicBezTo>
                <a:cubicBezTo>
                  <a:pt x="12" y="191"/>
                  <a:pt x="11" y="190"/>
                  <a:pt x="10" y="190"/>
                </a:cubicBezTo>
                <a:cubicBezTo>
                  <a:pt x="12" y="190"/>
                  <a:pt x="13" y="190"/>
                  <a:pt x="15" y="191"/>
                </a:cubicBezTo>
                <a:cubicBezTo>
                  <a:pt x="16" y="191"/>
                  <a:pt x="17" y="191"/>
                  <a:pt x="18" y="191"/>
                </a:cubicBezTo>
                <a:cubicBezTo>
                  <a:pt x="19" y="192"/>
                  <a:pt x="20" y="193"/>
                  <a:pt x="21" y="194"/>
                </a:cubicBezTo>
                <a:moveTo>
                  <a:pt x="7" y="185"/>
                </a:moveTo>
                <a:cubicBezTo>
                  <a:pt x="13" y="175"/>
                  <a:pt x="17" y="169"/>
                  <a:pt x="21" y="162"/>
                </a:cubicBezTo>
                <a:cubicBezTo>
                  <a:pt x="25" y="156"/>
                  <a:pt x="28" y="150"/>
                  <a:pt x="32" y="141"/>
                </a:cubicBezTo>
                <a:cubicBezTo>
                  <a:pt x="32" y="141"/>
                  <a:pt x="33" y="141"/>
                  <a:pt x="33" y="141"/>
                </a:cubicBezTo>
                <a:cubicBezTo>
                  <a:pt x="33" y="141"/>
                  <a:pt x="33" y="141"/>
                  <a:pt x="33" y="141"/>
                </a:cubicBezTo>
                <a:cubicBezTo>
                  <a:pt x="36" y="141"/>
                  <a:pt x="40" y="142"/>
                  <a:pt x="44" y="144"/>
                </a:cubicBezTo>
                <a:cubicBezTo>
                  <a:pt x="44" y="144"/>
                  <a:pt x="44" y="144"/>
                  <a:pt x="44" y="144"/>
                </a:cubicBezTo>
                <a:cubicBezTo>
                  <a:pt x="43" y="145"/>
                  <a:pt x="41" y="146"/>
                  <a:pt x="40" y="146"/>
                </a:cubicBezTo>
                <a:cubicBezTo>
                  <a:pt x="41" y="149"/>
                  <a:pt x="41" y="149"/>
                  <a:pt x="41" y="149"/>
                </a:cubicBezTo>
                <a:cubicBezTo>
                  <a:pt x="43" y="148"/>
                  <a:pt x="45" y="147"/>
                  <a:pt x="47" y="146"/>
                </a:cubicBezTo>
                <a:cubicBezTo>
                  <a:pt x="48" y="147"/>
                  <a:pt x="48" y="147"/>
                  <a:pt x="48" y="147"/>
                </a:cubicBezTo>
                <a:cubicBezTo>
                  <a:pt x="48" y="147"/>
                  <a:pt x="49" y="148"/>
                  <a:pt x="49" y="148"/>
                </a:cubicBezTo>
                <a:cubicBezTo>
                  <a:pt x="48" y="149"/>
                  <a:pt x="48" y="149"/>
                  <a:pt x="48" y="149"/>
                </a:cubicBezTo>
                <a:cubicBezTo>
                  <a:pt x="48" y="148"/>
                  <a:pt x="48" y="148"/>
                  <a:pt x="48" y="148"/>
                </a:cubicBezTo>
                <a:cubicBezTo>
                  <a:pt x="44" y="149"/>
                  <a:pt x="41" y="151"/>
                  <a:pt x="37" y="152"/>
                </a:cubicBezTo>
                <a:cubicBezTo>
                  <a:pt x="39" y="155"/>
                  <a:pt x="39" y="155"/>
                  <a:pt x="39" y="155"/>
                </a:cubicBezTo>
                <a:cubicBezTo>
                  <a:pt x="41" y="154"/>
                  <a:pt x="44" y="153"/>
                  <a:pt x="47" y="151"/>
                </a:cubicBezTo>
                <a:cubicBezTo>
                  <a:pt x="46" y="153"/>
                  <a:pt x="45" y="154"/>
                  <a:pt x="45" y="156"/>
                </a:cubicBezTo>
                <a:cubicBezTo>
                  <a:pt x="44" y="155"/>
                  <a:pt x="44" y="155"/>
                  <a:pt x="44" y="155"/>
                </a:cubicBezTo>
                <a:cubicBezTo>
                  <a:pt x="41" y="156"/>
                  <a:pt x="38" y="158"/>
                  <a:pt x="35" y="159"/>
                </a:cubicBezTo>
                <a:cubicBezTo>
                  <a:pt x="36" y="162"/>
                  <a:pt x="36" y="162"/>
                  <a:pt x="36" y="162"/>
                </a:cubicBezTo>
                <a:cubicBezTo>
                  <a:pt x="38" y="161"/>
                  <a:pt x="41" y="160"/>
                  <a:pt x="43" y="159"/>
                </a:cubicBezTo>
                <a:cubicBezTo>
                  <a:pt x="42" y="160"/>
                  <a:pt x="42" y="162"/>
                  <a:pt x="41" y="163"/>
                </a:cubicBezTo>
                <a:cubicBezTo>
                  <a:pt x="40" y="161"/>
                  <a:pt x="40" y="161"/>
                  <a:pt x="40" y="161"/>
                </a:cubicBezTo>
                <a:cubicBezTo>
                  <a:pt x="37" y="163"/>
                  <a:pt x="33" y="164"/>
                  <a:pt x="30" y="166"/>
                </a:cubicBezTo>
                <a:cubicBezTo>
                  <a:pt x="32" y="169"/>
                  <a:pt x="32" y="169"/>
                  <a:pt x="32" y="169"/>
                </a:cubicBezTo>
                <a:cubicBezTo>
                  <a:pt x="34" y="167"/>
                  <a:pt x="37" y="166"/>
                  <a:pt x="40" y="165"/>
                </a:cubicBezTo>
                <a:cubicBezTo>
                  <a:pt x="40" y="166"/>
                  <a:pt x="39" y="167"/>
                  <a:pt x="38" y="169"/>
                </a:cubicBezTo>
                <a:cubicBezTo>
                  <a:pt x="38" y="167"/>
                  <a:pt x="38" y="167"/>
                  <a:pt x="38" y="167"/>
                </a:cubicBezTo>
                <a:cubicBezTo>
                  <a:pt x="34" y="168"/>
                  <a:pt x="30" y="170"/>
                  <a:pt x="27" y="173"/>
                </a:cubicBezTo>
                <a:cubicBezTo>
                  <a:pt x="29" y="175"/>
                  <a:pt x="29" y="175"/>
                  <a:pt x="29" y="175"/>
                </a:cubicBezTo>
                <a:cubicBezTo>
                  <a:pt x="31" y="173"/>
                  <a:pt x="34" y="172"/>
                  <a:pt x="37" y="171"/>
                </a:cubicBezTo>
                <a:cubicBezTo>
                  <a:pt x="36" y="172"/>
                  <a:pt x="36" y="174"/>
                  <a:pt x="35" y="175"/>
                </a:cubicBezTo>
                <a:cubicBezTo>
                  <a:pt x="35" y="176"/>
                  <a:pt x="34" y="176"/>
                  <a:pt x="34" y="177"/>
                </a:cubicBezTo>
                <a:cubicBezTo>
                  <a:pt x="34" y="175"/>
                  <a:pt x="34" y="175"/>
                  <a:pt x="34" y="175"/>
                </a:cubicBezTo>
                <a:cubicBezTo>
                  <a:pt x="30" y="177"/>
                  <a:pt x="27" y="178"/>
                  <a:pt x="24" y="180"/>
                </a:cubicBezTo>
                <a:cubicBezTo>
                  <a:pt x="26" y="183"/>
                  <a:pt x="26" y="183"/>
                  <a:pt x="26" y="183"/>
                </a:cubicBezTo>
                <a:cubicBezTo>
                  <a:pt x="28" y="181"/>
                  <a:pt x="31" y="180"/>
                  <a:pt x="33" y="179"/>
                </a:cubicBezTo>
                <a:cubicBezTo>
                  <a:pt x="32" y="181"/>
                  <a:pt x="31" y="183"/>
                  <a:pt x="30" y="185"/>
                </a:cubicBezTo>
                <a:cubicBezTo>
                  <a:pt x="30" y="183"/>
                  <a:pt x="30" y="183"/>
                  <a:pt x="30" y="183"/>
                </a:cubicBezTo>
                <a:cubicBezTo>
                  <a:pt x="26" y="184"/>
                  <a:pt x="23" y="185"/>
                  <a:pt x="20" y="186"/>
                </a:cubicBezTo>
                <a:cubicBezTo>
                  <a:pt x="21" y="189"/>
                  <a:pt x="21" y="189"/>
                  <a:pt x="21" y="189"/>
                </a:cubicBezTo>
                <a:cubicBezTo>
                  <a:pt x="24" y="188"/>
                  <a:pt x="27" y="187"/>
                  <a:pt x="29" y="186"/>
                </a:cubicBezTo>
                <a:cubicBezTo>
                  <a:pt x="29" y="187"/>
                  <a:pt x="28" y="187"/>
                  <a:pt x="28" y="188"/>
                </a:cubicBezTo>
                <a:cubicBezTo>
                  <a:pt x="27" y="190"/>
                  <a:pt x="26" y="191"/>
                  <a:pt x="26" y="192"/>
                </a:cubicBezTo>
                <a:cubicBezTo>
                  <a:pt x="25" y="193"/>
                  <a:pt x="25" y="193"/>
                  <a:pt x="25" y="193"/>
                </a:cubicBezTo>
                <a:cubicBezTo>
                  <a:pt x="25" y="193"/>
                  <a:pt x="25" y="193"/>
                  <a:pt x="25" y="193"/>
                </a:cubicBezTo>
                <a:cubicBezTo>
                  <a:pt x="24" y="193"/>
                  <a:pt x="24" y="193"/>
                  <a:pt x="24" y="193"/>
                </a:cubicBezTo>
                <a:cubicBezTo>
                  <a:pt x="23" y="192"/>
                  <a:pt x="22" y="190"/>
                  <a:pt x="20" y="188"/>
                </a:cubicBezTo>
                <a:cubicBezTo>
                  <a:pt x="18" y="188"/>
                  <a:pt x="16" y="188"/>
                  <a:pt x="15" y="187"/>
                </a:cubicBezTo>
                <a:cubicBezTo>
                  <a:pt x="13" y="187"/>
                  <a:pt x="11" y="187"/>
                  <a:pt x="8" y="187"/>
                </a:cubicBezTo>
                <a:cubicBezTo>
                  <a:pt x="7" y="187"/>
                  <a:pt x="7" y="187"/>
                  <a:pt x="7" y="187"/>
                </a:cubicBezTo>
                <a:cubicBezTo>
                  <a:pt x="7" y="187"/>
                  <a:pt x="7" y="187"/>
                  <a:pt x="7" y="187"/>
                </a:cubicBezTo>
                <a:cubicBezTo>
                  <a:pt x="7" y="188"/>
                  <a:pt x="7" y="188"/>
                  <a:pt x="7" y="188"/>
                </a:cubicBezTo>
                <a:cubicBezTo>
                  <a:pt x="7" y="187"/>
                  <a:pt x="7" y="187"/>
                  <a:pt x="7" y="187"/>
                </a:cubicBezTo>
                <a:cubicBezTo>
                  <a:pt x="7" y="187"/>
                  <a:pt x="7" y="186"/>
                  <a:pt x="7" y="185"/>
                </a:cubicBezTo>
                <a:cubicBezTo>
                  <a:pt x="7" y="185"/>
                  <a:pt x="7" y="185"/>
                  <a:pt x="7" y="185"/>
                </a:cubicBezTo>
                <a:cubicBezTo>
                  <a:pt x="7" y="185"/>
                  <a:pt x="7" y="185"/>
                  <a:pt x="7" y="185"/>
                </a:cubicBezTo>
                <a:moveTo>
                  <a:pt x="49" y="140"/>
                </a:moveTo>
                <a:cubicBezTo>
                  <a:pt x="47" y="139"/>
                  <a:pt x="45" y="138"/>
                  <a:pt x="43" y="137"/>
                </a:cubicBezTo>
                <a:cubicBezTo>
                  <a:pt x="42" y="136"/>
                  <a:pt x="41" y="136"/>
                  <a:pt x="40" y="136"/>
                </a:cubicBezTo>
                <a:cubicBezTo>
                  <a:pt x="42" y="132"/>
                  <a:pt x="44" y="127"/>
                  <a:pt x="46" y="123"/>
                </a:cubicBezTo>
                <a:cubicBezTo>
                  <a:pt x="47" y="120"/>
                  <a:pt x="49" y="117"/>
                  <a:pt x="49" y="115"/>
                </a:cubicBezTo>
                <a:cubicBezTo>
                  <a:pt x="49" y="115"/>
                  <a:pt x="49" y="115"/>
                  <a:pt x="49" y="115"/>
                </a:cubicBezTo>
                <a:cubicBezTo>
                  <a:pt x="53" y="117"/>
                  <a:pt x="56" y="119"/>
                  <a:pt x="60" y="121"/>
                </a:cubicBezTo>
                <a:cubicBezTo>
                  <a:pt x="56" y="127"/>
                  <a:pt x="52" y="133"/>
                  <a:pt x="49" y="140"/>
                </a:cubicBezTo>
                <a:moveTo>
                  <a:pt x="86" y="120"/>
                </a:moveTo>
                <a:cubicBezTo>
                  <a:pt x="73" y="120"/>
                  <a:pt x="61" y="115"/>
                  <a:pt x="50" y="108"/>
                </a:cubicBezTo>
                <a:cubicBezTo>
                  <a:pt x="50" y="108"/>
                  <a:pt x="50" y="108"/>
                  <a:pt x="50" y="108"/>
                </a:cubicBezTo>
                <a:cubicBezTo>
                  <a:pt x="50" y="108"/>
                  <a:pt x="50" y="108"/>
                  <a:pt x="50" y="108"/>
                </a:cubicBezTo>
                <a:cubicBezTo>
                  <a:pt x="30" y="94"/>
                  <a:pt x="19" y="67"/>
                  <a:pt x="34" y="38"/>
                </a:cubicBezTo>
                <a:cubicBezTo>
                  <a:pt x="45" y="16"/>
                  <a:pt x="63" y="6"/>
                  <a:pt x="82" y="6"/>
                </a:cubicBezTo>
                <a:cubicBezTo>
                  <a:pt x="119" y="6"/>
                  <a:pt x="156" y="43"/>
                  <a:pt x="134" y="88"/>
                </a:cubicBezTo>
                <a:cubicBezTo>
                  <a:pt x="123" y="110"/>
                  <a:pt x="104" y="120"/>
                  <a:pt x="86" y="120"/>
                </a:cubicBezTo>
                <a:moveTo>
                  <a:pt x="82" y="0"/>
                </a:moveTo>
                <a:cubicBezTo>
                  <a:pt x="59" y="0"/>
                  <a:pt x="39" y="13"/>
                  <a:pt x="28" y="35"/>
                </a:cubicBezTo>
                <a:cubicBezTo>
                  <a:pt x="18" y="56"/>
                  <a:pt x="18" y="77"/>
                  <a:pt x="29" y="95"/>
                </a:cubicBezTo>
                <a:cubicBezTo>
                  <a:pt x="33" y="101"/>
                  <a:pt x="38" y="107"/>
                  <a:pt x="44" y="111"/>
                </a:cubicBezTo>
                <a:cubicBezTo>
                  <a:pt x="43" y="114"/>
                  <a:pt x="42" y="117"/>
                  <a:pt x="40" y="121"/>
                </a:cubicBezTo>
                <a:cubicBezTo>
                  <a:pt x="38" y="126"/>
                  <a:pt x="35" y="131"/>
                  <a:pt x="33" y="135"/>
                </a:cubicBezTo>
                <a:cubicBezTo>
                  <a:pt x="32" y="135"/>
                  <a:pt x="31" y="135"/>
                  <a:pt x="30" y="135"/>
                </a:cubicBezTo>
                <a:cubicBezTo>
                  <a:pt x="29" y="135"/>
                  <a:pt x="28" y="136"/>
                  <a:pt x="27" y="136"/>
                </a:cubicBezTo>
                <a:cubicBezTo>
                  <a:pt x="27" y="136"/>
                  <a:pt x="27" y="136"/>
                  <a:pt x="27" y="136"/>
                </a:cubicBezTo>
                <a:cubicBezTo>
                  <a:pt x="27" y="136"/>
                  <a:pt x="27" y="136"/>
                  <a:pt x="27" y="136"/>
                </a:cubicBezTo>
                <a:cubicBezTo>
                  <a:pt x="27" y="137"/>
                  <a:pt x="27" y="137"/>
                  <a:pt x="27" y="137"/>
                </a:cubicBezTo>
                <a:cubicBezTo>
                  <a:pt x="27" y="137"/>
                  <a:pt x="27" y="137"/>
                  <a:pt x="27" y="137"/>
                </a:cubicBezTo>
                <a:cubicBezTo>
                  <a:pt x="23" y="147"/>
                  <a:pt x="19" y="153"/>
                  <a:pt x="16" y="159"/>
                </a:cubicBezTo>
                <a:cubicBezTo>
                  <a:pt x="12" y="165"/>
                  <a:pt x="8" y="171"/>
                  <a:pt x="3" y="179"/>
                </a:cubicBezTo>
                <a:cubicBezTo>
                  <a:pt x="3" y="180"/>
                  <a:pt x="3" y="180"/>
                  <a:pt x="3" y="180"/>
                </a:cubicBezTo>
                <a:cubicBezTo>
                  <a:pt x="2" y="180"/>
                  <a:pt x="2" y="181"/>
                  <a:pt x="2" y="182"/>
                </a:cubicBezTo>
                <a:cubicBezTo>
                  <a:pt x="1" y="182"/>
                  <a:pt x="1" y="184"/>
                  <a:pt x="1" y="185"/>
                </a:cubicBezTo>
                <a:cubicBezTo>
                  <a:pt x="0" y="186"/>
                  <a:pt x="0" y="187"/>
                  <a:pt x="0" y="188"/>
                </a:cubicBezTo>
                <a:cubicBezTo>
                  <a:pt x="0" y="188"/>
                  <a:pt x="0" y="188"/>
                  <a:pt x="0" y="189"/>
                </a:cubicBezTo>
                <a:cubicBezTo>
                  <a:pt x="1" y="189"/>
                  <a:pt x="1" y="190"/>
                  <a:pt x="1" y="190"/>
                </a:cubicBezTo>
                <a:cubicBezTo>
                  <a:pt x="2" y="192"/>
                  <a:pt x="3" y="193"/>
                  <a:pt x="5" y="194"/>
                </a:cubicBezTo>
                <a:cubicBezTo>
                  <a:pt x="7" y="196"/>
                  <a:pt x="10" y="197"/>
                  <a:pt x="13" y="198"/>
                </a:cubicBezTo>
                <a:cubicBezTo>
                  <a:pt x="16" y="199"/>
                  <a:pt x="19" y="200"/>
                  <a:pt x="22" y="200"/>
                </a:cubicBezTo>
                <a:cubicBezTo>
                  <a:pt x="24" y="200"/>
                  <a:pt x="26" y="200"/>
                  <a:pt x="28" y="199"/>
                </a:cubicBezTo>
                <a:cubicBezTo>
                  <a:pt x="29" y="198"/>
                  <a:pt x="29" y="198"/>
                  <a:pt x="29" y="197"/>
                </a:cubicBezTo>
                <a:cubicBezTo>
                  <a:pt x="30" y="196"/>
                  <a:pt x="31" y="195"/>
                  <a:pt x="32" y="194"/>
                </a:cubicBezTo>
                <a:cubicBezTo>
                  <a:pt x="35" y="189"/>
                  <a:pt x="39" y="181"/>
                  <a:pt x="43" y="172"/>
                </a:cubicBezTo>
                <a:cubicBezTo>
                  <a:pt x="48" y="164"/>
                  <a:pt x="52" y="155"/>
                  <a:pt x="56" y="148"/>
                </a:cubicBezTo>
                <a:cubicBezTo>
                  <a:pt x="56" y="148"/>
                  <a:pt x="56" y="148"/>
                  <a:pt x="56" y="148"/>
                </a:cubicBezTo>
                <a:cubicBezTo>
                  <a:pt x="56" y="148"/>
                  <a:pt x="56" y="148"/>
                  <a:pt x="56" y="148"/>
                </a:cubicBezTo>
                <a:cubicBezTo>
                  <a:pt x="56" y="148"/>
                  <a:pt x="56" y="148"/>
                  <a:pt x="56" y="148"/>
                </a:cubicBezTo>
                <a:cubicBezTo>
                  <a:pt x="56" y="148"/>
                  <a:pt x="56" y="148"/>
                  <a:pt x="56" y="148"/>
                </a:cubicBezTo>
                <a:cubicBezTo>
                  <a:pt x="55" y="147"/>
                  <a:pt x="55" y="145"/>
                  <a:pt x="54" y="144"/>
                </a:cubicBezTo>
                <a:cubicBezTo>
                  <a:pt x="58" y="136"/>
                  <a:pt x="61" y="130"/>
                  <a:pt x="66" y="123"/>
                </a:cubicBezTo>
                <a:cubicBezTo>
                  <a:pt x="72" y="125"/>
                  <a:pt x="79" y="126"/>
                  <a:pt x="86" y="126"/>
                </a:cubicBezTo>
                <a:cubicBezTo>
                  <a:pt x="109" y="126"/>
                  <a:pt x="129" y="113"/>
                  <a:pt x="140" y="91"/>
                </a:cubicBezTo>
                <a:cubicBezTo>
                  <a:pt x="150" y="70"/>
                  <a:pt x="149" y="49"/>
                  <a:pt x="138" y="31"/>
                </a:cubicBezTo>
                <a:cubicBezTo>
                  <a:pt x="127" y="12"/>
                  <a:pt x="105" y="0"/>
                  <a:pt x="8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7" name="CustomShape 121"/>
          <p:cNvSpPr/>
          <p:nvPr/>
        </p:nvSpPr>
        <p:spPr>
          <a:xfrm>
            <a:off x="2044440" y="3001320"/>
            <a:ext cx="47160" cy="27000"/>
          </a:xfrm>
          <a:custGeom>
            <a:avLst/>
            <a:gdLst/>
            <a:ahLst/>
            <a:rect l="l" t="t" r="r" b="b"/>
            <a:pathLst>
              <a:path w="47" h="27">
                <a:moveTo>
                  <a:pt x="7" y="24"/>
                </a:moveTo>
                <a:cubicBezTo>
                  <a:pt x="7" y="24"/>
                  <a:pt x="7" y="24"/>
                  <a:pt x="7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5" y="24"/>
                  <a:pt x="4" y="23"/>
                  <a:pt x="4" y="23"/>
                </a:cubicBezTo>
                <a:cubicBezTo>
                  <a:pt x="4" y="22"/>
                  <a:pt x="4" y="22"/>
                  <a:pt x="4" y="21"/>
                </a:cubicBezTo>
                <a:cubicBezTo>
                  <a:pt x="4" y="19"/>
                  <a:pt x="6" y="15"/>
                  <a:pt x="8" y="13"/>
                </a:cubicBezTo>
                <a:cubicBezTo>
                  <a:pt x="11" y="10"/>
                  <a:pt x="14" y="8"/>
                  <a:pt x="15" y="7"/>
                </a:cubicBezTo>
                <a:cubicBezTo>
                  <a:pt x="19" y="5"/>
                  <a:pt x="24" y="3"/>
                  <a:pt x="29" y="3"/>
                </a:cubicBezTo>
                <a:cubicBezTo>
                  <a:pt x="29" y="3"/>
                  <a:pt x="29" y="3"/>
                  <a:pt x="29" y="3"/>
                </a:cubicBezTo>
                <a:cubicBezTo>
                  <a:pt x="29" y="3"/>
                  <a:pt x="29" y="3"/>
                  <a:pt x="29" y="3"/>
                </a:cubicBezTo>
                <a:cubicBezTo>
                  <a:pt x="33" y="3"/>
                  <a:pt x="38" y="5"/>
                  <a:pt x="41" y="8"/>
                </a:cubicBezTo>
                <a:cubicBezTo>
                  <a:pt x="43" y="9"/>
                  <a:pt x="44" y="10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3" y="13"/>
                  <a:pt x="43" y="13"/>
                </a:cubicBezTo>
                <a:cubicBezTo>
                  <a:pt x="43" y="14"/>
                  <a:pt x="42" y="14"/>
                  <a:pt x="42" y="14"/>
                </a:cubicBezTo>
                <a:cubicBezTo>
                  <a:pt x="42" y="14"/>
                  <a:pt x="42" y="14"/>
                  <a:pt x="42" y="14"/>
                </a:cubicBezTo>
                <a:cubicBezTo>
                  <a:pt x="42" y="14"/>
                  <a:pt x="42" y="14"/>
                  <a:pt x="42" y="14"/>
                </a:cubicBezTo>
                <a:cubicBezTo>
                  <a:pt x="41" y="14"/>
                  <a:pt x="41" y="14"/>
                  <a:pt x="40" y="13"/>
                </a:cubicBezTo>
                <a:cubicBezTo>
                  <a:pt x="39" y="15"/>
                  <a:pt x="39" y="15"/>
                  <a:pt x="39" y="15"/>
                </a:cubicBezTo>
                <a:cubicBezTo>
                  <a:pt x="40" y="13"/>
                  <a:pt x="40" y="13"/>
                  <a:pt x="40" y="13"/>
                </a:cubicBezTo>
                <a:cubicBezTo>
                  <a:pt x="37" y="12"/>
                  <a:pt x="34" y="11"/>
                  <a:pt x="31" y="11"/>
                </a:cubicBezTo>
                <a:cubicBezTo>
                  <a:pt x="26" y="11"/>
                  <a:pt x="21" y="13"/>
                  <a:pt x="18" y="16"/>
                </a:cubicBezTo>
                <a:cubicBezTo>
                  <a:pt x="16" y="18"/>
                  <a:pt x="14" y="21"/>
                  <a:pt x="12" y="22"/>
                </a:cubicBezTo>
                <a:cubicBezTo>
                  <a:pt x="10" y="23"/>
                  <a:pt x="8" y="24"/>
                  <a:pt x="7" y="24"/>
                </a:cubicBezTo>
                <a:moveTo>
                  <a:pt x="29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3" y="0"/>
                  <a:pt x="18" y="2"/>
                  <a:pt x="14" y="4"/>
                </a:cubicBezTo>
                <a:cubicBezTo>
                  <a:pt x="12" y="5"/>
                  <a:pt x="9" y="8"/>
                  <a:pt x="6" y="11"/>
                </a:cubicBezTo>
                <a:cubicBezTo>
                  <a:pt x="3" y="14"/>
                  <a:pt x="1" y="17"/>
                  <a:pt x="1" y="21"/>
                </a:cubicBezTo>
                <a:cubicBezTo>
                  <a:pt x="0" y="22"/>
                  <a:pt x="1" y="23"/>
                  <a:pt x="1" y="24"/>
                </a:cubicBezTo>
                <a:cubicBezTo>
                  <a:pt x="2" y="25"/>
                  <a:pt x="3" y="26"/>
                  <a:pt x="4" y="27"/>
                </a:cubicBezTo>
                <a:cubicBezTo>
                  <a:pt x="5" y="27"/>
                  <a:pt x="6" y="27"/>
                  <a:pt x="7" y="27"/>
                </a:cubicBezTo>
                <a:cubicBezTo>
                  <a:pt x="10" y="27"/>
                  <a:pt x="12" y="26"/>
                  <a:pt x="14" y="25"/>
                </a:cubicBezTo>
                <a:cubicBezTo>
                  <a:pt x="16" y="23"/>
                  <a:pt x="18" y="20"/>
                  <a:pt x="20" y="19"/>
                </a:cubicBezTo>
                <a:cubicBezTo>
                  <a:pt x="23" y="16"/>
                  <a:pt x="27" y="14"/>
                  <a:pt x="31" y="14"/>
                </a:cubicBezTo>
                <a:cubicBezTo>
                  <a:pt x="31" y="14"/>
                  <a:pt x="31" y="14"/>
                  <a:pt x="31" y="14"/>
                </a:cubicBezTo>
                <a:cubicBezTo>
                  <a:pt x="34" y="14"/>
                  <a:pt x="36" y="15"/>
                  <a:pt x="39" y="16"/>
                </a:cubicBezTo>
                <a:cubicBezTo>
                  <a:pt x="39" y="16"/>
                  <a:pt x="40" y="17"/>
                  <a:pt x="41" y="17"/>
                </a:cubicBezTo>
                <a:cubicBezTo>
                  <a:pt x="41" y="17"/>
                  <a:pt x="41" y="17"/>
                  <a:pt x="41" y="17"/>
                </a:cubicBezTo>
                <a:cubicBezTo>
                  <a:pt x="42" y="17"/>
                  <a:pt x="42" y="17"/>
                  <a:pt x="42" y="17"/>
                </a:cubicBezTo>
                <a:cubicBezTo>
                  <a:pt x="43" y="17"/>
                  <a:pt x="45" y="16"/>
                  <a:pt x="45" y="15"/>
                </a:cubicBezTo>
                <a:cubicBezTo>
                  <a:pt x="46" y="14"/>
                  <a:pt x="47" y="13"/>
                  <a:pt x="47" y="12"/>
                </a:cubicBezTo>
                <a:cubicBezTo>
                  <a:pt x="47" y="12"/>
                  <a:pt x="47" y="12"/>
                  <a:pt x="47" y="12"/>
                </a:cubicBezTo>
                <a:cubicBezTo>
                  <a:pt x="47" y="9"/>
                  <a:pt x="45" y="7"/>
                  <a:pt x="43" y="5"/>
                </a:cubicBezTo>
                <a:cubicBezTo>
                  <a:pt x="39" y="2"/>
                  <a:pt x="34" y="0"/>
                  <a:pt x="29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8" name="CustomShape 122"/>
          <p:cNvSpPr/>
          <p:nvPr/>
        </p:nvSpPr>
        <p:spPr>
          <a:xfrm>
            <a:off x="2099520" y="3015720"/>
            <a:ext cx="360" cy="36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9" name="CustomShape 123"/>
          <p:cNvSpPr/>
          <p:nvPr/>
        </p:nvSpPr>
        <p:spPr>
          <a:xfrm>
            <a:off x="2099520" y="301572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0" name="CustomShape 124"/>
          <p:cNvSpPr/>
          <p:nvPr/>
        </p:nvSpPr>
        <p:spPr>
          <a:xfrm>
            <a:off x="2092320" y="3015720"/>
            <a:ext cx="12960" cy="12960"/>
          </a:xfrm>
          <a:custGeom>
            <a:avLst/>
            <a:gdLst/>
            <a:ahLst/>
            <a:rect l="l" t="t" r="r" b="b"/>
            <a:pathLst>
              <a:path w="13" h="13">
                <a:moveTo>
                  <a:pt x="6" y="10"/>
                </a:moveTo>
                <a:cubicBezTo>
                  <a:pt x="6" y="10"/>
                  <a:pt x="6" y="10"/>
                  <a:pt x="6" y="10"/>
                </a:cubicBezTo>
                <a:cubicBezTo>
                  <a:pt x="6" y="10"/>
                  <a:pt x="5" y="10"/>
                  <a:pt x="5" y="10"/>
                </a:cubicBezTo>
                <a:cubicBezTo>
                  <a:pt x="4" y="9"/>
                  <a:pt x="3" y="8"/>
                  <a:pt x="3" y="7"/>
                </a:cubicBezTo>
                <a:cubicBezTo>
                  <a:pt x="3" y="6"/>
                  <a:pt x="3" y="6"/>
                  <a:pt x="4" y="5"/>
                </a:cubicBezTo>
                <a:cubicBezTo>
                  <a:pt x="4" y="4"/>
                  <a:pt x="6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8" y="3"/>
                  <a:pt x="9" y="4"/>
                  <a:pt x="10" y="5"/>
                </a:cubicBezTo>
                <a:cubicBezTo>
                  <a:pt x="10" y="5"/>
                  <a:pt x="10" y="5"/>
                  <a:pt x="10" y="5"/>
                </a:cubicBezTo>
                <a:cubicBezTo>
                  <a:pt x="10" y="6"/>
                  <a:pt x="10" y="6"/>
                  <a:pt x="10" y="6"/>
                </a:cubicBezTo>
                <a:cubicBezTo>
                  <a:pt x="10" y="6"/>
                  <a:pt x="10" y="6"/>
                  <a:pt x="10" y="6"/>
                </a:cubicBezTo>
                <a:cubicBezTo>
                  <a:pt x="10" y="8"/>
                  <a:pt x="9" y="9"/>
                  <a:pt x="8" y="9"/>
                </a:cubicBezTo>
                <a:cubicBezTo>
                  <a:pt x="8" y="10"/>
                  <a:pt x="7" y="10"/>
                  <a:pt x="6" y="10"/>
                </a:cubicBezTo>
                <a:moveTo>
                  <a:pt x="7" y="0"/>
                </a:moveTo>
                <a:cubicBezTo>
                  <a:pt x="7" y="0"/>
                  <a:pt x="7" y="0"/>
                  <a:pt x="7" y="0"/>
                </a:cubicBezTo>
                <a:cubicBezTo>
                  <a:pt x="7" y="0"/>
                  <a:pt x="7" y="0"/>
                  <a:pt x="7" y="0"/>
                </a:cubicBezTo>
                <a:cubicBezTo>
                  <a:pt x="7" y="0"/>
                  <a:pt x="7" y="0"/>
                  <a:pt x="7" y="0"/>
                </a:cubicBezTo>
                <a:cubicBezTo>
                  <a:pt x="4" y="0"/>
                  <a:pt x="2" y="2"/>
                  <a:pt x="1" y="4"/>
                </a:cubicBezTo>
                <a:cubicBezTo>
                  <a:pt x="0" y="5"/>
                  <a:pt x="0" y="6"/>
                  <a:pt x="0" y="7"/>
                </a:cubicBezTo>
                <a:cubicBezTo>
                  <a:pt x="0" y="9"/>
                  <a:pt x="1" y="11"/>
                  <a:pt x="3" y="12"/>
                </a:cubicBezTo>
                <a:cubicBezTo>
                  <a:pt x="4" y="13"/>
                  <a:pt x="5" y="13"/>
                  <a:pt x="6" y="13"/>
                </a:cubicBezTo>
                <a:cubicBezTo>
                  <a:pt x="7" y="13"/>
                  <a:pt x="9" y="13"/>
                  <a:pt x="10" y="12"/>
                </a:cubicBezTo>
                <a:cubicBezTo>
                  <a:pt x="12" y="11"/>
                  <a:pt x="13" y="9"/>
                  <a:pt x="13" y="7"/>
                </a:cubicBezTo>
                <a:cubicBezTo>
                  <a:pt x="13" y="6"/>
                  <a:pt x="13" y="6"/>
                  <a:pt x="13" y="6"/>
                </a:cubicBezTo>
                <a:cubicBezTo>
                  <a:pt x="13" y="5"/>
                  <a:pt x="13" y="5"/>
                  <a:pt x="13" y="4"/>
                </a:cubicBezTo>
                <a:cubicBezTo>
                  <a:pt x="12" y="2"/>
                  <a:pt x="9" y="0"/>
                  <a:pt x="7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1" name="CustomShape 125"/>
          <p:cNvSpPr/>
          <p:nvPr/>
        </p:nvSpPr>
        <p:spPr>
          <a:xfrm>
            <a:off x="3157560" y="2791080"/>
            <a:ext cx="81360" cy="93240"/>
          </a:xfrm>
          <a:custGeom>
            <a:avLst/>
            <a:gdLst/>
            <a:ahLst/>
            <a:rect l="l" t="t" r="r" b="b"/>
            <a:pathLst>
              <a:path w="80" h="92">
                <a:moveTo>
                  <a:pt x="50" y="58"/>
                </a:moveTo>
                <a:cubicBezTo>
                  <a:pt x="50" y="58"/>
                  <a:pt x="50" y="58"/>
                  <a:pt x="50" y="58"/>
                </a:cubicBezTo>
                <a:cubicBezTo>
                  <a:pt x="53" y="57"/>
                  <a:pt x="56" y="57"/>
                  <a:pt x="59" y="56"/>
                </a:cubicBezTo>
                <a:cubicBezTo>
                  <a:pt x="58" y="57"/>
                  <a:pt x="56" y="57"/>
                  <a:pt x="55" y="58"/>
                </a:cubicBezTo>
                <a:cubicBezTo>
                  <a:pt x="54" y="57"/>
                  <a:pt x="54" y="57"/>
                  <a:pt x="54" y="57"/>
                </a:cubicBezTo>
                <a:cubicBezTo>
                  <a:pt x="53" y="57"/>
                  <a:pt x="51" y="57"/>
                  <a:pt x="50" y="58"/>
                </a:cubicBezTo>
                <a:moveTo>
                  <a:pt x="6" y="86"/>
                </a:moveTo>
                <a:cubicBezTo>
                  <a:pt x="6" y="86"/>
                  <a:pt x="6" y="86"/>
                  <a:pt x="6" y="86"/>
                </a:cubicBezTo>
                <a:cubicBezTo>
                  <a:pt x="7" y="83"/>
                  <a:pt x="8" y="80"/>
                  <a:pt x="9" y="78"/>
                </a:cubicBezTo>
                <a:cubicBezTo>
                  <a:pt x="11" y="76"/>
                  <a:pt x="22" y="63"/>
                  <a:pt x="30" y="53"/>
                </a:cubicBezTo>
                <a:cubicBezTo>
                  <a:pt x="32" y="54"/>
                  <a:pt x="33" y="55"/>
                  <a:pt x="35" y="56"/>
                </a:cubicBezTo>
                <a:cubicBezTo>
                  <a:pt x="13" y="82"/>
                  <a:pt x="13" y="82"/>
                  <a:pt x="13" y="82"/>
                </a:cubicBezTo>
                <a:cubicBezTo>
                  <a:pt x="6" y="86"/>
                  <a:pt x="6" y="86"/>
                  <a:pt x="6" y="86"/>
                </a:cubicBezTo>
                <a:moveTo>
                  <a:pt x="64" y="42"/>
                </a:moveTo>
                <a:cubicBezTo>
                  <a:pt x="65" y="41"/>
                  <a:pt x="66" y="41"/>
                  <a:pt x="67" y="40"/>
                </a:cubicBezTo>
                <a:cubicBezTo>
                  <a:pt x="67" y="41"/>
                  <a:pt x="67" y="41"/>
                  <a:pt x="67" y="41"/>
                </a:cubicBezTo>
                <a:cubicBezTo>
                  <a:pt x="67" y="41"/>
                  <a:pt x="67" y="41"/>
                  <a:pt x="67" y="41"/>
                </a:cubicBezTo>
                <a:cubicBezTo>
                  <a:pt x="66" y="41"/>
                  <a:pt x="65" y="41"/>
                  <a:pt x="64" y="42"/>
                </a:cubicBezTo>
                <a:moveTo>
                  <a:pt x="65" y="39"/>
                </a:moveTo>
                <a:cubicBezTo>
                  <a:pt x="65" y="39"/>
                  <a:pt x="66" y="38"/>
                  <a:pt x="66" y="38"/>
                </a:cubicBezTo>
                <a:cubicBezTo>
                  <a:pt x="66" y="38"/>
                  <a:pt x="66" y="38"/>
                  <a:pt x="66" y="38"/>
                </a:cubicBezTo>
                <a:cubicBezTo>
                  <a:pt x="66" y="39"/>
                  <a:pt x="65" y="39"/>
                  <a:pt x="65" y="39"/>
                </a:cubicBezTo>
                <a:moveTo>
                  <a:pt x="48" y="57"/>
                </a:moveTo>
                <a:cubicBezTo>
                  <a:pt x="47" y="57"/>
                  <a:pt x="47" y="57"/>
                  <a:pt x="47" y="57"/>
                </a:cubicBezTo>
                <a:cubicBezTo>
                  <a:pt x="41" y="56"/>
                  <a:pt x="34" y="52"/>
                  <a:pt x="31" y="48"/>
                </a:cubicBezTo>
                <a:cubicBezTo>
                  <a:pt x="27" y="44"/>
                  <a:pt x="25" y="39"/>
                  <a:pt x="25" y="34"/>
                </a:cubicBezTo>
                <a:cubicBezTo>
                  <a:pt x="25" y="34"/>
                  <a:pt x="25" y="34"/>
                  <a:pt x="25" y="34"/>
                </a:cubicBezTo>
                <a:cubicBezTo>
                  <a:pt x="25" y="29"/>
                  <a:pt x="27" y="24"/>
                  <a:pt x="31" y="22"/>
                </a:cubicBezTo>
                <a:cubicBezTo>
                  <a:pt x="33" y="20"/>
                  <a:pt x="36" y="19"/>
                  <a:pt x="39" y="19"/>
                </a:cubicBezTo>
                <a:cubicBezTo>
                  <a:pt x="39" y="19"/>
                  <a:pt x="39" y="19"/>
                  <a:pt x="39" y="19"/>
                </a:cubicBezTo>
                <a:cubicBezTo>
                  <a:pt x="39" y="19"/>
                  <a:pt x="40" y="19"/>
                  <a:pt x="40" y="19"/>
                </a:cubicBezTo>
                <a:cubicBezTo>
                  <a:pt x="40" y="20"/>
                  <a:pt x="39" y="22"/>
                  <a:pt x="38" y="23"/>
                </a:cubicBezTo>
                <a:cubicBezTo>
                  <a:pt x="37" y="23"/>
                  <a:pt x="37" y="23"/>
                  <a:pt x="37" y="24"/>
                </a:cubicBezTo>
                <a:cubicBezTo>
                  <a:pt x="37" y="24"/>
                  <a:pt x="36" y="25"/>
                  <a:pt x="36" y="25"/>
                </a:cubicBezTo>
                <a:cubicBezTo>
                  <a:pt x="36" y="26"/>
                  <a:pt x="36" y="26"/>
                  <a:pt x="36" y="26"/>
                </a:cubicBezTo>
                <a:cubicBezTo>
                  <a:pt x="35" y="27"/>
                  <a:pt x="35" y="29"/>
                  <a:pt x="35" y="31"/>
                </a:cubicBezTo>
                <a:cubicBezTo>
                  <a:pt x="35" y="35"/>
                  <a:pt x="37" y="40"/>
                  <a:pt x="40" y="43"/>
                </a:cubicBezTo>
                <a:cubicBezTo>
                  <a:pt x="43" y="46"/>
                  <a:pt x="47" y="47"/>
                  <a:pt x="51" y="47"/>
                </a:cubicBezTo>
                <a:cubicBezTo>
                  <a:pt x="53" y="47"/>
                  <a:pt x="54" y="47"/>
                  <a:pt x="56" y="46"/>
                </a:cubicBezTo>
                <a:cubicBezTo>
                  <a:pt x="56" y="46"/>
                  <a:pt x="56" y="46"/>
                  <a:pt x="56" y="46"/>
                </a:cubicBezTo>
                <a:cubicBezTo>
                  <a:pt x="57" y="46"/>
                  <a:pt x="57" y="46"/>
                  <a:pt x="57" y="46"/>
                </a:cubicBezTo>
                <a:cubicBezTo>
                  <a:pt x="57" y="46"/>
                  <a:pt x="57" y="46"/>
                  <a:pt x="57" y="46"/>
                </a:cubicBezTo>
                <a:cubicBezTo>
                  <a:pt x="61" y="45"/>
                  <a:pt x="64" y="44"/>
                  <a:pt x="67" y="42"/>
                </a:cubicBezTo>
                <a:cubicBezTo>
                  <a:pt x="68" y="42"/>
                  <a:pt x="68" y="42"/>
                  <a:pt x="68" y="42"/>
                </a:cubicBezTo>
                <a:cubicBezTo>
                  <a:pt x="68" y="43"/>
                  <a:pt x="68" y="43"/>
                  <a:pt x="68" y="44"/>
                </a:cubicBezTo>
                <a:cubicBezTo>
                  <a:pt x="68" y="48"/>
                  <a:pt x="66" y="52"/>
                  <a:pt x="63" y="54"/>
                </a:cubicBezTo>
                <a:cubicBezTo>
                  <a:pt x="63" y="54"/>
                  <a:pt x="63" y="54"/>
                  <a:pt x="62" y="55"/>
                </a:cubicBezTo>
                <a:cubicBezTo>
                  <a:pt x="62" y="54"/>
                  <a:pt x="62" y="54"/>
                  <a:pt x="62" y="54"/>
                </a:cubicBezTo>
                <a:cubicBezTo>
                  <a:pt x="62" y="54"/>
                  <a:pt x="62" y="54"/>
                  <a:pt x="61" y="54"/>
                </a:cubicBezTo>
                <a:cubicBezTo>
                  <a:pt x="61" y="54"/>
                  <a:pt x="61" y="54"/>
                  <a:pt x="61" y="54"/>
                </a:cubicBezTo>
                <a:cubicBezTo>
                  <a:pt x="60" y="54"/>
                  <a:pt x="60" y="54"/>
                  <a:pt x="59" y="54"/>
                </a:cubicBezTo>
                <a:cubicBezTo>
                  <a:pt x="56" y="55"/>
                  <a:pt x="52" y="56"/>
                  <a:pt x="48" y="56"/>
                </a:cubicBezTo>
                <a:cubicBezTo>
                  <a:pt x="48" y="56"/>
                  <a:pt x="47" y="57"/>
                  <a:pt x="48" y="57"/>
                </a:cubicBezTo>
                <a:cubicBezTo>
                  <a:pt x="48" y="57"/>
                  <a:pt x="48" y="57"/>
                  <a:pt x="48" y="57"/>
                </a:cubicBezTo>
                <a:moveTo>
                  <a:pt x="51" y="43"/>
                </a:moveTo>
                <a:cubicBezTo>
                  <a:pt x="48" y="43"/>
                  <a:pt x="45" y="42"/>
                  <a:pt x="42" y="40"/>
                </a:cubicBezTo>
                <a:cubicBezTo>
                  <a:pt x="40" y="38"/>
                  <a:pt x="39" y="34"/>
                  <a:pt x="39" y="31"/>
                </a:cubicBezTo>
                <a:cubicBezTo>
                  <a:pt x="39" y="30"/>
                  <a:pt x="39" y="28"/>
                  <a:pt x="40" y="27"/>
                </a:cubicBezTo>
                <a:cubicBezTo>
                  <a:pt x="44" y="21"/>
                  <a:pt x="47" y="16"/>
                  <a:pt x="51" y="10"/>
                </a:cubicBezTo>
                <a:cubicBezTo>
                  <a:pt x="51" y="14"/>
                  <a:pt x="54" y="17"/>
                  <a:pt x="57" y="20"/>
                </a:cubicBezTo>
                <a:cubicBezTo>
                  <a:pt x="61" y="23"/>
                  <a:pt x="66" y="24"/>
                  <a:pt x="70" y="24"/>
                </a:cubicBezTo>
                <a:cubicBezTo>
                  <a:pt x="70" y="24"/>
                  <a:pt x="71" y="24"/>
                  <a:pt x="72" y="24"/>
                </a:cubicBezTo>
                <a:cubicBezTo>
                  <a:pt x="71" y="24"/>
                  <a:pt x="71" y="25"/>
                  <a:pt x="71" y="25"/>
                </a:cubicBezTo>
                <a:cubicBezTo>
                  <a:pt x="70" y="25"/>
                  <a:pt x="70" y="25"/>
                  <a:pt x="70" y="25"/>
                </a:cubicBezTo>
                <a:cubicBezTo>
                  <a:pt x="69" y="25"/>
                  <a:pt x="69" y="25"/>
                  <a:pt x="68" y="25"/>
                </a:cubicBezTo>
                <a:cubicBezTo>
                  <a:pt x="66" y="25"/>
                  <a:pt x="65" y="25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2" y="24"/>
                  <a:pt x="62" y="25"/>
                  <a:pt x="62" y="25"/>
                </a:cubicBezTo>
                <a:cubicBezTo>
                  <a:pt x="62" y="25"/>
                  <a:pt x="62" y="26"/>
                  <a:pt x="62" y="26"/>
                </a:cubicBezTo>
                <a:cubicBezTo>
                  <a:pt x="64" y="26"/>
                  <a:pt x="66" y="27"/>
                  <a:pt x="68" y="27"/>
                </a:cubicBezTo>
                <a:cubicBezTo>
                  <a:pt x="69" y="27"/>
                  <a:pt x="69" y="27"/>
                  <a:pt x="70" y="27"/>
                </a:cubicBezTo>
                <a:cubicBezTo>
                  <a:pt x="69" y="27"/>
                  <a:pt x="69" y="28"/>
                  <a:pt x="68" y="28"/>
                </a:cubicBezTo>
                <a:cubicBezTo>
                  <a:pt x="66" y="28"/>
                  <a:pt x="64" y="28"/>
                  <a:pt x="62" y="27"/>
                </a:cubicBezTo>
                <a:cubicBezTo>
                  <a:pt x="62" y="27"/>
                  <a:pt x="62" y="27"/>
                  <a:pt x="62" y="27"/>
                </a:cubicBezTo>
                <a:cubicBezTo>
                  <a:pt x="61" y="27"/>
                  <a:pt x="61" y="27"/>
                  <a:pt x="61" y="28"/>
                </a:cubicBezTo>
                <a:cubicBezTo>
                  <a:pt x="61" y="28"/>
                  <a:pt x="61" y="29"/>
                  <a:pt x="61" y="29"/>
                </a:cubicBezTo>
                <a:cubicBezTo>
                  <a:pt x="63" y="29"/>
                  <a:pt x="65" y="30"/>
                  <a:pt x="67" y="30"/>
                </a:cubicBezTo>
                <a:cubicBezTo>
                  <a:pt x="67" y="30"/>
                  <a:pt x="67" y="31"/>
                  <a:pt x="66" y="31"/>
                </a:cubicBezTo>
                <a:cubicBezTo>
                  <a:pt x="66" y="31"/>
                  <a:pt x="66" y="31"/>
                  <a:pt x="66" y="31"/>
                </a:cubicBezTo>
                <a:cubicBezTo>
                  <a:pt x="65" y="31"/>
                  <a:pt x="64" y="31"/>
                  <a:pt x="63" y="31"/>
                </a:cubicBezTo>
                <a:cubicBezTo>
                  <a:pt x="62" y="31"/>
                  <a:pt x="60" y="31"/>
                  <a:pt x="59" y="31"/>
                </a:cubicBezTo>
                <a:cubicBezTo>
                  <a:pt x="59" y="31"/>
                  <a:pt x="59" y="31"/>
                  <a:pt x="59" y="31"/>
                </a:cubicBezTo>
                <a:cubicBezTo>
                  <a:pt x="58" y="31"/>
                  <a:pt x="58" y="31"/>
                  <a:pt x="58" y="32"/>
                </a:cubicBezTo>
                <a:cubicBezTo>
                  <a:pt x="58" y="32"/>
                  <a:pt x="58" y="33"/>
                  <a:pt x="58" y="33"/>
                </a:cubicBezTo>
                <a:cubicBezTo>
                  <a:pt x="58" y="33"/>
                  <a:pt x="58" y="33"/>
                  <a:pt x="58" y="33"/>
                </a:cubicBezTo>
                <a:cubicBezTo>
                  <a:pt x="60" y="33"/>
                  <a:pt x="62" y="33"/>
                  <a:pt x="63" y="33"/>
                </a:cubicBezTo>
                <a:cubicBezTo>
                  <a:pt x="64" y="33"/>
                  <a:pt x="64" y="33"/>
                  <a:pt x="65" y="33"/>
                </a:cubicBezTo>
                <a:cubicBezTo>
                  <a:pt x="64" y="34"/>
                  <a:pt x="64" y="35"/>
                  <a:pt x="63" y="35"/>
                </a:cubicBezTo>
                <a:cubicBezTo>
                  <a:pt x="61" y="35"/>
                  <a:pt x="59" y="35"/>
                  <a:pt x="56" y="35"/>
                </a:cubicBezTo>
                <a:cubicBezTo>
                  <a:pt x="56" y="35"/>
                  <a:pt x="56" y="35"/>
                  <a:pt x="56" y="35"/>
                </a:cubicBezTo>
                <a:cubicBezTo>
                  <a:pt x="56" y="35"/>
                  <a:pt x="55" y="35"/>
                  <a:pt x="55" y="36"/>
                </a:cubicBezTo>
                <a:cubicBezTo>
                  <a:pt x="55" y="36"/>
                  <a:pt x="55" y="36"/>
                  <a:pt x="56" y="37"/>
                </a:cubicBezTo>
                <a:cubicBezTo>
                  <a:pt x="58" y="37"/>
                  <a:pt x="60" y="37"/>
                  <a:pt x="62" y="37"/>
                </a:cubicBezTo>
                <a:cubicBezTo>
                  <a:pt x="61" y="38"/>
                  <a:pt x="61" y="38"/>
                  <a:pt x="60" y="39"/>
                </a:cubicBezTo>
                <a:cubicBezTo>
                  <a:pt x="60" y="39"/>
                  <a:pt x="60" y="39"/>
                  <a:pt x="60" y="39"/>
                </a:cubicBezTo>
                <a:cubicBezTo>
                  <a:pt x="59" y="39"/>
                  <a:pt x="57" y="39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4" y="38"/>
                  <a:pt x="54" y="38"/>
                </a:cubicBezTo>
                <a:cubicBezTo>
                  <a:pt x="54" y="38"/>
                  <a:pt x="54" y="39"/>
                  <a:pt x="54" y="39"/>
                </a:cubicBezTo>
                <a:cubicBezTo>
                  <a:pt x="54" y="39"/>
                  <a:pt x="54" y="39"/>
                  <a:pt x="54" y="39"/>
                </a:cubicBezTo>
                <a:cubicBezTo>
                  <a:pt x="55" y="40"/>
                  <a:pt x="55" y="40"/>
                  <a:pt x="55" y="40"/>
                </a:cubicBezTo>
                <a:cubicBezTo>
                  <a:pt x="56" y="40"/>
                  <a:pt x="57" y="40"/>
                  <a:pt x="59" y="40"/>
                </a:cubicBezTo>
                <a:cubicBezTo>
                  <a:pt x="58" y="41"/>
                  <a:pt x="58" y="41"/>
                  <a:pt x="58" y="41"/>
                </a:cubicBezTo>
                <a:cubicBezTo>
                  <a:pt x="57" y="42"/>
                  <a:pt x="57" y="42"/>
                  <a:pt x="57" y="42"/>
                </a:cubicBezTo>
                <a:cubicBezTo>
                  <a:pt x="55" y="42"/>
                  <a:pt x="53" y="41"/>
                  <a:pt x="52" y="41"/>
                </a:cubicBezTo>
                <a:cubicBezTo>
                  <a:pt x="52" y="41"/>
                  <a:pt x="52" y="41"/>
                  <a:pt x="52" y="41"/>
                </a:cubicBezTo>
                <a:cubicBezTo>
                  <a:pt x="51" y="41"/>
                  <a:pt x="51" y="41"/>
                  <a:pt x="51" y="41"/>
                </a:cubicBezTo>
                <a:cubicBezTo>
                  <a:pt x="51" y="42"/>
                  <a:pt x="51" y="42"/>
                  <a:pt x="51" y="42"/>
                </a:cubicBezTo>
                <a:cubicBezTo>
                  <a:pt x="52" y="43"/>
                  <a:pt x="53" y="43"/>
                  <a:pt x="54" y="43"/>
                </a:cubicBezTo>
                <a:cubicBezTo>
                  <a:pt x="53" y="43"/>
                  <a:pt x="52" y="43"/>
                  <a:pt x="51" y="43"/>
                </a:cubicBezTo>
                <a:cubicBezTo>
                  <a:pt x="51" y="43"/>
                  <a:pt x="51" y="43"/>
                  <a:pt x="51" y="43"/>
                </a:cubicBezTo>
                <a:moveTo>
                  <a:pt x="70" y="20"/>
                </a:moveTo>
                <a:cubicBezTo>
                  <a:pt x="67" y="20"/>
                  <a:pt x="63" y="19"/>
                  <a:pt x="59" y="17"/>
                </a:cubicBezTo>
                <a:cubicBezTo>
                  <a:pt x="56" y="15"/>
                  <a:pt x="54" y="12"/>
                  <a:pt x="54" y="9"/>
                </a:cubicBezTo>
                <a:cubicBezTo>
                  <a:pt x="54" y="7"/>
                  <a:pt x="55" y="6"/>
                  <a:pt x="55" y="5"/>
                </a:cubicBezTo>
                <a:cubicBezTo>
                  <a:pt x="57" y="4"/>
                  <a:pt x="59" y="4"/>
                  <a:pt x="60" y="4"/>
                </a:cubicBezTo>
                <a:cubicBezTo>
                  <a:pt x="60" y="4"/>
                  <a:pt x="61" y="4"/>
                  <a:pt x="61" y="4"/>
                </a:cubicBezTo>
                <a:cubicBezTo>
                  <a:pt x="65" y="4"/>
                  <a:pt x="69" y="5"/>
                  <a:pt x="72" y="8"/>
                </a:cubicBezTo>
                <a:cubicBezTo>
                  <a:pt x="73" y="7"/>
                  <a:pt x="73" y="7"/>
                  <a:pt x="73" y="7"/>
                </a:cubicBezTo>
                <a:cubicBezTo>
                  <a:pt x="72" y="8"/>
                  <a:pt x="72" y="8"/>
                  <a:pt x="72" y="8"/>
                </a:cubicBezTo>
                <a:cubicBezTo>
                  <a:pt x="75" y="11"/>
                  <a:pt x="76" y="14"/>
                  <a:pt x="76" y="15"/>
                </a:cubicBezTo>
                <a:cubicBezTo>
                  <a:pt x="76" y="17"/>
                  <a:pt x="75" y="19"/>
                  <a:pt x="74" y="19"/>
                </a:cubicBezTo>
                <a:cubicBezTo>
                  <a:pt x="73" y="20"/>
                  <a:pt x="72" y="20"/>
                  <a:pt x="70" y="20"/>
                </a:cubicBezTo>
                <a:cubicBezTo>
                  <a:pt x="70" y="20"/>
                  <a:pt x="70" y="20"/>
                  <a:pt x="70" y="20"/>
                </a:cubicBezTo>
                <a:cubicBezTo>
                  <a:pt x="70" y="20"/>
                  <a:pt x="70" y="20"/>
                  <a:pt x="70" y="20"/>
                </a:cubicBezTo>
                <a:moveTo>
                  <a:pt x="60" y="0"/>
                </a:moveTo>
                <a:cubicBezTo>
                  <a:pt x="58" y="0"/>
                  <a:pt x="56" y="0"/>
                  <a:pt x="53" y="1"/>
                </a:cubicBezTo>
                <a:cubicBezTo>
                  <a:pt x="53" y="2"/>
                  <a:pt x="53" y="2"/>
                  <a:pt x="53" y="2"/>
                </a:cubicBezTo>
                <a:cubicBezTo>
                  <a:pt x="52" y="3"/>
                  <a:pt x="52" y="3"/>
                  <a:pt x="52" y="3"/>
                </a:cubicBezTo>
                <a:cubicBezTo>
                  <a:pt x="52" y="3"/>
                  <a:pt x="52" y="3"/>
                  <a:pt x="52" y="3"/>
                </a:cubicBezTo>
                <a:cubicBezTo>
                  <a:pt x="48" y="8"/>
                  <a:pt x="45" y="12"/>
                  <a:pt x="43" y="16"/>
                </a:cubicBezTo>
                <a:cubicBezTo>
                  <a:pt x="41" y="16"/>
                  <a:pt x="40" y="15"/>
                  <a:pt x="39" y="15"/>
                </a:cubicBezTo>
                <a:cubicBezTo>
                  <a:pt x="35" y="15"/>
                  <a:pt x="32" y="17"/>
                  <a:pt x="29" y="19"/>
                </a:cubicBezTo>
                <a:cubicBezTo>
                  <a:pt x="24" y="22"/>
                  <a:pt x="22" y="28"/>
                  <a:pt x="22" y="34"/>
                </a:cubicBezTo>
                <a:cubicBezTo>
                  <a:pt x="22" y="34"/>
                  <a:pt x="22" y="34"/>
                  <a:pt x="22" y="34"/>
                </a:cubicBezTo>
                <a:cubicBezTo>
                  <a:pt x="22" y="40"/>
                  <a:pt x="24" y="45"/>
                  <a:pt x="28" y="50"/>
                </a:cubicBezTo>
                <a:cubicBezTo>
                  <a:pt x="23" y="55"/>
                  <a:pt x="18" y="61"/>
                  <a:pt x="14" y="66"/>
                </a:cubicBezTo>
                <a:cubicBezTo>
                  <a:pt x="10" y="72"/>
                  <a:pt x="6" y="76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5" y="78"/>
                  <a:pt x="4" y="81"/>
                  <a:pt x="3" y="84"/>
                </a:cubicBezTo>
                <a:cubicBezTo>
                  <a:pt x="1" y="87"/>
                  <a:pt x="1" y="90"/>
                  <a:pt x="1" y="90"/>
                </a:cubicBezTo>
                <a:cubicBezTo>
                  <a:pt x="0" y="90"/>
                  <a:pt x="1" y="91"/>
                  <a:pt x="1" y="92"/>
                </a:cubicBezTo>
                <a:cubicBezTo>
                  <a:pt x="2" y="92"/>
                  <a:pt x="2" y="92"/>
                  <a:pt x="2" y="92"/>
                </a:cubicBezTo>
                <a:cubicBezTo>
                  <a:pt x="3" y="92"/>
                  <a:pt x="3" y="92"/>
                  <a:pt x="3" y="92"/>
                </a:cubicBezTo>
                <a:cubicBezTo>
                  <a:pt x="15" y="85"/>
                  <a:pt x="15" y="85"/>
                  <a:pt x="15" y="85"/>
                </a:cubicBezTo>
                <a:cubicBezTo>
                  <a:pt x="16" y="85"/>
                  <a:pt x="16" y="85"/>
                  <a:pt x="16" y="85"/>
                </a:cubicBezTo>
                <a:cubicBezTo>
                  <a:pt x="38" y="58"/>
                  <a:pt x="38" y="58"/>
                  <a:pt x="38" y="58"/>
                </a:cubicBezTo>
                <a:cubicBezTo>
                  <a:pt x="41" y="59"/>
                  <a:pt x="44" y="60"/>
                  <a:pt x="46" y="61"/>
                </a:cubicBezTo>
                <a:cubicBezTo>
                  <a:pt x="48" y="61"/>
                  <a:pt x="50" y="61"/>
                  <a:pt x="52" y="61"/>
                </a:cubicBezTo>
                <a:cubicBezTo>
                  <a:pt x="52" y="61"/>
                  <a:pt x="52" y="61"/>
                  <a:pt x="52" y="61"/>
                </a:cubicBezTo>
                <a:cubicBezTo>
                  <a:pt x="57" y="61"/>
                  <a:pt x="62" y="60"/>
                  <a:pt x="66" y="57"/>
                </a:cubicBezTo>
                <a:cubicBezTo>
                  <a:pt x="69" y="53"/>
                  <a:pt x="71" y="49"/>
                  <a:pt x="71" y="44"/>
                </a:cubicBezTo>
                <a:cubicBezTo>
                  <a:pt x="71" y="41"/>
                  <a:pt x="70" y="37"/>
                  <a:pt x="68" y="35"/>
                </a:cubicBezTo>
                <a:cubicBezTo>
                  <a:pt x="72" y="30"/>
                  <a:pt x="75" y="25"/>
                  <a:pt x="79" y="20"/>
                </a:cubicBezTo>
                <a:cubicBezTo>
                  <a:pt x="79" y="20"/>
                  <a:pt x="79" y="19"/>
                  <a:pt x="79" y="18"/>
                </a:cubicBezTo>
                <a:cubicBezTo>
                  <a:pt x="79" y="17"/>
                  <a:pt x="80" y="16"/>
                  <a:pt x="80" y="15"/>
                </a:cubicBezTo>
                <a:cubicBezTo>
                  <a:pt x="80" y="12"/>
                  <a:pt x="78" y="9"/>
                  <a:pt x="74" y="6"/>
                </a:cubicBezTo>
                <a:cubicBezTo>
                  <a:pt x="71" y="2"/>
                  <a:pt x="66" y="0"/>
                  <a:pt x="60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2" name="CustomShape 126"/>
          <p:cNvSpPr/>
          <p:nvPr/>
        </p:nvSpPr>
        <p:spPr>
          <a:xfrm>
            <a:off x="3211560" y="2836440"/>
            <a:ext cx="14760" cy="3960"/>
          </a:xfrm>
          <a:custGeom>
            <a:avLst/>
            <a:gdLst/>
            <a:ahLst/>
            <a:rect l="l" t="t" r="r" b="b"/>
            <a:pathLst>
              <a:path w="15" h="4">
                <a:moveTo>
                  <a:pt x="14" y="0"/>
                </a:moveTo>
                <a:cubicBezTo>
                  <a:pt x="13" y="0"/>
                  <a:pt x="13" y="0"/>
                  <a:pt x="13" y="0"/>
                </a:cubicBezTo>
                <a:cubicBezTo>
                  <a:pt x="9" y="1"/>
                  <a:pt x="5" y="2"/>
                  <a:pt x="1" y="3"/>
                </a:cubicBezTo>
                <a:cubicBezTo>
                  <a:pt x="1" y="3"/>
                  <a:pt x="0" y="3"/>
                  <a:pt x="0" y="4"/>
                </a:cubicBezTo>
                <a:cubicBezTo>
                  <a:pt x="0" y="4"/>
                  <a:pt x="1" y="4"/>
                  <a:pt x="1" y="4"/>
                </a:cubicBezTo>
                <a:cubicBezTo>
                  <a:pt x="1" y="4"/>
                  <a:pt x="1" y="4"/>
                  <a:pt x="1" y="4"/>
                </a:cubicBezTo>
                <a:cubicBezTo>
                  <a:pt x="6" y="4"/>
                  <a:pt x="10" y="3"/>
                  <a:pt x="14" y="1"/>
                </a:cubicBezTo>
                <a:cubicBezTo>
                  <a:pt x="14" y="1"/>
                  <a:pt x="15" y="0"/>
                  <a:pt x="14" y="0"/>
                </a:cubicBezTo>
                <a:cubicBezTo>
                  <a:pt x="14" y="0"/>
                  <a:pt x="14" y="0"/>
                  <a:pt x="14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3" name="CustomShape 127"/>
          <p:cNvSpPr/>
          <p:nvPr/>
        </p:nvSpPr>
        <p:spPr>
          <a:xfrm>
            <a:off x="3210480" y="2840760"/>
            <a:ext cx="14400" cy="3600"/>
          </a:xfrm>
          <a:custGeom>
            <a:avLst/>
            <a:gdLst/>
            <a:ahLst/>
            <a:rect l="l" t="t" r="r" b="b"/>
            <a:pathLst>
              <a:path w="14" h="4">
                <a:moveTo>
                  <a:pt x="13" y="0"/>
                </a:moveTo>
                <a:cubicBezTo>
                  <a:pt x="13" y="0"/>
                  <a:pt x="13" y="0"/>
                  <a:pt x="13" y="0"/>
                </a:cubicBezTo>
                <a:cubicBezTo>
                  <a:pt x="9" y="2"/>
                  <a:pt x="5" y="2"/>
                  <a:pt x="1" y="3"/>
                </a:cubicBezTo>
                <a:cubicBezTo>
                  <a:pt x="1" y="3"/>
                  <a:pt x="0" y="3"/>
                  <a:pt x="0" y="4"/>
                </a:cubicBezTo>
                <a:cubicBezTo>
                  <a:pt x="0" y="4"/>
                  <a:pt x="1" y="4"/>
                  <a:pt x="1" y="4"/>
                </a:cubicBezTo>
                <a:cubicBezTo>
                  <a:pt x="1" y="4"/>
                  <a:pt x="1" y="4"/>
                  <a:pt x="1" y="4"/>
                </a:cubicBezTo>
                <a:cubicBezTo>
                  <a:pt x="5" y="4"/>
                  <a:pt x="9" y="3"/>
                  <a:pt x="13" y="2"/>
                </a:cubicBezTo>
                <a:cubicBezTo>
                  <a:pt x="14" y="2"/>
                  <a:pt x="14" y="1"/>
                  <a:pt x="14" y="1"/>
                </a:cubicBezTo>
                <a:cubicBezTo>
                  <a:pt x="14" y="0"/>
                  <a:pt x="13" y="0"/>
                  <a:pt x="1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4" name="CustomShape 128"/>
          <p:cNvSpPr/>
          <p:nvPr/>
        </p:nvSpPr>
        <p:spPr>
          <a:xfrm>
            <a:off x="3184920" y="248904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5" name="CustomShape 129"/>
          <p:cNvSpPr/>
          <p:nvPr/>
        </p:nvSpPr>
        <p:spPr>
          <a:xfrm>
            <a:off x="3184920" y="248904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6" name="CustomShape 130"/>
          <p:cNvSpPr/>
          <p:nvPr/>
        </p:nvSpPr>
        <p:spPr>
          <a:xfrm>
            <a:off x="3072240" y="2444400"/>
            <a:ext cx="126720" cy="84960"/>
          </a:xfrm>
          <a:custGeom>
            <a:avLst/>
            <a:gdLst/>
            <a:ahLst/>
            <a:rect l="l" t="t" r="r" b="b"/>
            <a:pathLst>
              <a:path w="125" h="84">
                <a:moveTo>
                  <a:pt x="27" y="78"/>
                </a:moveTo>
                <a:cubicBezTo>
                  <a:pt x="20" y="74"/>
                  <a:pt x="10" y="62"/>
                  <a:pt x="20" y="58"/>
                </a:cubicBezTo>
                <a:cubicBezTo>
                  <a:pt x="25" y="56"/>
                  <a:pt x="30" y="54"/>
                  <a:pt x="36" y="51"/>
                </a:cubicBezTo>
                <a:cubicBezTo>
                  <a:pt x="33" y="60"/>
                  <a:pt x="30" y="69"/>
                  <a:pt x="27" y="78"/>
                </a:cubicBezTo>
                <a:moveTo>
                  <a:pt x="46" y="75"/>
                </a:moveTo>
                <a:cubicBezTo>
                  <a:pt x="48" y="65"/>
                  <a:pt x="50" y="56"/>
                  <a:pt x="53" y="46"/>
                </a:cubicBezTo>
                <a:cubicBezTo>
                  <a:pt x="58" y="50"/>
                  <a:pt x="59" y="64"/>
                  <a:pt x="55" y="68"/>
                </a:cubicBezTo>
                <a:cubicBezTo>
                  <a:pt x="53" y="70"/>
                  <a:pt x="50" y="73"/>
                  <a:pt x="46" y="75"/>
                </a:cubicBezTo>
                <a:moveTo>
                  <a:pt x="31" y="79"/>
                </a:moveTo>
                <a:cubicBezTo>
                  <a:pt x="30" y="79"/>
                  <a:pt x="29" y="79"/>
                  <a:pt x="29" y="79"/>
                </a:cubicBezTo>
                <a:cubicBezTo>
                  <a:pt x="28" y="79"/>
                  <a:pt x="28" y="79"/>
                  <a:pt x="28" y="79"/>
                </a:cubicBezTo>
                <a:cubicBezTo>
                  <a:pt x="31" y="70"/>
                  <a:pt x="34" y="60"/>
                  <a:pt x="37" y="51"/>
                </a:cubicBezTo>
                <a:cubicBezTo>
                  <a:pt x="37" y="51"/>
                  <a:pt x="37" y="51"/>
                  <a:pt x="37" y="51"/>
                </a:cubicBezTo>
                <a:cubicBezTo>
                  <a:pt x="40" y="49"/>
                  <a:pt x="44" y="48"/>
                  <a:pt x="48" y="46"/>
                </a:cubicBezTo>
                <a:cubicBezTo>
                  <a:pt x="49" y="46"/>
                  <a:pt x="49" y="46"/>
                  <a:pt x="50" y="46"/>
                </a:cubicBezTo>
                <a:cubicBezTo>
                  <a:pt x="51" y="46"/>
                  <a:pt x="51" y="46"/>
                  <a:pt x="51" y="46"/>
                </a:cubicBezTo>
                <a:cubicBezTo>
                  <a:pt x="49" y="56"/>
                  <a:pt x="46" y="66"/>
                  <a:pt x="43" y="76"/>
                </a:cubicBezTo>
                <a:cubicBezTo>
                  <a:pt x="39" y="78"/>
                  <a:pt x="35" y="79"/>
                  <a:pt x="31" y="79"/>
                </a:cubicBezTo>
                <a:moveTo>
                  <a:pt x="89" y="55"/>
                </a:moveTo>
                <a:cubicBezTo>
                  <a:pt x="92" y="45"/>
                  <a:pt x="95" y="35"/>
                  <a:pt x="97" y="25"/>
                </a:cubicBezTo>
                <a:cubicBezTo>
                  <a:pt x="99" y="25"/>
                  <a:pt x="100" y="24"/>
                  <a:pt x="101" y="23"/>
                </a:cubicBezTo>
                <a:cubicBezTo>
                  <a:pt x="102" y="23"/>
                  <a:pt x="103" y="23"/>
                  <a:pt x="104" y="23"/>
                </a:cubicBezTo>
                <a:cubicBezTo>
                  <a:pt x="105" y="23"/>
                  <a:pt x="106" y="23"/>
                  <a:pt x="106" y="23"/>
                </a:cubicBezTo>
                <a:cubicBezTo>
                  <a:pt x="104" y="32"/>
                  <a:pt x="103" y="41"/>
                  <a:pt x="101" y="50"/>
                </a:cubicBezTo>
                <a:cubicBezTo>
                  <a:pt x="103" y="50"/>
                  <a:pt x="103" y="50"/>
                  <a:pt x="103" y="50"/>
                </a:cubicBezTo>
                <a:cubicBezTo>
                  <a:pt x="104" y="41"/>
                  <a:pt x="106" y="33"/>
                  <a:pt x="108" y="24"/>
                </a:cubicBezTo>
                <a:cubicBezTo>
                  <a:pt x="113" y="27"/>
                  <a:pt x="113" y="39"/>
                  <a:pt x="111" y="44"/>
                </a:cubicBezTo>
                <a:cubicBezTo>
                  <a:pt x="111" y="43"/>
                  <a:pt x="111" y="43"/>
                  <a:pt x="111" y="43"/>
                </a:cubicBezTo>
                <a:cubicBezTo>
                  <a:pt x="111" y="43"/>
                  <a:pt x="111" y="43"/>
                  <a:pt x="111" y="44"/>
                </a:cubicBezTo>
                <a:cubicBezTo>
                  <a:pt x="111" y="44"/>
                  <a:pt x="111" y="44"/>
                  <a:pt x="111" y="44"/>
                </a:cubicBezTo>
                <a:cubicBezTo>
                  <a:pt x="111" y="44"/>
                  <a:pt x="111" y="44"/>
                  <a:pt x="111" y="44"/>
                </a:cubicBezTo>
                <a:cubicBezTo>
                  <a:pt x="110" y="44"/>
                  <a:pt x="110" y="44"/>
                  <a:pt x="110" y="44"/>
                </a:cubicBezTo>
                <a:cubicBezTo>
                  <a:pt x="110" y="44"/>
                  <a:pt x="110" y="44"/>
                  <a:pt x="111" y="44"/>
                </a:cubicBezTo>
                <a:cubicBezTo>
                  <a:pt x="107" y="50"/>
                  <a:pt x="92" y="56"/>
                  <a:pt x="85" y="56"/>
                </a:cubicBezTo>
                <a:cubicBezTo>
                  <a:pt x="85" y="56"/>
                  <a:pt x="85" y="56"/>
                  <a:pt x="85" y="55"/>
                </a:cubicBezTo>
                <a:cubicBezTo>
                  <a:pt x="78" y="55"/>
                  <a:pt x="63" y="40"/>
                  <a:pt x="74" y="35"/>
                </a:cubicBezTo>
                <a:cubicBezTo>
                  <a:pt x="81" y="32"/>
                  <a:pt x="88" y="29"/>
                  <a:pt x="95" y="26"/>
                </a:cubicBezTo>
                <a:cubicBezTo>
                  <a:pt x="93" y="35"/>
                  <a:pt x="90" y="45"/>
                  <a:pt x="88" y="54"/>
                </a:cubicBezTo>
                <a:cubicBezTo>
                  <a:pt x="89" y="55"/>
                  <a:pt x="89" y="55"/>
                  <a:pt x="89" y="55"/>
                </a:cubicBezTo>
                <a:moveTo>
                  <a:pt x="82" y="0"/>
                </a:moveTo>
                <a:cubicBezTo>
                  <a:pt x="78" y="0"/>
                  <a:pt x="75" y="3"/>
                  <a:pt x="77" y="12"/>
                </a:cubicBezTo>
                <a:cubicBezTo>
                  <a:pt x="78" y="14"/>
                  <a:pt x="79" y="19"/>
                  <a:pt x="82" y="19"/>
                </a:cubicBezTo>
                <a:cubicBezTo>
                  <a:pt x="82" y="19"/>
                  <a:pt x="82" y="19"/>
                  <a:pt x="83" y="18"/>
                </a:cubicBezTo>
                <a:cubicBezTo>
                  <a:pt x="86" y="17"/>
                  <a:pt x="83" y="13"/>
                  <a:pt x="83" y="11"/>
                </a:cubicBezTo>
                <a:cubicBezTo>
                  <a:pt x="82" y="7"/>
                  <a:pt x="82" y="6"/>
                  <a:pt x="84" y="6"/>
                </a:cubicBezTo>
                <a:cubicBezTo>
                  <a:pt x="85" y="6"/>
                  <a:pt x="86" y="6"/>
                  <a:pt x="87" y="6"/>
                </a:cubicBezTo>
                <a:cubicBezTo>
                  <a:pt x="95" y="11"/>
                  <a:pt x="104" y="15"/>
                  <a:pt x="112" y="19"/>
                </a:cubicBezTo>
                <a:cubicBezTo>
                  <a:pt x="110" y="18"/>
                  <a:pt x="107" y="17"/>
                  <a:pt x="105" y="17"/>
                </a:cubicBezTo>
                <a:cubicBezTo>
                  <a:pt x="99" y="17"/>
                  <a:pt x="93" y="21"/>
                  <a:pt x="86" y="23"/>
                </a:cubicBezTo>
                <a:cubicBezTo>
                  <a:pt x="82" y="25"/>
                  <a:pt x="77" y="28"/>
                  <a:pt x="72" y="30"/>
                </a:cubicBezTo>
                <a:cubicBezTo>
                  <a:pt x="66" y="32"/>
                  <a:pt x="66" y="39"/>
                  <a:pt x="62" y="40"/>
                </a:cubicBezTo>
                <a:cubicBezTo>
                  <a:pt x="61" y="41"/>
                  <a:pt x="60" y="41"/>
                  <a:pt x="59" y="41"/>
                </a:cubicBezTo>
                <a:cubicBezTo>
                  <a:pt x="57" y="41"/>
                  <a:pt x="56" y="41"/>
                  <a:pt x="55" y="40"/>
                </a:cubicBezTo>
                <a:cubicBezTo>
                  <a:pt x="53" y="40"/>
                  <a:pt x="52" y="40"/>
                  <a:pt x="50" y="40"/>
                </a:cubicBezTo>
                <a:cubicBezTo>
                  <a:pt x="49" y="40"/>
                  <a:pt x="48" y="40"/>
                  <a:pt x="47" y="40"/>
                </a:cubicBezTo>
                <a:cubicBezTo>
                  <a:pt x="42" y="42"/>
                  <a:pt x="37" y="44"/>
                  <a:pt x="33" y="46"/>
                </a:cubicBezTo>
                <a:cubicBezTo>
                  <a:pt x="23" y="50"/>
                  <a:pt x="13" y="53"/>
                  <a:pt x="9" y="63"/>
                </a:cubicBezTo>
                <a:cubicBezTo>
                  <a:pt x="12" y="53"/>
                  <a:pt x="16" y="43"/>
                  <a:pt x="19" y="34"/>
                </a:cubicBezTo>
                <a:cubicBezTo>
                  <a:pt x="19" y="33"/>
                  <a:pt x="19" y="33"/>
                  <a:pt x="20" y="33"/>
                </a:cubicBezTo>
                <a:cubicBezTo>
                  <a:pt x="21" y="33"/>
                  <a:pt x="22" y="35"/>
                  <a:pt x="24" y="37"/>
                </a:cubicBezTo>
                <a:cubicBezTo>
                  <a:pt x="26" y="39"/>
                  <a:pt x="28" y="41"/>
                  <a:pt x="29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34" y="40"/>
                  <a:pt x="27" y="27"/>
                  <a:pt x="19" y="27"/>
                </a:cubicBezTo>
                <a:cubicBezTo>
                  <a:pt x="18" y="27"/>
                  <a:pt x="16" y="27"/>
                  <a:pt x="15" y="28"/>
                </a:cubicBezTo>
                <a:cubicBezTo>
                  <a:pt x="12" y="30"/>
                  <a:pt x="12" y="37"/>
                  <a:pt x="11" y="39"/>
                </a:cubicBezTo>
                <a:cubicBezTo>
                  <a:pt x="9" y="46"/>
                  <a:pt x="6" y="53"/>
                  <a:pt x="4" y="60"/>
                </a:cubicBezTo>
                <a:cubicBezTo>
                  <a:pt x="3" y="63"/>
                  <a:pt x="0" y="69"/>
                  <a:pt x="4" y="71"/>
                </a:cubicBezTo>
                <a:cubicBezTo>
                  <a:pt x="4" y="71"/>
                  <a:pt x="4" y="71"/>
                  <a:pt x="5" y="71"/>
                </a:cubicBezTo>
                <a:cubicBezTo>
                  <a:pt x="6" y="71"/>
                  <a:pt x="7" y="70"/>
                  <a:pt x="8" y="70"/>
                </a:cubicBezTo>
                <a:cubicBezTo>
                  <a:pt x="9" y="69"/>
                  <a:pt x="10" y="68"/>
                  <a:pt x="11" y="68"/>
                </a:cubicBezTo>
                <a:cubicBezTo>
                  <a:pt x="11" y="68"/>
                  <a:pt x="11" y="68"/>
                  <a:pt x="11" y="68"/>
                </a:cubicBezTo>
                <a:cubicBezTo>
                  <a:pt x="13" y="72"/>
                  <a:pt x="16" y="75"/>
                  <a:pt x="18" y="79"/>
                </a:cubicBezTo>
                <a:cubicBezTo>
                  <a:pt x="22" y="83"/>
                  <a:pt x="27" y="84"/>
                  <a:pt x="32" y="84"/>
                </a:cubicBezTo>
                <a:cubicBezTo>
                  <a:pt x="40" y="84"/>
                  <a:pt x="48" y="80"/>
                  <a:pt x="55" y="76"/>
                </a:cubicBezTo>
                <a:cubicBezTo>
                  <a:pt x="64" y="70"/>
                  <a:pt x="64" y="62"/>
                  <a:pt x="62" y="52"/>
                </a:cubicBezTo>
                <a:cubicBezTo>
                  <a:pt x="61" y="47"/>
                  <a:pt x="60" y="47"/>
                  <a:pt x="65" y="45"/>
                </a:cubicBezTo>
                <a:cubicBezTo>
                  <a:pt x="65" y="45"/>
                  <a:pt x="65" y="45"/>
                  <a:pt x="65" y="45"/>
                </a:cubicBezTo>
                <a:cubicBezTo>
                  <a:pt x="67" y="45"/>
                  <a:pt x="71" y="53"/>
                  <a:pt x="72" y="55"/>
                </a:cubicBezTo>
                <a:cubicBezTo>
                  <a:pt x="76" y="59"/>
                  <a:pt x="81" y="61"/>
                  <a:pt x="86" y="61"/>
                </a:cubicBezTo>
                <a:cubicBezTo>
                  <a:pt x="94" y="61"/>
                  <a:pt x="104" y="56"/>
                  <a:pt x="110" y="52"/>
                </a:cubicBezTo>
                <a:cubicBezTo>
                  <a:pt x="118" y="47"/>
                  <a:pt x="118" y="39"/>
                  <a:pt x="117" y="31"/>
                </a:cubicBezTo>
                <a:cubicBezTo>
                  <a:pt x="116" y="27"/>
                  <a:pt x="114" y="24"/>
                  <a:pt x="118" y="23"/>
                </a:cubicBezTo>
                <a:cubicBezTo>
                  <a:pt x="120" y="22"/>
                  <a:pt x="125" y="19"/>
                  <a:pt x="120" y="17"/>
                </a:cubicBezTo>
                <a:cubicBezTo>
                  <a:pt x="116" y="11"/>
                  <a:pt x="102" y="7"/>
                  <a:pt x="96" y="4"/>
                </a:cubicBezTo>
                <a:cubicBezTo>
                  <a:pt x="92" y="3"/>
                  <a:pt x="87" y="0"/>
                  <a:pt x="8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7" name="CustomShape 131"/>
          <p:cNvSpPr/>
          <p:nvPr/>
        </p:nvSpPr>
        <p:spPr>
          <a:xfrm>
            <a:off x="3193920" y="2460600"/>
            <a:ext cx="1080" cy="360"/>
          </a:xfrm>
          <a:custGeom>
            <a:avLst/>
            <a:gdLst/>
            <a:ahLst/>
            <a:rect l="l" t="t" r="r" b="b"/>
            <a:pathLst>
              <a:path w="1" h="1">
                <a:moveTo>
                  <a:pt x="0" y="0"/>
                </a:moveTo>
                <a:cubicBezTo>
                  <a:pt x="0" y="0"/>
                  <a:pt x="0" y="1"/>
                  <a:pt x="0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0" y="0"/>
                  <a:pt x="0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8" name="CustomShape 132"/>
          <p:cNvSpPr/>
          <p:nvPr/>
        </p:nvSpPr>
        <p:spPr>
          <a:xfrm>
            <a:off x="1872720" y="2111400"/>
            <a:ext cx="110520" cy="352080"/>
          </a:xfrm>
          <a:custGeom>
            <a:avLst/>
            <a:gdLst/>
            <a:ahLst/>
            <a:rect l="l" t="t" r="r" b="b"/>
            <a:pathLst>
              <a:path w="109" h="347">
                <a:moveTo>
                  <a:pt x="32" y="305"/>
                </a:moveTo>
                <a:cubicBezTo>
                  <a:pt x="32" y="305"/>
                  <a:pt x="32" y="305"/>
                  <a:pt x="32" y="305"/>
                </a:cubicBezTo>
                <a:cubicBezTo>
                  <a:pt x="31" y="305"/>
                  <a:pt x="31" y="305"/>
                  <a:pt x="30" y="304"/>
                </a:cubicBezTo>
                <a:cubicBezTo>
                  <a:pt x="30" y="304"/>
                  <a:pt x="29" y="304"/>
                  <a:pt x="29" y="304"/>
                </a:cubicBezTo>
                <a:cubicBezTo>
                  <a:pt x="29" y="303"/>
                  <a:pt x="29" y="303"/>
                  <a:pt x="29" y="303"/>
                </a:cubicBezTo>
                <a:cubicBezTo>
                  <a:pt x="29" y="303"/>
                  <a:pt x="30" y="302"/>
                  <a:pt x="30" y="302"/>
                </a:cubicBezTo>
                <a:cubicBezTo>
                  <a:pt x="31" y="301"/>
                  <a:pt x="31" y="301"/>
                  <a:pt x="32" y="301"/>
                </a:cubicBezTo>
                <a:cubicBezTo>
                  <a:pt x="32" y="302"/>
                  <a:pt x="32" y="304"/>
                  <a:pt x="32" y="305"/>
                </a:cubicBezTo>
                <a:moveTo>
                  <a:pt x="103" y="301"/>
                </a:moveTo>
                <a:cubicBezTo>
                  <a:pt x="103" y="301"/>
                  <a:pt x="103" y="300"/>
                  <a:pt x="103" y="299"/>
                </a:cubicBezTo>
                <a:cubicBezTo>
                  <a:pt x="103" y="299"/>
                  <a:pt x="103" y="299"/>
                  <a:pt x="103" y="299"/>
                </a:cubicBezTo>
                <a:cubicBezTo>
                  <a:pt x="103" y="299"/>
                  <a:pt x="103" y="299"/>
                  <a:pt x="103" y="299"/>
                </a:cubicBezTo>
                <a:cubicBezTo>
                  <a:pt x="103" y="300"/>
                  <a:pt x="103" y="300"/>
                  <a:pt x="103" y="300"/>
                </a:cubicBezTo>
                <a:cubicBezTo>
                  <a:pt x="103" y="300"/>
                  <a:pt x="103" y="301"/>
                  <a:pt x="103" y="301"/>
                </a:cubicBezTo>
                <a:cubicBezTo>
                  <a:pt x="103" y="301"/>
                  <a:pt x="103" y="301"/>
                  <a:pt x="103" y="301"/>
                </a:cubicBezTo>
                <a:moveTo>
                  <a:pt x="60" y="310"/>
                </a:moveTo>
                <a:cubicBezTo>
                  <a:pt x="51" y="310"/>
                  <a:pt x="43" y="310"/>
                  <a:pt x="36" y="307"/>
                </a:cubicBezTo>
                <a:cubicBezTo>
                  <a:pt x="36" y="303"/>
                  <a:pt x="36" y="299"/>
                  <a:pt x="36" y="295"/>
                </a:cubicBezTo>
                <a:cubicBezTo>
                  <a:pt x="39" y="298"/>
                  <a:pt x="47" y="300"/>
                  <a:pt x="61" y="302"/>
                </a:cubicBezTo>
                <a:cubicBezTo>
                  <a:pt x="65" y="302"/>
                  <a:pt x="70" y="302"/>
                  <a:pt x="74" y="302"/>
                </a:cubicBezTo>
                <a:cubicBezTo>
                  <a:pt x="77" y="302"/>
                  <a:pt x="80" y="302"/>
                  <a:pt x="83" y="302"/>
                </a:cubicBezTo>
                <a:cubicBezTo>
                  <a:pt x="85" y="301"/>
                  <a:pt x="90" y="300"/>
                  <a:pt x="95" y="298"/>
                </a:cubicBezTo>
                <a:cubicBezTo>
                  <a:pt x="96" y="298"/>
                  <a:pt x="98" y="297"/>
                  <a:pt x="99" y="296"/>
                </a:cubicBezTo>
                <a:cubicBezTo>
                  <a:pt x="99" y="298"/>
                  <a:pt x="99" y="301"/>
                  <a:pt x="99" y="304"/>
                </a:cubicBezTo>
                <a:cubicBezTo>
                  <a:pt x="92" y="308"/>
                  <a:pt x="82" y="309"/>
                  <a:pt x="73" y="310"/>
                </a:cubicBezTo>
                <a:cubicBezTo>
                  <a:pt x="69" y="310"/>
                  <a:pt x="64" y="310"/>
                  <a:pt x="60" y="310"/>
                </a:cubicBezTo>
                <a:cubicBezTo>
                  <a:pt x="60" y="310"/>
                  <a:pt x="60" y="310"/>
                  <a:pt x="60" y="310"/>
                </a:cubicBezTo>
                <a:moveTo>
                  <a:pt x="53" y="212"/>
                </a:moveTo>
                <a:cubicBezTo>
                  <a:pt x="53" y="212"/>
                  <a:pt x="52" y="212"/>
                  <a:pt x="51" y="212"/>
                </a:cubicBezTo>
                <a:cubicBezTo>
                  <a:pt x="51" y="211"/>
                  <a:pt x="52" y="210"/>
                  <a:pt x="52" y="209"/>
                </a:cubicBezTo>
                <a:cubicBezTo>
                  <a:pt x="53" y="210"/>
                  <a:pt x="53" y="211"/>
                  <a:pt x="54" y="212"/>
                </a:cubicBezTo>
                <a:cubicBezTo>
                  <a:pt x="53" y="212"/>
                  <a:pt x="53" y="212"/>
                  <a:pt x="53" y="212"/>
                </a:cubicBezTo>
                <a:moveTo>
                  <a:pt x="50" y="210"/>
                </a:moveTo>
                <a:cubicBezTo>
                  <a:pt x="50" y="209"/>
                  <a:pt x="50" y="208"/>
                  <a:pt x="49" y="208"/>
                </a:cubicBezTo>
                <a:cubicBezTo>
                  <a:pt x="49" y="208"/>
                  <a:pt x="49" y="208"/>
                  <a:pt x="49" y="208"/>
                </a:cubicBezTo>
                <a:cubicBezTo>
                  <a:pt x="49" y="208"/>
                  <a:pt x="49" y="208"/>
                  <a:pt x="49" y="208"/>
                </a:cubicBezTo>
                <a:cubicBezTo>
                  <a:pt x="49" y="207"/>
                  <a:pt x="49" y="207"/>
                  <a:pt x="50" y="206"/>
                </a:cubicBezTo>
                <a:cubicBezTo>
                  <a:pt x="50" y="206"/>
                  <a:pt x="50" y="206"/>
                  <a:pt x="50" y="206"/>
                </a:cubicBezTo>
                <a:cubicBezTo>
                  <a:pt x="50" y="207"/>
                  <a:pt x="51" y="207"/>
                  <a:pt x="51" y="208"/>
                </a:cubicBezTo>
                <a:cubicBezTo>
                  <a:pt x="51" y="208"/>
                  <a:pt x="50" y="209"/>
                  <a:pt x="50" y="210"/>
                </a:cubicBezTo>
                <a:moveTo>
                  <a:pt x="59" y="211"/>
                </a:moveTo>
                <a:cubicBezTo>
                  <a:pt x="59" y="210"/>
                  <a:pt x="59" y="210"/>
                  <a:pt x="59" y="210"/>
                </a:cubicBezTo>
                <a:cubicBezTo>
                  <a:pt x="58" y="210"/>
                  <a:pt x="57" y="210"/>
                  <a:pt x="57" y="209"/>
                </a:cubicBezTo>
                <a:cubicBezTo>
                  <a:pt x="56" y="208"/>
                  <a:pt x="55" y="208"/>
                  <a:pt x="55" y="207"/>
                </a:cubicBezTo>
                <a:cubicBezTo>
                  <a:pt x="54" y="206"/>
                  <a:pt x="53" y="205"/>
                  <a:pt x="53" y="204"/>
                </a:cubicBezTo>
                <a:cubicBezTo>
                  <a:pt x="52" y="204"/>
                  <a:pt x="52" y="204"/>
                  <a:pt x="52" y="204"/>
                </a:cubicBezTo>
                <a:cubicBezTo>
                  <a:pt x="53" y="204"/>
                  <a:pt x="53" y="204"/>
                  <a:pt x="53" y="204"/>
                </a:cubicBezTo>
                <a:cubicBezTo>
                  <a:pt x="55" y="197"/>
                  <a:pt x="60" y="192"/>
                  <a:pt x="65" y="189"/>
                </a:cubicBezTo>
                <a:cubicBezTo>
                  <a:pt x="66" y="192"/>
                  <a:pt x="67" y="196"/>
                  <a:pt x="68" y="199"/>
                </a:cubicBezTo>
                <a:cubicBezTo>
                  <a:pt x="68" y="201"/>
                  <a:pt x="69" y="203"/>
                  <a:pt x="69" y="204"/>
                </a:cubicBezTo>
                <a:cubicBezTo>
                  <a:pt x="69" y="206"/>
                  <a:pt x="68" y="207"/>
                  <a:pt x="67" y="208"/>
                </a:cubicBezTo>
                <a:cubicBezTo>
                  <a:pt x="67" y="209"/>
                  <a:pt x="65" y="210"/>
                  <a:pt x="64" y="210"/>
                </a:cubicBezTo>
                <a:cubicBezTo>
                  <a:pt x="62" y="211"/>
                  <a:pt x="60" y="211"/>
                  <a:pt x="59" y="211"/>
                </a:cubicBezTo>
                <a:moveTo>
                  <a:pt x="62" y="187"/>
                </a:moveTo>
                <a:cubicBezTo>
                  <a:pt x="63" y="185"/>
                  <a:pt x="64" y="183"/>
                  <a:pt x="64" y="181"/>
                </a:cubicBezTo>
                <a:cubicBezTo>
                  <a:pt x="64" y="183"/>
                  <a:pt x="64" y="184"/>
                  <a:pt x="65" y="185"/>
                </a:cubicBezTo>
                <a:cubicBezTo>
                  <a:pt x="64" y="186"/>
                  <a:pt x="63" y="186"/>
                  <a:pt x="62" y="187"/>
                </a:cubicBezTo>
                <a:moveTo>
                  <a:pt x="48" y="206"/>
                </a:moveTo>
                <a:cubicBezTo>
                  <a:pt x="47" y="205"/>
                  <a:pt x="47" y="204"/>
                  <a:pt x="46" y="204"/>
                </a:cubicBezTo>
                <a:cubicBezTo>
                  <a:pt x="45" y="202"/>
                  <a:pt x="43" y="201"/>
                  <a:pt x="41" y="200"/>
                </a:cubicBezTo>
                <a:cubicBezTo>
                  <a:pt x="42" y="194"/>
                  <a:pt x="43" y="189"/>
                  <a:pt x="45" y="184"/>
                </a:cubicBezTo>
                <a:cubicBezTo>
                  <a:pt x="47" y="184"/>
                  <a:pt x="48" y="183"/>
                  <a:pt x="49" y="183"/>
                </a:cubicBezTo>
                <a:cubicBezTo>
                  <a:pt x="53" y="182"/>
                  <a:pt x="56" y="180"/>
                  <a:pt x="60" y="179"/>
                </a:cubicBezTo>
                <a:cubicBezTo>
                  <a:pt x="58" y="183"/>
                  <a:pt x="56" y="187"/>
                  <a:pt x="55" y="192"/>
                </a:cubicBezTo>
                <a:cubicBezTo>
                  <a:pt x="56" y="192"/>
                  <a:pt x="56" y="192"/>
                  <a:pt x="56" y="192"/>
                </a:cubicBezTo>
                <a:cubicBezTo>
                  <a:pt x="53" y="195"/>
                  <a:pt x="51" y="199"/>
                  <a:pt x="49" y="203"/>
                </a:cubicBezTo>
                <a:cubicBezTo>
                  <a:pt x="49" y="203"/>
                  <a:pt x="49" y="203"/>
                  <a:pt x="49" y="203"/>
                </a:cubicBezTo>
                <a:cubicBezTo>
                  <a:pt x="49" y="204"/>
                  <a:pt x="49" y="204"/>
                  <a:pt x="49" y="204"/>
                </a:cubicBezTo>
                <a:cubicBezTo>
                  <a:pt x="49" y="204"/>
                  <a:pt x="49" y="204"/>
                  <a:pt x="49" y="204"/>
                </a:cubicBezTo>
                <a:cubicBezTo>
                  <a:pt x="49" y="204"/>
                  <a:pt x="49" y="204"/>
                  <a:pt x="49" y="204"/>
                </a:cubicBezTo>
                <a:cubicBezTo>
                  <a:pt x="48" y="205"/>
                  <a:pt x="48" y="205"/>
                  <a:pt x="48" y="206"/>
                </a:cubicBezTo>
                <a:moveTo>
                  <a:pt x="57" y="190"/>
                </a:moveTo>
                <a:cubicBezTo>
                  <a:pt x="59" y="186"/>
                  <a:pt x="60" y="182"/>
                  <a:pt x="62" y="178"/>
                </a:cubicBezTo>
                <a:cubicBezTo>
                  <a:pt x="63" y="178"/>
                  <a:pt x="63" y="177"/>
                  <a:pt x="64" y="177"/>
                </a:cubicBezTo>
                <a:cubicBezTo>
                  <a:pt x="64" y="177"/>
                  <a:pt x="64" y="177"/>
                  <a:pt x="64" y="177"/>
                </a:cubicBezTo>
                <a:cubicBezTo>
                  <a:pt x="64" y="178"/>
                  <a:pt x="64" y="178"/>
                  <a:pt x="64" y="178"/>
                </a:cubicBezTo>
                <a:cubicBezTo>
                  <a:pt x="63" y="178"/>
                  <a:pt x="63" y="178"/>
                  <a:pt x="63" y="178"/>
                </a:cubicBezTo>
                <a:cubicBezTo>
                  <a:pt x="63" y="181"/>
                  <a:pt x="61" y="185"/>
                  <a:pt x="59" y="188"/>
                </a:cubicBezTo>
                <a:cubicBezTo>
                  <a:pt x="59" y="189"/>
                  <a:pt x="59" y="189"/>
                  <a:pt x="59" y="189"/>
                </a:cubicBezTo>
                <a:cubicBezTo>
                  <a:pt x="59" y="189"/>
                  <a:pt x="58" y="190"/>
                  <a:pt x="57" y="190"/>
                </a:cubicBezTo>
                <a:moveTo>
                  <a:pt x="62" y="149"/>
                </a:moveTo>
                <a:cubicBezTo>
                  <a:pt x="68" y="149"/>
                  <a:pt x="74" y="148"/>
                  <a:pt x="78" y="147"/>
                </a:cubicBezTo>
                <a:cubicBezTo>
                  <a:pt x="78" y="147"/>
                  <a:pt x="78" y="147"/>
                  <a:pt x="78" y="147"/>
                </a:cubicBezTo>
                <a:cubicBezTo>
                  <a:pt x="77" y="149"/>
                  <a:pt x="74" y="153"/>
                  <a:pt x="72" y="154"/>
                </a:cubicBezTo>
                <a:cubicBezTo>
                  <a:pt x="70" y="156"/>
                  <a:pt x="66" y="157"/>
                  <a:pt x="62" y="157"/>
                </a:cubicBezTo>
                <a:cubicBezTo>
                  <a:pt x="62" y="157"/>
                  <a:pt x="62" y="157"/>
                  <a:pt x="62" y="157"/>
                </a:cubicBezTo>
                <a:cubicBezTo>
                  <a:pt x="62" y="157"/>
                  <a:pt x="62" y="157"/>
                  <a:pt x="62" y="157"/>
                </a:cubicBezTo>
                <a:cubicBezTo>
                  <a:pt x="62" y="157"/>
                  <a:pt x="61" y="157"/>
                  <a:pt x="61" y="156"/>
                </a:cubicBezTo>
                <a:cubicBezTo>
                  <a:pt x="57" y="156"/>
                  <a:pt x="54" y="155"/>
                  <a:pt x="51" y="153"/>
                </a:cubicBezTo>
                <a:cubicBezTo>
                  <a:pt x="48" y="151"/>
                  <a:pt x="46" y="149"/>
                  <a:pt x="45" y="147"/>
                </a:cubicBezTo>
                <a:cubicBezTo>
                  <a:pt x="46" y="147"/>
                  <a:pt x="47" y="147"/>
                  <a:pt x="48" y="148"/>
                </a:cubicBezTo>
                <a:cubicBezTo>
                  <a:pt x="53" y="148"/>
                  <a:pt x="58" y="149"/>
                  <a:pt x="62" y="149"/>
                </a:cubicBezTo>
                <a:moveTo>
                  <a:pt x="30" y="181"/>
                </a:moveTo>
                <a:cubicBezTo>
                  <a:pt x="30" y="180"/>
                  <a:pt x="29" y="179"/>
                  <a:pt x="29" y="179"/>
                </a:cubicBezTo>
                <a:cubicBezTo>
                  <a:pt x="32" y="174"/>
                  <a:pt x="34" y="166"/>
                  <a:pt x="37" y="159"/>
                </a:cubicBezTo>
                <a:cubicBezTo>
                  <a:pt x="38" y="155"/>
                  <a:pt x="39" y="151"/>
                  <a:pt x="40" y="148"/>
                </a:cubicBezTo>
                <a:cubicBezTo>
                  <a:pt x="40" y="147"/>
                  <a:pt x="40" y="145"/>
                  <a:pt x="40" y="144"/>
                </a:cubicBezTo>
                <a:cubicBezTo>
                  <a:pt x="40" y="144"/>
                  <a:pt x="40" y="144"/>
                  <a:pt x="40" y="144"/>
                </a:cubicBezTo>
                <a:cubicBezTo>
                  <a:pt x="41" y="144"/>
                  <a:pt x="41" y="144"/>
                  <a:pt x="41" y="144"/>
                </a:cubicBezTo>
                <a:cubicBezTo>
                  <a:pt x="41" y="145"/>
                  <a:pt x="41" y="145"/>
                  <a:pt x="41" y="145"/>
                </a:cubicBezTo>
                <a:cubicBezTo>
                  <a:pt x="41" y="150"/>
                  <a:pt x="45" y="153"/>
                  <a:pt x="49" y="156"/>
                </a:cubicBezTo>
                <a:cubicBezTo>
                  <a:pt x="52" y="158"/>
                  <a:pt x="56" y="160"/>
                  <a:pt x="60" y="160"/>
                </a:cubicBezTo>
                <a:cubicBezTo>
                  <a:pt x="61" y="160"/>
                  <a:pt x="62" y="160"/>
                  <a:pt x="62" y="160"/>
                </a:cubicBezTo>
                <a:cubicBezTo>
                  <a:pt x="65" y="160"/>
                  <a:pt x="67" y="160"/>
                  <a:pt x="70" y="159"/>
                </a:cubicBezTo>
                <a:cubicBezTo>
                  <a:pt x="68" y="161"/>
                  <a:pt x="66" y="164"/>
                  <a:pt x="65" y="168"/>
                </a:cubicBezTo>
                <a:cubicBezTo>
                  <a:pt x="65" y="170"/>
                  <a:pt x="64" y="171"/>
                  <a:pt x="64" y="173"/>
                </a:cubicBezTo>
                <a:cubicBezTo>
                  <a:pt x="64" y="173"/>
                  <a:pt x="64" y="173"/>
                  <a:pt x="64" y="173"/>
                </a:cubicBezTo>
                <a:cubicBezTo>
                  <a:pt x="59" y="175"/>
                  <a:pt x="53" y="177"/>
                  <a:pt x="48" y="180"/>
                </a:cubicBezTo>
                <a:cubicBezTo>
                  <a:pt x="47" y="180"/>
                  <a:pt x="46" y="180"/>
                  <a:pt x="45" y="180"/>
                </a:cubicBezTo>
                <a:cubicBezTo>
                  <a:pt x="45" y="180"/>
                  <a:pt x="45" y="180"/>
                  <a:pt x="45" y="180"/>
                </a:cubicBezTo>
                <a:cubicBezTo>
                  <a:pt x="44" y="180"/>
                  <a:pt x="44" y="180"/>
                  <a:pt x="44" y="180"/>
                </a:cubicBezTo>
                <a:cubicBezTo>
                  <a:pt x="43" y="180"/>
                  <a:pt x="43" y="180"/>
                  <a:pt x="43" y="180"/>
                </a:cubicBezTo>
                <a:cubicBezTo>
                  <a:pt x="42" y="182"/>
                  <a:pt x="42" y="182"/>
                  <a:pt x="42" y="182"/>
                </a:cubicBezTo>
                <a:cubicBezTo>
                  <a:pt x="40" y="187"/>
                  <a:pt x="39" y="193"/>
                  <a:pt x="38" y="198"/>
                </a:cubicBezTo>
                <a:cubicBezTo>
                  <a:pt x="37" y="198"/>
                  <a:pt x="37" y="198"/>
                  <a:pt x="37" y="198"/>
                </a:cubicBezTo>
                <a:cubicBezTo>
                  <a:pt x="36" y="198"/>
                  <a:pt x="35" y="197"/>
                  <a:pt x="35" y="197"/>
                </a:cubicBezTo>
                <a:cubicBezTo>
                  <a:pt x="34" y="196"/>
                  <a:pt x="34" y="195"/>
                  <a:pt x="34" y="194"/>
                </a:cubicBezTo>
                <a:cubicBezTo>
                  <a:pt x="33" y="191"/>
                  <a:pt x="32" y="189"/>
                  <a:pt x="32" y="186"/>
                </a:cubicBezTo>
                <a:cubicBezTo>
                  <a:pt x="32" y="185"/>
                  <a:pt x="32" y="185"/>
                  <a:pt x="32" y="185"/>
                </a:cubicBezTo>
                <a:cubicBezTo>
                  <a:pt x="32" y="185"/>
                  <a:pt x="32" y="185"/>
                  <a:pt x="32" y="185"/>
                </a:cubicBezTo>
                <a:cubicBezTo>
                  <a:pt x="33" y="183"/>
                  <a:pt x="36" y="177"/>
                  <a:pt x="37" y="174"/>
                </a:cubicBezTo>
                <a:cubicBezTo>
                  <a:pt x="37" y="173"/>
                  <a:pt x="37" y="173"/>
                  <a:pt x="37" y="173"/>
                </a:cubicBezTo>
                <a:cubicBezTo>
                  <a:pt x="38" y="173"/>
                  <a:pt x="38" y="172"/>
                  <a:pt x="39" y="172"/>
                </a:cubicBezTo>
                <a:cubicBezTo>
                  <a:pt x="42" y="170"/>
                  <a:pt x="45" y="169"/>
                  <a:pt x="47" y="167"/>
                </a:cubicBezTo>
                <a:cubicBezTo>
                  <a:pt x="50" y="166"/>
                  <a:pt x="53" y="164"/>
                  <a:pt x="56" y="162"/>
                </a:cubicBezTo>
                <a:cubicBezTo>
                  <a:pt x="54" y="159"/>
                  <a:pt x="54" y="159"/>
                  <a:pt x="54" y="159"/>
                </a:cubicBezTo>
                <a:cubicBezTo>
                  <a:pt x="51" y="161"/>
                  <a:pt x="49" y="163"/>
                  <a:pt x="46" y="164"/>
                </a:cubicBezTo>
                <a:cubicBezTo>
                  <a:pt x="43" y="165"/>
                  <a:pt x="40" y="167"/>
                  <a:pt x="37" y="169"/>
                </a:cubicBezTo>
                <a:cubicBezTo>
                  <a:pt x="36" y="169"/>
                  <a:pt x="35" y="170"/>
                  <a:pt x="35" y="171"/>
                </a:cubicBezTo>
                <a:cubicBezTo>
                  <a:pt x="34" y="171"/>
                  <a:pt x="34" y="172"/>
                  <a:pt x="34" y="173"/>
                </a:cubicBezTo>
                <a:cubicBezTo>
                  <a:pt x="33" y="174"/>
                  <a:pt x="31" y="178"/>
                  <a:pt x="30" y="181"/>
                </a:cubicBezTo>
                <a:moveTo>
                  <a:pt x="62" y="145"/>
                </a:moveTo>
                <a:cubicBezTo>
                  <a:pt x="61" y="145"/>
                  <a:pt x="60" y="145"/>
                  <a:pt x="59" y="145"/>
                </a:cubicBezTo>
                <a:cubicBezTo>
                  <a:pt x="66" y="144"/>
                  <a:pt x="72" y="143"/>
                  <a:pt x="79" y="141"/>
                </a:cubicBezTo>
                <a:cubicBezTo>
                  <a:pt x="79" y="141"/>
                  <a:pt x="79" y="141"/>
                  <a:pt x="79" y="141"/>
                </a:cubicBezTo>
                <a:cubicBezTo>
                  <a:pt x="80" y="141"/>
                  <a:pt x="80" y="141"/>
                  <a:pt x="80" y="141"/>
                </a:cubicBezTo>
                <a:cubicBezTo>
                  <a:pt x="80" y="142"/>
                  <a:pt x="80" y="142"/>
                  <a:pt x="80" y="142"/>
                </a:cubicBezTo>
                <a:cubicBezTo>
                  <a:pt x="80" y="142"/>
                  <a:pt x="80" y="142"/>
                  <a:pt x="80" y="142"/>
                </a:cubicBezTo>
                <a:cubicBezTo>
                  <a:pt x="80" y="142"/>
                  <a:pt x="80" y="142"/>
                  <a:pt x="79" y="143"/>
                </a:cubicBezTo>
                <a:cubicBezTo>
                  <a:pt x="79" y="143"/>
                  <a:pt x="78" y="143"/>
                  <a:pt x="77" y="143"/>
                </a:cubicBezTo>
                <a:cubicBezTo>
                  <a:pt x="73" y="145"/>
                  <a:pt x="68" y="145"/>
                  <a:pt x="62" y="145"/>
                </a:cubicBezTo>
                <a:moveTo>
                  <a:pt x="40" y="138"/>
                </a:moveTo>
                <a:cubicBezTo>
                  <a:pt x="40" y="137"/>
                  <a:pt x="40" y="137"/>
                  <a:pt x="40" y="137"/>
                </a:cubicBezTo>
                <a:cubicBezTo>
                  <a:pt x="40" y="138"/>
                  <a:pt x="40" y="138"/>
                  <a:pt x="40" y="138"/>
                </a:cubicBezTo>
                <a:cubicBezTo>
                  <a:pt x="40" y="138"/>
                  <a:pt x="40" y="138"/>
                  <a:pt x="40" y="138"/>
                </a:cubicBezTo>
                <a:moveTo>
                  <a:pt x="52" y="140"/>
                </a:moveTo>
                <a:cubicBezTo>
                  <a:pt x="56" y="140"/>
                  <a:pt x="61" y="139"/>
                  <a:pt x="66" y="139"/>
                </a:cubicBezTo>
                <a:cubicBezTo>
                  <a:pt x="70" y="138"/>
                  <a:pt x="75" y="138"/>
                  <a:pt x="79" y="137"/>
                </a:cubicBezTo>
                <a:cubicBezTo>
                  <a:pt x="79" y="137"/>
                  <a:pt x="79" y="137"/>
                  <a:pt x="79" y="137"/>
                </a:cubicBezTo>
                <a:cubicBezTo>
                  <a:pt x="70" y="140"/>
                  <a:pt x="61" y="142"/>
                  <a:pt x="52" y="142"/>
                </a:cubicBezTo>
                <a:cubicBezTo>
                  <a:pt x="52" y="142"/>
                  <a:pt x="52" y="142"/>
                  <a:pt x="52" y="142"/>
                </a:cubicBezTo>
                <a:cubicBezTo>
                  <a:pt x="49" y="142"/>
                  <a:pt x="47" y="142"/>
                  <a:pt x="44" y="141"/>
                </a:cubicBezTo>
                <a:cubicBezTo>
                  <a:pt x="43" y="141"/>
                  <a:pt x="43" y="141"/>
                  <a:pt x="43" y="141"/>
                </a:cubicBezTo>
                <a:cubicBezTo>
                  <a:pt x="43" y="141"/>
                  <a:pt x="43" y="141"/>
                  <a:pt x="43" y="141"/>
                </a:cubicBezTo>
                <a:cubicBezTo>
                  <a:pt x="43" y="141"/>
                  <a:pt x="43" y="141"/>
                  <a:pt x="43" y="141"/>
                </a:cubicBezTo>
                <a:cubicBezTo>
                  <a:pt x="43" y="140"/>
                  <a:pt x="43" y="139"/>
                  <a:pt x="43" y="139"/>
                </a:cubicBezTo>
                <a:cubicBezTo>
                  <a:pt x="46" y="140"/>
                  <a:pt x="49" y="140"/>
                  <a:pt x="52" y="140"/>
                </a:cubicBezTo>
                <a:moveTo>
                  <a:pt x="15" y="213"/>
                </a:moveTo>
                <a:cubicBezTo>
                  <a:pt x="14" y="210"/>
                  <a:pt x="12" y="206"/>
                  <a:pt x="10" y="202"/>
                </a:cubicBezTo>
                <a:cubicBezTo>
                  <a:pt x="8" y="198"/>
                  <a:pt x="6" y="194"/>
                  <a:pt x="5" y="190"/>
                </a:cubicBezTo>
                <a:cubicBezTo>
                  <a:pt x="4" y="188"/>
                  <a:pt x="4" y="186"/>
                  <a:pt x="4" y="185"/>
                </a:cubicBezTo>
                <a:cubicBezTo>
                  <a:pt x="4" y="184"/>
                  <a:pt x="4" y="183"/>
                  <a:pt x="4" y="183"/>
                </a:cubicBezTo>
                <a:cubicBezTo>
                  <a:pt x="4" y="182"/>
                  <a:pt x="5" y="181"/>
                  <a:pt x="5" y="180"/>
                </a:cubicBezTo>
                <a:cubicBezTo>
                  <a:pt x="6" y="179"/>
                  <a:pt x="7" y="178"/>
                  <a:pt x="7" y="177"/>
                </a:cubicBezTo>
                <a:cubicBezTo>
                  <a:pt x="14" y="163"/>
                  <a:pt x="18" y="152"/>
                  <a:pt x="25" y="138"/>
                </a:cubicBezTo>
                <a:cubicBezTo>
                  <a:pt x="25" y="137"/>
                  <a:pt x="27" y="136"/>
                  <a:pt x="28" y="135"/>
                </a:cubicBezTo>
                <a:cubicBezTo>
                  <a:pt x="29" y="134"/>
                  <a:pt x="31" y="134"/>
                  <a:pt x="32" y="134"/>
                </a:cubicBezTo>
                <a:cubicBezTo>
                  <a:pt x="32" y="134"/>
                  <a:pt x="32" y="134"/>
                  <a:pt x="32" y="134"/>
                </a:cubicBezTo>
                <a:cubicBezTo>
                  <a:pt x="33" y="134"/>
                  <a:pt x="33" y="134"/>
                  <a:pt x="33" y="134"/>
                </a:cubicBezTo>
                <a:cubicBezTo>
                  <a:pt x="34" y="134"/>
                  <a:pt x="35" y="136"/>
                  <a:pt x="36" y="137"/>
                </a:cubicBezTo>
                <a:cubicBezTo>
                  <a:pt x="37" y="138"/>
                  <a:pt x="37" y="140"/>
                  <a:pt x="37" y="142"/>
                </a:cubicBezTo>
                <a:cubicBezTo>
                  <a:pt x="37" y="142"/>
                  <a:pt x="37" y="142"/>
                  <a:pt x="37" y="142"/>
                </a:cubicBezTo>
                <a:cubicBezTo>
                  <a:pt x="37" y="142"/>
                  <a:pt x="37" y="143"/>
                  <a:pt x="37" y="144"/>
                </a:cubicBezTo>
                <a:cubicBezTo>
                  <a:pt x="36" y="147"/>
                  <a:pt x="35" y="154"/>
                  <a:pt x="32" y="161"/>
                </a:cubicBezTo>
                <a:cubicBezTo>
                  <a:pt x="30" y="168"/>
                  <a:pt x="28" y="174"/>
                  <a:pt x="25" y="178"/>
                </a:cubicBezTo>
                <a:cubicBezTo>
                  <a:pt x="25" y="179"/>
                  <a:pt x="25" y="179"/>
                  <a:pt x="25" y="179"/>
                </a:cubicBezTo>
                <a:cubicBezTo>
                  <a:pt x="25" y="180"/>
                  <a:pt x="25" y="180"/>
                  <a:pt x="25" y="180"/>
                </a:cubicBezTo>
                <a:cubicBezTo>
                  <a:pt x="27" y="182"/>
                  <a:pt x="28" y="184"/>
                  <a:pt x="28" y="187"/>
                </a:cubicBezTo>
                <a:cubicBezTo>
                  <a:pt x="29" y="189"/>
                  <a:pt x="29" y="192"/>
                  <a:pt x="30" y="195"/>
                </a:cubicBezTo>
                <a:cubicBezTo>
                  <a:pt x="30" y="196"/>
                  <a:pt x="31" y="198"/>
                  <a:pt x="32" y="199"/>
                </a:cubicBezTo>
                <a:cubicBezTo>
                  <a:pt x="33" y="201"/>
                  <a:pt x="35" y="201"/>
                  <a:pt x="36" y="202"/>
                </a:cubicBezTo>
                <a:cubicBezTo>
                  <a:pt x="39" y="202"/>
                  <a:pt x="42" y="204"/>
                  <a:pt x="44" y="206"/>
                </a:cubicBezTo>
                <a:cubicBezTo>
                  <a:pt x="46" y="208"/>
                  <a:pt x="47" y="211"/>
                  <a:pt x="47" y="213"/>
                </a:cubicBezTo>
                <a:cubicBezTo>
                  <a:pt x="47" y="215"/>
                  <a:pt x="47" y="215"/>
                  <a:pt x="47" y="215"/>
                </a:cubicBezTo>
                <a:cubicBezTo>
                  <a:pt x="49" y="215"/>
                  <a:pt x="49" y="215"/>
                  <a:pt x="49" y="215"/>
                </a:cubicBezTo>
                <a:cubicBezTo>
                  <a:pt x="50" y="215"/>
                  <a:pt x="52" y="215"/>
                  <a:pt x="53" y="215"/>
                </a:cubicBezTo>
                <a:cubicBezTo>
                  <a:pt x="57" y="215"/>
                  <a:pt x="61" y="215"/>
                  <a:pt x="65" y="213"/>
                </a:cubicBezTo>
                <a:cubicBezTo>
                  <a:pt x="67" y="213"/>
                  <a:pt x="68" y="212"/>
                  <a:pt x="70" y="211"/>
                </a:cubicBezTo>
                <a:cubicBezTo>
                  <a:pt x="72" y="209"/>
                  <a:pt x="72" y="207"/>
                  <a:pt x="72" y="204"/>
                </a:cubicBezTo>
                <a:cubicBezTo>
                  <a:pt x="72" y="202"/>
                  <a:pt x="72" y="200"/>
                  <a:pt x="71" y="198"/>
                </a:cubicBezTo>
                <a:cubicBezTo>
                  <a:pt x="70" y="191"/>
                  <a:pt x="67" y="184"/>
                  <a:pt x="67" y="177"/>
                </a:cubicBezTo>
                <a:cubicBezTo>
                  <a:pt x="67" y="175"/>
                  <a:pt x="68" y="172"/>
                  <a:pt x="69" y="169"/>
                </a:cubicBezTo>
                <a:cubicBezTo>
                  <a:pt x="70" y="165"/>
                  <a:pt x="72" y="162"/>
                  <a:pt x="74" y="160"/>
                </a:cubicBezTo>
                <a:cubicBezTo>
                  <a:pt x="76" y="158"/>
                  <a:pt x="77" y="158"/>
                  <a:pt x="79" y="158"/>
                </a:cubicBezTo>
                <a:cubicBezTo>
                  <a:pt x="79" y="158"/>
                  <a:pt x="79" y="158"/>
                  <a:pt x="79" y="158"/>
                </a:cubicBezTo>
                <a:cubicBezTo>
                  <a:pt x="81" y="158"/>
                  <a:pt x="82" y="158"/>
                  <a:pt x="83" y="159"/>
                </a:cubicBezTo>
                <a:cubicBezTo>
                  <a:pt x="84" y="160"/>
                  <a:pt x="85" y="161"/>
                  <a:pt x="85" y="162"/>
                </a:cubicBezTo>
                <a:cubicBezTo>
                  <a:pt x="85" y="162"/>
                  <a:pt x="85" y="162"/>
                  <a:pt x="85" y="162"/>
                </a:cubicBezTo>
                <a:cubicBezTo>
                  <a:pt x="85" y="164"/>
                  <a:pt x="85" y="166"/>
                  <a:pt x="85" y="169"/>
                </a:cubicBezTo>
                <a:cubicBezTo>
                  <a:pt x="85" y="178"/>
                  <a:pt x="86" y="188"/>
                  <a:pt x="89" y="197"/>
                </a:cubicBezTo>
                <a:cubicBezTo>
                  <a:pt x="94" y="213"/>
                  <a:pt x="98" y="220"/>
                  <a:pt x="102" y="235"/>
                </a:cubicBezTo>
                <a:cubicBezTo>
                  <a:pt x="102" y="239"/>
                  <a:pt x="103" y="241"/>
                  <a:pt x="103" y="244"/>
                </a:cubicBezTo>
                <a:cubicBezTo>
                  <a:pt x="103" y="250"/>
                  <a:pt x="101" y="255"/>
                  <a:pt x="98" y="259"/>
                </a:cubicBezTo>
                <a:cubicBezTo>
                  <a:pt x="96" y="263"/>
                  <a:pt x="93" y="267"/>
                  <a:pt x="92" y="272"/>
                </a:cubicBezTo>
                <a:cubicBezTo>
                  <a:pt x="92" y="272"/>
                  <a:pt x="92" y="272"/>
                  <a:pt x="92" y="272"/>
                </a:cubicBezTo>
                <a:cubicBezTo>
                  <a:pt x="92" y="275"/>
                  <a:pt x="92" y="278"/>
                  <a:pt x="92" y="281"/>
                </a:cubicBezTo>
                <a:cubicBezTo>
                  <a:pt x="91" y="281"/>
                  <a:pt x="91" y="282"/>
                  <a:pt x="91" y="283"/>
                </a:cubicBezTo>
                <a:cubicBezTo>
                  <a:pt x="92" y="283"/>
                  <a:pt x="92" y="283"/>
                  <a:pt x="92" y="283"/>
                </a:cubicBezTo>
                <a:cubicBezTo>
                  <a:pt x="91" y="286"/>
                  <a:pt x="91" y="288"/>
                  <a:pt x="91" y="291"/>
                </a:cubicBezTo>
                <a:cubicBezTo>
                  <a:pt x="95" y="291"/>
                  <a:pt x="95" y="291"/>
                  <a:pt x="95" y="291"/>
                </a:cubicBezTo>
                <a:cubicBezTo>
                  <a:pt x="95" y="289"/>
                  <a:pt x="95" y="286"/>
                  <a:pt x="95" y="284"/>
                </a:cubicBezTo>
                <a:cubicBezTo>
                  <a:pt x="97" y="284"/>
                  <a:pt x="98" y="285"/>
                  <a:pt x="99" y="286"/>
                </a:cubicBezTo>
                <a:cubicBezTo>
                  <a:pt x="100" y="287"/>
                  <a:pt x="100" y="288"/>
                  <a:pt x="100" y="289"/>
                </a:cubicBezTo>
                <a:cubicBezTo>
                  <a:pt x="100" y="290"/>
                  <a:pt x="99" y="291"/>
                  <a:pt x="98" y="292"/>
                </a:cubicBezTo>
                <a:cubicBezTo>
                  <a:pt x="96" y="294"/>
                  <a:pt x="93" y="295"/>
                  <a:pt x="90" y="296"/>
                </a:cubicBezTo>
                <a:cubicBezTo>
                  <a:pt x="87" y="297"/>
                  <a:pt x="84" y="298"/>
                  <a:pt x="82" y="298"/>
                </a:cubicBezTo>
                <a:cubicBezTo>
                  <a:pt x="79" y="299"/>
                  <a:pt x="77" y="299"/>
                  <a:pt x="74" y="299"/>
                </a:cubicBezTo>
                <a:cubicBezTo>
                  <a:pt x="74" y="299"/>
                  <a:pt x="74" y="299"/>
                  <a:pt x="74" y="299"/>
                </a:cubicBezTo>
                <a:cubicBezTo>
                  <a:pt x="70" y="299"/>
                  <a:pt x="66" y="298"/>
                  <a:pt x="61" y="298"/>
                </a:cubicBezTo>
                <a:cubicBezTo>
                  <a:pt x="48" y="297"/>
                  <a:pt x="41" y="294"/>
                  <a:pt x="38" y="292"/>
                </a:cubicBezTo>
                <a:cubicBezTo>
                  <a:pt x="37" y="292"/>
                  <a:pt x="36" y="291"/>
                  <a:pt x="36" y="290"/>
                </a:cubicBezTo>
                <a:cubicBezTo>
                  <a:pt x="36" y="290"/>
                  <a:pt x="36" y="289"/>
                  <a:pt x="36" y="288"/>
                </a:cubicBezTo>
                <a:cubicBezTo>
                  <a:pt x="36" y="288"/>
                  <a:pt x="36" y="288"/>
                  <a:pt x="36" y="288"/>
                </a:cubicBezTo>
                <a:cubicBezTo>
                  <a:pt x="36" y="287"/>
                  <a:pt x="36" y="287"/>
                  <a:pt x="36" y="287"/>
                </a:cubicBezTo>
                <a:cubicBezTo>
                  <a:pt x="37" y="287"/>
                  <a:pt x="38" y="286"/>
                  <a:pt x="40" y="285"/>
                </a:cubicBezTo>
                <a:cubicBezTo>
                  <a:pt x="40" y="286"/>
                  <a:pt x="40" y="286"/>
                  <a:pt x="40" y="286"/>
                </a:cubicBezTo>
                <a:cubicBezTo>
                  <a:pt x="40" y="288"/>
                  <a:pt x="40" y="289"/>
                  <a:pt x="40" y="291"/>
                </a:cubicBezTo>
                <a:cubicBezTo>
                  <a:pt x="44" y="291"/>
                  <a:pt x="44" y="291"/>
                  <a:pt x="44" y="291"/>
                </a:cubicBezTo>
                <a:cubicBezTo>
                  <a:pt x="44" y="290"/>
                  <a:pt x="44" y="288"/>
                  <a:pt x="44" y="286"/>
                </a:cubicBezTo>
                <a:cubicBezTo>
                  <a:pt x="44" y="281"/>
                  <a:pt x="44" y="276"/>
                  <a:pt x="43" y="271"/>
                </a:cubicBezTo>
                <a:cubicBezTo>
                  <a:pt x="43" y="271"/>
                  <a:pt x="43" y="271"/>
                  <a:pt x="43" y="271"/>
                </a:cubicBezTo>
                <a:cubicBezTo>
                  <a:pt x="40" y="272"/>
                  <a:pt x="40" y="272"/>
                  <a:pt x="40" y="272"/>
                </a:cubicBezTo>
                <a:cubicBezTo>
                  <a:pt x="43" y="271"/>
                  <a:pt x="43" y="271"/>
                  <a:pt x="43" y="271"/>
                </a:cubicBezTo>
                <a:cubicBezTo>
                  <a:pt x="43" y="271"/>
                  <a:pt x="43" y="271"/>
                  <a:pt x="43" y="271"/>
                </a:cubicBezTo>
                <a:cubicBezTo>
                  <a:pt x="38" y="264"/>
                  <a:pt x="34" y="257"/>
                  <a:pt x="30" y="251"/>
                </a:cubicBezTo>
                <a:cubicBezTo>
                  <a:pt x="26" y="245"/>
                  <a:pt x="24" y="241"/>
                  <a:pt x="23" y="239"/>
                </a:cubicBezTo>
                <a:cubicBezTo>
                  <a:pt x="21" y="237"/>
                  <a:pt x="21" y="235"/>
                  <a:pt x="20" y="232"/>
                </a:cubicBezTo>
                <a:cubicBezTo>
                  <a:pt x="20" y="233"/>
                  <a:pt x="21" y="234"/>
                  <a:pt x="21" y="235"/>
                </a:cubicBezTo>
                <a:cubicBezTo>
                  <a:pt x="21" y="235"/>
                  <a:pt x="21" y="235"/>
                  <a:pt x="21" y="235"/>
                </a:cubicBezTo>
                <a:cubicBezTo>
                  <a:pt x="22" y="235"/>
                  <a:pt x="22" y="235"/>
                  <a:pt x="22" y="235"/>
                </a:cubicBezTo>
                <a:cubicBezTo>
                  <a:pt x="25" y="238"/>
                  <a:pt x="25" y="238"/>
                  <a:pt x="25" y="238"/>
                </a:cubicBezTo>
                <a:cubicBezTo>
                  <a:pt x="25" y="234"/>
                  <a:pt x="25" y="234"/>
                  <a:pt x="25" y="234"/>
                </a:cubicBezTo>
                <a:cubicBezTo>
                  <a:pt x="24" y="234"/>
                  <a:pt x="24" y="234"/>
                  <a:pt x="24" y="234"/>
                </a:cubicBezTo>
                <a:cubicBezTo>
                  <a:pt x="24" y="233"/>
                  <a:pt x="24" y="233"/>
                  <a:pt x="24" y="233"/>
                </a:cubicBezTo>
                <a:cubicBezTo>
                  <a:pt x="24" y="233"/>
                  <a:pt x="24" y="233"/>
                  <a:pt x="24" y="233"/>
                </a:cubicBezTo>
                <a:cubicBezTo>
                  <a:pt x="24" y="233"/>
                  <a:pt x="24" y="233"/>
                  <a:pt x="24" y="233"/>
                </a:cubicBezTo>
                <a:cubicBezTo>
                  <a:pt x="24" y="233"/>
                  <a:pt x="24" y="233"/>
                  <a:pt x="24" y="233"/>
                </a:cubicBezTo>
                <a:cubicBezTo>
                  <a:pt x="24" y="233"/>
                  <a:pt x="24" y="233"/>
                  <a:pt x="24" y="233"/>
                </a:cubicBezTo>
                <a:cubicBezTo>
                  <a:pt x="21" y="226"/>
                  <a:pt x="18" y="220"/>
                  <a:pt x="15" y="214"/>
                </a:cubicBezTo>
                <a:cubicBezTo>
                  <a:pt x="15" y="213"/>
                  <a:pt x="15" y="213"/>
                  <a:pt x="15" y="213"/>
                </a:cubicBezTo>
                <a:cubicBezTo>
                  <a:pt x="15" y="213"/>
                  <a:pt x="15" y="213"/>
                  <a:pt x="15" y="213"/>
                </a:cubicBezTo>
                <a:moveTo>
                  <a:pt x="44" y="133"/>
                </a:moveTo>
                <a:cubicBezTo>
                  <a:pt x="45" y="133"/>
                  <a:pt x="45" y="133"/>
                  <a:pt x="45" y="133"/>
                </a:cubicBezTo>
                <a:cubicBezTo>
                  <a:pt x="45" y="133"/>
                  <a:pt x="45" y="133"/>
                  <a:pt x="45" y="133"/>
                </a:cubicBezTo>
                <a:cubicBezTo>
                  <a:pt x="57" y="133"/>
                  <a:pt x="68" y="131"/>
                  <a:pt x="80" y="129"/>
                </a:cubicBezTo>
                <a:cubicBezTo>
                  <a:pt x="79" y="130"/>
                  <a:pt x="79" y="130"/>
                  <a:pt x="79" y="130"/>
                </a:cubicBezTo>
                <a:cubicBezTo>
                  <a:pt x="79" y="131"/>
                  <a:pt x="78" y="132"/>
                  <a:pt x="78" y="133"/>
                </a:cubicBezTo>
                <a:cubicBezTo>
                  <a:pt x="78" y="133"/>
                  <a:pt x="78" y="133"/>
                  <a:pt x="78" y="133"/>
                </a:cubicBezTo>
                <a:cubicBezTo>
                  <a:pt x="74" y="134"/>
                  <a:pt x="70" y="135"/>
                  <a:pt x="65" y="135"/>
                </a:cubicBezTo>
                <a:cubicBezTo>
                  <a:pt x="61" y="136"/>
                  <a:pt x="56" y="136"/>
                  <a:pt x="52" y="136"/>
                </a:cubicBezTo>
                <a:cubicBezTo>
                  <a:pt x="52" y="136"/>
                  <a:pt x="52" y="136"/>
                  <a:pt x="52" y="136"/>
                </a:cubicBezTo>
                <a:cubicBezTo>
                  <a:pt x="52" y="136"/>
                  <a:pt x="52" y="136"/>
                  <a:pt x="52" y="136"/>
                </a:cubicBezTo>
                <a:cubicBezTo>
                  <a:pt x="49" y="136"/>
                  <a:pt x="46" y="136"/>
                  <a:pt x="44" y="135"/>
                </a:cubicBezTo>
                <a:cubicBezTo>
                  <a:pt x="44" y="135"/>
                  <a:pt x="44" y="135"/>
                  <a:pt x="44" y="135"/>
                </a:cubicBezTo>
                <a:cubicBezTo>
                  <a:pt x="43" y="135"/>
                  <a:pt x="43" y="135"/>
                  <a:pt x="43" y="135"/>
                </a:cubicBezTo>
                <a:cubicBezTo>
                  <a:pt x="43" y="134"/>
                  <a:pt x="43" y="134"/>
                  <a:pt x="43" y="133"/>
                </a:cubicBezTo>
                <a:cubicBezTo>
                  <a:pt x="44" y="133"/>
                  <a:pt x="44" y="133"/>
                  <a:pt x="44" y="133"/>
                </a:cubicBezTo>
                <a:moveTo>
                  <a:pt x="48" y="126"/>
                </a:moveTo>
                <a:cubicBezTo>
                  <a:pt x="49" y="126"/>
                  <a:pt x="50" y="126"/>
                  <a:pt x="51" y="125"/>
                </a:cubicBezTo>
                <a:cubicBezTo>
                  <a:pt x="60" y="125"/>
                  <a:pt x="70" y="124"/>
                  <a:pt x="79" y="124"/>
                </a:cubicBezTo>
                <a:cubicBezTo>
                  <a:pt x="79" y="124"/>
                  <a:pt x="79" y="124"/>
                  <a:pt x="79" y="124"/>
                </a:cubicBezTo>
                <a:cubicBezTo>
                  <a:pt x="79" y="125"/>
                  <a:pt x="79" y="125"/>
                  <a:pt x="78" y="125"/>
                </a:cubicBezTo>
                <a:cubicBezTo>
                  <a:pt x="78" y="126"/>
                  <a:pt x="78" y="126"/>
                  <a:pt x="78" y="126"/>
                </a:cubicBezTo>
                <a:cubicBezTo>
                  <a:pt x="78" y="126"/>
                  <a:pt x="78" y="126"/>
                  <a:pt x="78" y="126"/>
                </a:cubicBezTo>
                <a:cubicBezTo>
                  <a:pt x="67" y="127"/>
                  <a:pt x="56" y="129"/>
                  <a:pt x="45" y="130"/>
                </a:cubicBezTo>
                <a:cubicBezTo>
                  <a:pt x="45" y="130"/>
                  <a:pt x="45" y="130"/>
                  <a:pt x="45" y="130"/>
                </a:cubicBezTo>
                <a:cubicBezTo>
                  <a:pt x="44" y="130"/>
                  <a:pt x="44" y="130"/>
                  <a:pt x="44" y="130"/>
                </a:cubicBezTo>
                <a:cubicBezTo>
                  <a:pt x="44" y="130"/>
                  <a:pt x="44" y="130"/>
                  <a:pt x="44" y="130"/>
                </a:cubicBezTo>
                <a:cubicBezTo>
                  <a:pt x="43" y="129"/>
                  <a:pt x="43" y="129"/>
                  <a:pt x="43" y="129"/>
                </a:cubicBezTo>
                <a:cubicBezTo>
                  <a:pt x="43" y="129"/>
                  <a:pt x="43" y="129"/>
                  <a:pt x="43" y="129"/>
                </a:cubicBezTo>
                <a:cubicBezTo>
                  <a:pt x="43" y="129"/>
                  <a:pt x="43" y="129"/>
                  <a:pt x="43" y="129"/>
                </a:cubicBezTo>
                <a:cubicBezTo>
                  <a:pt x="43" y="129"/>
                  <a:pt x="43" y="128"/>
                  <a:pt x="43" y="128"/>
                </a:cubicBezTo>
                <a:cubicBezTo>
                  <a:pt x="43" y="127"/>
                  <a:pt x="43" y="126"/>
                  <a:pt x="43" y="125"/>
                </a:cubicBezTo>
                <a:cubicBezTo>
                  <a:pt x="44" y="125"/>
                  <a:pt x="46" y="126"/>
                  <a:pt x="48" y="126"/>
                </a:cubicBezTo>
                <a:moveTo>
                  <a:pt x="62" y="119"/>
                </a:moveTo>
                <a:cubicBezTo>
                  <a:pt x="66" y="119"/>
                  <a:pt x="69" y="119"/>
                  <a:pt x="73" y="118"/>
                </a:cubicBezTo>
                <a:cubicBezTo>
                  <a:pt x="75" y="118"/>
                  <a:pt x="77" y="118"/>
                  <a:pt x="79" y="117"/>
                </a:cubicBezTo>
                <a:cubicBezTo>
                  <a:pt x="79" y="118"/>
                  <a:pt x="79" y="119"/>
                  <a:pt x="79" y="120"/>
                </a:cubicBezTo>
                <a:cubicBezTo>
                  <a:pt x="79" y="120"/>
                  <a:pt x="79" y="120"/>
                  <a:pt x="79" y="120"/>
                </a:cubicBezTo>
                <a:cubicBezTo>
                  <a:pt x="70" y="121"/>
                  <a:pt x="60" y="121"/>
                  <a:pt x="51" y="122"/>
                </a:cubicBezTo>
                <a:cubicBezTo>
                  <a:pt x="50" y="122"/>
                  <a:pt x="49" y="122"/>
                  <a:pt x="48" y="122"/>
                </a:cubicBezTo>
                <a:cubicBezTo>
                  <a:pt x="48" y="122"/>
                  <a:pt x="48" y="122"/>
                  <a:pt x="48" y="122"/>
                </a:cubicBezTo>
                <a:cubicBezTo>
                  <a:pt x="46" y="122"/>
                  <a:pt x="44" y="122"/>
                  <a:pt x="42" y="121"/>
                </a:cubicBezTo>
                <a:cubicBezTo>
                  <a:pt x="42" y="121"/>
                  <a:pt x="42" y="120"/>
                  <a:pt x="42" y="120"/>
                </a:cubicBezTo>
                <a:cubicBezTo>
                  <a:pt x="42" y="119"/>
                  <a:pt x="42" y="119"/>
                  <a:pt x="42" y="118"/>
                </a:cubicBezTo>
                <a:cubicBezTo>
                  <a:pt x="43" y="118"/>
                  <a:pt x="43" y="118"/>
                  <a:pt x="43" y="118"/>
                </a:cubicBezTo>
                <a:cubicBezTo>
                  <a:pt x="43" y="118"/>
                  <a:pt x="43" y="118"/>
                  <a:pt x="43" y="118"/>
                </a:cubicBezTo>
                <a:cubicBezTo>
                  <a:pt x="49" y="118"/>
                  <a:pt x="56" y="119"/>
                  <a:pt x="62" y="119"/>
                </a:cubicBezTo>
                <a:moveTo>
                  <a:pt x="57" y="115"/>
                </a:moveTo>
                <a:cubicBezTo>
                  <a:pt x="55" y="115"/>
                  <a:pt x="53" y="115"/>
                  <a:pt x="51" y="115"/>
                </a:cubicBezTo>
                <a:cubicBezTo>
                  <a:pt x="53" y="114"/>
                  <a:pt x="55" y="114"/>
                  <a:pt x="57" y="114"/>
                </a:cubicBezTo>
                <a:cubicBezTo>
                  <a:pt x="57" y="115"/>
                  <a:pt x="57" y="115"/>
                  <a:pt x="57" y="115"/>
                </a:cubicBezTo>
                <a:cubicBezTo>
                  <a:pt x="57" y="115"/>
                  <a:pt x="57" y="115"/>
                  <a:pt x="57" y="115"/>
                </a:cubicBezTo>
                <a:moveTo>
                  <a:pt x="70" y="115"/>
                </a:moveTo>
                <a:cubicBezTo>
                  <a:pt x="70" y="114"/>
                  <a:pt x="70" y="114"/>
                  <a:pt x="70" y="114"/>
                </a:cubicBezTo>
                <a:cubicBezTo>
                  <a:pt x="70" y="114"/>
                  <a:pt x="70" y="114"/>
                  <a:pt x="70" y="114"/>
                </a:cubicBezTo>
                <a:cubicBezTo>
                  <a:pt x="73" y="114"/>
                  <a:pt x="75" y="114"/>
                  <a:pt x="77" y="114"/>
                </a:cubicBezTo>
                <a:cubicBezTo>
                  <a:pt x="75" y="115"/>
                  <a:pt x="74" y="115"/>
                  <a:pt x="72" y="115"/>
                </a:cubicBezTo>
                <a:cubicBezTo>
                  <a:pt x="72" y="115"/>
                  <a:pt x="71" y="115"/>
                  <a:pt x="70" y="115"/>
                </a:cubicBezTo>
                <a:moveTo>
                  <a:pt x="62" y="115"/>
                </a:moveTo>
                <a:cubicBezTo>
                  <a:pt x="62" y="115"/>
                  <a:pt x="61" y="115"/>
                  <a:pt x="60" y="115"/>
                </a:cubicBezTo>
                <a:cubicBezTo>
                  <a:pt x="60" y="115"/>
                  <a:pt x="60" y="115"/>
                  <a:pt x="60" y="115"/>
                </a:cubicBezTo>
                <a:cubicBezTo>
                  <a:pt x="60" y="114"/>
                  <a:pt x="60" y="114"/>
                  <a:pt x="60" y="114"/>
                </a:cubicBezTo>
                <a:cubicBezTo>
                  <a:pt x="61" y="113"/>
                  <a:pt x="62" y="113"/>
                  <a:pt x="63" y="113"/>
                </a:cubicBezTo>
                <a:cubicBezTo>
                  <a:pt x="63" y="113"/>
                  <a:pt x="63" y="113"/>
                  <a:pt x="63" y="113"/>
                </a:cubicBezTo>
                <a:cubicBezTo>
                  <a:pt x="65" y="113"/>
                  <a:pt x="66" y="114"/>
                  <a:pt x="67" y="114"/>
                </a:cubicBezTo>
                <a:cubicBezTo>
                  <a:pt x="67" y="114"/>
                  <a:pt x="67" y="114"/>
                  <a:pt x="67" y="114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66" y="115"/>
                  <a:pt x="64" y="115"/>
                  <a:pt x="62" y="115"/>
                </a:cubicBezTo>
                <a:moveTo>
                  <a:pt x="60" y="110"/>
                </a:moveTo>
                <a:cubicBezTo>
                  <a:pt x="60" y="99"/>
                  <a:pt x="59" y="88"/>
                  <a:pt x="58" y="77"/>
                </a:cubicBezTo>
                <a:cubicBezTo>
                  <a:pt x="58" y="77"/>
                  <a:pt x="58" y="77"/>
                  <a:pt x="58" y="77"/>
                </a:cubicBezTo>
                <a:cubicBezTo>
                  <a:pt x="60" y="76"/>
                  <a:pt x="62" y="75"/>
                  <a:pt x="63" y="74"/>
                </a:cubicBezTo>
                <a:cubicBezTo>
                  <a:pt x="63" y="73"/>
                  <a:pt x="63" y="73"/>
                  <a:pt x="64" y="72"/>
                </a:cubicBezTo>
                <a:cubicBezTo>
                  <a:pt x="64" y="72"/>
                  <a:pt x="64" y="72"/>
                  <a:pt x="64" y="72"/>
                </a:cubicBezTo>
                <a:cubicBezTo>
                  <a:pt x="65" y="74"/>
                  <a:pt x="67" y="74"/>
                  <a:pt x="69" y="75"/>
                </a:cubicBezTo>
                <a:cubicBezTo>
                  <a:pt x="67" y="84"/>
                  <a:pt x="67" y="94"/>
                  <a:pt x="67" y="103"/>
                </a:cubicBezTo>
                <a:cubicBezTo>
                  <a:pt x="67" y="105"/>
                  <a:pt x="67" y="108"/>
                  <a:pt x="67" y="110"/>
                </a:cubicBezTo>
                <a:cubicBezTo>
                  <a:pt x="66" y="110"/>
                  <a:pt x="65" y="110"/>
                  <a:pt x="63" y="110"/>
                </a:cubicBezTo>
                <a:cubicBezTo>
                  <a:pt x="62" y="110"/>
                  <a:pt x="61" y="110"/>
                  <a:pt x="60" y="110"/>
                </a:cubicBezTo>
                <a:moveTo>
                  <a:pt x="74" y="70"/>
                </a:moveTo>
                <a:cubicBezTo>
                  <a:pt x="75" y="62"/>
                  <a:pt x="77" y="55"/>
                  <a:pt x="80" y="47"/>
                </a:cubicBezTo>
                <a:cubicBezTo>
                  <a:pt x="80" y="46"/>
                  <a:pt x="81" y="45"/>
                  <a:pt x="81" y="44"/>
                </a:cubicBezTo>
                <a:cubicBezTo>
                  <a:pt x="82" y="44"/>
                  <a:pt x="82" y="44"/>
                  <a:pt x="82" y="44"/>
                </a:cubicBezTo>
                <a:cubicBezTo>
                  <a:pt x="83" y="44"/>
                  <a:pt x="83" y="44"/>
                  <a:pt x="83" y="44"/>
                </a:cubicBezTo>
                <a:cubicBezTo>
                  <a:pt x="83" y="44"/>
                  <a:pt x="83" y="45"/>
                  <a:pt x="83" y="46"/>
                </a:cubicBezTo>
                <a:cubicBezTo>
                  <a:pt x="83" y="46"/>
                  <a:pt x="83" y="46"/>
                  <a:pt x="83" y="46"/>
                </a:cubicBezTo>
                <a:cubicBezTo>
                  <a:pt x="83" y="52"/>
                  <a:pt x="81" y="59"/>
                  <a:pt x="78" y="65"/>
                </a:cubicBezTo>
                <a:cubicBezTo>
                  <a:pt x="77" y="67"/>
                  <a:pt x="75" y="69"/>
                  <a:pt x="74" y="70"/>
                </a:cubicBezTo>
                <a:moveTo>
                  <a:pt x="53" y="72"/>
                </a:moveTo>
                <a:cubicBezTo>
                  <a:pt x="53" y="71"/>
                  <a:pt x="52" y="71"/>
                  <a:pt x="51" y="71"/>
                </a:cubicBezTo>
                <a:cubicBezTo>
                  <a:pt x="46" y="66"/>
                  <a:pt x="42" y="60"/>
                  <a:pt x="38" y="54"/>
                </a:cubicBezTo>
                <a:cubicBezTo>
                  <a:pt x="37" y="52"/>
                  <a:pt x="36" y="50"/>
                  <a:pt x="36" y="48"/>
                </a:cubicBezTo>
                <a:cubicBezTo>
                  <a:pt x="36" y="48"/>
                  <a:pt x="36" y="48"/>
                  <a:pt x="36" y="48"/>
                </a:cubicBezTo>
                <a:cubicBezTo>
                  <a:pt x="36" y="46"/>
                  <a:pt x="37" y="44"/>
                  <a:pt x="39" y="43"/>
                </a:cubicBezTo>
                <a:cubicBezTo>
                  <a:pt x="40" y="43"/>
                  <a:pt x="41" y="42"/>
                  <a:pt x="42" y="42"/>
                </a:cubicBezTo>
                <a:cubicBezTo>
                  <a:pt x="42" y="42"/>
                  <a:pt x="42" y="42"/>
                  <a:pt x="42" y="42"/>
                </a:cubicBezTo>
                <a:cubicBezTo>
                  <a:pt x="42" y="42"/>
                  <a:pt x="42" y="42"/>
                  <a:pt x="42" y="42"/>
                </a:cubicBezTo>
                <a:cubicBezTo>
                  <a:pt x="43" y="42"/>
                  <a:pt x="43" y="43"/>
                  <a:pt x="44" y="43"/>
                </a:cubicBezTo>
                <a:cubicBezTo>
                  <a:pt x="46" y="44"/>
                  <a:pt x="47" y="46"/>
                  <a:pt x="48" y="49"/>
                </a:cubicBezTo>
                <a:cubicBezTo>
                  <a:pt x="50" y="57"/>
                  <a:pt x="52" y="64"/>
                  <a:pt x="53" y="72"/>
                </a:cubicBezTo>
                <a:moveTo>
                  <a:pt x="64" y="63"/>
                </a:moveTo>
                <a:cubicBezTo>
                  <a:pt x="63" y="60"/>
                  <a:pt x="63" y="57"/>
                  <a:pt x="63" y="54"/>
                </a:cubicBezTo>
                <a:cubicBezTo>
                  <a:pt x="63" y="51"/>
                  <a:pt x="64" y="47"/>
                  <a:pt x="64" y="43"/>
                </a:cubicBezTo>
                <a:cubicBezTo>
                  <a:pt x="65" y="43"/>
                  <a:pt x="65" y="42"/>
                  <a:pt x="65" y="42"/>
                </a:cubicBezTo>
                <a:cubicBezTo>
                  <a:pt x="65" y="41"/>
                  <a:pt x="66" y="41"/>
                  <a:pt x="66" y="41"/>
                </a:cubicBezTo>
                <a:cubicBezTo>
                  <a:pt x="66" y="41"/>
                  <a:pt x="66" y="41"/>
                  <a:pt x="66" y="41"/>
                </a:cubicBezTo>
                <a:cubicBezTo>
                  <a:pt x="66" y="41"/>
                  <a:pt x="66" y="41"/>
                  <a:pt x="66" y="41"/>
                </a:cubicBezTo>
                <a:cubicBezTo>
                  <a:pt x="67" y="41"/>
                  <a:pt x="68" y="41"/>
                  <a:pt x="68" y="42"/>
                </a:cubicBezTo>
                <a:cubicBezTo>
                  <a:pt x="68" y="43"/>
                  <a:pt x="69" y="43"/>
                  <a:pt x="69" y="44"/>
                </a:cubicBezTo>
                <a:cubicBezTo>
                  <a:pt x="69" y="45"/>
                  <a:pt x="68" y="46"/>
                  <a:pt x="68" y="47"/>
                </a:cubicBezTo>
                <a:cubicBezTo>
                  <a:pt x="68" y="52"/>
                  <a:pt x="66" y="58"/>
                  <a:pt x="64" y="63"/>
                </a:cubicBezTo>
                <a:moveTo>
                  <a:pt x="41" y="114"/>
                </a:moveTo>
                <a:cubicBezTo>
                  <a:pt x="41" y="113"/>
                  <a:pt x="41" y="113"/>
                  <a:pt x="41" y="113"/>
                </a:cubicBezTo>
                <a:cubicBezTo>
                  <a:pt x="38" y="110"/>
                  <a:pt x="37" y="107"/>
                  <a:pt x="36" y="104"/>
                </a:cubicBezTo>
                <a:cubicBezTo>
                  <a:pt x="36" y="102"/>
                  <a:pt x="36" y="100"/>
                  <a:pt x="36" y="98"/>
                </a:cubicBezTo>
                <a:cubicBezTo>
                  <a:pt x="35" y="93"/>
                  <a:pt x="33" y="89"/>
                  <a:pt x="30" y="85"/>
                </a:cubicBezTo>
                <a:cubicBezTo>
                  <a:pt x="28" y="81"/>
                  <a:pt x="25" y="78"/>
                  <a:pt x="23" y="73"/>
                </a:cubicBezTo>
                <a:cubicBezTo>
                  <a:pt x="20" y="66"/>
                  <a:pt x="18" y="59"/>
                  <a:pt x="18" y="51"/>
                </a:cubicBezTo>
                <a:cubicBezTo>
                  <a:pt x="18" y="39"/>
                  <a:pt x="22" y="27"/>
                  <a:pt x="29" y="18"/>
                </a:cubicBezTo>
                <a:cubicBezTo>
                  <a:pt x="36" y="10"/>
                  <a:pt x="47" y="4"/>
                  <a:pt x="60" y="4"/>
                </a:cubicBezTo>
                <a:cubicBezTo>
                  <a:pt x="61" y="4"/>
                  <a:pt x="61" y="4"/>
                  <a:pt x="62" y="4"/>
                </a:cubicBezTo>
                <a:cubicBezTo>
                  <a:pt x="79" y="5"/>
                  <a:pt x="89" y="10"/>
                  <a:pt x="96" y="18"/>
                </a:cubicBezTo>
                <a:cubicBezTo>
                  <a:pt x="103" y="26"/>
                  <a:pt x="105" y="37"/>
                  <a:pt x="105" y="47"/>
                </a:cubicBezTo>
                <a:cubicBezTo>
                  <a:pt x="105" y="59"/>
                  <a:pt x="101" y="72"/>
                  <a:pt x="96" y="78"/>
                </a:cubicBezTo>
                <a:cubicBezTo>
                  <a:pt x="90" y="86"/>
                  <a:pt x="89" y="91"/>
                  <a:pt x="88" y="97"/>
                </a:cubicBezTo>
                <a:cubicBezTo>
                  <a:pt x="86" y="100"/>
                  <a:pt x="86" y="103"/>
                  <a:pt x="85" y="106"/>
                </a:cubicBezTo>
                <a:cubicBezTo>
                  <a:pt x="85" y="108"/>
                  <a:pt x="84" y="110"/>
                  <a:pt x="82" y="112"/>
                </a:cubicBezTo>
                <a:cubicBezTo>
                  <a:pt x="82" y="112"/>
                  <a:pt x="82" y="112"/>
                  <a:pt x="81" y="111"/>
                </a:cubicBezTo>
                <a:cubicBezTo>
                  <a:pt x="81" y="111"/>
                  <a:pt x="81" y="111"/>
                  <a:pt x="80" y="111"/>
                </a:cubicBezTo>
                <a:cubicBezTo>
                  <a:pt x="77" y="111"/>
                  <a:pt x="74" y="110"/>
                  <a:pt x="70" y="110"/>
                </a:cubicBezTo>
                <a:cubicBezTo>
                  <a:pt x="70" y="108"/>
                  <a:pt x="70" y="106"/>
                  <a:pt x="70" y="103"/>
                </a:cubicBezTo>
                <a:cubicBezTo>
                  <a:pt x="70" y="93"/>
                  <a:pt x="71" y="84"/>
                  <a:pt x="73" y="74"/>
                </a:cubicBezTo>
                <a:cubicBezTo>
                  <a:pt x="73" y="74"/>
                  <a:pt x="74" y="74"/>
                  <a:pt x="74" y="73"/>
                </a:cubicBezTo>
                <a:cubicBezTo>
                  <a:pt x="77" y="72"/>
                  <a:pt x="79" y="69"/>
                  <a:pt x="81" y="67"/>
                </a:cubicBezTo>
                <a:cubicBezTo>
                  <a:pt x="85" y="60"/>
                  <a:pt x="87" y="53"/>
                  <a:pt x="87" y="46"/>
                </a:cubicBezTo>
                <a:cubicBezTo>
                  <a:pt x="87" y="46"/>
                  <a:pt x="87" y="46"/>
                  <a:pt x="87" y="46"/>
                </a:cubicBezTo>
                <a:cubicBezTo>
                  <a:pt x="86" y="45"/>
                  <a:pt x="87" y="43"/>
                  <a:pt x="85" y="42"/>
                </a:cubicBezTo>
                <a:cubicBezTo>
                  <a:pt x="85" y="41"/>
                  <a:pt x="83" y="41"/>
                  <a:pt x="82" y="41"/>
                </a:cubicBezTo>
                <a:cubicBezTo>
                  <a:pt x="82" y="41"/>
                  <a:pt x="82" y="41"/>
                  <a:pt x="82" y="41"/>
                </a:cubicBezTo>
                <a:cubicBezTo>
                  <a:pt x="81" y="41"/>
                  <a:pt x="80" y="41"/>
                  <a:pt x="79" y="42"/>
                </a:cubicBezTo>
                <a:cubicBezTo>
                  <a:pt x="77" y="43"/>
                  <a:pt x="77" y="45"/>
                  <a:pt x="76" y="46"/>
                </a:cubicBezTo>
                <a:cubicBezTo>
                  <a:pt x="73" y="54"/>
                  <a:pt x="71" y="63"/>
                  <a:pt x="70" y="71"/>
                </a:cubicBezTo>
                <a:cubicBezTo>
                  <a:pt x="70" y="71"/>
                  <a:pt x="70" y="71"/>
                  <a:pt x="70" y="71"/>
                </a:cubicBezTo>
                <a:cubicBezTo>
                  <a:pt x="70" y="71"/>
                  <a:pt x="70" y="71"/>
                  <a:pt x="70" y="71"/>
                </a:cubicBezTo>
                <a:cubicBezTo>
                  <a:pt x="68" y="71"/>
                  <a:pt x="67" y="71"/>
                  <a:pt x="66" y="70"/>
                </a:cubicBezTo>
                <a:cubicBezTo>
                  <a:pt x="66" y="70"/>
                  <a:pt x="66" y="69"/>
                  <a:pt x="66" y="69"/>
                </a:cubicBezTo>
                <a:cubicBezTo>
                  <a:pt x="69" y="62"/>
                  <a:pt x="71" y="55"/>
                  <a:pt x="72" y="47"/>
                </a:cubicBezTo>
                <a:cubicBezTo>
                  <a:pt x="72" y="46"/>
                  <a:pt x="72" y="45"/>
                  <a:pt x="72" y="44"/>
                </a:cubicBezTo>
                <a:cubicBezTo>
                  <a:pt x="72" y="43"/>
                  <a:pt x="72" y="42"/>
                  <a:pt x="71" y="40"/>
                </a:cubicBezTo>
                <a:cubicBezTo>
                  <a:pt x="70" y="39"/>
                  <a:pt x="69" y="37"/>
                  <a:pt x="66" y="37"/>
                </a:cubicBezTo>
                <a:cubicBezTo>
                  <a:pt x="66" y="37"/>
                  <a:pt x="66" y="37"/>
                  <a:pt x="66" y="37"/>
                </a:cubicBezTo>
                <a:cubicBezTo>
                  <a:pt x="66" y="37"/>
                  <a:pt x="65" y="37"/>
                  <a:pt x="64" y="37"/>
                </a:cubicBezTo>
                <a:cubicBezTo>
                  <a:pt x="63" y="38"/>
                  <a:pt x="62" y="39"/>
                  <a:pt x="62" y="40"/>
                </a:cubicBezTo>
                <a:cubicBezTo>
                  <a:pt x="61" y="41"/>
                  <a:pt x="61" y="42"/>
                  <a:pt x="61" y="43"/>
                </a:cubicBezTo>
                <a:cubicBezTo>
                  <a:pt x="60" y="46"/>
                  <a:pt x="60" y="50"/>
                  <a:pt x="60" y="54"/>
                </a:cubicBezTo>
                <a:cubicBezTo>
                  <a:pt x="60" y="58"/>
                  <a:pt x="60" y="63"/>
                  <a:pt x="61" y="67"/>
                </a:cubicBezTo>
                <a:cubicBezTo>
                  <a:pt x="61" y="67"/>
                  <a:pt x="61" y="68"/>
                  <a:pt x="62" y="69"/>
                </a:cubicBezTo>
                <a:cubicBezTo>
                  <a:pt x="61" y="70"/>
                  <a:pt x="61" y="71"/>
                  <a:pt x="60" y="72"/>
                </a:cubicBezTo>
                <a:cubicBezTo>
                  <a:pt x="59" y="72"/>
                  <a:pt x="58" y="73"/>
                  <a:pt x="57" y="73"/>
                </a:cubicBezTo>
                <a:cubicBezTo>
                  <a:pt x="57" y="73"/>
                  <a:pt x="57" y="73"/>
                  <a:pt x="57" y="73"/>
                </a:cubicBezTo>
                <a:cubicBezTo>
                  <a:pt x="55" y="65"/>
                  <a:pt x="54" y="56"/>
                  <a:pt x="51" y="48"/>
                </a:cubicBezTo>
                <a:cubicBezTo>
                  <a:pt x="50" y="45"/>
                  <a:pt x="49" y="42"/>
                  <a:pt x="46" y="40"/>
                </a:cubicBezTo>
                <a:cubicBezTo>
                  <a:pt x="45" y="39"/>
                  <a:pt x="43" y="39"/>
                  <a:pt x="42" y="39"/>
                </a:cubicBezTo>
                <a:cubicBezTo>
                  <a:pt x="40" y="39"/>
                  <a:pt x="38" y="39"/>
                  <a:pt x="37" y="40"/>
                </a:cubicBezTo>
                <a:cubicBezTo>
                  <a:pt x="34" y="42"/>
                  <a:pt x="33" y="45"/>
                  <a:pt x="33" y="48"/>
                </a:cubicBezTo>
                <a:cubicBezTo>
                  <a:pt x="33" y="48"/>
                  <a:pt x="33" y="48"/>
                  <a:pt x="33" y="48"/>
                </a:cubicBezTo>
                <a:cubicBezTo>
                  <a:pt x="33" y="51"/>
                  <a:pt x="34" y="53"/>
                  <a:pt x="35" y="55"/>
                </a:cubicBezTo>
                <a:cubicBezTo>
                  <a:pt x="39" y="62"/>
                  <a:pt x="43" y="68"/>
                  <a:pt x="49" y="73"/>
                </a:cubicBezTo>
                <a:cubicBezTo>
                  <a:pt x="50" y="74"/>
                  <a:pt x="52" y="76"/>
                  <a:pt x="54" y="76"/>
                </a:cubicBezTo>
                <a:cubicBezTo>
                  <a:pt x="56" y="88"/>
                  <a:pt x="57" y="99"/>
                  <a:pt x="57" y="110"/>
                </a:cubicBezTo>
                <a:cubicBezTo>
                  <a:pt x="52" y="111"/>
                  <a:pt x="47" y="112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1" y="114"/>
                  <a:pt x="41" y="114"/>
                  <a:pt x="41" y="114"/>
                </a:cubicBezTo>
                <a:cubicBezTo>
                  <a:pt x="41" y="114"/>
                  <a:pt x="41" y="114"/>
                  <a:pt x="41" y="114"/>
                </a:cubicBezTo>
                <a:cubicBezTo>
                  <a:pt x="41" y="114"/>
                  <a:pt x="41" y="114"/>
                  <a:pt x="41" y="114"/>
                </a:cubicBezTo>
                <a:moveTo>
                  <a:pt x="60" y="0"/>
                </a:moveTo>
                <a:cubicBezTo>
                  <a:pt x="60" y="0"/>
                  <a:pt x="60" y="0"/>
                  <a:pt x="60" y="0"/>
                </a:cubicBezTo>
                <a:cubicBezTo>
                  <a:pt x="46" y="0"/>
                  <a:pt x="34" y="7"/>
                  <a:pt x="26" y="16"/>
                </a:cubicBezTo>
                <a:cubicBezTo>
                  <a:pt x="19" y="26"/>
                  <a:pt x="14" y="38"/>
                  <a:pt x="14" y="51"/>
                </a:cubicBezTo>
                <a:cubicBezTo>
                  <a:pt x="14" y="59"/>
                  <a:pt x="16" y="67"/>
                  <a:pt x="20" y="75"/>
                </a:cubicBezTo>
                <a:cubicBezTo>
                  <a:pt x="22" y="79"/>
                  <a:pt x="25" y="83"/>
                  <a:pt x="27" y="87"/>
                </a:cubicBezTo>
                <a:cubicBezTo>
                  <a:pt x="30" y="91"/>
                  <a:pt x="32" y="95"/>
                  <a:pt x="32" y="99"/>
                </a:cubicBezTo>
                <a:cubicBezTo>
                  <a:pt x="33" y="100"/>
                  <a:pt x="32" y="102"/>
                  <a:pt x="33" y="104"/>
                </a:cubicBezTo>
                <a:cubicBezTo>
                  <a:pt x="33" y="109"/>
                  <a:pt x="35" y="112"/>
                  <a:pt x="38" y="115"/>
                </a:cubicBezTo>
                <a:cubicBezTo>
                  <a:pt x="39" y="117"/>
                  <a:pt x="39" y="118"/>
                  <a:pt x="39" y="120"/>
                </a:cubicBezTo>
                <a:cubicBezTo>
                  <a:pt x="39" y="121"/>
                  <a:pt x="39" y="121"/>
                  <a:pt x="39" y="122"/>
                </a:cubicBezTo>
                <a:cubicBezTo>
                  <a:pt x="39" y="123"/>
                  <a:pt x="39" y="124"/>
                  <a:pt x="39" y="125"/>
                </a:cubicBezTo>
                <a:cubicBezTo>
                  <a:pt x="39" y="126"/>
                  <a:pt x="39" y="127"/>
                  <a:pt x="39" y="128"/>
                </a:cubicBezTo>
                <a:cubicBezTo>
                  <a:pt x="39" y="129"/>
                  <a:pt x="39" y="129"/>
                  <a:pt x="40" y="130"/>
                </a:cubicBezTo>
                <a:cubicBezTo>
                  <a:pt x="40" y="130"/>
                  <a:pt x="40" y="131"/>
                  <a:pt x="40" y="131"/>
                </a:cubicBezTo>
                <a:cubicBezTo>
                  <a:pt x="40" y="132"/>
                  <a:pt x="39" y="134"/>
                  <a:pt x="39" y="135"/>
                </a:cubicBezTo>
                <a:cubicBezTo>
                  <a:pt x="39" y="136"/>
                  <a:pt x="39" y="136"/>
                  <a:pt x="39" y="136"/>
                </a:cubicBezTo>
                <a:cubicBezTo>
                  <a:pt x="39" y="136"/>
                  <a:pt x="39" y="136"/>
                  <a:pt x="39" y="135"/>
                </a:cubicBezTo>
                <a:cubicBezTo>
                  <a:pt x="38" y="133"/>
                  <a:pt x="36" y="132"/>
                  <a:pt x="34" y="131"/>
                </a:cubicBezTo>
                <a:cubicBezTo>
                  <a:pt x="34" y="131"/>
                  <a:pt x="34" y="131"/>
                  <a:pt x="34" y="131"/>
                </a:cubicBezTo>
                <a:cubicBezTo>
                  <a:pt x="34" y="131"/>
                  <a:pt x="34" y="131"/>
                  <a:pt x="34" y="131"/>
                </a:cubicBezTo>
                <a:cubicBezTo>
                  <a:pt x="34" y="131"/>
                  <a:pt x="34" y="131"/>
                  <a:pt x="34" y="131"/>
                </a:cubicBezTo>
                <a:cubicBezTo>
                  <a:pt x="33" y="130"/>
                  <a:pt x="33" y="130"/>
                  <a:pt x="32" y="130"/>
                </a:cubicBezTo>
                <a:cubicBezTo>
                  <a:pt x="32" y="130"/>
                  <a:pt x="32" y="130"/>
                  <a:pt x="32" y="130"/>
                </a:cubicBezTo>
                <a:cubicBezTo>
                  <a:pt x="30" y="130"/>
                  <a:pt x="28" y="131"/>
                  <a:pt x="26" y="132"/>
                </a:cubicBezTo>
                <a:cubicBezTo>
                  <a:pt x="24" y="134"/>
                  <a:pt x="23" y="135"/>
                  <a:pt x="22" y="137"/>
                </a:cubicBezTo>
                <a:cubicBezTo>
                  <a:pt x="14" y="151"/>
                  <a:pt x="11" y="162"/>
                  <a:pt x="4" y="175"/>
                </a:cubicBezTo>
                <a:cubicBezTo>
                  <a:pt x="3" y="176"/>
                  <a:pt x="3" y="177"/>
                  <a:pt x="2" y="178"/>
                </a:cubicBezTo>
                <a:cubicBezTo>
                  <a:pt x="2" y="180"/>
                  <a:pt x="1" y="181"/>
                  <a:pt x="1" y="182"/>
                </a:cubicBezTo>
                <a:cubicBezTo>
                  <a:pt x="0" y="183"/>
                  <a:pt x="0" y="184"/>
                  <a:pt x="0" y="185"/>
                </a:cubicBezTo>
                <a:cubicBezTo>
                  <a:pt x="0" y="187"/>
                  <a:pt x="1" y="189"/>
                  <a:pt x="1" y="191"/>
                </a:cubicBezTo>
                <a:cubicBezTo>
                  <a:pt x="3" y="195"/>
                  <a:pt x="5" y="200"/>
                  <a:pt x="7" y="204"/>
                </a:cubicBezTo>
                <a:cubicBezTo>
                  <a:pt x="9" y="208"/>
                  <a:pt x="10" y="211"/>
                  <a:pt x="12" y="215"/>
                </a:cubicBezTo>
                <a:cubicBezTo>
                  <a:pt x="12" y="217"/>
                  <a:pt x="13" y="220"/>
                  <a:pt x="14" y="222"/>
                </a:cubicBezTo>
                <a:cubicBezTo>
                  <a:pt x="15" y="225"/>
                  <a:pt x="16" y="228"/>
                  <a:pt x="16" y="230"/>
                </a:cubicBezTo>
                <a:cubicBezTo>
                  <a:pt x="17" y="234"/>
                  <a:pt x="17" y="238"/>
                  <a:pt x="20" y="241"/>
                </a:cubicBezTo>
                <a:cubicBezTo>
                  <a:pt x="21" y="243"/>
                  <a:pt x="23" y="247"/>
                  <a:pt x="27" y="253"/>
                </a:cubicBezTo>
                <a:cubicBezTo>
                  <a:pt x="30" y="259"/>
                  <a:pt x="35" y="266"/>
                  <a:pt x="40" y="273"/>
                </a:cubicBezTo>
                <a:cubicBezTo>
                  <a:pt x="40" y="276"/>
                  <a:pt x="40" y="279"/>
                  <a:pt x="40" y="282"/>
                </a:cubicBezTo>
                <a:cubicBezTo>
                  <a:pt x="37" y="282"/>
                  <a:pt x="35" y="283"/>
                  <a:pt x="34" y="285"/>
                </a:cubicBezTo>
                <a:cubicBezTo>
                  <a:pt x="32" y="286"/>
                  <a:pt x="32" y="288"/>
                  <a:pt x="32" y="289"/>
                </a:cubicBezTo>
                <a:cubicBezTo>
                  <a:pt x="32" y="290"/>
                  <a:pt x="32" y="290"/>
                  <a:pt x="32" y="290"/>
                </a:cubicBezTo>
                <a:cubicBezTo>
                  <a:pt x="32" y="290"/>
                  <a:pt x="32" y="290"/>
                  <a:pt x="32" y="290"/>
                </a:cubicBezTo>
                <a:cubicBezTo>
                  <a:pt x="32" y="290"/>
                  <a:pt x="32" y="291"/>
                  <a:pt x="32" y="291"/>
                </a:cubicBezTo>
                <a:cubicBezTo>
                  <a:pt x="32" y="293"/>
                  <a:pt x="32" y="295"/>
                  <a:pt x="32" y="297"/>
                </a:cubicBezTo>
                <a:cubicBezTo>
                  <a:pt x="31" y="298"/>
                  <a:pt x="29" y="298"/>
                  <a:pt x="28" y="299"/>
                </a:cubicBezTo>
                <a:cubicBezTo>
                  <a:pt x="27" y="300"/>
                  <a:pt x="26" y="302"/>
                  <a:pt x="26" y="303"/>
                </a:cubicBezTo>
                <a:cubicBezTo>
                  <a:pt x="26" y="304"/>
                  <a:pt x="26" y="305"/>
                  <a:pt x="26" y="305"/>
                </a:cubicBezTo>
                <a:cubicBezTo>
                  <a:pt x="26" y="305"/>
                  <a:pt x="26" y="305"/>
                  <a:pt x="26" y="305"/>
                </a:cubicBezTo>
                <a:cubicBezTo>
                  <a:pt x="25" y="316"/>
                  <a:pt x="24" y="327"/>
                  <a:pt x="24" y="337"/>
                </a:cubicBezTo>
                <a:cubicBezTo>
                  <a:pt x="24" y="338"/>
                  <a:pt x="25" y="339"/>
                  <a:pt x="26" y="339"/>
                </a:cubicBezTo>
                <a:cubicBezTo>
                  <a:pt x="26" y="339"/>
                  <a:pt x="26" y="339"/>
                  <a:pt x="26" y="339"/>
                </a:cubicBezTo>
                <a:cubicBezTo>
                  <a:pt x="27" y="339"/>
                  <a:pt x="28" y="338"/>
                  <a:pt x="28" y="337"/>
                </a:cubicBezTo>
                <a:cubicBezTo>
                  <a:pt x="28" y="328"/>
                  <a:pt x="29" y="318"/>
                  <a:pt x="29" y="308"/>
                </a:cubicBezTo>
                <a:cubicBezTo>
                  <a:pt x="30" y="309"/>
                  <a:pt x="31" y="309"/>
                  <a:pt x="32" y="309"/>
                </a:cubicBezTo>
                <a:cubicBezTo>
                  <a:pt x="32" y="310"/>
                  <a:pt x="32" y="310"/>
                  <a:pt x="32" y="310"/>
                </a:cubicBezTo>
                <a:cubicBezTo>
                  <a:pt x="32" y="311"/>
                  <a:pt x="33" y="311"/>
                  <a:pt x="34" y="311"/>
                </a:cubicBezTo>
                <a:cubicBezTo>
                  <a:pt x="34" y="311"/>
                  <a:pt x="34" y="311"/>
                  <a:pt x="34" y="311"/>
                </a:cubicBezTo>
                <a:cubicBezTo>
                  <a:pt x="34" y="311"/>
                  <a:pt x="35" y="311"/>
                  <a:pt x="35" y="311"/>
                </a:cubicBezTo>
                <a:cubicBezTo>
                  <a:pt x="43" y="313"/>
                  <a:pt x="51" y="314"/>
                  <a:pt x="60" y="314"/>
                </a:cubicBezTo>
                <a:cubicBezTo>
                  <a:pt x="64" y="314"/>
                  <a:pt x="69" y="314"/>
                  <a:pt x="74" y="313"/>
                </a:cubicBezTo>
                <a:cubicBezTo>
                  <a:pt x="75" y="313"/>
                  <a:pt x="76" y="313"/>
                  <a:pt x="77" y="313"/>
                </a:cubicBezTo>
                <a:cubicBezTo>
                  <a:pt x="77" y="314"/>
                  <a:pt x="76" y="315"/>
                  <a:pt x="75" y="316"/>
                </a:cubicBezTo>
                <a:cubicBezTo>
                  <a:pt x="76" y="317"/>
                  <a:pt x="76" y="317"/>
                  <a:pt x="76" y="317"/>
                </a:cubicBezTo>
                <a:cubicBezTo>
                  <a:pt x="77" y="316"/>
                  <a:pt x="79" y="314"/>
                  <a:pt x="80" y="313"/>
                </a:cubicBezTo>
                <a:cubicBezTo>
                  <a:pt x="81" y="313"/>
                  <a:pt x="83" y="313"/>
                  <a:pt x="84" y="312"/>
                </a:cubicBezTo>
                <a:cubicBezTo>
                  <a:pt x="82" y="314"/>
                  <a:pt x="81" y="316"/>
                  <a:pt x="79" y="319"/>
                </a:cubicBezTo>
                <a:cubicBezTo>
                  <a:pt x="80" y="320"/>
                  <a:pt x="80" y="320"/>
                  <a:pt x="80" y="320"/>
                </a:cubicBezTo>
                <a:cubicBezTo>
                  <a:pt x="82" y="317"/>
                  <a:pt x="85" y="314"/>
                  <a:pt x="87" y="312"/>
                </a:cubicBezTo>
                <a:cubicBezTo>
                  <a:pt x="90" y="311"/>
                  <a:pt x="92" y="311"/>
                  <a:pt x="95" y="310"/>
                </a:cubicBezTo>
                <a:cubicBezTo>
                  <a:pt x="90" y="315"/>
                  <a:pt x="85" y="321"/>
                  <a:pt x="81" y="327"/>
                </a:cubicBezTo>
                <a:cubicBezTo>
                  <a:pt x="82" y="328"/>
                  <a:pt x="82" y="328"/>
                  <a:pt x="82" y="328"/>
                </a:cubicBezTo>
                <a:cubicBezTo>
                  <a:pt x="88" y="321"/>
                  <a:pt x="93" y="315"/>
                  <a:pt x="99" y="308"/>
                </a:cubicBezTo>
                <a:cubicBezTo>
                  <a:pt x="99" y="308"/>
                  <a:pt x="100" y="308"/>
                  <a:pt x="101" y="307"/>
                </a:cubicBezTo>
                <a:cubicBezTo>
                  <a:pt x="101" y="307"/>
                  <a:pt x="101" y="307"/>
                  <a:pt x="101" y="307"/>
                </a:cubicBezTo>
                <a:cubicBezTo>
                  <a:pt x="101" y="307"/>
                  <a:pt x="101" y="307"/>
                  <a:pt x="101" y="307"/>
                </a:cubicBezTo>
                <a:cubicBezTo>
                  <a:pt x="101" y="307"/>
                  <a:pt x="102" y="307"/>
                  <a:pt x="102" y="306"/>
                </a:cubicBezTo>
                <a:cubicBezTo>
                  <a:pt x="103" y="306"/>
                  <a:pt x="103" y="306"/>
                  <a:pt x="103" y="306"/>
                </a:cubicBezTo>
                <a:cubicBezTo>
                  <a:pt x="103" y="307"/>
                  <a:pt x="103" y="307"/>
                  <a:pt x="103" y="308"/>
                </a:cubicBezTo>
                <a:cubicBezTo>
                  <a:pt x="102" y="308"/>
                  <a:pt x="102" y="308"/>
                  <a:pt x="102" y="308"/>
                </a:cubicBezTo>
                <a:cubicBezTo>
                  <a:pt x="96" y="315"/>
                  <a:pt x="90" y="322"/>
                  <a:pt x="84" y="329"/>
                </a:cubicBezTo>
                <a:cubicBezTo>
                  <a:pt x="84" y="329"/>
                  <a:pt x="84" y="329"/>
                  <a:pt x="84" y="329"/>
                </a:cubicBezTo>
                <a:cubicBezTo>
                  <a:pt x="84" y="330"/>
                  <a:pt x="84" y="330"/>
                  <a:pt x="84" y="330"/>
                </a:cubicBezTo>
                <a:cubicBezTo>
                  <a:pt x="84" y="332"/>
                  <a:pt x="84" y="332"/>
                  <a:pt x="84" y="332"/>
                </a:cubicBezTo>
                <a:cubicBezTo>
                  <a:pt x="85" y="331"/>
                  <a:pt x="85" y="331"/>
                  <a:pt x="85" y="331"/>
                </a:cubicBezTo>
                <a:cubicBezTo>
                  <a:pt x="85" y="331"/>
                  <a:pt x="85" y="331"/>
                  <a:pt x="85" y="331"/>
                </a:cubicBezTo>
                <a:cubicBezTo>
                  <a:pt x="86" y="331"/>
                  <a:pt x="86" y="331"/>
                  <a:pt x="86" y="331"/>
                </a:cubicBezTo>
                <a:cubicBezTo>
                  <a:pt x="86" y="330"/>
                  <a:pt x="86" y="330"/>
                  <a:pt x="86" y="330"/>
                </a:cubicBezTo>
                <a:cubicBezTo>
                  <a:pt x="92" y="324"/>
                  <a:pt x="97" y="317"/>
                  <a:pt x="103" y="310"/>
                </a:cubicBezTo>
                <a:cubicBezTo>
                  <a:pt x="103" y="318"/>
                  <a:pt x="103" y="326"/>
                  <a:pt x="103" y="334"/>
                </a:cubicBezTo>
                <a:cubicBezTo>
                  <a:pt x="103" y="335"/>
                  <a:pt x="103" y="337"/>
                  <a:pt x="103" y="339"/>
                </a:cubicBezTo>
                <a:cubicBezTo>
                  <a:pt x="102" y="338"/>
                  <a:pt x="102" y="338"/>
                  <a:pt x="102" y="338"/>
                </a:cubicBezTo>
                <a:cubicBezTo>
                  <a:pt x="99" y="340"/>
                  <a:pt x="97" y="343"/>
                  <a:pt x="96" y="347"/>
                </a:cubicBezTo>
                <a:cubicBezTo>
                  <a:pt x="98" y="347"/>
                  <a:pt x="98" y="347"/>
                  <a:pt x="98" y="347"/>
                </a:cubicBezTo>
                <a:cubicBezTo>
                  <a:pt x="99" y="344"/>
                  <a:pt x="101" y="342"/>
                  <a:pt x="103" y="339"/>
                </a:cubicBezTo>
                <a:cubicBezTo>
                  <a:pt x="103" y="340"/>
                  <a:pt x="103" y="341"/>
                  <a:pt x="103" y="341"/>
                </a:cubicBezTo>
                <a:cubicBezTo>
                  <a:pt x="103" y="342"/>
                  <a:pt x="104" y="343"/>
                  <a:pt x="105" y="343"/>
                </a:cubicBezTo>
                <a:cubicBezTo>
                  <a:pt x="105" y="343"/>
                  <a:pt x="105" y="343"/>
                  <a:pt x="105" y="343"/>
                </a:cubicBezTo>
                <a:cubicBezTo>
                  <a:pt x="106" y="343"/>
                  <a:pt x="106" y="342"/>
                  <a:pt x="106" y="341"/>
                </a:cubicBezTo>
                <a:cubicBezTo>
                  <a:pt x="106" y="339"/>
                  <a:pt x="106" y="336"/>
                  <a:pt x="106" y="334"/>
                </a:cubicBezTo>
                <a:cubicBezTo>
                  <a:pt x="106" y="326"/>
                  <a:pt x="106" y="318"/>
                  <a:pt x="106" y="310"/>
                </a:cubicBezTo>
                <a:cubicBezTo>
                  <a:pt x="106" y="307"/>
                  <a:pt x="106" y="305"/>
                  <a:pt x="106" y="302"/>
                </a:cubicBezTo>
                <a:cubicBezTo>
                  <a:pt x="107" y="302"/>
                  <a:pt x="107" y="301"/>
                  <a:pt x="107" y="300"/>
                </a:cubicBezTo>
                <a:cubicBezTo>
                  <a:pt x="107" y="299"/>
                  <a:pt x="107" y="299"/>
                  <a:pt x="106" y="298"/>
                </a:cubicBezTo>
                <a:cubicBezTo>
                  <a:pt x="106" y="298"/>
                  <a:pt x="106" y="297"/>
                  <a:pt x="105" y="296"/>
                </a:cubicBezTo>
                <a:cubicBezTo>
                  <a:pt x="105" y="296"/>
                  <a:pt x="104" y="296"/>
                  <a:pt x="103" y="295"/>
                </a:cubicBezTo>
                <a:cubicBezTo>
                  <a:pt x="103" y="294"/>
                  <a:pt x="104" y="292"/>
                  <a:pt x="104" y="290"/>
                </a:cubicBezTo>
                <a:cubicBezTo>
                  <a:pt x="104" y="289"/>
                  <a:pt x="104" y="289"/>
                  <a:pt x="104" y="289"/>
                </a:cubicBezTo>
                <a:cubicBezTo>
                  <a:pt x="104" y="287"/>
                  <a:pt x="103" y="285"/>
                  <a:pt x="102" y="284"/>
                </a:cubicBezTo>
                <a:cubicBezTo>
                  <a:pt x="100" y="282"/>
                  <a:pt x="98" y="280"/>
                  <a:pt x="95" y="280"/>
                </a:cubicBezTo>
                <a:cubicBezTo>
                  <a:pt x="96" y="277"/>
                  <a:pt x="96" y="275"/>
                  <a:pt x="96" y="272"/>
                </a:cubicBezTo>
                <a:cubicBezTo>
                  <a:pt x="96" y="272"/>
                  <a:pt x="96" y="272"/>
                  <a:pt x="96" y="272"/>
                </a:cubicBezTo>
                <a:cubicBezTo>
                  <a:pt x="97" y="268"/>
                  <a:pt x="99" y="265"/>
                  <a:pt x="101" y="261"/>
                </a:cubicBezTo>
                <a:cubicBezTo>
                  <a:pt x="104" y="256"/>
                  <a:pt x="106" y="251"/>
                  <a:pt x="106" y="244"/>
                </a:cubicBezTo>
                <a:cubicBezTo>
                  <a:pt x="106" y="241"/>
                  <a:pt x="106" y="238"/>
                  <a:pt x="105" y="235"/>
                </a:cubicBezTo>
                <a:cubicBezTo>
                  <a:pt x="102" y="219"/>
                  <a:pt x="97" y="211"/>
                  <a:pt x="92" y="196"/>
                </a:cubicBezTo>
                <a:cubicBezTo>
                  <a:pt x="90" y="187"/>
                  <a:pt x="88" y="178"/>
                  <a:pt x="88" y="169"/>
                </a:cubicBezTo>
                <a:cubicBezTo>
                  <a:pt x="88" y="166"/>
                  <a:pt x="88" y="164"/>
                  <a:pt x="88" y="162"/>
                </a:cubicBezTo>
                <a:cubicBezTo>
                  <a:pt x="88" y="162"/>
                  <a:pt x="88" y="162"/>
                  <a:pt x="88" y="162"/>
                </a:cubicBezTo>
                <a:cubicBezTo>
                  <a:pt x="88" y="160"/>
                  <a:pt x="87" y="158"/>
                  <a:pt x="85" y="156"/>
                </a:cubicBezTo>
                <a:cubicBezTo>
                  <a:pt x="84" y="155"/>
                  <a:pt x="81" y="154"/>
                  <a:pt x="79" y="154"/>
                </a:cubicBezTo>
                <a:cubicBezTo>
                  <a:pt x="79" y="154"/>
                  <a:pt x="79" y="154"/>
                  <a:pt x="79" y="154"/>
                </a:cubicBezTo>
                <a:cubicBezTo>
                  <a:pt x="78" y="154"/>
                  <a:pt x="77" y="154"/>
                  <a:pt x="77" y="154"/>
                </a:cubicBezTo>
                <a:cubicBezTo>
                  <a:pt x="78" y="153"/>
                  <a:pt x="79" y="152"/>
                  <a:pt x="80" y="151"/>
                </a:cubicBezTo>
                <a:cubicBezTo>
                  <a:pt x="80" y="150"/>
                  <a:pt x="81" y="149"/>
                  <a:pt x="82" y="148"/>
                </a:cubicBezTo>
                <a:cubicBezTo>
                  <a:pt x="82" y="147"/>
                  <a:pt x="83" y="145"/>
                  <a:pt x="83" y="144"/>
                </a:cubicBezTo>
                <a:cubicBezTo>
                  <a:pt x="83" y="144"/>
                  <a:pt x="83" y="144"/>
                  <a:pt x="83" y="144"/>
                </a:cubicBezTo>
                <a:cubicBezTo>
                  <a:pt x="83" y="144"/>
                  <a:pt x="83" y="144"/>
                  <a:pt x="83" y="144"/>
                </a:cubicBezTo>
                <a:cubicBezTo>
                  <a:pt x="83" y="143"/>
                  <a:pt x="84" y="143"/>
                  <a:pt x="84" y="142"/>
                </a:cubicBezTo>
                <a:cubicBezTo>
                  <a:pt x="84" y="141"/>
                  <a:pt x="83" y="141"/>
                  <a:pt x="83" y="140"/>
                </a:cubicBezTo>
                <a:cubicBezTo>
                  <a:pt x="84" y="140"/>
                  <a:pt x="85" y="139"/>
                  <a:pt x="84" y="138"/>
                </a:cubicBezTo>
                <a:cubicBezTo>
                  <a:pt x="84" y="137"/>
                  <a:pt x="84" y="137"/>
                  <a:pt x="83" y="137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35"/>
                  <a:pt x="84" y="135"/>
                  <a:pt x="84" y="135"/>
                </a:cubicBezTo>
                <a:cubicBezTo>
                  <a:pt x="84" y="134"/>
                  <a:pt x="83" y="134"/>
                  <a:pt x="83" y="133"/>
                </a:cubicBezTo>
                <a:cubicBezTo>
                  <a:pt x="83" y="133"/>
                  <a:pt x="83" y="133"/>
                  <a:pt x="83" y="133"/>
                </a:cubicBezTo>
                <a:cubicBezTo>
                  <a:pt x="82" y="133"/>
                  <a:pt x="82" y="133"/>
                  <a:pt x="82" y="133"/>
                </a:cubicBezTo>
                <a:cubicBezTo>
                  <a:pt x="82" y="133"/>
                  <a:pt x="82" y="133"/>
                  <a:pt x="82" y="133"/>
                </a:cubicBezTo>
                <a:cubicBezTo>
                  <a:pt x="82" y="133"/>
                  <a:pt x="82" y="133"/>
                  <a:pt x="82" y="133"/>
                </a:cubicBezTo>
                <a:cubicBezTo>
                  <a:pt x="82" y="132"/>
                  <a:pt x="82" y="132"/>
                  <a:pt x="82" y="132"/>
                </a:cubicBezTo>
                <a:cubicBezTo>
                  <a:pt x="82" y="132"/>
                  <a:pt x="82" y="132"/>
                  <a:pt x="82" y="132"/>
                </a:cubicBezTo>
                <a:cubicBezTo>
                  <a:pt x="83" y="132"/>
                  <a:pt x="84" y="131"/>
                  <a:pt x="84" y="130"/>
                </a:cubicBezTo>
                <a:cubicBezTo>
                  <a:pt x="84" y="129"/>
                  <a:pt x="84" y="129"/>
                  <a:pt x="84" y="129"/>
                </a:cubicBezTo>
                <a:cubicBezTo>
                  <a:pt x="84" y="128"/>
                  <a:pt x="83" y="127"/>
                  <a:pt x="83" y="127"/>
                </a:cubicBezTo>
                <a:cubicBezTo>
                  <a:pt x="82" y="126"/>
                  <a:pt x="82" y="126"/>
                  <a:pt x="82" y="126"/>
                </a:cubicBezTo>
                <a:cubicBezTo>
                  <a:pt x="82" y="126"/>
                  <a:pt x="83" y="125"/>
                  <a:pt x="83" y="125"/>
                </a:cubicBezTo>
                <a:cubicBezTo>
                  <a:pt x="83" y="124"/>
                  <a:pt x="83" y="124"/>
                  <a:pt x="83" y="123"/>
                </a:cubicBezTo>
                <a:cubicBezTo>
                  <a:pt x="83" y="123"/>
                  <a:pt x="83" y="123"/>
                  <a:pt x="83" y="123"/>
                </a:cubicBezTo>
                <a:cubicBezTo>
                  <a:pt x="83" y="121"/>
                  <a:pt x="83" y="119"/>
                  <a:pt x="83" y="118"/>
                </a:cubicBezTo>
                <a:cubicBezTo>
                  <a:pt x="83" y="117"/>
                  <a:pt x="83" y="117"/>
                  <a:pt x="83" y="117"/>
                </a:cubicBezTo>
                <a:cubicBezTo>
                  <a:pt x="86" y="114"/>
                  <a:pt x="88" y="111"/>
                  <a:pt x="89" y="107"/>
                </a:cubicBezTo>
                <a:cubicBezTo>
                  <a:pt x="90" y="104"/>
                  <a:pt x="90" y="100"/>
                  <a:pt x="91" y="98"/>
                </a:cubicBezTo>
                <a:cubicBezTo>
                  <a:pt x="93" y="92"/>
                  <a:pt x="94" y="88"/>
                  <a:pt x="99" y="80"/>
                </a:cubicBezTo>
                <a:cubicBezTo>
                  <a:pt x="105" y="73"/>
                  <a:pt x="109" y="60"/>
                  <a:pt x="109" y="47"/>
                </a:cubicBezTo>
                <a:cubicBezTo>
                  <a:pt x="109" y="36"/>
                  <a:pt x="106" y="25"/>
                  <a:pt x="99" y="16"/>
                </a:cubicBezTo>
                <a:cubicBezTo>
                  <a:pt x="91" y="7"/>
                  <a:pt x="80" y="1"/>
                  <a:pt x="62" y="0"/>
                </a:cubicBezTo>
                <a:cubicBezTo>
                  <a:pt x="62" y="0"/>
                  <a:pt x="61" y="0"/>
                  <a:pt x="60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9" name="CustomShape 133"/>
          <p:cNvSpPr/>
          <p:nvPr/>
        </p:nvSpPr>
        <p:spPr>
          <a:xfrm>
            <a:off x="1928520" y="2060280"/>
            <a:ext cx="5760" cy="40320"/>
          </a:xfrm>
          <a:custGeom>
            <a:avLst/>
            <a:gdLst/>
            <a:ahLst/>
            <a:rect l="l" t="t" r="r" b="b"/>
            <a:pathLst>
              <a:path w="6" h="40">
                <a:moveTo>
                  <a:pt x="2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4"/>
                  <a:pt x="0" y="6"/>
                  <a:pt x="0" y="8"/>
                </a:cubicBezTo>
                <a:cubicBezTo>
                  <a:pt x="0" y="18"/>
                  <a:pt x="1" y="29"/>
                  <a:pt x="2" y="39"/>
                </a:cubicBezTo>
                <a:cubicBezTo>
                  <a:pt x="2" y="40"/>
                  <a:pt x="3" y="40"/>
                  <a:pt x="4" y="40"/>
                </a:cubicBezTo>
                <a:cubicBezTo>
                  <a:pt x="4" y="40"/>
                  <a:pt x="4" y="40"/>
                  <a:pt x="4" y="40"/>
                </a:cubicBezTo>
                <a:cubicBezTo>
                  <a:pt x="5" y="40"/>
                  <a:pt x="6" y="39"/>
                  <a:pt x="6" y="38"/>
                </a:cubicBezTo>
                <a:cubicBezTo>
                  <a:pt x="4" y="28"/>
                  <a:pt x="4" y="18"/>
                  <a:pt x="4" y="8"/>
                </a:cubicBezTo>
                <a:cubicBezTo>
                  <a:pt x="4" y="6"/>
                  <a:pt x="4" y="4"/>
                  <a:pt x="4" y="2"/>
                </a:cubicBezTo>
                <a:cubicBezTo>
                  <a:pt x="4" y="1"/>
                  <a:pt x="3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0" name="CustomShape 134"/>
          <p:cNvSpPr/>
          <p:nvPr/>
        </p:nvSpPr>
        <p:spPr>
          <a:xfrm>
            <a:off x="1979280" y="2087640"/>
            <a:ext cx="27000" cy="20160"/>
          </a:xfrm>
          <a:custGeom>
            <a:avLst/>
            <a:gdLst/>
            <a:ahLst/>
            <a:rect l="l" t="t" r="r" b="b"/>
            <a:pathLst>
              <a:path w="27" h="20">
                <a:moveTo>
                  <a:pt x="25" y="0"/>
                </a:moveTo>
                <a:cubicBezTo>
                  <a:pt x="24" y="0"/>
                  <a:pt x="24" y="0"/>
                  <a:pt x="24" y="1"/>
                </a:cubicBezTo>
                <a:cubicBezTo>
                  <a:pt x="16" y="6"/>
                  <a:pt x="8" y="12"/>
                  <a:pt x="1" y="17"/>
                </a:cubicBezTo>
                <a:cubicBezTo>
                  <a:pt x="0" y="18"/>
                  <a:pt x="0" y="19"/>
                  <a:pt x="0" y="20"/>
                </a:cubicBezTo>
                <a:cubicBezTo>
                  <a:pt x="1" y="20"/>
                  <a:pt x="1" y="20"/>
                  <a:pt x="2" y="20"/>
                </a:cubicBezTo>
                <a:cubicBezTo>
                  <a:pt x="2" y="20"/>
                  <a:pt x="3" y="20"/>
                  <a:pt x="3" y="20"/>
                </a:cubicBezTo>
                <a:cubicBezTo>
                  <a:pt x="11" y="14"/>
                  <a:pt x="18" y="9"/>
                  <a:pt x="26" y="3"/>
                </a:cubicBezTo>
                <a:cubicBezTo>
                  <a:pt x="27" y="3"/>
                  <a:pt x="27" y="2"/>
                  <a:pt x="26" y="1"/>
                </a:cubicBezTo>
                <a:cubicBezTo>
                  <a:pt x="26" y="0"/>
                  <a:pt x="25" y="0"/>
                  <a:pt x="25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1" name="CustomShape 135"/>
          <p:cNvSpPr/>
          <p:nvPr/>
        </p:nvSpPr>
        <p:spPr>
          <a:xfrm>
            <a:off x="1996920" y="2141640"/>
            <a:ext cx="28080" cy="9360"/>
          </a:xfrm>
          <a:custGeom>
            <a:avLst/>
            <a:gdLst/>
            <a:ahLst/>
            <a:rect l="l" t="t" r="r" b="b"/>
            <a:pathLst>
              <a:path w="28" h="10">
                <a:moveTo>
                  <a:pt x="26" y="0"/>
                </a:moveTo>
                <a:cubicBezTo>
                  <a:pt x="26" y="0"/>
                  <a:pt x="26" y="0"/>
                  <a:pt x="26" y="0"/>
                </a:cubicBezTo>
                <a:cubicBezTo>
                  <a:pt x="18" y="4"/>
                  <a:pt x="10" y="6"/>
                  <a:pt x="2" y="6"/>
                </a:cubicBezTo>
                <a:cubicBezTo>
                  <a:pt x="1" y="6"/>
                  <a:pt x="0" y="7"/>
                  <a:pt x="0" y="8"/>
                </a:cubicBezTo>
                <a:cubicBezTo>
                  <a:pt x="0" y="9"/>
                  <a:pt x="1" y="10"/>
                  <a:pt x="2" y="10"/>
                </a:cubicBezTo>
                <a:cubicBezTo>
                  <a:pt x="2" y="10"/>
                  <a:pt x="2" y="10"/>
                  <a:pt x="2" y="10"/>
                </a:cubicBezTo>
                <a:cubicBezTo>
                  <a:pt x="10" y="10"/>
                  <a:pt x="19" y="8"/>
                  <a:pt x="27" y="4"/>
                </a:cubicBezTo>
                <a:cubicBezTo>
                  <a:pt x="28" y="3"/>
                  <a:pt x="28" y="2"/>
                  <a:pt x="28" y="1"/>
                </a:cubicBezTo>
                <a:cubicBezTo>
                  <a:pt x="28" y="1"/>
                  <a:pt x="27" y="0"/>
                  <a:pt x="26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2" name="CustomShape 136"/>
          <p:cNvSpPr/>
          <p:nvPr/>
        </p:nvSpPr>
        <p:spPr>
          <a:xfrm>
            <a:off x="1992600" y="2186280"/>
            <a:ext cx="23400" cy="19800"/>
          </a:xfrm>
          <a:custGeom>
            <a:avLst/>
            <a:gdLst/>
            <a:ahLst/>
            <a:rect l="l" t="t" r="r" b="b"/>
            <a:pathLst>
              <a:path w="23" h="20">
                <a:moveTo>
                  <a:pt x="2" y="0"/>
                </a:moveTo>
                <a:cubicBezTo>
                  <a:pt x="2" y="0"/>
                  <a:pt x="1" y="1"/>
                  <a:pt x="1" y="1"/>
                </a:cubicBezTo>
                <a:cubicBezTo>
                  <a:pt x="0" y="2"/>
                  <a:pt x="0" y="3"/>
                  <a:pt x="1" y="3"/>
                </a:cubicBezTo>
                <a:cubicBezTo>
                  <a:pt x="7" y="9"/>
                  <a:pt x="14" y="14"/>
                  <a:pt x="20" y="19"/>
                </a:cubicBezTo>
                <a:cubicBezTo>
                  <a:pt x="20" y="20"/>
                  <a:pt x="21" y="20"/>
                  <a:pt x="21" y="20"/>
                </a:cubicBezTo>
                <a:cubicBezTo>
                  <a:pt x="22" y="20"/>
                  <a:pt x="22" y="19"/>
                  <a:pt x="22" y="19"/>
                </a:cubicBezTo>
                <a:cubicBezTo>
                  <a:pt x="23" y="18"/>
                  <a:pt x="23" y="17"/>
                  <a:pt x="22" y="17"/>
                </a:cubicBezTo>
                <a:cubicBezTo>
                  <a:pt x="16" y="11"/>
                  <a:pt x="10" y="6"/>
                  <a:pt x="3" y="1"/>
                </a:cubicBezTo>
                <a:cubicBezTo>
                  <a:pt x="3" y="0"/>
                  <a:pt x="3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3" name="CustomShape 137"/>
          <p:cNvSpPr/>
          <p:nvPr/>
        </p:nvSpPr>
        <p:spPr>
          <a:xfrm>
            <a:off x="1865520" y="2087640"/>
            <a:ext cx="21960" cy="21240"/>
          </a:xfrm>
          <a:custGeom>
            <a:avLst/>
            <a:gdLst/>
            <a:ahLst/>
            <a:rect l="l" t="t" r="r" b="b"/>
            <a:pathLst>
              <a:path w="22" h="21">
                <a:moveTo>
                  <a:pt x="2" y="0"/>
                </a:moveTo>
                <a:cubicBezTo>
                  <a:pt x="2" y="0"/>
                  <a:pt x="1" y="0"/>
                  <a:pt x="1" y="1"/>
                </a:cubicBezTo>
                <a:cubicBezTo>
                  <a:pt x="0" y="2"/>
                  <a:pt x="0" y="3"/>
                  <a:pt x="1" y="3"/>
                </a:cubicBezTo>
                <a:cubicBezTo>
                  <a:pt x="8" y="8"/>
                  <a:pt x="14" y="14"/>
                  <a:pt x="18" y="21"/>
                </a:cubicBezTo>
                <a:cubicBezTo>
                  <a:pt x="19" y="21"/>
                  <a:pt x="19" y="21"/>
                  <a:pt x="20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22" y="21"/>
                  <a:pt x="22" y="20"/>
                  <a:pt x="21" y="19"/>
                </a:cubicBezTo>
                <a:cubicBezTo>
                  <a:pt x="17" y="11"/>
                  <a:pt x="10" y="5"/>
                  <a:pt x="3" y="0"/>
                </a:cubicBezTo>
                <a:cubicBezTo>
                  <a:pt x="2" y="0"/>
                  <a:pt x="2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4" name="CustomShape 138"/>
          <p:cNvSpPr/>
          <p:nvPr/>
        </p:nvSpPr>
        <p:spPr>
          <a:xfrm>
            <a:off x="1848240" y="2143440"/>
            <a:ext cx="27000" cy="9000"/>
          </a:xfrm>
          <a:custGeom>
            <a:avLst/>
            <a:gdLst/>
            <a:ahLst/>
            <a:rect l="l" t="t" r="r" b="b"/>
            <a:pathLst>
              <a:path w="27" h="9">
                <a:moveTo>
                  <a:pt x="2" y="0"/>
                </a:moveTo>
                <a:cubicBezTo>
                  <a:pt x="1" y="0"/>
                  <a:pt x="1" y="0"/>
                  <a:pt x="1" y="1"/>
                </a:cubicBezTo>
                <a:cubicBezTo>
                  <a:pt x="0" y="2"/>
                  <a:pt x="1" y="3"/>
                  <a:pt x="2" y="3"/>
                </a:cubicBezTo>
                <a:cubicBezTo>
                  <a:pt x="10" y="4"/>
                  <a:pt x="17" y="6"/>
                  <a:pt x="24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26" y="9"/>
                  <a:pt x="26" y="8"/>
                  <a:pt x="27" y="8"/>
                </a:cubicBezTo>
                <a:cubicBezTo>
                  <a:pt x="27" y="7"/>
                  <a:pt x="27" y="6"/>
                  <a:pt x="26" y="5"/>
                </a:cubicBezTo>
                <a:cubicBezTo>
                  <a:pt x="18" y="3"/>
                  <a:pt x="10" y="1"/>
                  <a:pt x="3" y="0"/>
                </a:cubicBezTo>
                <a:cubicBezTo>
                  <a:pt x="2" y="0"/>
                  <a:pt x="2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5" name="CustomShape 139"/>
          <p:cNvSpPr/>
          <p:nvPr/>
        </p:nvSpPr>
        <p:spPr>
          <a:xfrm>
            <a:off x="1856520" y="2194560"/>
            <a:ext cx="24840" cy="20520"/>
          </a:xfrm>
          <a:custGeom>
            <a:avLst/>
            <a:gdLst/>
            <a:ahLst/>
            <a:rect l="l" t="t" r="r" b="b"/>
            <a:pathLst>
              <a:path w="25" h="21">
                <a:moveTo>
                  <a:pt x="23" y="0"/>
                </a:moveTo>
                <a:cubicBezTo>
                  <a:pt x="22" y="0"/>
                  <a:pt x="22" y="0"/>
                  <a:pt x="22" y="0"/>
                </a:cubicBezTo>
                <a:cubicBezTo>
                  <a:pt x="18" y="4"/>
                  <a:pt x="15" y="7"/>
                  <a:pt x="12" y="9"/>
                </a:cubicBezTo>
                <a:cubicBezTo>
                  <a:pt x="8" y="11"/>
                  <a:pt x="5" y="14"/>
                  <a:pt x="1" y="18"/>
                </a:cubicBezTo>
                <a:cubicBezTo>
                  <a:pt x="0" y="19"/>
                  <a:pt x="1" y="20"/>
                  <a:pt x="1" y="21"/>
                </a:cubicBezTo>
                <a:cubicBezTo>
                  <a:pt x="2" y="21"/>
                  <a:pt x="2" y="21"/>
                  <a:pt x="2" y="21"/>
                </a:cubicBezTo>
                <a:cubicBezTo>
                  <a:pt x="3" y="21"/>
                  <a:pt x="3" y="21"/>
                  <a:pt x="4" y="21"/>
                </a:cubicBezTo>
                <a:cubicBezTo>
                  <a:pt x="8" y="16"/>
                  <a:pt x="11" y="14"/>
                  <a:pt x="14" y="12"/>
                </a:cubicBezTo>
                <a:cubicBezTo>
                  <a:pt x="17" y="10"/>
                  <a:pt x="20" y="7"/>
                  <a:pt x="24" y="3"/>
                </a:cubicBezTo>
                <a:cubicBezTo>
                  <a:pt x="25" y="2"/>
                  <a:pt x="25" y="1"/>
                  <a:pt x="24" y="0"/>
                </a:cubicBezTo>
                <a:cubicBezTo>
                  <a:pt x="24" y="0"/>
                  <a:pt x="23" y="0"/>
                  <a:pt x="2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6" name="CustomShape 140"/>
          <p:cNvSpPr/>
          <p:nvPr/>
        </p:nvSpPr>
        <p:spPr>
          <a:xfrm>
            <a:off x="1907280" y="2244240"/>
            <a:ext cx="360" cy="36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7" name="CustomShape 141"/>
          <p:cNvSpPr/>
          <p:nvPr/>
        </p:nvSpPr>
        <p:spPr>
          <a:xfrm>
            <a:off x="1907280" y="224424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8" name="CustomShape 142"/>
          <p:cNvSpPr/>
          <p:nvPr/>
        </p:nvSpPr>
        <p:spPr>
          <a:xfrm>
            <a:off x="1956960" y="2431080"/>
            <a:ext cx="19080" cy="24840"/>
          </a:xfrm>
          <a:custGeom>
            <a:avLst/>
            <a:gdLst/>
            <a:ahLst/>
            <a:rect l="l" t="t" r="r" b="b"/>
            <a:pathLst>
              <a:path w="19" h="25">
                <a:moveTo>
                  <a:pt x="18" y="0"/>
                </a:moveTo>
                <a:cubicBezTo>
                  <a:pt x="12" y="8"/>
                  <a:pt x="6" y="16"/>
                  <a:pt x="0" y="24"/>
                </a:cubicBezTo>
                <a:cubicBezTo>
                  <a:pt x="2" y="25"/>
                  <a:pt x="2" y="25"/>
                  <a:pt x="2" y="25"/>
                </a:cubicBezTo>
                <a:cubicBezTo>
                  <a:pt x="8" y="17"/>
                  <a:pt x="14" y="9"/>
                  <a:pt x="19" y="1"/>
                </a:cubicBezTo>
                <a:cubicBezTo>
                  <a:pt x="18" y="0"/>
                  <a:pt x="18" y="0"/>
                  <a:pt x="18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9" name="CustomShape 143"/>
          <p:cNvSpPr/>
          <p:nvPr/>
        </p:nvSpPr>
        <p:spPr>
          <a:xfrm>
            <a:off x="1959840" y="2440080"/>
            <a:ext cx="15840" cy="20160"/>
          </a:xfrm>
          <a:custGeom>
            <a:avLst/>
            <a:gdLst/>
            <a:ahLst/>
            <a:rect l="l" t="t" r="r" b="b"/>
            <a:pathLst>
              <a:path w="16" h="20">
                <a:moveTo>
                  <a:pt x="15" y="0"/>
                </a:moveTo>
                <a:cubicBezTo>
                  <a:pt x="10" y="7"/>
                  <a:pt x="5" y="13"/>
                  <a:pt x="0" y="19"/>
                </a:cubicBezTo>
                <a:cubicBezTo>
                  <a:pt x="2" y="20"/>
                  <a:pt x="2" y="20"/>
                  <a:pt x="2" y="20"/>
                </a:cubicBezTo>
                <a:cubicBezTo>
                  <a:pt x="6" y="14"/>
                  <a:pt x="11" y="8"/>
                  <a:pt x="16" y="1"/>
                </a:cubicBezTo>
                <a:cubicBezTo>
                  <a:pt x="15" y="0"/>
                  <a:pt x="15" y="0"/>
                  <a:pt x="15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0" name="CustomShape 144"/>
          <p:cNvSpPr/>
          <p:nvPr/>
        </p:nvSpPr>
        <p:spPr>
          <a:xfrm>
            <a:off x="1964160" y="2448360"/>
            <a:ext cx="11520" cy="17280"/>
          </a:xfrm>
          <a:custGeom>
            <a:avLst/>
            <a:gdLst/>
            <a:ahLst/>
            <a:rect l="l" t="t" r="r" b="b"/>
            <a:pathLst>
              <a:path w="12" h="17">
                <a:moveTo>
                  <a:pt x="10" y="0"/>
                </a:moveTo>
                <a:cubicBezTo>
                  <a:pt x="8" y="5"/>
                  <a:pt x="5" y="9"/>
                  <a:pt x="1" y="12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14"/>
                  <a:pt x="1" y="14"/>
                  <a:pt x="1" y="14"/>
                </a:cubicBezTo>
                <a:cubicBezTo>
                  <a:pt x="0" y="17"/>
                  <a:pt x="0" y="17"/>
                  <a:pt x="0" y="17"/>
                </a:cubicBezTo>
                <a:cubicBezTo>
                  <a:pt x="2" y="14"/>
                  <a:pt x="2" y="14"/>
                  <a:pt x="2" y="14"/>
                </a:cubicBezTo>
                <a:cubicBezTo>
                  <a:pt x="2" y="14"/>
                  <a:pt x="2" y="14"/>
                  <a:pt x="2" y="14"/>
                </a:cubicBezTo>
                <a:cubicBezTo>
                  <a:pt x="3" y="14"/>
                  <a:pt x="3" y="14"/>
                  <a:pt x="3" y="14"/>
                </a:cubicBezTo>
                <a:cubicBezTo>
                  <a:pt x="6" y="10"/>
                  <a:pt x="9" y="5"/>
                  <a:pt x="12" y="1"/>
                </a:cubicBezTo>
                <a:cubicBezTo>
                  <a:pt x="10" y="0"/>
                  <a:pt x="10" y="0"/>
                  <a:pt x="10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1" name="CustomShape 145"/>
          <p:cNvSpPr/>
          <p:nvPr/>
        </p:nvSpPr>
        <p:spPr>
          <a:xfrm>
            <a:off x="2008800" y="2603880"/>
            <a:ext cx="157320" cy="208440"/>
          </a:xfrm>
          <a:custGeom>
            <a:avLst/>
            <a:gdLst/>
            <a:ahLst/>
            <a:rect l="l" t="t" r="r" b="b"/>
            <a:pathLst>
              <a:path w="155" h="205">
                <a:moveTo>
                  <a:pt x="108" y="199"/>
                </a:moveTo>
                <a:cubicBezTo>
                  <a:pt x="106" y="193"/>
                  <a:pt x="104" y="188"/>
                  <a:pt x="102" y="182"/>
                </a:cubicBezTo>
                <a:cubicBezTo>
                  <a:pt x="104" y="180"/>
                  <a:pt x="106" y="179"/>
                  <a:pt x="108" y="178"/>
                </a:cubicBezTo>
                <a:cubicBezTo>
                  <a:pt x="108" y="185"/>
                  <a:pt x="108" y="192"/>
                  <a:pt x="109" y="199"/>
                </a:cubicBezTo>
                <a:cubicBezTo>
                  <a:pt x="108" y="199"/>
                  <a:pt x="108" y="199"/>
                  <a:pt x="108" y="199"/>
                </a:cubicBezTo>
                <a:moveTo>
                  <a:pt x="126" y="191"/>
                </a:moveTo>
                <a:cubicBezTo>
                  <a:pt x="126" y="190"/>
                  <a:pt x="126" y="190"/>
                  <a:pt x="126" y="189"/>
                </a:cubicBezTo>
                <a:cubicBezTo>
                  <a:pt x="126" y="185"/>
                  <a:pt x="125" y="181"/>
                  <a:pt x="125" y="178"/>
                </a:cubicBezTo>
                <a:cubicBezTo>
                  <a:pt x="126" y="182"/>
                  <a:pt x="128" y="185"/>
                  <a:pt x="131" y="189"/>
                </a:cubicBezTo>
                <a:cubicBezTo>
                  <a:pt x="129" y="190"/>
                  <a:pt x="127" y="190"/>
                  <a:pt x="126" y="191"/>
                </a:cubicBezTo>
                <a:moveTo>
                  <a:pt x="111" y="198"/>
                </a:moveTo>
                <a:cubicBezTo>
                  <a:pt x="110" y="191"/>
                  <a:pt x="110" y="184"/>
                  <a:pt x="110" y="177"/>
                </a:cubicBezTo>
                <a:cubicBezTo>
                  <a:pt x="110" y="177"/>
                  <a:pt x="110" y="177"/>
                  <a:pt x="110" y="177"/>
                </a:cubicBezTo>
                <a:cubicBezTo>
                  <a:pt x="114" y="175"/>
                  <a:pt x="118" y="174"/>
                  <a:pt x="122" y="173"/>
                </a:cubicBezTo>
                <a:cubicBezTo>
                  <a:pt x="122" y="174"/>
                  <a:pt x="122" y="174"/>
                  <a:pt x="122" y="174"/>
                </a:cubicBezTo>
                <a:cubicBezTo>
                  <a:pt x="123" y="179"/>
                  <a:pt x="124" y="184"/>
                  <a:pt x="124" y="189"/>
                </a:cubicBezTo>
                <a:cubicBezTo>
                  <a:pt x="124" y="190"/>
                  <a:pt x="124" y="191"/>
                  <a:pt x="124" y="192"/>
                </a:cubicBezTo>
                <a:cubicBezTo>
                  <a:pt x="121" y="193"/>
                  <a:pt x="119" y="194"/>
                  <a:pt x="117" y="195"/>
                </a:cubicBezTo>
                <a:cubicBezTo>
                  <a:pt x="117" y="192"/>
                  <a:pt x="117" y="190"/>
                  <a:pt x="117" y="187"/>
                </a:cubicBezTo>
                <a:cubicBezTo>
                  <a:pt x="117" y="183"/>
                  <a:pt x="117" y="180"/>
                  <a:pt x="117" y="176"/>
                </a:cubicBezTo>
                <a:cubicBezTo>
                  <a:pt x="117" y="176"/>
                  <a:pt x="116" y="175"/>
                  <a:pt x="116" y="175"/>
                </a:cubicBezTo>
                <a:cubicBezTo>
                  <a:pt x="116" y="175"/>
                  <a:pt x="116" y="175"/>
                  <a:pt x="116" y="175"/>
                </a:cubicBezTo>
                <a:cubicBezTo>
                  <a:pt x="115" y="175"/>
                  <a:pt x="115" y="176"/>
                  <a:pt x="115" y="176"/>
                </a:cubicBezTo>
                <a:cubicBezTo>
                  <a:pt x="115" y="180"/>
                  <a:pt x="115" y="183"/>
                  <a:pt x="115" y="187"/>
                </a:cubicBezTo>
                <a:cubicBezTo>
                  <a:pt x="115" y="190"/>
                  <a:pt x="115" y="193"/>
                  <a:pt x="115" y="196"/>
                </a:cubicBezTo>
                <a:cubicBezTo>
                  <a:pt x="113" y="197"/>
                  <a:pt x="112" y="197"/>
                  <a:pt x="111" y="198"/>
                </a:cubicBezTo>
                <a:moveTo>
                  <a:pt x="58" y="174"/>
                </a:moveTo>
                <a:cubicBezTo>
                  <a:pt x="56" y="171"/>
                  <a:pt x="54" y="168"/>
                  <a:pt x="51" y="165"/>
                </a:cubicBezTo>
                <a:cubicBezTo>
                  <a:pt x="52" y="165"/>
                  <a:pt x="54" y="164"/>
                  <a:pt x="56" y="164"/>
                </a:cubicBezTo>
                <a:cubicBezTo>
                  <a:pt x="57" y="167"/>
                  <a:pt x="57" y="171"/>
                  <a:pt x="58" y="174"/>
                </a:cubicBezTo>
                <a:moveTo>
                  <a:pt x="59" y="175"/>
                </a:moveTo>
                <a:cubicBezTo>
                  <a:pt x="60" y="175"/>
                  <a:pt x="60" y="175"/>
                  <a:pt x="60" y="175"/>
                </a:cubicBezTo>
                <a:cubicBezTo>
                  <a:pt x="59" y="171"/>
                  <a:pt x="59" y="167"/>
                  <a:pt x="58" y="163"/>
                </a:cubicBezTo>
                <a:cubicBezTo>
                  <a:pt x="60" y="162"/>
                  <a:pt x="62" y="162"/>
                  <a:pt x="64" y="161"/>
                </a:cubicBezTo>
                <a:cubicBezTo>
                  <a:pt x="64" y="165"/>
                  <a:pt x="64" y="169"/>
                  <a:pt x="64" y="173"/>
                </a:cubicBezTo>
                <a:cubicBezTo>
                  <a:pt x="63" y="174"/>
                  <a:pt x="61" y="174"/>
                  <a:pt x="59" y="175"/>
                </a:cubicBezTo>
                <a:moveTo>
                  <a:pt x="66" y="172"/>
                </a:moveTo>
                <a:cubicBezTo>
                  <a:pt x="66" y="168"/>
                  <a:pt x="66" y="164"/>
                  <a:pt x="66" y="161"/>
                </a:cubicBezTo>
                <a:cubicBezTo>
                  <a:pt x="66" y="160"/>
                  <a:pt x="66" y="160"/>
                  <a:pt x="66" y="160"/>
                </a:cubicBezTo>
                <a:cubicBezTo>
                  <a:pt x="67" y="160"/>
                  <a:pt x="69" y="159"/>
                  <a:pt x="71" y="158"/>
                </a:cubicBezTo>
                <a:cubicBezTo>
                  <a:pt x="71" y="160"/>
                  <a:pt x="71" y="162"/>
                  <a:pt x="71" y="164"/>
                </a:cubicBezTo>
                <a:cubicBezTo>
                  <a:pt x="71" y="166"/>
                  <a:pt x="71" y="168"/>
                  <a:pt x="72" y="169"/>
                </a:cubicBezTo>
                <a:cubicBezTo>
                  <a:pt x="72" y="170"/>
                  <a:pt x="72" y="170"/>
                  <a:pt x="72" y="170"/>
                </a:cubicBezTo>
                <a:cubicBezTo>
                  <a:pt x="70" y="170"/>
                  <a:pt x="68" y="171"/>
                  <a:pt x="66" y="172"/>
                </a:cubicBezTo>
                <a:moveTo>
                  <a:pt x="74" y="169"/>
                </a:moveTo>
                <a:cubicBezTo>
                  <a:pt x="73" y="167"/>
                  <a:pt x="73" y="165"/>
                  <a:pt x="73" y="164"/>
                </a:cubicBezTo>
                <a:cubicBezTo>
                  <a:pt x="73" y="162"/>
                  <a:pt x="73" y="160"/>
                  <a:pt x="73" y="159"/>
                </a:cubicBezTo>
                <a:cubicBezTo>
                  <a:pt x="73" y="158"/>
                  <a:pt x="73" y="158"/>
                  <a:pt x="73" y="158"/>
                </a:cubicBezTo>
                <a:cubicBezTo>
                  <a:pt x="76" y="157"/>
                  <a:pt x="79" y="156"/>
                  <a:pt x="82" y="155"/>
                </a:cubicBezTo>
                <a:cubicBezTo>
                  <a:pt x="82" y="155"/>
                  <a:pt x="82" y="155"/>
                  <a:pt x="82" y="155"/>
                </a:cubicBezTo>
                <a:cubicBezTo>
                  <a:pt x="82" y="159"/>
                  <a:pt x="81" y="163"/>
                  <a:pt x="81" y="166"/>
                </a:cubicBezTo>
                <a:cubicBezTo>
                  <a:pt x="78" y="167"/>
                  <a:pt x="76" y="168"/>
                  <a:pt x="74" y="169"/>
                </a:cubicBezTo>
                <a:moveTo>
                  <a:pt x="83" y="166"/>
                </a:moveTo>
                <a:cubicBezTo>
                  <a:pt x="83" y="162"/>
                  <a:pt x="84" y="159"/>
                  <a:pt x="84" y="155"/>
                </a:cubicBezTo>
                <a:cubicBezTo>
                  <a:pt x="84" y="155"/>
                  <a:pt x="84" y="155"/>
                  <a:pt x="83" y="154"/>
                </a:cubicBezTo>
                <a:cubicBezTo>
                  <a:pt x="85" y="154"/>
                  <a:pt x="86" y="153"/>
                  <a:pt x="88" y="153"/>
                </a:cubicBezTo>
                <a:cubicBezTo>
                  <a:pt x="90" y="160"/>
                  <a:pt x="92" y="165"/>
                  <a:pt x="95" y="171"/>
                </a:cubicBezTo>
                <a:cubicBezTo>
                  <a:pt x="93" y="169"/>
                  <a:pt x="92" y="167"/>
                  <a:pt x="91" y="165"/>
                </a:cubicBezTo>
                <a:cubicBezTo>
                  <a:pt x="91" y="165"/>
                  <a:pt x="90" y="164"/>
                  <a:pt x="89" y="164"/>
                </a:cubicBezTo>
                <a:cubicBezTo>
                  <a:pt x="89" y="164"/>
                  <a:pt x="89" y="164"/>
                  <a:pt x="89" y="164"/>
                </a:cubicBezTo>
                <a:cubicBezTo>
                  <a:pt x="87" y="165"/>
                  <a:pt x="85" y="165"/>
                  <a:pt x="83" y="166"/>
                </a:cubicBezTo>
                <a:moveTo>
                  <a:pt x="123" y="154"/>
                </a:moveTo>
                <a:cubicBezTo>
                  <a:pt x="121" y="150"/>
                  <a:pt x="120" y="146"/>
                  <a:pt x="118" y="142"/>
                </a:cubicBezTo>
                <a:cubicBezTo>
                  <a:pt x="120" y="141"/>
                  <a:pt x="122" y="140"/>
                  <a:pt x="124" y="140"/>
                </a:cubicBezTo>
                <a:cubicBezTo>
                  <a:pt x="124" y="144"/>
                  <a:pt x="124" y="148"/>
                  <a:pt x="125" y="152"/>
                </a:cubicBezTo>
                <a:cubicBezTo>
                  <a:pt x="124" y="153"/>
                  <a:pt x="124" y="153"/>
                  <a:pt x="124" y="153"/>
                </a:cubicBezTo>
                <a:cubicBezTo>
                  <a:pt x="123" y="153"/>
                  <a:pt x="123" y="153"/>
                  <a:pt x="123" y="153"/>
                </a:cubicBezTo>
                <a:cubicBezTo>
                  <a:pt x="123" y="154"/>
                  <a:pt x="123" y="154"/>
                  <a:pt x="123" y="154"/>
                </a:cubicBezTo>
                <a:moveTo>
                  <a:pt x="127" y="152"/>
                </a:moveTo>
                <a:cubicBezTo>
                  <a:pt x="126" y="147"/>
                  <a:pt x="126" y="143"/>
                  <a:pt x="125" y="139"/>
                </a:cubicBezTo>
                <a:cubicBezTo>
                  <a:pt x="128" y="138"/>
                  <a:pt x="131" y="137"/>
                  <a:pt x="133" y="136"/>
                </a:cubicBezTo>
                <a:cubicBezTo>
                  <a:pt x="133" y="137"/>
                  <a:pt x="133" y="137"/>
                  <a:pt x="133" y="137"/>
                </a:cubicBezTo>
                <a:cubicBezTo>
                  <a:pt x="133" y="141"/>
                  <a:pt x="133" y="145"/>
                  <a:pt x="133" y="149"/>
                </a:cubicBezTo>
                <a:cubicBezTo>
                  <a:pt x="133" y="149"/>
                  <a:pt x="132" y="149"/>
                  <a:pt x="132" y="149"/>
                </a:cubicBezTo>
                <a:cubicBezTo>
                  <a:pt x="130" y="150"/>
                  <a:pt x="128" y="151"/>
                  <a:pt x="127" y="152"/>
                </a:cubicBezTo>
                <a:moveTo>
                  <a:pt x="135" y="148"/>
                </a:moveTo>
                <a:cubicBezTo>
                  <a:pt x="135" y="144"/>
                  <a:pt x="135" y="140"/>
                  <a:pt x="135" y="137"/>
                </a:cubicBezTo>
                <a:cubicBezTo>
                  <a:pt x="135" y="136"/>
                  <a:pt x="135" y="136"/>
                  <a:pt x="134" y="136"/>
                </a:cubicBezTo>
                <a:cubicBezTo>
                  <a:pt x="137" y="135"/>
                  <a:pt x="140" y="134"/>
                  <a:pt x="142" y="133"/>
                </a:cubicBezTo>
                <a:cubicBezTo>
                  <a:pt x="141" y="134"/>
                  <a:pt x="141" y="134"/>
                  <a:pt x="141" y="134"/>
                </a:cubicBezTo>
                <a:cubicBezTo>
                  <a:pt x="141" y="138"/>
                  <a:pt x="141" y="142"/>
                  <a:pt x="141" y="146"/>
                </a:cubicBezTo>
                <a:cubicBezTo>
                  <a:pt x="139" y="147"/>
                  <a:pt x="137" y="147"/>
                  <a:pt x="135" y="148"/>
                </a:cubicBezTo>
                <a:moveTo>
                  <a:pt x="143" y="145"/>
                </a:moveTo>
                <a:cubicBezTo>
                  <a:pt x="143" y="141"/>
                  <a:pt x="143" y="138"/>
                  <a:pt x="143" y="134"/>
                </a:cubicBezTo>
                <a:cubicBezTo>
                  <a:pt x="144" y="133"/>
                  <a:pt x="143" y="133"/>
                  <a:pt x="143" y="133"/>
                </a:cubicBezTo>
                <a:cubicBezTo>
                  <a:pt x="145" y="132"/>
                  <a:pt x="147" y="131"/>
                  <a:pt x="148" y="131"/>
                </a:cubicBezTo>
                <a:cubicBezTo>
                  <a:pt x="149" y="135"/>
                  <a:pt x="149" y="139"/>
                  <a:pt x="150" y="142"/>
                </a:cubicBezTo>
                <a:cubicBezTo>
                  <a:pt x="149" y="143"/>
                  <a:pt x="148" y="143"/>
                  <a:pt x="146" y="144"/>
                </a:cubicBezTo>
                <a:cubicBezTo>
                  <a:pt x="145" y="144"/>
                  <a:pt x="144" y="145"/>
                  <a:pt x="143" y="145"/>
                </a:cubicBezTo>
                <a:moveTo>
                  <a:pt x="35" y="131"/>
                </a:moveTo>
                <a:cubicBezTo>
                  <a:pt x="33" y="129"/>
                  <a:pt x="32" y="128"/>
                  <a:pt x="31" y="125"/>
                </a:cubicBezTo>
                <a:cubicBezTo>
                  <a:pt x="32" y="125"/>
                  <a:pt x="32" y="125"/>
                  <a:pt x="32" y="125"/>
                </a:cubicBezTo>
                <a:cubicBezTo>
                  <a:pt x="33" y="125"/>
                  <a:pt x="35" y="124"/>
                  <a:pt x="36" y="124"/>
                </a:cubicBezTo>
                <a:cubicBezTo>
                  <a:pt x="36" y="125"/>
                  <a:pt x="36" y="126"/>
                  <a:pt x="36" y="127"/>
                </a:cubicBezTo>
                <a:cubicBezTo>
                  <a:pt x="36" y="128"/>
                  <a:pt x="36" y="129"/>
                  <a:pt x="36" y="130"/>
                </a:cubicBezTo>
                <a:cubicBezTo>
                  <a:pt x="35" y="131"/>
                  <a:pt x="35" y="131"/>
                  <a:pt x="35" y="131"/>
                </a:cubicBezTo>
                <a:moveTo>
                  <a:pt x="38" y="130"/>
                </a:moveTo>
                <a:cubicBezTo>
                  <a:pt x="38" y="129"/>
                  <a:pt x="38" y="128"/>
                  <a:pt x="38" y="127"/>
                </a:cubicBezTo>
                <a:cubicBezTo>
                  <a:pt x="38" y="126"/>
                  <a:pt x="38" y="124"/>
                  <a:pt x="38" y="123"/>
                </a:cubicBezTo>
                <a:cubicBezTo>
                  <a:pt x="38" y="123"/>
                  <a:pt x="38" y="123"/>
                  <a:pt x="38" y="123"/>
                </a:cubicBezTo>
                <a:cubicBezTo>
                  <a:pt x="39" y="123"/>
                  <a:pt x="40" y="122"/>
                  <a:pt x="41" y="122"/>
                </a:cubicBezTo>
                <a:cubicBezTo>
                  <a:pt x="41" y="124"/>
                  <a:pt x="42" y="126"/>
                  <a:pt x="42" y="128"/>
                </a:cubicBezTo>
                <a:cubicBezTo>
                  <a:pt x="40" y="129"/>
                  <a:pt x="39" y="129"/>
                  <a:pt x="38" y="130"/>
                </a:cubicBezTo>
                <a:moveTo>
                  <a:pt x="44" y="128"/>
                </a:moveTo>
                <a:cubicBezTo>
                  <a:pt x="44" y="125"/>
                  <a:pt x="43" y="123"/>
                  <a:pt x="43" y="121"/>
                </a:cubicBezTo>
                <a:cubicBezTo>
                  <a:pt x="46" y="120"/>
                  <a:pt x="50" y="119"/>
                  <a:pt x="53" y="118"/>
                </a:cubicBezTo>
                <a:cubicBezTo>
                  <a:pt x="53" y="120"/>
                  <a:pt x="52" y="122"/>
                  <a:pt x="52" y="125"/>
                </a:cubicBezTo>
                <a:cubicBezTo>
                  <a:pt x="48" y="126"/>
                  <a:pt x="46" y="127"/>
                  <a:pt x="44" y="128"/>
                </a:cubicBezTo>
                <a:moveTo>
                  <a:pt x="70" y="126"/>
                </a:moveTo>
                <a:cubicBezTo>
                  <a:pt x="71" y="123"/>
                  <a:pt x="72" y="119"/>
                  <a:pt x="73" y="116"/>
                </a:cubicBezTo>
                <a:cubicBezTo>
                  <a:pt x="73" y="116"/>
                  <a:pt x="73" y="116"/>
                  <a:pt x="73" y="116"/>
                </a:cubicBezTo>
                <a:cubicBezTo>
                  <a:pt x="73" y="118"/>
                  <a:pt x="74" y="120"/>
                  <a:pt x="75" y="122"/>
                </a:cubicBezTo>
                <a:cubicBezTo>
                  <a:pt x="75" y="122"/>
                  <a:pt x="76" y="123"/>
                  <a:pt x="76" y="124"/>
                </a:cubicBezTo>
                <a:cubicBezTo>
                  <a:pt x="74" y="125"/>
                  <a:pt x="72" y="125"/>
                  <a:pt x="70" y="126"/>
                </a:cubicBezTo>
                <a:moveTo>
                  <a:pt x="54" y="124"/>
                </a:moveTo>
                <a:cubicBezTo>
                  <a:pt x="55" y="122"/>
                  <a:pt x="55" y="119"/>
                  <a:pt x="55" y="117"/>
                </a:cubicBezTo>
                <a:cubicBezTo>
                  <a:pt x="58" y="116"/>
                  <a:pt x="60" y="115"/>
                  <a:pt x="63" y="114"/>
                </a:cubicBezTo>
                <a:cubicBezTo>
                  <a:pt x="62" y="117"/>
                  <a:pt x="62" y="119"/>
                  <a:pt x="62" y="121"/>
                </a:cubicBezTo>
                <a:cubicBezTo>
                  <a:pt x="61" y="122"/>
                  <a:pt x="60" y="122"/>
                  <a:pt x="58" y="122"/>
                </a:cubicBezTo>
                <a:cubicBezTo>
                  <a:pt x="57" y="123"/>
                  <a:pt x="57" y="123"/>
                  <a:pt x="56" y="123"/>
                </a:cubicBezTo>
                <a:cubicBezTo>
                  <a:pt x="55" y="124"/>
                  <a:pt x="55" y="124"/>
                  <a:pt x="55" y="124"/>
                </a:cubicBezTo>
                <a:cubicBezTo>
                  <a:pt x="54" y="124"/>
                  <a:pt x="54" y="124"/>
                  <a:pt x="54" y="124"/>
                </a:cubicBezTo>
                <a:moveTo>
                  <a:pt x="64" y="121"/>
                </a:moveTo>
                <a:cubicBezTo>
                  <a:pt x="64" y="118"/>
                  <a:pt x="64" y="116"/>
                  <a:pt x="65" y="114"/>
                </a:cubicBezTo>
                <a:cubicBezTo>
                  <a:pt x="66" y="113"/>
                  <a:pt x="68" y="113"/>
                  <a:pt x="69" y="112"/>
                </a:cubicBezTo>
                <a:cubicBezTo>
                  <a:pt x="70" y="113"/>
                  <a:pt x="70" y="113"/>
                  <a:pt x="70" y="114"/>
                </a:cubicBezTo>
                <a:cubicBezTo>
                  <a:pt x="71" y="114"/>
                  <a:pt x="71" y="114"/>
                  <a:pt x="71" y="114"/>
                </a:cubicBezTo>
                <a:cubicBezTo>
                  <a:pt x="70" y="117"/>
                  <a:pt x="69" y="121"/>
                  <a:pt x="69" y="124"/>
                </a:cubicBezTo>
                <a:cubicBezTo>
                  <a:pt x="68" y="123"/>
                  <a:pt x="68" y="123"/>
                  <a:pt x="68" y="123"/>
                </a:cubicBezTo>
                <a:cubicBezTo>
                  <a:pt x="68" y="122"/>
                  <a:pt x="67" y="121"/>
                  <a:pt x="66" y="121"/>
                </a:cubicBezTo>
                <a:cubicBezTo>
                  <a:pt x="66" y="121"/>
                  <a:pt x="66" y="121"/>
                  <a:pt x="66" y="121"/>
                </a:cubicBezTo>
                <a:cubicBezTo>
                  <a:pt x="66" y="121"/>
                  <a:pt x="66" y="121"/>
                  <a:pt x="66" y="121"/>
                </a:cubicBezTo>
                <a:cubicBezTo>
                  <a:pt x="66" y="121"/>
                  <a:pt x="66" y="121"/>
                  <a:pt x="66" y="121"/>
                </a:cubicBezTo>
                <a:cubicBezTo>
                  <a:pt x="66" y="120"/>
                  <a:pt x="65" y="120"/>
                  <a:pt x="65" y="120"/>
                </a:cubicBezTo>
                <a:cubicBezTo>
                  <a:pt x="65" y="120"/>
                  <a:pt x="64" y="121"/>
                  <a:pt x="64" y="121"/>
                </a:cubicBezTo>
                <a:moveTo>
                  <a:pt x="107" y="112"/>
                </a:moveTo>
                <a:cubicBezTo>
                  <a:pt x="107" y="111"/>
                  <a:pt x="106" y="110"/>
                  <a:pt x="106" y="109"/>
                </a:cubicBezTo>
                <a:cubicBezTo>
                  <a:pt x="106" y="108"/>
                  <a:pt x="105" y="107"/>
                  <a:pt x="105" y="106"/>
                </a:cubicBezTo>
                <a:cubicBezTo>
                  <a:pt x="105" y="105"/>
                  <a:pt x="105" y="104"/>
                  <a:pt x="105" y="104"/>
                </a:cubicBezTo>
                <a:cubicBezTo>
                  <a:pt x="105" y="103"/>
                  <a:pt x="105" y="103"/>
                  <a:pt x="105" y="103"/>
                </a:cubicBezTo>
                <a:cubicBezTo>
                  <a:pt x="105" y="102"/>
                  <a:pt x="105" y="100"/>
                  <a:pt x="106" y="97"/>
                </a:cubicBezTo>
                <a:cubicBezTo>
                  <a:pt x="106" y="97"/>
                  <a:pt x="107" y="97"/>
                  <a:pt x="107" y="96"/>
                </a:cubicBezTo>
                <a:cubicBezTo>
                  <a:pt x="109" y="99"/>
                  <a:pt x="109" y="102"/>
                  <a:pt x="109" y="105"/>
                </a:cubicBezTo>
                <a:cubicBezTo>
                  <a:pt x="109" y="105"/>
                  <a:pt x="108" y="105"/>
                  <a:pt x="108" y="105"/>
                </a:cubicBezTo>
                <a:cubicBezTo>
                  <a:pt x="107" y="106"/>
                  <a:pt x="107" y="106"/>
                  <a:pt x="107" y="107"/>
                </a:cubicBezTo>
                <a:cubicBezTo>
                  <a:pt x="107" y="107"/>
                  <a:pt x="107" y="107"/>
                  <a:pt x="107" y="107"/>
                </a:cubicBezTo>
                <a:cubicBezTo>
                  <a:pt x="107" y="109"/>
                  <a:pt x="107" y="110"/>
                  <a:pt x="107" y="112"/>
                </a:cubicBezTo>
                <a:moveTo>
                  <a:pt x="111" y="104"/>
                </a:moveTo>
                <a:cubicBezTo>
                  <a:pt x="111" y="101"/>
                  <a:pt x="110" y="98"/>
                  <a:pt x="109" y="96"/>
                </a:cubicBezTo>
                <a:cubicBezTo>
                  <a:pt x="111" y="95"/>
                  <a:pt x="112" y="95"/>
                  <a:pt x="113" y="94"/>
                </a:cubicBezTo>
                <a:cubicBezTo>
                  <a:pt x="114" y="94"/>
                  <a:pt x="115" y="94"/>
                  <a:pt x="115" y="94"/>
                </a:cubicBezTo>
                <a:cubicBezTo>
                  <a:pt x="115" y="95"/>
                  <a:pt x="115" y="96"/>
                  <a:pt x="115" y="97"/>
                </a:cubicBezTo>
                <a:cubicBezTo>
                  <a:pt x="115" y="99"/>
                  <a:pt x="115" y="100"/>
                  <a:pt x="115" y="102"/>
                </a:cubicBezTo>
                <a:cubicBezTo>
                  <a:pt x="114" y="103"/>
                  <a:pt x="113" y="103"/>
                  <a:pt x="111" y="104"/>
                </a:cubicBezTo>
                <a:moveTo>
                  <a:pt x="53" y="94"/>
                </a:moveTo>
                <a:cubicBezTo>
                  <a:pt x="53" y="94"/>
                  <a:pt x="53" y="94"/>
                  <a:pt x="53" y="94"/>
                </a:cubicBezTo>
                <a:cubicBezTo>
                  <a:pt x="53" y="94"/>
                  <a:pt x="53" y="94"/>
                  <a:pt x="53" y="94"/>
                </a:cubicBezTo>
                <a:moveTo>
                  <a:pt x="45" y="95"/>
                </a:moveTo>
                <a:cubicBezTo>
                  <a:pt x="45" y="94"/>
                  <a:pt x="45" y="93"/>
                  <a:pt x="45" y="92"/>
                </a:cubicBezTo>
                <a:cubicBezTo>
                  <a:pt x="46" y="93"/>
                  <a:pt x="47" y="94"/>
                  <a:pt x="47" y="94"/>
                </a:cubicBezTo>
                <a:cubicBezTo>
                  <a:pt x="47" y="95"/>
                  <a:pt x="46" y="95"/>
                  <a:pt x="45" y="95"/>
                </a:cubicBezTo>
                <a:moveTo>
                  <a:pt x="117" y="101"/>
                </a:moveTo>
                <a:cubicBezTo>
                  <a:pt x="117" y="100"/>
                  <a:pt x="117" y="99"/>
                  <a:pt x="117" y="97"/>
                </a:cubicBezTo>
                <a:cubicBezTo>
                  <a:pt x="117" y="96"/>
                  <a:pt x="117" y="94"/>
                  <a:pt x="117" y="93"/>
                </a:cubicBezTo>
                <a:cubicBezTo>
                  <a:pt x="119" y="92"/>
                  <a:pt x="122" y="92"/>
                  <a:pt x="124" y="91"/>
                </a:cubicBezTo>
                <a:cubicBezTo>
                  <a:pt x="124" y="92"/>
                  <a:pt x="124" y="92"/>
                  <a:pt x="124" y="92"/>
                </a:cubicBezTo>
                <a:cubicBezTo>
                  <a:pt x="124" y="94"/>
                  <a:pt x="124" y="97"/>
                  <a:pt x="123" y="99"/>
                </a:cubicBezTo>
                <a:cubicBezTo>
                  <a:pt x="121" y="100"/>
                  <a:pt x="119" y="101"/>
                  <a:pt x="117" y="101"/>
                </a:cubicBezTo>
                <a:moveTo>
                  <a:pt x="125" y="98"/>
                </a:moveTo>
                <a:cubicBezTo>
                  <a:pt x="126" y="96"/>
                  <a:pt x="126" y="94"/>
                  <a:pt x="126" y="92"/>
                </a:cubicBezTo>
                <a:cubicBezTo>
                  <a:pt x="126" y="91"/>
                  <a:pt x="126" y="91"/>
                  <a:pt x="126" y="90"/>
                </a:cubicBezTo>
                <a:cubicBezTo>
                  <a:pt x="128" y="90"/>
                  <a:pt x="129" y="89"/>
                  <a:pt x="131" y="89"/>
                </a:cubicBezTo>
                <a:cubicBezTo>
                  <a:pt x="131" y="91"/>
                  <a:pt x="130" y="94"/>
                  <a:pt x="130" y="97"/>
                </a:cubicBezTo>
                <a:cubicBezTo>
                  <a:pt x="129" y="97"/>
                  <a:pt x="127" y="98"/>
                  <a:pt x="125" y="98"/>
                </a:cubicBezTo>
                <a:moveTo>
                  <a:pt x="132" y="96"/>
                </a:moveTo>
                <a:cubicBezTo>
                  <a:pt x="133" y="93"/>
                  <a:pt x="133" y="91"/>
                  <a:pt x="133" y="88"/>
                </a:cubicBezTo>
                <a:cubicBezTo>
                  <a:pt x="134" y="88"/>
                  <a:pt x="135" y="88"/>
                  <a:pt x="135" y="87"/>
                </a:cubicBezTo>
                <a:cubicBezTo>
                  <a:pt x="136" y="89"/>
                  <a:pt x="136" y="91"/>
                  <a:pt x="136" y="93"/>
                </a:cubicBezTo>
                <a:cubicBezTo>
                  <a:pt x="136" y="94"/>
                  <a:pt x="136" y="95"/>
                  <a:pt x="136" y="95"/>
                </a:cubicBezTo>
                <a:cubicBezTo>
                  <a:pt x="136" y="95"/>
                  <a:pt x="136" y="95"/>
                  <a:pt x="136" y="95"/>
                </a:cubicBezTo>
                <a:cubicBezTo>
                  <a:pt x="134" y="95"/>
                  <a:pt x="133" y="96"/>
                  <a:pt x="132" y="96"/>
                </a:cubicBezTo>
                <a:moveTo>
                  <a:pt x="39" y="97"/>
                </a:moveTo>
                <a:cubicBezTo>
                  <a:pt x="39" y="96"/>
                  <a:pt x="39" y="96"/>
                  <a:pt x="39" y="96"/>
                </a:cubicBezTo>
                <a:cubicBezTo>
                  <a:pt x="39" y="93"/>
                  <a:pt x="39" y="90"/>
                  <a:pt x="39" y="87"/>
                </a:cubicBezTo>
                <a:cubicBezTo>
                  <a:pt x="41" y="88"/>
                  <a:pt x="42" y="90"/>
                  <a:pt x="44" y="91"/>
                </a:cubicBezTo>
                <a:cubicBezTo>
                  <a:pt x="44" y="91"/>
                  <a:pt x="44" y="91"/>
                  <a:pt x="44" y="91"/>
                </a:cubicBezTo>
                <a:cubicBezTo>
                  <a:pt x="43" y="93"/>
                  <a:pt x="43" y="94"/>
                  <a:pt x="43" y="96"/>
                </a:cubicBezTo>
                <a:cubicBezTo>
                  <a:pt x="42" y="96"/>
                  <a:pt x="41" y="96"/>
                  <a:pt x="40" y="97"/>
                </a:cubicBezTo>
                <a:cubicBezTo>
                  <a:pt x="39" y="97"/>
                  <a:pt x="39" y="97"/>
                  <a:pt x="39" y="97"/>
                </a:cubicBezTo>
                <a:moveTo>
                  <a:pt x="37" y="94"/>
                </a:moveTo>
                <a:cubicBezTo>
                  <a:pt x="35" y="92"/>
                  <a:pt x="33" y="90"/>
                  <a:pt x="31" y="88"/>
                </a:cubicBezTo>
                <a:cubicBezTo>
                  <a:pt x="31" y="85"/>
                  <a:pt x="30" y="81"/>
                  <a:pt x="30" y="78"/>
                </a:cubicBezTo>
                <a:cubicBezTo>
                  <a:pt x="33" y="81"/>
                  <a:pt x="35" y="83"/>
                  <a:pt x="37" y="85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9"/>
                  <a:pt x="37" y="91"/>
                  <a:pt x="37" y="94"/>
                </a:cubicBezTo>
                <a:moveTo>
                  <a:pt x="29" y="85"/>
                </a:moveTo>
                <a:cubicBezTo>
                  <a:pt x="27" y="84"/>
                  <a:pt x="25" y="82"/>
                  <a:pt x="24" y="81"/>
                </a:cubicBezTo>
                <a:cubicBezTo>
                  <a:pt x="23" y="80"/>
                  <a:pt x="23" y="80"/>
                  <a:pt x="23" y="80"/>
                </a:cubicBezTo>
                <a:cubicBezTo>
                  <a:pt x="23" y="80"/>
                  <a:pt x="23" y="80"/>
                  <a:pt x="23" y="80"/>
                </a:cubicBezTo>
                <a:cubicBezTo>
                  <a:pt x="23" y="77"/>
                  <a:pt x="23" y="74"/>
                  <a:pt x="23" y="71"/>
                </a:cubicBezTo>
                <a:cubicBezTo>
                  <a:pt x="25" y="73"/>
                  <a:pt x="26" y="75"/>
                  <a:pt x="28" y="76"/>
                </a:cubicBezTo>
                <a:cubicBezTo>
                  <a:pt x="28" y="77"/>
                  <a:pt x="28" y="77"/>
                  <a:pt x="28" y="77"/>
                </a:cubicBezTo>
                <a:cubicBezTo>
                  <a:pt x="28" y="80"/>
                  <a:pt x="28" y="83"/>
                  <a:pt x="29" y="85"/>
                </a:cubicBezTo>
                <a:moveTo>
                  <a:pt x="21" y="78"/>
                </a:moveTo>
                <a:cubicBezTo>
                  <a:pt x="19" y="76"/>
                  <a:pt x="17" y="74"/>
                  <a:pt x="16" y="73"/>
                </a:cubicBezTo>
                <a:cubicBezTo>
                  <a:pt x="16" y="70"/>
                  <a:pt x="15" y="66"/>
                  <a:pt x="15" y="63"/>
                </a:cubicBezTo>
                <a:cubicBezTo>
                  <a:pt x="17" y="65"/>
                  <a:pt x="19" y="67"/>
                  <a:pt x="21" y="69"/>
                </a:cubicBezTo>
                <a:cubicBezTo>
                  <a:pt x="21" y="72"/>
                  <a:pt x="21" y="75"/>
                  <a:pt x="21" y="78"/>
                </a:cubicBezTo>
                <a:moveTo>
                  <a:pt x="111" y="68"/>
                </a:moveTo>
                <a:cubicBezTo>
                  <a:pt x="112" y="65"/>
                  <a:pt x="113" y="62"/>
                  <a:pt x="113" y="59"/>
                </a:cubicBezTo>
                <a:cubicBezTo>
                  <a:pt x="114" y="61"/>
                  <a:pt x="114" y="64"/>
                  <a:pt x="115" y="66"/>
                </a:cubicBezTo>
                <a:cubicBezTo>
                  <a:pt x="113" y="67"/>
                  <a:pt x="112" y="67"/>
                  <a:pt x="111" y="68"/>
                </a:cubicBezTo>
                <a:moveTo>
                  <a:pt x="14" y="71"/>
                </a:moveTo>
                <a:cubicBezTo>
                  <a:pt x="13" y="71"/>
                  <a:pt x="13" y="70"/>
                  <a:pt x="12" y="70"/>
                </a:cubicBezTo>
                <a:cubicBezTo>
                  <a:pt x="12" y="69"/>
                  <a:pt x="11" y="69"/>
                  <a:pt x="11" y="68"/>
                </a:cubicBezTo>
                <a:cubicBezTo>
                  <a:pt x="9" y="63"/>
                  <a:pt x="7" y="61"/>
                  <a:pt x="7" y="59"/>
                </a:cubicBezTo>
                <a:cubicBezTo>
                  <a:pt x="6" y="57"/>
                  <a:pt x="6" y="56"/>
                  <a:pt x="5" y="53"/>
                </a:cubicBezTo>
                <a:cubicBezTo>
                  <a:pt x="7" y="56"/>
                  <a:pt x="10" y="58"/>
                  <a:pt x="12" y="61"/>
                </a:cubicBezTo>
                <a:cubicBezTo>
                  <a:pt x="13" y="64"/>
                  <a:pt x="13" y="68"/>
                  <a:pt x="14" y="71"/>
                </a:cubicBezTo>
                <a:moveTo>
                  <a:pt x="116" y="63"/>
                </a:moveTo>
                <a:cubicBezTo>
                  <a:pt x="116" y="60"/>
                  <a:pt x="115" y="57"/>
                  <a:pt x="114" y="55"/>
                </a:cubicBezTo>
                <a:cubicBezTo>
                  <a:pt x="115" y="51"/>
                  <a:pt x="116" y="47"/>
                  <a:pt x="117" y="43"/>
                </a:cubicBezTo>
                <a:cubicBezTo>
                  <a:pt x="117" y="46"/>
                  <a:pt x="118" y="49"/>
                  <a:pt x="118" y="53"/>
                </a:cubicBezTo>
                <a:cubicBezTo>
                  <a:pt x="119" y="53"/>
                  <a:pt x="119" y="53"/>
                  <a:pt x="119" y="53"/>
                </a:cubicBezTo>
                <a:cubicBezTo>
                  <a:pt x="118" y="56"/>
                  <a:pt x="117" y="60"/>
                  <a:pt x="116" y="63"/>
                </a:cubicBezTo>
                <a:moveTo>
                  <a:pt x="120" y="48"/>
                </a:moveTo>
                <a:cubicBezTo>
                  <a:pt x="119" y="45"/>
                  <a:pt x="119" y="41"/>
                  <a:pt x="118" y="37"/>
                </a:cubicBezTo>
                <a:cubicBezTo>
                  <a:pt x="119" y="33"/>
                  <a:pt x="120" y="30"/>
                  <a:pt x="121" y="26"/>
                </a:cubicBezTo>
                <a:cubicBezTo>
                  <a:pt x="122" y="30"/>
                  <a:pt x="122" y="34"/>
                  <a:pt x="122" y="37"/>
                </a:cubicBezTo>
                <a:cubicBezTo>
                  <a:pt x="121" y="41"/>
                  <a:pt x="120" y="45"/>
                  <a:pt x="120" y="48"/>
                </a:cubicBezTo>
                <a:moveTo>
                  <a:pt x="124" y="32"/>
                </a:moveTo>
                <a:cubicBezTo>
                  <a:pt x="123" y="28"/>
                  <a:pt x="123" y="25"/>
                  <a:pt x="122" y="22"/>
                </a:cubicBezTo>
                <a:cubicBezTo>
                  <a:pt x="122" y="19"/>
                  <a:pt x="123" y="17"/>
                  <a:pt x="123" y="14"/>
                </a:cubicBezTo>
                <a:cubicBezTo>
                  <a:pt x="124" y="17"/>
                  <a:pt x="124" y="21"/>
                  <a:pt x="124" y="24"/>
                </a:cubicBezTo>
                <a:cubicBezTo>
                  <a:pt x="124" y="25"/>
                  <a:pt x="124" y="25"/>
                  <a:pt x="124" y="26"/>
                </a:cubicBezTo>
                <a:cubicBezTo>
                  <a:pt x="124" y="28"/>
                  <a:pt x="124" y="30"/>
                  <a:pt x="124" y="32"/>
                </a:cubicBezTo>
                <a:moveTo>
                  <a:pt x="78" y="85"/>
                </a:moveTo>
                <a:cubicBezTo>
                  <a:pt x="79" y="85"/>
                  <a:pt x="79" y="85"/>
                  <a:pt x="79" y="85"/>
                </a:cubicBezTo>
                <a:cubicBezTo>
                  <a:pt x="80" y="85"/>
                  <a:pt x="80" y="84"/>
                  <a:pt x="80" y="83"/>
                </a:cubicBezTo>
                <a:cubicBezTo>
                  <a:pt x="80" y="79"/>
                  <a:pt x="80" y="76"/>
                  <a:pt x="80" y="72"/>
                </a:cubicBezTo>
                <a:cubicBezTo>
                  <a:pt x="80" y="55"/>
                  <a:pt x="82" y="38"/>
                  <a:pt x="84" y="20"/>
                </a:cubicBezTo>
                <a:cubicBezTo>
                  <a:pt x="97" y="15"/>
                  <a:pt x="109" y="10"/>
                  <a:pt x="121" y="5"/>
                </a:cubicBezTo>
                <a:cubicBezTo>
                  <a:pt x="116" y="27"/>
                  <a:pt x="112" y="48"/>
                  <a:pt x="107" y="70"/>
                </a:cubicBezTo>
                <a:cubicBezTo>
                  <a:pt x="106" y="70"/>
                  <a:pt x="106" y="71"/>
                  <a:pt x="106" y="71"/>
                </a:cubicBezTo>
                <a:cubicBezTo>
                  <a:pt x="107" y="72"/>
                  <a:pt x="107" y="72"/>
                  <a:pt x="108" y="73"/>
                </a:cubicBezTo>
                <a:cubicBezTo>
                  <a:pt x="108" y="73"/>
                  <a:pt x="108" y="73"/>
                  <a:pt x="108" y="73"/>
                </a:cubicBezTo>
                <a:cubicBezTo>
                  <a:pt x="108" y="73"/>
                  <a:pt x="108" y="73"/>
                  <a:pt x="108" y="73"/>
                </a:cubicBezTo>
                <a:cubicBezTo>
                  <a:pt x="108" y="73"/>
                  <a:pt x="108" y="73"/>
                  <a:pt x="108" y="73"/>
                </a:cubicBezTo>
                <a:cubicBezTo>
                  <a:pt x="108" y="73"/>
                  <a:pt x="108" y="73"/>
                  <a:pt x="109" y="73"/>
                </a:cubicBezTo>
                <a:cubicBezTo>
                  <a:pt x="109" y="73"/>
                  <a:pt x="109" y="73"/>
                  <a:pt x="110" y="72"/>
                </a:cubicBezTo>
                <a:cubicBezTo>
                  <a:pt x="117" y="70"/>
                  <a:pt x="124" y="67"/>
                  <a:pt x="131" y="64"/>
                </a:cubicBezTo>
                <a:cubicBezTo>
                  <a:pt x="133" y="70"/>
                  <a:pt x="134" y="76"/>
                  <a:pt x="135" y="82"/>
                </a:cubicBezTo>
                <a:cubicBezTo>
                  <a:pt x="135" y="82"/>
                  <a:pt x="134" y="83"/>
                  <a:pt x="134" y="83"/>
                </a:cubicBezTo>
                <a:cubicBezTo>
                  <a:pt x="127" y="86"/>
                  <a:pt x="119" y="88"/>
                  <a:pt x="112" y="90"/>
                </a:cubicBezTo>
                <a:cubicBezTo>
                  <a:pt x="109" y="91"/>
                  <a:pt x="106" y="92"/>
                  <a:pt x="103" y="94"/>
                </a:cubicBezTo>
                <a:cubicBezTo>
                  <a:pt x="103" y="94"/>
                  <a:pt x="103" y="94"/>
                  <a:pt x="103" y="94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2" y="96"/>
                  <a:pt x="102" y="96"/>
                  <a:pt x="102" y="96"/>
                </a:cubicBezTo>
                <a:cubicBezTo>
                  <a:pt x="102" y="96"/>
                  <a:pt x="102" y="96"/>
                  <a:pt x="102" y="96"/>
                </a:cubicBezTo>
                <a:cubicBezTo>
                  <a:pt x="102" y="98"/>
                  <a:pt x="101" y="100"/>
                  <a:pt x="101" y="103"/>
                </a:cubicBezTo>
                <a:cubicBezTo>
                  <a:pt x="101" y="104"/>
                  <a:pt x="101" y="104"/>
                  <a:pt x="101" y="105"/>
                </a:cubicBezTo>
                <a:cubicBezTo>
                  <a:pt x="101" y="105"/>
                  <a:pt x="101" y="106"/>
                  <a:pt x="101" y="107"/>
                </a:cubicBezTo>
                <a:cubicBezTo>
                  <a:pt x="102" y="109"/>
                  <a:pt x="102" y="110"/>
                  <a:pt x="103" y="112"/>
                </a:cubicBezTo>
                <a:cubicBezTo>
                  <a:pt x="103" y="113"/>
                  <a:pt x="103" y="114"/>
                  <a:pt x="103" y="115"/>
                </a:cubicBezTo>
                <a:cubicBezTo>
                  <a:pt x="103" y="115"/>
                  <a:pt x="103" y="116"/>
                  <a:pt x="104" y="116"/>
                </a:cubicBezTo>
                <a:cubicBezTo>
                  <a:pt x="104" y="117"/>
                  <a:pt x="105" y="117"/>
                  <a:pt x="105" y="117"/>
                </a:cubicBezTo>
                <a:cubicBezTo>
                  <a:pt x="106" y="117"/>
                  <a:pt x="106" y="117"/>
                  <a:pt x="106" y="117"/>
                </a:cubicBezTo>
                <a:cubicBezTo>
                  <a:pt x="106" y="117"/>
                  <a:pt x="106" y="117"/>
                  <a:pt x="106" y="117"/>
                </a:cubicBezTo>
                <a:cubicBezTo>
                  <a:pt x="106" y="117"/>
                  <a:pt x="106" y="117"/>
                  <a:pt x="106" y="117"/>
                </a:cubicBezTo>
                <a:cubicBezTo>
                  <a:pt x="106" y="117"/>
                  <a:pt x="106" y="117"/>
                  <a:pt x="106" y="117"/>
                </a:cubicBezTo>
                <a:cubicBezTo>
                  <a:pt x="119" y="112"/>
                  <a:pt x="127" y="110"/>
                  <a:pt x="133" y="108"/>
                </a:cubicBezTo>
                <a:cubicBezTo>
                  <a:pt x="136" y="107"/>
                  <a:pt x="138" y="106"/>
                  <a:pt x="139" y="105"/>
                </a:cubicBezTo>
                <a:cubicBezTo>
                  <a:pt x="140" y="105"/>
                  <a:pt x="140" y="105"/>
                  <a:pt x="141" y="105"/>
                </a:cubicBezTo>
                <a:cubicBezTo>
                  <a:pt x="142" y="108"/>
                  <a:pt x="144" y="113"/>
                  <a:pt x="145" y="118"/>
                </a:cubicBezTo>
                <a:cubicBezTo>
                  <a:pt x="146" y="121"/>
                  <a:pt x="147" y="124"/>
                  <a:pt x="148" y="126"/>
                </a:cubicBezTo>
                <a:cubicBezTo>
                  <a:pt x="147" y="127"/>
                  <a:pt x="144" y="128"/>
                  <a:pt x="141" y="129"/>
                </a:cubicBezTo>
                <a:cubicBezTo>
                  <a:pt x="136" y="131"/>
                  <a:pt x="127" y="134"/>
                  <a:pt x="115" y="139"/>
                </a:cubicBezTo>
                <a:cubicBezTo>
                  <a:pt x="115" y="139"/>
                  <a:pt x="115" y="139"/>
                  <a:pt x="115" y="139"/>
                </a:cubicBezTo>
                <a:cubicBezTo>
                  <a:pt x="115" y="139"/>
                  <a:pt x="115" y="139"/>
                  <a:pt x="115" y="139"/>
                </a:cubicBezTo>
                <a:cubicBezTo>
                  <a:pt x="114" y="139"/>
                  <a:pt x="114" y="139"/>
                  <a:pt x="114" y="139"/>
                </a:cubicBezTo>
                <a:cubicBezTo>
                  <a:pt x="113" y="139"/>
                  <a:pt x="112" y="141"/>
                  <a:pt x="113" y="142"/>
                </a:cubicBezTo>
                <a:cubicBezTo>
                  <a:pt x="113" y="142"/>
                  <a:pt x="114" y="143"/>
                  <a:pt x="114" y="143"/>
                </a:cubicBezTo>
                <a:cubicBezTo>
                  <a:pt x="118" y="153"/>
                  <a:pt x="121" y="159"/>
                  <a:pt x="124" y="169"/>
                </a:cubicBezTo>
                <a:cubicBezTo>
                  <a:pt x="116" y="169"/>
                  <a:pt x="108" y="172"/>
                  <a:pt x="101" y="178"/>
                </a:cubicBezTo>
                <a:cubicBezTo>
                  <a:pt x="97" y="167"/>
                  <a:pt x="95" y="161"/>
                  <a:pt x="91" y="150"/>
                </a:cubicBezTo>
                <a:cubicBezTo>
                  <a:pt x="90" y="149"/>
                  <a:pt x="90" y="148"/>
                  <a:pt x="89" y="148"/>
                </a:cubicBezTo>
                <a:cubicBezTo>
                  <a:pt x="89" y="148"/>
                  <a:pt x="88" y="148"/>
                  <a:pt x="88" y="148"/>
                </a:cubicBezTo>
                <a:cubicBezTo>
                  <a:pt x="88" y="149"/>
                  <a:pt x="88" y="149"/>
                  <a:pt x="88" y="149"/>
                </a:cubicBezTo>
                <a:cubicBezTo>
                  <a:pt x="88" y="149"/>
                  <a:pt x="88" y="149"/>
                  <a:pt x="88" y="149"/>
                </a:cubicBezTo>
                <a:cubicBezTo>
                  <a:pt x="66" y="156"/>
                  <a:pt x="54" y="160"/>
                  <a:pt x="49" y="162"/>
                </a:cubicBezTo>
                <a:cubicBezTo>
                  <a:pt x="48" y="154"/>
                  <a:pt x="46" y="147"/>
                  <a:pt x="43" y="140"/>
                </a:cubicBezTo>
                <a:cubicBezTo>
                  <a:pt x="44" y="140"/>
                  <a:pt x="44" y="139"/>
                  <a:pt x="44" y="139"/>
                </a:cubicBezTo>
                <a:cubicBezTo>
                  <a:pt x="49" y="138"/>
                  <a:pt x="60" y="134"/>
                  <a:pt x="79" y="127"/>
                </a:cubicBezTo>
                <a:cubicBezTo>
                  <a:pt x="79" y="127"/>
                  <a:pt x="79" y="127"/>
                  <a:pt x="79" y="127"/>
                </a:cubicBezTo>
                <a:cubicBezTo>
                  <a:pt x="79" y="127"/>
                  <a:pt x="79" y="127"/>
                  <a:pt x="79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81" y="126"/>
                  <a:pt x="81" y="125"/>
                  <a:pt x="81" y="124"/>
                </a:cubicBezTo>
                <a:cubicBezTo>
                  <a:pt x="81" y="124"/>
                  <a:pt x="80" y="124"/>
                  <a:pt x="80" y="123"/>
                </a:cubicBezTo>
                <a:cubicBezTo>
                  <a:pt x="80" y="122"/>
                  <a:pt x="79" y="120"/>
                  <a:pt x="78" y="118"/>
                </a:cubicBezTo>
                <a:cubicBezTo>
                  <a:pt x="77" y="117"/>
                  <a:pt x="77" y="116"/>
                  <a:pt x="76" y="115"/>
                </a:cubicBezTo>
                <a:cubicBezTo>
                  <a:pt x="76" y="114"/>
                  <a:pt x="75" y="113"/>
                  <a:pt x="75" y="112"/>
                </a:cubicBezTo>
                <a:cubicBezTo>
                  <a:pt x="74" y="112"/>
                  <a:pt x="74" y="111"/>
                  <a:pt x="73" y="111"/>
                </a:cubicBezTo>
                <a:cubicBezTo>
                  <a:pt x="73" y="110"/>
                  <a:pt x="72" y="110"/>
                  <a:pt x="72" y="110"/>
                </a:cubicBezTo>
                <a:cubicBezTo>
                  <a:pt x="72" y="110"/>
                  <a:pt x="72" y="110"/>
                  <a:pt x="72" y="110"/>
                </a:cubicBezTo>
                <a:cubicBezTo>
                  <a:pt x="72" y="109"/>
                  <a:pt x="71" y="108"/>
                  <a:pt x="70" y="108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0" y="108"/>
                  <a:pt x="69" y="108"/>
                  <a:pt x="69" y="108"/>
                </a:cubicBezTo>
                <a:cubicBezTo>
                  <a:pt x="68" y="108"/>
                  <a:pt x="68" y="108"/>
                  <a:pt x="67" y="108"/>
                </a:cubicBezTo>
                <a:cubicBezTo>
                  <a:pt x="67" y="109"/>
                  <a:pt x="67" y="109"/>
                  <a:pt x="67" y="109"/>
                </a:cubicBezTo>
                <a:cubicBezTo>
                  <a:pt x="53" y="113"/>
                  <a:pt x="43" y="116"/>
                  <a:pt x="31" y="121"/>
                </a:cubicBezTo>
                <a:cubicBezTo>
                  <a:pt x="30" y="116"/>
                  <a:pt x="28" y="110"/>
                  <a:pt x="28" y="104"/>
                </a:cubicBezTo>
                <a:cubicBezTo>
                  <a:pt x="31" y="103"/>
                  <a:pt x="35" y="102"/>
                  <a:pt x="37" y="101"/>
                </a:cubicBezTo>
                <a:cubicBezTo>
                  <a:pt x="38" y="102"/>
                  <a:pt x="38" y="102"/>
                  <a:pt x="38" y="102"/>
                </a:cubicBezTo>
                <a:cubicBezTo>
                  <a:pt x="38" y="102"/>
                  <a:pt x="38" y="102"/>
                  <a:pt x="38" y="102"/>
                </a:cubicBezTo>
                <a:cubicBezTo>
                  <a:pt x="38" y="102"/>
                  <a:pt x="39" y="102"/>
                  <a:pt x="39" y="101"/>
                </a:cubicBezTo>
                <a:cubicBezTo>
                  <a:pt x="39" y="101"/>
                  <a:pt x="39" y="101"/>
                  <a:pt x="39" y="101"/>
                </a:cubicBezTo>
                <a:cubicBezTo>
                  <a:pt x="40" y="101"/>
                  <a:pt x="40" y="101"/>
                  <a:pt x="41" y="101"/>
                </a:cubicBezTo>
                <a:cubicBezTo>
                  <a:pt x="45" y="100"/>
                  <a:pt x="48" y="99"/>
                  <a:pt x="52" y="97"/>
                </a:cubicBezTo>
                <a:cubicBezTo>
                  <a:pt x="52" y="97"/>
                  <a:pt x="52" y="97"/>
                  <a:pt x="52" y="97"/>
                </a:cubicBezTo>
                <a:cubicBezTo>
                  <a:pt x="52" y="97"/>
                  <a:pt x="52" y="97"/>
                  <a:pt x="52" y="97"/>
                </a:cubicBezTo>
                <a:cubicBezTo>
                  <a:pt x="52" y="97"/>
                  <a:pt x="52" y="97"/>
                  <a:pt x="52" y="97"/>
                </a:cubicBezTo>
                <a:cubicBezTo>
                  <a:pt x="52" y="97"/>
                  <a:pt x="52" y="97"/>
                  <a:pt x="52" y="97"/>
                </a:cubicBezTo>
                <a:cubicBezTo>
                  <a:pt x="52" y="96"/>
                  <a:pt x="52" y="96"/>
                  <a:pt x="52" y="96"/>
                </a:cubicBezTo>
                <a:cubicBezTo>
                  <a:pt x="53" y="96"/>
                  <a:pt x="53" y="96"/>
                  <a:pt x="53" y="96"/>
                </a:cubicBezTo>
                <a:cubicBezTo>
                  <a:pt x="53" y="96"/>
                  <a:pt x="53" y="95"/>
                  <a:pt x="53" y="95"/>
                </a:cubicBezTo>
                <a:cubicBezTo>
                  <a:pt x="53" y="94"/>
                  <a:pt x="53" y="94"/>
                  <a:pt x="53" y="93"/>
                </a:cubicBezTo>
                <a:cubicBezTo>
                  <a:pt x="52" y="93"/>
                  <a:pt x="52" y="93"/>
                  <a:pt x="52" y="93"/>
                </a:cubicBezTo>
                <a:cubicBezTo>
                  <a:pt x="37" y="80"/>
                  <a:pt x="19" y="62"/>
                  <a:pt x="5" y="47"/>
                </a:cubicBezTo>
                <a:cubicBezTo>
                  <a:pt x="6" y="46"/>
                  <a:pt x="9" y="45"/>
                  <a:pt x="11" y="44"/>
                </a:cubicBezTo>
                <a:cubicBezTo>
                  <a:pt x="16" y="42"/>
                  <a:pt x="22" y="41"/>
                  <a:pt x="26" y="40"/>
                </a:cubicBezTo>
                <a:cubicBezTo>
                  <a:pt x="29" y="39"/>
                  <a:pt x="31" y="39"/>
                  <a:pt x="32" y="38"/>
                </a:cubicBezTo>
                <a:cubicBezTo>
                  <a:pt x="32" y="38"/>
                  <a:pt x="33" y="38"/>
                  <a:pt x="33" y="38"/>
                </a:cubicBezTo>
                <a:cubicBezTo>
                  <a:pt x="34" y="39"/>
                  <a:pt x="36" y="41"/>
                  <a:pt x="38" y="43"/>
                </a:cubicBezTo>
                <a:cubicBezTo>
                  <a:pt x="43" y="48"/>
                  <a:pt x="51" y="56"/>
                  <a:pt x="59" y="64"/>
                </a:cubicBezTo>
                <a:cubicBezTo>
                  <a:pt x="66" y="72"/>
                  <a:pt x="73" y="80"/>
                  <a:pt x="77" y="84"/>
                </a:cubicBezTo>
                <a:cubicBezTo>
                  <a:pt x="77" y="85"/>
                  <a:pt x="78" y="85"/>
                  <a:pt x="78" y="85"/>
                </a:cubicBezTo>
                <a:moveTo>
                  <a:pt x="124" y="0"/>
                </a:moveTo>
                <a:cubicBezTo>
                  <a:pt x="124" y="0"/>
                  <a:pt x="124" y="0"/>
                  <a:pt x="123" y="0"/>
                </a:cubicBezTo>
                <a:cubicBezTo>
                  <a:pt x="109" y="6"/>
                  <a:pt x="96" y="11"/>
                  <a:pt x="82" y="17"/>
                </a:cubicBezTo>
                <a:cubicBezTo>
                  <a:pt x="81" y="17"/>
                  <a:pt x="81" y="18"/>
                  <a:pt x="81" y="19"/>
                </a:cubicBezTo>
                <a:cubicBezTo>
                  <a:pt x="78" y="36"/>
                  <a:pt x="76" y="54"/>
                  <a:pt x="76" y="72"/>
                </a:cubicBezTo>
                <a:cubicBezTo>
                  <a:pt x="76" y="74"/>
                  <a:pt x="76" y="76"/>
                  <a:pt x="76" y="77"/>
                </a:cubicBezTo>
                <a:cubicBezTo>
                  <a:pt x="71" y="71"/>
                  <a:pt x="62" y="62"/>
                  <a:pt x="54" y="54"/>
                </a:cubicBezTo>
                <a:cubicBezTo>
                  <a:pt x="44" y="43"/>
                  <a:pt x="35" y="34"/>
                  <a:pt x="35" y="34"/>
                </a:cubicBezTo>
                <a:cubicBezTo>
                  <a:pt x="35" y="34"/>
                  <a:pt x="34" y="34"/>
                  <a:pt x="34" y="34"/>
                </a:cubicBezTo>
                <a:cubicBezTo>
                  <a:pt x="34" y="34"/>
                  <a:pt x="34" y="34"/>
                  <a:pt x="34" y="34"/>
                </a:cubicBezTo>
                <a:cubicBezTo>
                  <a:pt x="33" y="34"/>
                  <a:pt x="27" y="35"/>
                  <a:pt x="20" y="37"/>
                </a:cubicBezTo>
                <a:cubicBezTo>
                  <a:pt x="17" y="38"/>
                  <a:pt x="13" y="39"/>
                  <a:pt x="9" y="40"/>
                </a:cubicBezTo>
                <a:cubicBezTo>
                  <a:pt x="6" y="42"/>
                  <a:pt x="3" y="44"/>
                  <a:pt x="1" y="46"/>
                </a:cubicBezTo>
                <a:cubicBezTo>
                  <a:pt x="0" y="46"/>
                  <a:pt x="0" y="47"/>
                  <a:pt x="0" y="48"/>
                </a:cubicBezTo>
                <a:cubicBezTo>
                  <a:pt x="0" y="48"/>
                  <a:pt x="0" y="49"/>
                  <a:pt x="0" y="49"/>
                </a:cubicBezTo>
                <a:cubicBezTo>
                  <a:pt x="1" y="55"/>
                  <a:pt x="2" y="57"/>
                  <a:pt x="3" y="60"/>
                </a:cubicBezTo>
                <a:cubicBezTo>
                  <a:pt x="3" y="61"/>
                  <a:pt x="4" y="63"/>
                  <a:pt x="5" y="64"/>
                </a:cubicBezTo>
                <a:cubicBezTo>
                  <a:pt x="5" y="65"/>
                  <a:pt x="5" y="65"/>
                  <a:pt x="5" y="65"/>
                </a:cubicBezTo>
                <a:cubicBezTo>
                  <a:pt x="5" y="65"/>
                  <a:pt x="5" y="65"/>
                  <a:pt x="5" y="65"/>
                </a:cubicBezTo>
                <a:cubicBezTo>
                  <a:pt x="5" y="66"/>
                  <a:pt x="5" y="66"/>
                  <a:pt x="5" y="67"/>
                </a:cubicBezTo>
                <a:cubicBezTo>
                  <a:pt x="5" y="68"/>
                  <a:pt x="6" y="69"/>
                  <a:pt x="7" y="70"/>
                </a:cubicBezTo>
                <a:cubicBezTo>
                  <a:pt x="8" y="71"/>
                  <a:pt x="8" y="71"/>
                  <a:pt x="8" y="71"/>
                </a:cubicBezTo>
                <a:cubicBezTo>
                  <a:pt x="8" y="71"/>
                  <a:pt x="8" y="71"/>
                  <a:pt x="8" y="71"/>
                </a:cubicBezTo>
                <a:cubicBezTo>
                  <a:pt x="8" y="72"/>
                  <a:pt x="9" y="72"/>
                  <a:pt x="9" y="73"/>
                </a:cubicBezTo>
                <a:cubicBezTo>
                  <a:pt x="14" y="77"/>
                  <a:pt x="21" y="83"/>
                  <a:pt x="29" y="92"/>
                </a:cubicBezTo>
                <a:cubicBezTo>
                  <a:pt x="29" y="92"/>
                  <a:pt x="29" y="93"/>
                  <a:pt x="29" y="93"/>
                </a:cubicBezTo>
                <a:cubicBezTo>
                  <a:pt x="29" y="94"/>
                  <a:pt x="30" y="94"/>
                  <a:pt x="30" y="94"/>
                </a:cubicBezTo>
                <a:cubicBezTo>
                  <a:pt x="30" y="94"/>
                  <a:pt x="30" y="94"/>
                  <a:pt x="30" y="94"/>
                </a:cubicBezTo>
                <a:cubicBezTo>
                  <a:pt x="31" y="94"/>
                  <a:pt x="31" y="94"/>
                  <a:pt x="31" y="94"/>
                </a:cubicBezTo>
                <a:cubicBezTo>
                  <a:pt x="32" y="95"/>
                  <a:pt x="34" y="96"/>
                  <a:pt x="35" y="98"/>
                </a:cubicBezTo>
                <a:cubicBezTo>
                  <a:pt x="32" y="99"/>
                  <a:pt x="29" y="100"/>
                  <a:pt x="25" y="101"/>
                </a:cubicBezTo>
                <a:cubicBezTo>
                  <a:pt x="24" y="102"/>
                  <a:pt x="23" y="102"/>
                  <a:pt x="23" y="103"/>
                </a:cubicBezTo>
                <a:cubicBezTo>
                  <a:pt x="24" y="110"/>
                  <a:pt x="26" y="117"/>
                  <a:pt x="28" y="123"/>
                </a:cubicBezTo>
                <a:cubicBezTo>
                  <a:pt x="27" y="124"/>
                  <a:pt x="27" y="124"/>
                  <a:pt x="27" y="125"/>
                </a:cubicBezTo>
                <a:cubicBezTo>
                  <a:pt x="28" y="129"/>
                  <a:pt x="30" y="132"/>
                  <a:pt x="33" y="135"/>
                </a:cubicBezTo>
                <a:cubicBezTo>
                  <a:pt x="33" y="135"/>
                  <a:pt x="34" y="135"/>
                  <a:pt x="34" y="135"/>
                </a:cubicBezTo>
                <a:cubicBezTo>
                  <a:pt x="34" y="135"/>
                  <a:pt x="35" y="135"/>
                  <a:pt x="35" y="135"/>
                </a:cubicBezTo>
                <a:cubicBezTo>
                  <a:pt x="38" y="134"/>
                  <a:pt x="41" y="133"/>
                  <a:pt x="43" y="132"/>
                </a:cubicBezTo>
                <a:cubicBezTo>
                  <a:pt x="46" y="131"/>
                  <a:pt x="49" y="130"/>
                  <a:pt x="56" y="128"/>
                </a:cubicBezTo>
                <a:cubicBezTo>
                  <a:pt x="56" y="128"/>
                  <a:pt x="57" y="127"/>
                  <a:pt x="58" y="127"/>
                </a:cubicBezTo>
                <a:cubicBezTo>
                  <a:pt x="59" y="127"/>
                  <a:pt x="61" y="126"/>
                  <a:pt x="62" y="125"/>
                </a:cubicBezTo>
                <a:cubicBezTo>
                  <a:pt x="63" y="125"/>
                  <a:pt x="64" y="125"/>
                  <a:pt x="64" y="125"/>
                </a:cubicBezTo>
                <a:cubicBezTo>
                  <a:pt x="65" y="125"/>
                  <a:pt x="65" y="125"/>
                  <a:pt x="65" y="125"/>
                </a:cubicBezTo>
                <a:cubicBezTo>
                  <a:pt x="65" y="125"/>
                  <a:pt x="65" y="125"/>
                  <a:pt x="65" y="125"/>
                </a:cubicBezTo>
                <a:cubicBezTo>
                  <a:pt x="65" y="125"/>
                  <a:pt x="65" y="126"/>
                  <a:pt x="65" y="126"/>
                </a:cubicBezTo>
                <a:cubicBezTo>
                  <a:pt x="66" y="127"/>
                  <a:pt x="66" y="127"/>
                  <a:pt x="66" y="127"/>
                </a:cubicBezTo>
                <a:cubicBezTo>
                  <a:pt x="59" y="130"/>
                  <a:pt x="54" y="132"/>
                  <a:pt x="50" y="133"/>
                </a:cubicBezTo>
                <a:cubicBezTo>
                  <a:pt x="47" y="134"/>
                  <a:pt x="45" y="135"/>
                  <a:pt x="43" y="135"/>
                </a:cubicBezTo>
                <a:cubicBezTo>
                  <a:pt x="42" y="136"/>
                  <a:pt x="40" y="136"/>
                  <a:pt x="40" y="136"/>
                </a:cubicBezTo>
                <a:cubicBezTo>
                  <a:pt x="40" y="136"/>
                  <a:pt x="39" y="137"/>
                  <a:pt x="39" y="137"/>
                </a:cubicBezTo>
                <a:cubicBezTo>
                  <a:pt x="39" y="138"/>
                  <a:pt x="39" y="138"/>
                  <a:pt x="39" y="139"/>
                </a:cubicBezTo>
                <a:cubicBezTo>
                  <a:pt x="41" y="146"/>
                  <a:pt x="44" y="155"/>
                  <a:pt x="46" y="162"/>
                </a:cubicBezTo>
                <a:cubicBezTo>
                  <a:pt x="45" y="162"/>
                  <a:pt x="45" y="162"/>
                  <a:pt x="45" y="162"/>
                </a:cubicBezTo>
                <a:cubicBezTo>
                  <a:pt x="45" y="163"/>
                  <a:pt x="45" y="164"/>
                  <a:pt x="46" y="165"/>
                </a:cubicBezTo>
                <a:cubicBezTo>
                  <a:pt x="50" y="169"/>
                  <a:pt x="53" y="174"/>
                  <a:pt x="56" y="179"/>
                </a:cubicBezTo>
                <a:cubicBezTo>
                  <a:pt x="56" y="180"/>
                  <a:pt x="57" y="180"/>
                  <a:pt x="58" y="180"/>
                </a:cubicBezTo>
                <a:cubicBezTo>
                  <a:pt x="58" y="180"/>
                  <a:pt x="58" y="180"/>
                  <a:pt x="58" y="180"/>
                </a:cubicBezTo>
                <a:cubicBezTo>
                  <a:pt x="69" y="175"/>
                  <a:pt x="77" y="171"/>
                  <a:pt x="88" y="169"/>
                </a:cubicBezTo>
                <a:cubicBezTo>
                  <a:pt x="91" y="173"/>
                  <a:pt x="94" y="178"/>
                  <a:pt x="96" y="184"/>
                </a:cubicBezTo>
                <a:cubicBezTo>
                  <a:pt x="99" y="191"/>
                  <a:pt x="102" y="198"/>
                  <a:pt x="104" y="202"/>
                </a:cubicBezTo>
                <a:cubicBezTo>
                  <a:pt x="104" y="203"/>
                  <a:pt x="105" y="203"/>
                  <a:pt x="106" y="203"/>
                </a:cubicBezTo>
                <a:cubicBezTo>
                  <a:pt x="106" y="203"/>
                  <a:pt x="106" y="203"/>
                  <a:pt x="106" y="203"/>
                </a:cubicBezTo>
                <a:cubicBezTo>
                  <a:pt x="107" y="204"/>
                  <a:pt x="107" y="204"/>
                  <a:pt x="107" y="204"/>
                </a:cubicBezTo>
                <a:cubicBezTo>
                  <a:pt x="108" y="204"/>
                  <a:pt x="108" y="204"/>
                  <a:pt x="108" y="203"/>
                </a:cubicBezTo>
                <a:cubicBezTo>
                  <a:pt x="109" y="203"/>
                  <a:pt x="109" y="203"/>
                  <a:pt x="109" y="203"/>
                </a:cubicBezTo>
                <a:cubicBezTo>
                  <a:pt x="109" y="204"/>
                  <a:pt x="109" y="204"/>
                  <a:pt x="109" y="204"/>
                </a:cubicBezTo>
                <a:cubicBezTo>
                  <a:pt x="109" y="204"/>
                  <a:pt x="109" y="204"/>
                  <a:pt x="109" y="204"/>
                </a:cubicBezTo>
                <a:cubicBezTo>
                  <a:pt x="109" y="204"/>
                  <a:pt x="109" y="204"/>
                  <a:pt x="109" y="204"/>
                </a:cubicBezTo>
                <a:cubicBezTo>
                  <a:pt x="110" y="205"/>
                  <a:pt x="110" y="205"/>
                  <a:pt x="110" y="205"/>
                </a:cubicBezTo>
                <a:cubicBezTo>
                  <a:pt x="110" y="204"/>
                  <a:pt x="110" y="204"/>
                  <a:pt x="110" y="204"/>
                </a:cubicBezTo>
                <a:cubicBezTo>
                  <a:pt x="110" y="204"/>
                  <a:pt x="110" y="204"/>
                  <a:pt x="110" y="204"/>
                </a:cubicBezTo>
                <a:cubicBezTo>
                  <a:pt x="110" y="204"/>
                  <a:pt x="110" y="204"/>
                  <a:pt x="110" y="204"/>
                </a:cubicBezTo>
                <a:cubicBezTo>
                  <a:pt x="111" y="204"/>
                  <a:pt x="111" y="204"/>
                  <a:pt x="111" y="204"/>
                </a:cubicBezTo>
                <a:cubicBezTo>
                  <a:pt x="111" y="203"/>
                  <a:pt x="111" y="203"/>
                  <a:pt x="111" y="202"/>
                </a:cubicBezTo>
                <a:cubicBezTo>
                  <a:pt x="115" y="200"/>
                  <a:pt x="119" y="198"/>
                  <a:pt x="124" y="196"/>
                </a:cubicBezTo>
                <a:cubicBezTo>
                  <a:pt x="124" y="197"/>
                  <a:pt x="124" y="197"/>
                  <a:pt x="124" y="197"/>
                </a:cubicBezTo>
                <a:cubicBezTo>
                  <a:pt x="124" y="197"/>
                  <a:pt x="124" y="197"/>
                  <a:pt x="124" y="197"/>
                </a:cubicBezTo>
                <a:cubicBezTo>
                  <a:pt x="125" y="197"/>
                  <a:pt x="125" y="197"/>
                  <a:pt x="125" y="196"/>
                </a:cubicBezTo>
                <a:cubicBezTo>
                  <a:pt x="126" y="195"/>
                  <a:pt x="126" y="195"/>
                  <a:pt x="126" y="195"/>
                </a:cubicBezTo>
                <a:cubicBezTo>
                  <a:pt x="129" y="194"/>
                  <a:pt x="132" y="193"/>
                  <a:pt x="134" y="192"/>
                </a:cubicBezTo>
                <a:cubicBezTo>
                  <a:pt x="135" y="191"/>
                  <a:pt x="135" y="191"/>
                  <a:pt x="136" y="190"/>
                </a:cubicBezTo>
                <a:cubicBezTo>
                  <a:pt x="136" y="190"/>
                  <a:pt x="136" y="189"/>
                  <a:pt x="135" y="189"/>
                </a:cubicBezTo>
                <a:cubicBezTo>
                  <a:pt x="132" y="184"/>
                  <a:pt x="129" y="179"/>
                  <a:pt x="128" y="173"/>
                </a:cubicBezTo>
                <a:cubicBezTo>
                  <a:pt x="128" y="173"/>
                  <a:pt x="129" y="173"/>
                  <a:pt x="129" y="172"/>
                </a:cubicBezTo>
                <a:cubicBezTo>
                  <a:pt x="129" y="172"/>
                  <a:pt x="129" y="171"/>
                  <a:pt x="129" y="170"/>
                </a:cubicBezTo>
                <a:cubicBezTo>
                  <a:pt x="127" y="165"/>
                  <a:pt x="126" y="161"/>
                  <a:pt x="124" y="157"/>
                </a:cubicBezTo>
                <a:cubicBezTo>
                  <a:pt x="125" y="157"/>
                  <a:pt x="125" y="157"/>
                  <a:pt x="125" y="157"/>
                </a:cubicBezTo>
                <a:cubicBezTo>
                  <a:pt x="125" y="157"/>
                  <a:pt x="125" y="156"/>
                  <a:pt x="126" y="156"/>
                </a:cubicBezTo>
                <a:cubicBezTo>
                  <a:pt x="129" y="155"/>
                  <a:pt x="135" y="152"/>
                  <a:pt x="141" y="150"/>
                </a:cubicBezTo>
                <a:cubicBezTo>
                  <a:pt x="143" y="149"/>
                  <a:pt x="146" y="148"/>
                  <a:pt x="148" y="147"/>
                </a:cubicBezTo>
                <a:cubicBezTo>
                  <a:pt x="151" y="147"/>
                  <a:pt x="152" y="146"/>
                  <a:pt x="153" y="146"/>
                </a:cubicBezTo>
                <a:cubicBezTo>
                  <a:pt x="154" y="146"/>
                  <a:pt x="155" y="145"/>
                  <a:pt x="155" y="143"/>
                </a:cubicBezTo>
                <a:cubicBezTo>
                  <a:pt x="154" y="139"/>
                  <a:pt x="153" y="134"/>
                  <a:pt x="152" y="129"/>
                </a:cubicBezTo>
                <a:cubicBezTo>
                  <a:pt x="152" y="129"/>
                  <a:pt x="153" y="128"/>
                  <a:pt x="152" y="127"/>
                </a:cubicBezTo>
                <a:cubicBezTo>
                  <a:pt x="152" y="127"/>
                  <a:pt x="151" y="122"/>
                  <a:pt x="149" y="117"/>
                </a:cubicBezTo>
                <a:cubicBezTo>
                  <a:pt x="147" y="111"/>
                  <a:pt x="145" y="105"/>
                  <a:pt x="144" y="101"/>
                </a:cubicBezTo>
                <a:cubicBezTo>
                  <a:pt x="143" y="101"/>
                  <a:pt x="143" y="100"/>
                  <a:pt x="142" y="100"/>
                </a:cubicBezTo>
                <a:cubicBezTo>
                  <a:pt x="142" y="100"/>
                  <a:pt x="142" y="100"/>
                  <a:pt x="142" y="100"/>
                </a:cubicBezTo>
                <a:cubicBezTo>
                  <a:pt x="141" y="100"/>
                  <a:pt x="141" y="100"/>
                  <a:pt x="141" y="100"/>
                </a:cubicBezTo>
                <a:cubicBezTo>
                  <a:pt x="140" y="101"/>
                  <a:pt x="140" y="101"/>
                  <a:pt x="138" y="102"/>
                </a:cubicBezTo>
                <a:cubicBezTo>
                  <a:pt x="134" y="103"/>
                  <a:pt x="126" y="106"/>
                  <a:pt x="111" y="111"/>
                </a:cubicBezTo>
                <a:cubicBezTo>
                  <a:pt x="111" y="110"/>
                  <a:pt x="111" y="110"/>
                  <a:pt x="111" y="109"/>
                </a:cubicBezTo>
                <a:cubicBezTo>
                  <a:pt x="111" y="108"/>
                  <a:pt x="111" y="108"/>
                  <a:pt x="111" y="108"/>
                </a:cubicBezTo>
                <a:cubicBezTo>
                  <a:pt x="111" y="108"/>
                  <a:pt x="111" y="108"/>
                  <a:pt x="111" y="108"/>
                </a:cubicBezTo>
                <a:cubicBezTo>
                  <a:pt x="116" y="106"/>
                  <a:pt x="123" y="103"/>
                  <a:pt x="130" y="101"/>
                </a:cubicBezTo>
                <a:cubicBezTo>
                  <a:pt x="130" y="102"/>
                  <a:pt x="130" y="102"/>
                  <a:pt x="130" y="102"/>
                </a:cubicBezTo>
                <a:cubicBezTo>
                  <a:pt x="131" y="102"/>
                  <a:pt x="131" y="102"/>
                  <a:pt x="131" y="102"/>
                </a:cubicBezTo>
                <a:cubicBezTo>
                  <a:pt x="131" y="102"/>
                  <a:pt x="132" y="102"/>
                  <a:pt x="132" y="101"/>
                </a:cubicBezTo>
                <a:cubicBezTo>
                  <a:pt x="132" y="101"/>
                  <a:pt x="132" y="101"/>
                  <a:pt x="132" y="101"/>
                </a:cubicBezTo>
                <a:cubicBezTo>
                  <a:pt x="134" y="100"/>
                  <a:pt x="135" y="99"/>
                  <a:pt x="137" y="99"/>
                </a:cubicBezTo>
                <a:cubicBezTo>
                  <a:pt x="138" y="98"/>
                  <a:pt x="138" y="98"/>
                  <a:pt x="139" y="97"/>
                </a:cubicBezTo>
                <a:cubicBezTo>
                  <a:pt x="140" y="96"/>
                  <a:pt x="140" y="95"/>
                  <a:pt x="140" y="93"/>
                </a:cubicBezTo>
                <a:cubicBezTo>
                  <a:pt x="140" y="91"/>
                  <a:pt x="140" y="89"/>
                  <a:pt x="139" y="87"/>
                </a:cubicBezTo>
                <a:cubicBezTo>
                  <a:pt x="139" y="87"/>
                  <a:pt x="139" y="86"/>
                  <a:pt x="139" y="86"/>
                </a:cubicBezTo>
                <a:cubicBezTo>
                  <a:pt x="139" y="85"/>
                  <a:pt x="140" y="85"/>
                  <a:pt x="139" y="84"/>
                </a:cubicBezTo>
                <a:cubicBezTo>
                  <a:pt x="138" y="76"/>
                  <a:pt x="137" y="69"/>
                  <a:pt x="135" y="61"/>
                </a:cubicBezTo>
                <a:cubicBezTo>
                  <a:pt x="135" y="60"/>
                  <a:pt x="134" y="60"/>
                  <a:pt x="134" y="60"/>
                </a:cubicBezTo>
                <a:cubicBezTo>
                  <a:pt x="133" y="59"/>
                  <a:pt x="133" y="59"/>
                  <a:pt x="133" y="59"/>
                </a:cubicBezTo>
                <a:cubicBezTo>
                  <a:pt x="133" y="59"/>
                  <a:pt x="132" y="59"/>
                  <a:pt x="132" y="59"/>
                </a:cubicBezTo>
                <a:cubicBezTo>
                  <a:pt x="128" y="61"/>
                  <a:pt x="124" y="63"/>
                  <a:pt x="120" y="65"/>
                </a:cubicBezTo>
                <a:cubicBezTo>
                  <a:pt x="121" y="61"/>
                  <a:pt x="122" y="57"/>
                  <a:pt x="123" y="53"/>
                </a:cubicBezTo>
                <a:cubicBezTo>
                  <a:pt x="124" y="48"/>
                  <a:pt x="125" y="43"/>
                  <a:pt x="127" y="36"/>
                </a:cubicBezTo>
                <a:cubicBezTo>
                  <a:pt x="128" y="33"/>
                  <a:pt x="128" y="29"/>
                  <a:pt x="128" y="26"/>
                </a:cubicBezTo>
                <a:cubicBezTo>
                  <a:pt x="128" y="25"/>
                  <a:pt x="128" y="25"/>
                  <a:pt x="128" y="24"/>
                </a:cubicBezTo>
                <a:cubicBezTo>
                  <a:pt x="128" y="17"/>
                  <a:pt x="127" y="9"/>
                  <a:pt x="126" y="2"/>
                </a:cubicBezTo>
                <a:cubicBezTo>
                  <a:pt x="126" y="1"/>
                  <a:pt x="126" y="1"/>
                  <a:pt x="125" y="0"/>
                </a:cubicBezTo>
                <a:cubicBezTo>
                  <a:pt x="125" y="0"/>
                  <a:pt x="125" y="0"/>
                  <a:pt x="125" y="0"/>
                </a:cubicBezTo>
                <a:cubicBezTo>
                  <a:pt x="125" y="0"/>
                  <a:pt x="124" y="0"/>
                  <a:pt x="124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2" name="CustomShape 146"/>
          <p:cNvSpPr/>
          <p:nvPr/>
        </p:nvSpPr>
        <p:spPr>
          <a:xfrm>
            <a:off x="2075760" y="2727000"/>
            <a:ext cx="360" cy="36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3" name="CustomShape 147"/>
          <p:cNvSpPr/>
          <p:nvPr/>
        </p:nvSpPr>
        <p:spPr>
          <a:xfrm>
            <a:off x="2075760" y="272700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4" name="CustomShape 148"/>
          <p:cNvSpPr/>
          <p:nvPr/>
        </p:nvSpPr>
        <p:spPr>
          <a:xfrm>
            <a:off x="2731680" y="2157480"/>
            <a:ext cx="128160" cy="178560"/>
          </a:xfrm>
          <a:custGeom>
            <a:avLst/>
            <a:gdLst/>
            <a:ahLst/>
            <a:rect l="l" t="t" r="r" b="b"/>
            <a:pathLst>
              <a:path w="126" h="176">
                <a:moveTo>
                  <a:pt x="116" y="171"/>
                </a:moveTo>
                <a:cubicBezTo>
                  <a:pt x="117" y="168"/>
                  <a:pt x="119" y="164"/>
                  <a:pt x="120" y="161"/>
                </a:cubicBezTo>
                <a:cubicBezTo>
                  <a:pt x="120" y="163"/>
                  <a:pt x="120" y="166"/>
                  <a:pt x="120" y="168"/>
                </a:cubicBezTo>
                <a:cubicBezTo>
                  <a:pt x="120" y="169"/>
                  <a:pt x="120" y="170"/>
                  <a:pt x="120" y="171"/>
                </a:cubicBezTo>
                <a:cubicBezTo>
                  <a:pt x="119" y="171"/>
                  <a:pt x="117" y="171"/>
                  <a:pt x="116" y="171"/>
                </a:cubicBezTo>
                <a:moveTo>
                  <a:pt x="97" y="160"/>
                </a:moveTo>
                <a:cubicBezTo>
                  <a:pt x="99" y="160"/>
                  <a:pt x="101" y="160"/>
                  <a:pt x="102" y="160"/>
                </a:cubicBezTo>
                <a:cubicBezTo>
                  <a:pt x="100" y="163"/>
                  <a:pt x="97" y="167"/>
                  <a:pt x="96" y="172"/>
                </a:cubicBezTo>
                <a:cubicBezTo>
                  <a:pt x="94" y="172"/>
                  <a:pt x="92" y="171"/>
                  <a:pt x="90" y="171"/>
                </a:cubicBezTo>
                <a:cubicBezTo>
                  <a:pt x="91" y="167"/>
                  <a:pt x="93" y="163"/>
                  <a:pt x="96" y="160"/>
                </a:cubicBezTo>
                <a:cubicBezTo>
                  <a:pt x="97" y="160"/>
                  <a:pt x="97" y="160"/>
                  <a:pt x="97" y="160"/>
                </a:cubicBezTo>
                <a:moveTo>
                  <a:pt x="88" y="171"/>
                </a:moveTo>
                <a:cubicBezTo>
                  <a:pt x="86" y="171"/>
                  <a:pt x="84" y="170"/>
                  <a:pt x="82" y="170"/>
                </a:cubicBezTo>
                <a:cubicBezTo>
                  <a:pt x="83" y="166"/>
                  <a:pt x="85" y="163"/>
                  <a:pt x="87" y="160"/>
                </a:cubicBezTo>
                <a:cubicBezTo>
                  <a:pt x="87" y="159"/>
                  <a:pt x="87" y="159"/>
                  <a:pt x="87" y="159"/>
                </a:cubicBezTo>
                <a:cubicBezTo>
                  <a:pt x="89" y="159"/>
                  <a:pt x="91" y="160"/>
                  <a:pt x="94" y="160"/>
                </a:cubicBezTo>
                <a:cubicBezTo>
                  <a:pt x="91" y="163"/>
                  <a:pt x="89" y="167"/>
                  <a:pt x="88" y="171"/>
                </a:cubicBezTo>
                <a:moveTo>
                  <a:pt x="102" y="172"/>
                </a:moveTo>
                <a:cubicBezTo>
                  <a:pt x="100" y="172"/>
                  <a:pt x="99" y="172"/>
                  <a:pt x="98" y="172"/>
                </a:cubicBezTo>
                <a:cubicBezTo>
                  <a:pt x="100" y="167"/>
                  <a:pt x="102" y="163"/>
                  <a:pt x="105" y="159"/>
                </a:cubicBezTo>
                <a:cubicBezTo>
                  <a:pt x="107" y="159"/>
                  <a:pt x="110" y="159"/>
                  <a:pt x="113" y="158"/>
                </a:cubicBezTo>
                <a:cubicBezTo>
                  <a:pt x="110" y="162"/>
                  <a:pt x="107" y="167"/>
                  <a:pt x="105" y="172"/>
                </a:cubicBezTo>
                <a:cubicBezTo>
                  <a:pt x="104" y="172"/>
                  <a:pt x="103" y="172"/>
                  <a:pt x="102" y="172"/>
                </a:cubicBezTo>
                <a:moveTo>
                  <a:pt x="80" y="170"/>
                </a:moveTo>
                <a:cubicBezTo>
                  <a:pt x="78" y="169"/>
                  <a:pt x="75" y="169"/>
                  <a:pt x="73" y="168"/>
                </a:cubicBezTo>
                <a:cubicBezTo>
                  <a:pt x="73" y="168"/>
                  <a:pt x="73" y="168"/>
                  <a:pt x="73" y="168"/>
                </a:cubicBezTo>
                <a:cubicBezTo>
                  <a:pt x="75" y="164"/>
                  <a:pt x="77" y="161"/>
                  <a:pt x="79" y="158"/>
                </a:cubicBezTo>
                <a:cubicBezTo>
                  <a:pt x="81" y="158"/>
                  <a:pt x="83" y="159"/>
                  <a:pt x="85" y="159"/>
                </a:cubicBezTo>
                <a:cubicBezTo>
                  <a:pt x="83" y="162"/>
                  <a:pt x="81" y="166"/>
                  <a:pt x="80" y="170"/>
                </a:cubicBezTo>
                <a:moveTo>
                  <a:pt x="71" y="167"/>
                </a:moveTo>
                <a:cubicBezTo>
                  <a:pt x="69" y="167"/>
                  <a:pt x="67" y="166"/>
                  <a:pt x="65" y="165"/>
                </a:cubicBezTo>
                <a:cubicBezTo>
                  <a:pt x="66" y="162"/>
                  <a:pt x="68" y="159"/>
                  <a:pt x="70" y="155"/>
                </a:cubicBezTo>
                <a:cubicBezTo>
                  <a:pt x="72" y="156"/>
                  <a:pt x="74" y="157"/>
                  <a:pt x="77" y="157"/>
                </a:cubicBezTo>
                <a:cubicBezTo>
                  <a:pt x="75" y="161"/>
                  <a:pt x="73" y="164"/>
                  <a:pt x="71" y="167"/>
                </a:cubicBezTo>
                <a:cubicBezTo>
                  <a:pt x="71" y="167"/>
                  <a:pt x="71" y="167"/>
                  <a:pt x="71" y="167"/>
                </a:cubicBezTo>
                <a:cubicBezTo>
                  <a:pt x="71" y="167"/>
                  <a:pt x="71" y="167"/>
                  <a:pt x="71" y="167"/>
                </a:cubicBezTo>
                <a:moveTo>
                  <a:pt x="107" y="172"/>
                </a:moveTo>
                <a:cubicBezTo>
                  <a:pt x="110" y="167"/>
                  <a:pt x="112" y="162"/>
                  <a:pt x="115" y="157"/>
                </a:cubicBezTo>
                <a:cubicBezTo>
                  <a:pt x="117" y="157"/>
                  <a:pt x="119" y="156"/>
                  <a:pt x="121" y="155"/>
                </a:cubicBezTo>
                <a:cubicBezTo>
                  <a:pt x="121" y="156"/>
                  <a:pt x="121" y="157"/>
                  <a:pt x="121" y="158"/>
                </a:cubicBezTo>
                <a:cubicBezTo>
                  <a:pt x="120" y="158"/>
                  <a:pt x="120" y="158"/>
                  <a:pt x="120" y="158"/>
                </a:cubicBezTo>
                <a:cubicBezTo>
                  <a:pt x="117" y="162"/>
                  <a:pt x="115" y="167"/>
                  <a:pt x="113" y="171"/>
                </a:cubicBezTo>
                <a:cubicBezTo>
                  <a:pt x="111" y="171"/>
                  <a:pt x="109" y="172"/>
                  <a:pt x="107" y="172"/>
                </a:cubicBezTo>
                <a:moveTo>
                  <a:pt x="63" y="164"/>
                </a:moveTo>
                <a:cubicBezTo>
                  <a:pt x="61" y="163"/>
                  <a:pt x="60" y="163"/>
                  <a:pt x="58" y="162"/>
                </a:cubicBezTo>
                <a:cubicBezTo>
                  <a:pt x="60" y="159"/>
                  <a:pt x="62" y="156"/>
                  <a:pt x="64" y="153"/>
                </a:cubicBezTo>
                <a:cubicBezTo>
                  <a:pt x="65" y="154"/>
                  <a:pt x="67" y="154"/>
                  <a:pt x="68" y="155"/>
                </a:cubicBezTo>
                <a:cubicBezTo>
                  <a:pt x="66" y="158"/>
                  <a:pt x="65" y="161"/>
                  <a:pt x="63" y="164"/>
                </a:cubicBezTo>
                <a:cubicBezTo>
                  <a:pt x="63" y="164"/>
                  <a:pt x="63" y="164"/>
                  <a:pt x="63" y="164"/>
                </a:cubicBezTo>
                <a:moveTo>
                  <a:pt x="57" y="161"/>
                </a:moveTo>
                <a:cubicBezTo>
                  <a:pt x="55" y="160"/>
                  <a:pt x="53" y="159"/>
                  <a:pt x="52" y="158"/>
                </a:cubicBezTo>
                <a:cubicBezTo>
                  <a:pt x="53" y="155"/>
                  <a:pt x="55" y="153"/>
                  <a:pt x="57" y="150"/>
                </a:cubicBezTo>
                <a:cubicBezTo>
                  <a:pt x="57" y="150"/>
                  <a:pt x="57" y="150"/>
                  <a:pt x="57" y="150"/>
                </a:cubicBezTo>
                <a:cubicBezTo>
                  <a:pt x="59" y="151"/>
                  <a:pt x="60" y="152"/>
                  <a:pt x="62" y="152"/>
                </a:cubicBezTo>
                <a:cubicBezTo>
                  <a:pt x="60" y="155"/>
                  <a:pt x="58" y="158"/>
                  <a:pt x="57" y="161"/>
                </a:cubicBezTo>
                <a:moveTo>
                  <a:pt x="50" y="157"/>
                </a:moveTo>
                <a:cubicBezTo>
                  <a:pt x="48" y="155"/>
                  <a:pt x="45" y="153"/>
                  <a:pt x="43" y="151"/>
                </a:cubicBezTo>
                <a:cubicBezTo>
                  <a:pt x="43" y="150"/>
                  <a:pt x="43" y="150"/>
                  <a:pt x="43" y="150"/>
                </a:cubicBezTo>
                <a:cubicBezTo>
                  <a:pt x="44" y="147"/>
                  <a:pt x="45" y="145"/>
                  <a:pt x="47" y="142"/>
                </a:cubicBezTo>
                <a:cubicBezTo>
                  <a:pt x="48" y="144"/>
                  <a:pt x="49" y="145"/>
                  <a:pt x="51" y="146"/>
                </a:cubicBezTo>
                <a:cubicBezTo>
                  <a:pt x="52" y="146"/>
                  <a:pt x="52" y="146"/>
                  <a:pt x="52" y="146"/>
                </a:cubicBezTo>
                <a:cubicBezTo>
                  <a:pt x="50" y="148"/>
                  <a:pt x="48" y="151"/>
                  <a:pt x="48" y="153"/>
                </a:cubicBezTo>
                <a:cubicBezTo>
                  <a:pt x="47" y="154"/>
                  <a:pt x="48" y="154"/>
                  <a:pt x="48" y="154"/>
                </a:cubicBezTo>
                <a:cubicBezTo>
                  <a:pt x="48" y="154"/>
                  <a:pt x="48" y="154"/>
                  <a:pt x="49" y="154"/>
                </a:cubicBezTo>
                <a:cubicBezTo>
                  <a:pt x="49" y="154"/>
                  <a:pt x="49" y="154"/>
                  <a:pt x="49" y="154"/>
                </a:cubicBezTo>
                <a:cubicBezTo>
                  <a:pt x="50" y="151"/>
                  <a:pt x="52" y="149"/>
                  <a:pt x="53" y="148"/>
                </a:cubicBezTo>
                <a:cubicBezTo>
                  <a:pt x="54" y="148"/>
                  <a:pt x="55" y="149"/>
                  <a:pt x="56" y="149"/>
                </a:cubicBezTo>
                <a:cubicBezTo>
                  <a:pt x="54" y="151"/>
                  <a:pt x="52" y="154"/>
                  <a:pt x="50" y="157"/>
                </a:cubicBezTo>
                <a:moveTo>
                  <a:pt x="41" y="149"/>
                </a:moveTo>
                <a:cubicBezTo>
                  <a:pt x="40" y="147"/>
                  <a:pt x="39" y="146"/>
                  <a:pt x="38" y="145"/>
                </a:cubicBezTo>
                <a:cubicBezTo>
                  <a:pt x="39" y="142"/>
                  <a:pt x="41" y="140"/>
                  <a:pt x="42" y="137"/>
                </a:cubicBezTo>
                <a:cubicBezTo>
                  <a:pt x="43" y="139"/>
                  <a:pt x="44" y="140"/>
                  <a:pt x="45" y="141"/>
                </a:cubicBezTo>
                <a:cubicBezTo>
                  <a:pt x="44" y="143"/>
                  <a:pt x="42" y="146"/>
                  <a:pt x="41" y="149"/>
                </a:cubicBezTo>
                <a:moveTo>
                  <a:pt x="37" y="143"/>
                </a:moveTo>
                <a:cubicBezTo>
                  <a:pt x="35" y="142"/>
                  <a:pt x="34" y="140"/>
                  <a:pt x="34" y="139"/>
                </a:cubicBezTo>
                <a:cubicBezTo>
                  <a:pt x="34" y="139"/>
                  <a:pt x="34" y="138"/>
                  <a:pt x="34" y="138"/>
                </a:cubicBezTo>
                <a:cubicBezTo>
                  <a:pt x="34" y="138"/>
                  <a:pt x="34" y="138"/>
                  <a:pt x="34" y="138"/>
                </a:cubicBezTo>
                <a:cubicBezTo>
                  <a:pt x="35" y="136"/>
                  <a:pt x="36" y="134"/>
                  <a:pt x="37" y="132"/>
                </a:cubicBezTo>
                <a:cubicBezTo>
                  <a:pt x="38" y="133"/>
                  <a:pt x="39" y="134"/>
                  <a:pt x="40" y="136"/>
                </a:cubicBezTo>
                <a:cubicBezTo>
                  <a:pt x="39" y="138"/>
                  <a:pt x="38" y="141"/>
                  <a:pt x="37" y="143"/>
                </a:cubicBezTo>
                <a:moveTo>
                  <a:pt x="32" y="137"/>
                </a:moveTo>
                <a:cubicBezTo>
                  <a:pt x="31" y="135"/>
                  <a:pt x="30" y="133"/>
                  <a:pt x="29" y="131"/>
                </a:cubicBezTo>
                <a:cubicBezTo>
                  <a:pt x="30" y="129"/>
                  <a:pt x="31" y="126"/>
                  <a:pt x="32" y="124"/>
                </a:cubicBezTo>
                <a:cubicBezTo>
                  <a:pt x="33" y="126"/>
                  <a:pt x="34" y="128"/>
                  <a:pt x="36" y="130"/>
                </a:cubicBezTo>
                <a:cubicBezTo>
                  <a:pt x="35" y="132"/>
                  <a:pt x="33" y="134"/>
                  <a:pt x="32" y="137"/>
                </a:cubicBezTo>
                <a:moveTo>
                  <a:pt x="28" y="129"/>
                </a:moveTo>
                <a:cubicBezTo>
                  <a:pt x="27" y="128"/>
                  <a:pt x="27" y="127"/>
                  <a:pt x="27" y="126"/>
                </a:cubicBezTo>
                <a:cubicBezTo>
                  <a:pt x="27" y="123"/>
                  <a:pt x="28" y="121"/>
                  <a:pt x="30" y="119"/>
                </a:cubicBezTo>
                <a:cubicBezTo>
                  <a:pt x="30" y="120"/>
                  <a:pt x="31" y="121"/>
                  <a:pt x="31" y="122"/>
                </a:cubicBezTo>
                <a:cubicBezTo>
                  <a:pt x="31" y="123"/>
                  <a:pt x="31" y="123"/>
                  <a:pt x="31" y="123"/>
                </a:cubicBezTo>
                <a:cubicBezTo>
                  <a:pt x="30" y="125"/>
                  <a:pt x="29" y="127"/>
                  <a:pt x="28" y="129"/>
                </a:cubicBezTo>
                <a:moveTo>
                  <a:pt x="26" y="123"/>
                </a:moveTo>
                <a:cubicBezTo>
                  <a:pt x="25" y="122"/>
                  <a:pt x="25" y="121"/>
                  <a:pt x="25" y="120"/>
                </a:cubicBezTo>
                <a:cubicBezTo>
                  <a:pt x="25" y="115"/>
                  <a:pt x="25" y="112"/>
                  <a:pt x="25" y="109"/>
                </a:cubicBezTo>
                <a:cubicBezTo>
                  <a:pt x="26" y="112"/>
                  <a:pt x="27" y="115"/>
                  <a:pt x="29" y="117"/>
                </a:cubicBezTo>
                <a:cubicBezTo>
                  <a:pt x="28" y="118"/>
                  <a:pt x="28" y="118"/>
                  <a:pt x="28" y="118"/>
                </a:cubicBezTo>
                <a:cubicBezTo>
                  <a:pt x="27" y="119"/>
                  <a:pt x="26" y="121"/>
                  <a:pt x="26" y="123"/>
                </a:cubicBezTo>
                <a:moveTo>
                  <a:pt x="6" y="119"/>
                </a:moveTo>
                <a:cubicBezTo>
                  <a:pt x="9" y="105"/>
                  <a:pt x="9" y="105"/>
                  <a:pt x="9" y="105"/>
                </a:cubicBezTo>
                <a:cubicBezTo>
                  <a:pt x="9" y="105"/>
                  <a:pt x="10" y="105"/>
                  <a:pt x="10" y="105"/>
                </a:cubicBezTo>
                <a:cubicBezTo>
                  <a:pt x="11" y="105"/>
                  <a:pt x="12" y="105"/>
                  <a:pt x="12" y="105"/>
                </a:cubicBezTo>
                <a:cubicBezTo>
                  <a:pt x="10" y="110"/>
                  <a:pt x="8" y="114"/>
                  <a:pt x="7" y="119"/>
                </a:cubicBezTo>
                <a:cubicBezTo>
                  <a:pt x="6" y="119"/>
                  <a:pt x="6" y="119"/>
                  <a:pt x="6" y="119"/>
                </a:cubicBezTo>
                <a:moveTo>
                  <a:pt x="9" y="119"/>
                </a:moveTo>
                <a:cubicBezTo>
                  <a:pt x="10" y="114"/>
                  <a:pt x="12" y="110"/>
                  <a:pt x="14" y="106"/>
                </a:cubicBezTo>
                <a:cubicBezTo>
                  <a:pt x="14" y="105"/>
                  <a:pt x="14" y="105"/>
                  <a:pt x="14" y="105"/>
                </a:cubicBezTo>
                <a:cubicBezTo>
                  <a:pt x="16" y="105"/>
                  <a:pt x="17" y="105"/>
                  <a:pt x="18" y="105"/>
                </a:cubicBezTo>
                <a:cubicBezTo>
                  <a:pt x="18" y="105"/>
                  <a:pt x="18" y="105"/>
                  <a:pt x="18" y="105"/>
                </a:cubicBezTo>
                <a:cubicBezTo>
                  <a:pt x="16" y="110"/>
                  <a:pt x="14" y="114"/>
                  <a:pt x="12" y="119"/>
                </a:cubicBezTo>
                <a:cubicBezTo>
                  <a:pt x="9" y="119"/>
                  <a:pt x="9" y="119"/>
                  <a:pt x="9" y="119"/>
                </a:cubicBezTo>
                <a:moveTo>
                  <a:pt x="15" y="119"/>
                </a:moveTo>
                <a:cubicBezTo>
                  <a:pt x="16" y="114"/>
                  <a:pt x="18" y="110"/>
                  <a:pt x="20" y="106"/>
                </a:cubicBezTo>
                <a:cubicBezTo>
                  <a:pt x="20" y="105"/>
                  <a:pt x="20" y="105"/>
                  <a:pt x="19" y="105"/>
                </a:cubicBezTo>
                <a:cubicBezTo>
                  <a:pt x="20" y="104"/>
                  <a:pt x="20" y="104"/>
                  <a:pt x="20" y="104"/>
                </a:cubicBezTo>
                <a:cubicBezTo>
                  <a:pt x="21" y="104"/>
                  <a:pt x="21" y="104"/>
                  <a:pt x="22" y="104"/>
                </a:cubicBezTo>
                <a:cubicBezTo>
                  <a:pt x="22" y="110"/>
                  <a:pt x="21" y="113"/>
                  <a:pt x="21" y="118"/>
                </a:cubicBezTo>
                <a:cubicBezTo>
                  <a:pt x="15" y="119"/>
                  <a:pt x="15" y="119"/>
                  <a:pt x="15" y="119"/>
                </a:cubicBezTo>
                <a:moveTo>
                  <a:pt x="68" y="115"/>
                </a:moveTo>
                <a:cubicBezTo>
                  <a:pt x="68" y="115"/>
                  <a:pt x="68" y="115"/>
                  <a:pt x="68" y="115"/>
                </a:cubicBezTo>
                <a:cubicBezTo>
                  <a:pt x="69" y="111"/>
                  <a:pt x="71" y="107"/>
                  <a:pt x="74" y="104"/>
                </a:cubicBezTo>
                <a:cubicBezTo>
                  <a:pt x="74" y="104"/>
                  <a:pt x="74" y="104"/>
                  <a:pt x="74" y="104"/>
                </a:cubicBezTo>
                <a:cubicBezTo>
                  <a:pt x="75" y="104"/>
                  <a:pt x="77" y="104"/>
                  <a:pt x="78" y="104"/>
                </a:cubicBezTo>
                <a:cubicBezTo>
                  <a:pt x="79" y="104"/>
                  <a:pt x="79" y="104"/>
                  <a:pt x="79" y="104"/>
                </a:cubicBezTo>
                <a:cubicBezTo>
                  <a:pt x="76" y="108"/>
                  <a:pt x="74" y="111"/>
                  <a:pt x="73" y="115"/>
                </a:cubicBezTo>
                <a:cubicBezTo>
                  <a:pt x="68" y="115"/>
                  <a:pt x="68" y="115"/>
                  <a:pt x="68" y="115"/>
                </a:cubicBezTo>
                <a:moveTo>
                  <a:pt x="64" y="115"/>
                </a:moveTo>
                <a:cubicBezTo>
                  <a:pt x="63" y="113"/>
                  <a:pt x="62" y="112"/>
                  <a:pt x="61" y="111"/>
                </a:cubicBezTo>
                <a:cubicBezTo>
                  <a:pt x="62" y="109"/>
                  <a:pt x="64" y="106"/>
                  <a:pt x="65" y="104"/>
                </a:cubicBezTo>
                <a:cubicBezTo>
                  <a:pt x="67" y="104"/>
                  <a:pt x="69" y="104"/>
                  <a:pt x="72" y="104"/>
                </a:cubicBezTo>
                <a:cubicBezTo>
                  <a:pt x="69" y="107"/>
                  <a:pt x="67" y="111"/>
                  <a:pt x="66" y="115"/>
                </a:cubicBezTo>
                <a:cubicBezTo>
                  <a:pt x="64" y="115"/>
                  <a:pt x="64" y="115"/>
                  <a:pt x="64" y="115"/>
                </a:cubicBezTo>
                <a:moveTo>
                  <a:pt x="75" y="115"/>
                </a:moveTo>
                <a:cubicBezTo>
                  <a:pt x="77" y="111"/>
                  <a:pt x="79" y="108"/>
                  <a:pt x="81" y="104"/>
                </a:cubicBezTo>
                <a:cubicBezTo>
                  <a:pt x="83" y="104"/>
                  <a:pt x="85" y="104"/>
                  <a:pt x="87" y="104"/>
                </a:cubicBezTo>
                <a:cubicBezTo>
                  <a:pt x="84" y="107"/>
                  <a:pt x="82" y="111"/>
                  <a:pt x="80" y="115"/>
                </a:cubicBezTo>
                <a:cubicBezTo>
                  <a:pt x="75" y="115"/>
                  <a:pt x="75" y="115"/>
                  <a:pt x="75" y="115"/>
                </a:cubicBezTo>
                <a:moveTo>
                  <a:pt x="60" y="109"/>
                </a:moveTo>
                <a:cubicBezTo>
                  <a:pt x="60" y="107"/>
                  <a:pt x="59" y="106"/>
                  <a:pt x="58" y="104"/>
                </a:cubicBezTo>
                <a:cubicBezTo>
                  <a:pt x="60" y="104"/>
                  <a:pt x="61" y="104"/>
                  <a:pt x="63" y="104"/>
                </a:cubicBezTo>
                <a:cubicBezTo>
                  <a:pt x="62" y="106"/>
                  <a:pt x="61" y="107"/>
                  <a:pt x="60" y="109"/>
                </a:cubicBezTo>
                <a:moveTo>
                  <a:pt x="83" y="115"/>
                </a:moveTo>
                <a:cubicBezTo>
                  <a:pt x="84" y="111"/>
                  <a:pt x="87" y="107"/>
                  <a:pt x="90" y="104"/>
                </a:cubicBezTo>
                <a:cubicBezTo>
                  <a:pt x="91" y="104"/>
                  <a:pt x="92" y="104"/>
                  <a:pt x="94" y="104"/>
                </a:cubicBezTo>
                <a:cubicBezTo>
                  <a:pt x="91" y="107"/>
                  <a:pt x="89" y="111"/>
                  <a:pt x="87" y="114"/>
                </a:cubicBezTo>
                <a:cubicBezTo>
                  <a:pt x="87" y="115"/>
                  <a:pt x="87" y="115"/>
                  <a:pt x="87" y="115"/>
                </a:cubicBezTo>
                <a:cubicBezTo>
                  <a:pt x="87" y="115"/>
                  <a:pt x="87" y="115"/>
                  <a:pt x="87" y="115"/>
                </a:cubicBezTo>
                <a:cubicBezTo>
                  <a:pt x="83" y="115"/>
                  <a:pt x="83" y="115"/>
                  <a:pt x="83" y="115"/>
                </a:cubicBezTo>
                <a:moveTo>
                  <a:pt x="89" y="115"/>
                </a:moveTo>
                <a:cubicBezTo>
                  <a:pt x="91" y="111"/>
                  <a:pt x="93" y="107"/>
                  <a:pt x="96" y="104"/>
                </a:cubicBezTo>
                <a:cubicBezTo>
                  <a:pt x="98" y="104"/>
                  <a:pt x="99" y="104"/>
                  <a:pt x="101" y="104"/>
                </a:cubicBezTo>
                <a:cubicBezTo>
                  <a:pt x="99" y="107"/>
                  <a:pt x="96" y="111"/>
                  <a:pt x="94" y="115"/>
                </a:cubicBezTo>
                <a:cubicBezTo>
                  <a:pt x="89" y="115"/>
                  <a:pt x="89" y="115"/>
                  <a:pt x="89" y="115"/>
                </a:cubicBezTo>
                <a:moveTo>
                  <a:pt x="96" y="115"/>
                </a:moveTo>
                <a:cubicBezTo>
                  <a:pt x="98" y="111"/>
                  <a:pt x="101" y="108"/>
                  <a:pt x="103" y="104"/>
                </a:cubicBezTo>
                <a:cubicBezTo>
                  <a:pt x="104" y="104"/>
                  <a:pt x="104" y="104"/>
                  <a:pt x="104" y="104"/>
                </a:cubicBezTo>
                <a:cubicBezTo>
                  <a:pt x="101" y="115"/>
                  <a:pt x="101" y="115"/>
                  <a:pt x="101" y="115"/>
                </a:cubicBezTo>
                <a:cubicBezTo>
                  <a:pt x="96" y="115"/>
                  <a:pt x="96" y="115"/>
                  <a:pt x="96" y="115"/>
                </a:cubicBezTo>
                <a:moveTo>
                  <a:pt x="5" y="104"/>
                </a:moveTo>
                <a:cubicBezTo>
                  <a:pt x="5" y="101"/>
                  <a:pt x="5" y="101"/>
                  <a:pt x="5" y="101"/>
                </a:cubicBezTo>
                <a:cubicBezTo>
                  <a:pt x="5" y="101"/>
                  <a:pt x="5" y="101"/>
                  <a:pt x="5" y="101"/>
                </a:cubicBezTo>
                <a:cubicBezTo>
                  <a:pt x="5" y="101"/>
                  <a:pt x="5" y="102"/>
                  <a:pt x="5" y="103"/>
                </a:cubicBezTo>
                <a:cubicBezTo>
                  <a:pt x="5" y="104"/>
                  <a:pt x="5" y="104"/>
                  <a:pt x="5" y="104"/>
                </a:cubicBezTo>
                <a:moveTo>
                  <a:pt x="6" y="81"/>
                </a:moveTo>
                <a:cubicBezTo>
                  <a:pt x="9" y="77"/>
                  <a:pt x="9" y="77"/>
                  <a:pt x="9" y="77"/>
                </a:cubicBezTo>
                <a:cubicBezTo>
                  <a:pt x="9" y="77"/>
                  <a:pt x="10" y="77"/>
                  <a:pt x="11" y="77"/>
                </a:cubicBezTo>
                <a:cubicBezTo>
                  <a:pt x="10" y="78"/>
                  <a:pt x="9" y="79"/>
                  <a:pt x="8" y="81"/>
                </a:cubicBezTo>
                <a:cubicBezTo>
                  <a:pt x="8" y="81"/>
                  <a:pt x="8" y="81"/>
                  <a:pt x="8" y="81"/>
                </a:cubicBezTo>
                <a:cubicBezTo>
                  <a:pt x="6" y="81"/>
                  <a:pt x="6" y="81"/>
                  <a:pt x="6" y="81"/>
                </a:cubicBezTo>
                <a:moveTo>
                  <a:pt x="10" y="81"/>
                </a:moveTo>
                <a:cubicBezTo>
                  <a:pt x="11" y="80"/>
                  <a:pt x="13" y="78"/>
                  <a:pt x="14" y="76"/>
                </a:cubicBezTo>
                <a:cubicBezTo>
                  <a:pt x="15" y="76"/>
                  <a:pt x="16" y="76"/>
                  <a:pt x="17" y="76"/>
                </a:cubicBezTo>
                <a:cubicBezTo>
                  <a:pt x="16" y="78"/>
                  <a:pt x="15" y="79"/>
                  <a:pt x="14" y="81"/>
                </a:cubicBezTo>
                <a:cubicBezTo>
                  <a:pt x="10" y="81"/>
                  <a:pt x="10" y="81"/>
                  <a:pt x="10" y="81"/>
                </a:cubicBezTo>
                <a:moveTo>
                  <a:pt x="73" y="83"/>
                </a:moveTo>
                <a:cubicBezTo>
                  <a:pt x="74" y="80"/>
                  <a:pt x="76" y="78"/>
                  <a:pt x="77" y="76"/>
                </a:cubicBezTo>
                <a:cubicBezTo>
                  <a:pt x="79" y="76"/>
                  <a:pt x="80" y="76"/>
                  <a:pt x="81" y="76"/>
                </a:cubicBezTo>
                <a:cubicBezTo>
                  <a:pt x="81" y="76"/>
                  <a:pt x="82" y="76"/>
                  <a:pt x="83" y="76"/>
                </a:cubicBezTo>
                <a:cubicBezTo>
                  <a:pt x="81" y="78"/>
                  <a:pt x="80" y="80"/>
                  <a:pt x="78" y="82"/>
                </a:cubicBezTo>
                <a:cubicBezTo>
                  <a:pt x="78" y="83"/>
                  <a:pt x="78" y="83"/>
                  <a:pt x="78" y="83"/>
                </a:cubicBezTo>
                <a:cubicBezTo>
                  <a:pt x="77" y="83"/>
                  <a:pt x="75" y="83"/>
                  <a:pt x="74" y="83"/>
                </a:cubicBezTo>
                <a:cubicBezTo>
                  <a:pt x="73" y="83"/>
                  <a:pt x="73" y="83"/>
                  <a:pt x="73" y="83"/>
                </a:cubicBezTo>
                <a:moveTo>
                  <a:pt x="71" y="83"/>
                </a:moveTo>
                <a:cubicBezTo>
                  <a:pt x="69" y="83"/>
                  <a:pt x="68" y="83"/>
                  <a:pt x="67" y="83"/>
                </a:cubicBezTo>
                <a:cubicBezTo>
                  <a:pt x="67" y="83"/>
                  <a:pt x="67" y="83"/>
                  <a:pt x="67" y="83"/>
                </a:cubicBezTo>
                <a:cubicBezTo>
                  <a:pt x="68" y="80"/>
                  <a:pt x="70" y="78"/>
                  <a:pt x="72" y="76"/>
                </a:cubicBezTo>
                <a:cubicBezTo>
                  <a:pt x="72" y="76"/>
                  <a:pt x="72" y="76"/>
                  <a:pt x="72" y="76"/>
                </a:cubicBezTo>
                <a:cubicBezTo>
                  <a:pt x="73" y="76"/>
                  <a:pt x="74" y="76"/>
                  <a:pt x="75" y="76"/>
                </a:cubicBezTo>
                <a:cubicBezTo>
                  <a:pt x="74" y="78"/>
                  <a:pt x="72" y="80"/>
                  <a:pt x="71" y="82"/>
                </a:cubicBezTo>
                <a:cubicBezTo>
                  <a:pt x="71" y="83"/>
                  <a:pt x="71" y="83"/>
                  <a:pt x="71" y="83"/>
                </a:cubicBezTo>
                <a:moveTo>
                  <a:pt x="80" y="83"/>
                </a:moveTo>
                <a:cubicBezTo>
                  <a:pt x="82" y="80"/>
                  <a:pt x="83" y="78"/>
                  <a:pt x="85" y="76"/>
                </a:cubicBezTo>
                <a:cubicBezTo>
                  <a:pt x="87" y="76"/>
                  <a:pt x="89" y="76"/>
                  <a:pt x="91" y="76"/>
                </a:cubicBezTo>
                <a:cubicBezTo>
                  <a:pt x="89" y="78"/>
                  <a:pt x="87" y="80"/>
                  <a:pt x="85" y="82"/>
                </a:cubicBezTo>
                <a:cubicBezTo>
                  <a:pt x="85" y="83"/>
                  <a:pt x="85" y="83"/>
                  <a:pt x="85" y="83"/>
                </a:cubicBezTo>
                <a:cubicBezTo>
                  <a:pt x="83" y="83"/>
                  <a:pt x="82" y="83"/>
                  <a:pt x="80" y="83"/>
                </a:cubicBezTo>
                <a:moveTo>
                  <a:pt x="54" y="83"/>
                </a:moveTo>
                <a:cubicBezTo>
                  <a:pt x="54" y="82"/>
                  <a:pt x="54" y="82"/>
                  <a:pt x="54" y="81"/>
                </a:cubicBezTo>
                <a:cubicBezTo>
                  <a:pt x="55" y="79"/>
                  <a:pt x="57" y="77"/>
                  <a:pt x="58" y="76"/>
                </a:cubicBezTo>
                <a:cubicBezTo>
                  <a:pt x="59" y="76"/>
                  <a:pt x="61" y="76"/>
                  <a:pt x="62" y="76"/>
                </a:cubicBezTo>
                <a:cubicBezTo>
                  <a:pt x="61" y="77"/>
                  <a:pt x="59" y="79"/>
                  <a:pt x="59" y="81"/>
                </a:cubicBezTo>
                <a:cubicBezTo>
                  <a:pt x="58" y="82"/>
                  <a:pt x="59" y="82"/>
                  <a:pt x="59" y="83"/>
                </a:cubicBezTo>
                <a:cubicBezTo>
                  <a:pt x="59" y="83"/>
                  <a:pt x="59" y="83"/>
                  <a:pt x="59" y="83"/>
                </a:cubicBezTo>
                <a:cubicBezTo>
                  <a:pt x="60" y="83"/>
                  <a:pt x="60" y="82"/>
                  <a:pt x="60" y="82"/>
                </a:cubicBezTo>
                <a:cubicBezTo>
                  <a:pt x="61" y="80"/>
                  <a:pt x="63" y="78"/>
                  <a:pt x="64" y="76"/>
                </a:cubicBezTo>
                <a:cubicBezTo>
                  <a:pt x="66" y="76"/>
                  <a:pt x="68" y="76"/>
                  <a:pt x="70" y="76"/>
                </a:cubicBezTo>
                <a:cubicBezTo>
                  <a:pt x="68" y="77"/>
                  <a:pt x="66" y="80"/>
                  <a:pt x="65" y="82"/>
                </a:cubicBezTo>
                <a:cubicBezTo>
                  <a:pt x="65" y="83"/>
                  <a:pt x="65" y="83"/>
                  <a:pt x="65" y="83"/>
                </a:cubicBezTo>
                <a:cubicBezTo>
                  <a:pt x="65" y="83"/>
                  <a:pt x="65" y="83"/>
                  <a:pt x="64" y="83"/>
                </a:cubicBezTo>
                <a:cubicBezTo>
                  <a:pt x="60" y="83"/>
                  <a:pt x="57" y="83"/>
                  <a:pt x="54" y="83"/>
                </a:cubicBezTo>
                <a:moveTo>
                  <a:pt x="54" y="78"/>
                </a:moveTo>
                <a:cubicBezTo>
                  <a:pt x="54" y="77"/>
                  <a:pt x="54" y="76"/>
                  <a:pt x="54" y="76"/>
                </a:cubicBezTo>
                <a:cubicBezTo>
                  <a:pt x="54" y="76"/>
                  <a:pt x="55" y="76"/>
                  <a:pt x="56" y="76"/>
                </a:cubicBezTo>
                <a:cubicBezTo>
                  <a:pt x="55" y="76"/>
                  <a:pt x="54" y="77"/>
                  <a:pt x="54" y="78"/>
                </a:cubicBezTo>
                <a:moveTo>
                  <a:pt x="87" y="83"/>
                </a:moveTo>
                <a:cubicBezTo>
                  <a:pt x="89" y="80"/>
                  <a:pt x="92" y="78"/>
                  <a:pt x="94" y="76"/>
                </a:cubicBezTo>
                <a:cubicBezTo>
                  <a:pt x="97" y="76"/>
                  <a:pt x="99" y="76"/>
                  <a:pt x="102" y="75"/>
                </a:cubicBezTo>
                <a:cubicBezTo>
                  <a:pt x="100" y="81"/>
                  <a:pt x="100" y="81"/>
                  <a:pt x="100" y="81"/>
                </a:cubicBezTo>
                <a:cubicBezTo>
                  <a:pt x="99" y="82"/>
                  <a:pt x="99" y="82"/>
                  <a:pt x="99" y="82"/>
                </a:cubicBezTo>
                <a:cubicBezTo>
                  <a:pt x="98" y="82"/>
                  <a:pt x="96" y="83"/>
                  <a:pt x="95" y="83"/>
                </a:cubicBezTo>
                <a:cubicBezTo>
                  <a:pt x="96" y="81"/>
                  <a:pt x="97" y="79"/>
                  <a:pt x="98" y="78"/>
                </a:cubicBezTo>
                <a:cubicBezTo>
                  <a:pt x="99" y="77"/>
                  <a:pt x="99" y="77"/>
                  <a:pt x="99" y="77"/>
                </a:cubicBezTo>
                <a:cubicBezTo>
                  <a:pt x="100" y="77"/>
                  <a:pt x="100" y="77"/>
                  <a:pt x="100" y="76"/>
                </a:cubicBezTo>
                <a:cubicBezTo>
                  <a:pt x="100" y="76"/>
                  <a:pt x="100" y="76"/>
                  <a:pt x="99" y="76"/>
                </a:cubicBezTo>
                <a:cubicBezTo>
                  <a:pt x="99" y="76"/>
                  <a:pt x="99" y="76"/>
                  <a:pt x="99" y="76"/>
                </a:cubicBezTo>
                <a:cubicBezTo>
                  <a:pt x="99" y="76"/>
                  <a:pt x="98" y="76"/>
                  <a:pt x="98" y="76"/>
                </a:cubicBezTo>
                <a:cubicBezTo>
                  <a:pt x="97" y="76"/>
                  <a:pt x="97" y="76"/>
                  <a:pt x="97" y="76"/>
                </a:cubicBezTo>
                <a:cubicBezTo>
                  <a:pt x="95" y="78"/>
                  <a:pt x="94" y="80"/>
                  <a:pt x="92" y="83"/>
                </a:cubicBezTo>
                <a:cubicBezTo>
                  <a:pt x="92" y="83"/>
                  <a:pt x="92" y="83"/>
                  <a:pt x="92" y="83"/>
                </a:cubicBezTo>
                <a:cubicBezTo>
                  <a:pt x="90" y="83"/>
                  <a:pt x="88" y="83"/>
                  <a:pt x="87" y="83"/>
                </a:cubicBezTo>
                <a:moveTo>
                  <a:pt x="16" y="81"/>
                </a:moveTo>
                <a:cubicBezTo>
                  <a:pt x="17" y="79"/>
                  <a:pt x="18" y="77"/>
                  <a:pt x="19" y="75"/>
                </a:cubicBezTo>
                <a:cubicBezTo>
                  <a:pt x="20" y="75"/>
                  <a:pt x="21" y="75"/>
                  <a:pt x="22" y="75"/>
                </a:cubicBezTo>
                <a:cubicBezTo>
                  <a:pt x="22" y="77"/>
                  <a:pt x="22" y="79"/>
                  <a:pt x="21" y="81"/>
                </a:cubicBezTo>
                <a:cubicBezTo>
                  <a:pt x="16" y="81"/>
                  <a:pt x="16" y="81"/>
                  <a:pt x="16" y="81"/>
                </a:cubicBezTo>
                <a:moveTo>
                  <a:pt x="4" y="76"/>
                </a:moveTo>
                <a:cubicBezTo>
                  <a:pt x="4" y="68"/>
                  <a:pt x="4" y="68"/>
                  <a:pt x="4" y="68"/>
                </a:cubicBezTo>
                <a:cubicBezTo>
                  <a:pt x="5" y="66"/>
                  <a:pt x="5" y="66"/>
                  <a:pt x="5" y="66"/>
                </a:cubicBezTo>
                <a:cubicBezTo>
                  <a:pt x="5" y="67"/>
                  <a:pt x="5" y="68"/>
                  <a:pt x="5" y="69"/>
                </a:cubicBezTo>
                <a:cubicBezTo>
                  <a:pt x="5" y="71"/>
                  <a:pt x="5" y="73"/>
                  <a:pt x="5" y="74"/>
                </a:cubicBezTo>
                <a:cubicBezTo>
                  <a:pt x="4" y="76"/>
                  <a:pt x="4" y="76"/>
                  <a:pt x="4" y="76"/>
                </a:cubicBezTo>
                <a:moveTo>
                  <a:pt x="61" y="52"/>
                </a:moveTo>
                <a:cubicBezTo>
                  <a:pt x="60" y="52"/>
                  <a:pt x="60" y="52"/>
                  <a:pt x="60" y="52"/>
                </a:cubicBezTo>
                <a:cubicBezTo>
                  <a:pt x="61" y="50"/>
                  <a:pt x="62" y="49"/>
                  <a:pt x="62" y="48"/>
                </a:cubicBezTo>
                <a:cubicBezTo>
                  <a:pt x="62" y="49"/>
                  <a:pt x="62" y="50"/>
                  <a:pt x="61" y="51"/>
                </a:cubicBezTo>
                <a:cubicBezTo>
                  <a:pt x="61" y="52"/>
                  <a:pt x="61" y="52"/>
                  <a:pt x="61" y="52"/>
                </a:cubicBezTo>
                <a:moveTo>
                  <a:pt x="65" y="52"/>
                </a:moveTo>
                <a:cubicBezTo>
                  <a:pt x="64" y="52"/>
                  <a:pt x="64" y="52"/>
                  <a:pt x="63" y="52"/>
                </a:cubicBezTo>
                <a:cubicBezTo>
                  <a:pt x="64" y="49"/>
                  <a:pt x="65" y="47"/>
                  <a:pt x="67" y="44"/>
                </a:cubicBezTo>
                <a:cubicBezTo>
                  <a:pt x="67" y="43"/>
                  <a:pt x="67" y="43"/>
                  <a:pt x="67" y="43"/>
                </a:cubicBezTo>
                <a:cubicBezTo>
                  <a:pt x="68" y="42"/>
                  <a:pt x="69" y="41"/>
                  <a:pt x="71" y="40"/>
                </a:cubicBezTo>
                <a:cubicBezTo>
                  <a:pt x="70" y="43"/>
                  <a:pt x="69" y="46"/>
                  <a:pt x="67" y="48"/>
                </a:cubicBezTo>
                <a:cubicBezTo>
                  <a:pt x="67" y="48"/>
                  <a:pt x="67" y="48"/>
                  <a:pt x="67" y="48"/>
                </a:cubicBezTo>
                <a:cubicBezTo>
                  <a:pt x="67" y="49"/>
                  <a:pt x="66" y="50"/>
                  <a:pt x="65" y="51"/>
                </a:cubicBezTo>
                <a:cubicBezTo>
                  <a:pt x="65" y="52"/>
                  <a:pt x="65" y="52"/>
                  <a:pt x="65" y="52"/>
                </a:cubicBezTo>
                <a:cubicBezTo>
                  <a:pt x="65" y="52"/>
                  <a:pt x="65" y="52"/>
                  <a:pt x="65" y="52"/>
                </a:cubicBezTo>
                <a:moveTo>
                  <a:pt x="112" y="46"/>
                </a:moveTo>
                <a:cubicBezTo>
                  <a:pt x="112" y="46"/>
                  <a:pt x="111" y="46"/>
                  <a:pt x="111" y="45"/>
                </a:cubicBezTo>
                <a:cubicBezTo>
                  <a:pt x="113" y="43"/>
                  <a:pt x="115" y="41"/>
                  <a:pt x="118" y="38"/>
                </a:cubicBezTo>
                <a:cubicBezTo>
                  <a:pt x="118" y="39"/>
                  <a:pt x="119" y="39"/>
                  <a:pt x="119" y="40"/>
                </a:cubicBezTo>
                <a:cubicBezTo>
                  <a:pt x="117" y="42"/>
                  <a:pt x="114" y="44"/>
                  <a:pt x="112" y="46"/>
                </a:cubicBezTo>
                <a:moveTo>
                  <a:pt x="109" y="44"/>
                </a:moveTo>
                <a:cubicBezTo>
                  <a:pt x="108" y="44"/>
                  <a:pt x="107" y="43"/>
                  <a:pt x="106" y="43"/>
                </a:cubicBezTo>
                <a:cubicBezTo>
                  <a:pt x="109" y="40"/>
                  <a:pt x="110" y="38"/>
                  <a:pt x="112" y="35"/>
                </a:cubicBezTo>
                <a:cubicBezTo>
                  <a:pt x="113" y="36"/>
                  <a:pt x="115" y="37"/>
                  <a:pt x="116" y="37"/>
                </a:cubicBezTo>
                <a:cubicBezTo>
                  <a:pt x="114" y="40"/>
                  <a:pt x="112" y="42"/>
                  <a:pt x="109" y="44"/>
                </a:cubicBezTo>
                <a:moveTo>
                  <a:pt x="71" y="45"/>
                </a:moveTo>
                <a:cubicBezTo>
                  <a:pt x="72" y="43"/>
                  <a:pt x="73" y="41"/>
                  <a:pt x="73" y="38"/>
                </a:cubicBezTo>
                <a:cubicBezTo>
                  <a:pt x="73" y="38"/>
                  <a:pt x="73" y="38"/>
                  <a:pt x="73" y="38"/>
                </a:cubicBezTo>
                <a:cubicBezTo>
                  <a:pt x="75" y="37"/>
                  <a:pt x="77" y="36"/>
                  <a:pt x="79" y="35"/>
                </a:cubicBezTo>
                <a:cubicBezTo>
                  <a:pt x="77" y="38"/>
                  <a:pt x="76" y="40"/>
                  <a:pt x="75" y="43"/>
                </a:cubicBezTo>
                <a:cubicBezTo>
                  <a:pt x="74" y="43"/>
                  <a:pt x="72" y="44"/>
                  <a:pt x="71" y="45"/>
                </a:cubicBezTo>
                <a:moveTo>
                  <a:pt x="105" y="42"/>
                </a:moveTo>
                <a:cubicBezTo>
                  <a:pt x="103" y="41"/>
                  <a:pt x="102" y="41"/>
                  <a:pt x="100" y="40"/>
                </a:cubicBezTo>
                <a:cubicBezTo>
                  <a:pt x="102" y="38"/>
                  <a:pt x="104" y="35"/>
                  <a:pt x="105" y="33"/>
                </a:cubicBezTo>
                <a:cubicBezTo>
                  <a:pt x="107" y="33"/>
                  <a:pt x="109" y="34"/>
                  <a:pt x="110" y="35"/>
                </a:cubicBezTo>
                <a:cubicBezTo>
                  <a:pt x="109" y="37"/>
                  <a:pt x="107" y="40"/>
                  <a:pt x="105" y="42"/>
                </a:cubicBezTo>
                <a:moveTo>
                  <a:pt x="78" y="41"/>
                </a:moveTo>
                <a:cubicBezTo>
                  <a:pt x="79" y="39"/>
                  <a:pt x="80" y="37"/>
                  <a:pt x="81" y="35"/>
                </a:cubicBezTo>
                <a:cubicBezTo>
                  <a:pt x="81" y="34"/>
                  <a:pt x="81" y="34"/>
                  <a:pt x="81" y="34"/>
                </a:cubicBezTo>
                <a:cubicBezTo>
                  <a:pt x="83" y="34"/>
                  <a:pt x="84" y="33"/>
                  <a:pt x="85" y="33"/>
                </a:cubicBezTo>
                <a:cubicBezTo>
                  <a:pt x="86" y="33"/>
                  <a:pt x="87" y="33"/>
                  <a:pt x="87" y="33"/>
                </a:cubicBezTo>
                <a:cubicBezTo>
                  <a:pt x="86" y="35"/>
                  <a:pt x="85" y="37"/>
                  <a:pt x="83" y="40"/>
                </a:cubicBezTo>
                <a:cubicBezTo>
                  <a:pt x="81" y="40"/>
                  <a:pt x="79" y="41"/>
                  <a:pt x="78" y="41"/>
                </a:cubicBezTo>
                <a:moveTo>
                  <a:pt x="98" y="40"/>
                </a:moveTo>
                <a:cubicBezTo>
                  <a:pt x="97" y="39"/>
                  <a:pt x="95" y="39"/>
                  <a:pt x="94" y="39"/>
                </a:cubicBezTo>
                <a:cubicBezTo>
                  <a:pt x="95" y="37"/>
                  <a:pt x="97" y="35"/>
                  <a:pt x="99" y="32"/>
                </a:cubicBezTo>
                <a:cubicBezTo>
                  <a:pt x="99" y="32"/>
                  <a:pt x="99" y="32"/>
                  <a:pt x="99" y="32"/>
                </a:cubicBezTo>
                <a:cubicBezTo>
                  <a:pt x="100" y="32"/>
                  <a:pt x="102" y="32"/>
                  <a:pt x="103" y="33"/>
                </a:cubicBezTo>
                <a:cubicBezTo>
                  <a:pt x="102" y="35"/>
                  <a:pt x="100" y="38"/>
                  <a:pt x="98" y="40"/>
                </a:cubicBezTo>
                <a:moveTo>
                  <a:pt x="86" y="39"/>
                </a:moveTo>
                <a:cubicBezTo>
                  <a:pt x="87" y="37"/>
                  <a:pt x="89" y="35"/>
                  <a:pt x="90" y="32"/>
                </a:cubicBezTo>
                <a:cubicBezTo>
                  <a:pt x="92" y="32"/>
                  <a:pt x="94" y="32"/>
                  <a:pt x="96" y="32"/>
                </a:cubicBezTo>
                <a:cubicBezTo>
                  <a:pt x="96" y="32"/>
                  <a:pt x="96" y="32"/>
                  <a:pt x="96" y="32"/>
                </a:cubicBezTo>
                <a:cubicBezTo>
                  <a:pt x="95" y="34"/>
                  <a:pt x="93" y="37"/>
                  <a:pt x="91" y="39"/>
                </a:cubicBezTo>
                <a:cubicBezTo>
                  <a:pt x="90" y="39"/>
                  <a:pt x="90" y="39"/>
                  <a:pt x="90" y="39"/>
                </a:cubicBezTo>
                <a:cubicBezTo>
                  <a:pt x="90" y="39"/>
                  <a:pt x="89" y="39"/>
                  <a:pt x="88" y="39"/>
                </a:cubicBezTo>
                <a:cubicBezTo>
                  <a:pt x="87" y="39"/>
                  <a:pt x="86" y="39"/>
                  <a:pt x="86" y="39"/>
                </a:cubicBezTo>
                <a:moveTo>
                  <a:pt x="27" y="56"/>
                </a:moveTo>
                <a:cubicBezTo>
                  <a:pt x="28" y="56"/>
                  <a:pt x="28" y="55"/>
                  <a:pt x="29" y="54"/>
                </a:cubicBezTo>
                <a:cubicBezTo>
                  <a:pt x="33" y="40"/>
                  <a:pt x="43" y="21"/>
                  <a:pt x="68" y="9"/>
                </a:cubicBezTo>
                <a:cubicBezTo>
                  <a:pt x="76" y="5"/>
                  <a:pt x="84" y="4"/>
                  <a:pt x="93" y="4"/>
                </a:cubicBezTo>
                <a:cubicBezTo>
                  <a:pt x="93" y="4"/>
                  <a:pt x="93" y="4"/>
                  <a:pt x="93" y="4"/>
                </a:cubicBezTo>
                <a:cubicBezTo>
                  <a:pt x="103" y="4"/>
                  <a:pt x="112" y="6"/>
                  <a:pt x="121" y="10"/>
                </a:cubicBezTo>
                <a:cubicBezTo>
                  <a:pt x="120" y="15"/>
                  <a:pt x="120" y="19"/>
                  <a:pt x="120" y="24"/>
                </a:cubicBezTo>
                <a:cubicBezTo>
                  <a:pt x="120" y="28"/>
                  <a:pt x="120" y="32"/>
                  <a:pt x="120" y="35"/>
                </a:cubicBezTo>
                <a:cubicBezTo>
                  <a:pt x="113" y="30"/>
                  <a:pt x="104" y="28"/>
                  <a:pt x="96" y="28"/>
                </a:cubicBezTo>
                <a:cubicBezTo>
                  <a:pt x="92" y="28"/>
                  <a:pt x="88" y="28"/>
                  <a:pt x="84" y="29"/>
                </a:cubicBezTo>
                <a:cubicBezTo>
                  <a:pt x="72" y="32"/>
                  <a:pt x="61" y="41"/>
                  <a:pt x="55" y="53"/>
                </a:cubicBezTo>
                <a:cubicBezTo>
                  <a:pt x="55" y="54"/>
                  <a:pt x="55" y="55"/>
                  <a:pt x="56" y="55"/>
                </a:cubicBezTo>
                <a:cubicBezTo>
                  <a:pt x="56" y="55"/>
                  <a:pt x="56" y="55"/>
                  <a:pt x="56" y="55"/>
                </a:cubicBezTo>
                <a:cubicBezTo>
                  <a:pt x="57" y="55"/>
                  <a:pt x="57" y="55"/>
                  <a:pt x="57" y="55"/>
                </a:cubicBezTo>
                <a:cubicBezTo>
                  <a:pt x="63" y="56"/>
                  <a:pt x="69" y="56"/>
                  <a:pt x="75" y="56"/>
                </a:cubicBezTo>
                <a:cubicBezTo>
                  <a:pt x="83" y="57"/>
                  <a:pt x="89" y="57"/>
                  <a:pt x="102" y="57"/>
                </a:cubicBezTo>
                <a:cubicBezTo>
                  <a:pt x="103" y="61"/>
                  <a:pt x="103" y="67"/>
                  <a:pt x="103" y="72"/>
                </a:cubicBezTo>
                <a:cubicBezTo>
                  <a:pt x="95" y="72"/>
                  <a:pt x="88" y="72"/>
                  <a:pt x="81" y="72"/>
                </a:cubicBezTo>
                <a:cubicBezTo>
                  <a:pt x="71" y="72"/>
                  <a:pt x="62" y="72"/>
                  <a:pt x="52" y="72"/>
                </a:cubicBezTo>
                <a:cubicBezTo>
                  <a:pt x="52" y="72"/>
                  <a:pt x="52" y="72"/>
                  <a:pt x="52" y="72"/>
                </a:cubicBezTo>
                <a:cubicBezTo>
                  <a:pt x="51" y="72"/>
                  <a:pt x="51" y="72"/>
                  <a:pt x="51" y="72"/>
                </a:cubicBezTo>
                <a:cubicBezTo>
                  <a:pt x="51" y="72"/>
                  <a:pt x="51" y="72"/>
                  <a:pt x="51" y="72"/>
                </a:cubicBezTo>
                <a:cubicBezTo>
                  <a:pt x="51" y="72"/>
                  <a:pt x="51" y="72"/>
                  <a:pt x="51" y="72"/>
                </a:cubicBezTo>
                <a:cubicBezTo>
                  <a:pt x="51" y="72"/>
                  <a:pt x="51" y="72"/>
                  <a:pt x="51" y="72"/>
                </a:cubicBezTo>
                <a:cubicBezTo>
                  <a:pt x="50" y="73"/>
                  <a:pt x="50" y="73"/>
                  <a:pt x="50" y="73"/>
                </a:cubicBezTo>
                <a:cubicBezTo>
                  <a:pt x="50" y="73"/>
                  <a:pt x="50" y="73"/>
                  <a:pt x="50" y="73"/>
                </a:cubicBezTo>
                <a:cubicBezTo>
                  <a:pt x="50" y="74"/>
                  <a:pt x="50" y="74"/>
                  <a:pt x="50" y="74"/>
                </a:cubicBezTo>
                <a:cubicBezTo>
                  <a:pt x="50" y="75"/>
                  <a:pt x="50" y="77"/>
                  <a:pt x="50" y="79"/>
                </a:cubicBezTo>
                <a:cubicBezTo>
                  <a:pt x="50" y="81"/>
                  <a:pt x="50" y="83"/>
                  <a:pt x="50" y="85"/>
                </a:cubicBezTo>
                <a:cubicBezTo>
                  <a:pt x="50" y="85"/>
                  <a:pt x="50" y="85"/>
                  <a:pt x="50" y="85"/>
                </a:cubicBezTo>
                <a:cubicBezTo>
                  <a:pt x="50" y="85"/>
                  <a:pt x="50" y="85"/>
                  <a:pt x="50" y="85"/>
                </a:cubicBezTo>
                <a:cubicBezTo>
                  <a:pt x="50" y="86"/>
                  <a:pt x="51" y="87"/>
                  <a:pt x="52" y="87"/>
                </a:cubicBezTo>
                <a:cubicBezTo>
                  <a:pt x="52" y="87"/>
                  <a:pt x="52" y="87"/>
                  <a:pt x="52" y="87"/>
                </a:cubicBezTo>
                <a:cubicBezTo>
                  <a:pt x="55" y="87"/>
                  <a:pt x="59" y="87"/>
                  <a:pt x="64" y="87"/>
                </a:cubicBezTo>
                <a:cubicBezTo>
                  <a:pt x="67" y="87"/>
                  <a:pt x="70" y="87"/>
                  <a:pt x="74" y="87"/>
                </a:cubicBezTo>
                <a:cubicBezTo>
                  <a:pt x="80" y="87"/>
                  <a:pt x="87" y="87"/>
                  <a:pt x="92" y="87"/>
                </a:cubicBezTo>
                <a:cubicBezTo>
                  <a:pt x="97" y="86"/>
                  <a:pt x="100" y="86"/>
                  <a:pt x="103" y="86"/>
                </a:cubicBezTo>
                <a:cubicBezTo>
                  <a:pt x="104" y="90"/>
                  <a:pt x="104" y="95"/>
                  <a:pt x="105" y="100"/>
                </a:cubicBezTo>
                <a:cubicBezTo>
                  <a:pt x="94" y="100"/>
                  <a:pt x="86" y="100"/>
                  <a:pt x="78" y="100"/>
                </a:cubicBezTo>
                <a:cubicBezTo>
                  <a:pt x="72" y="100"/>
                  <a:pt x="65" y="100"/>
                  <a:pt x="57" y="100"/>
                </a:cubicBezTo>
                <a:cubicBezTo>
                  <a:pt x="57" y="100"/>
                  <a:pt x="57" y="100"/>
                  <a:pt x="57" y="100"/>
                </a:cubicBezTo>
                <a:cubicBezTo>
                  <a:pt x="55" y="101"/>
                  <a:pt x="55" y="101"/>
                  <a:pt x="55" y="101"/>
                </a:cubicBezTo>
                <a:cubicBezTo>
                  <a:pt x="55" y="101"/>
                  <a:pt x="54" y="101"/>
                  <a:pt x="54" y="102"/>
                </a:cubicBezTo>
                <a:cubicBezTo>
                  <a:pt x="54" y="102"/>
                  <a:pt x="54" y="103"/>
                  <a:pt x="54" y="103"/>
                </a:cubicBezTo>
                <a:cubicBezTo>
                  <a:pt x="55" y="108"/>
                  <a:pt x="57" y="112"/>
                  <a:pt x="60" y="116"/>
                </a:cubicBezTo>
                <a:cubicBezTo>
                  <a:pt x="60" y="117"/>
                  <a:pt x="60" y="117"/>
                  <a:pt x="60" y="117"/>
                </a:cubicBezTo>
                <a:cubicBezTo>
                  <a:pt x="60" y="118"/>
                  <a:pt x="61" y="118"/>
                  <a:pt x="62" y="118"/>
                </a:cubicBezTo>
                <a:cubicBezTo>
                  <a:pt x="64" y="121"/>
                  <a:pt x="66" y="124"/>
                  <a:pt x="69" y="127"/>
                </a:cubicBezTo>
                <a:cubicBezTo>
                  <a:pt x="75" y="133"/>
                  <a:pt x="84" y="136"/>
                  <a:pt x="94" y="136"/>
                </a:cubicBezTo>
                <a:cubicBezTo>
                  <a:pt x="94" y="136"/>
                  <a:pt x="94" y="136"/>
                  <a:pt x="94" y="136"/>
                </a:cubicBezTo>
                <a:cubicBezTo>
                  <a:pt x="100" y="136"/>
                  <a:pt x="106" y="135"/>
                  <a:pt x="111" y="134"/>
                </a:cubicBezTo>
                <a:cubicBezTo>
                  <a:pt x="115" y="132"/>
                  <a:pt x="118" y="130"/>
                  <a:pt x="121" y="127"/>
                </a:cubicBezTo>
                <a:cubicBezTo>
                  <a:pt x="121" y="135"/>
                  <a:pt x="121" y="143"/>
                  <a:pt x="122" y="151"/>
                </a:cubicBezTo>
                <a:cubicBezTo>
                  <a:pt x="115" y="154"/>
                  <a:pt x="106" y="156"/>
                  <a:pt x="97" y="156"/>
                </a:cubicBezTo>
                <a:cubicBezTo>
                  <a:pt x="97" y="156"/>
                  <a:pt x="97" y="156"/>
                  <a:pt x="97" y="156"/>
                </a:cubicBezTo>
                <a:cubicBezTo>
                  <a:pt x="80" y="156"/>
                  <a:pt x="62" y="150"/>
                  <a:pt x="53" y="143"/>
                </a:cubicBezTo>
                <a:cubicBezTo>
                  <a:pt x="40" y="133"/>
                  <a:pt x="31" y="118"/>
                  <a:pt x="27" y="102"/>
                </a:cubicBezTo>
                <a:cubicBezTo>
                  <a:pt x="27" y="102"/>
                  <a:pt x="27" y="102"/>
                  <a:pt x="27" y="102"/>
                </a:cubicBezTo>
                <a:cubicBezTo>
                  <a:pt x="28" y="101"/>
                  <a:pt x="27" y="100"/>
                  <a:pt x="26" y="100"/>
                </a:cubicBezTo>
                <a:cubicBezTo>
                  <a:pt x="26" y="100"/>
                  <a:pt x="26" y="100"/>
                  <a:pt x="26" y="100"/>
                </a:cubicBezTo>
                <a:cubicBezTo>
                  <a:pt x="25" y="100"/>
                  <a:pt x="25" y="100"/>
                  <a:pt x="25" y="100"/>
                </a:cubicBezTo>
                <a:cubicBezTo>
                  <a:pt x="22" y="100"/>
                  <a:pt x="16" y="101"/>
                  <a:pt x="10" y="101"/>
                </a:cubicBezTo>
                <a:cubicBezTo>
                  <a:pt x="10" y="101"/>
                  <a:pt x="10" y="101"/>
                  <a:pt x="10" y="101"/>
                </a:cubicBezTo>
                <a:cubicBezTo>
                  <a:pt x="10" y="101"/>
                  <a:pt x="10" y="101"/>
                  <a:pt x="10" y="101"/>
                </a:cubicBezTo>
                <a:cubicBezTo>
                  <a:pt x="10" y="101"/>
                  <a:pt x="10" y="101"/>
                  <a:pt x="9" y="101"/>
                </a:cubicBezTo>
                <a:cubicBezTo>
                  <a:pt x="9" y="100"/>
                  <a:pt x="9" y="99"/>
                  <a:pt x="9" y="98"/>
                </a:cubicBezTo>
                <a:cubicBezTo>
                  <a:pt x="9" y="95"/>
                  <a:pt x="9" y="93"/>
                  <a:pt x="10" y="90"/>
                </a:cubicBezTo>
                <a:cubicBezTo>
                  <a:pt x="14" y="89"/>
                  <a:pt x="18" y="89"/>
                  <a:pt x="23" y="88"/>
                </a:cubicBezTo>
                <a:cubicBezTo>
                  <a:pt x="23" y="88"/>
                  <a:pt x="23" y="88"/>
                  <a:pt x="23" y="88"/>
                </a:cubicBezTo>
                <a:cubicBezTo>
                  <a:pt x="24" y="88"/>
                  <a:pt x="25" y="88"/>
                  <a:pt x="25" y="86"/>
                </a:cubicBezTo>
                <a:cubicBezTo>
                  <a:pt x="25" y="86"/>
                  <a:pt x="25" y="85"/>
                  <a:pt x="25" y="84"/>
                </a:cubicBezTo>
                <a:cubicBezTo>
                  <a:pt x="25" y="83"/>
                  <a:pt x="25" y="83"/>
                  <a:pt x="25" y="83"/>
                </a:cubicBezTo>
                <a:cubicBezTo>
                  <a:pt x="25" y="83"/>
                  <a:pt x="25" y="83"/>
                  <a:pt x="25" y="83"/>
                </a:cubicBezTo>
                <a:cubicBezTo>
                  <a:pt x="25" y="82"/>
                  <a:pt x="25" y="82"/>
                  <a:pt x="25" y="82"/>
                </a:cubicBezTo>
                <a:cubicBezTo>
                  <a:pt x="25" y="79"/>
                  <a:pt x="25" y="76"/>
                  <a:pt x="26" y="73"/>
                </a:cubicBezTo>
                <a:cubicBezTo>
                  <a:pt x="26" y="72"/>
                  <a:pt x="25" y="71"/>
                  <a:pt x="24" y="71"/>
                </a:cubicBezTo>
                <a:cubicBezTo>
                  <a:pt x="24" y="71"/>
                  <a:pt x="24" y="71"/>
                  <a:pt x="24" y="71"/>
                </a:cubicBezTo>
                <a:cubicBezTo>
                  <a:pt x="23" y="71"/>
                  <a:pt x="23" y="71"/>
                  <a:pt x="23" y="71"/>
                </a:cubicBezTo>
                <a:cubicBezTo>
                  <a:pt x="23" y="71"/>
                  <a:pt x="23" y="71"/>
                  <a:pt x="23" y="71"/>
                </a:cubicBezTo>
                <a:cubicBezTo>
                  <a:pt x="18" y="71"/>
                  <a:pt x="13" y="72"/>
                  <a:pt x="9" y="73"/>
                </a:cubicBezTo>
                <a:cubicBezTo>
                  <a:pt x="9" y="72"/>
                  <a:pt x="9" y="70"/>
                  <a:pt x="9" y="69"/>
                </a:cubicBezTo>
                <a:cubicBezTo>
                  <a:pt x="9" y="65"/>
                  <a:pt x="9" y="60"/>
                  <a:pt x="10" y="57"/>
                </a:cubicBezTo>
                <a:cubicBezTo>
                  <a:pt x="16" y="56"/>
                  <a:pt x="21" y="56"/>
                  <a:pt x="26" y="56"/>
                </a:cubicBezTo>
                <a:cubicBezTo>
                  <a:pt x="27" y="56"/>
                  <a:pt x="27" y="56"/>
                  <a:pt x="27" y="56"/>
                </a:cubicBezTo>
                <a:cubicBezTo>
                  <a:pt x="27" y="56"/>
                  <a:pt x="27" y="56"/>
                  <a:pt x="27" y="56"/>
                </a:cubicBezTo>
                <a:moveTo>
                  <a:pt x="93" y="0"/>
                </a:moveTo>
                <a:cubicBezTo>
                  <a:pt x="84" y="0"/>
                  <a:pt x="75" y="2"/>
                  <a:pt x="66" y="6"/>
                </a:cubicBezTo>
                <a:cubicBezTo>
                  <a:pt x="41" y="18"/>
                  <a:pt x="30" y="37"/>
                  <a:pt x="25" y="52"/>
                </a:cubicBezTo>
                <a:cubicBezTo>
                  <a:pt x="20" y="52"/>
                  <a:pt x="14" y="53"/>
                  <a:pt x="8" y="53"/>
                </a:cubicBezTo>
                <a:cubicBezTo>
                  <a:pt x="7" y="53"/>
                  <a:pt x="7" y="53"/>
                  <a:pt x="7" y="53"/>
                </a:cubicBezTo>
                <a:cubicBezTo>
                  <a:pt x="7" y="53"/>
                  <a:pt x="7" y="53"/>
                  <a:pt x="7" y="53"/>
                </a:cubicBezTo>
                <a:cubicBezTo>
                  <a:pt x="7" y="53"/>
                  <a:pt x="7" y="53"/>
                  <a:pt x="7" y="53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4"/>
                  <a:pt x="6" y="54"/>
                </a:cubicBezTo>
                <a:cubicBezTo>
                  <a:pt x="6" y="54"/>
                  <a:pt x="6" y="54"/>
                  <a:pt x="6" y="54"/>
                </a:cubicBezTo>
                <a:cubicBezTo>
                  <a:pt x="1" y="67"/>
                  <a:pt x="1" y="67"/>
                  <a:pt x="1" y="67"/>
                </a:cubicBezTo>
                <a:cubicBezTo>
                  <a:pt x="1" y="68"/>
                  <a:pt x="1" y="68"/>
                  <a:pt x="1" y="68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5"/>
                  <a:pt x="0" y="85"/>
                  <a:pt x="0" y="85"/>
                </a:cubicBezTo>
                <a:cubicBezTo>
                  <a:pt x="1" y="85"/>
                  <a:pt x="1" y="85"/>
                  <a:pt x="1" y="85"/>
                </a:cubicBezTo>
                <a:cubicBezTo>
                  <a:pt x="1" y="85"/>
                  <a:pt x="1" y="85"/>
                  <a:pt x="1" y="85"/>
                </a:cubicBezTo>
                <a:cubicBezTo>
                  <a:pt x="2" y="85"/>
                  <a:pt x="2" y="85"/>
                  <a:pt x="2" y="85"/>
                </a:cubicBezTo>
                <a:cubicBezTo>
                  <a:pt x="2" y="85"/>
                  <a:pt x="2" y="85"/>
                  <a:pt x="2" y="85"/>
                </a:cubicBezTo>
                <a:cubicBezTo>
                  <a:pt x="2" y="85"/>
                  <a:pt x="2" y="85"/>
                  <a:pt x="2" y="85"/>
                </a:cubicBezTo>
                <a:cubicBezTo>
                  <a:pt x="21" y="85"/>
                  <a:pt x="21" y="85"/>
                  <a:pt x="21" y="85"/>
                </a:cubicBezTo>
                <a:cubicBezTo>
                  <a:pt x="21" y="85"/>
                  <a:pt x="21" y="85"/>
                  <a:pt x="21" y="85"/>
                </a:cubicBezTo>
                <a:cubicBezTo>
                  <a:pt x="17" y="85"/>
                  <a:pt x="12" y="86"/>
                  <a:pt x="8" y="86"/>
                </a:cubicBezTo>
                <a:cubicBezTo>
                  <a:pt x="8" y="86"/>
                  <a:pt x="8" y="86"/>
                  <a:pt x="8" y="86"/>
                </a:cubicBezTo>
                <a:cubicBezTo>
                  <a:pt x="7" y="87"/>
                  <a:pt x="7" y="87"/>
                  <a:pt x="7" y="87"/>
                </a:cubicBezTo>
                <a:cubicBezTo>
                  <a:pt x="7" y="87"/>
                  <a:pt x="7" y="87"/>
                  <a:pt x="7" y="87"/>
                </a:cubicBezTo>
                <a:cubicBezTo>
                  <a:pt x="6" y="87"/>
                  <a:pt x="6" y="87"/>
                  <a:pt x="6" y="87"/>
                </a:cubicBezTo>
                <a:cubicBezTo>
                  <a:pt x="2" y="100"/>
                  <a:pt x="2" y="100"/>
                  <a:pt x="2" y="100"/>
                </a:cubicBezTo>
                <a:cubicBezTo>
                  <a:pt x="1" y="100"/>
                  <a:pt x="1" y="100"/>
                  <a:pt x="1" y="100"/>
                </a:cubicBezTo>
                <a:cubicBezTo>
                  <a:pt x="1" y="121"/>
                  <a:pt x="1" y="121"/>
                  <a:pt x="1" y="121"/>
                </a:cubicBezTo>
                <a:cubicBezTo>
                  <a:pt x="1" y="122"/>
                  <a:pt x="1" y="122"/>
                  <a:pt x="1" y="122"/>
                </a:cubicBezTo>
                <a:cubicBezTo>
                  <a:pt x="2" y="122"/>
                  <a:pt x="2" y="122"/>
                  <a:pt x="2" y="122"/>
                </a:cubicBezTo>
                <a:cubicBezTo>
                  <a:pt x="2" y="122"/>
                  <a:pt x="2" y="122"/>
                  <a:pt x="2" y="122"/>
                </a:cubicBezTo>
                <a:cubicBezTo>
                  <a:pt x="2" y="123"/>
                  <a:pt x="2" y="123"/>
                  <a:pt x="2" y="123"/>
                </a:cubicBezTo>
                <a:cubicBezTo>
                  <a:pt x="2" y="123"/>
                  <a:pt x="2" y="123"/>
                  <a:pt x="2" y="123"/>
                </a:cubicBezTo>
                <a:cubicBezTo>
                  <a:pt x="2" y="123"/>
                  <a:pt x="3" y="123"/>
                  <a:pt x="3" y="123"/>
                </a:cubicBezTo>
                <a:cubicBezTo>
                  <a:pt x="3" y="123"/>
                  <a:pt x="3" y="123"/>
                  <a:pt x="3" y="123"/>
                </a:cubicBezTo>
                <a:cubicBezTo>
                  <a:pt x="3" y="123"/>
                  <a:pt x="3" y="123"/>
                  <a:pt x="3" y="123"/>
                </a:cubicBezTo>
                <a:cubicBezTo>
                  <a:pt x="6" y="123"/>
                  <a:pt x="6" y="123"/>
                  <a:pt x="6" y="123"/>
                </a:cubicBezTo>
                <a:cubicBezTo>
                  <a:pt x="6" y="124"/>
                  <a:pt x="6" y="124"/>
                  <a:pt x="6" y="124"/>
                </a:cubicBezTo>
                <a:cubicBezTo>
                  <a:pt x="6" y="124"/>
                  <a:pt x="6" y="124"/>
                  <a:pt x="6" y="124"/>
                </a:cubicBezTo>
                <a:cubicBezTo>
                  <a:pt x="7" y="124"/>
                  <a:pt x="7" y="124"/>
                  <a:pt x="7" y="123"/>
                </a:cubicBezTo>
                <a:cubicBezTo>
                  <a:pt x="8" y="123"/>
                  <a:pt x="8" y="123"/>
                  <a:pt x="8" y="123"/>
                </a:cubicBezTo>
                <a:cubicBezTo>
                  <a:pt x="21" y="122"/>
                  <a:pt x="21" y="122"/>
                  <a:pt x="21" y="122"/>
                </a:cubicBezTo>
                <a:cubicBezTo>
                  <a:pt x="24" y="129"/>
                  <a:pt x="29" y="142"/>
                  <a:pt x="40" y="153"/>
                </a:cubicBezTo>
                <a:cubicBezTo>
                  <a:pt x="53" y="165"/>
                  <a:pt x="72" y="176"/>
                  <a:pt x="102" y="176"/>
                </a:cubicBezTo>
                <a:cubicBezTo>
                  <a:pt x="102" y="176"/>
                  <a:pt x="102" y="176"/>
                  <a:pt x="102" y="176"/>
                </a:cubicBezTo>
                <a:cubicBezTo>
                  <a:pt x="108" y="176"/>
                  <a:pt x="115" y="175"/>
                  <a:pt x="122" y="174"/>
                </a:cubicBezTo>
                <a:cubicBezTo>
                  <a:pt x="122" y="174"/>
                  <a:pt x="122" y="174"/>
                  <a:pt x="122" y="174"/>
                </a:cubicBezTo>
                <a:cubicBezTo>
                  <a:pt x="122" y="174"/>
                  <a:pt x="122" y="174"/>
                  <a:pt x="122" y="174"/>
                </a:cubicBezTo>
                <a:cubicBezTo>
                  <a:pt x="122" y="174"/>
                  <a:pt x="122" y="174"/>
                  <a:pt x="122" y="174"/>
                </a:cubicBezTo>
                <a:cubicBezTo>
                  <a:pt x="123" y="174"/>
                  <a:pt x="123" y="174"/>
                  <a:pt x="123" y="174"/>
                </a:cubicBezTo>
                <a:cubicBezTo>
                  <a:pt x="123" y="174"/>
                  <a:pt x="123" y="174"/>
                  <a:pt x="123" y="174"/>
                </a:cubicBezTo>
                <a:cubicBezTo>
                  <a:pt x="123" y="174"/>
                  <a:pt x="123" y="174"/>
                  <a:pt x="123" y="174"/>
                </a:cubicBezTo>
                <a:cubicBezTo>
                  <a:pt x="124" y="173"/>
                  <a:pt x="124" y="173"/>
                  <a:pt x="124" y="173"/>
                </a:cubicBezTo>
                <a:cubicBezTo>
                  <a:pt x="124" y="173"/>
                  <a:pt x="124" y="173"/>
                  <a:pt x="124" y="173"/>
                </a:cubicBezTo>
                <a:cubicBezTo>
                  <a:pt x="124" y="173"/>
                  <a:pt x="124" y="173"/>
                  <a:pt x="124" y="173"/>
                </a:cubicBezTo>
                <a:cubicBezTo>
                  <a:pt x="124" y="172"/>
                  <a:pt x="124" y="172"/>
                  <a:pt x="124" y="172"/>
                </a:cubicBezTo>
                <a:cubicBezTo>
                  <a:pt x="124" y="172"/>
                  <a:pt x="124" y="172"/>
                  <a:pt x="124" y="172"/>
                </a:cubicBezTo>
                <a:cubicBezTo>
                  <a:pt x="124" y="171"/>
                  <a:pt x="124" y="169"/>
                  <a:pt x="124" y="168"/>
                </a:cubicBezTo>
                <a:cubicBezTo>
                  <a:pt x="124" y="163"/>
                  <a:pt x="125" y="158"/>
                  <a:pt x="125" y="153"/>
                </a:cubicBezTo>
                <a:cubicBezTo>
                  <a:pt x="125" y="153"/>
                  <a:pt x="126" y="152"/>
                  <a:pt x="126" y="152"/>
                </a:cubicBezTo>
                <a:cubicBezTo>
                  <a:pt x="125" y="142"/>
                  <a:pt x="125" y="133"/>
                  <a:pt x="125" y="123"/>
                </a:cubicBezTo>
                <a:cubicBezTo>
                  <a:pt x="125" y="122"/>
                  <a:pt x="125" y="122"/>
                  <a:pt x="125" y="122"/>
                </a:cubicBezTo>
                <a:cubicBezTo>
                  <a:pt x="125" y="121"/>
                  <a:pt x="124" y="121"/>
                  <a:pt x="124" y="120"/>
                </a:cubicBezTo>
                <a:cubicBezTo>
                  <a:pt x="123" y="120"/>
                  <a:pt x="123" y="120"/>
                  <a:pt x="123" y="120"/>
                </a:cubicBezTo>
                <a:cubicBezTo>
                  <a:pt x="122" y="120"/>
                  <a:pt x="122" y="121"/>
                  <a:pt x="121" y="121"/>
                </a:cubicBezTo>
                <a:cubicBezTo>
                  <a:pt x="119" y="125"/>
                  <a:pt x="115" y="128"/>
                  <a:pt x="110" y="130"/>
                </a:cubicBezTo>
                <a:cubicBezTo>
                  <a:pt x="105" y="132"/>
                  <a:pt x="100" y="132"/>
                  <a:pt x="94" y="132"/>
                </a:cubicBezTo>
                <a:cubicBezTo>
                  <a:pt x="94" y="132"/>
                  <a:pt x="94" y="132"/>
                  <a:pt x="94" y="132"/>
                </a:cubicBezTo>
                <a:cubicBezTo>
                  <a:pt x="85" y="132"/>
                  <a:pt x="77" y="129"/>
                  <a:pt x="71" y="124"/>
                </a:cubicBezTo>
                <a:cubicBezTo>
                  <a:pt x="69" y="122"/>
                  <a:pt x="68" y="120"/>
                  <a:pt x="66" y="118"/>
                </a:cubicBezTo>
                <a:cubicBezTo>
                  <a:pt x="102" y="118"/>
                  <a:pt x="102" y="118"/>
                  <a:pt x="102" y="118"/>
                </a:cubicBezTo>
                <a:cubicBezTo>
                  <a:pt x="103" y="118"/>
                  <a:pt x="104" y="118"/>
                  <a:pt x="104" y="117"/>
                </a:cubicBezTo>
                <a:cubicBezTo>
                  <a:pt x="108" y="102"/>
                  <a:pt x="108" y="102"/>
                  <a:pt x="108" y="102"/>
                </a:cubicBezTo>
                <a:cubicBezTo>
                  <a:pt x="108" y="102"/>
                  <a:pt x="108" y="102"/>
                  <a:pt x="108" y="102"/>
                </a:cubicBezTo>
                <a:cubicBezTo>
                  <a:pt x="108" y="102"/>
                  <a:pt x="108" y="102"/>
                  <a:pt x="108" y="102"/>
                </a:cubicBezTo>
                <a:cubicBezTo>
                  <a:pt x="108" y="95"/>
                  <a:pt x="108" y="89"/>
                  <a:pt x="106" y="83"/>
                </a:cubicBezTo>
                <a:cubicBezTo>
                  <a:pt x="106" y="83"/>
                  <a:pt x="105" y="82"/>
                  <a:pt x="104" y="82"/>
                </a:cubicBezTo>
                <a:cubicBezTo>
                  <a:pt x="104" y="82"/>
                  <a:pt x="104" y="82"/>
                  <a:pt x="104" y="82"/>
                </a:cubicBezTo>
                <a:cubicBezTo>
                  <a:pt x="103" y="82"/>
                  <a:pt x="103" y="82"/>
                  <a:pt x="103" y="82"/>
                </a:cubicBezTo>
                <a:cubicBezTo>
                  <a:pt x="107" y="74"/>
                  <a:pt x="107" y="74"/>
                  <a:pt x="107" y="74"/>
                </a:cubicBezTo>
                <a:cubicBezTo>
                  <a:pt x="107" y="74"/>
                  <a:pt x="107" y="74"/>
                  <a:pt x="107" y="74"/>
                </a:cubicBezTo>
                <a:cubicBezTo>
                  <a:pt x="107" y="74"/>
                  <a:pt x="107" y="74"/>
                  <a:pt x="107" y="74"/>
                </a:cubicBezTo>
                <a:cubicBezTo>
                  <a:pt x="107" y="73"/>
                  <a:pt x="107" y="73"/>
                  <a:pt x="107" y="73"/>
                </a:cubicBezTo>
                <a:cubicBezTo>
                  <a:pt x="107" y="73"/>
                  <a:pt x="107" y="73"/>
                  <a:pt x="107" y="73"/>
                </a:cubicBezTo>
                <a:cubicBezTo>
                  <a:pt x="107" y="68"/>
                  <a:pt x="107" y="60"/>
                  <a:pt x="105" y="54"/>
                </a:cubicBezTo>
                <a:cubicBezTo>
                  <a:pt x="105" y="53"/>
                  <a:pt x="104" y="53"/>
                  <a:pt x="103" y="53"/>
                </a:cubicBezTo>
                <a:cubicBezTo>
                  <a:pt x="90" y="53"/>
                  <a:pt x="83" y="53"/>
                  <a:pt x="76" y="52"/>
                </a:cubicBezTo>
                <a:cubicBezTo>
                  <a:pt x="73" y="52"/>
                  <a:pt x="71" y="52"/>
                  <a:pt x="69" y="52"/>
                </a:cubicBezTo>
                <a:cubicBezTo>
                  <a:pt x="74" y="47"/>
                  <a:pt x="81" y="43"/>
                  <a:pt x="88" y="43"/>
                </a:cubicBezTo>
                <a:cubicBezTo>
                  <a:pt x="89" y="43"/>
                  <a:pt x="90" y="43"/>
                  <a:pt x="90" y="43"/>
                </a:cubicBezTo>
                <a:cubicBezTo>
                  <a:pt x="90" y="43"/>
                  <a:pt x="90" y="43"/>
                  <a:pt x="90" y="43"/>
                </a:cubicBezTo>
                <a:cubicBezTo>
                  <a:pt x="98" y="43"/>
                  <a:pt x="106" y="45"/>
                  <a:pt x="111" y="50"/>
                </a:cubicBezTo>
                <a:cubicBezTo>
                  <a:pt x="111" y="51"/>
                  <a:pt x="112" y="51"/>
                  <a:pt x="112" y="51"/>
                </a:cubicBezTo>
                <a:cubicBezTo>
                  <a:pt x="112" y="51"/>
                  <a:pt x="113" y="51"/>
                  <a:pt x="113" y="50"/>
                </a:cubicBezTo>
                <a:cubicBezTo>
                  <a:pt x="117" y="47"/>
                  <a:pt x="120" y="45"/>
                  <a:pt x="123" y="42"/>
                </a:cubicBezTo>
                <a:cubicBezTo>
                  <a:pt x="123" y="41"/>
                  <a:pt x="123" y="41"/>
                  <a:pt x="123" y="41"/>
                </a:cubicBezTo>
                <a:cubicBezTo>
                  <a:pt x="124" y="41"/>
                  <a:pt x="124" y="40"/>
                  <a:pt x="124" y="39"/>
                </a:cubicBezTo>
                <a:cubicBezTo>
                  <a:pt x="124" y="34"/>
                  <a:pt x="124" y="29"/>
                  <a:pt x="124" y="24"/>
                </a:cubicBezTo>
                <a:cubicBezTo>
                  <a:pt x="124" y="19"/>
                  <a:pt x="124" y="14"/>
                  <a:pt x="125" y="9"/>
                </a:cubicBezTo>
                <a:cubicBezTo>
                  <a:pt x="125" y="8"/>
                  <a:pt x="124" y="8"/>
                  <a:pt x="124" y="7"/>
                </a:cubicBezTo>
                <a:cubicBezTo>
                  <a:pt x="114" y="2"/>
                  <a:pt x="104" y="0"/>
                  <a:pt x="9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5" name="CustomShape 149"/>
          <p:cNvSpPr/>
          <p:nvPr/>
        </p:nvSpPr>
        <p:spPr>
          <a:xfrm>
            <a:off x="2377800" y="2039760"/>
            <a:ext cx="261000" cy="108360"/>
          </a:xfrm>
          <a:custGeom>
            <a:avLst/>
            <a:gdLst/>
            <a:ahLst/>
            <a:rect l="l" t="t" r="r" b="b"/>
            <a:pathLst>
              <a:path w="257" h="107">
                <a:moveTo>
                  <a:pt x="16" y="100"/>
                </a:moveTo>
                <a:cubicBezTo>
                  <a:pt x="16" y="100"/>
                  <a:pt x="15" y="99"/>
                  <a:pt x="14" y="98"/>
                </a:cubicBezTo>
                <a:cubicBezTo>
                  <a:pt x="15" y="98"/>
                  <a:pt x="17" y="98"/>
                  <a:pt x="18" y="97"/>
                </a:cubicBezTo>
                <a:cubicBezTo>
                  <a:pt x="17" y="98"/>
                  <a:pt x="17" y="99"/>
                  <a:pt x="16" y="100"/>
                </a:cubicBezTo>
                <a:moveTo>
                  <a:pt x="170" y="102"/>
                </a:moveTo>
                <a:cubicBezTo>
                  <a:pt x="170" y="100"/>
                  <a:pt x="169" y="97"/>
                  <a:pt x="169" y="95"/>
                </a:cubicBezTo>
                <a:cubicBezTo>
                  <a:pt x="173" y="95"/>
                  <a:pt x="177" y="95"/>
                  <a:pt x="181" y="95"/>
                </a:cubicBezTo>
                <a:cubicBezTo>
                  <a:pt x="181" y="95"/>
                  <a:pt x="181" y="95"/>
                  <a:pt x="181" y="95"/>
                </a:cubicBezTo>
                <a:cubicBezTo>
                  <a:pt x="178" y="97"/>
                  <a:pt x="173" y="100"/>
                  <a:pt x="170" y="102"/>
                </a:cubicBezTo>
                <a:moveTo>
                  <a:pt x="13" y="97"/>
                </a:moveTo>
                <a:cubicBezTo>
                  <a:pt x="12" y="96"/>
                  <a:pt x="11" y="95"/>
                  <a:pt x="10" y="95"/>
                </a:cubicBezTo>
                <a:cubicBezTo>
                  <a:pt x="9" y="94"/>
                  <a:pt x="9" y="94"/>
                  <a:pt x="9" y="94"/>
                </a:cubicBezTo>
                <a:cubicBezTo>
                  <a:pt x="12" y="94"/>
                  <a:pt x="14" y="93"/>
                  <a:pt x="16" y="91"/>
                </a:cubicBezTo>
                <a:cubicBezTo>
                  <a:pt x="17" y="92"/>
                  <a:pt x="18" y="92"/>
                  <a:pt x="19" y="93"/>
                </a:cubicBezTo>
                <a:cubicBezTo>
                  <a:pt x="19" y="93"/>
                  <a:pt x="20" y="93"/>
                  <a:pt x="20" y="94"/>
                </a:cubicBezTo>
                <a:cubicBezTo>
                  <a:pt x="20" y="94"/>
                  <a:pt x="20" y="95"/>
                  <a:pt x="19" y="95"/>
                </a:cubicBezTo>
                <a:cubicBezTo>
                  <a:pt x="17" y="96"/>
                  <a:pt x="15" y="96"/>
                  <a:pt x="13" y="97"/>
                </a:cubicBezTo>
                <a:cubicBezTo>
                  <a:pt x="13" y="97"/>
                  <a:pt x="13" y="97"/>
                  <a:pt x="13" y="97"/>
                </a:cubicBezTo>
                <a:moveTo>
                  <a:pt x="8" y="93"/>
                </a:moveTo>
                <a:cubicBezTo>
                  <a:pt x="6" y="92"/>
                  <a:pt x="5" y="91"/>
                  <a:pt x="4" y="90"/>
                </a:cubicBezTo>
                <a:cubicBezTo>
                  <a:pt x="7" y="89"/>
                  <a:pt x="9" y="88"/>
                  <a:pt x="12" y="87"/>
                </a:cubicBezTo>
                <a:cubicBezTo>
                  <a:pt x="12" y="88"/>
                  <a:pt x="13" y="89"/>
                  <a:pt x="14" y="90"/>
                </a:cubicBezTo>
                <a:cubicBezTo>
                  <a:pt x="15" y="90"/>
                  <a:pt x="15" y="90"/>
                  <a:pt x="15" y="90"/>
                </a:cubicBezTo>
                <a:cubicBezTo>
                  <a:pt x="13" y="91"/>
                  <a:pt x="10" y="92"/>
                  <a:pt x="8" y="93"/>
                </a:cubicBezTo>
                <a:cubicBezTo>
                  <a:pt x="8" y="93"/>
                  <a:pt x="8" y="93"/>
                  <a:pt x="8" y="93"/>
                </a:cubicBezTo>
                <a:moveTo>
                  <a:pt x="181" y="93"/>
                </a:moveTo>
                <a:cubicBezTo>
                  <a:pt x="177" y="93"/>
                  <a:pt x="173" y="93"/>
                  <a:pt x="169" y="93"/>
                </a:cubicBezTo>
                <a:cubicBezTo>
                  <a:pt x="169" y="91"/>
                  <a:pt x="169" y="89"/>
                  <a:pt x="169" y="87"/>
                </a:cubicBezTo>
                <a:cubicBezTo>
                  <a:pt x="173" y="87"/>
                  <a:pt x="177" y="87"/>
                  <a:pt x="181" y="88"/>
                </a:cubicBezTo>
                <a:cubicBezTo>
                  <a:pt x="181" y="89"/>
                  <a:pt x="181" y="91"/>
                  <a:pt x="181" y="93"/>
                </a:cubicBezTo>
                <a:moveTo>
                  <a:pt x="5" y="88"/>
                </a:moveTo>
                <a:cubicBezTo>
                  <a:pt x="5" y="87"/>
                  <a:pt x="5" y="87"/>
                  <a:pt x="6" y="86"/>
                </a:cubicBezTo>
                <a:cubicBezTo>
                  <a:pt x="6" y="85"/>
                  <a:pt x="7" y="84"/>
                  <a:pt x="8" y="83"/>
                </a:cubicBezTo>
                <a:cubicBezTo>
                  <a:pt x="8" y="84"/>
                  <a:pt x="9" y="85"/>
                  <a:pt x="10" y="86"/>
                </a:cubicBezTo>
                <a:cubicBezTo>
                  <a:pt x="8" y="87"/>
                  <a:pt x="6" y="87"/>
                  <a:pt x="5" y="88"/>
                </a:cubicBezTo>
                <a:moveTo>
                  <a:pt x="181" y="86"/>
                </a:moveTo>
                <a:cubicBezTo>
                  <a:pt x="177" y="85"/>
                  <a:pt x="173" y="85"/>
                  <a:pt x="170" y="85"/>
                </a:cubicBezTo>
                <a:cubicBezTo>
                  <a:pt x="169" y="85"/>
                  <a:pt x="169" y="85"/>
                  <a:pt x="169" y="85"/>
                </a:cubicBezTo>
                <a:cubicBezTo>
                  <a:pt x="169" y="84"/>
                  <a:pt x="168" y="83"/>
                  <a:pt x="168" y="82"/>
                </a:cubicBezTo>
                <a:cubicBezTo>
                  <a:pt x="171" y="81"/>
                  <a:pt x="174" y="81"/>
                  <a:pt x="177" y="81"/>
                </a:cubicBezTo>
                <a:cubicBezTo>
                  <a:pt x="178" y="81"/>
                  <a:pt x="179" y="81"/>
                  <a:pt x="180" y="81"/>
                </a:cubicBezTo>
                <a:cubicBezTo>
                  <a:pt x="181" y="82"/>
                  <a:pt x="181" y="84"/>
                  <a:pt x="181" y="86"/>
                </a:cubicBezTo>
                <a:moveTo>
                  <a:pt x="214" y="86"/>
                </a:moveTo>
                <a:cubicBezTo>
                  <a:pt x="223" y="82"/>
                  <a:pt x="233" y="79"/>
                  <a:pt x="241" y="76"/>
                </a:cubicBezTo>
                <a:cubicBezTo>
                  <a:pt x="239" y="78"/>
                  <a:pt x="236" y="79"/>
                  <a:pt x="234" y="81"/>
                </a:cubicBezTo>
                <a:cubicBezTo>
                  <a:pt x="227" y="82"/>
                  <a:pt x="220" y="84"/>
                  <a:pt x="214" y="86"/>
                </a:cubicBezTo>
                <a:moveTo>
                  <a:pt x="168" y="80"/>
                </a:moveTo>
                <a:cubicBezTo>
                  <a:pt x="168" y="79"/>
                  <a:pt x="168" y="78"/>
                  <a:pt x="168" y="76"/>
                </a:cubicBezTo>
                <a:cubicBezTo>
                  <a:pt x="168" y="76"/>
                  <a:pt x="168" y="75"/>
                  <a:pt x="168" y="75"/>
                </a:cubicBezTo>
                <a:cubicBezTo>
                  <a:pt x="172" y="75"/>
                  <a:pt x="176" y="74"/>
                  <a:pt x="180" y="74"/>
                </a:cubicBezTo>
                <a:cubicBezTo>
                  <a:pt x="180" y="75"/>
                  <a:pt x="180" y="76"/>
                  <a:pt x="180" y="77"/>
                </a:cubicBezTo>
                <a:cubicBezTo>
                  <a:pt x="180" y="78"/>
                  <a:pt x="180" y="79"/>
                  <a:pt x="180" y="79"/>
                </a:cubicBezTo>
                <a:cubicBezTo>
                  <a:pt x="179" y="79"/>
                  <a:pt x="178" y="79"/>
                  <a:pt x="177" y="79"/>
                </a:cubicBezTo>
                <a:cubicBezTo>
                  <a:pt x="174" y="79"/>
                  <a:pt x="171" y="79"/>
                  <a:pt x="168" y="80"/>
                </a:cubicBezTo>
                <a:moveTo>
                  <a:pt x="168" y="73"/>
                </a:moveTo>
                <a:cubicBezTo>
                  <a:pt x="172" y="71"/>
                  <a:pt x="176" y="68"/>
                  <a:pt x="179" y="66"/>
                </a:cubicBezTo>
                <a:cubicBezTo>
                  <a:pt x="179" y="68"/>
                  <a:pt x="180" y="70"/>
                  <a:pt x="180" y="72"/>
                </a:cubicBezTo>
                <a:cubicBezTo>
                  <a:pt x="176" y="72"/>
                  <a:pt x="172" y="73"/>
                  <a:pt x="168" y="73"/>
                </a:cubicBezTo>
                <a:moveTo>
                  <a:pt x="165" y="71"/>
                </a:moveTo>
                <a:cubicBezTo>
                  <a:pt x="162" y="69"/>
                  <a:pt x="159" y="68"/>
                  <a:pt x="156" y="67"/>
                </a:cubicBezTo>
                <a:cubicBezTo>
                  <a:pt x="162" y="66"/>
                  <a:pt x="168" y="65"/>
                  <a:pt x="174" y="65"/>
                </a:cubicBezTo>
                <a:cubicBezTo>
                  <a:pt x="171" y="67"/>
                  <a:pt x="168" y="69"/>
                  <a:pt x="165" y="71"/>
                </a:cubicBezTo>
                <a:moveTo>
                  <a:pt x="25" y="93"/>
                </a:moveTo>
                <a:cubicBezTo>
                  <a:pt x="32" y="84"/>
                  <a:pt x="43" y="73"/>
                  <a:pt x="59" y="65"/>
                </a:cubicBezTo>
                <a:cubicBezTo>
                  <a:pt x="60" y="64"/>
                  <a:pt x="61" y="64"/>
                  <a:pt x="62" y="63"/>
                </a:cubicBezTo>
                <a:cubicBezTo>
                  <a:pt x="54" y="70"/>
                  <a:pt x="45" y="77"/>
                  <a:pt x="39" y="84"/>
                </a:cubicBezTo>
                <a:cubicBezTo>
                  <a:pt x="34" y="87"/>
                  <a:pt x="29" y="91"/>
                  <a:pt x="24" y="94"/>
                </a:cubicBezTo>
                <a:cubicBezTo>
                  <a:pt x="25" y="94"/>
                  <a:pt x="25" y="94"/>
                  <a:pt x="25" y="94"/>
                </a:cubicBezTo>
                <a:cubicBezTo>
                  <a:pt x="25" y="93"/>
                  <a:pt x="25" y="93"/>
                  <a:pt x="25" y="93"/>
                </a:cubicBezTo>
                <a:cubicBezTo>
                  <a:pt x="25" y="93"/>
                  <a:pt x="25" y="93"/>
                  <a:pt x="25" y="93"/>
                </a:cubicBezTo>
                <a:cubicBezTo>
                  <a:pt x="25" y="93"/>
                  <a:pt x="25" y="93"/>
                  <a:pt x="25" y="93"/>
                </a:cubicBezTo>
                <a:cubicBezTo>
                  <a:pt x="25" y="93"/>
                  <a:pt x="25" y="93"/>
                  <a:pt x="25" y="93"/>
                </a:cubicBezTo>
                <a:moveTo>
                  <a:pt x="153" y="66"/>
                </a:moveTo>
                <a:cubicBezTo>
                  <a:pt x="151" y="65"/>
                  <a:pt x="148" y="64"/>
                  <a:pt x="145" y="63"/>
                </a:cubicBezTo>
                <a:cubicBezTo>
                  <a:pt x="149" y="63"/>
                  <a:pt x="152" y="62"/>
                  <a:pt x="155" y="62"/>
                </a:cubicBezTo>
                <a:cubicBezTo>
                  <a:pt x="158" y="61"/>
                  <a:pt x="162" y="60"/>
                  <a:pt x="166" y="60"/>
                </a:cubicBezTo>
                <a:cubicBezTo>
                  <a:pt x="167" y="59"/>
                  <a:pt x="167" y="59"/>
                  <a:pt x="167" y="59"/>
                </a:cubicBezTo>
                <a:cubicBezTo>
                  <a:pt x="170" y="61"/>
                  <a:pt x="173" y="62"/>
                  <a:pt x="176" y="63"/>
                </a:cubicBezTo>
                <a:cubicBezTo>
                  <a:pt x="168" y="63"/>
                  <a:pt x="161" y="64"/>
                  <a:pt x="154" y="65"/>
                </a:cubicBezTo>
                <a:cubicBezTo>
                  <a:pt x="153" y="66"/>
                  <a:pt x="153" y="66"/>
                  <a:pt x="153" y="66"/>
                </a:cubicBezTo>
                <a:moveTo>
                  <a:pt x="141" y="61"/>
                </a:moveTo>
                <a:cubicBezTo>
                  <a:pt x="138" y="61"/>
                  <a:pt x="135" y="60"/>
                  <a:pt x="132" y="59"/>
                </a:cubicBezTo>
                <a:cubicBezTo>
                  <a:pt x="139" y="58"/>
                  <a:pt x="145" y="56"/>
                  <a:pt x="152" y="54"/>
                </a:cubicBezTo>
                <a:cubicBezTo>
                  <a:pt x="156" y="55"/>
                  <a:pt x="160" y="57"/>
                  <a:pt x="164" y="58"/>
                </a:cubicBezTo>
                <a:cubicBezTo>
                  <a:pt x="161" y="59"/>
                  <a:pt x="157" y="59"/>
                  <a:pt x="154" y="60"/>
                </a:cubicBezTo>
                <a:cubicBezTo>
                  <a:pt x="151" y="60"/>
                  <a:pt x="147" y="61"/>
                  <a:pt x="144" y="61"/>
                </a:cubicBezTo>
                <a:cubicBezTo>
                  <a:pt x="143" y="61"/>
                  <a:pt x="143" y="61"/>
                  <a:pt x="142" y="61"/>
                </a:cubicBezTo>
                <a:cubicBezTo>
                  <a:pt x="142" y="61"/>
                  <a:pt x="142" y="61"/>
                  <a:pt x="142" y="61"/>
                </a:cubicBezTo>
                <a:cubicBezTo>
                  <a:pt x="142" y="61"/>
                  <a:pt x="142" y="61"/>
                  <a:pt x="142" y="61"/>
                </a:cubicBezTo>
                <a:cubicBezTo>
                  <a:pt x="142" y="61"/>
                  <a:pt x="142" y="61"/>
                  <a:pt x="141" y="61"/>
                </a:cubicBezTo>
                <a:cubicBezTo>
                  <a:pt x="141" y="61"/>
                  <a:pt x="141" y="61"/>
                  <a:pt x="141" y="61"/>
                </a:cubicBezTo>
                <a:cubicBezTo>
                  <a:pt x="141" y="61"/>
                  <a:pt x="141" y="61"/>
                  <a:pt x="141" y="61"/>
                </a:cubicBezTo>
                <a:moveTo>
                  <a:pt x="50" y="76"/>
                </a:moveTo>
                <a:cubicBezTo>
                  <a:pt x="56" y="70"/>
                  <a:pt x="64" y="64"/>
                  <a:pt x="70" y="60"/>
                </a:cubicBezTo>
                <a:cubicBezTo>
                  <a:pt x="76" y="57"/>
                  <a:pt x="82" y="55"/>
                  <a:pt x="89" y="53"/>
                </a:cubicBezTo>
                <a:cubicBezTo>
                  <a:pt x="82" y="58"/>
                  <a:pt x="74" y="63"/>
                  <a:pt x="67" y="67"/>
                </a:cubicBezTo>
                <a:cubicBezTo>
                  <a:pt x="67" y="67"/>
                  <a:pt x="67" y="67"/>
                  <a:pt x="67" y="67"/>
                </a:cubicBezTo>
                <a:cubicBezTo>
                  <a:pt x="61" y="70"/>
                  <a:pt x="55" y="73"/>
                  <a:pt x="50" y="76"/>
                </a:cubicBezTo>
                <a:moveTo>
                  <a:pt x="128" y="59"/>
                </a:moveTo>
                <a:cubicBezTo>
                  <a:pt x="124" y="58"/>
                  <a:pt x="120" y="58"/>
                  <a:pt x="116" y="57"/>
                </a:cubicBezTo>
                <a:cubicBezTo>
                  <a:pt x="122" y="55"/>
                  <a:pt x="127" y="53"/>
                  <a:pt x="133" y="51"/>
                </a:cubicBezTo>
                <a:cubicBezTo>
                  <a:pt x="138" y="51"/>
                  <a:pt x="143" y="52"/>
                  <a:pt x="148" y="53"/>
                </a:cubicBezTo>
                <a:cubicBezTo>
                  <a:pt x="141" y="55"/>
                  <a:pt x="135" y="57"/>
                  <a:pt x="128" y="59"/>
                </a:cubicBezTo>
                <a:moveTo>
                  <a:pt x="76" y="63"/>
                </a:moveTo>
                <a:cubicBezTo>
                  <a:pt x="83" y="60"/>
                  <a:pt x="89" y="55"/>
                  <a:pt x="95" y="52"/>
                </a:cubicBezTo>
                <a:cubicBezTo>
                  <a:pt x="100" y="51"/>
                  <a:pt x="105" y="50"/>
                  <a:pt x="111" y="50"/>
                </a:cubicBezTo>
                <a:cubicBezTo>
                  <a:pt x="103" y="53"/>
                  <a:pt x="96" y="56"/>
                  <a:pt x="89" y="59"/>
                </a:cubicBezTo>
                <a:cubicBezTo>
                  <a:pt x="88" y="60"/>
                  <a:pt x="88" y="60"/>
                  <a:pt x="88" y="60"/>
                </a:cubicBezTo>
                <a:cubicBezTo>
                  <a:pt x="88" y="60"/>
                  <a:pt x="88" y="60"/>
                  <a:pt x="88" y="60"/>
                </a:cubicBezTo>
                <a:cubicBezTo>
                  <a:pt x="88" y="60"/>
                  <a:pt x="88" y="60"/>
                  <a:pt x="88" y="60"/>
                </a:cubicBezTo>
                <a:cubicBezTo>
                  <a:pt x="87" y="60"/>
                  <a:pt x="87" y="60"/>
                  <a:pt x="87" y="60"/>
                </a:cubicBezTo>
                <a:cubicBezTo>
                  <a:pt x="87" y="60"/>
                  <a:pt x="87" y="60"/>
                  <a:pt x="87" y="60"/>
                </a:cubicBezTo>
                <a:cubicBezTo>
                  <a:pt x="83" y="61"/>
                  <a:pt x="80" y="62"/>
                  <a:pt x="76" y="63"/>
                </a:cubicBezTo>
                <a:moveTo>
                  <a:pt x="95" y="59"/>
                </a:moveTo>
                <a:cubicBezTo>
                  <a:pt x="102" y="56"/>
                  <a:pt x="109" y="53"/>
                  <a:pt x="116" y="50"/>
                </a:cubicBezTo>
                <a:cubicBezTo>
                  <a:pt x="117" y="50"/>
                  <a:pt x="117" y="50"/>
                  <a:pt x="118" y="50"/>
                </a:cubicBezTo>
                <a:cubicBezTo>
                  <a:pt x="122" y="50"/>
                  <a:pt x="125" y="50"/>
                  <a:pt x="129" y="50"/>
                </a:cubicBezTo>
                <a:cubicBezTo>
                  <a:pt x="123" y="53"/>
                  <a:pt x="117" y="55"/>
                  <a:pt x="111" y="57"/>
                </a:cubicBezTo>
                <a:cubicBezTo>
                  <a:pt x="106" y="57"/>
                  <a:pt x="100" y="58"/>
                  <a:pt x="95" y="59"/>
                </a:cubicBezTo>
                <a:moveTo>
                  <a:pt x="179" y="25"/>
                </a:moveTo>
                <a:cubicBezTo>
                  <a:pt x="176" y="24"/>
                  <a:pt x="173" y="22"/>
                  <a:pt x="170" y="21"/>
                </a:cubicBezTo>
                <a:cubicBezTo>
                  <a:pt x="170" y="20"/>
                  <a:pt x="170" y="19"/>
                  <a:pt x="170" y="18"/>
                </a:cubicBezTo>
                <a:cubicBezTo>
                  <a:pt x="173" y="19"/>
                  <a:pt x="176" y="20"/>
                  <a:pt x="180" y="20"/>
                </a:cubicBezTo>
                <a:cubicBezTo>
                  <a:pt x="179" y="22"/>
                  <a:pt x="179" y="23"/>
                  <a:pt x="179" y="25"/>
                </a:cubicBezTo>
                <a:moveTo>
                  <a:pt x="180" y="18"/>
                </a:moveTo>
                <a:cubicBezTo>
                  <a:pt x="177" y="18"/>
                  <a:pt x="174" y="18"/>
                  <a:pt x="171" y="17"/>
                </a:cubicBezTo>
                <a:cubicBezTo>
                  <a:pt x="171" y="15"/>
                  <a:pt x="171" y="14"/>
                  <a:pt x="171" y="13"/>
                </a:cubicBezTo>
                <a:cubicBezTo>
                  <a:pt x="172" y="13"/>
                  <a:pt x="172" y="13"/>
                  <a:pt x="172" y="13"/>
                </a:cubicBezTo>
                <a:cubicBezTo>
                  <a:pt x="175" y="13"/>
                  <a:pt x="178" y="13"/>
                  <a:pt x="180" y="14"/>
                </a:cubicBezTo>
                <a:cubicBezTo>
                  <a:pt x="180" y="15"/>
                  <a:pt x="180" y="17"/>
                  <a:pt x="180" y="18"/>
                </a:cubicBezTo>
                <a:moveTo>
                  <a:pt x="181" y="29"/>
                </a:moveTo>
                <a:cubicBezTo>
                  <a:pt x="181" y="29"/>
                  <a:pt x="181" y="29"/>
                  <a:pt x="181" y="29"/>
                </a:cubicBezTo>
                <a:cubicBezTo>
                  <a:pt x="182" y="29"/>
                  <a:pt x="182" y="28"/>
                  <a:pt x="182" y="28"/>
                </a:cubicBezTo>
                <a:cubicBezTo>
                  <a:pt x="183" y="19"/>
                  <a:pt x="184" y="14"/>
                  <a:pt x="185" y="6"/>
                </a:cubicBezTo>
                <a:cubicBezTo>
                  <a:pt x="208" y="24"/>
                  <a:pt x="232" y="52"/>
                  <a:pt x="252" y="69"/>
                </a:cubicBezTo>
                <a:cubicBezTo>
                  <a:pt x="234" y="74"/>
                  <a:pt x="207" y="83"/>
                  <a:pt x="185" y="94"/>
                </a:cubicBezTo>
                <a:cubicBezTo>
                  <a:pt x="184" y="86"/>
                  <a:pt x="184" y="79"/>
                  <a:pt x="184" y="74"/>
                </a:cubicBezTo>
                <a:cubicBezTo>
                  <a:pt x="183" y="71"/>
                  <a:pt x="183" y="68"/>
                  <a:pt x="183" y="66"/>
                </a:cubicBezTo>
                <a:cubicBezTo>
                  <a:pt x="183" y="65"/>
                  <a:pt x="183" y="64"/>
                  <a:pt x="182" y="64"/>
                </a:cubicBezTo>
                <a:cubicBezTo>
                  <a:pt x="182" y="63"/>
                  <a:pt x="182" y="63"/>
                  <a:pt x="182" y="63"/>
                </a:cubicBezTo>
                <a:cubicBezTo>
                  <a:pt x="182" y="62"/>
                  <a:pt x="181" y="62"/>
                  <a:pt x="181" y="62"/>
                </a:cubicBezTo>
                <a:cubicBezTo>
                  <a:pt x="159" y="50"/>
                  <a:pt x="137" y="46"/>
                  <a:pt x="118" y="46"/>
                </a:cubicBezTo>
                <a:cubicBezTo>
                  <a:pt x="118" y="46"/>
                  <a:pt x="118" y="46"/>
                  <a:pt x="118" y="46"/>
                </a:cubicBezTo>
                <a:cubicBezTo>
                  <a:pt x="95" y="46"/>
                  <a:pt x="74" y="53"/>
                  <a:pt x="58" y="61"/>
                </a:cubicBezTo>
                <a:cubicBezTo>
                  <a:pt x="42" y="70"/>
                  <a:pt x="29" y="81"/>
                  <a:pt x="23" y="91"/>
                </a:cubicBezTo>
                <a:cubicBezTo>
                  <a:pt x="22" y="90"/>
                  <a:pt x="22" y="90"/>
                  <a:pt x="22" y="90"/>
                </a:cubicBezTo>
                <a:cubicBezTo>
                  <a:pt x="20" y="90"/>
                  <a:pt x="17" y="87"/>
                  <a:pt x="14" y="85"/>
                </a:cubicBezTo>
                <a:cubicBezTo>
                  <a:pt x="13" y="84"/>
                  <a:pt x="11" y="82"/>
                  <a:pt x="11" y="81"/>
                </a:cubicBezTo>
                <a:cubicBezTo>
                  <a:pt x="10" y="81"/>
                  <a:pt x="10" y="80"/>
                  <a:pt x="10" y="80"/>
                </a:cubicBezTo>
                <a:cubicBezTo>
                  <a:pt x="10" y="80"/>
                  <a:pt x="10" y="80"/>
                  <a:pt x="10" y="80"/>
                </a:cubicBezTo>
                <a:cubicBezTo>
                  <a:pt x="17" y="68"/>
                  <a:pt x="33" y="52"/>
                  <a:pt x="53" y="40"/>
                </a:cubicBezTo>
                <a:cubicBezTo>
                  <a:pt x="74" y="27"/>
                  <a:pt x="101" y="18"/>
                  <a:pt x="129" y="18"/>
                </a:cubicBezTo>
                <a:cubicBezTo>
                  <a:pt x="141" y="18"/>
                  <a:pt x="154" y="20"/>
                  <a:pt x="167" y="24"/>
                </a:cubicBezTo>
                <a:cubicBezTo>
                  <a:pt x="168" y="25"/>
                  <a:pt x="168" y="25"/>
                  <a:pt x="168" y="25"/>
                </a:cubicBezTo>
                <a:cubicBezTo>
                  <a:pt x="168" y="25"/>
                  <a:pt x="168" y="25"/>
                  <a:pt x="168" y="25"/>
                </a:cubicBezTo>
                <a:cubicBezTo>
                  <a:pt x="172" y="26"/>
                  <a:pt x="176" y="27"/>
                  <a:pt x="180" y="29"/>
                </a:cubicBezTo>
                <a:cubicBezTo>
                  <a:pt x="180" y="29"/>
                  <a:pt x="180" y="29"/>
                  <a:pt x="181" y="29"/>
                </a:cubicBezTo>
                <a:moveTo>
                  <a:pt x="181" y="12"/>
                </a:moveTo>
                <a:cubicBezTo>
                  <a:pt x="178" y="11"/>
                  <a:pt x="175" y="11"/>
                  <a:pt x="172" y="11"/>
                </a:cubicBezTo>
                <a:cubicBezTo>
                  <a:pt x="175" y="9"/>
                  <a:pt x="178" y="7"/>
                  <a:pt x="181" y="5"/>
                </a:cubicBezTo>
                <a:cubicBezTo>
                  <a:pt x="181" y="8"/>
                  <a:pt x="181" y="10"/>
                  <a:pt x="181" y="12"/>
                </a:cubicBezTo>
                <a:moveTo>
                  <a:pt x="184" y="0"/>
                </a:moveTo>
                <a:cubicBezTo>
                  <a:pt x="183" y="0"/>
                  <a:pt x="183" y="0"/>
                  <a:pt x="183" y="0"/>
                </a:cubicBezTo>
                <a:cubicBezTo>
                  <a:pt x="178" y="3"/>
                  <a:pt x="173" y="6"/>
                  <a:pt x="168" y="9"/>
                </a:cubicBezTo>
                <a:cubicBezTo>
                  <a:pt x="168" y="9"/>
                  <a:pt x="168" y="10"/>
                  <a:pt x="167" y="10"/>
                </a:cubicBezTo>
                <a:cubicBezTo>
                  <a:pt x="167" y="14"/>
                  <a:pt x="167" y="17"/>
                  <a:pt x="167" y="20"/>
                </a:cubicBezTo>
                <a:cubicBezTo>
                  <a:pt x="154" y="16"/>
                  <a:pt x="141" y="14"/>
                  <a:pt x="129" y="14"/>
                </a:cubicBezTo>
                <a:cubicBezTo>
                  <a:pt x="100" y="14"/>
                  <a:pt x="73" y="24"/>
                  <a:pt x="52" y="37"/>
                </a:cubicBezTo>
                <a:cubicBezTo>
                  <a:pt x="30" y="49"/>
                  <a:pt x="14" y="65"/>
                  <a:pt x="6" y="78"/>
                </a:cubicBezTo>
                <a:cubicBezTo>
                  <a:pt x="6" y="78"/>
                  <a:pt x="6" y="78"/>
                  <a:pt x="6" y="78"/>
                </a:cubicBezTo>
                <a:cubicBezTo>
                  <a:pt x="5" y="81"/>
                  <a:pt x="3" y="83"/>
                  <a:pt x="3" y="84"/>
                </a:cubicBezTo>
                <a:cubicBezTo>
                  <a:pt x="2" y="86"/>
                  <a:pt x="1" y="87"/>
                  <a:pt x="0" y="89"/>
                </a:cubicBezTo>
                <a:cubicBezTo>
                  <a:pt x="0" y="90"/>
                  <a:pt x="0" y="90"/>
                  <a:pt x="1" y="91"/>
                </a:cubicBezTo>
                <a:cubicBezTo>
                  <a:pt x="2" y="92"/>
                  <a:pt x="4" y="95"/>
                  <a:pt x="7" y="97"/>
                </a:cubicBezTo>
                <a:cubicBezTo>
                  <a:pt x="10" y="100"/>
                  <a:pt x="13" y="103"/>
                  <a:pt x="16" y="104"/>
                </a:cubicBezTo>
                <a:cubicBezTo>
                  <a:pt x="16" y="104"/>
                  <a:pt x="16" y="104"/>
                  <a:pt x="17" y="104"/>
                </a:cubicBezTo>
                <a:cubicBezTo>
                  <a:pt x="17" y="104"/>
                  <a:pt x="18" y="104"/>
                  <a:pt x="18" y="104"/>
                </a:cubicBezTo>
                <a:cubicBezTo>
                  <a:pt x="18" y="104"/>
                  <a:pt x="18" y="104"/>
                  <a:pt x="18" y="104"/>
                </a:cubicBezTo>
                <a:cubicBezTo>
                  <a:pt x="41" y="86"/>
                  <a:pt x="71" y="61"/>
                  <a:pt x="111" y="61"/>
                </a:cubicBezTo>
                <a:cubicBezTo>
                  <a:pt x="111" y="61"/>
                  <a:pt x="111" y="61"/>
                  <a:pt x="111" y="61"/>
                </a:cubicBezTo>
                <a:cubicBezTo>
                  <a:pt x="127" y="61"/>
                  <a:pt x="144" y="65"/>
                  <a:pt x="164" y="74"/>
                </a:cubicBezTo>
                <a:cubicBezTo>
                  <a:pt x="164" y="74"/>
                  <a:pt x="164" y="75"/>
                  <a:pt x="164" y="75"/>
                </a:cubicBezTo>
                <a:cubicBezTo>
                  <a:pt x="165" y="81"/>
                  <a:pt x="166" y="97"/>
                  <a:pt x="166" y="105"/>
                </a:cubicBezTo>
                <a:cubicBezTo>
                  <a:pt x="166" y="105"/>
                  <a:pt x="166" y="105"/>
                  <a:pt x="166" y="105"/>
                </a:cubicBezTo>
                <a:cubicBezTo>
                  <a:pt x="166" y="106"/>
                  <a:pt x="166" y="106"/>
                  <a:pt x="166" y="106"/>
                </a:cubicBezTo>
                <a:cubicBezTo>
                  <a:pt x="167" y="106"/>
                  <a:pt x="167" y="106"/>
                  <a:pt x="167" y="106"/>
                </a:cubicBezTo>
                <a:cubicBezTo>
                  <a:pt x="167" y="106"/>
                  <a:pt x="167" y="106"/>
                  <a:pt x="167" y="106"/>
                </a:cubicBezTo>
                <a:cubicBezTo>
                  <a:pt x="167" y="106"/>
                  <a:pt x="167" y="106"/>
                  <a:pt x="167" y="106"/>
                </a:cubicBezTo>
                <a:cubicBezTo>
                  <a:pt x="167" y="106"/>
                  <a:pt x="167" y="106"/>
                  <a:pt x="167" y="106"/>
                </a:cubicBezTo>
                <a:cubicBezTo>
                  <a:pt x="167" y="107"/>
                  <a:pt x="167" y="107"/>
                  <a:pt x="167" y="107"/>
                </a:cubicBezTo>
                <a:cubicBezTo>
                  <a:pt x="168" y="107"/>
                  <a:pt x="168" y="107"/>
                  <a:pt x="168" y="107"/>
                </a:cubicBezTo>
                <a:cubicBezTo>
                  <a:pt x="168" y="107"/>
                  <a:pt x="168" y="107"/>
                  <a:pt x="168" y="107"/>
                </a:cubicBezTo>
                <a:cubicBezTo>
                  <a:pt x="168" y="107"/>
                  <a:pt x="168" y="107"/>
                  <a:pt x="168" y="107"/>
                </a:cubicBezTo>
                <a:cubicBezTo>
                  <a:pt x="168" y="107"/>
                  <a:pt x="168" y="107"/>
                  <a:pt x="168" y="107"/>
                </a:cubicBezTo>
                <a:cubicBezTo>
                  <a:pt x="169" y="107"/>
                  <a:pt x="169" y="107"/>
                  <a:pt x="169" y="107"/>
                </a:cubicBezTo>
                <a:cubicBezTo>
                  <a:pt x="169" y="107"/>
                  <a:pt x="169" y="107"/>
                  <a:pt x="169" y="107"/>
                </a:cubicBezTo>
                <a:cubicBezTo>
                  <a:pt x="169" y="107"/>
                  <a:pt x="169" y="107"/>
                  <a:pt x="169" y="107"/>
                </a:cubicBezTo>
                <a:cubicBezTo>
                  <a:pt x="169" y="106"/>
                  <a:pt x="170" y="106"/>
                  <a:pt x="170" y="106"/>
                </a:cubicBezTo>
                <a:cubicBezTo>
                  <a:pt x="191" y="96"/>
                  <a:pt x="214" y="88"/>
                  <a:pt x="235" y="85"/>
                </a:cubicBezTo>
                <a:cubicBezTo>
                  <a:pt x="235" y="84"/>
                  <a:pt x="235" y="84"/>
                  <a:pt x="235" y="84"/>
                </a:cubicBezTo>
                <a:cubicBezTo>
                  <a:pt x="241" y="80"/>
                  <a:pt x="248" y="76"/>
                  <a:pt x="254" y="73"/>
                </a:cubicBezTo>
                <a:cubicBezTo>
                  <a:pt x="254" y="72"/>
                  <a:pt x="255" y="72"/>
                  <a:pt x="256" y="72"/>
                </a:cubicBezTo>
                <a:cubicBezTo>
                  <a:pt x="256" y="72"/>
                  <a:pt x="257" y="71"/>
                  <a:pt x="257" y="71"/>
                </a:cubicBezTo>
                <a:cubicBezTo>
                  <a:pt x="257" y="70"/>
                  <a:pt x="257" y="69"/>
                  <a:pt x="257" y="69"/>
                </a:cubicBezTo>
                <a:cubicBezTo>
                  <a:pt x="237" y="51"/>
                  <a:pt x="211" y="21"/>
                  <a:pt x="186" y="2"/>
                </a:cubicBezTo>
                <a:cubicBezTo>
                  <a:pt x="185" y="1"/>
                  <a:pt x="185" y="1"/>
                  <a:pt x="185" y="1"/>
                </a:cubicBezTo>
                <a:cubicBezTo>
                  <a:pt x="185" y="0"/>
                  <a:pt x="184" y="0"/>
                  <a:pt x="184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6" name="CustomShape 150"/>
          <p:cNvSpPr/>
          <p:nvPr/>
        </p:nvSpPr>
        <p:spPr>
          <a:xfrm>
            <a:off x="1865520" y="3058200"/>
            <a:ext cx="233640" cy="241920"/>
          </a:xfrm>
          <a:custGeom>
            <a:avLst/>
            <a:gdLst/>
            <a:ahLst/>
            <a:rect l="l" t="t" r="r" b="b"/>
            <a:pathLst>
              <a:path w="230" h="238">
                <a:moveTo>
                  <a:pt x="211" y="233"/>
                </a:moveTo>
                <a:cubicBezTo>
                  <a:pt x="211" y="233"/>
                  <a:pt x="211" y="233"/>
                  <a:pt x="211" y="233"/>
                </a:cubicBezTo>
                <a:cubicBezTo>
                  <a:pt x="211" y="233"/>
                  <a:pt x="211" y="233"/>
                  <a:pt x="211" y="233"/>
                </a:cubicBezTo>
                <a:moveTo>
                  <a:pt x="216" y="232"/>
                </a:moveTo>
                <a:cubicBezTo>
                  <a:pt x="216" y="231"/>
                  <a:pt x="217" y="229"/>
                  <a:pt x="217" y="227"/>
                </a:cubicBezTo>
                <a:cubicBezTo>
                  <a:pt x="219" y="229"/>
                  <a:pt x="221" y="230"/>
                  <a:pt x="223" y="231"/>
                </a:cubicBezTo>
                <a:cubicBezTo>
                  <a:pt x="222" y="231"/>
                  <a:pt x="221" y="232"/>
                  <a:pt x="220" y="232"/>
                </a:cubicBezTo>
                <a:cubicBezTo>
                  <a:pt x="219" y="232"/>
                  <a:pt x="218" y="232"/>
                  <a:pt x="216" y="232"/>
                </a:cubicBezTo>
                <a:moveTo>
                  <a:pt x="225" y="230"/>
                </a:moveTo>
                <a:cubicBezTo>
                  <a:pt x="222" y="228"/>
                  <a:pt x="220" y="227"/>
                  <a:pt x="217" y="225"/>
                </a:cubicBezTo>
                <a:cubicBezTo>
                  <a:pt x="217" y="223"/>
                  <a:pt x="217" y="222"/>
                  <a:pt x="217" y="221"/>
                </a:cubicBezTo>
                <a:cubicBezTo>
                  <a:pt x="217" y="220"/>
                  <a:pt x="217" y="220"/>
                  <a:pt x="217" y="220"/>
                </a:cubicBezTo>
                <a:cubicBezTo>
                  <a:pt x="220" y="221"/>
                  <a:pt x="223" y="222"/>
                  <a:pt x="225" y="224"/>
                </a:cubicBezTo>
                <a:cubicBezTo>
                  <a:pt x="225" y="225"/>
                  <a:pt x="225" y="225"/>
                  <a:pt x="225" y="225"/>
                </a:cubicBezTo>
                <a:cubicBezTo>
                  <a:pt x="225" y="227"/>
                  <a:pt x="225" y="228"/>
                  <a:pt x="225" y="230"/>
                </a:cubicBezTo>
                <a:moveTo>
                  <a:pt x="225" y="222"/>
                </a:moveTo>
                <a:cubicBezTo>
                  <a:pt x="223" y="220"/>
                  <a:pt x="220" y="218"/>
                  <a:pt x="217" y="217"/>
                </a:cubicBezTo>
                <a:cubicBezTo>
                  <a:pt x="217" y="216"/>
                  <a:pt x="217" y="214"/>
                  <a:pt x="217" y="212"/>
                </a:cubicBezTo>
                <a:cubicBezTo>
                  <a:pt x="216" y="212"/>
                  <a:pt x="216" y="212"/>
                  <a:pt x="216" y="212"/>
                </a:cubicBezTo>
                <a:cubicBezTo>
                  <a:pt x="217" y="212"/>
                  <a:pt x="218" y="212"/>
                  <a:pt x="218" y="212"/>
                </a:cubicBezTo>
                <a:cubicBezTo>
                  <a:pt x="220" y="213"/>
                  <a:pt x="223" y="215"/>
                  <a:pt x="225" y="216"/>
                </a:cubicBezTo>
                <a:cubicBezTo>
                  <a:pt x="225" y="216"/>
                  <a:pt x="225" y="216"/>
                  <a:pt x="225" y="216"/>
                </a:cubicBezTo>
                <a:cubicBezTo>
                  <a:pt x="225" y="218"/>
                  <a:pt x="225" y="220"/>
                  <a:pt x="225" y="222"/>
                </a:cubicBezTo>
                <a:moveTo>
                  <a:pt x="226" y="214"/>
                </a:moveTo>
                <a:cubicBezTo>
                  <a:pt x="224" y="213"/>
                  <a:pt x="223" y="212"/>
                  <a:pt x="222" y="211"/>
                </a:cubicBezTo>
                <a:cubicBezTo>
                  <a:pt x="223" y="211"/>
                  <a:pt x="224" y="211"/>
                  <a:pt x="226" y="211"/>
                </a:cubicBezTo>
                <a:cubicBezTo>
                  <a:pt x="226" y="211"/>
                  <a:pt x="226" y="212"/>
                  <a:pt x="226" y="213"/>
                </a:cubicBezTo>
                <a:cubicBezTo>
                  <a:pt x="226" y="214"/>
                  <a:pt x="226" y="214"/>
                  <a:pt x="226" y="214"/>
                </a:cubicBezTo>
                <a:moveTo>
                  <a:pt x="209" y="207"/>
                </a:moveTo>
                <a:cubicBezTo>
                  <a:pt x="194" y="207"/>
                  <a:pt x="175" y="204"/>
                  <a:pt x="155" y="194"/>
                </a:cubicBezTo>
                <a:cubicBezTo>
                  <a:pt x="167" y="197"/>
                  <a:pt x="181" y="200"/>
                  <a:pt x="192" y="202"/>
                </a:cubicBezTo>
                <a:cubicBezTo>
                  <a:pt x="200" y="204"/>
                  <a:pt x="207" y="206"/>
                  <a:pt x="214" y="207"/>
                </a:cubicBezTo>
                <a:cubicBezTo>
                  <a:pt x="213" y="207"/>
                  <a:pt x="213" y="207"/>
                  <a:pt x="213" y="207"/>
                </a:cubicBezTo>
                <a:cubicBezTo>
                  <a:pt x="212" y="207"/>
                  <a:pt x="212" y="207"/>
                  <a:pt x="212" y="207"/>
                </a:cubicBezTo>
                <a:cubicBezTo>
                  <a:pt x="212" y="207"/>
                  <a:pt x="212" y="207"/>
                  <a:pt x="212" y="207"/>
                </a:cubicBezTo>
                <a:cubicBezTo>
                  <a:pt x="212" y="207"/>
                  <a:pt x="212" y="207"/>
                  <a:pt x="212" y="207"/>
                </a:cubicBezTo>
                <a:cubicBezTo>
                  <a:pt x="211" y="207"/>
                  <a:pt x="210" y="207"/>
                  <a:pt x="209" y="207"/>
                </a:cubicBezTo>
                <a:cubicBezTo>
                  <a:pt x="209" y="207"/>
                  <a:pt x="209" y="207"/>
                  <a:pt x="209" y="207"/>
                </a:cubicBezTo>
                <a:moveTo>
                  <a:pt x="177" y="197"/>
                </a:moveTo>
                <a:cubicBezTo>
                  <a:pt x="166" y="195"/>
                  <a:pt x="154" y="192"/>
                  <a:pt x="146" y="190"/>
                </a:cubicBezTo>
                <a:cubicBezTo>
                  <a:pt x="140" y="187"/>
                  <a:pt x="135" y="184"/>
                  <a:pt x="130" y="180"/>
                </a:cubicBezTo>
                <a:cubicBezTo>
                  <a:pt x="128" y="179"/>
                  <a:pt x="126" y="178"/>
                  <a:pt x="124" y="176"/>
                </a:cubicBezTo>
                <a:cubicBezTo>
                  <a:pt x="134" y="180"/>
                  <a:pt x="145" y="183"/>
                  <a:pt x="154" y="187"/>
                </a:cubicBezTo>
                <a:cubicBezTo>
                  <a:pt x="155" y="187"/>
                  <a:pt x="155" y="187"/>
                  <a:pt x="155" y="187"/>
                </a:cubicBezTo>
                <a:cubicBezTo>
                  <a:pt x="162" y="191"/>
                  <a:pt x="170" y="194"/>
                  <a:pt x="177" y="197"/>
                </a:cubicBezTo>
                <a:moveTo>
                  <a:pt x="144" y="181"/>
                </a:moveTo>
                <a:cubicBezTo>
                  <a:pt x="135" y="178"/>
                  <a:pt x="126" y="175"/>
                  <a:pt x="119" y="172"/>
                </a:cubicBezTo>
                <a:cubicBezTo>
                  <a:pt x="114" y="167"/>
                  <a:pt x="109" y="163"/>
                  <a:pt x="104" y="158"/>
                </a:cubicBezTo>
                <a:cubicBezTo>
                  <a:pt x="113" y="162"/>
                  <a:pt x="122" y="167"/>
                  <a:pt x="131" y="172"/>
                </a:cubicBezTo>
                <a:cubicBezTo>
                  <a:pt x="132" y="172"/>
                  <a:pt x="132" y="172"/>
                  <a:pt x="132" y="172"/>
                </a:cubicBezTo>
                <a:cubicBezTo>
                  <a:pt x="132" y="173"/>
                  <a:pt x="132" y="173"/>
                  <a:pt x="132" y="173"/>
                </a:cubicBezTo>
                <a:cubicBezTo>
                  <a:pt x="132" y="173"/>
                  <a:pt x="133" y="173"/>
                  <a:pt x="133" y="173"/>
                </a:cubicBezTo>
                <a:cubicBezTo>
                  <a:pt x="133" y="173"/>
                  <a:pt x="133" y="173"/>
                  <a:pt x="133" y="173"/>
                </a:cubicBezTo>
                <a:cubicBezTo>
                  <a:pt x="137" y="176"/>
                  <a:pt x="140" y="178"/>
                  <a:pt x="144" y="181"/>
                </a:cubicBezTo>
                <a:moveTo>
                  <a:pt x="125" y="166"/>
                </a:moveTo>
                <a:cubicBezTo>
                  <a:pt x="117" y="162"/>
                  <a:pt x="108" y="157"/>
                  <a:pt x="100" y="153"/>
                </a:cubicBezTo>
                <a:cubicBezTo>
                  <a:pt x="97" y="149"/>
                  <a:pt x="94" y="144"/>
                  <a:pt x="91" y="140"/>
                </a:cubicBezTo>
                <a:cubicBezTo>
                  <a:pt x="98" y="143"/>
                  <a:pt x="105" y="148"/>
                  <a:pt x="111" y="152"/>
                </a:cubicBezTo>
                <a:cubicBezTo>
                  <a:pt x="116" y="157"/>
                  <a:pt x="120" y="162"/>
                  <a:pt x="125" y="166"/>
                </a:cubicBezTo>
                <a:moveTo>
                  <a:pt x="19" y="128"/>
                </a:moveTo>
                <a:cubicBezTo>
                  <a:pt x="15" y="127"/>
                  <a:pt x="11" y="125"/>
                  <a:pt x="7" y="124"/>
                </a:cubicBezTo>
                <a:cubicBezTo>
                  <a:pt x="10" y="122"/>
                  <a:pt x="12" y="121"/>
                  <a:pt x="14" y="119"/>
                </a:cubicBezTo>
                <a:cubicBezTo>
                  <a:pt x="16" y="122"/>
                  <a:pt x="17" y="125"/>
                  <a:pt x="19" y="128"/>
                </a:cubicBezTo>
                <a:moveTo>
                  <a:pt x="108" y="147"/>
                </a:moveTo>
                <a:cubicBezTo>
                  <a:pt x="101" y="143"/>
                  <a:pt x="95" y="139"/>
                  <a:pt x="88" y="136"/>
                </a:cubicBezTo>
                <a:cubicBezTo>
                  <a:pt x="85" y="131"/>
                  <a:pt x="82" y="125"/>
                  <a:pt x="79" y="119"/>
                </a:cubicBezTo>
                <a:cubicBezTo>
                  <a:pt x="86" y="124"/>
                  <a:pt x="93" y="129"/>
                  <a:pt x="100" y="134"/>
                </a:cubicBezTo>
                <a:cubicBezTo>
                  <a:pt x="102" y="139"/>
                  <a:pt x="105" y="143"/>
                  <a:pt x="108" y="147"/>
                </a:cubicBezTo>
                <a:moveTo>
                  <a:pt x="22" y="128"/>
                </a:moveTo>
                <a:cubicBezTo>
                  <a:pt x="20" y="125"/>
                  <a:pt x="18" y="122"/>
                  <a:pt x="16" y="118"/>
                </a:cubicBezTo>
                <a:cubicBezTo>
                  <a:pt x="18" y="117"/>
                  <a:pt x="20" y="116"/>
                  <a:pt x="21" y="115"/>
                </a:cubicBezTo>
                <a:cubicBezTo>
                  <a:pt x="23" y="118"/>
                  <a:pt x="25" y="122"/>
                  <a:pt x="27" y="126"/>
                </a:cubicBezTo>
                <a:cubicBezTo>
                  <a:pt x="25" y="127"/>
                  <a:pt x="24" y="127"/>
                  <a:pt x="22" y="128"/>
                </a:cubicBezTo>
                <a:moveTo>
                  <a:pt x="28" y="124"/>
                </a:moveTo>
                <a:cubicBezTo>
                  <a:pt x="27" y="121"/>
                  <a:pt x="25" y="117"/>
                  <a:pt x="23" y="114"/>
                </a:cubicBezTo>
                <a:cubicBezTo>
                  <a:pt x="25" y="113"/>
                  <a:pt x="26" y="112"/>
                  <a:pt x="28" y="111"/>
                </a:cubicBezTo>
                <a:cubicBezTo>
                  <a:pt x="29" y="115"/>
                  <a:pt x="30" y="118"/>
                  <a:pt x="31" y="122"/>
                </a:cubicBezTo>
                <a:cubicBezTo>
                  <a:pt x="30" y="123"/>
                  <a:pt x="29" y="123"/>
                  <a:pt x="28" y="124"/>
                </a:cubicBezTo>
                <a:moveTo>
                  <a:pt x="97" y="130"/>
                </a:moveTo>
                <a:cubicBezTo>
                  <a:pt x="91" y="125"/>
                  <a:pt x="84" y="120"/>
                  <a:pt x="77" y="115"/>
                </a:cubicBezTo>
                <a:cubicBezTo>
                  <a:pt x="75" y="110"/>
                  <a:pt x="74" y="105"/>
                  <a:pt x="72" y="100"/>
                </a:cubicBezTo>
                <a:cubicBezTo>
                  <a:pt x="75" y="103"/>
                  <a:pt x="78" y="106"/>
                  <a:pt x="81" y="108"/>
                </a:cubicBezTo>
                <a:cubicBezTo>
                  <a:pt x="84" y="111"/>
                  <a:pt x="87" y="114"/>
                  <a:pt x="90" y="117"/>
                </a:cubicBezTo>
                <a:cubicBezTo>
                  <a:pt x="90" y="118"/>
                  <a:pt x="91" y="118"/>
                  <a:pt x="92" y="119"/>
                </a:cubicBezTo>
                <a:cubicBezTo>
                  <a:pt x="92" y="119"/>
                  <a:pt x="92" y="119"/>
                  <a:pt x="92" y="119"/>
                </a:cubicBezTo>
                <a:cubicBezTo>
                  <a:pt x="91" y="119"/>
                  <a:pt x="92" y="120"/>
                  <a:pt x="92" y="120"/>
                </a:cubicBezTo>
                <a:cubicBezTo>
                  <a:pt x="93" y="120"/>
                  <a:pt x="93" y="120"/>
                  <a:pt x="93" y="120"/>
                </a:cubicBezTo>
                <a:cubicBezTo>
                  <a:pt x="94" y="124"/>
                  <a:pt x="96" y="127"/>
                  <a:pt x="97" y="130"/>
                </a:cubicBezTo>
                <a:moveTo>
                  <a:pt x="86" y="101"/>
                </a:moveTo>
                <a:cubicBezTo>
                  <a:pt x="81" y="96"/>
                  <a:pt x="76" y="91"/>
                  <a:pt x="71" y="85"/>
                </a:cubicBezTo>
                <a:cubicBezTo>
                  <a:pt x="75" y="86"/>
                  <a:pt x="79" y="88"/>
                  <a:pt x="83" y="89"/>
                </a:cubicBezTo>
                <a:cubicBezTo>
                  <a:pt x="84" y="93"/>
                  <a:pt x="85" y="97"/>
                  <a:pt x="86" y="101"/>
                </a:cubicBezTo>
                <a:moveTo>
                  <a:pt x="90" y="114"/>
                </a:moveTo>
                <a:cubicBezTo>
                  <a:pt x="88" y="112"/>
                  <a:pt x="85" y="109"/>
                  <a:pt x="82" y="107"/>
                </a:cubicBezTo>
                <a:cubicBezTo>
                  <a:pt x="79" y="103"/>
                  <a:pt x="75" y="100"/>
                  <a:pt x="71" y="97"/>
                </a:cubicBezTo>
                <a:cubicBezTo>
                  <a:pt x="71" y="96"/>
                  <a:pt x="71" y="96"/>
                  <a:pt x="71" y="96"/>
                </a:cubicBezTo>
                <a:cubicBezTo>
                  <a:pt x="70" y="93"/>
                  <a:pt x="69" y="89"/>
                  <a:pt x="68" y="85"/>
                </a:cubicBezTo>
                <a:cubicBezTo>
                  <a:pt x="73" y="92"/>
                  <a:pt x="79" y="98"/>
                  <a:pt x="86" y="104"/>
                </a:cubicBezTo>
                <a:cubicBezTo>
                  <a:pt x="87" y="105"/>
                  <a:pt x="87" y="105"/>
                  <a:pt x="87" y="105"/>
                </a:cubicBezTo>
                <a:cubicBezTo>
                  <a:pt x="88" y="108"/>
                  <a:pt x="89" y="111"/>
                  <a:pt x="90" y="114"/>
                </a:cubicBezTo>
                <a:moveTo>
                  <a:pt x="83" y="84"/>
                </a:moveTo>
                <a:cubicBezTo>
                  <a:pt x="78" y="83"/>
                  <a:pt x="73" y="81"/>
                  <a:pt x="68" y="79"/>
                </a:cubicBezTo>
                <a:cubicBezTo>
                  <a:pt x="69" y="78"/>
                  <a:pt x="71" y="76"/>
                  <a:pt x="73" y="74"/>
                </a:cubicBezTo>
                <a:cubicBezTo>
                  <a:pt x="76" y="77"/>
                  <a:pt x="80" y="81"/>
                  <a:pt x="83" y="84"/>
                </a:cubicBezTo>
                <a:moveTo>
                  <a:pt x="85" y="83"/>
                </a:moveTo>
                <a:cubicBezTo>
                  <a:pt x="82" y="80"/>
                  <a:pt x="78" y="76"/>
                  <a:pt x="75" y="72"/>
                </a:cubicBezTo>
                <a:cubicBezTo>
                  <a:pt x="76" y="72"/>
                  <a:pt x="77" y="71"/>
                  <a:pt x="78" y="70"/>
                </a:cubicBezTo>
                <a:cubicBezTo>
                  <a:pt x="78" y="69"/>
                  <a:pt x="79" y="69"/>
                  <a:pt x="80" y="68"/>
                </a:cubicBezTo>
                <a:cubicBezTo>
                  <a:pt x="82" y="72"/>
                  <a:pt x="86" y="76"/>
                  <a:pt x="90" y="79"/>
                </a:cubicBezTo>
                <a:cubicBezTo>
                  <a:pt x="89" y="80"/>
                  <a:pt x="88" y="81"/>
                  <a:pt x="87" y="82"/>
                </a:cubicBezTo>
                <a:cubicBezTo>
                  <a:pt x="86" y="83"/>
                  <a:pt x="86" y="83"/>
                  <a:pt x="85" y="83"/>
                </a:cubicBezTo>
                <a:moveTo>
                  <a:pt x="91" y="77"/>
                </a:moveTo>
                <a:cubicBezTo>
                  <a:pt x="87" y="74"/>
                  <a:pt x="84" y="71"/>
                  <a:pt x="81" y="67"/>
                </a:cubicBezTo>
                <a:cubicBezTo>
                  <a:pt x="83" y="65"/>
                  <a:pt x="84" y="64"/>
                  <a:pt x="86" y="63"/>
                </a:cubicBezTo>
                <a:cubicBezTo>
                  <a:pt x="88" y="66"/>
                  <a:pt x="91" y="70"/>
                  <a:pt x="93" y="74"/>
                </a:cubicBezTo>
                <a:cubicBezTo>
                  <a:pt x="93" y="74"/>
                  <a:pt x="93" y="74"/>
                  <a:pt x="93" y="74"/>
                </a:cubicBezTo>
                <a:cubicBezTo>
                  <a:pt x="93" y="74"/>
                  <a:pt x="93" y="75"/>
                  <a:pt x="94" y="75"/>
                </a:cubicBezTo>
                <a:cubicBezTo>
                  <a:pt x="93" y="76"/>
                  <a:pt x="92" y="77"/>
                  <a:pt x="91" y="77"/>
                </a:cubicBezTo>
                <a:moveTo>
                  <a:pt x="96" y="73"/>
                </a:moveTo>
                <a:cubicBezTo>
                  <a:pt x="93" y="69"/>
                  <a:pt x="90" y="65"/>
                  <a:pt x="87" y="61"/>
                </a:cubicBezTo>
                <a:cubicBezTo>
                  <a:pt x="89" y="60"/>
                  <a:pt x="91" y="58"/>
                  <a:pt x="93" y="56"/>
                </a:cubicBezTo>
                <a:cubicBezTo>
                  <a:pt x="96" y="60"/>
                  <a:pt x="98" y="64"/>
                  <a:pt x="101" y="68"/>
                </a:cubicBezTo>
                <a:cubicBezTo>
                  <a:pt x="100" y="70"/>
                  <a:pt x="98" y="72"/>
                  <a:pt x="96" y="73"/>
                </a:cubicBezTo>
                <a:moveTo>
                  <a:pt x="103" y="67"/>
                </a:moveTo>
                <a:cubicBezTo>
                  <a:pt x="100" y="63"/>
                  <a:pt x="97" y="59"/>
                  <a:pt x="94" y="55"/>
                </a:cubicBezTo>
                <a:cubicBezTo>
                  <a:pt x="94" y="55"/>
                  <a:pt x="94" y="55"/>
                  <a:pt x="94" y="55"/>
                </a:cubicBezTo>
                <a:cubicBezTo>
                  <a:pt x="99" y="56"/>
                  <a:pt x="105" y="59"/>
                  <a:pt x="110" y="61"/>
                </a:cubicBezTo>
                <a:cubicBezTo>
                  <a:pt x="108" y="63"/>
                  <a:pt x="105" y="65"/>
                  <a:pt x="103" y="67"/>
                </a:cubicBezTo>
                <a:moveTo>
                  <a:pt x="60" y="31"/>
                </a:moveTo>
                <a:cubicBezTo>
                  <a:pt x="49" y="25"/>
                  <a:pt x="39" y="18"/>
                  <a:pt x="30" y="12"/>
                </a:cubicBezTo>
                <a:cubicBezTo>
                  <a:pt x="34" y="13"/>
                  <a:pt x="37" y="14"/>
                  <a:pt x="41" y="15"/>
                </a:cubicBezTo>
                <a:cubicBezTo>
                  <a:pt x="47" y="21"/>
                  <a:pt x="53" y="26"/>
                  <a:pt x="60" y="31"/>
                </a:cubicBezTo>
                <a:moveTo>
                  <a:pt x="5" y="120"/>
                </a:moveTo>
                <a:cubicBezTo>
                  <a:pt x="5" y="119"/>
                  <a:pt x="5" y="119"/>
                  <a:pt x="5" y="118"/>
                </a:cubicBezTo>
                <a:cubicBezTo>
                  <a:pt x="5" y="82"/>
                  <a:pt x="13" y="39"/>
                  <a:pt x="15" y="7"/>
                </a:cubicBezTo>
                <a:cubicBezTo>
                  <a:pt x="34" y="20"/>
                  <a:pt x="62" y="40"/>
                  <a:pt x="90" y="52"/>
                </a:cubicBezTo>
                <a:cubicBezTo>
                  <a:pt x="83" y="59"/>
                  <a:pt x="77" y="64"/>
                  <a:pt x="72" y="69"/>
                </a:cubicBezTo>
                <a:cubicBezTo>
                  <a:pt x="69" y="71"/>
                  <a:pt x="67" y="74"/>
                  <a:pt x="65" y="75"/>
                </a:cubicBezTo>
                <a:cubicBezTo>
                  <a:pt x="64" y="76"/>
                  <a:pt x="64" y="77"/>
                  <a:pt x="63" y="78"/>
                </a:cubicBezTo>
                <a:cubicBezTo>
                  <a:pt x="63" y="78"/>
                  <a:pt x="63" y="79"/>
                  <a:pt x="62" y="79"/>
                </a:cubicBezTo>
                <a:cubicBezTo>
                  <a:pt x="62" y="79"/>
                  <a:pt x="62" y="80"/>
                  <a:pt x="62" y="81"/>
                </a:cubicBezTo>
                <a:cubicBezTo>
                  <a:pt x="62" y="81"/>
                  <a:pt x="62" y="81"/>
                  <a:pt x="62" y="81"/>
                </a:cubicBezTo>
                <a:cubicBezTo>
                  <a:pt x="73" y="131"/>
                  <a:pt x="99" y="164"/>
                  <a:pt x="128" y="184"/>
                </a:cubicBezTo>
                <a:cubicBezTo>
                  <a:pt x="156" y="204"/>
                  <a:pt x="188" y="212"/>
                  <a:pt x="209" y="212"/>
                </a:cubicBezTo>
                <a:cubicBezTo>
                  <a:pt x="210" y="212"/>
                  <a:pt x="211" y="212"/>
                  <a:pt x="212" y="212"/>
                </a:cubicBezTo>
                <a:cubicBezTo>
                  <a:pt x="212" y="212"/>
                  <a:pt x="212" y="212"/>
                  <a:pt x="212" y="212"/>
                </a:cubicBezTo>
                <a:cubicBezTo>
                  <a:pt x="212" y="214"/>
                  <a:pt x="213" y="217"/>
                  <a:pt x="213" y="221"/>
                </a:cubicBezTo>
                <a:cubicBezTo>
                  <a:pt x="213" y="224"/>
                  <a:pt x="212" y="227"/>
                  <a:pt x="212" y="230"/>
                </a:cubicBezTo>
                <a:cubicBezTo>
                  <a:pt x="212" y="231"/>
                  <a:pt x="211" y="232"/>
                  <a:pt x="211" y="232"/>
                </a:cubicBezTo>
                <a:cubicBezTo>
                  <a:pt x="211" y="233"/>
                  <a:pt x="211" y="233"/>
                  <a:pt x="211" y="233"/>
                </a:cubicBezTo>
                <a:cubicBezTo>
                  <a:pt x="208" y="233"/>
                  <a:pt x="204" y="233"/>
                  <a:pt x="200" y="233"/>
                </a:cubicBezTo>
                <a:cubicBezTo>
                  <a:pt x="200" y="233"/>
                  <a:pt x="200" y="233"/>
                  <a:pt x="199" y="233"/>
                </a:cubicBezTo>
                <a:cubicBezTo>
                  <a:pt x="174" y="233"/>
                  <a:pt x="138" y="225"/>
                  <a:pt x="105" y="204"/>
                </a:cubicBezTo>
                <a:cubicBezTo>
                  <a:pt x="76" y="187"/>
                  <a:pt x="50" y="160"/>
                  <a:pt x="36" y="123"/>
                </a:cubicBezTo>
                <a:cubicBezTo>
                  <a:pt x="36" y="122"/>
                  <a:pt x="36" y="122"/>
                  <a:pt x="36" y="122"/>
                </a:cubicBezTo>
                <a:cubicBezTo>
                  <a:pt x="34" y="117"/>
                  <a:pt x="33" y="112"/>
                  <a:pt x="32" y="107"/>
                </a:cubicBezTo>
                <a:cubicBezTo>
                  <a:pt x="31" y="106"/>
                  <a:pt x="31" y="106"/>
                  <a:pt x="30" y="106"/>
                </a:cubicBezTo>
                <a:cubicBezTo>
                  <a:pt x="30" y="105"/>
                  <a:pt x="30" y="105"/>
                  <a:pt x="29" y="105"/>
                </a:cubicBezTo>
                <a:cubicBezTo>
                  <a:pt x="29" y="105"/>
                  <a:pt x="29" y="105"/>
                  <a:pt x="28" y="106"/>
                </a:cubicBezTo>
                <a:cubicBezTo>
                  <a:pt x="19" y="111"/>
                  <a:pt x="13" y="115"/>
                  <a:pt x="5" y="120"/>
                </a:cubicBezTo>
                <a:moveTo>
                  <a:pt x="13" y="0"/>
                </a:moveTo>
                <a:cubicBezTo>
                  <a:pt x="13" y="0"/>
                  <a:pt x="13" y="0"/>
                  <a:pt x="12" y="0"/>
                </a:cubicBezTo>
                <a:cubicBezTo>
                  <a:pt x="12" y="1"/>
                  <a:pt x="11" y="2"/>
                  <a:pt x="11" y="2"/>
                </a:cubicBezTo>
                <a:cubicBezTo>
                  <a:pt x="9" y="34"/>
                  <a:pt x="0" y="80"/>
                  <a:pt x="0" y="118"/>
                </a:cubicBezTo>
                <a:cubicBezTo>
                  <a:pt x="0" y="120"/>
                  <a:pt x="0" y="121"/>
                  <a:pt x="0" y="123"/>
                </a:cubicBezTo>
                <a:cubicBezTo>
                  <a:pt x="0" y="123"/>
                  <a:pt x="0" y="123"/>
                  <a:pt x="0" y="123"/>
                </a:cubicBezTo>
                <a:cubicBezTo>
                  <a:pt x="0" y="124"/>
                  <a:pt x="0" y="126"/>
                  <a:pt x="1" y="126"/>
                </a:cubicBezTo>
                <a:cubicBezTo>
                  <a:pt x="8" y="129"/>
                  <a:pt x="14" y="131"/>
                  <a:pt x="21" y="134"/>
                </a:cubicBezTo>
                <a:cubicBezTo>
                  <a:pt x="21" y="134"/>
                  <a:pt x="22" y="134"/>
                  <a:pt x="22" y="134"/>
                </a:cubicBezTo>
                <a:cubicBezTo>
                  <a:pt x="22" y="134"/>
                  <a:pt x="23" y="134"/>
                  <a:pt x="23" y="133"/>
                </a:cubicBezTo>
                <a:cubicBezTo>
                  <a:pt x="27" y="131"/>
                  <a:pt x="30" y="129"/>
                  <a:pt x="33" y="126"/>
                </a:cubicBezTo>
                <a:cubicBezTo>
                  <a:pt x="47" y="164"/>
                  <a:pt x="74" y="190"/>
                  <a:pt x="103" y="208"/>
                </a:cubicBezTo>
                <a:cubicBezTo>
                  <a:pt x="136" y="229"/>
                  <a:pt x="173" y="238"/>
                  <a:pt x="200" y="238"/>
                </a:cubicBezTo>
                <a:cubicBezTo>
                  <a:pt x="204" y="238"/>
                  <a:pt x="208" y="238"/>
                  <a:pt x="212" y="237"/>
                </a:cubicBezTo>
                <a:cubicBezTo>
                  <a:pt x="212" y="237"/>
                  <a:pt x="212" y="237"/>
                  <a:pt x="212" y="237"/>
                </a:cubicBezTo>
                <a:cubicBezTo>
                  <a:pt x="216" y="237"/>
                  <a:pt x="219" y="236"/>
                  <a:pt x="221" y="236"/>
                </a:cubicBezTo>
                <a:cubicBezTo>
                  <a:pt x="223" y="236"/>
                  <a:pt x="225" y="235"/>
                  <a:pt x="227" y="235"/>
                </a:cubicBezTo>
                <a:cubicBezTo>
                  <a:pt x="228" y="234"/>
                  <a:pt x="229" y="234"/>
                  <a:pt x="229" y="233"/>
                </a:cubicBezTo>
                <a:cubicBezTo>
                  <a:pt x="229" y="231"/>
                  <a:pt x="229" y="228"/>
                  <a:pt x="230" y="225"/>
                </a:cubicBezTo>
                <a:cubicBezTo>
                  <a:pt x="230" y="221"/>
                  <a:pt x="230" y="217"/>
                  <a:pt x="230" y="213"/>
                </a:cubicBezTo>
                <a:cubicBezTo>
                  <a:pt x="230" y="211"/>
                  <a:pt x="230" y="209"/>
                  <a:pt x="230" y="208"/>
                </a:cubicBezTo>
                <a:cubicBezTo>
                  <a:pt x="230" y="207"/>
                  <a:pt x="229" y="206"/>
                  <a:pt x="228" y="206"/>
                </a:cubicBezTo>
                <a:cubicBezTo>
                  <a:pt x="228" y="206"/>
                  <a:pt x="228" y="206"/>
                  <a:pt x="227" y="206"/>
                </a:cubicBezTo>
                <a:cubicBezTo>
                  <a:pt x="227" y="206"/>
                  <a:pt x="227" y="206"/>
                  <a:pt x="227" y="206"/>
                </a:cubicBezTo>
                <a:cubicBezTo>
                  <a:pt x="203" y="200"/>
                  <a:pt x="173" y="194"/>
                  <a:pt x="147" y="177"/>
                </a:cubicBezTo>
                <a:cubicBezTo>
                  <a:pt x="121" y="161"/>
                  <a:pt x="98" y="134"/>
                  <a:pt x="87" y="88"/>
                </a:cubicBezTo>
                <a:cubicBezTo>
                  <a:pt x="87" y="88"/>
                  <a:pt x="88" y="87"/>
                  <a:pt x="88" y="87"/>
                </a:cubicBezTo>
                <a:cubicBezTo>
                  <a:pt x="90" y="85"/>
                  <a:pt x="95" y="80"/>
                  <a:pt x="101" y="75"/>
                </a:cubicBezTo>
                <a:cubicBezTo>
                  <a:pt x="106" y="70"/>
                  <a:pt x="112" y="65"/>
                  <a:pt x="115" y="62"/>
                </a:cubicBezTo>
                <a:cubicBezTo>
                  <a:pt x="115" y="62"/>
                  <a:pt x="115" y="62"/>
                  <a:pt x="115" y="62"/>
                </a:cubicBezTo>
                <a:cubicBezTo>
                  <a:pt x="116" y="61"/>
                  <a:pt x="116" y="61"/>
                  <a:pt x="116" y="61"/>
                </a:cubicBezTo>
                <a:cubicBezTo>
                  <a:pt x="116" y="61"/>
                  <a:pt x="116" y="61"/>
                  <a:pt x="116" y="61"/>
                </a:cubicBezTo>
                <a:cubicBezTo>
                  <a:pt x="116" y="61"/>
                  <a:pt x="116" y="61"/>
                  <a:pt x="116" y="61"/>
                </a:cubicBezTo>
                <a:cubicBezTo>
                  <a:pt x="116" y="60"/>
                  <a:pt x="116" y="60"/>
                  <a:pt x="116" y="60"/>
                </a:cubicBezTo>
                <a:cubicBezTo>
                  <a:pt x="116" y="60"/>
                  <a:pt x="116" y="60"/>
                  <a:pt x="116" y="60"/>
                </a:cubicBezTo>
                <a:cubicBezTo>
                  <a:pt x="116" y="60"/>
                  <a:pt x="116" y="60"/>
                  <a:pt x="116" y="60"/>
                </a:cubicBezTo>
                <a:cubicBezTo>
                  <a:pt x="116" y="59"/>
                  <a:pt x="116" y="59"/>
                  <a:pt x="116" y="59"/>
                </a:cubicBezTo>
                <a:cubicBezTo>
                  <a:pt x="116" y="59"/>
                  <a:pt x="116" y="59"/>
                  <a:pt x="116" y="59"/>
                </a:cubicBezTo>
                <a:cubicBezTo>
                  <a:pt x="115" y="58"/>
                  <a:pt x="115" y="58"/>
                  <a:pt x="115" y="58"/>
                </a:cubicBezTo>
                <a:cubicBezTo>
                  <a:pt x="115" y="58"/>
                  <a:pt x="115" y="58"/>
                  <a:pt x="115" y="58"/>
                </a:cubicBezTo>
                <a:cubicBezTo>
                  <a:pt x="115" y="58"/>
                  <a:pt x="115" y="58"/>
                  <a:pt x="115" y="58"/>
                </a:cubicBezTo>
                <a:cubicBezTo>
                  <a:pt x="115" y="58"/>
                  <a:pt x="115" y="58"/>
                  <a:pt x="115" y="58"/>
                </a:cubicBezTo>
                <a:cubicBezTo>
                  <a:pt x="115" y="58"/>
                  <a:pt x="115" y="58"/>
                  <a:pt x="115" y="58"/>
                </a:cubicBezTo>
                <a:cubicBezTo>
                  <a:pt x="114" y="58"/>
                  <a:pt x="114" y="58"/>
                  <a:pt x="113" y="57"/>
                </a:cubicBezTo>
                <a:cubicBezTo>
                  <a:pt x="87" y="45"/>
                  <a:pt x="62" y="29"/>
                  <a:pt x="43" y="11"/>
                </a:cubicBezTo>
                <a:cubicBezTo>
                  <a:pt x="42" y="11"/>
                  <a:pt x="42" y="11"/>
                  <a:pt x="42" y="11"/>
                </a:cubicBezTo>
                <a:cubicBezTo>
                  <a:pt x="34" y="8"/>
                  <a:pt x="25" y="5"/>
                  <a:pt x="17" y="2"/>
                </a:cubicBezTo>
                <a:cubicBezTo>
                  <a:pt x="16" y="2"/>
                  <a:pt x="15" y="1"/>
                  <a:pt x="15" y="1"/>
                </a:cubicBezTo>
                <a:cubicBezTo>
                  <a:pt x="14" y="0"/>
                  <a:pt x="14" y="0"/>
                  <a:pt x="1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7" name="CustomShape 151"/>
          <p:cNvSpPr/>
          <p:nvPr/>
        </p:nvSpPr>
        <p:spPr>
          <a:xfrm>
            <a:off x="2583360" y="2175120"/>
            <a:ext cx="101160" cy="102240"/>
          </a:xfrm>
          <a:custGeom>
            <a:avLst/>
            <a:gdLst/>
            <a:ahLst/>
            <a:rect l="l" t="t" r="r" b="b"/>
            <a:pathLst>
              <a:path w="100" h="101">
                <a:moveTo>
                  <a:pt x="50" y="97"/>
                </a:moveTo>
                <a:cubicBezTo>
                  <a:pt x="46" y="97"/>
                  <a:pt x="41" y="97"/>
                  <a:pt x="37" y="97"/>
                </a:cubicBezTo>
                <a:cubicBezTo>
                  <a:pt x="32" y="97"/>
                  <a:pt x="25" y="97"/>
                  <a:pt x="20" y="95"/>
                </a:cubicBezTo>
                <a:cubicBezTo>
                  <a:pt x="15" y="94"/>
                  <a:pt x="10" y="92"/>
                  <a:pt x="7" y="88"/>
                </a:cubicBezTo>
                <a:cubicBezTo>
                  <a:pt x="4" y="84"/>
                  <a:pt x="3" y="79"/>
                  <a:pt x="3" y="73"/>
                </a:cubicBezTo>
                <a:cubicBezTo>
                  <a:pt x="3" y="71"/>
                  <a:pt x="4" y="69"/>
                  <a:pt x="4" y="67"/>
                </a:cubicBezTo>
                <a:cubicBezTo>
                  <a:pt x="4" y="62"/>
                  <a:pt x="4" y="53"/>
                  <a:pt x="5" y="45"/>
                </a:cubicBezTo>
                <a:cubicBezTo>
                  <a:pt x="5" y="40"/>
                  <a:pt x="5" y="36"/>
                  <a:pt x="6" y="33"/>
                </a:cubicBezTo>
                <a:cubicBezTo>
                  <a:pt x="6" y="29"/>
                  <a:pt x="7" y="27"/>
                  <a:pt x="8" y="25"/>
                </a:cubicBezTo>
                <a:cubicBezTo>
                  <a:pt x="9" y="23"/>
                  <a:pt x="10" y="22"/>
                  <a:pt x="13" y="20"/>
                </a:cubicBezTo>
                <a:cubicBezTo>
                  <a:pt x="17" y="19"/>
                  <a:pt x="22" y="17"/>
                  <a:pt x="28" y="17"/>
                </a:cubicBezTo>
                <a:cubicBezTo>
                  <a:pt x="33" y="16"/>
                  <a:pt x="39" y="16"/>
                  <a:pt x="45" y="16"/>
                </a:cubicBezTo>
                <a:cubicBezTo>
                  <a:pt x="50" y="16"/>
                  <a:pt x="54" y="16"/>
                  <a:pt x="56" y="16"/>
                </a:cubicBezTo>
                <a:cubicBezTo>
                  <a:pt x="66" y="16"/>
                  <a:pt x="70" y="17"/>
                  <a:pt x="75" y="19"/>
                </a:cubicBezTo>
                <a:cubicBezTo>
                  <a:pt x="66" y="30"/>
                  <a:pt x="57" y="43"/>
                  <a:pt x="46" y="60"/>
                </a:cubicBezTo>
                <a:cubicBezTo>
                  <a:pt x="44" y="56"/>
                  <a:pt x="42" y="52"/>
                  <a:pt x="40" y="48"/>
                </a:cubicBezTo>
                <a:cubicBezTo>
                  <a:pt x="37" y="42"/>
                  <a:pt x="35" y="36"/>
                  <a:pt x="33" y="33"/>
                </a:cubicBezTo>
                <a:cubicBezTo>
                  <a:pt x="31" y="31"/>
                  <a:pt x="31" y="31"/>
                  <a:pt x="31" y="31"/>
                </a:cubicBezTo>
                <a:cubicBezTo>
                  <a:pt x="30" y="33"/>
                  <a:pt x="30" y="33"/>
                  <a:pt x="30" y="33"/>
                </a:cubicBezTo>
                <a:cubicBezTo>
                  <a:pt x="27" y="37"/>
                  <a:pt x="24" y="40"/>
                  <a:pt x="20" y="43"/>
                </a:cubicBezTo>
                <a:cubicBezTo>
                  <a:pt x="19" y="45"/>
                  <a:pt x="19" y="45"/>
                  <a:pt x="19" y="45"/>
                </a:cubicBezTo>
                <a:cubicBezTo>
                  <a:pt x="20" y="46"/>
                  <a:pt x="20" y="46"/>
                  <a:pt x="20" y="46"/>
                </a:cubicBezTo>
                <a:cubicBezTo>
                  <a:pt x="25" y="52"/>
                  <a:pt x="39" y="69"/>
                  <a:pt x="44" y="80"/>
                </a:cubicBezTo>
                <a:cubicBezTo>
                  <a:pt x="45" y="83"/>
                  <a:pt x="45" y="83"/>
                  <a:pt x="45" y="83"/>
                </a:cubicBezTo>
                <a:cubicBezTo>
                  <a:pt x="47" y="80"/>
                  <a:pt x="47" y="80"/>
                  <a:pt x="47" y="80"/>
                </a:cubicBezTo>
                <a:cubicBezTo>
                  <a:pt x="59" y="62"/>
                  <a:pt x="73" y="44"/>
                  <a:pt x="87" y="27"/>
                </a:cubicBezTo>
                <a:cubicBezTo>
                  <a:pt x="88" y="28"/>
                  <a:pt x="89" y="29"/>
                  <a:pt x="89" y="32"/>
                </a:cubicBezTo>
                <a:cubicBezTo>
                  <a:pt x="89" y="38"/>
                  <a:pt x="89" y="43"/>
                  <a:pt x="89" y="48"/>
                </a:cubicBezTo>
                <a:cubicBezTo>
                  <a:pt x="89" y="56"/>
                  <a:pt x="89" y="64"/>
                  <a:pt x="88" y="74"/>
                </a:cubicBezTo>
                <a:cubicBezTo>
                  <a:pt x="87" y="78"/>
                  <a:pt x="86" y="81"/>
                  <a:pt x="85" y="83"/>
                </a:cubicBezTo>
                <a:cubicBezTo>
                  <a:pt x="84" y="85"/>
                  <a:pt x="82" y="88"/>
                  <a:pt x="79" y="90"/>
                </a:cubicBezTo>
                <a:cubicBezTo>
                  <a:pt x="76" y="93"/>
                  <a:pt x="71" y="95"/>
                  <a:pt x="66" y="96"/>
                </a:cubicBezTo>
                <a:cubicBezTo>
                  <a:pt x="61" y="97"/>
                  <a:pt x="56" y="97"/>
                  <a:pt x="50" y="97"/>
                </a:cubicBezTo>
                <a:moveTo>
                  <a:pt x="46" y="66"/>
                </a:moveTo>
                <a:cubicBezTo>
                  <a:pt x="48" y="64"/>
                  <a:pt x="48" y="64"/>
                  <a:pt x="48" y="64"/>
                </a:cubicBezTo>
                <a:cubicBezTo>
                  <a:pt x="64" y="40"/>
                  <a:pt x="74" y="24"/>
                  <a:pt x="88" y="7"/>
                </a:cubicBezTo>
                <a:cubicBezTo>
                  <a:pt x="89" y="9"/>
                  <a:pt x="89" y="10"/>
                  <a:pt x="90" y="11"/>
                </a:cubicBezTo>
                <a:cubicBezTo>
                  <a:pt x="91" y="12"/>
                  <a:pt x="93" y="13"/>
                  <a:pt x="94" y="15"/>
                </a:cubicBezTo>
                <a:cubicBezTo>
                  <a:pt x="76" y="34"/>
                  <a:pt x="60" y="54"/>
                  <a:pt x="46" y="76"/>
                </a:cubicBezTo>
                <a:cubicBezTo>
                  <a:pt x="40" y="65"/>
                  <a:pt x="29" y="51"/>
                  <a:pt x="24" y="45"/>
                </a:cubicBezTo>
                <a:cubicBezTo>
                  <a:pt x="26" y="42"/>
                  <a:pt x="29" y="40"/>
                  <a:pt x="31" y="37"/>
                </a:cubicBezTo>
                <a:cubicBezTo>
                  <a:pt x="33" y="40"/>
                  <a:pt x="35" y="45"/>
                  <a:pt x="37" y="49"/>
                </a:cubicBezTo>
                <a:cubicBezTo>
                  <a:pt x="40" y="55"/>
                  <a:pt x="42" y="60"/>
                  <a:pt x="45" y="64"/>
                </a:cubicBezTo>
                <a:cubicBezTo>
                  <a:pt x="46" y="66"/>
                  <a:pt x="46" y="66"/>
                  <a:pt x="46" y="66"/>
                </a:cubicBezTo>
                <a:moveTo>
                  <a:pt x="89" y="0"/>
                </a:moveTo>
                <a:cubicBezTo>
                  <a:pt x="87" y="3"/>
                  <a:pt x="87" y="3"/>
                  <a:pt x="87" y="3"/>
                </a:cubicBezTo>
                <a:cubicBezTo>
                  <a:pt x="83" y="7"/>
                  <a:pt x="80" y="11"/>
                  <a:pt x="77" y="16"/>
                </a:cubicBezTo>
                <a:cubicBezTo>
                  <a:pt x="72" y="14"/>
                  <a:pt x="67" y="13"/>
                  <a:pt x="56" y="12"/>
                </a:cubicBezTo>
                <a:cubicBezTo>
                  <a:pt x="54" y="12"/>
                  <a:pt x="50" y="12"/>
                  <a:pt x="45" y="12"/>
                </a:cubicBezTo>
                <a:cubicBezTo>
                  <a:pt x="38" y="12"/>
                  <a:pt x="29" y="12"/>
                  <a:pt x="22" y="14"/>
                </a:cubicBezTo>
                <a:cubicBezTo>
                  <a:pt x="18" y="15"/>
                  <a:pt x="14" y="16"/>
                  <a:pt x="11" y="17"/>
                </a:cubicBezTo>
                <a:cubicBezTo>
                  <a:pt x="8" y="19"/>
                  <a:pt x="6" y="21"/>
                  <a:pt x="4" y="23"/>
                </a:cubicBezTo>
                <a:cubicBezTo>
                  <a:pt x="3" y="26"/>
                  <a:pt x="3" y="29"/>
                  <a:pt x="2" y="32"/>
                </a:cubicBezTo>
                <a:cubicBezTo>
                  <a:pt x="1" y="43"/>
                  <a:pt x="1" y="60"/>
                  <a:pt x="0" y="67"/>
                </a:cubicBezTo>
                <a:cubicBezTo>
                  <a:pt x="0" y="69"/>
                  <a:pt x="0" y="71"/>
                  <a:pt x="0" y="73"/>
                </a:cubicBezTo>
                <a:cubicBezTo>
                  <a:pt x="0" y="79"/>
                  <a:pt x="1" y="85"/>
                  <a:pt x="4" y="90"/>
                </a:cubicBezTo>
                <a:cubicBezTo>
                  <a:pt x="8" y="95"/>
                  <a:pt x="13" y="97"/>
                  <a:pt x="19" y="99"/>
                </a:cubicBezTo>
                <a:cubicBezTo>
                  <a:pt x="25" y="100"/>
                  <a:pt x="31" y="101"/>
                  <a:pt x="37" y="101"/>
                </a:cubicBezTo>
                <a:cubicBezTo>
                  <a:pt x="41" y="101"/>
                  <a:pt x="46" y="101"/>
                  <a:pt x="50" y="101"/>
                </a:cubicBezTo>
                <a:cubicBezTo>
                  <a:pt x="56" y="101"/>
                  <a:pt x="62" y="101"/>
                  <a:pt x="67" y="100"/>
                </a:cubicBezTo>
                <a:cubicBezTo>
                  <a:pt x="72" y="99"/>
                  <a:pt x="77" y="97"/>
                  <a:pt x="81" y="93"/>
                </a:cubicBezTo>
                <a:cubicBezTo>
                  <a:pt x="85" y="90"/>
                  <a:pt x="87" y="88"/>
                  <a:pt x="88" y="85"/>
                </a:cubicBezTo>
                <a:cubicBezTo>
                  <a:pt x="90" y="82"/>
                  <a:pt x="90" y="79"/>
                  <a:pt x="91" y="75"/>
                </a:cubicBezTo>
                <a:cubicBezTo>
                  <a:pt x="93" y="65"/>
                  <a:pt x="93" y="56"/>
                  <a:pt x="93" y="48"/>
                </a:cubicBezTo>
                <a:cubicBezTo>
                  <a:pt x="93" y="43"/>
                  <a:pt x="93" y="38"/>
                  <a:pt x="93" y="32"/>
                </a:cubicBezTo>
                <a:cubicBezTo>
                  <a:pt x="93" y="32"/>
                  <a:pt x="93" y="32"/>
                  <a:pt x="93" y="32"/>
                </a:cubicBezTo>
                <a:cubicBezTo>
                  <a:pt x="93" y="32"/>
                  <a:pt x="93" y="32"/>
                  <a:pt x="93" y="32"/>
                </a:cubicBezTo>
                <a:cubicBezTo>
                  <a:pt x="92" y="28"/>
                  <a:pt x="91" y="26"/>
                  <a:pt x="90" y="25"/>
                </a:cubicBezTo>
                <a:cubicBezTo>
                  <a:pt x="93" y="22"/>
                  <a:pt x="95" y="19"/>
                  <a:pt x="98" y="16"/>
                </a:cubicBezTo>
                <a:cubicBezTo>
                  <a:pt x="100" y="14"/>
                  <a:pt x="100" y="14"/>
                  <a:pt x="100" y="14"/>
                </a:cubicBezTo>
                <a:cubicBezTo>
                  <a:pt x="98" y="13"/>
                  <a:pt x="98" y="13"/>
                  <a:pt x="98" y="13"/>
                </a:cubicBezTo>
                <a:cubicBezTo>
                  <a:pt x="96" y="11"/>
                  <a:pt x="94" y="10"/>
                  <a:pt x="93" y="9"/>
                </a:cubicBezTo>
                <a:cubicBezTo>
                  <a:pt x="92" y="7"/>
                  <a:pt x="91" y="6"/>
                  <a:pt x="90" y="3"/>
                </a:cubicBezTo>
                <a:cubicBezTo>
                  <a:pt x="89" y="0"/>
                  <a:pt x="89" y="0"/>
                  <a:pt x="89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8" name="CustomShape 152"/>
          <p:cNvSpPr/>
          <p:nvPr/>
        </p:nvSpPr>
        <p:spPr>
          <a:xfrm>
            <a:off x="2083320" y="242496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9" name="CustomShape 153"/>
          <p:cNvSpPr/>
          <p:nvPr/>
        </p:nvSpPr>
        <p:spPr>
          <a:xfrm>
            <a:off x="2083320" y="242496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0" name="CustomShape 154"/>
          <p:cNvSpPr/>
          <p:nvPr/>
        </p:nvSpPr>
        <p:spPr>
          <a:xfrm>
            <a:off x="2027520" y="249300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1" name="CustomShape 155"/>
          <p:cNvSpPr/>
          <p:nvPr/>
        </p:nvSpPr>
        <p:spPr>
          <a:xfrm>
            <a:off x="2027520" y="249300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2" name="CustomShape 156"/>
          <p:cNvSpPr/>
          <p:nvPr/>
        </p:nvSpPr>
        <p:spPr>
          <a:xfrm>
            <a:off x="2050560" y="2047320"/>
            <a:ext cx="118440" cy="185400"/>
          </a:xfrm>
          <a:custGeom>
            <a:avLst/>
            <a:gdLst/>
            <a:ahLst/>
            <a:rect l="l" t="t" r="r" b="b"/>
            <a:pathLst>
              <a:path w="117" h="183">
                <a:moveTo>
                  <a:pt x="78" y="178"/>
                </a:moveTo>
                <a:cubicBezTo>
                  <a:pt x="77" y="178"/>
                  <a:pt x="75" y="177"/>
                  <a:pt x="74" y="177"/>
                </a:cubicBezTo>
                <a:cubicBezTo>
                  <a:pt x="75" y="173"/>
                  <a:pt x="77" y="170"/>
                  <a:pt x="79" y="166"/>
                </a:cubicBezTo>
                <a:cubicBezTo>
                  <a:pt x="79" y="165"/>
                  <a:pt x="79" y="165"/>
                  <a:pt x="79" y="165"/>
                </a:cubicBezTo>
                <a:cubicBezTo>
                  <a:pt x="79" y="165"/>
                  <a:pt x="79" y="165"/>
                  <a:pt x="79" y="165"/>
                </a:cubicBezTo>
                <a:cubicBezTo>
                  <a:pt x="81" y="165"/>
                  <a:pt x="82" y="166"/>
                  <a:pt x="84" y="166"/>
                </a:cubicBezTo>
                <a:cubicBezTo>
                  <a:pt x="82" y="170"/>
                  <a:pt x="80" y="174"/>
                  <a:pt x="78" y="178"/>
                </a:cubicBezTo>
                <a:moveTo>
                  <a:pt x="86" y="178"/>
                </a:moveTo>
                <a:cubicBezTo>
                  <a:pt x="87" y="178"/>
                  <a:pt x="87" y="178"/>
                  <a:pt x="87" y="178"/>
                </a:cubicBezTo>
                <a:cubicBezTo>
                  <a:pt x="89" y="174"/>
                  <a:pt x="92" y="170"/>
                  <a:pt x="94" y="166"/>
                </a:cubicBezTo>
                <a:cubicBezTo>
                  <a:pt x="94" y="165"/>
                  <a:pt x="94" y="165"/>
                  <a:pt x="94" y="165"/>
                </a:cubicBezTo>
                <a:cubicBezTo>
                  <a:pt x="96" y="165"/>
                  <a:pt x="97" y="165"/>
                  <a:pt x="98" y="165"/>
                </a:cubicBezTo>
                <a:cubicBezTo>
                  <a:pt x="96" y="169"/>
                  <a:pt x="94" y="174"/>
                  <a:pt x="91" y="179"/>
                </a:cubicBezTo>
                <a:cubicBezTo>
                  <a:pt x="91" y="179"/>
                  <a:pt x="91" y="179"/>
                  <a:pt x="91" y="179"/>
                </a:cubicBezTo>
                <a:cubicBezTo>
                  <a:pt x="87" y="179"/>
                  <a:pt x="84" y="179"/>
                  <a:pt x="80" y="178"/>
                </a:cubicBezTo>
                <a:cubicBezTo>
                  <a:pt x="82" y="174"/>
                  <a:pt x="84" y="170"/>
                  <a:pt x="86" y="166"/>
                </a:cubicBezTo>
                <a:cubicBezTo>
                  <a:pt x="86" y="166"/>
                  <a:pt x="87" y="166"/>
                  <a:pt x="87" y="166"/>
                </a:cubicBezTo>
                <a:cubicBezTo>
                  <a:pt x="89" y="166"/>
                  <a:pt x="90" y="166"/>
                  <a:pt x="92" y="166"/>
                </a:cubicBezTo>
                <a:cubicBezTo>
                  <a:pt x="90" y="169"/>
                  <a:pt x="88" y="173"/>
                  <a:pt x="86" y="177"/>
                </a:cubicBezTo>
                <a:cubicBezTo>
                  <a:pt x="85" y="178"/>
                  <a:pt x="86" y="178"/>
                  <a:pt x="86" y="178"/>
                </a:cubicBezTo>
                <a:cubicBezTo>
                  <a:pt x="86" y="178"/>
                  <a:pt x="86" y="178"/>
                  <a:pt x="86" y="178"/>
                </a:cubicBezTo>
                <a:moveTo>
                  <a:pt x="72" y="176"/>
                </a:moveTo>
                <a:cubicBezTo>
                  <a:pt x="70" y="176"/>
                  <a:pt x="68" y="175"/>
                  <a:pt x="65" y="175"/>
                </a:cubicBezTo>
                <a:cubicBezTo>
                  <a:pt x="68" y="171"/>
                  <a:pt x="70" y="168"/>
                  <a:pt x="73" y="164"/>
                </a:cubicBezTo>
                <a:cubicBezTo>
                  <a:pt x="73" y="164"/>
                  <a:pt x="73" y="164"/>
                  <a:pt x="73" y="164"/>
                </a:cubicBezTo>
                <a:cubicBezTo>
                  <a:pt x="74" y="164"/>
                  <a:pt x="76" y="165"/>
                  <a:pt x="77" y="165"/>
                </a:cubicBezTo>
                <a:cubicBezTo>
                  <a:pt x="75" y="169"/>
                  <a:pt x="74" y="173"/>
                  <a:pt x="72" y="176"/>
                </a:cubicBezTo>
                <a:moveTo>
                  <a:pt x="94" y="179"/>
                </a:moveTo>
                <a:cubicBezTo>
                  <a:pt x="96" y="174"/>
                  <a:pt x="98" y="169"/>
                  <a:pt x="101" y="164"/>
                </a:cubicBezTo>
                <a:cubicBezTo>
                  <a:pt x="102" y="164"/>
                  <a:pt x="104" y="164"/>
                  <a:pt x="105" y="163"/>
                </a:cubicBezTo>
                <a:cubicBezTo>
                  <a:pt x="103" y="168"/>
                  <a:pt x="101" y="172"/>
                  <a:pt x="99" y="177"/>
                </a:cubicBezTo>
                <a:cubicBezTo>
                  <a:pt x="98" y="178"/>
                  <a:pt x="99" y="178"/>
                  <a:pt x="99" y="178"/>
                </a:cubicBezTo>
                <a:cubicBezTo>
                  <a:pt x="100" y="178"/>
                  <a:pt x="100" y="178"/>
                  <a:pt x="100" y="178"/>
                </a:cubicBezTo>
                <a:cubicBezTo>
                  <a:pt x="98" y="179"/>
                  <a:pt x="96" y="179"/>
                  <a:pt x="94" y="179"/>
                </a:cubicBezTo>
                <a:moveTo>
                  <a:pt x="64" y="174"/>
                </a:moveTo>
                <a:cubicBezTo>
                  <a:pt x="62" y="173"/>
                  <a:pt x="61" y="173"/>
                  <a:pt x="59" y="172"/>
                </a:cubicBezTo>
                <a:cubicBezTo>
                  <a:pt x="61" y="169"/>
                  <a:pt x="63" y="165"/>
                  <a:pt x="65" y="162"/>
                </a:cubicBezTo>
                <a:cubicBezTo>
                  <a:pt x="66" y="162"/>
                  <a:pt x="66" y="163"/>
                  <a:pt x="67" y="163"/>
                </a:cubicBezTo>
                <a:cubicBezTo>
                  <a:pt x="68" y="163"/>
                  <a:pt x="69" y="163"/>
                  <a:pt x="71" y="164"/>
                </a:cubicBezTo>
                <a:cubicBezTo>
                  <a:pt x="68" y="167"/>
                  <a:pt x="66" y="170"/>
                  <a:pt x="64" y="174"/>
                </a:cubicBezTo>
                <a:moveTo>
                  <a:pt x="100" y="178"/>
                </a:moveTo>
                <a:cubicBezTo>
                  <a:pt x="100" y="178"/>
                  <a:pt x="100" y="178"/>
                  <a:pt x="100" y="178"/>
                </a:cubicBezTo>
                <a:cubicBezTo>
                  <a:pt x="103" y="173"/>
                  <a:pt x="105" y="167"/>
                  <a:pt x="108" y="162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0" y="162"/>
                  <a:pt x="111" y="161"/>
                  <a:pt x="113" y="161"/>
                </a:cubicBezTo>
                <a:cubicBezTo>
                  <a:pt x="112" y="161"/>
                  <a:pt x="112" y="161"/>
                  <a:pt x="112" y="161"/>
                </a:cubicBezTo>
                <a:cubicBezTo>
                  <a:pt x="112" y="161"/>
                  <a:pt x="112" y="161"/>
                  <a:pt x="112" y="161"/>
                </a:cubicBezTo>
                <a:cubicBezTo>
                  <a:pt x="112" y="161"/>
                  <a:pt x="112" y="161"/>
                  <a:pt x="112" y="161"/>
                </a:cubicBezTo>
                <a:cubicBezTo>
                  <a:pt x="110" y="166"/>
                  <a:pt x="108" y="171"/>
                  <a:pt x="106" y="175"/>
                </a:cubicBezTo>
                <a:cubicBezTo>
                  <a:pt x="105" y="176"/>
                  <a:pt x="106" y="176"/>
                  <a:pt x="106" y="177"/>
                </a:cubicBezTo>
                <a:cubicBezTo>
                  <a:pt x="106" y="177"/>
                  <a:pt x="106" y="177"/>
                  <a:pt x="107" y="177"/>
                </a:cubicBezTo>
                <a:cubicBezTo>
                  <a:pt x="107" y="177"/>
                  <a:pt x="107" y="176"/>
                  <a:pt x="107" y="176"/>
                </a:cubicBezTo>
                <a:cubicBezTo>
                  <a:pt x="109" y="174"/>
                  <a:pt x="110" y="171"/>
                  <a:pt x="111" y="169"/>
                </a:cubicBezTo>
                <a:cubicBezTo>
                  <a:pt x="110" y="171"/>
                  <a:pt x="110" y="173"/>
                  <a:pt x="109" y="176"/>
                </a:cubicBezTo>
                <a:cubicBezTo>
                  <a:pt x="106" y="177"/>
                  <a:pt x="103" y="178"/>
                  <a:pt x="100" y="178"/>
                </a:cubicBezTo>
                <a:moveTo>
                  <a:pt x="57" y="172"/>
                </a:moveTo>
                <a:cubicBezTo>
                  <a:pt x="55" y="171"/>
                  <a:pt x="52" y="170"/>
                  <a:pt x="50" y="170"/>
                </a:cubicBezTo>
                <a:cubicBezTo>
                  <a:pt x="51" y="166"/>
                  <a:pt x="53" y="163"/>
                  <a:pt x="55" y="160"/>
                </a:cubicBezTo>
                <a:cubicBezTo>
                  <a:pt x="55" y="160"/>
                  <a:pt x="55" y="160"/>
                  <a:pt x="55" y="160"/>
                </a:cubicBezTo>
                <a:cubicBezTo>
                  <a:pt x="58" y="160"/>
                  <a:pt x="60" y="161"/>
                  <a:pt x="63" y="162"/>
                </a:cubicBezTo>
                <a:cubicBezTo>
                  <a:pt x="61" y="165"/>
                  <a:pt x="59" y="168"/>
                  <a:pt x="57" y="172"/>
                </a:cubicBezTo>
                <a:moveTo>
                  <a:pt x="13" y="172"/>
                </a:moveTo>
                <a:cubicBezTo>
                  <a:pt x="13" y="170"/>
                  <a:pt x="12" y="169"/>
                  <a:pt x="11" y="167"/>
                </a:cubicBezTo>
                <a:cubicBezTo>
                  <a:pt x="11" y="167"/>
                  <a:pt x="10" y="167"/>
                  <a:pt x="10" y="166"/>
                </a:cubicBezTo>
                <a:cubicBezTo>
                  <a:pt x="11" y="163"/>
                  <a:pt x="13" y="161"/>
                  <a:pt x="14" y="160"/>
                </a:cubicBezTo>
                <a:cubicBezTo>
                  <a:pt x="15" y="159"/>
                  <a:pt x="15" y="159"/>
                  <a:pt x="15" y="159"/>
                </a:cubicBezTo>
                <a:cubicBezTo>
                  <a:pt x="14" y="164"/>
                  <a:pt x="14" y="167"/>
                  <a:pt x="13" y="172"/>
                </a:cubicBezTo>
                <a:moveTo>
                  <a:pt x="48" y="169"/>
                </a:moveTo>
                <a:cubicBezTo>
                  <a:pt x="47" y="169"/>
                  <a:pt x="47" y="169"/>
                  <a:pt x="47" y="169"/>
                </a:cubicBezTo>
                <a:cubicBezTo>
                  <a:pt x="47" y="169"/>
                  <a:pt x="47" y="169"/>
                  <a:pt x="47" y="169"/>
                </a:cubicBezTo>
                <a:cubicBezTo>
                  <a:pt x="46" y="169"/>
                  <a:pt x="45" y="169"/>
                  <a:pt x="44" y="169"/>
                </a:cubicBezTo>
                <a:cubicBezTo>
                  <a:pt x="45" y="165"/>
                  <a:pt x="47" y="162"/>
                  <a:pt x="50" y="159"/>
                </a:cubicBezTo>
                <a:cubicBezTo>
                  <a:pt x="50" y="158"/>
                  <a:pt x="50" y="158"/>
                  <a:pt x="50" y="158"/>
                </a:cubicBezTo>
                <a:cubicBezTo>
                  <a:pt x="51" y="159"/>
                  <a:pt x="52" y="159"/>
                  <a:pt x="53" y="159"/>
                </a:cubicBezTo>
                <a:cubicBezTo>
                  <a:pt x="51" y="162"/>
                  <a:pt x="50" y="166"/>
                  <a:pt x="48" y="169"/>
                </a:cubicBezTo>
                <a:moveTo>
                  <a:pt x="17" y="174"/>
                </a:moveTo>
                <a:cubicBezTo>
                  <a:pt x="18" y="170"/>
                  <a:pt x="18" y="167"/>
                  <a:pt x="18" y="164"/>
                </a:cubicBezTo>
                <a:cubicBezTo>
                  <a:pt x="19" y="163"/>
                  <a:pt x="19" y="163"/>
                  <a:pt x="19" y="163"/>
                </a:cubicBezTo>
                <a:cubicBezTo>
                  <a:pt x="21" y="162"/>
                  <a:pt x="21" y="160"/>
                  <a:pt x="23" y="159"/>
                </a:cubicBezTo>
                <a:cubicBezTo>
                  <a:pt x="24" y="159"/>
                  <a:pt x="25" y="158"/>
                  <a:pt x="25" y="158"/>
                </a:cubicBezTo>
                <a:cubicBezTo>
                  <a:pt x="23" y="163"/>
                  <a:pt x="20" y="168"/>
                  <a:pt x="17" y="174"/>
                </a:cubicBezTo>
                <a:moveTo>
                  <a:pt x="35" y="169"/>
                </a:moveTo>
                <a:cubicBezTo>
                  <a:pt x="36" y="169"/>
                  <a:pt x="36" y="169"/>
                  <a:pt x="36" y="169"/>
                </a:cubicBezTo>
                <a:cubicBezTo>
                  <a:pt x="37" y="165"/>
                  <a:pt x="39" y="161"/>
                  <a:pt x="41" y="157"/>
                </a:cubicBezTo>
                <a:cubicBezTo>
                  <a:pt x="43" y="157"/>
                  <a:pt x="45" y="158"/>
                  <a:pt x="48" y="158"/>
                </a:cubicBezTo>
                <a:cubicBezTo>
                  <a:pt x="45" y="161"/>
                  <a:pt x="43" y="165"/>
                  <a:pt x="42" y="169"/>
                </a:cubicBezTo>
                <a:cubicBezTo>
                  <a:pt x="40" y="169"/>
                  <a:pt x="37" y="169"/>
                  <a:pt x="35" y="169"/>
                </a:cubicBezTo>
                <a:cubicBezTo>
                  <a:pt x="35" y="169"/>
                  <a:pt x="35" y="169"/>
                  <a:pt x="35" y="169"/>
                </a:cubicBezTo>
                <a:moveTo>
                  <a:pt x="20" y="173"/>
                </a:moveTo>
                <a:cubicBezTo>
                  <a:pt x="22" y="168"/>
                  <a:pt x="25" y="163"/>
                  <a:pt x="28" y="157"/>
                </a:cubicBezTo>
                <a:cubicBezTo>
                  <a:pt x="29" y="157"/>
                  <a:pt x="31" y="157"/>
                  <a:pt x="32" y="157"/>
                </a:cubicBezTo>
                <a:cubicBezTo>
                  <a:pt x="30" y="161"/>
                  <a:pt x="28" y="166"/>
                  <a:pt x="26" y="170"/>
                </a:cubicBezTo>
                <a:cubicBezTo>
                  <a:pt x="26" y="171"/>
                  <a:pt x="26" y="171"/>
                  <a:pt x="26" y="171"/>
                </a:cubicBezTo>
                <a:cubicBezTo>
                  <a:pt x="26" y="171"/>
                  <a:pt x="26" y="171"/>
                  <a:pt x="26" y="171"/>
                </a:cubicBezTo>
                <a:cubicBezTo>
                  <a:pt x="25" y="171"/>
                  <a:pt x="25" y="171"/>
                  <a:pt x="24" y="171"/>
                </a:cubicBezTo>
                <a:cubicBezTo>
                  <a:pt x="22" y="172"/>
                  <a:pt x="21" y="172"/>
                  <a:pt x="20" y="173"/>
                </a:cubicBezTo>
                <a:moveTo>
                  <a:pt x="28" y="170"/>
                </a:moveTo>
                <a:cubicBezTo>
                  <a:pt x="30" y="166"/>
                  <a:pt x="32" y="161"/>
                  <a:pt x="35" y="157"/>
                </a:cubicBezTo>
                <a:cubicBezTo>
                  <a:pt x="36" y="157"/>
                  <a:pt x="37" y="157"/>
                  <a:pt x="39" y="157"/>
                </a:cubicBezTo>
                <a:cubicBezTo>
                  <a:pt x="37" y="161"/>
                  <a:pt x="36" y="164"/>
                  <a:pt x="34" y="168"/>
                </a:cubicBezTo>
                <a:cubicBezTo>
                  <a:pt x="34" y="169"/>
                  <a:pt x="34" y="169"/>
                  <a:pt x="34" y="169"/>
                </a:cubicBezTo>
                <a:cubicBezTo>
                  <a:pt x="32" y="170"/>
                  <a:pt x="30" y="170"/>
                  <a:pt x="28" y="170"/>
                </a:cubicBezTo>
                <a:moveTo>
                  <a:pt x="9" y="164"/>
                </a:moveTo>
                <a:cubicBezTo>
                  <a:pt x="8" y="163"/>
                  <a:pt x="7" y="162"/>
                  <a:pt x="7" y="160"/>
                </a:cubicBezTo>
                <a:cubicBezTo>
                  <a:pt x="8" y="157"/>
                  <a:pt x="10" y="154"/>
                  <a:pt x="12" y="151"/>
                </a:cubicBezTo>
                <a:cubicBezTo>
                  <a:pt x="13" y="153"/>
                  <a:pt x="14" y="154"/>
                  <a:pt x="14" y="156"/>
                </a:cubicBezTo>
                <a:cubicBezTo>
                  <a:pt x="13" y="157"/>
                  <a:pt x="11" y="160"/>
                  <a:pt x="9" y="164"/>
                </a:cubicBezTo>
                <a:moveTo>
                  <a:pt x="6" y="158"/>
                </a:moveTo>
                <a:cubicBezTo>
                  <a:pt x="6" y="158"/>
                  <a:pt x="6" y="158"/>
                  <a:pt x="6" y="158"/>
                </a:cubicBezTo>
                <a:cubicBezTo>
                  <a:pt x="5" y="157"/>
                  <a:pt x="5" y="156"/>
                  <a:pt x="5" y="155"/>
                </a:cubicBezTo>
                <a:cubicBezTo>
                  <a:pt x="5" y="155"/>
                  <a:pt x="5" y="155"/>
                  <a:pt x="5" y="155"/>
                </a:cubicBezTo>
                <a:cubicBezTo>
                  <a:pt x="5" y="154"/>
                  <a:pt x="5" y="154"/>
                  <a:pt x="5" y="154"/>
                </a:cubicBezTo>
                <a:cubicBezTo>
                  <a:pt x="6" y="152"/>
                  <a:pt x="8" y="149"/>
                  <a:pt x="9" y="147"/>
                </a:cubicBezTo>
                <a:cubicBezTo>
                  <a:pt x="10" y="148"/>
                  <a:pt x="10" y="149"/>
                  <a:pt x="11" y="149"/>
                </a:cubicBezTo>
                <a:cubicBezTo>
                  <a:pt x="9" y="152"/>
                  <a:pt x="7" y="155"/>
                  <a:pt x="6" y="158"/>
                </a:cubicBezTo>
                <a:moveTo>
                  <a:pt x="4" y="152"/>
                </a:moveTo>
                <a:cubicBezTo>
                  <a:pt x="4" y="152"/>
                  <a:pt x="4" y="152"/>
                  <a:pt x="4" y="152"/>
                </a:cubicBezTo>
                <a:cubicBezTo>
                  <a:pt x="4" y="150"/>
                  <a:pt x="4" y="148"/>
                  <a:pt x="5" y="146"/>
                </a:cubicBezTo>
                <a:cubicBezTo>
                  <a:pt x="5" y="144"/>
                  <a:pt x="5" y="143"/>
                  <a:pt x="6" y="142"/>
                </a:cubicBezTo>
                <a:cubicBezTo>
                  <a:pt x="6" y="143"/>
                  <a:pt x="7" y="144"/>
                  <a:pt x="8" y="145"/>
                </a:cubicBezTo>
                <a:cubicBezTo>
                  <a:pt x="7" y="147"/>
                  <a:pt x="5" y="150"/>
                  <a:pt x="4" y="152"/>
                </a:cubicBezTo>
                <a:moveTo>
                  <a:pt x="85" y="112"/>
                </a:moveTo>
                <a:cubicBezTo>
                  <a:pt x="84" y="112"/>
                  <a:pt x="83" y="112"/>
                  <a:pt x="81" y="112"/>
                </a:cubicBezTo>
                <a:cubicBezTo>
                  <a:pt x="83" y="109"/>
                  <a:pt x="84" y="106"/>
                  <a:pt x="86" y="104"/>
                </a:cubicBezTo>
                <a:cubicBezTo>
                  <a:pt x="86" y="103"/>
                  <a:pt x="86" y="103"/>
                  <a:pt x="86" y="103"/>
                </a:cubicBezTo>
                <a:cubicBezTo>
                  <a:pt x="86" y="103"/>
                  <a:pt x="86" y="103"/>
                  <a:pt x="86" y="103"/>
                </a:cubicBezTo>
                <a:cubicBezTo>
                  <a:pt x="86" y="106"/>
                  <a:pt x="85" y="109"/>
                  <a:pt x="85" y="112"/>
                </a:cubicBezTo>
                <a:moveTo>
                  <a:pt x="79" y="112"/>
                </a:moveTo>
                <a:cubicBezTo>
                  <a:pt x="78" y="112"/>
                  <a:pt x="77" y="112"/>
                  <a:pt x="75" y="112"/>
                </a:cubicBezTo>
                <a:cubicBezTo>
                  <a:pt x="77" y="109"/>
                  <a:pt x="79" y="106"/>
                  <a:pt x="81" y="103"/>
                </a:cubicBezTo>
                <a:cubicBezTo>
                  <a:pt x="82" y="103"/>
                  <a:pt x="83" y="103"/>
                  <a:pt x="84" y="103"/>
                </a:cubicBezTo>
                <a:cubicBezTo>
                  <a:pt x="82" y="106"/>
                  <a:pt x="81" y="109"/>
                  <a:pt x="79" y="112"/>
                </a:cubicBezTo>
                <a:moveTo>
                  <a:pt x="73" y="112"/>
                </a:moveTo>
                <a:cubicBezTo>
                  <a:pt x="71" y="112"/>
                  <a:pt x="69" y="112"/>
                  <a:pt x="67" y="112"/>
                </a:cubicBezTo>
                <a:cubicBezTo>
                  <a:pt x="69" y="109"/>
                  <a:pt x="71" y="106"/>
                  <a:pt x="73" y="102"/>
                </a:cubicBezTo>
                <a:cubicBezTo>
                  <a:pt x="75" y="102"/>
                  <a:pt x="77" y="103"/>
                  <a:pt x="79" y="103"/>
                </a:cubicBezTo>
                <a:cubicBezTo>
                  <a:pt x="77" y="106"/>
                  <a:pt x="75" y="109"/>
                  <a:pt x="73" y="112"/>
                </a:cubicBezTo>
                <a:moveTo>
                  <a:pt x="65" y="112"/>
                </a:moveTo>
                <a:cubicBezTo>
                  <a:pt x="63" y="112"/>
                  <a:pt x="62" y="112"/>
                  <a:pt x="60" y="112"/>
                </a:cubicBezTo>
                <a:cubicBezTo>
                  <a:pt x="62" y="109"/>
                  <a:pt x="64" y="105"/>
                  <a:pt x="66" y="102"/>
                </a:cubicBezTo>
                <a:cubicBezTo>
                  <a:pt x="67" y="102"/>
                  <a:pt x="69" y="102"/>
                  <a:pt x="71" y="102"/>
                </a:cubicBezTo>
                <a:cubicBezTo>
                  <a:pt x="69" y="106"/>
                  <a:pt x="67" y="109"/>
                  <a:pt x="65" y="112"/>
                </a:cubicBezTo>
                <a:moveTo>
                  <a:pt x="10" y="107"/>
                </a:moveTo>
                <a:cubicBezTo>
                  <a:pt x="10" y="105"/>
                  <a:pt x="10" y="104"/>
                  <a:pt x="10" y="102"/>
                </a:cubicBezTo>
                <a:cubicBezTo>
                  <a:pt x="11" y="102"/>
                  <a:pt x="11" y="102"/>
                  <a:pt x="12" y="102"/>
                </a:cubicBezTo>
                <a:cubicBezTo>
                  <a:pt x="12" y="102"/>
                  <a:pt x="12" y="102"/>
                  <a:pt x="12" y="102"/>
                </a:cubicBezTo>
                <a:cubicBezTo>
                  <a:pt x="12" y="103"/>
                  <a:pt x="12" y="103"/>
                  <a:pt x="12" y="103"/>
                </a:cubicBezTo>
                <a:cubicBezTo>
                  <a:pt x="11" y="104"/>
                  <a:pt x="11" y="105"/>
                  <a:pt x="10" y="107"/>
                </a:cubicBezTo>
                <a:moveTo>
                  <a:pt x="59" y="109"/>
                </a:moveTo>
                <a:cubicBezTo>
                  <a:pt x="60" y="106"/>
                  <a:pt x="60" y="104"/>
                  <a:pt x="60" y="102"/>
                </a:cubicBezTo>
                <a:cubicBezTo>
                  <a:pt x="61" y="102"/>
                  <a:pt x="62" y="102"/>
                  <a:pt x="63" y="102"/>
                </a:cubicBezTo>
                <a:cubicBezTo>
                  <a:pt x="62" y="104"/>
                  <a:pt x="61" y="106"/>
                  <a:pt x="59" y="109"/>
                </a:cubicBezTo>
                <a:moveTo>
                  <a:pt x="10" y="113"/>
                </a:moveTo>
                <a:cubicBezTo>
                  <a:pt x="10" y="112"/>
                  <a:pt x="10" y="112"/>
                  <a:pt x="10" y="111"/>
                </a:cubicBezTo>
                <a:cubicBezTo>
                  <a:pt x="12" y="108"/>
                  <a:pt x="13" y="105"/>
                  <a:pt x="14" y="102"/>
                </a:cubicBezTo>
                <a:cubicBezTo>
                  <a:pt x="15" y="102"/>
                  <a:pt x="16" y="102"/>
                  <a:pt x="17" y="102"/>
                </a:cubicBezTo>
                <a:cubicBezTo>
                  <a:pt x="16" y="105"/>
                  <a:pt x="14" y="108"/>
                  <a:pt x="13" y="112"/>
                </a:cubicBezTo>
                <a:cubicBezTo>
                  <a:pt x="13" y="112"/>
                  <a:pt x="13" y="112"/>
                  <a:pt x="13" y="112"/>
                </a:cubicBezTo>
                <a:cubicBezTo>
                  <a:pt x="12" y="112"/>
                  <a:pt x="11" y="113"/>
                  <a:pt x="10" y="113"/>
                </a:cubicBezTo>
                <a:moveTo>
                  <a:pt x="15" y="112"/>
                </a:moveTo>
                <a:cubicBezTo>
                  <a:pt x="16" y="109"/>
                  <a:pt x="18" y="105"/>
                  <a:pt x="19" y="102"/>
                </a:cubicBezTo>
                <a:cubicBezTo>
                  <a:pt x="21" y="101"/>
                  <a:pt x="23" y="101"/>
                  <a:pt x="24" y="101"/>
                </a:cubicBezTo>
                <a:cubicBezTo>
                  <a:pt x="23" y="105"/>
                  <a:pt x="21" y="108"/>
                  <a:pt x="19" y="112"/>
                </a:cubicBezTo>
                <a:cubicBezTo>
                  <a:pt x="19" y="112"/>
                  <a:pt x="19" y="112"/>
                  <a:pt x="19" y="112"/>
                </a:cubicBezTo>
                <a:cubicBezTo>
                  <a:pt x="18" y="112"/>
                  <a:pt x="16" y="112"/>
                  <a:pt x="15" y="112"/>
                </a:cubicBezTo>
                <a:moveTo>
                  <a:pt x="21" y="112"/>
                </a:moveTo>
                <a:cubicBezTo>
                  <a:pt x="23" y="109"/>
                  <a:pt x="25" y="105"/>
                  <a:pt x="27" y="101"/>
                </a:cubicBezTo>
                <a:cubicBezTo>
                  <a:pt x="28" y="101"/>
                  <a:pt x="29" y="101"/>
                  <a:pt x="30" y="101"/>
                </a:cubicBezTo>
                <a:cubicBezTo>
                  <a:pt x="29" y="105"/>
                  <a:pt x="27" y="108"/>
                  <a:pt x="25" y="112"/>
                </a:cubicBezTo>
                <a:cubicBezTo>
                  <a:pt x="24" y="112"/>
                  <a:pt x="22" y="112"/>
                  <a:pt x="21" y="112"/>
                </a:cubicBezTo>
                <a:moveTo>
                  <a:pt x="27" y="75"/>
                </a:moveTo>
                <a:cubicBezTo>
                  <a:pt x="26" y="72"/>
                  <a:pt x="25" y="68"/>
                  <a:pt x="25" y="64"/>
                </a:cubicBezTo>
                <a:cubicBezTo>
                  <a:pt x="26" y="68"/>
                  <a:pt x="27" y="72"/>
                  <a:pt x="27" y="75"/>
                </a:cubicBezTo>
                <a:cubicBezTo>
                  <a:pt x="27" y="75"/>
                  <a:pt x="27" y="75"/>
                  <a:pt x="27" y="75"/>
                </a:cubicBezTo>
                <a:moveTo>
                  <a:pt x="102" y="56"/>
                </a:moveTo>
                <a:cubicBezTo>
                  <a:pt x="103" y="55"/>
                  <a:pt x="103" y="55"/>
                  <a:pt x="103" y="55"/>
                </a:cubicBezTo>
                <a:cubicBezTo>
                  <a:pt x="103" y="56"/>
                  <a:pt x="103" y="56"/>
                  <a:pt x="103" y="56"/>
                </a:cubicBezTo>
                <a:cubicBezTo>
                  <a:pt x="102" y="56"/>
                  <a:pt x="102" y="56"/>
                  <a:pt x="102" y="56"/>
                </a:cubicBezTo>
                <a:moveTo>
                  <a:pt x="80" y="60"/>
                </a:moveTo>
                <a:cubicBezTo>
                  <a:pt x="80" y="58"/>
                  <a:pt x="80" y="57"/>
                  <a:pt x="80" y="55"/>
                </a:cubicBezTo>
                <a:cubicBezTo>
                  <a:pt x="80" y="55"/>
                  <a:pt x="80" y="54"/>
                  <a:pt x="80" y="54"/>
                </a:cubicBezTo>
                <a:cubicBezTo>
                  <a:pt x="81" y="53"/>
                  <a:pt x="82" y="53"/>
                  <a:pt x="84" y="53"/>
                </a:cubicBezTo>
                <a:cubicBezTo>
                  <a:pt x="82" y="55"/>
                  <a:pt x="81" y="58"/>
                  <a:pt x="80" y="60"/>
                </a:cubicBezTo>
                <a:moveTo>
                  <a:pt x="80" y="63"/>
                </a:moveTo>
                <a:cubicBezTo>
                  <a:pt x="82" y="60"/>
                  <a:pt x="84" y="56"/>
                  <a:pt x="86" y="52"/>
                </a:cubicBezTo>
                <a:cubicBezTo>
                  <a:pt x="88" y="52"/>
                  <a:pt x="89" y="51"/>
                  <a:pt x="91" y="51"/>
                </a:cubicBezTo>
                <a:cubicBezTo>
                  <a:pt x="88" y="54"/>
                  <a:pt x="86" y="58"/>
                  <a:pt x="84" y="61"/>
                </a:cubicBezTo>
                <a:cubicBezTo>
                  <a:pt x="84" y="62"/>
                  <a:pt x="84" y="62"/>
                  <a:pt x="84" y="62"/>
                </a:cubicBezTo>
                <a:cubicBezTo>
                  <a:pt x="83" y="62"/>
                  <a:pt x="81" y="63"/>
                  <a:pt x="80" y="63"/>
                </a:cubicBezTo>
                <a:moveTo>
                  <a:pt x="87" y="61"/>
                </a:moveTo>
                <a:cubicBezTo>
                  <a:pt x="89" y="57"/>
                  <a:pt x="91" y="54"/>
                  <a:pt x="93" y="51"/>
                </a:cubicBezTo>
                <a:cubicBezTo>
                  <a:pt x="93" y="50"/>
                  <a:pt x="93" y="50"/>
                  <a:pt x="93" y="50"/>
                </a:cubicBezTo>
                <a:cubicBezTo>
                  <a:pt x="94" y="50"/>
                  <a:pt x="95" y="50"/>
                  <a:pt x="96" y="49"/>
                </a:cubicBezTo>
                <a:cubicBezTo>
                  <a:pt x="95" y="50"/>
                  <a:pt x="95" y="50"/>
                  <a:pt x="95" y="50"/>
                </a:cubicBezTo>
                <a:cubicBezTo>
                  <a:pt x="95" y="50"/>
                  <a:pt x="95" y="50"/>
                  <a:pt x="95" y="50"/>
                </a:cubicBezTo>
                <a:cubicBezTo>
                  <a:pt x="93" y="53"/>
                  <a:pt x="91" y="56"/>
                  <a:pt x="89" y="60"/>
                </a:cubicBezTo>
                <a:cubicBezTo>
                  <a:pt x="88" y="60"/>
                  <a:pt x="87" y="60"/>
                  <a:pt x="87" y="61"/>
                </a:cubicBezTo>
                <a:moveTo>
                  <a:pt x="76" y="55"/>
                </a:moveTo>
                <a:cubicBezTo>
                  <a:pt x="76" y="54"/>
                  <a:pt x="75" y="53"/>
                  <a:pt x="75" y="52"/>
                </a:cubicBezTo>
                <a:cubicBezTo>
                  <a:pt x="74" y="52"/>
                  <a:pt x="74" y="52"/>
                  <a:pt x="74" y="52"/>
                </a:cubicBezTo>
                <a:cubicBezTo>
                  <a:pt x="75" y="51"/>
                  <a:pt x="76" y="50"/>
                  <a:pt x="77" y="48"/>
                </a:cubicBezTo>
                <a:cubicBezTo>
                  <a:pt x="77" y="49"/>
                  <a:pt x="76" y="50"/>
                  <a:pt x="76" y="50"/>
                </a:cubicBezTo>
                <a:cubicBezTo>
                  <a:pt x="76" y="51"/>
                  <a:pt x="76" y="51"/>
                  <a:pt x="76" y="52"/>
                </a:cubicBezTo>
                <a:cubicBezTo>
                  <a:pt x="76" y="53"/>
                  <a:pt x="76" y="54"/>
                  <a:pt x="76" y="55"/>
                </a:cubicBezTo>
                <a:cubicBezTo>
                  <a:pt x="76" y="55"/>
                  <a:pt x="76" y="55"/>
                  <a:pt x="76" y="55"/>
                </a:cubicBezTo>
                <a:moveTo>
                  <a:pt x="98" y="57"/>
                </a:moveTo>
                <a:cubicBezTo>
                  <a:pt x="100" y="54"/>
                  <a:pt x="102" y="52"/>
                  <a:pt x="104" y="49"/>
                </a:cubicBezTo>
                <a:cubicBezTo>
                  <a:pt x="104" y="48"/>
                  <a:pt x="104" y="48"/>
                  <a:pt x="104" y="48"/>
                </a:cubicBezTo>
                <a:cubicBezTo>
                  <a:pt x="104" y="50"/>
                  <a:pt x="104" y="51"/>
                  <a:pt x="104" y="52"/>
                </a:cubicBezTo>
                <a:cubicBezTo>
                  <a:pt x="104" y="52"/>
                  <a:pt x="103" y="52"/>
                  <a:pt x="103" y="52"/>
                </a:cubicBezTo>
                <a:cubicBezTo>
                  <a:pt x="103" y="52"/>
                  <a:pt x="103" y="52"/>
                  <a:pt x="103" y="52"/>
                </a:cubicBezTo>
                <a:cubicBezTo>
                  <a:pt x="101" y="54"/>
                  <a:pt x="100" y="55"/>
                  <a:pt x="99" y="57"/>
                </a:cubicBezTo>
                <a:cubicBezTo>
                  <a:pt x="99" y="57"/>
                  <a:pt x="99" y="57"/>
                  <a:pt x="99" y="57"/>
                </a:cubicBezTo>
                <a:cubicBezTo>
                  <a:pt x="99" y="57"/>
                  <a:pt x="98" y="57"/>
                  <a:pt x="98" y="57"/>
                </a:cubicBezTo>
                <a:moveTo>
                  <a:pt x="92" y="59"/>
                </a:moveTo>
                <a:cubicBezTo>
                  <a:pt x="93" y="56"/>
                  <a:pt x="95" y="53"/>
                  <a:pt x="97" y="51"/>
                </a:cubicBezTo>
                <a:cubicBezTo>
                  <a:pt x="97" y="50"/>
                  <a:pt x="97" y="50"/>
                  <a:pt x="97" y="49"/>
                </a:cubicBezTo>
                <a:cubicBezTo>
                  <a:pt x="96" y="49"/>
                  <a:pt x="96" y="49"/>
                  <a:pt x="96" y="49"/>
                </a:cubicBezTo>
                <a:cubicBezTo>
                  <a:pt x="98" y="49"/>
                  <a:pt x="100" y="48"/>
                  <a:pt x="103" y="47"/>
                </a:cubicBezTo>
                <a:cubicBezTo>
                  <a:pt x="102" y="48"/>
                  <a:pt x="102" y="48"/>
                  <a:pt x="102" y="48"/>
                </a:cubicBezTo>
                <a:cubicBezTo>
                  <a:pt x="100" y="51"/>
                  <a:pt x="97" y="55"/>
                  <a:pt x="95" y="58"/>
                </a:cubicBezTo>
                <a:cubicBezTo>
                  <a:pt x="94" y="58"/>
                  <a:pt x="93" y="59"/>
                  <a:pt x="92" y="59"/>
                </a:cubicBezTo>
                <a:moveTo>
                  <a:pt x="73" y="50"/>
                </a:moveTo>
                <a:cubicBezTo>
                  <a:pt x="73" y="50"/>
                  <a:pt x="72" y="49"/>
                  <a:pt x="72" y="48"/>
                </a:cubicBezTo>
                <a:cubicBezTo>
                  <a:pt x="73" y="46"/>
                  <a:pt x="75" y="43"/>
                  <a:pt x="76" y="41"/>
                </a:cubicBezTo>
                <a:cubicBezTo>
                  <a:pt x="76" y="42"/>
                  <a:pt x="77" y="43"/>
                  <a:pt x="77" y="45"/>
                </a:cubicBezTo>
                <a:cubicBezTo>
                  <a:pt x="76" y="45"/>
                  <a:pt x="76" y="45"/>
                  <a:pt x="76" y="45"/>
                </a:cubicBezTo>
                <a:cubicBezTo>
                  <a:pt x="75" y="47"/>
                  <a:pt x="74" y="48"/>
                  <a:pt x="73" y="50"/>
                </a:cubicBezTo>
                <a:moveTo>
                  <a:pt x="52" y="50"/>
                </a:moveTo>
                <a:cubicBezTo>
                  <a:pt x="52" y="49"/>
                  <a:pt x="52" y="49"/>
                  <a:pt x="52" y="48"/>
                </a:cubicBezTo>
                <a:cubicBezTo>
                  <a:pt x="52" y="47"/>
                  <a:pt x="52" y="47"/>
                  <a:pt x="53" y="46"/>
                </a:cubicBezTo>
                <a:cubicBezTo>
                  <a:pt x="53" y="43"/>
                  <a:pt x="54" y="41"/>
                  <a:pt x="56" y="40"/>
                </a:cubicBezTo>
                <a:cubicBezTo>
                  <a:pt x="55" y="43"/>
                  <a:pt x="54" y="46"/>
                  <a:pt x="53" y="50"/>
                </a:cubicBezTo>
                <a:cubicBezTo>
                  <a:pt x="52" y="50"/>
                  <a:pt x="52" y="50"/>
                  <a:pt x="52" y="50"/>
                </a:cubicBezTo>
                <a:moveTo>
                  <a:pt x="70" y="47"/>
                </a:moveTo>
                <a:cubicBezTo>
                  <a:pt x="69" y="47"/>
                  <a:pt x="69" y="47"/>
                  <a:pt x="68" y="47"/>
                </a:cubicBezTo>
                <a:cubicBezTo>
                  <a:pt x="68" y="47"/>
                  <a:pt x="67" y="46"/>
                  <a:pt x="67" y="46"/>
                </a:cubicBezTo>
                <a:cubicBezTo>
                  <a:pt x="69" y="43"/>
                  <a:pt x="71" y="40"/>
                  <a:pt x="73" y="37"/>
                </a:cubicBezTo>
                <a:cubicBezTo>
                  <a:pt x="73" y="37"/>
                  <a:pt x="73" y="37"/>
                  <a:pt x="73" y="37"/>
                </a:cubicBezTo>
                <a:cubicBezTo>
                  <a:pt x="74" y="37"/>
                  <a:pt x="75" y="38"/>
                  <a:pt x="75" y="39"/>
                </a:cubicBezTo>
                <a:cubicBezTo>
                  <a:pt x="75" y="39"/>
                  <a:pt x="75" y="39"/>
                  <a:pt x="75" y="39"/>
                </a:cubicBezTo>
                <a:cubicBezTo>
                  <a:pt x="73" y="42"/>
                  <a:pt x="71" y="45"/>
                  <a:pt x="70" y="47"/>
                </a:cubicBezTo>
                <a:moveTo>
                  <a:pt x="53" y="54"/>
                </a:moveTo>
                <a:cubicBezTo>
                  <a:pt x="53" y="54"/>
                  <a:pt x="53" y="54"/>
                  <a:pt x="53" y="54"/>
                </a:cubicBezTo>
                <a:cubicBezTo>
                  <a:pt x="53" y="53"/>
                  <a:pt x="54" y="52"/>
                  <a:pt x="54" y="50"/>
                </a:cubicBezTo>
                <a:cubicBezTo>
                  <a:pt x="56" y="47"/>
                  <a:pt x="58" y="43"/>
                  <a:pt x="58" y="38"/>
                </a:cubicBezTo>
                <a:cubicBezTo>
                  <a:pt x="58" y="38"/>
                  <a:pt x="58" y="38"/>
                  <a:pt x="58" y="38"/>
                </a:cubicBezTo>
                <a:cubicBezTo>
                  <a:pt x="60" y="37"/>
                  <a:pt x="62" y="36"/>
                  <a:pt x="64" y="36"/>
                </a:cubicBezTo>
                <a:cubicBezTo>
                  <a:pt x="61" y="40"/>
                  <a:pt x="58" y="45"/>
                  <a:pt x="57" y="50"/>
                </a:cubicBezTo>
                <a:cubicBezTo>
                  <a:pt x="55" y="51"/>
                  <a:pt x="54" y="52"/>
                  <a:pt x="53" y="54"/>
                </a:cubicBezTo>
                <a:moveTo>
                  <a:pt x="59" y="48"/>
                </a:moveTo>
                <a:cubicBezTo>
                  <a:pt x="61" y="44"/>
                  <a:pt x="63" y="40"/>
                  <a:pt x="66" y="36"/>
                </a:cubicBezTo>
                <a:cubicBezTo>
                  <a:pt x="66" y="35"/>
                  <a:pt x="66" y="35"/>
                  <a:pt x="66" y="35"/>
                </a:cubicBezTo>
                <a:cubicBezTo>
                  <a:pt x="67" y="35"/>
                  <a:pt x="67" y="35"/>
                  <a:pt x="68" y="35"/>
                </a:cubicBezTo>
                <a:cubicBezTo>
                  <a:pt x="68" y="35"/>
                  <a:pt x="68" y="35"/>
                  <a:pt x="68" y="35"/>
                </a:cubicBezTo>
                <a:cubicBezTo>
                  <a:pt x="68" y="35"/>
                  <a:pt x="68" y="35"/>
                  <a:pt x="68" y="35"/>
                </a:cubicBezTo>
                <a:cubicBezTo>
                  <a:pt x="68" y="35"/>
                  <a:pt x="68" y="35"/>
                  <a:pt x="68" y="35"/>
                </a:cubicBezTo>
                <a:cubicBezTo>
                  <a:pt x="69" y="35"/>
                  <a:pt x="70" y="35"/>
                  <a:pt x="71" y="36"/>
                </a:cubicBezTo>
                <a:cubicBezTo>
                  <a:pt x="69" y="39"/>
                  <a:pt x="67" y="43"/>
                  <a:pt x="65" y="46"/>
                </a:cubicBezTo>
                <a:cubicBezTo>
                  <a:pt x="64" y="46"/>
                  <a:pt x="63" y="46"/>
                  <a:pt x="63" y="47"/>
                </a:cubicBezTo>
                <a:cubicBezTo>
                  <a:pt x="62" y="47"/>
                  <a:pt x="60" y="47"/>
                  <a:pt x="59" y="48"/>
                </a:cubicBezTo>
                <a:moveTo>
                  <a:pt x="10" y="98"/>
                </a:moveTo>
                <a:cubicBezTo>
                  <a:pt x="10" y="92"/>
                  <a:pt x="10" y="85"/>
                  <a:pt x="10" y="79"/>
                </a:cubicBezTo>
                <a:cubicBezTo>
                  <a:pt x="17" y="79"/>
                  <a:pt x="23" y="79"/>
                  <a:pt x="29" y="79"/>
                </a:cubicBezTo>
                <a:cubicBezTo>
                  <a:pt x="30" y="79"/>
                  <a:pt x="30" y="79"/>
                  <a:pt x="30" y="79"/>
                </a:cubicBezTo>
                <a:cubicBezTo>
                  <a:pt x="30" y="79"/>
                  <a:pt x="30" y="79"/>
                  <a:pt x="30" y="79"/>
                </a:cubicBezTo>
                <a:cubicBezTo>
                  <a:pt x="31" y="78"/>
                  <a:pt x="32" y="77"/>
                  <a:pt x="32" y="76"/>
                </a:cubicBezTo>
                <a:cubicBezTo>
                  <a:pt x="29" y="66"/>
                  <a:pt x="26" y="50"/>
                  <a:pt x="26" y="38"/>
                </a:cubicBezTo>
                <a:cubicBezTo>
                  <a:pt x="26" y="35"/>
                  <a:pt x="26" y="33"/>
                  <a:pt x="26" y="31"/>
                </a:cubicBezTo>
                <a:cubicBezTo>
                  <a:pt x="27" y="26"/>
                  <a:pt x="29" y="21"/>
                  <a:pt x="33" y="17"/>
                </a:cubicBezTo>
                <a:cubicBezTo>
                  <a:pt x="36" y="13"/>
                  <a:pt x="41" y="9"/>
                  <a:pt x="45" y="7"/>
                </a:cubicBezTo>
                <a:cubicBezTo>
                  <a:pt x="48" y="6"/>
                  <a:pt x="55" y="4"/>
                  <a:pt x="62" y="4"/>
                </a:cubicBezTo>
                <a:cubicBezTo>
                  <a:pt x="62" y="4"/>
                  <a:pt x="62" y="4"/>
                  <a:pt x="62" y="4"/>
                </a:cubicBezTo>
                <a:cubicBezTo>
                  <a:pt x="62" y="4"/>
                  <a:pt x="62" y="4"/>
                  <a:pt x="62" y="4"/>
                </a:cubicBezTo>
                <a:cubicBezTo>
                  <a:pt x="71" y="4"/>
                  <a:pt x="81" y="6"/>
                  <a:pt x="89" y="12"/>
                </a:cubicBezTo>
                <a:cubicBezTo>
                  <a:pt x="97" y="18"/>
                  <a:pt x="103" y="27"/>
                  <a:pt x="104" y="43"/>
                </a:cubicBezTo>
                <a:cubicBezTo>
                  <a:pt x="94" y="46"/>
                  <a:pt x="90" y="47"/>
                  <a:pt x="80" y="50"/>
                </a:cubicBezTo>
                <a:cubicBezTo>
                  <a:pt x="81" y="48"/>
                  <a:pt x="81" y="47"/>
                  <a:pt x="81" y="45"/>
                </a:cubicBezTo>
                <a:cubicBezTo>
                  <a:pt x="81" y="43"/>
                  <a:pt x="80" y="41"/>
                  <a:pt x="80" y="39"/>
                </a:cubicBezTo>
                <a:cubicBezTo>
                  <a:pt x="79" y="37"/>
                  <a:pt x="77" y="35"/>
                  <a:pt x="75" y="33"/>
                </a:cubicBezTo>
                <a:cubicBezTo>
                  <a:pt x="73" y="32"/>
                  <a:pt x="70" y="31"/>
                  <a:pt x="68" y="31"/>
                </a:cubicBezTo>
                <a:cubicBezTo>
                  <a:pt x="67" y="31"/>
                  <a:pt x="67" y="31"/>
                  <a:pt x="67" y="31"/>
                </a:cubicBezTo>
                <a:cubicBezTo>
                  <a:pt x="67" y="31"/>
                  <a:pt x="67" y="31"/>
                  <a:pt x="67" y="31"/>
                </a:cubicBezTo>
                <a:cubicBezTo>
                  <a:pt x="63" y="31"/>
                  <a:pt x="59" y="33"/>
                  <a:pt x="56" y="35"/>
                </a:cubicBezTo>
                <a:cubicBezTo>
                  <a:pt x="52" y="37"/>
                  <a:pt x="50" y="41"/>
                  <a:pt x="49" y="45"/>
                </a:cubicBezTo>
                <a:cubicBezTo>
                  <a:pt x="48" y="46"/>
                  <a:pt x="48" y="47"/>
                  <a:pt x="48" y="48"/>
                </a:cubicBezTo>
                <a:cubicBezTo>
                  <a:pt x="48" y="50"/>
                  <a:pt x="49" y="52"/>
                  <a:pt x="49" y="54"/>
                </a:cubicBezTo>
                <a:cubicBezTo>
                  <a:pt x="49" y="55"/>
                  <a:pt x="49" y="56"/>
                  <a:pt x="50" y="56"/>
                </a:cubicBezTo>
                <a:cubicBezTo>
                  <a:pt x="50" y="56"/>
                  <a:pt x="50" y="56"/>
                  <a:pt x="50" y="56"/>
                </a:cubicBezTo>
                <a:cubicBezTo>
                  <a:pt x="49" y="57"/>
                  <a:pt x="49" y="57"/>
                  <a:pt x="50" y="58"/>
                </a:cubicBezTo>
                <a:cubicBezTo>
                  <a:pt x="50" y="60"/>
                  <a:pt x="51" y="63"/>
                  <a:pt x="51" y="67"/>
                </a:cubicBezTo>
                <a:cubicBezTo>
                  <a:pt x="52" y="72"/>
                  <a:pt x="53" y="76"/>
                  <a:pt x="55" y="79"/>
                </a:cubicBezTo>
                <a:cubicBezTo>
                  <a:pt x="55" y="80"/>
                  <a:pt x="55" y="80"/>
                  <a:pt x="56" y="80"/>
                </a:cubicBezTo>
                <a:cubicBezTo>
                  <a:pt x="56" y="81"/>
                  <a:pt x="57" y="81"/>
                  <a:pt x="57" y="81"/>
                </a:cubicBezTo>
                <a:cubicBezTo>
                  <a:pt x="57" y="81"/>
                  <a:pt x="57" y="81"/>
                  <a:pt x="57" y="81"/>
                </a:cubicBezTo>
                <a:cubicBezTo>
                  <a:pt x="68" y="81"/>
                  <a:pt x="78" y="81"/>
                  <a:pt x="88" y="81"/>
                </a:cubicBezTo>
                <a:cubicBezTo>
                  <a:pt x="87" y="86"/>
                  <a:pt x="86" y="90"/>
                  <a:pt x="86" y="95"/>
                </a:cubicBezTo>
                <a:cubicBezTo>
                  <a:pt x="86" y="96"/>
                  <a:pt x="87" y="98"/>
                  <a:pt x="87" y="99"/>
                </a:cubicBezTo>
                <a:cubicBezTo>
                  <a:pt x="87" y="99"/>
                  <a:pt x="87" y="99"/>
                  <a:pt x="87" y="99"/>
                </a:cubicBezTo>
                <a:cubicBezTo>
                  <a:pt x="78" y="98"/>
                  <a:pt x="66" y="98"/>
                  <a:pt x="58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7" y="98"/>
                  <a:pt x="56" y="99"/>
                  <a:pt x="56" y="100"/>
                </a:cubicBezTo>
                <a:cubicBezTo>
                  <a:pt x="56" y="100"/>
                  <a:pt x="56" y="100"/>
                  <a:pt x="56" y="100"/>
                </a:cubicBezTo>
                <a:cubicBezTo>
                  <a:pt x="56" y="100"/>
                  <a:pt x="56" y="100"/>
                  <a:pt x="56" y="100"/>
                </a:cubicBezTo>
                <a:cubicBezTo>
                  <a:pt x="56" y="100"/>
                  <a:pt x="56" y="100"/>
                  <a:pt x="56" y="100"/>
                </a:cubicBezTo>
                <a:cubicBezTo>
                  <a:pt x="56" y="105"/>
                  <a:pt x="56" y="109"/>
                  <a:pt x="54" y="113"/>
                </a:cubicBezTo>
                <a:cubicBezTo>
                  <a:pt x="54" y="113"/>
                  <a:pt x="54" y="113"/>
                  <a:pt x="54" y="114"/>
                </a:cubicBezTo>
                <a:cubicBezTo>
                  <a:pt x="54" y="114"/>
                  <a:pt x="54" y="114"/>
                  <a:pt x="54" y="114"/>
                </a:cubicBezTo>
                <a:cubicBezTo>
                  <a:pt x="52" y="120"/>
                  <a:pt x="49" y="125"/>
                  <a:pt x="46" y="129"/>
                </a:cubicBezTo>
                <a:cubicBezTo>
                  <a:pt x="46" y="129"/>
                  <a:pt x="46" y="129"/>
                  <a:pt x="46" y="129"/>
                </a:cubicBezTo>
                <a:cubicBezTo>
                  <a:pt x="45" y="129"/>
                  <a:pt x="45" y="130"/>
                  <a:pt x="45" y="130"/>
                </a:cubicBezTo>
                <a:cubicBezTo>
                  <a:pt x="45" y="131"/>
                  <a:pt x="45" y="131"/>
                  <a:pt x="46" y="132"/>
                </a:cubicBezTo>
                <a:cubicBezTo>
                  <a:pt x="46" y="132"/>
                  <a:pt x="46" y="132"/>
                  <a:pt x="46" y="132"/>
                </a:cubicBezTo>
                <a:cubicBezTo>
                  <a:pt x="47" y="133"/>
                  <a:pt x="48" y="134"/>
                  <a:pt x="50" y="135"/>
                </a:cubicBezTo>
                <a:cubicBezTo>
                  <a:pt x="56" y="137"/>
                  <a:pt x="67" y="142"/>
                  <a:pt x="83" y="142"/>
                </a:cubicBezTo>
                <a:cubicBezTo>
                  <a:pt x="90" y="142"/>
                  <a:pt x="98" y="141"/>
                  <a:pt x="107" y="138"/>
                </a:cubicBezTo>
                <a:cubicBezTo>
                  <a:pt x="108" y="142"/>
                  <a:pt x="108" y="145"/>
                  <a:pt x="109" y="147"/>
                </a:cubicBezTo>
                <a:cubicBezTo>
                  <a:pt x="110" y="150"/>
                  <a:pt x="111" y="153"/>
                  <a:pt x="112" y="156"/>
                </a:cubicBezTo>
                <a:cubicBezTo>
                  <a:pt x="107" y="159"/>
                  <a:pt x="98" y="162"/>
                  <a:pt x="87" y="162"/>
                </a:cubicBezTo>
                <a:cubicBezTo>
                  <a:pt x="81" y="162"/>
                  <a:pt x="75" y="161"/>
                  <a:pt x="68" y="159"/>
                </a:cubicBezTo>
                <a:cubicBezTo>
                  <a:pt x="52" y="154"/>
                  <a:pt x="42" y="153"/>
                  <a:pt x="34" y="153"/>
                </a:cubicBezTo>
                <a:cubicBezTo>
                  <a:pt x="34" y="153"/>
                  <a:pt x="34" y="153"/>
                  <a:pt x="34" y="153"/>
                </a:cubicBezTo>
                <a:cubicBezTo>
                  <a:pt x="28" y="153"/>
                  <a:pt x="24" y="154"/>
                  <a:pt x="21" y="156"/>
                </a:cubicBezTo>
                <a:cubicBezTo>
                  <a:pt x="20" y="156"/>
                  <a:pt x="20" y="157"/>
                  <a:pt x="19" y="158"/>
                </a:cubicBezTo>
                <a:cubicBezTo>
                  <a:pt x="18" y="154"/>
                  <a:pt x="16" y="151"/>
                  <a:pt x="14" y="148"/>
                </a:cubicBezTo>
                <a:cubicBezTo>
                  <a:pt x="12" y="144"/>
                  <a:pt x="9" y="141"/>
                  <a:pt x="7" y="136"/>
                </a:cubicBezTo>
                <a:cubicBezTo>
                  <a:pt x="7" y="136"/>
                  <a:pt x="7" y="135"/>
                  <a:pt x="7" y="135"/>
                </a:cubicBezTo>
                <a:cubicBezTo>
                  <a:pt x="7" y="135"/>
                  <a:pt x="7" y="135"/>
                  <a:pt x="8" y="134"/>
                </a:cubicBezTo>
                <a:cubicBezTo>
                  <a:pt x="14" y="131"/>
                  <a:pt x="20" y="126"/>
                  <a:pt x="25" y="120"/>
                </a:cubicBezTo>
                <a:cubicBezTo>
                  <a:pt x="26" y="118"/>
                  <a:pt x="27" y="117"/>
                  <a:pt x="28" y="115"/>
                </a:cubicBezTo>
                <a:cubicBezTo>
                  <a:pt x="31" y="110"/>
                  <a:pt x="33" y="105"/>
                  <a:pt x="34" y="99"/>
                </a:cubicBezTo>
                <a:cubicBezTo>
                  <a:pt x="34" y="99"/>
                  <a:pt x="34" y="99"/>
                  <a:pt x="34" y="99"/>
                </a:cubicBezTo>
                <a:cubicBezTo>
                  <a:pt x="34" y="99"/>
                  <a:pt x="34" y="99"/>
                  <a:pt x="34" y="99"/>
                </a:cubicBezTo>
                <a:cubicBezTo>
                  <a:pt x="34" y="99"/>
                  <a:pt x="34" y="99"/>
                  <a:pt x="34" y="99"/>
                </a:cubicBezTo>
                <a:cubicBezTo>
                  <a:pt x="34" y="98"/>
                  <a:pt x="34" y="98"/>
                  <a:pt x="34" y="98"/>
                </a:cubicBezTo>
                <a:cubicBezTo>
                  <a:pt x="33" y="98"/>
                  <a:pt x="33" y="98"/>
                  <a:pt x="33" y="98"/>
                </a:cubicBezTo>
                <a:cubicBezTo>
                  <a:pt x="33" y="98"/>
                  <a:pt x="33" y="98"/>
                  <a:pt x="33" y="98"/>
                </a:cubicBezTo>
                <a:cubicBezTo>
                  <a:pt x="33" y="97"/>
                  <a:pt x="33" y="97"/>
                  <a:pt x="33" y="97"/>
                </a:cubicBezTo>
                <a:cubicBezTo>
                  <a:pt x="33" y="97"/>
                  <a:pt x="33" y="97"/>
                  <a:pt x="33" y="97"/>
                </a:cubicBezTo>
                <a:cubicBezTo>
                  <a:pt x="32" y="97"/>
                  <a:pt x="32" y="97"/>
                  <a:pt x="32" y="97"/>
                </a:cubicBezTo>
                <a:cubicBezTo>
                  <a:pt x="32" y="97"/>
                  <a:pt x="32" y="97"/>
                  <a:pt x="32" y="97"/>
                </a:cubicBezTo>
                <a:cubicBezTo>
                  <a:pt x="32" y="97"/>
                  <a:pt x="32" y="97"/>
                  <a:pt x="32" y="97"/>
                </a:cubicBezTo>
                <a:cubicBezTo>
                  <a:pt x="32" y="97"/>
                  <a:pt x="32" y="97"/>
                  <a:pt x="32" y="97"/>
                </a:cubicBezTo>
                <a:cubicBezTo>
                  <a:pt x="24" y="97"/>
                  <a:pt x="20" y="98"/>
                  <a:pt x="10" y="98"/>
                </a:cubicBezTo>
                <a:moveTo>
                  <a:pt x="62" y="0"/>
                </a:moveTo>
                <a:cubicBezTo>
                  <a:pt x="54" y="0"/>
                  <a:pt x="47" y="2"/>
                  <a:pt x="44" y="4"/>
                </a:cubicBezTo>
                <a:cubicBezTo>
                  <a:pt x="38" y="6"/>
                  <a:pt x="33" y="10"/>
                  <a:pt x="30" y="15"/>
                </a:cubicBezTo>
                <a:cubicBezTo>
                  <a:pt x="26" y="19"/>
                  <a:pt x="23" y="25"/>
                  <a:pt x="22" y="30"/>
                </a:cubicBezTo>
                <a:cubicBezTo>
                  <a:pt x="22" y="31"/>
                  <a:pt x="22" y="31"/>
                  <a:pt x="22" y="31"/>
                </a:cubicBezTo>
                <a:cubicBezTo>
                  <a:pt x="22" y="32"/>
                  <a:pt x="22" y="32"/>
                  <a:pt x="22" y="32"/>
                </a:cubicBezTo>
                <a:cubicBezTo>
                  <a:pt x="20" y="37"/>
                  <a:pt x="20" y="43"/>
                  <a:pt x="20" y="49"/>
                </a:cubicBezTo>
                <a:cubicBezTo>
                  <a:pt x="20" y="58"/>
                  <a:pt x="21" y="68"/>
                  <a:pt x="23" y="75"/>
                </a:cubicBezTo>
                <a:cubicBezTo>
                  <a:pt x="18" y="75"/>
                  <a:pt x="13" y="75"/>
                  <a:pt x="8" y="75"/>
                </a:cubicBezTo>
                <a:cubicBezTo>
                  <a:pt x="7" y="75"/>
                  <a:pt x="7" y="76"/>
                  <a:pt x="7" y="77"/>
                </a:cubicBezTo>
                <a:cubicBezTo>
                  <a:pt x="6" y="84"/>
                  <a:pt x="6" y="91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6" y="105"/>
                  <a:pt x="7" y="109"/>
                  <a:pt x="7" y="115"/>
                </a:cubicBezTo>
                <a:cubicBezTo>
                  <a:pt x="7" y="116"/>
                  <a:pt x="7" y="117"/>
                  <a:pt x="9" y="117"/>
                </a:cubicBezTo>
                <a:cubicBezTo>
                  <a:pt x="9" y="117"/>
                  <a:pt x="9" y="117"/>
                  <a:pt x="9" y="117"/>
                </a:cubicBezTo>
                <a:cubicBezTo>
                  <a:pt x="9" y="116"/>
                  <a:pt x="9" y="116"/>
                  <a:pt x="9" y="116"/>
                </a:cubicBezTo>
                <a:cubicBezTo>
                  <a:pt x="9" y="116"/>
                  <a:pt x="9" y="116"/>
                  <a:pt x="9" y="116"/>
                </a:cubicBezTo>
                <a:cubicBezTo>
                  <a:pt x="9" y="117"/>
                  <a:pt x="9" y="117"/>
                  <a:pt x="9" y="117"/>
                </a:cubicBezTo>
                <a:cubicBezTo>
                  <a:pt x="10" y="117"/>
                  <a:pt x="10" y="117"/>
                  <a:pt x="10" y="117"/>
                </a:cubicBezTo>
                <a:cubicBezTo>
                  <a:pt x="10" y="117"/>
                  <a:pt x="10" y="117"/>
                  <a:pt x="10" y="117"/>
                </a:cubicBezTo>
                <a:cubicBezTo>
                  <a:pt x="10" y="117"/>
                  <a:pt x="10" y="117"/>
                  <a:pt x="10" y="117"/>
                </a:cubicBezTo>
                <a:cubicBezTo>
                  <a:pt x="14" y="116"/>
                  <a:pt x="18" y="116"/>
                  <a:pt x="22" y="116"/>
                </a:cubicBezTo>
                <a:cubicBezTo>
                  <a:pt x="22" y="117"/>
                  <a:pt x="22" y="117"/>
                  <a:pt x="22" y="117"/>
                </a:cubicBezTo>
                <a:cubicBezTo>
                  <a:pt x="17" y="123"/>
                  <a:pt x="11" y="128"/>
                  <a:pt x="6" y="131"/>
                </a:cubicBezTo>
                <a:cubicBezTo>
                  <a:pt x="5" y="131"/>
                  <a:pt x="5" y="132"/>
                  <a:pt x="4" y="132"/>
                </a:cubicBezTo>
                <a:cubicBezTo>
                  <a:pt x="4" y="132"/>
                  <a:pt x="4" y="132"/>
                  <a:pt x="4" y="132"/>
                </a:cubicBezTo>
                <a:cubicBezTo>
                  <a:pt x="4" y="132"/>
                  <a:pt x="4" y="132"/>
                  <a:pt x="4" y="132"/>
                </a:cubicBezTo>
                <a:cubicBezTo>
                  <a:pt x="3" y="132"/>
                  <a:pt x="2" y="133"/>
                  <a:pt x="2" y="134"/>
                </a:cubicBezTo>
                <a:cubicBezTo>
                  <a:pt x="2" y="135"/>
                  <a:pt x="2" y="136"/>
                  <a:pt x="2" y="137"/>
                </a:cubicBezTo>
                <a:cubicBezTo>
                  <a:pt x="2" y="140"/>
                  <a:pt x="2" y="142"/>
                  <a:pt x="1" y="146"/>
                </a:cubicBezTo>
                <a:cubicBezTo>
                  <a:pt x="1" y="147"/>
                  <a:pt x="0" y="149"/>
                  <a:pt x="0" y="152"/>
                </a:cubicBezTo>
                <a:cubicBezTo>
                  <a:pt x="0" y="152"/>
                  <a:pt x="0" y="153"/>
                  <a:pt x="0" y="153"/>
                </a:cubicBezTo>
                <a:cubicBezTo>
                  <a:pt x="0" y="155"/>
                  <a:pt x="1" y="157"/>
                  <a:pt x="2" y="159"/>
                </a:cubicBezTo>
                <a:cubicBezTo>
                  <a:pt x="4" y="164"/>
                  <a:pt x="6" y="167"/>
                  <a:pt x="8" y="170"/>
                </a:cubicBezTo>
                <a:cubicBezTo>
                  <a:pt x="9" y="172"/>
                  <a:pt x="11" y="175"/>
                  <a:pt x="13" y="179"/>
                </a:cubicBezTo>
                <a:cubicBezTo>
                  <a:pt x="13" y="180"/>
                  <a:pt x="14" y="180"/>
                  <a:pt x="14" y="180"/>
                </a:cubicBezTo>
                <a:cubicBezTo>
                  <a:pt x="14" y="181"/>
                  <a:pt x="14" y="181"/>
                  <a:pt x="14" y="181"/>
                </a:cubicBezTo>
                <a:cubicBezTo>
                  <a:pt x="15" y="181"/>
                  <a:pt x="15" y="181"/>
                  <a:pt x="15" y="181"/>
                </a:cubicBezTo>
                <a:cubicBezTo>
                  <a:pt x="16" y="181"/>
                  <a:pt x="17" y="181"/>
                  <a:pt x="17" y="180"/>
                </a:cubicBezTo>
                <a:cubicBezTo>
                  <a:pt x="19" y="178"/>
                  <a:pt x="22" y="176"/>
                  <a:pt x="25" y="175"/>
                </a:cubicBezTo>
                <a:cubicBezTo>
                  <a:pt x="28" y="174"/>
                  <a:pt x="32" y="174"/>
                  <a:pt x="36" y="173"/>
                </a:cubicBezTo>
                <a:cubicBezTo>
                  <a:pt x="38" y="173"/>
                  <a:pt x="41" y="173"/>
                  <a:pt x="43" y="173"/>
                </a:cubicBezTo>
                <a:cubicBezTo>
                  <a:pt x="43" y="173"/>
                  <a:pt x="43" y="173"/>
                  <a:pt x="43" y="173"/>
                </a:cubicBezTo>
                <a:cubicBezTo>
                  <a:pt x="44" y="173"/>
                  <a:pt x="46" y="173"/>
                  <a:pt x="47" y="173"/>
                </a:cubicBezTo>
                <a:cubicBezTo>
                  <a:pt x="47" y="173"/>
                  <a:pt x="47" y="173"/>
                  <a:pt x="47" y="173"/>
                </a:cubicBezTo>
                <a:cubicBezTo>
                  <a:pt x="52" y="174"/>
                  <a:pt x="58" y="176"/>
                  <a:pt x="64" y="178"/>
                </a:cubicBezTo>
                <a:cubicBezTo>
                  <a:pt x="72" y="181"/>
                  <a:pt x="81" y="183"/>
                  <a:pt x="91" y="183"/>
                </a:cubicBezTo>
                <a:cubicBezTo>
                  <a:pt x="97" y="183"/>
                  <a:pt x="104" y="182"/>
                  <a:pt x="111" y="180"/>
                </a:cubicBezTo>
                <a:cubicBezTo>
                  <a:pt x="111" y="180"/>
                  <a:pt x="111" y="180"/>
                  <a:pt x="111" y="180"/>
                </a:cubicBezTo>
                <a:cubicBezTo>
                  <a:pt x="112" y="180"/>
                  <a:pt x="113" y="179"/>
                  <a:pt x="113" y="178"/>
                </a:cubicBezTo>
                <a:cubicBezTo>
                  <a:pt x="113" y="177"/>
                  <a:pt x="113" y="177"/>
                  <a:pt x="113" y="177"/>
                </a:cubicBezTo>
                <a:cubicBezTo>
                  <a:pt x="115" y="170"/>
                  <a:pt x="116" y="165"/>
                  <a:pt x="117" y="158"/>
                </a:cubicBezTo>
                <a:cubicBezTo>
                  <a:pt x="117" y="157"/>
                  <a:pt x="117" y="157"/>
                  <a:pt x="116" y="156"/>
                </a:cubicBezTo>
                <a:cubicBezTo>
                  <a:pt x="115" y="152"/>
                  <a:pt x="114" y="149"/>
                  <a:pt x="113" y="146"/>
                </a:cubicBezTo>
                <a:cubicBezTo>
                  <a:pt x="112" y="143"/>
                  <a:pt x="111" y="140"/>
                  <a:pt x="111" y="136"/>
                </a:cubicBezTo>
                <a:cubicBezTo>
                  <a:pt x="111" y="135"/>
                  <a:pt x="111" y="134"/>
                  <a:pt x="110" y="134"/>
                </a:cubicBezTo>
                <a:cubicBezTo>
                  <a:pt x="110" y="134"/>
                  <a:pt x="110" y="134"/>
                  <a:pt x="109" y="134"/>
                </a:cubicBezTo>
                <a:cubicBezTo>
                  <a:pt x="109" y="134"/>
                  <a:pt x="109" y="134"/>
                  <a:pt x="109" y="134"/>
                </a:cubicBezTo>
                <a:cubicBezTo>
                  <a:pt x="99" y="137"/>
                  <a:pt x="90" y="138"/>
                  <a:pt x="83" y="138"/>
                </a:cubicBezTo>
                <a:cubicBezTo>
                  <a:pt x="72" y="138"/>
                  <a:pt x="63" y="136"/>
                  <a:pt x="57" y="133"/>
                </a:cubicBezTo>
                <a:cubicBezTo>
                  <a:pt x="54" y="132"/>
                  <a:pt x="52" y="131"/>
                  <a:pt x="51" y="130"/>
                </a:cubicBezTo>
                <a:cubicBezTo>
                  <a:pt x="50" y="130"/>
                  <a:pt x="50" y="130"/>
                  <a:pt x="50" y="130"/>
                </a:cubicBezTo>
                <a:cubicBezTo>
                  <a:pt x="53" y="126"/>
                  <a:pt x="56" y="121"/>
                  <a:pt x="58" y="116"/>
                </a:cubicBezTo>
                <a:cubicBezTo>
                  <a:pt x="68" y="116"/>
                  <a:pt x="77" y="116"/>
                  <a:pt x="85" y="116"/>
                </a:cubicBezTo>
                <a:cubicBezTo>
                  <a:pt x="86" y="116"/>
                  <a:pt x="86" y="116"/>
                  <a:pt x="86" y="116"/>
                </a:cubicBezTo>
                <a:cubicBezTo>
                  <a:pt x="87" y="116"/>
                  <a:pt x="87" y="116"/>
                  <a:pt x="87" y="116"/>
                </a:cubicBezTo>
                <a:cubicBezTo>
                  <a:pt x="87" y="116"/>
                  <a:pt x="87" y="116"/>
                  <a:pt x="87" y="116"/>
                </a:cubicBezTo>
                <a:cubicBezTo>
                  <a:pt x="87" y="116"/>
                  <a:pt x="87" y="116"/>
                  <a:pt x="87" y="116"/>
                </a:cubicBezTo>
                <a:cubicBezTo>
                  <a:pt x="87" y="116"/>
                  <a:pt x="87" y="116"/>
                  <a:pt x="87" y="116"/>
                </a:cubicBezTo>
                <a:cubicBezTo>
                  <a:pt x="88" y="116"/>
                  <a:pt x="88" y="116"/>
                  <a:pt x="88" y="116"/>
                </a:cubicBezTo>
                <a:cubicBezTo>
                  <a:pt x="88" y="115"/>
                  <a:pt x="88" y="115"/>
                  <a:pt x="88" y="115"/>
                </a:cubicBezTo>
                <a:cubicBezTo>
                  <a:pt x="88" y="115"/>
                  <a:pt x="88" y="115"/>
                  <a:pt x="88" y="115"/>
                </a:cubicBezTo>
                <a:cubicBezTo>
                  <a:pt x="88" y="115"/>
                  <a:pt x="88" y="115"/>
                  <a:pt x="88" y="115"/>
                </a:cubicBezTo>
                <a:cubicBezTo>
                  <a:pt x="89" y="111"/>
                  <a:pt x="90" y="107"/>
                  <a:pt x="90" y="103"/>
                </a:cubicBezTo>
                <a:cubicBezTo>
                  <a:pt x="91" y="103"/>
                  <a:pt x="91" y="102"/>
                  <a:pt x="91" y="102"/>
                </a:cubicBezTo>
                <a:cubicBezTo>
                  <a:pt x="91" y="99"/>
                  <a:pt x="90" y="97"/>
                  <a:pt x="90" y="95"/>
                </a:cubicBezTo>
                <a:cubicBezTo>
                  <a:pt x="90" y="90"/>
                  <a:pt x="91" y="85"/>
                  <a:pt x="92" y="79"/>
                </a:cubicBezTo>
                <a:cubicBezTo>
                  <a:pt x="92" y="79"/>
                  <a:pt x="92" y="78"/>
                  <a:pt x="92" y="78"/>
                </a:cubicBezTo>
                <a:cubicBezTo>
                  <a:pt x="91" y="77"/>
                  <a:pt x="91" y="77"/>
                  <a:pt x="90" y="77"/>
                </a:cubicBezTo>
                <a:cubicBezTo>
                  <a:pt x="90" y="77"/>
                  <a:pt x="90" y="77"/>
                  <a:pt x="90" y="77"/>
                </a:cubicBezTo>
                <a:cubicBezTo>
                  <a:pt x="80" y="77"/>
                  <a:pt x="69" y="77"/>
                  <a:pt x="58" y="77"/>
                </a:cubicBezTo>
                <a:cubicBezTo>
                  <a:pt x="57" y="75"/>
                  <a:pt x="56" y="71"/>
                  <a:pt x="55" y="66"/>
                </a:cubicBezTo>
                <a:cubicBezTo>
                  <a:pt x="55" y="65"/>
                  <a:pt x="55" y="65"/>
                  <a:pt x="55" y="64"/>
                </a:cubicBezTo>
                <a:cubicBezTo>
                  <a:pt x="55" y="63"/>
                  <a:pt x="55" y="63"/>
                  <a:pt x="55" y="63"/>
                </a:cubicBezTo>
                <a:cubicBezTo>
                  <a:pt x="55" y="63"/>
                  <a:pt x="55" y="62"/>
                  <a:pt x="55" y="62"/>
                </a:cubicBezTo>
                <a:cubicBezTo>
                  <a:pt x="55" y="57"/>
                  <a:pt x="59" y="51"/>
                  <a:pt x="64" y="50"/>
                </a:cubicBezTo>
                <a:cubicBezTo>
                  <a:pt x="64" y="50"/>
                  <a:pt x="65" y="50"/>
                  <a:pt x="66" y="50"/>
                </a:cubicBezTo>
                <a:cubicBezTo>
                  <a:pt x="66" y="50"/>
                  <a:pt x="67" y="50"/>
                  <a:pt x="67" y="50"/>
                </a:cubicBezTo>
                <a:cubicBezTo>
                  <a:pt x="69" y="51"/>
                  <a:pt x="70" y="52"/>
                  <a:pt x="71" y="54"/>
                </a:cubicBezTo>
                <a:cubicBezTo>
                  <a:pt x="72" y="56"/>
                  <a:pt x="73" y="58"/>
                  <a:pt x="73" y="60"/>
                </a:cubicBezTo>
                <a:cubicBezTo>
                  <a:pt x="74" y="62"/>
                  <a:pt x="74" y="64"/>
                  <a:pt x="74" y="66"/>
                </a:cubicBezTo>
                <a:cubicBezTo>
                  <a:pt x="75" y="67"/>
                  <a:pt x="76" y="67"/>
                  <a:pt x="76" y="67"/>
                </a:cubicBezTo>
                <a:cubicBezTo>
                  <a:pt x="77" y="67"/>
                  <a:pt x="77" y="67"/>
                  <a:pt x="77" y="67"/>
                </a:cubicBezTo>
                <a:cubicBezTo>
                  <a:pt x="77" y="67"/>
                  <a:pt x="77" y="67"/>
                  <a:pt x="77" y="67"/>
                </a:cubicBezTo>
                <a:cubicBezTo>
                  <a:pt x="78" y="68"/>
                  <a:pt x="78" y="68"/>
                  <a:pt x="79" y="68"/>
                </a:cubicBezTo>
                <a:cubicBezTo>
                  <a:pt x="79" y="68"/>
                  <a:pt x="79" y="68"/>
                  <a:pt x="79" y="68"/>
                </a:cubicBezTo>
                <a:cubicBezTo>
                  <a:pt x="87" y="64"/>
                  <a:pt x="96" y="61"/>
                  <a:pt x="104" y="59"/>
                </a:cubicBezTo>
                <a:cubicBezTo>
                  <a:pt x="105" y="59"/>
                  <a:pt x="105" y="59"/>
                  <a:pt x="105" y="59"/>
                </a:cubicBezTo>
                <a:cubicBezTo>
                  <a:pt x="106" y="59"/>
                  <a:pt x="106" y="59"/>
                  <a:pt x="106" y="58"/>
                </a:cubicBezTo>
                <a:cubicBezTo>
                  <a:pt x="108" y="53"/>
                  <a:pt x="109" y="49"/>
                  <a:pt x="109" y="44"/>
                </a:cubicBezTo>
                <a:cubicBezTo>
                  <a:pt x="109" y="43"/>
                  <a:pt x="109" y="42"/>
                  <a:pt x="108" y="42"/>
                </a:cubicBezTo>
                <a:cubicBezTo>
                  <a:pt x="107" y="26"/>
                  <a:pt x="100" y="15"/>
                  <a:pt x="92" y="9"/>
                </a:cubicBezTo>
                <a:cubicBezTo>
                  <a:pt x="83" y="2"/>
                  <a:pt x="72" y="0"/>
                  <a:pt x="6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3" name="CustomShape 157"/>
          <p:cNvSpPr/>
          <p:nvPr/>
        </p:nvSpPr>
        <p:spPr>
          <a:xfrm>
            <a:off x="2257200" y="2311200"/>
            <a:ext cx="671760" cy="882000"/>
          </a:xfrm>
          <a:custGeom>
            <a:avLst/>
            <a:gdLst/>
            <a:ahLst/>
            <a:rect l="l" t="t" r="r" b="b"/>
            <a:pathLst>
              <a:path w="1866900" h="2450803">
                <a:moveTo>
                  <a:pt x="703729" y="2328771"/>
                </a:moveTo>
                <a:lnTo>
                  <a:pt x="1163171" y="2328771"/>
                </a:lnTo>
                <a:cubicBezTo>
                  <a:pt x="1196869" y="2328771"/>
                  <a:pt x="1224187" y="2356089"/>
                  <a:pt x="1224187" y="2389787"/>
                </a:cubicBezTo>
                <a:cubicBezTo>
                  <a:pt x="1224187" y="2423485"/>
                  <a:pt x="1196869" y="2450803"/>
                  <a:pt x="1163171" y="2450803"/>
                </a:cubicBezTo>
                <a:lnTo>
                  <a:pt x="703729" y="2450803"/>
                </a:lnTo>
                <a:cubicBezTo>
                  <a:pt x="670031" y="2450803"/>
                  <a:pt x="642713" y="2423485"/>
                  <a:pt x="642713" y="2389787"/>
                </a:cubicBezTo>
                <a:cubicBezTo>
                  <a:pt x="642713" y="2356089"/>
                  <a:pt x="670031" y="2328771"/>
                  <a:pt x="703729" y="2328771"/>
                </a:cubicBezTo>
                <a:close/>
                <a:moveTo>
                  <a:pt x="646157" y="2177104"/>
                </a:moveTo>
                <a:lnTo>
                  <a:pt x="1220743" y="2177104"/>
                </a:lnTo>
                <a:cubicBezTo>
                  <a:pt x="1254441" y="2177104"/>
                  <a:pt x="1281759" y="2204422"/>
                  <a:pt x="1281759" y="2238120"/>
                </a:cubicBezTo>
                <a:cubicBezTo>
                  <a:pt x="1281759" y="2271818"/>
                  <a:pt x="1254441" y="2299136"/>
                  <a:pt x="1220743" y="2299136"/>
                </a:cubicBezTo>
                <a:lnTo>
                  <a:pt x="646157" y="2299136"/>
                </a:lnTo>
                <a:cubicBezTo>
                  <a:pt x="612459" y="2299136"/>
                  <a:pt x="585141" y="2271818"/>
                  <a:pt x="585141" y="2238120"/>
                </a:cubicBezTo>
                <a:cubicBezTo>
                  <a:pt x="585141" y="2204422"/>
                  <a:pt x="612459" y="2177104"/>
                  <a:pt x="646157" y="2177104"/>
                </a:cubicBezTo>
                <a:close/>
                <a:moveTo>
                  <a:pt x="601983" y="2025437"/>
                </a:moveTo>
                <a:lnTo>
                  <a:pt x="1264918" y="2025437"/>
                </a:lnTo>
                <a:cubicBezTo>
                  <a:pt x="1298616" y="2025437"/>
                  <a:pt x="1325934" y="2052755"/>
                  <a:pt x="1325934" y="2086453"/>
                </a:cubicBezTo>
                <a:cubicBezTo>
                  <a:pt x="1325934" y="2120151"/>
                  <a:pt x="1298616" y="2147469"/>
                  <a:pt x="1264918" y="2147469"/>
                </a:cubicBezTo>
                <a:lnTo>
                  <a:pt x="601983" y="2147469"/>
                </a:lnTo>
                <a:cubicBezTo>
                  <a:pt x="568285" y="2147469"/>
                  <a:pt x="540967" y="2120151"/>
                  <a:pt x="540967" y="2086453"/>
                </a:cubicBezTo>
                <a:cubicBezTo>
                  <a:pt x="540967" y="2052755"/>
                  <a:pt x="568285" y="2025437"/>
                  <a:pt x="601983" y="2025437"/>
                </a:cubicBezTo>
                <a:close/>
                <a:moveTo>
                  <a:pt x="933450" y="0"/>
                </a:moveTo>
                <a:cubicBezTo>
                  <a:pt x="1448980" y="0"/>
                  <a:pt x="1866900" y="417920"/>
                  <a:pt x="1866900" y="933450"/>
                </a:cubicBezTo>
                <a:cubicBezTo>
                  <a:pt x="1866900" y="1320098"/>
                  <a:pt x="1631820" y="1651839"/>
                  <a:pt x="1296791" y="1793545"/>
                </a:cubicBezTo>
                <a:cubicBezTo>
                  <a:pt x="1203942" y="1852691"/>
                  <a:pt x="1287305" y="1930886"/>
                  <a:pt x="1232555" y="1999556"/>
                </a:cubicBezTo>
                <a:lnTo>
                  <a:pt x="634346" y="1999556"/>
                </a:lnTo>
                <a:cubicBezTo>
                  <a:pt x="565309" y="1902311"/>
                  <a:pt x="667721" y="1838403"/>
                  <a:pt x="570109" y="1793545"/>
                </a:cubicBezTo>
                <a:cubicBezTo>
                  <a:pt x="235080" y="1651839"/>
                  <a:pt x="0" y="1320098"/>
                  <a:pt x="0" y="933450"/>
                </a:cubicBezTo>
                <a:cubicBezTo>
                  <a:pt x="0" y="417920"/>
                  <a:pt x="417920" y="0"/>
                  <a:pt x="9334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dir="t" rig="threePt"/>
          </a:scene3d>
          <a:sp3d prstMaterial="softEdge">
            <a:bevelT prst="angle" w="190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4" name="CustomShape 158"/>
          <p:cNvSpPr/>
          <p:nvPr/>
        </p:nvSpPr>
        <p:spPr>
          <a:xfrm rot="5400000">
            <a:off x="2063160" y="3427560"/>
            <a:ext cx="1060560" cy="620640"/>
          </a:xfrm>
          <a:custGeom>
            <a:avLst/>
            <a:gdLst/>
            <a:ahLst/>
            <a:rect l="l" t="t" r="r" b="b"/>
            <a:pathLst>
              <a:path w="2946783" h="1725351">
                <a:moveTo>
                  <a:pt x="0" y="1579299"/>
                </a:moveTo>
                <a:lnTo>
                  <a:pt x="0" y="146052"/>
                </a:lnTo>
                <a:cubicBezTo>
                  <a:pt x="0" y="65390"/>
                  <a:pt x="65390" y="0"/>
                  <a:pt x="146052" y="0"/>
                </a:cubicBezTo>
                <a:lnTo>
                  <a:pt x="273048" y="0"/>
                </a:lnTo>
                <a:lnTo>
                  <a:pt x="276917" y="781"/>
                </a:lnTo>
                <a:lnTo>
                  <a:pt x="284665" y="0"/>
                </a:lnTo>
                <a:lnTo>
                  <a:pt x="1262891" y="0"/>
                </a:lnTo>
                <a:cubicBezTo>
                  <a:pt x="1378622" y="0"/>
                  <a:pt x="1472441" y="93819"/>
                  <a:pt x="1472441" y="209550"/>
                </a:cubicBezTo>
                <a:cubicBezTo>
                  <a:pt x="1472441" y="285499"/>
                  <a:pt x="1432037" y="352011"/>
                  <a:pt x="1371551" y="388763"/>
                </a:cubicBezTo>
                <a:lnTo>
                  <a:pt x="1317424" y="410014"/>
                </a:lnTo>
                <a:lnTo>
                  <a:pt x="449527" y="410013"/>
                </a:lnTo>
                <a:cubicBezTo>
                  <a:pt x="432909" y="410013"/>
                  <a:pt x="419437" y="423485"/>
                  <a:pt x="419437" y="440103"/>
                </a:cubicBezTo>
                <a:cubicBezTo>
                  <a:pt x="419437" y="456721"/>
                  <a:pt x="432909" y="470193"/>
                  <a:pt x="449527" y="470193"/>
                </a:cubicBezTo>
                <a:lnTo>
                  <a:pt x="2130333" y="470193"/>
                </a:lnTo>
                <a:lnTo>
                  <a:pt x="2946783" y="862677"/>
                </a:lnTo>
                <a:lnTo>
                  <a:pt x="2130333" y="1255161"/>
                </a:lnTo>
                <a:lnTo>
                  <a:pt x="2130333" y="1255160"/>
                </a:lnTo>
                <a:lnTo>
                  <a:pt x="449527" y="1255159"/>
                </a:lnTo>
                <a:cubicBezTo>
                  <a:pt x="432909" y="1255159"/>
                  <a:pt x="419437" y="1268631"/>
                  <a:pt x="419437" y="1285249"/>
                </a:cubicBezTo>
                <a:cubicBezTo>
                  <a:pt x="419437" y="1301867"/>
                  <a:pt x="432909" y="1315339"/>
                  <a:pt x="449527" y="1315339"/>
                </a:cubicBezTo>
                <a:lnTo>
                  <a:pt x="1320685" y="1315339"/>
                </a:lnTo>
                <a:lnTo>
                  <a:pt x="1344457" y="1322719"/>
                </a:lnTo>
                <a:cubicBezTo>
                  <a:pt x="1419668" y="1354530"/>
                  <a:pt x="1472441" y="1429003"/>
                  <a:pt x="1472441" y="1515801"/>
                </a:cubicBezTo>
                <a:cubicBezTo>
                  <a:pt x="1472441" y="1631532"/>
                  <a:pt x="1378622" y="1725351"/>
                  <a:pt x="1262891" y="1725351"/>
                </a:cubicBezTo>
                <a:lnTo>
                  <a:pt x="284663" y="1725351"/>
                </a:lnTo>
                <a:lnTo>
                  <a:pt x="276916" y="1724570"/>
                </a:lnTo>
                <a:lnTo>
                  <a:pt x="273048" y="1725351"/>
                </a:lnTo>
                <a:lnTo>
                  <a:pt x="146052" y="1725351"/>
                </a:lnTo>
                <a:cubicBezTo>
                  <a:pt x="65390" y="1725351"/>
                  <a:pt x="0" y="1659961"/>
                  <a:pt x="0" y="1579299"/>
                </a:cubicBezTo>
                <a:close/>
              </a:path>
            </a:pathLst>
          </a:custGeom>
          <a:gradFill>
            <a:gsLst>
              <a:gs pos="72000">
                <a:schemeClr val="bg1">
                  <a:lumMod val="95000"/>
                </a:schemeClr>
              </a:gs>
              <a:gs pos="73000">
                <a:schemeClr val="bg1">
                  <a:lumMod val="85000"/>
                </a:schemeClr>
              </a:gs>
              <a:gs pos="94000">
                <a:schemeClr val="bg1">
                  <a:lumMod val="85000"/>
                  <a:lumMod val="50000"/>
                </a:schemeClr>
              </a:gs>
            </a:gsLst>
            <a:lin ang="0"/>
          </a:gradFill>
          <a:ln>
            <a:noFill/>
          </a:ln>
          <a:scene3d>
            <a:camera prst="orthographicFront"/>
            <a:lightRig dir="t" rig="threePt"/>
          </a:scene3d>
          <a:sp3d prstMaterial="softEdge">
            <a:bevelT prst="angle" w="190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5" name="CustomShape 159"/>
          <p:cNvSpPr/>
          <p:nvPr/>
        </p:nvSpPr>
        <p:spPr>
          <a:xfrm flipV="1">
            <a:off x="2562480" y="3210480"/>
            <a:ext cx="61560" cy="388800"/>
          </a:xfrm>
          <a:custGeom>
            <a:avLst/>
            <a:gdLst/>
            <a:ahLst/>
            <a:rect l="l" t="t" r="r" b="b"/>
            <a:pathLst>
              <a:path w="171689" h="1081000">
                <a:moveTo>
                  <a:pt x="0" y="1081000"/>
                </a:moveTo>
                <a:lnTo>
                  <a:pt x="171689" y="1081000"/>
                </a:lnTo>
                <a:lnTo>
                  <a:pt x="116621" y="966447"/>
                </a:lnTo>
                <a:lnTo>
                  <a:pt x="144455" y="83306"/>
                </a:lnTo>
                <a:lnTo>
                  <a:pt x="148442" y="83306"/>
                </a:lnTo>
                <a:lnTo>
                  <a:pt x="85843" y="0"/>
                </a:lnTo>
                <a:lnTo>
                  <a:pt x="23243" y="83306"/>
                </a:lnTo>
                <a:lnTo>
                  <a:pt x="27232" y="83306"/>
                </a:lnTo>
                <a:lnTo>
                  <a:pt x="28696" y="256922"/>
                </a:lnTo>
                <a:lnTo>
                  <a:pt x="54846" y="966909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dir="t" rig="threePt"/>
          </a:scene3d>
          <a:sp3d prstMaterial="softEdge">
            <a:bevelT prst="angle" w="190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6" name="CustomShape 160"/>
          <p:cNvSpPr/>
          <p:nvPr/>
        </p:nvSpPr>
        <p:spPr>
          <a:xfrm>
            <a:off x="1935360" y="2652120"/>
            <a:ext cx="189360" cy="62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algn="tl" blurRad="127000" dir="2700000" dist="63500" rotWithShape="0">
              <a:srgbClr val="000000">
                <a:alpha val="29000"/>
              </a:srgbClr>
            </a:outerShdw>
          </a:effectLst>
          <a:scene3d>
            <a:camera prst="orthographicFront"/>
            <a:lightRig dir="t" rig="threePt"/>
          </a:scene3d>
          <a:sp3d prstMaterial="softEdge">
            <a:bevelT prst="angle" w="190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7" name="CustomShape 161"/>
          <p:cNvSpPr/>
          <p:nvPr/>
        </p:nvSpPr>
        <p:spPr>
          <a:xfrm rot="2700000">
            <a:off x="2100960" y="2251800"/>
            <a:ext cx="189360" cy="62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algn="tl" blurRad="127000" dir="2700000" dist="63500" rotWithShape="0">
              <a:srgbClr val="000000">
                <a:alpha val="29000"/>
              </a:srgbClr>
            </a:outerShdw>
          </a:effectLst>
          <a:scene3d>
            <a:camera prst="orthographicFront"/>
            <a:lightRig dir="t" rig="threePt"/>
          </a:scene3d>
          <a:sp3d prstMaterial="softEdge">
            <a:bevelT prst="angle" w="190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8" name="CustomShape 162"/>
          <p:cNvSpPr/>
          <p:nvPr/>
        </p:nvSpPr>
        <p:spPr>
          <a:xfrm rot="5400000">
            <a:off x="2501640" y="2086200"/>
            <a:ext cx="189360" cy="62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algn="tl" blurRad="127000" dir="2700000" dist="63500" rotWithShape="0">
              <a:srgbClr val="000000">
                <a:alpha val="29000"/>
              </a:srgbClr>
            </a:outerShdw>
          </a:effectLst>
          <a:scene3d>
            <a:camera prst="orthographicFront"/>
            <a:lightRig dir="t" rig="threePt"/>
          </a:scene3d>
          <a:sp3d prstMaterial="softEdge">
            <a:bevelT prst="angle" w="190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9" name="CustomShape 163"/>
          <p:cNvSpPr/>
          <p:nvPr/>
        </p:nvSpPr>
        <p:spPr>
          <a:xfrm rot="8100000">
            <a:off x="2901960" y="2251800"/>
            <a:ext cx="189360" cy="62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algn="tl" blurRad="127000" dir="2700000" dist="63500" rotWithShape="0">
              <a:srgbClr val="000000">
                <a:alpha val="29000"/>
              </a:srgbClr>
            </a:outerShdw>
          </a:effectLst>
          <a:scene3d>
            <a:camera prst="orthographicFront"/>
            <a:lightRig dir="t" rig="threePt"/>
          </a:scene3d>
          <a:sp3d prstMaterial="softEdge">
            <a:bevelT prst="angle" w="190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0" name="CustomShape 164"/>
          <p:cNvSpPr/>
          <p:nvPr/>
        </p:nvSpPr>
        <p:spPr>
          <a:xfrm rot="10800000">
            <a:off x="3256920" y="2715120"/>
            <a:ext cx="189360" cy="62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algn="tl" blurRad="127000" dir="2700000" dist="63500" rotWithShape="0">
              <a:srgbClr val="000000">
                <a:alpha val="29000"/>
              </a:srgbClr>
            </a:outerShdw>
          </a:effectLst>
          <a:scene3d>
            <a:camera prst="orthographicFront"/>
            <a:lightRig dir="t" rig="threePt"/>
          </a:scene3d>
          <a:sp3d prstMaterial="softEdge">
            <a:bevelT prst="angle" w="190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1" name="CustomShape 165"/>
          <p:cNvSpPr/>
          <p:nvPr/>
        </p:nvSpPr>
        <p:spPr>
          <a:xfrm>
            <a:off x="2444760" y="2699640"/>
            <a:ext cx="206280" cy="206280"/>
          </a:xfrm>
          <a:custGeom>
            <a:avLst/>
            <a:gdLst/>
            <a:ahLst/>
            <a:rect l="l" t="t" r="r" b="b"/>
            <a:pathLst>
              <a:path w="1740762" h="1740760">
                <a:moveTo>
                  <a:pt x="870381" y="422211"/>
                </a:moveTo>
                <a:cubicBezTo>
                  <a:pt x="622864" y="422211"/>
                  <a:pt x="422212" y="622863"/>
                  <a:pt x="422212" y="870380"/>
                </a:cubicBezTo>
                <a:cubicBezTo>
                  <a:pt x="422212" y="1117897"/>
                  <a:pt x="622864" y="1318549"/>
                  <a:pt x="870381" y="1318549"/>
                </a:cubicBezTo>
                <a:cubicBezTo>
                  <a:pt x="1117898" y="1318549"/>
                  <a:pt x="1318550" y="1117897"/>
                  <a:pt x="1318550" y="870380"/>
                </a:cubicBezTo>
                <a:cubicBezTo>
                  <a:pt x="1318550" y="622863"/>
                  <a:pt x="1117898" y="422211"/>
                  <a:pt x="870381" y="422211"/>
                </a:cubicBezTo>
                <a:close/>
                <a:moveTo>
                  <a:pt x="785261" y="0"/>
                </a:moveTo>
                <a:lnTo>
                  <a:pt x="955501" y="0"/>
                </a:lnTo>
                <a:lnTo>
                  <a:pt x="955501" y="134329"/>
                </a:lnTo>
                <a:lnTo>
                  <a:pt x="1014988" y="143408"/>
                </a:lnTo>
                <a:lnTo>
                  <a:pt x="1073317" y="158020"/>
                </a:lnTo>
                <a:lnTo>
                  <a:pt x="1124821" y="33680"/>
                </a:lnTo>
                <a:lnTo>
                  <a:pt x="1282102" y="98828"/>
                </a:lnTo>
                <a:lnTo>
                  <a:pt x="1229998" y="224619"/>
                </a:lnTo>
                <a:lnTo>
                  <a:pt x="1250218" y="235760"/>
                </a:lnTo>
                <a:cubicBezTo>
                  <a:pt x="1276992" y="252029"/>
                  <a:pt x="1302655" y="269943"/>
                  <a:pt x="1327066" y="289364"/>
                </a:cubicBezTo>
                <a:lnTo>
                  <a:pt x="1329143" y="291241"/>
                </a:lnTo>
                <a:lnTo>
                  <a:pt x="1425645" y="194739"/>
                </a:lnTo>
                <a:lnTo>
                  <a:pt x="1546022" y="315117"/>
                </a:lnTo>
                <a:lnTo>
                  <a:pt x="1448558" y="412582"/>
                </a:lnTo>
                <a:lnTo>
                  <a:pt x="1457388" y="422838"/>
                </a:lnTo>
                <a:lnTo>
                  <a:pt x="1514167" y="511583"/>
                </a:lnTo>
                <a:lnTo>
                  <a:pt x="1641935" y="458659"/>
                </a:lnTo>
                <a:lnTo>
                  <a:pt x="1707082" y="615941"/>
                </a:lnTo>
                <a:lnTo>
                  <a:pt x="1579247" y="668892"/>
                </a:lnTo>
                <a:lnTo>
                  <a:pt x="1584835" y="687711"/>
                </a:lnTo>
                <a:cubicBezTo>
                  <a:pt x="1592232" y="716929"/>
                  <a:pt x="1597895" y="746838"/>
                  <a:pt x="1601709" y="777321"/>
                </a:cubicBezTo>
                <a:lnTo>
                  <a:pt x="1602202" y="785260"/>
                </a:lnTo>
                <a:lnTo>
                  <a:pt x="1740762" y="785260"/>
                </a:lnTo>
                <a:lnTo>
                  <a:pt x="1740762" y="955500"/>
                </a:lnTo>
                <a:lnTo>
                  <a:pt x="1602244" y="955500"/>
                </a:lnTo>
                <a:lnTo>
                  <a:pt x="1592412" y="1019928"/>
                </a:lnTo>
                <a:lnTo>
                  <a:pt x="1579385" y="1071925"/>
                </a:lnTo>
                <a:lnTo>
                  <a:pt x="1707082" y="1124819"/>
                </a:lnTo>
                <a:lnTo>
                  <a:pt x="1641935" y="1282101"/>
                </a:lnTo>
                <a:lnTo>
                  <a:pt x="1514336" y="1229247"/>
                </a:lnTo>
                <a:lnTo>
                  <a:pt x="1500059" y="1255158"/>
                </a:lnTo>
                <a:lnTo>
                  <a:pt x="1448892" y="1328512"/>
                </a:lnTo>
                <a:lnTo>
                  <a:pt x="1546022" y="1425643"/>
                </a:lnTo>
                <a:lnTo>
                  <a:pt x="1425645" y="1546021"/>
                </a:lnTo>
                <a:lnTo>
                  <a:pt x="1328549" y="1448925"/>
                </a:lnTo>
                <a:lnTo>
                  <a:pt x="1312981" y="1462328"/>
                </a:lnTo>
                <a:lnTo>
                  <a:pt x="1229762" y="1515571"/>
                </a:lnTo>
                <a:lnTo>
                  <a:pt x="1282102" y="1641932"/>
                </a:lnTo>
                <a:lnTo>
                  <a:pt x="1124821" y="1707080"/>
                </a:lnTo>
                <a:lnTo>
                  <a:pt x="1073151" y="1582339"/>
                </a:lnTo>
                <a:lnTo>
                  <a:pt x="1048108" y="1589775"/>
                </a:lnTo>
                <a:cubicBezTo>
                  <a:pt x="1018890" y="1597172"/>
                  <a:pt x="988981" y="1602835"/>
                  <a:pt x="958498" y="1606649"/>
                </a:cubicBezTo>
                <a:lnTo>
                  <a:pt x="955501" y="1606835"/>
                </a:lnTo>
                <a:lnTo>
                  <a:pt x="955501" y="1740760"/>
                </a:lnTo>
                <a:lnTo>
                  <a:pt x="785261" y="1740760"/>
                </a:lnTo>
                <a:lnTo>
                  <a:pt x="785261" y="1607939"/>
                </a:lnTo>
                <a:lnTo>
                  <a:pt x="715891" y="1597352"/>
                </a:lnTo>
                <a:lnTo>
                  <a:pt x="666516" y="1584982"/>
                </a:lnTo>
                <a:lnTo>
                  <a:pt x="615942" y="1707080"/>
                </a:lnTo>
                <a:lnTo>
                  <a:pt x="458661" y="1641932"/>
                </a:lnTo>
                <a:lnTo>
                  <a:pt x="508928" y="1520575"/>
                </a:lnTo>
                <a:lnTo>
                  <a:pt x="480660" y="1504999"/>
                </a:lnTo>
                <a:lnTo>
                  <a:pt x="407307" y="1453832"/>
                </a:lnTo>
                <a:lnTo>
                  <a:pt x="315118" y="1546021"/>
                </a:lnTo>
                <a:lnTo>
                  <a:pt x="194740" y="1425643"/>
                </a:lnTo>
                <a:lnTo>
                  <a:pt x="286894" y="1333489"/>
                </a:lnTo>
                <a:lnTo>
                  <a:pt x="273491" y="1317922"/>
                </a:lnTo>
                <a:lnTo>
                  <a:pt x="218783" y="1232414"/>
                </a:lnTo>
                <a:lnTo>
                  <a:pt x="98828" y="1282101"/>
                </a:lnTo>
                <a:lnTo>
                  <a:pt x="33680" y="1124819"/>
                </a:lnTo>
                <a:lnTo>
                  <a:pt x="152714" y="1075514"/>
                </a:lnTo>
                <a:lnTo>
                  <a:pt x="146043" y="1053048"/>
                </a:lnTo>
                <a:cubicBezTo>
                  <a:pt x="138647" y="1023830"/>
                  <a:pt x="132984" y="993922"/>
                  <a:pt x="129170" y="963438"/>
                </a:cubicBezTo>
                <a:lnTo>
                  <a:pt x="128677" y="955500"/>
                </a:lnTo>
                <a:lnTo>
                  <a:pt x="0" y="955500"/>
                </a:lnTo>
                <a:lnTo>
                  <a:pt x="0" y="785260"/>
                </a:lnTo>
                <a:lnTo>
                  <a:pt x="128814" y="785260"/>
                </a:lnTo>
                <a:lnTo>
                  <a:pt x="134981" y="739025"/>
                </a:lnTo>
                <a:cubicBezTo>
                  <a:pt x="138313" y="720372"/>
                  <a:pt x="142341" y="701961"/>
                  <a:pt x="147040" y="683819"/>
                </a:cubicBezTo>
                <a:lnTo>
                  <a:pt x="152622" y="665208"/>
                </a:lnTo>
                <a:lnTo>
                  <a:pt x="33680" y="615940"/>
                </a:lnTo>
                <a:lnTo>
                  <a:pt x="98828" y="458659"/>
                </a:lnTo>
                <a:lnTo>
                  <a:pt x="219054" y="508459"/>
                </a:lnTo>
                <a:lnTo>
                  <a:pt x="264199" y="435381"/>
                </a:lnTo>
                <a:lnTo>
                  <a:pt x="286732" y="407109"/>
                </a:lnTo>
                <a:lnTo>
                  <a:pt x="194740" y="315117"/>
                </a:lnTo>
                <a:lnTo>
                  <a:pt x="315118" y="194739"/>
                </a:lnTo>
                <a:lnTo>
                  <a:pt x="407197" y="286817"/>
                </a:lnTo>
                <a:lnTo>
                  <a:pt x="460791" y="248268"/>
                </a:lnTo>
                <a:lnTo>
                  <a:pt x="508858" y="220014"/>
                </a:lnTo>
                <a:lnTo>
                  <a:pt x="458661" y="98828"/>
                </a:lnTo>
                <a:lnTo>
                  <a:pt x="615942" y="33679"/>
                </a:lnTo>
                <a:lnTo>
                  <a:pt x="666597" y="155970"/>
                </a:lnTo>
                <a:lnTo>
                  <a:pt x="715891" y="143408"/>
                </a:lnTo>
                <a:lnTo>
                  <a:pt x="785261" y="13282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2" name="CustomShape 166"/>
          <p:cNvSpPr/>
          <p:nvPr/>
        </p:nvSpPr>
        <p:spPr>
          <a:xfrm>
            <a:off x="2628360" y="2645280"/>
            <a:ext cx="154080" cy="154080"/>
          </a:xfrm>
          <a:custGeom>
            <a:avLst/>
            <a:gdLst/>
            <a:ahLst/>
            <a:rect l="l" t="t" r="r" b="b"/>
            <a:pathLst>
              <a:path w="1740762" h="1740760">
                <a:moveTo>
                  <a:pt x="870381" y="422211"/>
                </a:moveTo>
                <a:cubicBezTo>
                  <a:pt x="622864" y="422211"/>
                  <a:pt x="422212" y="622863"/>
                  <a:pt x="422212" y="870380"/>
                </a:cubicBezTo>
                <a:cubicBezTo>
                  <a:pt x="422212" y="1117897"/>
                  <a:pt x="622864" y="1318549"/>
                  <a:pt x="870381" y="1318549"/>
                </a:cubicBezTo>
                <a:cubicBezTo>
                  <a:pt x="1117898" y="1318549"/>
                  <a:pt x="1318550" y="1117897"/>
                  <a:pt x="1318550" y="870380"/>
                </a:cubicBezTo>
                <a:cubicBezTo>
                  <a:pt x="1318550" y="622863"/>
                  <a:pt x="1117898" y="422211"/>
                  <a:pt x="870381" y="422211"/>
                </a:cubicBezTo>
                <a:close/>
                <a:moveTo>
                  <a:pt x="785261" y="0"/>
                </a:moveTo>
                <a:lnTo>
                  <a:pt x="955501" y="0"/>
                </a:lnTo>
                <a:lnTo>
                  <a:pt x="955501" y="134329"/>
                </a:lnTo>
                <a:lnTo>
                  <a:pt x="1014988" y="143408"/>
                </a:lnTo>
                <a:lnTo>
                  <a:pt x="1073317" y="158020"/>
                </a:lnTo>
                <a:lnTo>
                  <a:pt x="1124821" y="33680"/>
                </a:lnTo>
                <a:lnTo>
                  <a:pt x="1282102" y="98828"/>
                </a:lnTo>
                <a:lnTo>
                  <a:pt x="1229998" y="224619"/>
                </a:lnTo>
                <a:lnTo>
                  <a:pt x="1250218" y="235760"/>
                </a:lnTo>
                <a:cubicBezTo>
                  <a:pt x="1276992" y="252029"/>
                  <a:pt x="1302655" y="269943"/>
                  <a:pt x="1327066" y="289364"/>
                </a:cubicBezTo>
                <a:lnTo>
                  <a:pt x="1329143" y="291241"/>
                </a:lnTo>
                <a:lnTo>
                  <a:pt x="1425645" y="194739"/>
                </a:lnTo>
                <a:lnTo>
                  <a:pt x="1546022" y="315117"/>
                </a:lnTo>
                <a:lnTo>
                  <a:pt x="1448558" y="412582"/>
                </a:lnTo>
                <a:lnTo>
                  <a:pt x="1457388" y="422838"/>
                </a:lnTo>
                <a:lnTo>
                  <a:pt x="1514167" y="511583"/>
                </a:lnTo>
                <a:lnTo>
                  <a:pt x="1641935" y="458659"/>
                </a:lnTo>
                <a:lnTo>
                  <a:pt x="1707082" y="615941"/>
                </a:lnTo>
                <a:lnTo>
                  <a:pt x="1579247" y="668892"/>
                </a:lnTo>
                <a:lnTo>
                  <a:pt x="1584835" y="687711"/>
                </a:lnTo>
                <a:cubicBezTo>
                  <a:pt x="1592232" y="716929"/>
                  <a:pt x="1597895" y="746838"/>
                  <a:pt x="1601709" y="777321"/>
                </a:cubicBezTo>
                <a:lnTo>
                  <a:pt x="1602202" y="785260"/>
                </a:lnTo>
                <a:lnTo>
                  <a:pt x="1740762" y="785260"/>
                </a:lnTo>
                <a:lnTo>
                  <a:pt x="1740762" y="955500"/>
                </a:lnTo>
                <a:lnTo>
                  <a:pt x="1602244" y="955500"/>
                </a:lnTo>
                <a:lnTo>
                  <a:pt x="1592412" y="1019928"/>
                </a:lnTo>
                <a:lnTo>
                  <a:pt x="1579385" y="1071925"/>
                </a:lnTo>
                <a:lnTo>
                  <a:pt x="1707082" y="1124819"/>
                </a:lnTo>
                <a:lnTo>
                  <a:pt x="1641935" y="1282101"/>
                </a:lnTo>
                <a:lnTo>
                  <a:pt x="1514336" y="1229247"/>
                </a:lnTo>
                <a:lnTo>
                  <a:pt x="1500059" y="1255158"/>
                </a:lnTo>
                <a:lnTo>
                  <a:pt x="1448892" y="1328512"/>
                </a:lnTo>
                <a:lnTo>
                  <a:pt x="1546022" y="1425643"/>
                </a:lnTo>
                <a:lnTo>
                  <a:pt x="1425645" y="1546021"/>
                </a:lnTo>
                <a:lnTo>
                  <a:pt x="1328549" y="1448925"/>
                </a:lnTo>
                <a:lnTo>
                  <a:pt x="1312981" y="1462328"/>
                </a:lnTo>
                <a:lnTo>
                  <a:pt x="1229762" y="1515571"/>
                </a:lnTo>
                <a:lnTo>
                  <a:pt x="1282102" y="1641932"/>
                </a:lnTo>
                <a:lnTo>
                  <a:pt x="1124821" y="1707080"/>
                </a:lnTo>
                <a:lnTo>
                  <a:pt x="1073151" y="1582339"/>
                </a:lnTo>
                <a:lnTo>
                  <a:pt x="1048108" y="1589775"/>
                </a:lnTo>
                <a:cubicBezTo>
                  <a:pt x="1018890" y="1597172"/>
                  <a:pt x="988981" y="1602835"/>
                  <a:pt x="958498" y="1606649"/>
                </a:cubicBezTo>
                <a:lnTo>
                  <a:pt x="955501" y="1606835"/>
                </a:lnTo>
                <a:lnTo>
                  <a:pt x="955501" y="1740760"/>
                </a:lnTo>
                <a:lnTo>
                  <a:pt x="785261" y="1740760"/>
                </a:lnTo>
                <a:lnTo>
                  <a:pt x="785261" y="1607939"/>
                </a:lnTo>
                <a:lnTo>
                  <a:pt x="715891" y="1597352"/>
                </a:lnTo>
                <a:lnTo>
                  <a:pt x="666516" y="1584982"/>
                </a:lnTo>
                <a:lnTo>
                  <a:pt x="615942" y="1707080"/>
                </a:lnTo>
                <a:lnTo>
                  <a:pt x="458661" y="1641932"/>
                </a:lnTo>
                <a:lnTo>
                  <a:pt x="508928" y="1520575"/>
                </a:lnTo>
                <a:lnTo>
                  <a:pt x="480660" y="1504999"/>
                </a:lnTo>
                <a:lnTo>
                  <a:pt x="407307" y="1453832"/>
                </a:lnTo>
                <a:lnTo>
                  <a:pt x="315118" y="1546021"/>
                </a:lnTo>
                <a:lnTo>
                  <a:pt x="194740" y="1425643"/>
                </a:lnTo>
                <a:lnTo>
                  <a:pt x="286894" y="1333489"/>
                </a:lnTo>
                <a:lnTo>
                  <a:pt x="273491" y="1317922"/>
                </a:lnTo>
                <a:lnTo>
                  <a:pt x="218783" y="1232414"/>
                </a:lnTo>
                <a:lnTo>
                  <a:pt x="98828" y="1282101"/>
                </a:lnTo>
                <a:lnTo>
                  <a:pt x="33680" y="1124819"/>
                </a:lnTo>
                <a:lnTo>
                  <a:pt x="152714" y="1075514"/>
                </a:lnTo>
                <a:lnTo>
                  <a:pt x="146043" y="1053048"/>
                </a:lnTo>
                <a:cubicBezTo>
                  <a:pt x="138647" y="1023830"/>
                  <a:pt x="132984" y="993922"/>
                  <a:pt x="129170" y="963438"/>
                </a:cubicBezTo>
                <a:lnTo>
                  <a:pt x="128677" y="955500"/>
                </a:lnTo>
                <a:lnTo>
                  <a:pt x="0" y="955500"/>
                </a:lnTo>
                <a:lnTo>
                  <a:pt x="0" y="785260"/>
                </a:lnTo>
                <a:lnTo>
                  <a:pt x="128814" y="785260"/>
                </a:lnTo>
                <a:lnTo>
                  <a:pt x="134981" y="739025"/>
                </a:lnTo>
                <a:cubicBezTo>
                  <a:pt x="138313" y="720372"/>
                  <a:pt x="142341" y="701961"/>
                  <a:pt x="147040" y="683819"/>
                </a:cubicBezTo>
                <a:lnTo>
                  <a:pt x="152622" y="665208"/>
                </a:lnTo>
                <a:lnTo>
                  <a:pt x="33680" y="615940"/>
                </a:lnTo>
                <a:lnTo>
                  <a:pt x="98828" y="458659"/>
                </a:lnTo>
                <a:lnTo>
                  <a:pt x="219054" y="508459"/>
                </a:lnTo>
                <a:lnTo>
                  <a:pt x="264199" y="435381"/>
                </a:lnTo>
                <a:lnTo>
                  <a:pt x="286732" y="407109"/>
                </a:lnTo>
                <a:lnTo>
                  <a:pt x="194740" y="315117"/>
                </a:lnTo>
                <a:lnTo>
                  <a:pt x="315118" y="194739"/>
                </a:lnTo>
                <a:lnTo>
                  <a:pt x="407197" y="286817"/>
                </a:lnTo>
                <a:lnTo>
                  <a:pt x="460791" y="248268"/>
                </a:lnTo>
                <a:lnTo>
                  <a:pt x="508858" y="220014"/>
                </a:lnTo>
                <a:lnTo>
                  <a:pt x="458661" y="98828"/>
                </a:lnTo>
                <a:lnTo>
                  <a:pt x="615942" y="33679"/>
                </a:lnTo>
                <a:lnTo>
                  <a:pt x="666597" y="155970"/>
                </a:lnTo>
                <a:lnTo>
                  <a:pt x="715891" y="143408"/>
                </a:lnTo>
                <a:lnTo>
                  <a:pt x="785261" y="132820"/>
                </a:lnTo>
                <a:close/>
              </a:path>
            </a:pathLst>
          </a:custGeom>
          <a:solidFill>
            <a:srgbClr val="0065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3" name="CustomShape 167"/>
          <p:cNvSpPr/>
          <p:nvPr/>
        </p:nvSpPr>
        <p:spPr>
          <a:xfrm>
            <a:off x="2403720" y="2378880"/>
            <a:ext cx="165240" cy="165240"/>
          </a:xfrm>
          <a:custGeom>
            <a:avLst/>
            <a:gdLst/>
            <a:ahLst/>
            <a:rect l="l" t="t" r="r" b="b"/>
            <a:pathLst>
              <a:path w="625779" h="625780">
                <a:moveTo>
                  <a:pt x="564580" y="0"/>
                </a:moveTo>
                <a:lnTo>
                  <a:pt x="625779" y="0"/>
                </a:lnTo>
                <a:lnTo>
                  <a:pt x="625779" y="303558"/>
                </a:lnTo>
                <a:cubicBezTo>
                  <a:pt x="447821" y="303558"/>
                  <a:pt x="303558" y="447821"/>
                  <a:pt x="303558" y="625779"/>
                </a:cubicBezTo>
                <a:lnTo>
                  <a:pt x="303559" y="625780"/>
                </a:lnTo>
                <a:lnTo>
                  <a:pt x="0" y="625780"/>
                </a:lnTo>
                <a:lnTo>
                  <a:pt x="0" y="564580"/>
                </a:lnTo>
                <a:lnTo>
                  <a:pt x="92614" y="564580"/>
                </a:lnTo>
                <a:lnTo>
                  <a:pt x="97048" y="531339"/>
                </a:lnTo>
                <a:cubicBezTo>
                  <a:pt x="99443" y="517928"/>
                  <a:pt x="102339" y="504691"/>
                  <a:pt x="105718" y="491647"/>
                </a:cubicBezTo>
                <a:lnTo>
                  <a:pt x="109731" y="478266"/>
                </a:lnTo>
                <a:lnTo>
                  <a:pt x="24215" y="442844"/>
                </a:lnTo>
                <a:lnTo>
                  <a:pt x="71055" y="329763"/>
                </a:lnTo>
                <a:lnTo>
                  <a:pt x="157494" y="365568"/>
                </a:lnTo>
                <a:lnTo>
                  <a:pt x="189952" y="313027"/>
                </a:lnTo>
                <a:lnTo>
                  <a:pt x="206152" y="292700"/>
                </a:lnTo>
                <a:lnTo>
                  <a:pt x="140013" y="226560"/>
                </a:lnTo>
                <a:lnTo>
                  <a:pt x="226561" y="140012"/>
                </a:lnTo>
                <a:lnTo>
                  <a:pt x="292763" y="206214"/>
                </a:lnTo>
                <a:lnTo>
                  <a:pt x="331296" y="178498"/>
                </a:lnTo>
                <a:lnTo>
                  <a:pt x="365854" y="158184"/>
                </a:lnTo>
                <a:lnTo>
                  <a:pt x="329764" y="71055"/>
                </a:lnTo>
                <a:lnTo>
                  <a:pt x="442845" y="24214"/>
                </a:lnTo>
                <a:lnTo>
                  <a:pt x="479264" y="112138"/>
                </a:lnTo>
                <a:lnTo>
                  <a:pt x="514705" y="103106"/>
                </a:lnTo>
                <a:lnTo>
                  <a:pt x="564580" y="95494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4" name="CustomShape 168"/>
          <p:cNvSpPr/>
          <p:nvPr/>
        </p:nvSpPr>
        <p:spPr>
          <a:xfrm rot="5400000">
            <a:off x="2569320" y="2378880"/>
            <a:ext cx="165240" cy="165240"/>
          </a:xfrm>
          <a:custGeom>
            <a:avLst/>
            <a:gdLst/>
            <a:ahLst/>
            <a:rect l="l" t="t" r="r" b="b"/>
            <a:pathLst>
              <a:path w="625779" h="625780">
                <a:moveTo>
                  <a:pt x="564580" y="0"/>
                </a:moveTo>
                <a:lnTo>
                  <a:pt x="625779" y="0"/>
                </a:lnTo>
                <a:lnTo>
                  <a:pt x="625779" y="303558"/>
                </a:lnTo>
                <a:cubicBezTo>
                  <a:pt x="447821" y="303558"/>
                  <a:pt x="303558" y="447821"/>
                  <a:pt x="303558" y="625779"/>
                </a:cubicBezTo>
                <a:lnTo>
                  <a:pt x="303559" y="625780"/>
                </a:lnTo>
                <a:lnTo>
                  <a:pt x="0" y="625780"/>
                </a:lnTo>
                <a:lnTo>
                  <a:pt x="0" y="564580"/>
                </a:lnTo>
                <a:lnTo>
                  <a:pt x="92614" y="564580"/>
                </a:lnTo>
                <a:lnTo>
                  <a:pt x="97048" y="531339"/>
                </a:lnTo>
                <a:cubicBezTo>
                  <a:pt x="99443" y="517928"/>
                  <a:pt x="102339" y="504691"/>
                  <a:pt x="105718" y="491647"/>
                </a:cubicBezTo>
                <a:lnTo>
                  <a:pt x="109731" y="478266"/>
                </a:lnTo>
                <a:lnTo>
                  <a:pt x="24215" y="442844"/>
                </a:lnTo>
                <a:lnTo>
                  <a:pt x="71055" y="329763"/>
                </a:lnTo>
                <a:lnTo>
                  <a:pt x="157494" y="365568"/>
                </a:lnTo>
                <a:lnTo>
                  <a:pt x="189952" y="313027"/>
                </a:lnTo>
                <a:lnTo>
                  <a:pt x="206152" y="292700"/>
                </a:lnTo>
                <a:lnTo>
                  <a:pt x="140013" y="226560"/>
                </a:lnTo>
                <a:lnTo>
                  <a:pt x="226561" y="140012"/>
                </a:lnTo>
                <a:lnTo>
                  <a:pt x="292763" y="206214"/>
                </a:lnTo>
                <a:lnTo>
                  <a:pt x="331296" y="178498"/>
                </a:lnTo>
                <a:lnTo>
                  <a:pt x="365854" y="158184"/>
                </a:lnTo>
                <a:lnTo>
                  <a:pt x="329764" y="71055"/>
                </a:lnTo>
                <a:lnTo>
                  <a:pt x="442845" y="24214"/>
                </a:lnTo>
                <a:lnTo>
                  <a:pt x="479264" y="112138"/>
                </a:lnTo>
                <a:lnTo>
                  <a:pt x="514705" y="103106"/>
                </a:lnTo>
                <a:lnTo>
                  <a:pt x="564580" y="95494"/>
                </a:lnTo>
                <a:close/>
              </a:path>
            </a:pathLst>
          </a:custGeom>
          <a:solidFill>
            <a:srgbClr val="0065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5" name="CustomShape 169"/>
          <p:cNvSpPr/>
          <p:nvPr/>
        </p:nvSpPr>
        <p:spPr>
          <a:xfrm rot="10800000">
            <a:off x="2734560" y="2710080"/>
            <a:ext cx="165240" cy="165240"/>
          </a:xfrm>
          <a:custGeom>
            <a:avLst/>
            <a:gdLst/>
            <a:ahLst/>
            <a:rect l="l" t="t" r="r" b="b"/>
            <a:pathLst>
              <a:path w="625779" h="625780">
                <a:moveTo>
                  <a:pt x="564580" y="0"/>
                </a:moveTo>
                <a:lnTo>
                  <a:pt x="625779" y="0"/>
                </a:lnTo>
                <a:lnTo>
                  <a:pt x="625779" y="303558"/>
                </a:lnTo>
                <a:cubicBezTo>
                  <a:pt x="447821" y="303558"/>
                  <a:pt x="303558" y="447821"/>
                  <a:pt x="303558" y="625779"/>
                </a:cubicBezTo>
                <a:lnTo>
                  <a:pt x="303559" y="625780"/>
                </a:lnTo>
                <a:lnTo>
                  <a:pt x="0" y="625780"/>
                </a:lnTo>
                <a:lnTo>
                  <a:pt x="0" y="564580"/>
                </a:lnTo>
                <a:lnTo>
                  <a:pt x="92614" y="564580"/>
                </a:lnTo>
                <a:lnTo>
                  <a:pt x="97048" y="531339"/>
                </a:lnTo>
                <a:cubicBezTo>
                  <a:pt x="99443" y="517928"/>
                  <a:pt x="102339" y="504691"/>
                  <a:pt x="105718" y="491647"/>
                </a:cubicBezTo>
                <a:lnTo>
                  <a:pt x="109731" y="478266"/>
                </a:lnTo>
                <a:lnTo>
                  <a:pt x="24215" y="442844"/>
                </a:lnTo>
                <a:lnTo>
                  <a:pt x="71055" y="329763"/>
                </a:lnTo>
                <a:lnTo>
                  <a:pt x="157494" y="365568"/>
                </a:lnTo>
                <a:lnTo>
                  <a:pt x="189952" y="313027"/>
                </a:lnTo>
                <a:lnTo>
                  <a:pt x="206152" y="292700"/>
                </a:lnTo>
                <a:lnTo>
                  <a:pt x="140013" y="226560"/>
                </a:lnTo>
                <a:lnTo>
                  <a:pt x="226561" y="140012"/>
                </a:lnTo>
                <a:lnTo>
                  <a:pt x="292763" y="206214"/>
                </a:lnTo>
                <a:lnTo>
                  <a:pt x="331296" y="178498"/>
                </a:lnTo>
                <a:lnTo>
                  <a:pt x="365854" y="158184"/>
                </a:lnTo>
                <a:lnTo>
                  <a:pt x="329764" y="71055"/>
                </a:lnTo>
                <a:lnTo>
                  <a:pt x="442845" y="24214"/>
                </a:lnTo>
                <a:lnTo>
                  <a:pt x="479264" y="112138"/>
                </a:lnTo>
                <a:lnTo>
                  <a:pt x="514705" y="103106"/>
                </a:lnTo>
                <a:lnTo>
                  <a:pt x="564580" y="95494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6" name="CustomShape 170"/>
          <p:cNvSpPr/>
          <p:nvPr/>
        </p:nvSpPr>
        <p:spPr>
          <a:xfrm rot="16200000">
            <a:off x="2403720" y="2544840"/>
            <a:ext cx="165240" cy="165240"/>
          </a:xfrm>
          <a:custGeom>
            <a:avLst/>
            <a:gdLst/>
            <a:ahLst/>
            <a:rect l="l" t="t" r="r" b="b"/>
            <a:pathLst>
              <a:path w="625779" h="625780">
                <a:moveTo>
                  <a:pt x="564580" y="0"/>
                </a:moveTo>
                <a:lnTo>
                  <a:pt x="625779" y="0"/>
                </a:lnTo>
                <a:lnTo>
                  <a:pt x="625779" y="303558"/>
                </a:lnTo>
                <a:cubicBezTo>
                  <a:pt x="447821" y="303558"/>
                  <a:pt x="303558" y="447821"/>
                  <a:pt x="303558" y="625779"/>
                </a:cubicBezTo>
                <a:lnTo>
                  <a:pt x="303559" y="625780"/>
                </a:lnTo>
                <a:lnTo>
                  <a:pt x="0" y="625780"/>
                </a:lnTo>
                <a:lnTo>
                  <a:pt x="0" y="564580"/>
                </a:lnTo>
                <a:lnTo>
                  <a:pt x="92614" y="564580"/>
                </a:lnTo>
                <a:lnTo>
                  <a:pt x="97048" y="531339"/>
                </a:lnTo>
                <a:cubicBezTo>
                  <a:pt x="99443" y="517928"/>
                  <a:pt x="102339" y="504691"/>
                  <a:pt x="105718" y="491647"/>
                </a:cubicBezTo>
                <a:lnTo>
                  <a:pt x="109731" y="478266"/>
                </a:lnTo>
                <a:lnTo>
                  <a:pt x="24215" y="442844"/>
                </a:lnTo>
                <a:lnTo>
                  <a:pt x="71055" y="329763"/>
                </a:lnTo>
                <a:lnTo>
                  <a:pt x="157494" y="365568"/>
                </a:lnTo>
                <a:lnTo>
                  <a:pt x="189952" y="313027"/>
                </a:lnTo>
                <a:lnTo>
                  <a:pt x="206152" y="292700"/>
                </a:lnTo>
                <a:lnTo>
                  <a:pt x="140013" y="226560"/>
                </a:lnTo>
                <a:lnTo>
                  <a:pt x="226561" y="140012"/>
                </a:lnTo>
                <a:lnTo>
                  <a:pt x="292763" y="206214"/>
                </a:lnTo>
                <a:lnTo>
                  <a:pt x="331296" y="178498"/>
                </a:lnTo>
                <a:lnTo>
                  <a:pt x="365854" y="158184"/>
                </a:lnTo>
                <a:lnTo>
                  <a:pt x="329764" y="71055"/>
                </a:lnTo>
                <a:lnTo>
                  <a:pt x="442845" y="24214"/>
                </a:lnTo>
                <a:lnTo>
                  <a:pt x="479264" y="112138"/>
                </a:lnTo>
                <a:lnTo>
                  <a:pt x="514705" y="103106"/>
                </a:lnTo>
                <a:lnTo>
                  <a:pt x="564580" y="95494"/>
                </a:lnTo>
                <a:close/>
              </a:path>
            </a:pathLst>
          </a:custGeom>
          <a:solidFill>
            <a:srgbClr val="0065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7" name="CustomShape 171"/>
          <p:cNvSpPr/>
          <p:nvPr/>
        </p:nvSpPr>
        <p:spPr>
          <a:xfrm rot="1860000">
            <a:off x="2590560" y="2638800"/>
            <a:ext cx="8640" cy="864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8" name="CustomShape 172"/>
          <p:cNvSpPr/>
          <p:nvPr/>
        </p:nvSpPr>
        <p:spPr>
          <a:xfrm>
            <a:off x="6671880" y="2484000"/>
            <a:ext cx="244800" cy="954360"/>
          </a:xfrm>
          <a:prstGeom prst="rect">
            <a:avLst/>
          </a:prstGeom>
          <a:solidFill>
            <a:srgbClr val="0065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89" name="图片 210" descr=""/>
          <p:cNvPicPr/>
          <p:nvPr/>
        </p:nvPicPr>
        <p:blipFill>
          <a:blip r:embed="rId2"/>
          <a:srcRect l="0" t="55877" r="0" b="0"/>
          <a:stretch/>
        </p:blipFill>
        <p:spPr>
          <a:xfrm>
            <a:off x="3476880" y="3438720"/>
            <a:ext cx="3498120" cy="216360"/>
          </a:xfrm>
          <a:prstGeom prst="rect">
            <a:avLst/>
          </a:prstGeom>
          <a:ln>
            <a:noFill/>
          </a:ln>
        </p:spPr>
      </p:pic>
      <p:sp>
        <p:nvSpPr>
          <p:cNvPr id="790" name="CustomShape 173"/>
          <p:cNvSpPr/>
          <p:nvPr/>
        </p:nvSpPr>
        <p:spPr>
          <a:xfrm>
            <a:off x="3869640" y="2773440"/>
            <a:ext cx="372240" cy="372240"/>
          </a:xfrm>
          <a:prstGeom prst="ellipse">
            <a:avLst/>
          </a:prstGeom>
          <a:solidFill>
            <a:srgbClr val="0065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1" name="CustomShape 174"/>
          <p:cNvSpPr/>
          <p:nvPr/>
        </p:nvSpPr>
        <p:spPr>
          <a:xfrm>
            <a:off x="3678480" y="2794320"/>
            <a:ext cx="772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Kartika"/>
                <a:ea typeface="LiHei Pro"/>
              </a:rPr>
              <a:t>02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2" name="CustomShape 175"/>
          <p:cNvSpPr/>
          <p:nvPr/>
        </p:nvSpPr>
        <p:spPr>
          <a:xfrm>
            <a:off x="4525560" y="2652480"/>
            <a:ext cx="180864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问题出现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3" name="CustomShape 176"/>
          <p:cNvSpPr/>
          <p:nvPr/>
        </p:nvSpPr>
        <p:spPr>
          <a:xfrm>
            <a:off x="6672600" y="1559520"/>
            <a:ext cx="244800" cy="924120"/>
          </a:xfrm>
          <a:prstGeom prst="round1Rect">
            <a:avLst>
              <a:gd name="adj" fmla="val 4032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94" name="图片 216" descr=""/>
          <p:cNvPicPr/>
          <p:nvPr/>
        </p:nvPicPr>
        <p:blipFill>
          <a:blip r:embed="rId3"/>
          <a:srcRect l="0" t="55877" r="0" b="0"/>
          <a:stretch/>
        </p:blipFill>
        <p:spPr>
          <a:xfrm>
            <a:off x="3476880" y="2484000"/>
            <a:ext cx="3498120" cy="216360"/>
          </a:xfrm>
          <a:prstGeom prst="rect">
            <a:avLst/>
          </a:prstGeom>
          <a:ln>
            <a:noFill/>
          </a:ln>
        </p:spPr>
      </p:pic>
      <p:sp>
        <p:nvSpPr>
          <p:cNvPr id="795" name="CustomShape 177"/>
          <p:cNvSpPr/>
          <p:nvPr/>
        </p:nvSpPr>
        <p:spPr>
          <a:xfrm>
            <a:off x="3869640" y="1835640"/>
            <a:ext cx="372240" cy="37224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6" name="CustomShape 178"/>
          <p:cNvSpPr/>
          <p:nvPr/>
        </p:nvSpPr>
        <p:spPr>
          <a:xfrm>
            <a:off x="3682800" y="1869840"/>
            <a:ext cx="772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Kartika"/>
                <a:ea typeface="LiHei Pro"/>
              </a:rPr>
              <a:t>01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7" name="CustomShape 179"/>
          <p:cNvSpPr/>
          <p:nvPr/>
        </p:nvSpPr>
        <p:spPr>
          <a:xfrm>
            <a:off x="4535640" y="1699560"/>
            <a:ext cx="180864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前期准备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8" name="CustomShape 180"/>
          <p:cNvSpPr/>
          <p:nvPr/>
        </p:nvSpPr>
        <p:spPr>
          <a:xfrm flipV="1">
            <a:off x="6671880" y="4392720"/>
            <a:ext cx="244800" cy="954360"/>
          </a:xfrm>
          <a:prstGeom prst="round1Rect">
            <a:avLst>
              <a:gd name="adj" fmla="val 50000"/>
            </a:avLst>
          </a:prstGeom>
          <a:solidFill>
            <a:srgbClr val="0065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9" name="CustomShape 181"/>
          <p:cNvSpPr/>
          <p:nvPr/>
        </p:nvSpPr>
        <p:spPr>
          <a:xfrm>
            <a:off x="3869640" y="4678920"/>
            <a:ext cx="372240" cy="372240"/>
          </a:xfrm>
          <a:prstGeom prst="ellipse">
            <a:avLst/>
          </a:prstGeom>
          <a:solidFill>
            <a:srgbClr val="0065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0" name="CustomShape 182"/>
          <p:cNvSpPr/>
          <p:nvPr/>
        </p:nvSpPr>
        <p:spPr>
          <a:xfrm>
            <a:off x="3684960" y="4713840"/>
            <a:ext cx="772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Kartika"/>
                <a:ea typeface="LiHei Pro"/>
              </a:rPr>
              <a:t>04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1" name="CustomShape 183"/>
          <p:cNvSpPr/>
          <p:nvPr/>
        </p:nvSpPr>
        <p:spPr>
          <a:xfrm>
            <a:off x="4547520" y="4556160"/>
            <a:ext cx="180864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收获结果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2" name="CustomShape 184"/>
          <p:cNvSpPr/>
          <p:nvPr/>
        </p:nvSpPr>
        <p:spPr>
          <a:xfrm>
            <a:off x="6671880" y="3438720"/>
            <a:ext cx="244800" cy="9543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03" name="图片 227" descr=""/>
          <p:cNvPicPr/>
          <p:nvPr/>
        </p:nvPicPr>
        <p:blipFill>
          <a:blip r:embed="rId4"/>
          <a:srcRect l="0" t="55877" r="0" b="0"/>
          <a:stretch/>
        </p:blipFill>
        <p:spPr>
          <a:xfrm>
            <a:off x="3476880" y="4393440"/>
            <a:ext cx="3498120" cy="216360"/>
          </a:xfrm>
          <a:prstGeom prst="rect">
            <a:avLst/>
          </a:prstGeom>
          <a:ln>
            <a:noFill/>
          </a:ln>
        </p:spPr>
      </p:pic>
      <p:sp>
        <p:nvSpPr>
          <p:cNvPr id="804" name="CustomShape 185"/>
          <p:cNvSpPr/>
          <p:nvPr/>
        </p:nvSpPr>
        <p:spPr>
          <a:xfrm>
            <a:off x="3869640" y="3722760"/>
            <a:ext cx="372240" cy="37224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5" name="CustomShape 186"/>
          <p:cNvSpPr/>
          <p:nvPr/>
        </p:nvSpPr>
        <p:spPr>
          <a:xfrm>
            <a:off x="3671280" y="3759840"/>
            <a:ext cx="772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Kartika"/>
                <a:ea typeface="LiHei Pro"/>
              </a:rPr>
              <a:t>03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6" name="CustomShape 187"/>
          <p:cNvSpPr/>
          <p:nvPr/>
        </p:nvSpPr>
        <p:spPr>
          <a:xfrm>
            <a:off x="4546080" y="3551040"/>
            <a:ext cx="180864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沟通协作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7" name="CustomShape 188"/>
          <p:cNvSpPr/>
          <p:nvPr/>
        </p:nvSpPr>
        <p:spPr>
          <a:xfrm>
            <a:off x="7562880" y="1657440"/>
            <a:ext cx="3535920" cy="81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1</a:t>
            </a: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、与对方沟通</a:t>
            </a: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push</a:t>
            </a: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的相关物料，以及</a:t>
            </a: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push</a:t>
            </a: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时间。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微软雅黑"/>
              </a:rPr>
              <a:t>10-100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微软雅黑"/>
              </a:rPr>
              <a:t>元随机金额话费大礼包（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微软雅黑"/>
              </a:rPr>
              <a:t>7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微软雅黑"/>
              </a:rPr>
              <a:t>元购买）。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8" name="CustomShape 189"/>
          <p:cNvSpPr/>
          <p:nvPr/>
        </p:nvSpPr>
        <p:spPr>
          <a:xfrm>
            <a:off x="7559640" y="2597400"/>
            <a:ext cx="3535920" cy="54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1</a:t>
            </a: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、临近</a:t>
            </a: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push</a:t>
            </a: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发送时间点，活动不满足用户免门槛参与条件。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9" name="CustomShape 190"/>
          <p:cNvSpPr/>
          <p:nvPr/>
        </p:nvSpPr>
        <p:spPr>
          <a:xfrm>
            <a:off x="7576920" y="3411720"/>
            <a:ext cx="3535920" cy="109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1</a:t>
            </a: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、与客户和运营沟通，改方案时间来不及，只能在原有的活动那个基础上修改，增加免门槛参与条件，免费领取</a:t>
            </a: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5·20</a:t>
            </a: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超值现金券礼包和</a:t>
            </a: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7</a:t>
            </a: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元抢购话费大礼包资格。最终通过审核。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0" name="CustomShape 191"/>
          <p:cNvSpPr/>
          <p:nvPr/>
        </p:nvSpPr>
        <p:spPr>
          <a:xfrm>
            <a:off x="7559640" y="4484160"/>
            <a:ext cx="353592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1</a:t>
            </a: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</a:t>
            </a: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push</a:t>
            </a: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点击率：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6.25%</a:t>
            </a: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2</a:t>
            </a: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、页面转化率：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27.71%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1" name="CustomShape 192"/>
          <p:cNvSpPr/>
          <p:nvPr/>
        </p:nvSpPr>
        <p:spPr>
          <a:xfrm>
            <a:off x="1683000" y="4379400"/>
            <a:ext cx="182880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聚美优品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Push</a:t>
            </a:r>
            <a:r>
              <a:rPr b="1" lang="en-US" sz="2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案例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pull dir="r"/>
  </p:transition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图片 22" descr=""/>
          <p:cNvPicPr/>
          <p:nvPr/>
        </p:nvPicPr>
        <p:blipFill>
          <a:blip r:embed="rId1"/>
          <a:srcRect l="0" t="0" r="58924" b="0"/>
          <a:stretch/>
        </p:blipFill>
        <p:spPr>
          <a:xfrm>
            <a:off x="12883320" y="0"/>
            <a:ext cx="6804360" cy="6883200"/>
          </a:xfrm>
          <a:prstGeom prst="rect">
            <a:avLst/>
          </a:prstGeom>
          <a:ln>
            <a:noFill/>
          </a:ln>
        </p:spPr>
      </p:pic>
      <p:pic>
        <p:nvPicPr>
          <p:cNvPr id="813" name="图片 24" descr=""/>
          <p:cNvPicPr/>
          <p:nvPr/>
        </p:nvPicPr>
        <p:blipFill>
          <a:blip r:embed="rId2"/>
          <a:srcRect l="0" t="0" r="58924" b="0"/>
          <a:stretch/>
        </p:blipFill>
        <p:spPr>
          <a:xfrm>
            <a:off x="-725040" y="0"/>
            <a:ext cx="6803640" cy="6883200"/>
          </a:xfrm>
          <a:prstGeom prst="rect">
            <a:avLst/>
          </a:prstGeom>
          <a:ln>
            <a:noFill/>
          </a:ln>
        </p:spPr>
      </p:pic>
      <p:sp>
        <p:nvSpPr>
          <p:cNvPr id="814" name="CustomShape 1"/>
          <p:cNvSpPr/>
          <p:nvPr/>
        </p:nvSpPr>
        <p:spPr>
          <a:xfrm>
            <a:off x="6712200" y="4451760"/>
            <a:ext cx="212760" cy="212760"/>
          </a:xfrm>
          <a:prstGeom prst="ellipse">
            <a:avLst/>
          </a:prstGeom>
          <a:gradFill>
            <a:gsLst>
              <a:gs pos="0">
                <a:srgbClr val="e0e0e0"/>
              </a:gs>
              <a:gs pos="100000">
                <a:schemeClr val="bg1"/>
              </a:gs>
            </a:gsLst>
            <a:lin ang="8100000"/>
          </a:gradFill>
          <a:ln w="6480">
            <a:solidFill>
              <a:srgbClr val="ffffff"/>
            </a:solidFill>
          </a:ln>
          <a:effectLst>
            <a:outerShdw algn="tr" blurRad="279400" dir="8100000" dist="1016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5" name="CustomShape 2"/>
          <p:cNvSpPr/>
          <p:nvPr/>
        </p:nvSpPr>
        <p:spPr>
          <a:xfrm>
            <a:off x="6096600" y="4330800"/>
            <a:ext cx="350280" cy="350280"/>
          </a:xfrm>
          <a:prstGeom prst="ellipse">
            <a:avLst/>
          </a:prstGeom>
          <a:gradFill>
            <a:gsLst>
              <a:gs pos="0">
                <a:srgbClr val="e0e0e0"/>
              </a:gs>
              <a:gs pos="100000">
                <a:schemeClr val="bg1"/>
              </a:gs>
            </a:gsLst>
            <a:lin ang="8100000"/>
          </a:gradFill>
          <a:ln w="9360">
            <a:solidFill>
              <a:srgbClr val="ffffff"/>
            </a:solidFill>
          </a:ln>
          <a:effectLst>
            <a:outerShdw algn="tr" blurRad="279400" dir="8100000" dist="1016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6" name="CustomShape 3"/>
          <p:cNvSpPr/>
          <p:nvPr/>
        </p:nvSpPr>
        <p:spPr>
          <a:xfrm>
            <a:off x="4245840" y="4218120"/>
            <a:ext cx="350280" cy="350280"/>
          </a:xfrm>
          <a:prstGeom prst="ellipse">
            <a:avLst/>
          </a:prstGeom>
          <a:gradFill>
            <a:gsLst>
              <a:gs pos="0">
                <a:srgbClr val="e0e0e0"/>
              </a:gs>
              <a:gs pos="100000">
                <a:schemeClr val="bg1"/>
              </a:gs>
            </a:gsLst>
            <a:lin ang="8100000"/>
          </a:gradFill>
          <a:ln w="9360">
            <a:solidFill>
              <a:srgbClr val="ffffff"/>
            </a:solidFill>
          </a:ln>
          <a:effectLst>
            <a:outerShdw algn="tr" blurRad="279400" dir="8100000" dist="1016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7" name="CustomShape 4"/>
          <p:cNvSpPr/>
          <p:nvPr/>
        </p:nvSpPr>
        <p:spPr>
          <a:xfrm>
            <a:off x="7079040" y="4192920"/>
            <a:ext cx="400320" cy="400320"/>
          </a:xfrm>
          <a:prstGeom prst="ellipse">
            <a:avLst/>
          </a:prstGeom>
          <a:gradFill>
            <a:gsLst>
              <a:gs pos="0">
                <a:srgbClr val="e0e0e0"/>
              </a:gs>
              <a:gs pos="100000">
                <a:schemeClr val="bg1"/>
              </a:gs>
            </a:gsLst>
            <a:lin ang="8100000"/>
          </a:gradFill>
          <a:ln w="9360">
            <a:solidFill>
              <a:srgbClr val="ffffff"/>
            </a:solidFill>
          </a:ln>
          <a:effectLst>
            <a:outerShdw algn="tr" blurRad="279400" dir="8100000" dist="1016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8" name="CustomShape 5"/>
          <p:cNvSpPr/>
          <p:nvPr/>
        </p:nvSpPr>
        <p:spPr>
          <a:xfrm>
            <a:off x="7699320" y="4399560"/>
            <a:ext cx="212760" cy="212760"/>
          </a:xfrm>
          <a:prstGeom prst="ellipse">
            <a:avLst/>
          </a:prstGeom>
          <a:gradFill>
            <a:gsLst>
              <a:gs pos="0">
                <a:srgbClr val="00487d"/>
              </a:gs>
              <a:gs pos="100000">
                <a:srgbClr val="218edf"/>
              </a:gs>
            </a:gsLst>
            <a:lin ang="8100000"/>
          </a:gradFill>
          <a:ln w="15840">
            <a:noFill/>
          </a:ln>
          <a:effectLst>
            <a:outerShdw algn="tr" blurRad="279400" dir="8100000" dist="1016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9" name="CustomShape 6"/>
          <p:cNvSpPr/>
          <p:nvPr/>
        </p:nvSpPr>
        <p:spPr>
          <a:xfrm>
            <a:off x="5819400" y="4478040"/>
            <a:ext cx="212760" cy="212760"/>
          </a:xfrm>
          <a:prstGeom prst="ellipse">
            <a:avLst/>
          </a:prstGeom>
          <a:gradFill>
            <a:gsLst>
              <a:gs pos="0">
                <a:srgbClr val="00487d"/>
              </a:gs>
              <a:gs pos="100000">
                <a:srgbClr val="218edf"/>
              </a:gs>
            </a:gsLst>
            <a:lin ang="8100000"/>
          </a:gradFill>
          <a:ln w="15840">
            <a:noFill/>
          </a:ln>
          <a:effectLst>
            <a:outerShdw algn="tr" blurRad="279400" dir="8100000" dist="1016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0" name="CustomShape 7"/>
          <p:cNvSpPr/>
          <p:nvPr/>
        </p:nvSpPr>
        <p:spPr>
          <a:xfrm>
            <a:off x="5486400" y="4536720"/>
            <a:ext cx="212760" cy="212760"/>
          </a:xfrm>
          <a:prstGeom prst="ellipse">
            <a:avLst/>
          </a:prstGeom>
          <a:gradFill>
            <a:gsLst>
              <a:gs pos="0">
                <a:srgbClr val="00487d"/>
              </a:gs>
              <a:gs pos="100000">
                <a:srgbClr val="218edf"/>
              </a:gs>
            </a:gsLst>
            <a:lin ang="8100000"/>
          </a:gradFill>
          <a:ln w="15840">
            <a:noFill/>
          </a:ln>
          <a:effectLst>
            <a:outerShdw algn="tr" blurRad="279400" dir="8100000" dist="1016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1" name="CustomShape 8"/>
          <p:cNvSpPr/>
          <p:nvPr/>
        </p:nvSpPr>
        <p:spPr>
          <a:xfrm>
            <a:off x="4723920" y="4086360"/>
            <a:ext cx="350280" cy="350280"/>
          </a:xfrm>
          <a:prstGeom prst="ellipse">
            <a:avLst/>
          </a:prstGeom>
          <a:gradFill>
            <a:gsLst>
              <a:gs pos="0">
                <a:srgbClr val="00487d"/>
              </a:gs>
              <a:gs pos="100000">
                <a:srgbClr val="218edf"/>
              </a:gs>
            </a:gsLst>
            <a:lin ang="8100000"/>
          </a:gradFill>
          <a:ln w="15840">
            <a:noFill/>
          </a:ln>
          <a:effectLst>
            <a:outerShdw algn="tr" blurRad="279400" dir="8100000" dist="1016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2" name="CustomShape 9"/>
          <p:cNvSpPr/>
          <p:nvPr/>
        </p:nvSpPr>
        <p:spPr>
          <a:xfrm>
            <a:off x="5273280" y="4086360"/>
            <a:ext cx="350280" cy="350280"/>
          </a:xfrm>
          <a:prstGeom prst="ellipse">
            <a:avLst/>
          </a:prstGeom>
          <a:gradFill>
            <a:gsLst>
              <a:gs pos="0">
                <a:srgbClr val="e0e0e0"/>
              </a:gs>
              <a:gs pos="100000">
                <a:schemeClr val="bg1"/>
              </a:gs>
            </a:gsLst>
            <a:lin ang="8100000"/>
          </a:gradFill>
          <a:ln w="9360">
            <a:solidFill>
              <a:srgbClr val="ffffff"/>
            </a:solidFill>
          </a:ln>
          <a:effectLst>
            <a:outerShdw algn="tr" blurRad="279400" dir="8100000" dist="1016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3" name="CustomShape 10"/>
          <p:cNvSpPr/>
          <p:nvPr/>
        </p:nvSpPr>
        <p:spPr>
          <a:xfrm>
            <a:off x="6512040" y="3992760"/>
            <a:ext cx="400320" cy="400320"/>
          </a:xfrm>
          <a:prstGeom prst="ellipse">
            <a:avLst/>
          </a:prstGeom>
          <a:gradFill>
            <a:gsLst>
              <a:gs pos="0">
                <a:srgbClr val="00487d"/>
              </a:gs>
              <a:gs pos="100000">
                <a:srgbClr val="218edf"/>
              </a:gs>
            </a:gsLst>
            <a:lin ang="8100000"/>
          </a:gradFill>
          <a:ln w="15840">
            <a:noFill/>
          </a:ln>
          <a:effectLst>
            <a:outerShdw algn="tr" blurRad="279400" dir="8100000" dist="1016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4" name="CustomShape 11"/>
          <p:cNvSpPr/>
          <p:nvPr/>
        </p:nvSpPr>
        <p:spPr>
          <a:xfrm>
            <a:off x="4996800" y="4429800"/>
            <a:ext cx="212760" cy="212760"/>
          </a:xfrm>
          <a:prstGeom prst="ellipse">
            <a:avLst/>
          </a:prstGeom>
          <a:gradFill>
            <a:gsLst>
              <a:gs pos="0">
                <a:srgbClr val="e0e0e0"/>
              </a:gs>
              <a:gs pos="100000">
                <a:schemeClr val="bg1"/>
              </a:gs>
            </a:gsLst>
            <a:lin ang="8100000"/>
          </a:gradFill>
          <a:ln w="6480">
            <a:solidFill>
              <a:srgbClr val="ffffff"/>
            </a:solidFill>
          </a:ln>
          <a:effectLst>
            <a:outerShdw algn="tr" blurRad="279400" dir="8100000" dist="1016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5" name="CustomShape 12"/>
          <p:cNvSpPr/>
          <p:nvPr/>
        </p:nvSpPr>
        <p:spPr>
          <a:xfrm>
            <a:off x="2848680" y="5209200"/>
            <a:ext cx="6527160" cy="1021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rgbClr val="d1d1d1"/>
              </a:gs>
            </a:gsLst>
            <a:lin ang="5400000"/>
          </a:gradFill>
          <a:ln>
            <a:noFill/>
          </a:ln>
          <a:effectLst>
            <a:outerShdw algn="tl" blurRad="127000" dir="2700000" dist="508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6" name="CustomShape 13"/>
          <p:cNvSpPr/>
          <p:nvPr/>
        </p:nvSpPr>
        <p:spPr>
          <a:xfrm>
            <a:off x="3071520" y="5329080"/>
            <a:ext cx="6063840" cy="779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rgbClr val="d1d1d1"/>
              </a:gs>
            </a:gsLst>
            <a:lin ang="16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7" name="CustomShape 14"/>
          <p:cNvSpPr/>
          <p:nvPr/>
        </p:nvSpPr>
        <p:spPr>
          <a:xfrm>
            <a:off x="3236760" y="5287680"/>
            <a:ext cx="581832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工作回顾</a:t>
            </a:r>
            <a:r>
              <a:rPr b="1" lang="en-US" sz="44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-</a:t>
            </a:r>
            <a:r>
              <a:rPr b="1" lang="en-US" sz="44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浏览器内核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8" name="CustomShape 15"/>
          <p:cNvSpPr/>
          <p:nvPr/>
        </p:nvSpPr>
        <p:spPr>
          <a:xfrm>
            <a:off x="4833000" y="1266480"/>
            <a:ext cx="2526120" cy="2526120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/>
          </a:gradFill>
          <a:ln w="19080">
            <a:solidFill>
              <a:srgbClr val="ffffff"/>
            </a:solidFill>
          </a:ln>
          <a:effectLst>
            <a:outerShdw algn="tl" blurRad="279400" dir="2700000" dist="152400" rotWithShape="0" sx="102000" sy="102000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9" name="CustomShape 16"/>
          <p:cNvSpPr/>
          <p:nvPr/>
        </p:nvSpPr>
        <p:spPr>
          <a:xfrm>
            <a:off x="5162040" y="1595520"/>
            <a:ext cx="1868760" cy="186876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8bbbc"/>
              </a:gs>
              <a:gs pos="100000">
                <a:schemeClr val="bg1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0" name="CustomShape 17"/>
          <p:cNvSpPr/>
          <p:nvPr/>
        </p:nvSpPr>
        <p:spPr>
          <a:xfrm>
            <a:off x="5254200" y="1698480"/>
            <a:ext cx="1684080" cy="1684080"/>
          </a:xfrm>
          <a:prstGeom prst="ellipse">
            <a:avLst/>
          </a:prstGeom>
          <a:gradFill>
            <a:gsLst>
              <a:gs pos="0">
                <a:srgbClr val="00487d"/>
              </a:gs>
              <a:gs pos="100000">
                <a:srgbClr val="218edf"/>
              </a:gs>
            </a:gsLst>
            <a:lin ang="8100000"/>
          </a:gradFill>
          <a:ln>
            <a:noFill/>
          </a:ln>
          <a:effectLst>
            <a:innerShdw blurRad="63500" dir="13500000" dist="50800">
              <a:srgbClr val="000000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1" name="CustomShape 18"/>
          <p:cNvSpPr/>
          <p:nvPr/>
        </p:nvSpPr>
        <p:spPr>
          <a:xfrm>
            <a:off x="5568480" y="1920240"/>
            <a:ext cx="1020960" cy="1187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Impact"/>
                <a:ea typeface="宋体"/>
              </a:rPr>
              <a:t>01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blinds dir="vert"/>
  </p:transition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CustomShape 1"/>
          <p:cNvSpPr/>
          <p:nvPr/>
        </p:nvSpPr>
        <p:spPr>
          <a:xfrm>
            <a:off x="5245920" y="2091600"/>
            <a:ext cx="1459440" cy="342396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5560">
            <a:solidFill>
              <a:srgbClr val="bfbfbf"/>
            </a:solidFill>
          </a:ln>
          <a:effectLst>
            <a:innerShdw blurRad="88900" dir="13500000" dist="50800">
              <a:srgbClr val="000000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33" name="图片 13" descr=""/>
          <p:cNvPicPr/>
          <p:nvPr/>
        </p:nvPicPr>
        <p:blipFill>
          <a:blip r:embed="rId1"/>
          <a:srcRect l="0" t="0" r="26384" b="78362"/>
          <a:stretch/>
        </p:blipFill>
        <p:spPr>
          <a:xfrm>
            <a:off x="12192120" y="-235800"/>
            <a:ext cx="12192480" cy="1512000"/>
          </a:xfrm>
          <a:prstGeom prst="rect">
            <a:avLst/>
          </a:prstGeom>
          <a:ln>
            <a:noFill/>
          </a:ln>
        </p:spPr>
      </p:pic>
      <p:sp>
        <p:nvSpPr>
          <p:cNvPr id="834" name="CustomShape 2"/>
          <p:cNvSpPr/>
          <p:nvPr/>
        </p:nvSpPr>
        <p:spPr>
          <a:xfrm>
            <a:off x="276840" y="104760"/>
            <a:ext cx="383868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工作完成情况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5" name="CustomShape 3"/>
          <p:cNvSpPr/>
          <p:nvPr/>
        </p:nvSpPr>
        <p:spPr>
          <a:xfrm>
            <a:off x="718920" y="2446920"/>
            <a:ext cx="1364760" cy="308196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5560">
            <a:solidFill>
              <a:srgbClr val="bfbfbf"/>
            </a:solidFill>
          </a:ln>
          <a:effectLst>
            <a:innerShdw blurRad="88900" dir="13500000" dist="50800">
              <a:srgbClr val="000000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6" name="CustomShape 4"/>
          <p:cNvSpPr/>
          <p:nvPr/>
        </p:nvSpPr>
        <p:spPr>
          <a:xfrm>
            <a:off x="890280" y="2687760"/>
            <a:ext cx="1004400" cy="2659320"/>
          </a:xfrm>
          <a:prstGeom prst="roundRect">
            <a:avLst>
              <a:gd name="adj" fmla="val 50000"/>
            </a:avLst>
          </a:prstGeom>
          <a:solidFill>
            <a:srgbClr val="ececec"/>
          </a:solidFill>
          <a:ln w="25560">
            <a:solidFill>
              <a:srgbClr val="ffffff"/>
            </a:solidFill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7" name="CustomShape 5"/>
          <p:cNvSpPr/>
          <p:nvPr/>
        </p:nvSpPr>
        <p:spPr>
          <a:xfrm>
            <a:off x="840960" y="2834280"/>
            <a:ext cx="11941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80</a:t>
            </a:r>
            <a:r>
              <a:rPr b="0" lang="en-US" sz="135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%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8" name="CustomShape 6"/>
          <p:cNvSpPr/>
          <p:nvPr/>
        </p:nvSpPr>
        <p:spPr>
          <a:xfrm>
            <a:off x="924120" y="4366440"/>
            <a:ext cx="919800" cy="906480"/>
          </a:xfrm>
          <a:prstGeom prst="ellipse">
            <a:avLst/>
          </a:prstGeom>
          <a:noFill/>
          <a:ln w="9360">
            <a:solidFill>
              <a:schemeClr val="bg1">
                <a:lumMod val="65000"/>
              </a:schemeClr>
            </a:solidFill>
            <a:custDash>
              <a:ds d="400000" sp="1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9" name="CustomShape 7"/>
          <p:cNvSpPr/>
          <p:nvPr/>
        </p:nvSpPr>
        <p:spPr>
          <a:xfrm>
            <a:off x="957960" y="4399920"/>
            <a:ext cx="852120" cy="83988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0" name="CustomShape 8"/>
          <p:cNvSpPr/>
          <p:nvPr/>
        </p:nvSpPr>
        <p:spPr>
          <a:xfrm>
            <a:off x="1269360" y="4576320"/>
            <a:ext cx="225360" cy="238680"/>
          </a:xfrm>
          <a:custGeom>
            <a:avLst/>
            <a:gdLst/>
            <a:ahLst/>
            <a:rect l="l" t="t" r="r" b="b"/>
            <a:pathLst>
              <a:path w="152" h="159">
                <a:moveTo>
                  <a:pt x="50" y="147"/>
                </a:moveTo>
                <a:cubicBezTo>
                  <a:pt x="39" y="147"/>
                  <a:pt x="39" y="147"/>
                  <a:pt x="39" y="147"/>
                </a:cubicBezTo>
                <a:cubicBezTo>
                  <a:pt x="39" y="152"/>
                  <a:pt x="53" y="159"/>
                  <a:pt x="76" y="159"/>
                </a:cubicBezTo>
                <a:cubicBezTo>
                  <a:pt x="99" y="159"/>
                  <a:pt x="113" y="152"/>
                  <a:pt x="114" y="147"/>
                </a:cubicBezTo>
                <a:cubicBezTo>
                  <a:pt x="103" y="147"/>
                  <a:pt x="103" y="147"/>
                  <a:pt x="103" y="147"/>
                </a:cubicBezTo>
                <a:cubicBezTo>
                  <a:pt x="131" y="136"/>
                  <a:pt x="152" y="108"/>
                  <a:pt x="152" y="76"/>
                </a:cubicBezTo>
                <a:cubicBezTo>
                  <a:pt x="152" y="34"/>
                  <a:pt x="118" y="0"/>
                  <a:pt x="76" y="0"/>
                </a:cubicBezTo>
                <a:cubicBezTo>
                  <a:pt x="34" y="0"/>
                  <a:pt x="0" y="34"/>
                  <a:pt x="0" y="76"/>
                </a:cubicBezTo>
                <a:cubicBezTo>
                  <a:pt x="0" y="108"/>
                  <a:pt x="21" y="136"/>
                  <a:pt x="50" y="1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1" name="CustomShape 9"/>
          <p:cNvSpPr/>
          <p:nvPr/>
        </p:nvSpPr>
        <p:spPr>
          <a:xfrm>
            <a:off x="1171440" y="4797720"/>
            <a:ext cx="420840" cy="247320"/>
          </a:xfrm>
          <a:custGeom>
            <a:avLst/>
            <a:gdLst/>
            <a:ahLst/>
            <a:rect l="l" t="t" r="r" b="b"/>
            <a:pathLst>
              <a:path w="284" h="165">
                <a:moveTo>
                  <a:pt x="222" y="0"/>
                </a:moveTo>
                <a:cubicBezTo>
                  <a:pt x="188" y="0"/>
                  <a:pt x="188" y="0"/>
                  <a:pt x="188" y="0"/>
                </a:cubicBezTo>
                <a:cubicBezTo>
                  <a:pt x="188" y="10"/>
                  <a:pt x="172" y="17"/>
                  <a:pt x="154" y="19"/>
                </a:cubicBezTo>
                <a:cubicBezTo>
                  <a:pt x="154" y="134"/>
                  <a:pt x="154" y="134"/>
                  <a:pt x="154" y="134"/>
                </a:cubicBezTo>
                <a:cubicBezTo>
                  <a:pt x="154" y="140"/>
                  <a:pt x="149" y="146"/>
                  <a:pt x="143" y="146"/>
                </a:cubicBezTo>
                <a:cubicBezTo>
                  <a:pt x="136" y="146"/>
                  <a:pt x="131" y="140"/>
                  <a:pt x="131" y="134"/>
                </a:cubicBezTo>
                <a:cubicBezTo>
                  <a:pt x="131" y="19"/>
                  <a:pt x="131" y="19"/>
                  <a:pt x="131" y="19"/>
                </a:cubicBezTo>
                <a:cubicBezTo>
                  <a:pt x="113" y="17"/>
                  <a:pt x="97" y="11"/>
                  <a:pt x="97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28" y="0"/>
                  <a:pt x="0" y="39"/>
                  <a:pt x="0" y="86"/>
                </a:cubicBezTo>
                <a:cubicBezTo>
                  <a:pt x="0" y="165"/>
                  <a:pt x="0" y="165"/>
                  <a:pt x="0" y="165"/>
                </a:cubicBezTo>
                <a:cubicBezTo>
                  <a:pt x="284" y="165"/>
                  <a:pt x="284" y="165"/>
                  <a:pt x="284" y="165"/>
                </a:cubicBezTo>
                <a:cubicBezTo>
                  <a:pt x="284" y="86"/>
                  <a:pt x="284" y="86"/>
                  <a:pt x="284" y="86"/>
                </a:cubicBezTo>
                <a:cubicBezTo>
                  <a:pt x="284" y="39"/>
                  <a:pt x="256" y="0"/>
                  <a:pt x="2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2" name="CustomShape 10"/>
          <p:cNvSpPr/>
          <p:nvPr/>
        </p:nvSpPr>
        <p:spPr>
          <a:xfrm>
            <a:off x="716760" y="3558240"/>
            <a:ext cx="13413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网络诊断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功能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3" name="CustomShape 11"/>
          <p:cNvSpPr/>
          <p:nvPr/>
        </p:nvSpPr>
        <p:spPr>
          <a:xfrm>
            <a:off x="2890080" y="2091600"/>
            <a:ext cx="1488600" cy="342396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5560">
            <a:solidFill>
              <a:srgbClr val="bfbfbf"/>
            </a:solidFill>
          </a:ln>
          <a:effectLst>
            <a:innerShdw blurRad="88900" dir="13500000" dist="50800">
              <a:srgbClr val="000000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4" name="CustomShape 12"/>
          <p:cNvSpPr/>
          <p:nvPr/>
        </p:nvSpPr>
        <p:spPr>
          <a:xfrm>
            <a:off x="3086640" y="2297160"/>
            <a:ext cx="1114200" cy="3049920"/>
          </a:xfrm>
          <a:prstGeom prst="roundRect">
            <a:avLst>
              <a:gd name="adj" fmla="val 50000"/>
            </a:avLst>
          </a:prstGeom>
          <a:solidFill>
            <a:srgbClr val="ececec"/>
          </a:solidFill>
          <a:ln w="25560">
            <a:solidFill>
              <a:srgbClr val="ffffff"/>
            </a:solidFill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5" name="CustomShape 13"/>
          <p:cNvSpPr/>
          <p:nvPr/>
        </p:nvSpPr>
        <p:spPr>
          <a:xfrm>
            <a:off x="3037320" y="2761200"/>
            <a:ext cx="11941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100</a:t>
            </a:r>
            <a:r>
              <a:rPr b="0" lang="en-US" sz="135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%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6" name="CustomShape 14"/>
          <p:cNvSpPr/>
          <p:nvPr/>
        </p:nvSpPr>
        <p:spPr>
          <a:xfrm>
            <a:off x="3183840" y="4366440"/>
            <a:ext cx="919800" cy="906480"/>
          </a:xfrm>
          <a:prstGeom prst="ellipse">
            <a:avLst/>
          </a:prstGeom>
          <a:noFill/>
          <a:ln w="9360">
            <a:solidFill>
              <a:schemeClr val="bg1">
                <a:lumMod val="65000"/>
              </a:schemeClr>
            </a:solidFill>
            <a:custDash>
              <a:ds d="400000" sp="1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7" name="CustomShape 15"/>
          <p:cNvSpPr/>
          <p:nvPr/>
        </p:nvSpPr>
        <p:spPr>
          <a:xfrm>
            <a:off x="3217680" y="4399920"/>
            <a:ext cx="852120" cy="839880"/>
          </a:xfrm>
          <a:prstGeom prst="ellipse">
            <a:avLst/>
          </a:prstGeom>
          <a:solidFill>
            <a:srgbClr val="0065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8" name="CustomShape 16"/>
          <p:cNvSpPr/>
          <p:nvPr/>
        </p:nvSpPr>
        <p:spPr>
          <a:xfrm>
            <a:off x="3428280" y="4605120"/>
            <a:ext cx="448920" cy="455760"/>
          </a:xfrm>
          <a:custGeom>
            <a:avLst/>
            <a:gdLst/>
            <a:ahLst/>
            <a:rect l="l" t="t" r="r" b="b"/>
            <a:pathLst>
              <a:path w="241" h="241">
                <a:moveTo>
                  <a:pt x="0" y="115"/>
                </a:moveTo>
                <a:cubicBezTo>
                  <a:pt x="0" y="117"/>
                  <a:pt x="0" y="119"/>
                  <a:pt x="0" y="121"/>
                </a:cubicBezTo>
                <a:cubicBezTo>
                  <a:pt x="0" y="187"/>
                  <a:pt x="54" y="241"/>
                  <a:pt x="121" y="241"/>
                </a:cubicBezTo>
                <a:cubicBezTo>
                  <a:pt x="187" y="241"/>
                  <a:pt x="241" y="187"/>
                  <a:pt x="241" y="121"/>
                </a:cubicBezTo>
                <a:cubicBezTo>
                  <a:pt x="241" y="54"/>
                  <a:pt x="187" y="0"/>
                  <a:pt x="121" y="0"/>
                </a:cubicBezTo>
                <a:cubicBezTo>
                  <a:pt x="121" y="115"/>
                  <a:pt x="121" y="115"/>
                  <a:pt x="121" y="115"/>
                </a:cubicBezTo>
                <a:lnTo>
                  <a:pt x="0" y="1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9" name="CustomShape 17"/>
          <p:cNvSpPr/>
          <p:nvPr/>
        </p:nvSpPr>
        <p:spPr>
          <a:xfrm>
            <a:off x="3416040" y="4586040"/>
            <a:ext cx="213840" cy="215640"/>
          </a:xfrm>
          <a:custGeom>
            <a:avLst/>
            <a:gdLst/>
            <a:ahLst/>
            <a:rect l="l" t="t" r="r" b="b"/>
            <a:pathLst>
              <a:path w="115" h="114">
                <a:moveTo>
                  <a:pt x="0" y="114"/>
                </a:moveTo>
                <a:cubicBezTo>
                  <a:pt x="115" y="114"/>
                  <a:pt x="115" y="114"/>
                  <a:pt x="115" y="114"/>
                </a:cubicBezTo>
                <a:cubicBezTo>
                  <a:pt x="115" y="0"/>
                  <a:pt x="115" y="0"/>
                  <a:pt x="115" y="0"/>
                </a:cubicBezTo>
                <a:cubicBezTo>
                  <a:pt x="51" y="0"/>
                  <a:pt x="0" y="51"/>
                  <a:pt x="0" y="114"/>
                </a:cubicBezTo>
                <a:close/>
                <a:moveTo>
                  <a:pt x="15" y="104"/>
                </a:moveTo>
                <a:cubicBezTo>
                  <a:pt x="15" y="54"/>
                  <a:pt x="55" y="14"/>
                  <a:pt x="104" y="14"/>
                </a:cubicBezTo>
                <a:cubicBezTo>
                  <a:pt x="104" y="104"/>
                  <a:pt x="104" y="104"/>
                  <a:pt x="104" y="104"/>
                </a:cubicBezTo>
                <a:lnTo>
                  <a:pt x="15" y="10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0" name="CustomShape 18"/>
          <p:cNvSpPr/>
          <p:nvPr/>
        </p:nvSpPr>
        <p:spPr>
          <a:xfrm>
            <a:off x="2955240" y="3493800"/>
            <a:ext cx="125856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Windows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Open/close</a:t>
            </a:r>
            <a:r>
              <a:rPr b="1" lang="en-US" sz="1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需求开发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1" name="CustomShape 19"/>
          <p:cNvSpPr/>
          <p:nvPr/>
        </p:nvSpPr>
        <p:spPr>
          <a:xfrm>
            <a:off x="5410080" y="2348280"/>
            <a:ext cx="1088640" cy="2998800"/>
          </a:xfrm>
          <a:prstGeom prst="roundRect">
            <a:avLst>
              <a:gd name="adj" fmla="val 44437"/>
            </a:avLst>
          </a:prstGeom>
          <a:solidFill>
            <a:srgbClr val="ececec"/>
          </a:solidFill>
          <a:ln w="25560">
            <a:solidFill>
              <a:srgbClr val="ffffff"/>
            </a:solidFill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2" name="CustomShape 20"/>
          <p:cNvSpPr/>
          <p:nvPr/>
        </p:nvSpPr>
        <p:spPr>
          <a:xfrm>
            <a:off x="5373360" y="2711520"/>
            <a:ext cx="11941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100</a:t>
            </a:r>
            <a:r>
              <a:rPr b="0" lang="en-US" sz="135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%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3" name="CustomShape 21"/>
          <p:cNvSpPr/>
          <p:nvPr/>
        </p:nvSpPr>
        <p:spPr>
          <a:xfrm>
            <a:off x="5494680" y="4366440"/>
            <a:ext cx="919800" cy="906480"/>
          </a:xfrm>
          <a:prstGeom prst="ellipse">
            <a:avLst/>
          </a:prstGeom>
          <a:noFill/>
          <a:ln w="9360">
            <a:solidFill>
              <a:schemeClr val="bg1">
                <a:lumMod val="65000"/>
              </a:schemeClr>
            </a:solidFill>
            <a:custDash>
              <a:ds d="400000" sp="1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4" name="CustomShape 22"/>
          <p:cNvSpPr/>
          <p:nvPr/>
        </p:nvSpPr>
        <p:spPr>
          <a:xfrm>
            <a:off x="5528520" y="4399920"/>
            <a:ext cx="852120" cy="83988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5" name="CustomShape 23"/>
          <p:cNvSpPr/>
          <p:nvPr/>
        </p:nvSpPr>
        <p:spPr>
          <a:xfrm>
            <a:off x="5711760" y="4869360"/>
            <a:ext cx="100080" cy="179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6" name="CustomShape 24"/>
          <p:cNvSpPr/>
          <p:nvPr/>
        </p:nvSpPr>
        <p:spPr>
          <a:xfrm>
            <a:off x="5838120" y="4844520"/>
            <a:ext cx="100080" cy="203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7" name="CustomShape 25"/>
          <p:cNvSpPr/>
          <p:nvPr/>
        </p:nvSpPr>
        <p:spPr>
          <a:xfrm>
            <a:off x="5966640" y="4810680"/>
            <a:ext cx="100080" cy="237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8" name="CustomShape 26"/>
          <p:cNvSpPr/>
          <p:nvPr/>
        </p:nvSpPr>
        <p:spPr>
          <a:xfrm>
            <a:off x="6091200" y="4768560"/>
            <a:ext cx="100080" cy="28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9" name="CustomShape 27"/>
          <p:cNvSpPr/>
          <p:nvPr/>
        </p:nvSpPr>
        <p:spPr>
          <a:xfrm>
            <a:off x="5778720" y="4594320"/>
            <a:ext cx="287640" cy="213480"/>
          </a:xfrm>
          <a:custGeom>
            <a:avLst/>
            <a:gdLst/>
            <a:ahLst/>
            <a:rect l="l" t="t" r="r" b="b"/>
            <a:pathLst>
              <a:path w="155" h="113">
                <a:moveTo>
                  <a:pt x="94" y="21"/>
                </a:moveTo>
                <a:cubicBezTo>
                  <a:pt x="85" y="33"/>
                  <a:pt x="53" y="68"/>
                  <a:pt x="0" y="72"/>
                </a:cubicBezTo>
                <a:cubicBezTo>
                  <a:pt x="0" y="72"/>
                  <a:pt x="31" y="113"/>
                  <a:pt x="114" y="63"/>
                </a:cubicBezTo>
                <a:cubicBezTo>
                  <a:pt x="122" y="82"/>
                  <a:pt x="122" y="82"/>
                  <a:pt x="122" y="82"/>
                </a:cubicBezTo>
                <a:cubicBezTo>
                  <a:pt x="155" y="0"/>
                  <a:pt x="155" y="0"/>
                  <a:pt x="155" y="0"/>
                </a:cubicBezTo>
                <a:cubicBezTo>
                  <a:pt x="85" y="2"/>
                  <a:pt x="85" y="2"/>
                  <a:pt x="85" y="2"/>
                </a:cubicBezTo>
                <a:lnTo>
                  <a:pt x="94" y="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0" name="CustomShape 28"/>
          <p:cNvSpPr/>
          <p:nvPr/>
        </p:nvSpPr>
        <p:spPr>
          <a:xfrm>
            <a:off x="5391000" y="3503520"/>
            <a:ext cx="110772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速度优化功能相关需求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1" name="CustomShape 29"/>
          <p:cNvSpPr/>
          <p:nvPr/>
        </p:nvSpPr>
        <p:spPr>
          <a:xfrm>
            <a:off x="9991440" y="2091600"/>
            <a:ext cx="1488600" cy="343728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5560">
            <a:solidFill>
              <a:srgbClr val="bfbfbf"/>
            </a:solidFill>
          </a:ln>
          <a:effectLst>
            <a:innerShdw blurRad="88900" dir="13500000" dist="50800">
              <a:srgbClr val="000000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2" name="CustomShape 30"/>
          <p:cNvSpPr/>
          <p:nvPr/>
        </p:nvSpPr>
        <p:spPr>
          <a:xfrm>
            <a:off x="10138680" y="2297160"/>
            <a:ext cx="1194120" cy="3049920"/>
          </a:xfrm>
          <a:prstGeom prst="roundRect">
            <a:avLst>
              <a:gd name="adj" fmla="val 50000"/>
            </a:avLst>
          </a:prstGeom>
          <a:solidFill>
            <a:srgbClr val="ececec"/>
          </a:solidFill>
          <a:ln w="25560">
            <a:solidFill>
              <a:srgbClr val="ffffff"/>
            </a:solidFill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3" name="CustomShape 31"/>
          <p:cNvSpPr/>
          <p:nvPr/>
        </p:nvSpPr>
        <p:spPr>
          <a:xfrm>
            <a:off x="10138680" y="2446920"/>
            <a:ext cx="11941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100</a:t>
            </a:r>
            <a:r>
              <a:rPr b="0" lang="en-US" sz="135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%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4" name="CustomShape 32"/>
          <p:cNvSpPr/>
          <p:nvPr/>
        </p:nvSpPr>
        <p:spPr>
          <a:xfrm>
            <a:off x="10285560" y="4366440"/>
            <a:ext cx="919800" cy="906480"/>
          </a:xfrm>
          <a:prstGeom prst="ellipse">
            <a:avLst/>
          </a:prstGeom>
          <a:noFill/>
          <a:ln w="9360">
            <a:solidFill>
              <a:schemeClr val="bg1">
                <a:lumMod val="65000"/>
              </a:schemeClr>
            </a:solidFill>
            <a:custDash>
              <a:ds d="400000" sp="1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5" name="CustomShape 33"/>
          <p:cNvSpPr/>
          <p:nvPr/>
        </p:nvSpPr>
        <p:spPr>
          <a:xfrm>
            <a:off x="10319400" y="4399920"/>
            <a:ext cx="852120" cy="83988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6" name="CustomShape 34"/>
          <p:cNvSpPr/>
          <p:nvPr/>
        </p:nvSpPr>
        <p:spPr>
          <a:xfrm>
            <a:off x="10507320" y="4579920"/>
            <a:ext cx="467640" cy="477360"/>
          </a:xfrm>
          <a:custGeom>
            <a:avLst/>
            <a:gdLst/>
            <a:ahLst/>
            <a:rect l="l" t="t" r="r" b="b"/>
            <a:pathLst>
              <a:path w="115" h="115">
                <a:moveTo>
                  <a:pt x="112" y="48"/>
                </a:moveTo>
                <a:cubicBezTo>
                  <a:pt x="97" y="48"/>
                  <a:pt x="97" y="48"/>
                  <a:pt x="97" y="48"/>
                </a:cubicBezTo>
                <a:cubicBezTo>
                  <a:pt x="95" y="48"/>
                  <a:pt x="93" y="47"/>
                  <a:pt x="93" y="45"/>
                </a:cubicBezTo>
                <a:cubicBezTo>
                  <a:pt x="91" y="41"/>
                  <a:pt x="91" y="41"/>
                  <a:pt x="91" y="41"/>
                </a:cubicBezTo>
                <a:cubicBezTo>
                  <a:pt x="90" y="40"/>
                  <a:pt x="91" y="37"/>
                  <a:pt x="92" y="36"/>
                </a:cubicBezTo>
                <a:cubicBezTo>
                  <a:pt x="102" y="26"/>
                  <a:pt x="102" y="26"/>
                  <a:pt x="102" y="26"/>
                </a:cubicBezTo>
                <a:cubicBezTo>
                  <a:pt x="104" y="24"/>
                  <a:pt x="104" y="22"/>
                  <a:pt x="102" y="21"/>
                </a:cubicBezTo>
                <a:cubicBezTo>
                  <a:pt x="94" y="13"/>
                  <a:pt x="94" y="13"/>
                  <a:pt x="94" y="13"/>
                </a:cubicBezTo>
                <a:cubicBezTo>
                  <a:pt x="93" y="11"/>
                  <a:pt x="91" y="11"/>
                  <a:pt x="89" y="13"/>
                </a:cubicBezTo>
                <a:cubicBezTo>
                  <a:pt x="79" y="23"/>
                  <a:pt x="79" y="23"/>
                  <a:pt x="79" y="23"/>
                </a:cubicBezTo>
                <a:cubicBezTo>
                  <a:pt x="78" y="24"/>
                  <a:pt x="75" y="25"/>
                  <a:pt x="74" y="24"/>
                </a:cubicBezTo>
                <a:cubicBezTo>
                  <a:pt x="70" y="22"/>
                  <a:pt x="70" y="22"/>
                  <a:pt x="70" y="22"/>
                </a:cubicBezTo>
                <a:cubicBezTo>
                  <a:pt x="68" y="22"/>
                  <a:pt x="67" y="20"/>
                  <a:pt x="67" y="18"/>
                </a:cubicBezTo>
                <a:cubicBezTo>
                  <a:pt x="67" y="3"/>
                  <a:pt x="67" y="3"/>
                  <a:pt x="67" y="3"/>
                </a:cubicBezTo>
                <a:cubicBezTo>
                  <a:pt x="67" y="1"/>
                  <a:pt x="65" y="0"/>
                  <a:pt x="63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50" y="0"/>
                  <a:pt x="48" y="1"/>
                  <a:pt x="48" y="3"/>
                </a:cubicBezTo>
                <a:cubicBezTo>
                  <a:pt x="48" y="18"/>
                  <a:pt x="48" y="18"/>
                  <a:pt x="48" y="18"/>
                </a:cubicBezTo>
                <a:cubicBezTo>
                  <a:pt x="48" y="20"/>
                  <a:pt x="47" y="22"/>
                  <a:pt x="45" y="22"/>
                </a:cubicBezTo>
                <a:cubicBezTo>
                  <a:pt x="41" y="24"/>
                  <a:pt x="41" y="24"/>
                  <a:pt x="41" y="24"/>
                </a:cubicBezTo>
                <a:cubicBezTo>
                  <a:pt x="40" y="25"/>
                  <a:pt x="37" y="24"/>
                  <a:pt x="36" y="23"/>
                </a:cubicBezTo>
                <a:cubicBezTo>
                  <a:pt x="26" y="13"/>
                  <a:pt x="26" y="13"/>
                  <a:pt x="26" y="13"/>
                </a:cubicBezTo>
                <a:cubicBezTo>
                  <a:pt x="25" y="11"/>
                  <a:pt x="22" y="11"/>
                  <a:pt x="21" y="13"/>
                </a:cubicBezTo>
                <a:cubicBezTo>
                  <a:pt x="13" y="21"/>
                  <a:pt x="13" y="21"/>
                  <a:pt x="13" y="21"/>
                </a:cubicBezTo>
                <a:cubicBezTo>
                  <a:pt x="12" y="22"/>
                  <a:pt x="12" y="24"/>
                  <a:pt x="13" y="26"/>
                </a:cubicBezTo>
                <a:cubicBezTo>
                  <a:pt x="23" y="36"/>
                  <a:pt x="23" y="36"/>
                  <a:pt x="23" y="36"/>
                </a:cubicBezTo>
                <a:cubicBezTo>
                  <a:pt x="24" y="37"/>
                  <a:pt x="25" y="40"/>
                  <a:pt x="24" y="41"/>
                </a:cubicBezTo>
                <a:cubicBezTo>
                  <a:pt x="22" y="45"/>
                  <a:pt x="22" y="45"/>
                  <a:pt x="22" y="45"/>
                </a:cubicBezTo>
                <a:cubicBezTo>
                  <a:pt x="22" y="47"/>
                  <a:pt x="20" y="48"/>
                  <a:pt x="1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50"/>
                  <a:pt x="0" y="52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5"/>
                  <a:pt x="2" y="66"/>
                  <a:pt x="4" y="66"/>
                </a:cubicBezTo>
                <a:cubicBezTo>
                  <a:pt x="18" y="66"/>
                  <a:pt x="18" y="66"/>
                  <a:pt x="18" y="66"/>
                </a:cubicBezTo>
                <a:cubicBezTo>
                  <a:pt x="20" y="66"/>
                  <a:pt x="22" y="68"/>
                  <a:pt x="22" y="70"/>
                </a:cubicBezTo>
                <a:cubicBezTo>
                  <a:pt x="24" y="73"/>
                  <a:pt x="24" y="73"/>
                  <a:pt x="24" y="73"/>
                </a:cubicBezTo>
                <a:cubicBezTo>
                  <a:pt x="25" y="75"/>
                  <a:pt x="24" y="78"/>
                  <a:pt x="23" y="79"/>
                </a:cubicBezTo>
                <a:cubicBezTo>
                  <a:pt x="13" y="89"/>
                  <a:pt x="13" y="89"/>
                  <a:pt x="13" y="89"/>
                </a:cubicBezTo>
                <a:cubicBezTo>
                  <a:pt x="12" y="90"/>
                  <a:pt x="12" y="93"/>
                  <a:pt x="13" y="94"/>
                </a:cubicBezTo>
                <a:cubicBezTo>
                  <a:pt x="21" y="102"/>
                  <a:pt x="21" y="102"/>
                  <a:pt x="21" y="102"/>
                </a:cubicBezTo>
                <a:cubicBezTo>
                  <a:pt x="22" y="103"/>
                  <a:pt x="25" y="103"/>
                  <a:pt x="26" y="102"/>
                </a:cubicBezTo>
                <a:cubicBezTo>
                  <a:pt x="36" y="92"/>
                  <a:pt x="36" y="92"/>
                  <a:pt x="36" y="92"/>
                </a:cubicBezTo>
                <a:cubicBezTo>
                  <a:pt x="37" y="90"/>
                  <a:pt x="40" y="90"/>
                  <a:pt x="41" y="91"/>
                </a:cubicBezTo>
                <a:cubicBezTo>
                  <a:pt x="45" y="92"/>
                  <a:pt x="45" y="92"/>
                  <a:pt x="45" y="92"/>
                </a:cubicBezTo>
                <a:cubicBezTo>
                  <a:pt x="47" y="93"/>
                  <a:pt x="48" y="95"/>
                  <a:pt x="48" y="97"/>
                </a:cubicBezTo>
                <a:cubicBezTo>
                  <a:pt x="48" y="111"/>
                  <a:pt x="48" y="111"/>
                  <a:pt x="48" y="111"/>
                </a:cubicBezTo>
                <a:cubicBezTo>
                  <a:pt x="48" y="113"/>
                  <a:pt x="50" y="115"/>
                  <a:pt x="52" y="115"/>
                </a:cubicBezTo>
                <a:cubicBezTo>
                  <a:pt x="63" y="115"/>
                  <a:pt x="63" y="115"/>
                  <a:pt x="63" y="115"/>
                </a:cubicBezTo>
                <a:cubicBezTo>
                  <a:pt x="65" y="115"/>
                  <a:pt x="67" y="113"/>
                  <a:pt x="67" y="111"/>
                </a:cubicBezTo>
                <a:cubicBezTo>
                  <a:pt x="67" y="97"/>
                  <a:pt x="67" y="97"/>
                  <a:pt x="67" y="97"/>
                </a:cubicBezTo>
                <a:cubicBezTo>
                  <a:pt x="67" y="95"/>
                  <a:pt x="68" y="93"/>
                  <a:pt x="70" y="92"/>
                </a:cubicBezTo>
                <a:cubicBezTo>
                  <a:pt x="74" y="91"/>
                  <a:pt x="74" y="91"/>
                  <a:pt x="74" y="91"/>
                </a:cubicBezTo>
                <a:cubicBezTo>
                  <a:pt x="75" y="90"/>
                  <a:pt x="78" y="90"/>
                  <a:pt x="79" y="92"/>
                </a:cubicBezTo>
                <a:cubicBezTo>
                  <a:pt x="89" y="102"/>
                  <a:pt x="89" y="102"/>
                  <a:pt x="89" y="102"/>
                </a:cubicBezTo>
                <a:cubicBezTo>
                  <a:pt x="91" y="103"/>
                  <a:pt x="93" y="103"/>
                  <a:pt x="94" y="102"/>
                </a:cubicBezTo>
                <a:cubicBezTo>
                  <a:pt x="102" y="94"/>
                  <a:pt x="102" y="94"/>
                  <a:pt x="102" y="94"/>
                </a:cubicBezTo>
                <a:cubicBezTo>
                  <a:pt x="104" y="93"/>
                  <a:pt x="104" y="90"/>
                  <a:pt x="102" y="89"/>
                </a:cubicBezTo>
                <a:cubicBezTo>
                  <a:pt x="92" y="79"/>
                  <a:pt x="92" y="79"/>
                  <a:pt x="92" y="79"/>
                </a:cubicBezTo>
                <a:cubicBezTo>
                  <a:pt x="91" y="78"/>
                  <a:pt x="90" y="75"/>
                  <a:pt x="91" y="73"/>
                </a:cubicBezTo>
                <a:cubicBezTo>
                  <a:pt x="93" y="70"/>
                  <a:pt x="93" y="70"/>
                  <a:pt x="93" y="70"/>
                </a:cubicBezTo>
                <a:cubicBezTo>
                  <a:pt x="93" y="68"/>
                  <a:pt x="95" y="66"/>
                  <a:pt x="97" y="66"/>
                </a:cubicBezTo>
                <a:cubicBezTo>
                  <a:pt x="112" y="66"/>
                  <a:pt x="112" y="66"/>
                  <a:pt x="112" y="66"/>
                </a:cubicBezTo>
                <a:cubicBezTo>
                  <a:pt x="113" y="66"/>
                  <a:pt x="115" y="65"/>
                  <a:pt x="115" y="63"/>
                </a:cubicBezTo>
                <a:cubicBezTo>
                  <a:pt x="115" y="52"/>
                  <a:pt x="115" y="52"/>
                  <a:pt x="115" y="52"/>
                </a:cubicBezTo>
                <a:cubicBezTo>
                  <a:pt x="115" y="50"/>
                  <a:pt x="113" y="48"/>
                  <a:pt x="112" y="48"/>
                </a:cubicBezTo>
                <a:close/>
                <a:moveTo>
                  <a:pt x="58" y="79"/>
                </a:moveTo>
                <a:cubicBezTo>
                  <a:pt x="46" y="79"/>
                  <a:pt x="36" y="69"/>
                  <a:pt x="36" y="57"/>
                </a:cubicBezTo>
                <a:cubicBezTo>
                  <a:pt x="36" y="46"/>
                  <a:pt x="46" y="36"/>
                  <a:pt x="58" y="36"/>
                </a:cubicBezTo>
                <a:cubicBezTo>
                  <a:pt x="69" y="36"/>
                  <a:pt x="79" y="46"/>
                  <a:pt x="79" y="57"/>
                </a:cubicBezTo>
                <a:cubicBezTo>
                  <a:pt x="79" y="69"/>
                  <a:pt x="69" y="79"/>
                  <a:pt x="58" y="79"/>
                </a:cubicBezTo>
                <a:close/>
                <a:moveTo>
                  <a:pt x="58" y="48"/>
                </a:moveTo>
                <a:cubicBezTo>
                  <a:pt x="53" y="48"/>
                  <a:pt x="49" y="52"/>
                  <a:pt x="49" y="57"/>
                </a:cubicBezTo>
                <a:cubicBezTo>
                  <a:pt x="49" y="62"/>
                  <a:pt x="53" y="66"/>
                  <a:pt x="58" y="66"/>
                </a:cubicBezTo>
                <a:cubicBezTo>
                  <a:pt x="63" y="66"/>
                  <a:pt x="67" y="62"/>
                  <a:pt x="67" y="57"/>
                </a:cubicBezTo>
                <a:cubicBezTo>
                  <a:pt x="67" y="52"/>
                  <a:pt x="63" y="48"/>
                  <a:pt x="58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7" name="CustomShape 35"/>
          <p:cNvSpPr/>
          <p:nvPr/>
        </p:nvSpPr>
        <p:spPr>
          <a:xfrm>
            <a:off x="7600320" y="2104200"/>
            <a:ext cx="1488600" cy="34358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5560">
            <a:solidFill>
              <a:srgbClr val="bfbfbf"/>
            </a:solidFill>
          </a:ln>
          <a:effectLst>
            <a:innerShdw blurRad="88900" dir="13500000" dist="50800">
              <a:srgbClr val="000000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8" name="CustomShape 36"/>
          <p:cNvSpPr/>
          <p:nvPr/>
        </p:nvSpPr>
        <p:spPr>
          <a:xfrm>
            <a:off x="7809840" y="2360880"/>
            <a:ext cx="1088640" cy="2957760"/>
          </a:xfrm>
          <a:prstGeom prst="roundRect">
            <a:avLst>
              <a:gd name="adj" fmla="val 50000"/>
            </a:avLst>
          </a:prstGeom>
          <a:solidFill>
            <a:srgbClr val="ececec"/>
          </a:solidFill>
          <a:ln w="25560">
            <a:solidFill>
              <a:srgbClr val="ffffff"/>
            </a:solidFill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9" name="CustomShape 37"/>
          <p:cNvSpPr/>
          <p:nvPr/>
        </p:nvSpPr>
        <p:spPr>
          <a:xfrm>
            <a:off x="7747560" y="2509560"/>
            <a:ext cx="119412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100</a:t>
            </a:r>
            <a:r>
              <a:rPr b="0" lang="en-US" sz="135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%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0" name="CustomShape 38"/>
          <p:cNvSpPr/>
          <p:nvPr/>
        </p:nvSpPr>
        <p:spPr>
          <a:xfrm>
            <a:off x="7894440" y="4352040"/>
            <a:ext cx="919800" cy="849240"/>
          </a:xfrm>
          <a:prstGeom prst="ellipse">
            <a:avLst/>
          </a:prstGeom>
          <a:noFill/>
          <a:ln w="9360">
            <a:solidFill>
              <a:schemeClr val="bg1">
                <a:lumMod val="65000"/>
              </a:schemeClr>
            </a:solidFill>
            <a:custDash>
              <a:ds d="400000" sp="1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1" name="CustomShape 39"/>
          <p:cNvSpPr/>
          <p:nvPr/>
        </p:nvSpPr>
        <p:spPr>
          <a:xfrm>
            <a:off x="7940880" y="4379400"/>
            <a:ext cx="852120" cy="808200"/>
          </a:xfrm>
          <a:prstGeom prst="ellipse">
            <a:avLst/>
          </a:prstGeom>
          <a:solidFill>
            <a:srgbClr val="0065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2" name="CustomShape 40"/>
          <p:cNvSpPr/>
          <p:nvPr/>
        </p:nvSpPr>
        <p:spPr>
          <a:xfrm>
            <a:off x="8106480" y="4473360"/>
            <a:ext cx="105480" cy="83520"/>
          </a:xfrm>
          <a:custGeom>
            <a:avLst/>
            <a:gdLst/>
            <a:ahLst/>
            <a:rect l="l" t="t" r="r" b="b"/>
            <a:pathLst>
              <a:path w="76" h="48">
                <a:moveTo>
                  <a:pt x="25" y="48"/>
                </a:moveTo>
                <a:cubicBezTo>
                  <a:pt x="64" y="44"/>
                  <a:pt x="64" y="44"/>
                  <a:pt x="64" y="44"/>
                </a:cubicBezTo>
                <a:cubicBezTo>
                  <a:pt x="66" y="36"/>
                  <a:pt x="69" y="26"/>
                  <a:pt x="76" y="13"/>
                </a:cubicBezTo>
                <a:cubicBezTo>
                  <a:pt x="76" y="13"/>
                  <a:pt x="70" y="0"/>
                  <a:pt x="39" y="15"/>
                </a:cubicBezTo>
                <a:cubicBezTo>
                  <a:pt x="39" y="15"/>
                  <a:pt x="32" y="14"/>
                  <a:pt x="23" y="10"/>
                </a:cubicBezTo>
                <a:cubicBezTo>
                  <a:pt x="23" y="10"/>
                  <a:pt x="0" y="4"/>
                  <a:pt x="7" y="20"/>
                </a:cubicBezTo>
                <a:lnTo>
                  <a:pt x="25" y="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3" name="CustomShape 41"/>
          <p:cNvSpPr/>
          <p:nvPr/>
        </p:nvSpPr>
        <p:spPr>
          <a:xfrm>
            <a:off x="8113680" y="4484880"/>
            <a:ext cx="98640" cy="73440"/>
          </a:xfrm>
          <a:custGeom>
            <a:avLst/>
            <a:gdLst/>
            <a:ahLst/>
            <a:rect l="l" t="t" r="r" b="b"/>
            <a:pathLst>
              <a:path w="71" h="42">
                <a:moveTo>
                  <a:pt x="20" y="42"/>
                </a:moveTo>
                <a:cubicBezTo>
                  <a:pt x="2" y="13"/>
                  <a:pt x="2" y="13"/>
                  <a:pt x="2" y="13"/>
                </a:cubicBezTo>
                <a:cubicBezTo>
                  <a:pt x="0" y="9"/>
                  <a:pt x="0" y="6"/>
                  <a:pt x="1" y="4"/>
                </a:cubicBezTo>
                <a:cubicBezTo>
                  <a:pt x="3" y="2"/>
                  <a:pt x="6" y="1"/>
                  <a:pt x="10" y="1"/>
                </a:cubicBezTo>
                <a:cubicBezTo>
                  <a:pt x="14" y="1"/>
                  <a:pt x="18" y="2"/>
                  <a:pt x="18" y="2"/>
                </a:cubicBezTo>
                <a:cubicBezTo>
                  <a:pt x="18" y="2"/>
                  <a:pt x="18" y="2"/>
                  <a:pt x="18" y="2"/>
                </a:cubicBezTo>
                <a:cubicBezTo>
                  <a:pt x="26" y="6"/>
                  <a:pt x="33" y="7"/>
                  <a:pt x="34" y="8"/>
                </a:cubicBezTo>
                <a:cubicBezTo>
                  <a:pt x="44" y="3"/>
                  <a:pt x="52" y="0"/>
                  <a:pt x="59" y="0"/>
                </a:cubicBezTo>
                <a:cubicBezTo>
                  <a:pt x="69" y="0"/>
                  <a:pt x="71" y="6"/>
                  <a:pt x="71" y="6"/>
                </a:cubicBezTo>
                <a:cubicBezTo>
                  <a:pt x="71" y="6"/>
                  <a:pt x="71" y="6"/>
                  <a:pt x="71" y="6"/>
                </a:cubicBezTo>
                <a:cubicBezTo>
                  <a:pt x="71" y="6"/>
                  <a:pt x="71" y="6"/>
                  <a:pt x="71" y="6"/>
                </a:cubicBezTo>
                <a:cubicBezTo>
                  <a:pt x="66" y="17"/>
                  <a:pt x="62" y="28"/>
                  <a:pt x="60" y="37"/>
                </a:cubicBezTo>
                <a:cubicBezTo>
                  <a:pt x="60" y="37"/>
                  <a:pt x="60" y="37"/>
                  <a:pt x="60" y="37"/>
                </a:cubicBezTo>
                <a:lnTo>
                  <a:pt x="20" y="42"/>
                </a:lnTo>
                <a:close/>
                <a:moveTo>
                  <a:pt x="10" y="2"/>
                </a:moveTo>
                <a:cubicBezTo>
                  <a:pt x="7" y="2"/>
                  <a:pt x="4" y="3"/>
                  <a:pt x="2" y="5"/>
                </a:cubicBezTo>
                <a:cubicBezTo>
                  <a:pt x="1" y="7"/>
                  <a:pt x="1" y="9"/>
                  <a:pt x="3" y="13"/>
                </a:cubicBezTo>
                <a:cubicBezTo>
                  <a:pt x="20" y="40"/>
                  <a:pt x="20" y="40"/>
                  <a:pt x="20" y="40"/>
                </a:cubicBezTo>
                <a:cubicBezTo>
                  <a:pt x="59" y="36"/>
                  <a:pt x="59" y="36"/>
                  <a:pt x="59" y="36"/>
                </a:cubicBezTo>
                <a:cubicBezTo>
                  <a:pt x="61" y="27"/>
                  <a:pt x="64" y="17"/>
                  <a:pt x="70" y="6"/>
                </a:cubicBezTo>
                <a:cubicBezTo>
                  <a:pt x="70" y="5"/>
                  <a:pt x="67" y="1"/>
                  <a:pt x="59" y="1"/>
                </a:cubicBezTo>
                <a:cubicBezTo>
                  <a:pt x="52" y="1"/>
                  <a:pt x="44" y="4"/>
                  <a:pt x="34" y="9"/>
                </a:cubicBezTo>
                <a:cubicBezTo>
                  <a:pt x="34" y="9"/>
                  <a:pt x="34" y="9"/>
                  <a:pt x="34" y="9"/>
                </a:cubicBezTo>
                <a:cubicBezTo>
                  <a:pt x="34" y="9"/>
                  <a:pt x="34" y="9"/>
                  <a:pt x="34" y="9"/>
                </a:cubicBezTo>
                <a:cubicBezTo>
                  <a:pt x="34" y="9"/>
                  <a:pt x="27" y="8"/>
                  <a:pt x="18" y="3"/>
                </a:cubicBezTo>
                <a:cubicBezTo>
                  <a:pt x="17" y="3"/>
                  <a:pt x="14" y="2"/>
                  <a:pt x="10" y="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4" name="CustomShape 42"/>
          <p:cNvSpPr/>
          <p:nvPr/>
        </p:nvSpPr>
        <p:spPr>
          <a:xfrm>
            <a:off x="8134560" y="4555080"/>
            <a:ext cx="69120" cy="30960"/>
          </a:xfrm>
          <a:custGeom>
            <a:avLst/>
            <a:gdLst/>
            <a:ahLst/>
            <a:rect l="l" t="t" r="r" b="b"/>
            <a:pathLst>
              <a:path w="50" h="18">
                <a:moveTo>
                  <a:pt x="41" y="0"/>
                </a:moveTo>
                <a:cubicBezTo>
                  <a:pt x="7" y="4"/>
                  <a:pt x="7" y="4"/>
                  <a:pt x="7" y="4"/>
                </a:cubicBezTo>
                <a:cubicBezTo>
                  <a:pt x="3" y="5"/>
                  <a:pt x="0" y="8"/>
                  <a:pt x="1" y="12"/>
                </a:cubicBezTo>
                <a:cubicBezTo>
                  <a:pt x="1" y="15"/>
                  <a:pt x="5" y="18"/>
                  <a:pt x="8" y="17"/>
                </a:cubicBezTo>
                <a:cubicBezTo>
                  <a:pt x="43" y="14"/>
                  <a:pt x="43" y="14"/>
                  <a:pt x="43" y="14"/>
                </a:cubicBezTo>
                <a:cubicBezTo>
                  <a:pt x="47" y="13"/>
                  <a:pt x="50" y="10"/>
                  <a:pt x="49" y="6"/>
                </a:cubicBezTo>
                <a:cubicBezTo>
                  <a:pt x="49" y="3"/>
                  <a:pt x="45" y="0"/>
                  <a:pt x="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5" name="CustomShape 43"/>
          <p:cNvSpPr/>
          <p:nvPr/>
        </p:nvSpPr>
        <p:spPr>
          <a:xfrm>
            <a:off x="8134560" y="4553640"/>
            <a:ext cx="69120" cy="32400"/>
          </a:xfrm>
          <a:custGeom>
            <a:avLst/>
            <a:gdLst/>
            <a:ahLst/>
            <a:rect l="l" t="t" r="r" b="b"/>
            <a:pathLst>
              <a:path w="50" h="19">
                <a:moveTo>
                  <a:pt x="8" y="19"/>
                </a:moveTo>
                <a:cubicBezTo>
                  <a:pt x="4" y="19"/>
                  <a:pt x="0" y="16"/>
                  <a:pt x="0" y="13"/>
                </a:cubicBezTo>
                <a:cubicBezTo>
                  <a:pt x="0" y="11"/>
                  <a:pt x="0" y="9"/>
                  <a:pt x="2" y="7"/>
                </a:cubicBezTo>
                <a:cubicBezTo>
                  <a:pt x="3" y="6"/>
                  <a:pt x="5" y="5"/>
                  <a:pt x="7" y="5"/>
                </a:cubicBezTo>
                <a:cubicBezTo>
                  <a:pt x="41" y="1"/>
                  <a:pt x="41" y="1"/>
                  <a:pt x="41" y="1"/>
                </a:cubicBezTo>
                <a:cubicBezTo>
                  <a:pt x="45" y="0"/>
                  <a:pt x="49" y="3"/>
                  <a:pt x="50" y="7"/>
                </a:cubicBezTo>
                <a:cubicBezTo>
                  <a:pt x="50" y="9"/>
                  <a:pt x="49" y="11"/>
                  <a:pt x="48" y="12"/>
                </a:cubicBezTo>
                <a:cubicBezTo>
                  <a:pt x="47" y="14"/>
                  <a:pt x="45" y="15"/>
                  <a:pt x="43" y="15"/>
                </a:cubicBezTo>
                <a:cubicBezTo>
                  <a:pt x="9" y="19"/>
                  <a:pt x="9" y="19"/>
                  <a:pt x="9" y="19"/>
                </a:cubicBezTo>
                <a:cubicBezTo>
                  <a:pt x="8" y="19"/>
                  <a:pt x="8" y="19"/>
                  <a:pt x="8" y="19"/>
                </a:cubicBezTo>
                <a:close/>
                <a:moveTo>
                  <a:pt x="42" y="2"/>
                </a:moveTo>
                <a:cubicBezTo>
                  <a:pt x="42" y="2"/>
                  <a:pt x="42" y="2"/>
                  <a:pt x="41" y="2"/>
                </a:cubicBezTo>
                <a:cubicBezTo>
                  <a:pt x="7" y="6"/>
                  <a:pt x="7" y="6"/>
                  <a:pt x="7" y="6"/>
                </a:cubicBezTo>
                <a:cubicBezTo>
                  <a:pt x="5" y="6"/>
                  <a:pt x="4" y="7"/>
                  <a:pt x="3" y="8"/>
                </a:cubicBezTo>
                <a:cubicBezTo>
                  <a:pt x="1" y="9"/>
                  <a:pt x="1" y="11"/>
                  <a:pt x="1" y="12"/>
                </a:cubicBezTo>
                <a:cubicBezTo>
                  <a:pt x="2" y="16"/>
                  <a:pt x="5" y="18"/>
                  <a:pt x="8" y="18"/>
                </a:cubicBezTo>
                <a:cubicBezTo>
                  <a:pt x="43" y="14"/>
                  <a:pt x="43" y="14"/>
                  <a:pt x="43" y="14"/>
                </a:cubicBezTo>
                <a:cubicBezTo>
                  <a:pt x="45" y="14"/>
                  <a:pt x="46" y="13"/>
                  <a:pt x="47" y="12"/>
                </a:cubicBezTo>
                <a:cubicBezTo>
                  <a:pt x="48" y="10"/>
                  <a:pt x="49" y="9"/>
                  <a:pt x="49" y="7"/>
                </a:cubicBezTo>
                <a:cubicBezTo>
                  <a:pt x="48" y="4"/>
                  <a:pt x="45" y="2"/>
                  <a:pt x="42" y="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6" name="CustomShape 44"/>
          <p:cNvSpPr/>
          <p:nvPr/>
        </p:nvSpPr>
        <p:spPr>
          <a:xfrm>
            <a:off x="8065080" y="4586400"/>
            <a:ext cx="247680" cy="270360"/>
          </a:xfrm>
          <a:custGeom>
            <a:avLst/>
            <a:gdLst/>
            <a:ahLst/>
            <a:rect l="l" t="t" r="r" b="b"/>
            <a:pathLst>
              <a:path w="178" h="155">
                <a:moveTo>
                  <a:pt x="153" y="137"/>
                </a:moveTo>
                <a:cubicBezTo>
                  <a:pt x="153" y="137"/>
                  <a:pt x="154" y="137"/>
                  <a:pt x="157" y="137"/>
                </a:cubicBezTo>
                <a:cubicBezTo>
                  <a:pt x="160" y="137"/>
                  <a:pt x="162" y="137"/>
                  <a:pt x="165" y="138"/>
                </a:cubicBezTo>
                <a:cubicBezTo>
                  <a:pt x="165" y="138"/>
                  <a:pt x="166" y="139"/>
                  <a:pt x="168" y="139"/>
                </a:cubicBezTo>
                <a:cubicBezTo>
                  <a:pt x="172" y="139"/>
                  <a:pt x="174" y="137"/>
                  <a:pt x="176" y="135"/>
                </a:cubicBezTo>
                <a:cubicBezTo>
                  <a:pt x="176" y="135"/>
                  <a:pt x="178" y="132"/>
                  <a:pt x="172" y="128"/>
                </a:cubicBezTo>
                <a:cubicBezTo>
                  <a:pt x="172" y="128"/>
                  <a:pt x="162" y="123"/>
                  <a:pt x="166" y="105"/>
                </a:cubicBezTo>
                <a:cubicBezTo>
                  <a:pt x="166" y="105"/>
                  <a:pt x="171" y="57"/>
                  <a:pt x="134" y="34"/>
                </a:cubicBezTo>
                <a:cubicBezTo>
                  <a:pt x="133" y="33"/>
                  <a:pt x="96" y="10"/>
                  <a:pt x="95" y="2"/>
                </a:cubicBezTo>
                <a:cubicBezTo>
                  <a:pt x="95" y="2"/>
                  <a:pt x="95" y="1"/>
                  <a:pt x="94" y="0"/>
                </a:cubicBezTo>
                <a:cubicBezTo>
                  <a:pt x="58" y="4"/>
                  <a:pt x="58" y="4"/>
                  <a:pt x="58" y="4"/>
                </a:cubicBezTo>
                <a:cubicBezTo>
                  <a:pt x="54" y="12"/>
                  <a:pt x="46" y="24"/>
                  <a:pt x="35" y="37"/>
                </a:cubicBezTo>
                <a:cubicBezTo>
                  <a:pt x="35" y="37"/>
                  <a:pt x="0" y="78"/>
                  <a:pt x="21" y="133"/>
                </a:cubicBezTo>
                <a:cubicBezTo>
                  <a:pt x="21" y="134"/>
                  <a:pt x="22" y="137"/>
                  <a:pt x="15" y="148"/>
                </a:cubicBezTo>
                <a:cubicBezTo>
                  <a:pt x="15" y="148"/>
                  <a:pt x="14" y="151"/>
                  <a:pt x="15" y="153"/>
                </a:cubicBezTo>
                <a:cubicBezTo>
                  <a:pt x="16" y="155"/>
                  <a:pt x="19" y="155"/>
                  <a:pt x="24" y="153"/>
                </a:cubicBezTo>
                <a:cubicBezTo>
                  <a:pt x="24" y="153"/>
                  <a:pt x="28" y="151"/>
                  <a:pt x="36" y="150"/>
                </a:cubicBezTo>
                <a:cubicBezTo>
                  <a:pt x="36" y="150"/>
                  <a:pt x="36" y="150"/>
                  <a:pt x="36" y="150"/>
                </a:cubicBezTo>
                <a:cubicBezTo>
                  <a:pt x="36" y="150"/>
                  <a:pt x="36" y="150"/>
                  <a:pt x="36" y="150"/>
                </a:cubicBezTo>
                <a:cubicBezTo>
                  <a:pt x="36" y="150"/>
                  <a:pt x="49" y="153"/>
                  <a:pt x="68" y="153"/>
                </a:cubicBezTo>
                <a:cubicBezTo>
                  <a:pt x="88" y="153"/>
                  <a:pt x="119" y="150"/>
                  <a:pt x="153" y="137"/>
                </a:cubicBezTo>
                <a:close/>
                <a:moveTo>
                  <a:pt x="67" y="57"/>
                </a:moveTo>
                <a:cubicBezTo>
                  <a:pt x="67" y="57"/>
                  <a:pt x="69" y="52"/>
                  <a:pt x="81" y="50"/>
                </a:cubicBezTo>
                <a:cubicBezTo>
                  <a:pt x="80" y="42"/>
                  <a:pt x="80" y="42"/>
                  <a:pt x="80" y="42"/>
                </a:cubicBezTo>
                <a:cubicBezTo>
                  <a:pt x="86" y="41"/>
                  <a:pt x="86" y="41"/>
                  <a:pt x="86" y="41"/>
                </a:cubicBezTo>
                <a:cubicBezTo>
                  <a:pt x="88" y="49"/>
                  <a:pt x="88" y="49"/>
                  <a:pt x="88" y="49"/>
                </a:cubicBezTo>
                <a:cubicBezTo>
                  <a:pt x="88" y="49"/>
                  <a:pt x="96" y="48"/>
                  <a:pt x="102" y="50"/>
                </a:cubicBezTo>
                <a:cubicBezTo>
                  <a:pt x="100" y="55"/>
                  <a:pt x="100" y="55"/>
                  <a:pt x="100" y="55"/>
                </a:cubicBezTo>
                <a:cubicBezTo>
                  <a:pt x="100" y="55"/>
                  <a:pt x="78" y="52"/>
                  <a:pt x="75" y="62"/>
                </a:cubicBezTo>
                <a:cubicBezTo>
                  <a:pt x="75" y="62"/>
                  <a:pt x="73" y="69"/>
                  <a:pt x="92" y="70"/>
                </a:cubicBezTo>
                <a:cubicBezTo>
                  <a:pt x="92" y="70"/>
                  <a:pt x="119" y="73"/>
                  <a:pt x="106" y="92"/>
                </a:cubicBezTo>
                <a:cubicBezTo>
                  <a:pt x="106" y="92"/>
                  <a:pt x="102" y="97"/>
                  <a:pt x="93" y="98"/>
                </a:cubicBezTo>
                <a:cubicBezTo>
                  <a:pt x="94" y="106"/>
                  <a:pt x="94" y="106"/>
                  <a:pt x="94" y="106"/>
                </a:cubicBezTo>
                <a:cubicBezTo>
                  <a:pt x="87" y="107"/>
                  <a:pt x="87" y="107"/>
                  <a:pt x="87" y="107"/>
                </a:cubicBezTo>
                <a:cubicBezTo>
                  <a:pt x="86" y="99"/>
                  <a:pt x="86" y="99"/>
                  <a:pt x="86" y="99"/>
                </a:cubicBezTo>
                <a:cubicBezTo>
                  <a:pt x="86" y="99"/>
                  <a:pt x="75" y="100"/>
                  <a:pt x="69" y="97"/>
                </a:cubicBezTo>
                <a:cubicBezTo>
                  <a:pt x="70" y="92"/>
                  <a:pt x="70" y="92"/>
                  <a:pt x="70" y="92"/>
                </a:cubicBezTo>
                <a:cubicBezTo>
                  <a:pt x="70" y="92"/>
                  <a:pt x="84" y="98"/>
                  <a:pt x="97" y="90"/>
                </a:cubicBezTo>
                <a:cubicBezTo>
                  <a:pt x="97" y="90"/>
                  <a:pt x="108" y="82"/>
                  <a:pt x="93" y="78"/>
                </a:cubicBezTo>
                <a:cubicBezTo>
                  <a:pt x="93" y="78"/>
                  <a:pt x="85" y="76"/>
                  <a:pt x="78" y="74"/>
                </a:cubicBezTo>
                <a:cubicBezTo>
                  <a:pt x="78" y="74"/>
                  <a:pt x="60" y="70"/>
                  <a:pt x="67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7" name="CustomShape 45"/>
          <p:cNvSpPr/>
          <p:nvPr/>
        </p:nvSpPr>
        <p:spPr>
          <a:xfrm>
            <a:off x="8507880" y="4479840"/>
            <a:ext cx="102600" cy="78480"/>
          </a:xfrm>
          <a:custGeom>
            <a:avLst/>
            <a:gdLst/>
            <a:ahLst/>
            <a:rect l="l" t="t" r="r" b="b"/>
            <a:pathLst>
              <a:path w="74" h="45">
                <a:moveTo>
                  <a:pt x="21" y="45"/>
                </a:moveTo>
                <a:cubicBezTo>
                  <a:pt x="60" y="44"/>
                  <a:pt x="60" y="44"/>
                  <a:pt x="60" y="44"/>
                </a:cubicBezTo>
                <a:cubicBezTo>
                  <a:pt x="62" y="37"/>
                  <a:pt x="66" y="27"/>
                  <a:pt x="74" y="15"/>
                </a:cubicBezTo>
                <a:cubicBezTo>
                  <a:pt x="74" y="15"/>
                  <a:pt x="69" y="2"/>
                  <a:pt x="38" y="14"/>
                </a:cubicBezTo>
                <a:cubicBezTo>
                  <a:pt x="38" y="14"/>
                  <a:pt x="31" y="13"/>
                  <a:pt x="23" y="8"/>
                </a:cubicBezTo>
                <a:cubicBezTo>
                  <a:pt x="23" y="8"/>
                  <a:pt x="0" y="0"/>
                  <a:pt x="6" y="17"/>
                </a:cubicBezTo>
                <a:lnTo>
                  <a:pt x="21" y="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8" name="CustomShape 46"/>
          <p:cNvSpPr/>
          <p:nvPr/>
        </p:nvSpPr>
        <p:spPr>
          <a:xfrm>
            <a:off x="8513280" y="4491000"/>
            <a:ext cx="97200" cy="69120"/>
          </a:xfrm>
          <a:custGeom>
            <a:avLst/>
            <a:gdLst/>
            <a:ahLst/>
            <a:rect l="l" t="t" r="r" b="b"/>
            <a:pathLst>
              <a:path w="70" h="40">
                <a:moveTo>
                  <a:pt x="17" y="40"/>
                </a:moveTo>
                <a:cubicBezTo>
                  <a:pt x="2" y="11"/>
                  <a:pt x="2" y="11"/>
                  <a:pt x="2" y="11"/>
                </a:cubicBezTo>
                <a:cubicBezTo>
                  <a:pt x="0" y="7"/>
                  <a:pt x="0" y="4"/>
                  <a:pt x="2" y="2"/>
                </a:cubicBezTo>
                <a:cubicBezTo>
                  <a:pt x="3" y="0"/>
                  <a:pt x="5" y="0"/>
                  <a:pt x="9" y="0"/>
                </a:cubicBezTo>
                <a:cubicBezTo>
                  <a:pt x="14" y="0"/>
                  <a:pt x="19" y="1"/>
                  <a:pt x="19" y="1"/>
                </a:cubicBezTo>
                <a:cubicBezTo>
                  <a:pt x="19" y="1"/>
                  <a:pt x="19" y="1"/>
                  <a:pt x="19" y="1"/>
                </a:cubicBezTo>
                <a:cubicBezTo>
                  <a:pt x="26" y="6"/>
                  <a:pt x="33" y="8"/>
                  <a:pt x="34" y="8"/>
                </a:cubicBezTo>
                <a:cubicBezTo>
                  <a:pt x="43" y="4"/>
                  <a:pt x="50" y="2"/>
                  <a:pt x="56" y="2"/>
                </a:cubicBezTo>
                <a:cubicBezTo>
                  <a:pt x="68" y="2"/>
                  <a:pt x="70" y="9"/>
                  <a:pt x="70" y="9"/>
                </a:cubicBezTo>
                <a:cubicBezTo>
                  <a:pt x="70" y="9"/>
                  <a:pt x="70" y="9"/>
                  <a:pt x="70" y="9"/>
                </a:cubicBezTo>
                <a:cubicBezTo>
                  <a:pt x="70" y="10"/>
                  <a:pt x="70" y="10"/>
                  <a:pt x="70" y="10"/>
                </a:cubicBezTo>
                <a:cubicBezTo>
                  <a:pt x="64" y="20"/>
                  <a:pt x="59" y="30"/>
                  <a:pt x="56" y="39"/>
                </a:cubicBezTo>
                <a:cubicBezTo>
                  <a:pt x="56" y="39"/>
                  <a:pt x="56" y="39"/>
                  <a:pt x="56" y="39"/>
                </a:cubicBezTo>
                <a:lnTo>
                  <a:pt x="17" y="40"/>
                </a:lnTo>
                <a:close/>
                <a:moveTo>
                  <a:pt x="9" y="1"/>
                </a:moveTo>
                <a:cubicBezTo>
                  <a:pt x="6" y="1"/>
                  <a:pt x="4" y="1"/>
                  <a:pt x="3" y="3"/>
                </a:cubicBezTo>
                <a:cubicBezTo>
                  <a:pt x="1" y="4"/>
                  <a:pt x="1" y="7"/>
                  <a:pt x="3" y="11"/>
                </a:cubicBezTo>
                <a:cubicBezTo>
                  <a:pt x="17" y="39"/>
                  <a:pt x="17" y="39"/>
                  <a:pt x="17" y="39"/>
                </a:cubicBezTo>
                <a:cubicBezTo>
                  <a:pt x="55" y="38"/>
                  <a:pt x="55" y="38"/>
                  <a:pt x="55" y="38"/>
                </a:cubicBezTo>
                <a:cubicBezTo>
                  <a:pt x="58" y="29"/>
                  <a:pt x="63" y="19"/>
                  <a:pt x="69" y="9"/>
                </a:cubicBezTo>
                <a:cubicBezTo>
                  <a:pt x="69" y="8"/>
                  <a:pt x="66" y="4"/>
                  <a:pt x="56" y="4"/>
                </a:cubicBezTo>
                <a:cubicBezTo>
                  <a:pt x="50" y="4"/>
                  <a:pt x="43" y="5"/>
                  <a:pt x="34" y="9"/>
                </a:cubicBezTo>
                <a:cubicBezTo>
                  <a:pt x="34" y="9"/>
                  <a:pt x="34" y="9"/>
                  <a:pt x="34" y="9"/>
                </a:cubicBezTo>
                <a:cubicBezTo>
                  <a:pt x="34" y="9"/>
                  <a:pt x="34" y="9"/>
                  <a:pt x="34" y="9"/>
                </a:cubicBezTo>
                <a:cubicBezTo>
                  <a:pt x="33" y="9"/>
                  <a:pt x="27" y="8"/>
                  <a:pt x="18" y="2"/>
                </a:cubicBezTo>
                <a:cubicBezTo>
                  <a:pt x="18" y="2"/>
                  <a:pt x="13" y="1"/>
                  <a:pt x="9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9" name="CustomShape 47"/>
          <p:cNvSpPr/>
          <p:nvPr/>
        </p:nvSpPr>
        <p:spPr>
          <a:xfrm>
            <a:off x="8530200" y="4563720"/>
            <a:ext cx="66240" cy="24480"/>
          </a:xfrm>
          <a:custGeom>
            <a:avLst/>
            <a:gdLst/>
            <a:ahLst/>
            <a:rect l="l" t="t" r="r" b="b"/>
            <a:pathLst>
              <a:path w="48" h="14">
                <a:moveTo>
                  <a:pt x="40" y="0"/>
                </a:moveTo>
                <a:cubicBezTo>
                  <a:pt x="6" y="1"/>
                  <a:pt x="6" y="1"/>
                  <a:pt x="6" y="1"/>
                </a:cubicBezTo>
                <a:cubicBezTo>
                  <a:pt x="3" y="1"/>
                  <a:pt x="0" y="4"/>
                  <a:pt x="0" y="7"/>
                </a:cubicBezTo>
                <a:cubicBezTo>
                  <a:pt x="0" y="11"/>
                  <a:pt x="3" y="14"/>
                  <a:pt x="7" y="14"/>
                </a:cubicBezTo>
                <a:cubicBezTo>
                  <a:pt x="41" y="13"/>
                  <a:pt x="41" y="13"/>
                  <a:pt x="41" y="13"/>
                </a:cubicBezTo>
                <a:cubicBezTo>
                  <a:pt x="45" y="12"/>
                  <a:pt x="48" y="10"/>
                  <a:pt x="48" y="6"/>
                </a:cubicBezTo>
                <a:cubicBezTo>
                  <a:pt x="47" y="2"/>
                  <a:pt x="44" y="0"/>
                  <a:pt x="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0" name="CustomShape 48"/>
          <p:cNvSpPr/>
          <p:nvPr/>
        </p:nvSpPr>
        <p:spPr>
          <a:xfrm>
            <a:off x="8528400" y="4562280"/>
            <a:ext cx="68040" cy="25920"/>
          </a:xfrm>
          <a:custGeom>
            <a:avLst/>
            <a:gdLst/>
            <a:ahLst/>
            <a:rect l="l" t="t" r="r" b="b"/>
            <a:pathLst>
              <a:path w="49" h="15">
                <a:moveTo>
                  <a:pt x="8" y="15"/>
                </a:moveTo>
                <a:cubicBezTo>
                  <a:pt x="4" y="15"/>
                  <a:pt x="0" y="12"/>
                  <a:pt x="0" y="8"/>
                </a:cubicBezTo>
                <a:cubicBezTo>
                  <a:pt x="0" y="6"/>
                  <a:pt x="1" y="5"/>
                  <a:pt x="2" y="3"/>
                </a:cubicBezTo>
                <a:cubicBezTo>
                  <a:pt x="4" y="2"/>
                  <a:pt x="5" y="1"/>
                  <a:pt x="7" y="1"/>
                </a:cubicBezTo>
                <a:cubicBezTo>
                  <a:pt x="42" y="0"/>
                  <a:pt x="42" y="0"/>
                  <a:pt x="42" y="0"/>
                </a:cubicBezTo>
                <a:cubicBezTo>
                  <a:pt x="46" y="0"/>
                  <a:pt x="49" y="3"/>
                  <a:pt x="49" y="7"/>
                </a:cubicBezTo>
                <a:cubicBezTo>
                  <a:pt x="49" y="11"/>
                  <a:pt x="46" y="14"/>
                  <a:pt x="42" y="14"/>
                </a:cubicBezTo>
                <a:lnTo>
                  <a:pt x="8" y="15"/>
                </a:lnTo>
                <a:close/>
                <a:moveTo>
                  <a:pt x="42" y="1"/>
                </a:moveTo>
                <a:cubicBezTo>
                  <a:pt x="41" y="1"/>
                  <a:pt x="41" y="1"/>
                  <a:pt x="41" y="1"/>
                </a:cubicBezTo>
                <a:cubicBezTo>
                  <a:pt x="7" y="2"/>
                  <a:pt x="7" y="2"/>
                  <a:pt x="7" y="2"/>
                </a:cubicBezTo>
                <a:cubicBezTo>
                  <a:pt x="6" y="2"/>
                  <a:pt x="4" y="3"/>
                  <a:pt x="3" y="4"/>
                </a:cubicBezTo>
                <a:cubicBezTo>
                  <a:pt x="2" y="5"/>
                  <a:pt x="1" y="7"/>
                  <a:pt x="1" y="8"/>
                </a:cubicBezTo>
                <a:cubicBezTo>
                  <a:pt x="1" y="12"/>
                  <a:pt x="4" y="14"/>
                  <a:pt x="8" y="14"/>
                </a:cubicBezTo>
                <a:cubicBezTo>
                  <a:pt x="8" y="14"/>
                  <a:pt x="8" y="14"/>
                  <a:pt x="8" y="14"/>
                </a:cubicBezTo>
                <a:cubicBezTo>
                  <a:pt x="42" y="13"/>
                  <a:pt x="42" y="13"/>
                  <a:pt x="42" y="13"/>
                </a:cubicBezTo>
                <a:cubicBezTo>
                  <a:pt x="45" y="13"/>
                  <a:pt x="48" y="10"/>
                  <a:pt x="48" y="7"/>
                </a:cubicBezTo>
                <a:cubicBezTo>
                  <a:pt x="48" y="4"/>
                  <a:pt x="45" y="1"/>
                  <a:pt x="42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1" name="CustomShape 49"/>
          <p:cNvSpPr/>
          <p:nvPr/>
        </p:nvSpPr>
        <p:spPr>
          <a:xfrm>
            <a:off x="8450640" y="4593600"/>
            <a:ext cx="234720" cy="257760"/>
          </a:xfrm>
          <a:custGeom>
            <a:avLst/>
            <a:gdLst/>
            <a:ahLst/>
            <a:rect l="l" t="t" r="r" b="b"/>
            <a:pathLst>
              <a:path w="169" h="148">
                <a:moveTo>
                  <a:pt x="163" y="131"/>
                </a:moveTo>
                <a:cubicBezTo>
                  <a:pt x="163" y="131"/>
                  <a:pt x="154" y="125"/>
                  <a:pt x="159" y="108"/>
                </a:cubicBezTo>
                <a:cubicBezTo>
                  <a:pt x="159" y="108"/>
                  <a:pt x="168" y="62"/>
                  <a:pt x="135" y="36"/>
                </a:cubicBezTo>
                <a:cubicBezTo>
                  <a:pt x="133" y="35"/>
                  <a:pt x="100" y="10"/>
                  <a:pt x="99" y="2"/>
                </a:cubicBezTo>
                <a:cubicBezTo>
                  <a:pt x="99" y="2"/>
                  <a:pt x="99" y="1"/>
                  <a:pt x="99" y="0"/>
                </a:cubicBezTo>
                <a:cubicBezTo>
                  <a:pt x="63" y="1"/>
                  <a:pt x="63" y="1"/>
                  <a:pt x="63" y="1"/>
                </a:cubicBezTo>
                <a:cubicBezTo>
                  <a:pt x="58" y="9"/>
                  <a:pt x="50" y="19"/>
                  <a:pt x="38" y="31"/>
                </a:cubicBezTo>
                <a:cubicBezTo>
                  <a:pt x="37" y="32"/>
                  <a:pt x="0" y="69"/>
                  <a:pt x="15" y="124"/>
                </a:cubicBezTo>
                <a:cubicBezTo>
                  <a:pt x="15" y="125"/>
                  <a:pt x="16" y="128"/>
                  <a:pt x="8" y="139"/>
                </a:cubicBezTo>
                <a:cubicBezTo>
                  <a:pt x="8" y="139"/>
                  <a:pt x="8" y="139"/>
                  <a:pt x="8" y="139"/>
                </a:cubicBezTo>
                <a:cubicBezTo>
                  <a:pt x="8" y="139"/>
                  <a:pt x="6" y="142"/>
                  <a:pt x="7" y="143"/>
                </a:cubicBezTo>
                <a:cubicBezTo>
                  <a:pt x="9" y="145"/>
                  <a:pt x="12" y="145"/>
                  <a:pt x="16" y="144"/>
                </a:cubicBezTo>
                <a:cubicBezTo>
                  <a:pt x="16" y="144"/>
                  <a:pt x="21" y="143"/>
                  <a:pt x="28" y="142"/>
                </a:cubicBezTo>
                <a:cubicBezTo>
                  <a:pt x="28" y="142"/>
                  <a:pt x="28" y="142"/>
                  <a:pt x="28" y="142"/>
                </a:cubicBezTo>
                <a:cubicBezTo>
                  <a:pt x="29" y="142"/>
                  <a:pt x="29" y="142"/>
                  <a:pt x="29" y="142"/>
                </a:cubicBezTo>
                <a:cubicBezTo>
                  <a:pt x="29" y="142"/>
                  <a:pt x="48" y="148"/>
                  <a:pt x="78" y="148"/>
                </a:cubicBezTo>
                <a:cubicBezTo>
                  <a:pt x="100" y="148"/>
                  <a:pt x="122" y="145"/>
                  <a:pt x="143" y="139"/>
                </a:cubicBezTo>
                <a:cubicBezTo>
                  <a:pt x="143" y="139"/>
                  <a:pt x="149" y="138"/>
                  <a:pt x="155" y="141"/>
                </a:cubicBezTo>
                <a:cubicBezTo>
                  <a:pt x="155" y="141"/>
                  <a:pt x="157" y="142"/>
                  <a:pt x="159" y="142"/>
                </a:cubicBezTo>
                <a:cubicBezTo>
                  <a:pt x="162" y="142"/>
                  <a:pt x="165" y="140"/>
                  <a:pt x="167" y="138"/>
                </a:cubicBezTo>
                <a:cubicBezTo>
                  <a:pt x="167" y="138"/>
                  <a:pt x="169" y="135"/>
                  <a:pt x="163" y="131"/>
                </a:cubicBezTo>
                <a:close/>
                <a:moveTo>
                  <a:pt x="107" y="101"/>
                </a:moveTo>
                <a:cubicBezTo>
                  <a:pt x="56" y="100"/>
                  <a:pt x="56" y="100"/>
                  <a:pt x="56" y="100"/>
                </a:cubicBezTo>
                <a:cubicBezTo>
                  <a:pt x="56" y="96"/>
                  <a:pt x="56" y="96"/>
                  <a:pt x="56" y="96"/>
                </a:cubicBezTo>
                <a:cubicBezTo>
                  <a:pt x="64" y="93"/>
                  <a:pt x="70" y="86"/>
                  <a:pt x="70" y="79"/>
                </a:cubicBezTo>
                <a:cubicBezTo>
                  <a:pt x="70" y="77"/>
                  <a:pt x="70" y="75"/>
                  <a:pt x="70" y="73"/>
                </a:cubicBezTo>
                <a:cubicBezTo>
                  <a:pt x="57" y="73"/>
                  <a:pt x="57" y="73"/>
                  <a:pt x="57" y="73"/>
                </a:cubicBezTo>
                <a:cubicBezTo>
                  <a:pt x="57" y="67"/>
                  <a:pt x="57" y="67"/>
                  <a:pt x="57" y="67"/>
                </a:cubicBezTo>
                <a:cubicBezTo>
                  <a:pt x="68" y="67"/>
                  <a:pt x="68" y="67"/>
                  <a:pt x="68" y="67"/>
                </a:cubicBezTo>
                <a:cubicBezTo>
                  <a:pt x="68" y="64"/>
                  <a:pt x="67" y="61"/>
                  <a:pt x="67" y="57"/>
                </a:cubicBezTo>
                <a:cubicBezTo>
                  <a:pt x="67" y="46"/>
                  <a:pt x="77" y="39"/>
                  <a:pt x="91" y="39"/>
                </a:cubicBezTo>
                <a:cubicBezTo>
                  <a:pt x="97" y="39"/>
                  <a:pt x="102" y="40"/>
                  <a:pt x="104" y="41"/>
                </a:cubicBezTo>
                <a:cubicBezTo>
                  <a:pt x="102" y="47"/>
                  <a:pt x="102" y="47"/>
                  <a:pt x="102" y="47"/>
                </a:cubicBezTo>
                <a:cubicBezTo>
                  <a:pt x="100" y="46"/>
                  <a:pt x="96" y="45"/>
                  <a:pt x="91" y="45"/>
                </a:cubicBezTo>
                <a:cubicBezTo>
                  <a:pt x="81" y="45"/>
                  <a:pt x="77" y="50"/>
                  <a:pt x="77" y="57"/>
                </a:cubicBezTo>
                <a:cubicBezTo>
                  <a:pt x="77" y="61"/>
                  <a:pt x="78" y="64"/>
                  <a:pt x="79" y="67"/>
                </a:cubicBezTo>
                <a:cubicBezTo>
                  <a:pt x="97" y="67"/>
                  <a:pt x="97" y="67"/>
                  <a:pt x="97" y="67"/>
                </a:cubicBezTo>
                <a:cubicBezTo>
                  <a:pt x="96" y="73"/>
                  <a:pt x="96" y="73"/>
                  <a:pt x="96" y="73"/>
                </a:cubicBezTo>
                <a:cubicBezTo>
                  <a:pt x="80" y="73"/>
                  <a:pt x="80" y="73"/>
                  <a:pt x="80" y="73"/>
                </a:cubicBezTo>
                <a:cubicBezTo>
                  <a:pt x="80" y="76"/>
                  <a:pt x="80" y="80"/>
                  <a:pt x="79" y="83"/>
                </a:cubicBezTo>
                <a:cubicBezTo>
                  <a:pt x="78" y="87"/>
                  <a:pt x="75" y="91"/>
                  <a:pt x="71" y="93"/>
                </a:cubicBezTo>
                <a:cubicBezTo>
                  <a:pt x="71" y="94"/>
                  <a:pt x="71" y="94"/>
                  <a:pt x="71" y="94"/>
                </a:cubicBezTo>
                <a:cubicBezTo>
                  <a:pt x="107" y="94"/>
                  <a:pt x="107" y="94"/>
                  <a:pt x="107" y="94"/>
                </a:cubicBezTo>
                <a:lnTo>
                  <a:pt x="107" y="1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2" name="CustomShape 50"/>
          <p:cNvSpPr/>
          <p:nvPr/>
        </p:nvSpPr>
        <p:spPr>
          <a:xfrm>
            <a:off x="8340480" y="4499640"/>
            <a:ext cx="75240" cy="58680"/>
          </a:xfrm>
          <a:custGeom>
            <a:avLst/>
            <a:gdLst/>
            <a:ahLst/>
            <a:rect l="l" t="t" r="r" b="b"/>
            <a:pathLst>
              <a:path w="54" h="34">
                <a:moveTo>
                  <a:pt x="14" y="34"/>
                </a:moveTo>
                <a:cubicBezTo>
                  <a:pt x="43" y="34"/>
                  <a:pt x="43" y="34"/>
                  <a:pt x="43" y="34"/>
                </a:cubicBezTo>
                <a:cubicBezTo>
                  <a:pt x="45" y="29"/>
                  <a:pt x="48" y="22"/>
                  <a:pt x="54" y="13"/>
                </a:cubicBezTo>
                <a:cubicBezTo>
                  <a:pt x="54" y="13"/>
                  <a:pt x="51" y="3"/>
                  <a:pt x="28" y="12"/>
                </a:cubicBezTo>
                <a:cubicBezTo>
                  <a:pt x="28" y="12"/>
                  <a:pt x="22" y="11"/>
                  <a:pt x="16" y="6"/>
                </a:cubicBezTo>
                <a:cubicBezTo>
                  <a:pt x="16" y="6"/>
                  <a:pt x="0" y="0"/>
                  <a:pt x="4" y="13"/>
                </a:cubicBezTo>
                <a:lnTo>
                  <a:pt x="14" y="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3" name="CustomShape 51"/>
          <p:cNvSpPr/>
          <p:nvPr/>
        </p:nvSpPr>
        <p:spPr>
          <a:xfrm>
            <a:off x="8343720" y="4506120"/>
            <a:ext cx="73440" cy="53640"/>
          </a:xfrm>
          <a:custGeom>
            <a:avLst/>
            <a:gdLst/>
            <a:ahLst/>
            <a:rect l="l" t="t" r="r" b="b"/>
            <a:pathLst>
              <a:path w="53" h="31">
                <a:moveTo>
                  <a:pt x="12" y="31"/>
                </a:moveTo>
                <a:cubicBezTo>
                  <a:pt x="1" y="9"/>
                  <a:pt x="1" y="9"/>
                  <a:pt x="1" y="9"/>
                </a:cubicBezTo>
                <a:cubicBezTo>
                  <a:pt x="0" y="6"/>
                  <a:pt x="0" y="4"/>
                  <a:pt x="2" y="2"/>
                </a:cubicBezTo>
                <a:cubicBezTo>
                  <a:pt x="3" y="1"/>
                  <a:pt x="4" y="0"/>
                  <a:pt x="7" y="0"/>
                </a:cubicBezTo>
                <a:cubicBezTo>
                  <a:pt x="10" y="0"/>
                  <a:pt x="14" y="2"/>
                  <a:pt x="15" y="2"/>
                </a:cubicBezTo>
                <a:cubicBezTo>
                  <a:pt x="15" y="2"/>
                  <a:pt x="15" y="2"/>
                  <a:pt x="15" y="2"/>
                </a:cubicBezTo>
                <a:cubicBezTo>
                  <a:pt x="20" y="6"/>
                  <a:pt x="25" y="7"/>
                  <a:pt x="25" y="7"/>
                </a:cubicBezTo>
                <a:cubicBezTo>
                  <a:pt x="32" y="5"/>
                  <a:pt x="37" y="3"/>
                  <a:pt x="42" y="3"/>
                </a:cubicBezTo>
                <a:cubicBezTo>
                  <a:pt x="51" y="3"/>
                  <a:pt x="53" y="9"/>
                  <a:pt x="53" y="9"/>
                </a:cubicBezTo>
                <a:cubicBezTo>
                  <a:pt x="53" y="9"/>
                  <a:pt x="53" y="9"/>
                  <a:pt x="53" y="9"/>
                </a:cubicBezTo>
                <a:cubicBezTo>
                  <a:pt x="53" y="9"/>
                  <a:pt x="53" y="9"/>
                  <a:pt x="53" y="9"/>
                </a:cubicBezTo>
                <a:cubicBezTo>
                  <a:pt x="48" y="17"/>
                  <a:pt x="44" y="24"/>
                  <a:pt x="42" y="31"/>
                </a:cubicBezTo>
                <a:cubicBezTo>
                  <a:pt x="42" y="31"/>
                  <a:pt x="42" y="31"/>
                  <a:pt x="42" y="31"/>
                </a:cubicBezTo>
                <a:lnTo>
                  <a:pt x="12" y="31"/>
                </a:lnTo>
                <a:close/>
                <a:moveTo>
                  <a:pt x="7" y="1"/>
                </a:moveTo>
                <a:cubicBezTo>
                  <a:pt x="5" y="1"/>
                  <a:pt x="3" y="2"/>
                  <a:pt x="2" y="3"/>
                </a:cubicBezTo>
                <a:cubicBezTo>
                  <a:pt x="1" y="4"/>
                  <a:pt x="1" y="6"/>
                  <a:pt x="2" y="9"/>
                </a:cubicBezTo>
                <a:cubicBezTo>
                  <a:pt x="13" y="30"/>
                  <a:pt x="13" y="30"/>
                  <a:pt x="13" y="30"/>
                </a:cubicBezTo>
                <a:cubicBezTo>
                  <a:pt x="41" y="30"/>
                  <a:pt x="41" y="30"/>
                  <a:pt x="41" y="30"/>
                </a:cubicBezTo>
                <a:cubicBezTo>
                  <a:pt x="43" y="23"/>
                  <a:pt x="47" y="16"/>
                  <a:pt x="52" y="9"/>
                </a:cubicBezTo>
                <a:cubicBezTo>
                  <a:pt x="51" y="8"/>
                  <a:pt x="49" y="4"/>
                  <a:pt x="42" y="4"/>
                </a:cubicBezTo>
                <a:cubicBezTo>
                  <a:pt x="37" y="4"/>
                  <a:pt x="32" y="6"/>
                  <a:pt x="26" y="8"/>
                </a:cubicBezTo>
                <a:cubicBezTo>
                  <a:pt x="26" y="8"/>
                  <a:pt x="26" y="8"/>
                  <a:pt x="26" y="8"/>
                </a:cubicBezTo>
                <a:cubicBezTo>
                  <a:pt x="25" y="8"/>
                  <a:pt x="25" y="8"/>
                  <a:pt x="25" y="8"/>
                </a:cubicBezTo>
                <a:cubicBezTo>
                  <a:pt x="25" y="8"/>
                  <a:pt x="20" y="7"/>
                  <a:pt x="14" y="3"/>
                </a:cubicBezTo>
                <a:cubicBezTo>
                  <a:pt x="14" y="3"/>
                  <a:pt x="10" y="1"/>
                  <a:pt x="7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4" name="CustomShape 52"/>
          <p:cNvSpPr/>
          <p:nvPr/>
        </p:nvSpPr>
        <p:spPr>
          <a:xfrm>
            <a:off x="8354520" y="4563720"/>
            <a:ext cx="50040" cy="17280"/>
          </a:xfrm>
          <a:custGeom>
            <a:avLst/>
            <a:gdLst/>
            <a:ahLst/>
            <a:rect l="l" t="t" r="r" b="b"/>
            <a:pathLst>
              <a:path w="36" h="10">
                <a:moveTo>
                  <a:pt x="31" y="0"/>
                </a:move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7"/>
                  <a:pt x="2" y="10"/>
                  <a:pt x="5" y="10"/>
                </a:cubicBezTo>
                <a:cubicBezTo>
                  <a:pt x="31" y="10"/>
                  <a:pt x="31" y="10"/>
                  <a:pt x="31" y="10"/>
                </a:cubicBezTo>
                <a:cubicBezTo>
                  <a:pt x="34" y="10"/>
                  <a:pt x="36" y="7"/>
                  <a:pt x="36" y="5"/>
                </a:cubicBezTo>
                <a:cubicBezTo>
                  <a:pt x="36" y="2"/>
                  <a:pt x="34" y="0"/>
                  <a:pt x="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5" name="CustomShape 53"/>
          <p:cNvSpPr/>
          <p:nvPr/>
        </p:nvSpPr>
        <p:spPr>
          <a:xfrm>
            <a:off x="8354520" y="4562280"/>
            <a:ext cx="50040" cy="18720"/>
          </a:xfrm>
          <a:custGeom>
            <a:avLst/>
            <a:gdLst/>
            <a:ahLst/>
            <a:rect l="l" t="t" r="r" b="b"/>
            <a:pathLst>
              <a:path w="36" h="11">
                <a:moveTo>
                  <a:pt x="5" y="11"/>
                </a:moveTo>
                <a:cubicBezTo>
                  <a:pt x="2" y="11"/>
                  <a:pt x="0" y="9"/>
                  <a:pt x="0" y="6"/>
                </a:cubicBezTo>
                <a:cubicBezTo>
                  <a:pt x="0" y="4"/>
                  <a:pt x="0" y="3"/>
                  <a:pt x="1" y="2"/>
                </a:cubicBezTo>
                <a:cubicBezTo>
                  <a:pt x="2" y="1"/>
                  <a:pt x="4" y="0"/>
                  <a:pt x="5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4" y="0"/>
                  <a:pt x="36" y="3"/>
                  <a:pt x="36" y="6"/>
                </a:cubicBezTo>
                <a:cubicBezTo>
                  <a:pt x="36" y="9"/>
                  <a:pt x="34" y="11"/>
                  <a:pt x="31" y="11"/>
                </a:cubicBezTo>
                <a:lnTo>
                  <a:pt x="5" y="11"/>
                </a:lnTo>
                <a:close/>
                <a:moveTo>
                  <a:pt x="31" y="1"/>
                </a:moveTo>
                <a:cubicBezTo>
                  <a:pt x="5" y="1"/>
                  <a:pt x="5" y="1"/>
                  <a:pt x="5" y="1"/>
                </a:cubicBezTo>
                <a:cubicBezTo>
                  <a:pt x="4" y="1"/>
                  <a:pt x="3" y="2"/>
                  <a:pt x="2" y="3"/>
                </a:cubicBezTo>
                <a:cubicBezTo>
                  <a:pt x="1" y="3"/>
                  <a:pt x="1" y="5"/>
                  <a:pt x="1" y="6"/>
                </a:cubicBezTo>
                <a:cubicBezTo>
                  <a:pt x="1" y="8"/>
                  <a:pt x="3" y="10"/>
                  <a:pt x="5" y="10"/>
                </a:cubicBezTo>
                <a:cubicBezTo>
                  <a:pt x="5" y="11"/>
                  <a:pt x="5" y="11"/>
                  <a:pt x="5" y="11"/>
                </a:cubicBezTo>
                <a:cubicBezTo>
                  <a:pt x="5" y="10"/>
                  <a:pt x="5" y="10"/>
                  <a:pt x="5" y="10"/>
                </a:cubicBezTo>
                <a:cubicBezTo>
                  <a:pt x="31" y="10"/>
                  <a:pt x="31" y="10"/>
                  <a:pt x="31" y="10"/>
                </a:cubicBezTo>
                <a:cubicBezTo>
                  <a:pt x="33" y="10"/>
                  <a:pt x="35" y="8"/>
                  <a:pt x="35" y="6"/>
                </a:cubicBezTo>
                <a:cubicBezTo>
                  <a:pt x="35" y="3"/>
                  <a:pt x="33" y="1"/>
                  <a:pt x="31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6" name="CustomShape 54"/>
          <p:cNvSpPr/>
          <p:nvPr/>
        </p:nvSpPr>
        <p:spPr>
          <a:xfrm>
            <a:off x="8293320" y="4586400"/>
            <a:ext cx="175320" cy="192240"/>
          </a:xfrm>
          <a:custGeom>
            <a:avLst/>
            <a:gdLst/>
            <a:ahLst/>
            <a:rect l="l" t="t" r="r" b="b"/>
            <a:pathLst>
              <a:path w="126" h="110">
                <a:moveTo>
                  <a:pt x="120" y="99"/>
                </a:moveTo>
                <a:cubicBezTo>
                  <a:pt x="120" y="99"/>
                  <a:pt x="114" y="94"/>
                  <a:pt x="118" y="82"/>
                </a:cubicBezTo>
                <a:cubicBezTo>
                  <a:pt x="118" y="82"/>
                  <a:pt x="126" y="48"/>
                  <a:pt x="101" y="28"/>
                </a:cubicBezTo>
                <a:cubicBezTo>
                  <a:pt x="99" y="26"/>
                  <a:pt x="76" y="7"/>
                  <a:pt x="76" y="2"/>
                </a:cubicBezTo>
                <a:cubicBezTo>
                  <a:pt x="76" y="1"/>
                  <a:pt x="75" y="1"/>
                  <a:pt x="75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5" y="6"/>
                  <a:pt x="38" y="13"/>
                  <a:pt x="29" y="22"/>
                </a:cubicBezTo>
                <a:cubicBezTo>
                  <a:pt x="29" y="22"/>
                  <a:pt x="0" y="49"/>
                  <a:pt x="10" y="91"/>
                </a:cubicBezTo>
                <a:cubicBezTo>
                  <a:pt x="10" y="92"/>
                  <a:pt x="10" y="94"/>
                  <a:pt x="4" y="102"/>
                </a:cubicBezTo>
                <a:cubicBezTo>
                  <a:pt x="4" y="102"/>
                  <a:pt x="3" y="104"/>
                  <a:pt x="4" y="105"/>
                </a:cubicBezTo>
                <a:cubicBezTo>
                  <a:pt x="5" y="106"/>
                  <a:pt x="7" y="107"/>
                  <a:pt x="10" y="106"/>
                </a:cubicBezTo>
                <a:cubicBezTo>
                  <a:pt x="10" y="106"/>
                  <a:pt x="14" y="105"/>
                  <a:pt x="19" y="105"/>
                </a:cubicBezTo>
                <a:cubicBezTo>
                  <a:pt x="19" y="105"/>
                  <a:pt x="19" y="105"/>
                  <a:pt x="19" y="105"/>
                </a:cubicBezTo>
                <a:cubicBezTo>
                  <a:pt x="20" y="105"/>
                  <a:pt x="20" y="105"/>
                  <a:pt x="20" y="105"/>
                </a:cubicBezTo>
                <a:cubicBezTo>
                  <a:pt x="20" y="105"/>
                  <a:pt x="36" y="110"/>
                  <a:pt x="61" y="110"/>
                </a:cubicBezTo>
                <a:cubicBezTo>
                  <a:pt x="76" y="110"/>
                  <a:pt x="91" y="108"/>
                  <a:pt x="105" y="104"/>
                </a:cubicBezTo>
                <a:cubicBezTo>
                  <a:pt x="105" y="104"/>
                  <a:pt x="106" y="104"/>
                  <a:pt x="107" y="104"/>
                </a:cubicBezTo>
                <a:cubicBezTo>
                  <a:pt x="109" y="104"/>
                  <a:pt x="112" y="105"/>
                  <a:pt x="114" y="106"/>
                </a:cubicBezTo>
                <a:cubicBezTo>
                  <a:pt x="114" y="106"/>
                  <a:pt x="116" y="107"/>
                  <a:pt x="118" y="107"/>
                </a:cubicBezTo>
                <a:cubicBezTo>
                  <a:pt x="119" y="107"/>
                  <a:pt x="121" y="106"/>
                  <a:pt x="123" y="104"/>
                </a:cubicBezTo>
                <a:cubicBezTo>
                  <a:pt x="123" y="104"/>
                  <a:pt x="125" y="102"/>
                  <a:pt x="120" y="99"/>
                </a:cubicBezTo>
                <a:close/>
                <a:moveTo>
                  <a:pt x="81" y="55"/>
                </a:moveTo>
                <a:cubicBezTo>
                  <a:pt x="81" y="58"/>
                  <a:pt x="81" y="58"/>
                  <a:pt x="81" y="58"/>
                </a:cubicBezTo>
                <a:cubicBezTo>
                  <a:pt x="53" y="57"/>
                  <a:pt x="53" y="57"/>
                  <a:pt x="53" y="57"/>
                </a:cubicBezTo>
                <a:cubicBezTo>
                  <a:pt x="53" y="57"/>
                  <a:pt x="52" y="61"/>
                  <a:pt x="53" y="62"/>
                </a:cubicBezTo>
                <a:cubicBezTo>
                  <a:pt x="81" y="62"/>
                  <a:pt x="81" y="62"/>
                  <a:pt x="81" y="62"/>
                </a:cubicBezTo>
                <a:cubicBezTo>
                  <a:pt x="81" y="66"/>
                  <a:pt x="81" y="66"/>
                  <a:pt x="81" y="66"/>
                </a:cubicBezTo>
                <a:cubicBezTo>
                  <a:pt x="53" y="65"/>
                  <a:pt x="53" y="65"/>
                  <a:pt x="53" y="65"/>
                </a:cubicBezTo>
                <a:cubicBezTo>
                  <a:pt x="53" y="65"/>
                  <a:pt x="54" y="78"/>
                  <a:pt x="67" y="80"/>
                </a:cubicBezTo>
                <a:cubicBezTo>
                  <a:pt x="67" y="80"/>
                  <a:pt x="76" y="82"/>
                  <a:pt x="83" y="78"/>
                </a:cubicBezTo>
                <a:cubicBezTo>
                  <a:pt x="85" y="83"/>
                  <a:pt x="85" y="83"/>
                  <a:pt x="85" y="83"/>
                </a:cubicBezTo>
                <a:cubicBezTo>
                  <a:pt x="85" y="83"/>
                  <a:pt x="71" y="91"/>
                  <a:pt x="54" y="81"/>
                </a:cubicBezTo>
                <a:cubicBezTo>
                  <a:pt x="54" y="81"/>
                  <a:pt x="46" y="76"/>
                  <a:pt x="45" y="65"/>
                </a:cubicBezTo>
                <a:cubicBezTo>
                  <a:pt x="38" y="65"/>
                  <a:pt x="38" y="65"/>
                  <a:pt x="38" y="65"/>
                </a:cubicBezTo>
                <a:cubicBezTo>
                  <a:pt x="39" y="61"/>
                  <a:pt x="39" y="61"/>
                  <a:pt x="39" y="61"/>
                </a:cubicBezTo>
                <a:cubicBezTo>
                  <a:pt x="44" y="61"/>
                  <a:pt x="44" y="61"/>
                  <a:pt x="44" y="61"/>
                </a:cubicBezTo>
                <a:cubicBezTo>
                  <a:pt x="44" y="61"/>
                  <a:pt x="44" y="60"/>
                  <a:pt x="45" y="58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53"/>
                  <a:pt x="39" y="53"/>
                  <a:pt x="39" y="53"/>
                </a:cubicBezTo>
                <a:cubicBezTo>
                  <a:pt x="45" y="53"/>
                  <a:pt x="45" y="53"/>
                  <a:pt x="45" y="53"/>
                </a:cubicBezTo>
                <a:cubicBezTo>
                  <a:pt x="45" y="53"/>
                  <a:pt x="48" y="37"/>
                  <a:pt x="67" y="35"/>
                </a:cubicBezTo>
                <a:cubicBezTo>
                  <a:pt x="67" y="35"/>
                  <a:pt x="81" y="33"/>
                  <a:pt x="86" y="38"/>
                </a:cubicBezTo>
                <a:cubicBezTo>
                  <a:pt x="83" y="43"/>
                  <a:pt x="83" y="43"/>
                  <a:pt x="83" y="43"/>
                </a:cubicBezTo>
                <a:cubicBezTo>
                  <a:pt x="83" y="43"/>
                  <a:pt x="61" y="33"/>
                  <a:pt x="54" y="54"/>
                </a:cubicBezTo>
                <a:lnTo>
                  <a:pt x="81" y="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7" name="CustomShape 55"/>
          <p:cNvSpPr/>
          <p:nvPr/>
        </p:nvSpPr>
        <p:spPr>
          <a:xfrm>
            <a:off x="7638840" y="3515760"/>
            <a:ext cx="140616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加载模块功能维护，数据日常监控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8" name="CustomShape 56"/>
          <p:cNvSpPr/>
          <p:nvPr/>
        </p:nvSpPr>
        <p:spPr>
          <a:xfrm>
            <a:off x="10015920" y="3499200"/>
            <a:ext cx="14396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通过公司审核专利一篇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wheel spokes="1"/>
  </p:transition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CustomShape 1"/>
          <p:cNvSpPr/>
          <p:nvPr/>
        </p:nvSpPr>
        <p:spPr>
          <a:xfrm>
            <a:off x="910440" y="4206960"/>
            <a:ext cx="473760" cy="473760"/>
          </a:xfrm>
          <a:prstGeom prst="ellipse">
            <a:avLst/>
          </a:prstGeom>
          <a:gradFill>
            <a:gsLst>
              <a:gs pos="0">
                <a:srgbClr val="f0f0f0"/>
              </a:gs>
              <a:gs pos="100000">
                <a:schemeClr val="bg1"/>
              </a:gs>
            </a:gsLst>
            <a:lin ang="2700000"/>
          </a:gradFill>
          <a:ln w="15840">
            <a:solidFill>
              <a:srgbClr val="ffffff"/>
            </a:solidFill>
          </a:ln>
          <a:effectLst>
            <a:outerShdw algn="tl" blurRad="114300" dir="2700000" dist="63500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0" name="CustomShape 2"/>
          <p:cNvSpPr/>
          <p:nvPr/>
        </p:nvSpPr>
        <p:spPr>
          <a:xfrm>
            <a:off x="961200" y="1416240"/>
            <a:ext cx="6071760" cy="5178960"/>
          </a:xfrm>
          <a:custGeom>
            <a:avLst/>
            <a:gdLst/>
            <a:ahLst/>
            <a:rect l="l" t="t" r="r" b="b"/>
            <a:pathLst>
              <a:path w="6083663" h="4328848">
                <a:moveTo>
                  <a:pt x="314722" y="0"/>
                </a:moveTo>
                <a:lnTo>
                  <a:pt x="3468385" y="0"/>
                </a:lnTo>
                <a:lnTo>
                  <a:pt x="5758709" y="0"/>
                </a:lnTo>
                <a:lnTo>
                  <a:pt x="5768941" y="0"/>
                </a:lnTo>
                <a:cubicBezTo>
                  <a:pt x="5942757" y="0"/>
                  <a:pt x="6083663" y="140906"/>
                  <a:pt x="6083663" y="314722"/>
                </a:cubicBezTo>
                <a:lnTo>
                  <a:pt x="6083663" y="324954"/>
                </a:lnTo>
                <a:lnTo>
                  <a:pt x="6083663" y="1573572"/>
                </a:lnTo>
                <a:lnTo>
                  <a:pt x="6083663" y="2755276"/>
                </a:lnTo>
                <a:lnTo>
                  <a:pt x="6083663" y="4003894"/>
                </a:lnTo>
                <a:lnTo>
                  <a:pt x="6083663" y="4014126"/>
                </a:lnTo>
                <a:cubicBezTo>
                  <a:pt x="6083663" y="4187942"/>
                  <a:pt x="5942757" y="4328848"/>
                  <a:pt x="5768941" y="4328848"/>
                </a:cubicBezTo>
                <a:lnTo>
                  <a:pt x="5758709" y="4328848"/>
                </a:lnTo>
                <a:lnTo>
                  <a:pt x="3468385" y="4328848"/>
                </a:lnTo>
                <a:lnTo>
                  <a:pt x="314722" y="4328848"/>
                </a:lnTo>
                <a:cubicBezTo>
                  <a:pt x="140906" y="4328848"/>
                  <a:pt x="0" y="4187942"/>
                  <a:pt x="0" y="4014126"/>
                </a:cubicBezTo>
                <a:lnTo>
                  <a:pt x="0" y="2755276"/>
                </a:lnTo>
                <a:cubicBezTo>
                  <a:pt x="0" y="2581460"/>
                  <a:pt x="140906" y="2440554"/>
                  <a:pt x="314722" y="2440554"/>
                </a:cubicBezTo>
                <a:lnTo>
                  <a:pt x="3143431" y="2440554"/>
                </a:lnTo>
                <a:lnTo>
                  <a:pt x="3143431" y="1888294"/>
                </a:lnTo>
                <a:lnTo>
                  <a:pt x="314722" y="1888294"/>
                </a:lnTo>
                <a:cubicBezTo>
                  <a:pt x="140906" y="1888294"/>
                  <a:pt x="0" y="1747388"/>
                  <a:pt x="0" y="1573572"/>
                </a:cubicBezTo>
                <a:lnTo>
                  <a:pt x="0" y="314722"/>
                </a:lnTo>
                <a:cubicBezTo>
                  <a:pt x="0" y="140906"/>
                  <a:pt x="140906" y="0"/>
                  <a:pt x="314722" y="0"/>
                </a:cubicBezTo>
                <a:close/>
              </a:path>
            </a:pathLst>
          </a:custGeom>
          <a:gradFill>
            <a:gsLst>
              <a:gs pos="0">
                <a:srgbClr val="f0f0f0"/>
              </a:gs>
              <a:gs pos="100000">
                <a:schemeClr val="bg1"/>
              </a:gs>
            </a:gsLst>
            <a:lin ang="2700000"/>
          </a:gradFill>
          <a:ln w="19080">
            <a:solidFill>
              <a:srgbClr val="ffffff"/>
            </a:solidFill>
          </a:ln>
          <a:effectLst>
            <a:outerShdw algn="tl" blurRad="279400" dir="2700000" dist="114300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1" name="CustomShape 3"/>
          <p:cNvSpPr/>
          <p:nvPr/>
        </p:nvSpPr>
        <p:spPr>
          <a:xfrm>
            <a:off x="1178640" y="1745640"/>
            <a:ext cx="5557320" cy="4549320"/>
          </a:xfrm>
          <a:prstGeom prst="roundRect">
            <a:avLst>
              <a:gd name="adj" fmla="val 5630"/>
            </a:avLst>
          </a:prstGeom>
          <a:solidFill>
            <a:srgbClr val="f7f7f7"/>
          </a:solidFill>
          <a:ln w="22320">
            <a:solidFill>
              <a:srgbClr val="ffffff"/>
            </a:solidFill>
          </a:ln>
          <a:effectLst>
            <a:outerShdw algn="tl" blurRad="304800" dir="2700000" dist="127000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2" name="CustomShape 4"/>
          <p:cNvSpPr/>
          <p:nvPr/>
        </p:nvSpPr>
        <p:spPr>
          <a:xfrm rot="2700000">
            <a:off x="1052640" y="4349880"/>
            <a:ext cx="189360" cy="189720"/>
          </a:xfrm>
          <a:custGeom>
            <a:avLst/>
            <a:gdLst/>
            <a:ahLst/>
            <a:rect l="l" t="t" r="r" b="b"/>
            <a:pathLst>
              <a:path w="377825" h="396875">
                <a:moveTo>
                  <a:pt x="0" y="0"/>
                </a:moveTo>
                <a:lnTo>
                  <a:pt x="0" y="396875"/>
                </a:lnTo>
                <a:lnTo>
                  <a:pt x="377825" y="396875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93" name="图片 13" descr=""/>
          <p:cNvPicPr/>
          <p:nvPr/>
        </p:nvPicPr>
        <p:blipFill>
          <a:blip r:embed="rId1"/>
          <a:srcRect l="0" t="0" r="26384" b="78362"/>
          <a:stretch/>
        </p:blipFill>
        <p:spPr>
          <a:xfrm>
            <a:off x="12192120" y="-235800"/>
            <a:ext cx="12192480" cy="1512000"/>
          </a:xfrm>
          <a:prstGeom prst="rect">
            <a:avLst/>
          </a:prstGeom>
          <a:ln>
            <a:noFill/>
          </a:ln>
        </p:spPr>
      </p:pic>
      <p:sp>
        <p:nvSpPr>
          <p:cNvPr id="894" name="CustomShape 5"/>
          <p:cNvSpPr/>
          <p:nvPr/>
        </p:nvSpPr>
        <p:spPr>
          <a:xfrm>
            <a:off x="267480" y="104760"/>
            <a:ext cx="261936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项目经历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5" name="Line 6"/>
          <p:cNvSpPr/>
          <p:nvPr/>
        </p:nvSpPr>
        <p:spPr>
          <a:xfrm>
            <a:off x="3492000" y="1765080"/>
            <a:ext cx="360" cy="4545360"/>
          </a:xfrm>
          <a:prstGeom prst="line">
            <a:avLst/>
          </a:prstGeom>
          <a:ln w="19080">
            <a:solidFill>
              <a:schemeClr val="bg1">
                <a:lumMod val="50000"/>
              </a:schemeClr>
            </a:solidFill>
            <a:custDash>
              <a:ds d="1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6" name="CustomShape 7"/>
          <p:cNvSpPr/>
          <p:nvPr/>
        </p:nvSpPr>
        <p:spPr>
          <a:xfrm>
            <a:off x="1624680" y="2499840"/>
            <a:ext cx="1487880" cy="140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7" name="CustomShape 8"/>
          <p:cNvSpPr/>
          <p:nvPr/>
        </p:nvSpPr>
        <p:spPr>
          <a:xfrm>
            <a:off x="1623960" y="3381840"/>
            <a:ext cx="142560" cy="204840"/>
          </a:xfrm>
          <a:custGeom>
            <a:avLst/>
            <a:gdLst/>
            <a:ahLst/>
            <a:rect l="l" t="t" r="r" b="b"/>
            <a:pathLst>
              <a:path w="141" h="202">
                <a:moveTo>
                  <a:pt x="116" y="191"/>
                </a:moveTo>
                <a:cubicBezTo>
                  <a:pt x="115" y="189"/>
                  <a:pt x="114" y="187"/>
                  <a:pt x="113" y="186"/>
                </a:cubicBezTo>
                <a:cubicBezTo>
                  <a:pt x="115" y="184"/>
                  <a:pt x="118" y="182"/>
                  <a:pt x="120" y="180"/>
                </a:cubicBezTo>
                <a:cubicBezTo>
                  <a:pt x="119" y="183"/>
                  <a:pt x="117" y="187"/>
                  <a:pt x="116" y="191"/>
                </a:cubicBezTo>
                <a:moveTo>
                  <a:pt x="53" y="187"/>
                </a:moveTo>
                <a:cubicBezTo>
                  <a:pt x="52" y="185"/>
                  <a:pt x="51" y="183"/>
                  <a:pt x="50" y="181"/>
                </a:cubicBezTo>
                <a:cubicBezTo>
                  <a:pt x="52" y="181"/>
                  <a:pt x="53" y="180"/>
                  <a:pt x="55" y="179"/>
                </a:cubicBezTo>
                <a:cubicBezTo>
                  <a:pt x="55" y="182"/>
                  <a:pt x="54" y="184"/>
                  <a:pt x="53" y="187"/>
                </a:cubicBezTo>
                <a:moveTo>
                  <a:pt x="58" y="195"/>
                </a:moveTo>
                <a:cubicBezTo>
                  <a:pt x="57" y="194"/>
                  <a:pt x="57" y="192"/>
                  <a:pt x="56" y="191"/>
                </a:cubicBezTo>
                <a:cubicBezTo>
                  <a:pt x="56" y="191"/>
                  <a:pt x="56" y="191"/>
                  <a:pt x="56" y="191"/>
                </a:cubicBezTo>
                <a:cubicBezTo>
                  <a:pt x="58" y="186"/>
                  <a:pt x="59" y="182"/>
                  <a:pt x="61" y="177"/>
                </a:cubicBezTo>
                <a:cubicBezTo>
                  <a:pt x="61" y="177"/>
                  <a:pt x="61" y="177"/>
                  <a:pt x="61" y="177"/>
                </a:cubicBezTo>
                <a:cubicBezTo>
                  <a:pt x="63" y="176"/>
                  <a:pt x="66" y="175"/>
                  <a:pt x="69" y="174"/>
                </a:cubicBezTo>
                <a:cubicBezTo>
                  <a:pt x="67" y="180"/>
                  <a:pt x="65" y="186"/>
                  <a:pt x="63" y="192"/>
                </a:cubicBezTo>
                <a:cubicBezTo>
                  <a:pt x="63" y="193"/>
                  <a:pt x="63" y="193"/>
                  <a:pt x="63" y="193"/>
                </a:cubicBezTo>
                <a:cubicBezTo>
                  <a:pt x="63" y="193"/>
                  <a:pt x="62" y="193"/>
                  <a:pt x="62" y="193"/>
                </a:cubicBezTo>
                <a:cubicBezTo>
                  <a:pt x="60" y="194"/>
                  <a:pt x="59" y="194"/>
                  <a:pt x="58" y="195"/>
                </a:cubicBezTo>
                <a:moveTo>
                  <a:pt x="119" y="197"/>
                </a:moveTo>
                <a:cubicBezTo>
                  <a:pt x="119" y="196"/>
                  <a:pt x="119" y="196"/>
                  <a:pt x="119" y="196"/>
                </a:cubicBezTo>
                <a:cubicBezTo>
                  <a:pt x="119" y="196"/>
                  <a:pt x="119" y="196"/>
                  <a:pt x="119" y="196"/>
                </a:cubicBezTo>
                <a:cubicBezTo>
                  <a:pt x="121" y="189"/>
                  <a:pt x="124" y="182"/>
                  <a:pt x="127" y="174"/>
                </a:cubicBezTo>
                <a:cubicBezTo>
                  <a:pt x="127" y="174"/>
                  <a:pt x="127" y="174"/>
                  <a:pt x="127" y="174"/>
                </a:cubicBezTo>
                <a:cubicBezTo>
                  <a:pt x="128" y="173"/>
                  <a:pt x="129" y="172"/>
                  <a:pt x="131" y="171"/>
                </a:cubicBezTo>
                <a:cubicBezTo>
                  <a:pt x="133" y="175"/>
                  <a:pt x="134" y="178"/>
                  <a:pt x="136" y="182"/>
                </a:cubicBezTo>
                <a:cubicBezTo>
                  <a:pt x="136" y="183"/>
                  <a:pt x="136" y="183"/>
                  <a:pt x="136" y="183"/>
                </a:cubicBezTo>
                <a:cubicBezTo>
                  <a:pt x="130" y="187"/>
                  <a:pt x="126" y="191"/>
                  <a:pt x="119" y="197"/>
                </a:cubicBezTo>
                <a:moveTo>
                  <a:pt x="95" y="179"/>
                </a:moveTo>
                <a:cubicBezTo>
                  <a:pt x="96" y="176"/>
                  <a:pt x="97" y="173"/>
                  <a:pt x="98" y="170"/>
                </a:cubicBezTo>
                <a:cubicBezTo>
                  <a:pt x="99" y="171"/>
                  <a:pt x="99" y="172"/>
                  <a:pt x="100" y="173"/>
                </a:cubicBezTo>
                <a:cubicBezTo>
                  <a:pt x="100" y="174"/>
                  <a:pt x="101" y="175"/>
                  <a:pt x="101" y="176"/>
                </a:cubicBezTo>
                <a:cubicBezTo>
                  <a:pt x="99" y="177"/>
                  <a:pt x="97" y="178"/>
                  <a:pt x="95" y="179"/>
                </a:cubicBezTo>
                <a:moveTo>
                  <a:pt x="68" y="191"/>
                </a:moveTo>
                <a:cubicBezTo>
                  <a:pt x="70" y="185"/>
                  <a:pt x="72" y="178"/>
                  <a:pt x="74" y="172"/>
                </a:cubicBezTo>
                <a:cubicBezTo>
                  <a:pt x="74" y="172"/>
                  <a:pt x="74" y="172"/>
                  <a:pt x="74" y="172"/>
                </a:cubicBezTo>
                <a:cubicBezTo>
                  <a:pt x="77" y="170"/>
                  <a:pt x="80" y="169"/>
                  <a:pt x="83" y="168"/>
                </a:cubicBezTo>
                <a:cubicBezTo>
                  <a:pt x="81" y="174"/>
                  <a:pt x="79" y="181"/>
                  <a:pt x="77" y="187"/>
                </a:cubicBezTo>
                <a:cubicBezTo>
                  <a:pt x="77" y="188"/>
                  <a:pt x="77" y="188"/>
                  <a:pt x="77" y="188"/>
                </a:cubicBezTo>
                <a:cubicBezTo>
                  <a:pt x="76" y="188"/>
                  <a:pt x="75" y="188"/>
                  <a:pt x="74" y="189"/>
                </a:cubicBezTo>
                <a:cubicBezTo>
                  <a:pt x="72" y="189"/>
                  <a:pt x="70" y="190"/>
                  <a:pt x="68" y="191"/>
                </a:cubicBezTo>
                <a:moveTo>
                  <a:pt x="82" y="185"/>
                </a:moveTo>
                <a:cubicBezTo>
                  <a:pt x="84" y="179"/>
                  <a:pt x="86" y="173"/>
                  <a:pt x="88" y="167"/>
                </a:cubicBezTo>
                <a:cubicBezTo>
                  <a:pt x="88" y="166"/>
                  <a:pt x="88" y="166"/>
                  <a:pt x="88" y="165"/>
                </a:cubicBezTo>
                <a:cubicBezTo>
                  <a:pt x="90" y="164"/>
                  <a:pt x="92" y="163"/>
                  <a:pt x="94" y="162"/>
                </a:cubicBezTo>
                <a:cubicBezTo>
                  <a:pt x="94" y="163"/>
                  <a:pt x="95" y="164"/>
                  <a:pt x="95" y="165"/>
                </a:cubicBezTo>
                <a:cubicBezTo>
                  <a:pt x="93" y="170"/>
                  <a:pt x="92" y="175"/>
                  <a:pt x="90" y="181"/>
                </a:cubicBezTo>
                <a:cubicBezTo>
                  <a:pt x="90" y="181"/>
                  <a:pt x="90" y="181"/>
                  <a:pt x="90" y="182"/>
                </a:cubicBezTo>
                <a:cubicBezTo>
                  <a:pt x="87" y="183"/>
                  <a:pt x="85" y="184"/>
                  <a:pt x="82" y="185"/>
                </a:cubicBezTo>
                <a:moveTo>
                  <a:pt x="118" y="146"/>
                </a:moveTo>
                <a:cubicBezTo>
                  <a:pt x="118" y="145"/>
                  <a:pt x="118" y="145"/>
                  <a:pt x="118" y="144"/>
                </a:cubicBezTo>
                <a:cubicBezTo>
                  <a:pt x="118" y="144"/>
                  <a:pt x="119" y="143"/>
                  <a:pt x="119" y="143"/>
                </a:cubicBezTo>
                <a:cubicBezTo>
                  <a:pt x="119" y="144"/>
                  <a:pt x="119" y="145"/>
                  <a:pt x="118" y="146"/>
                </a:cubicBezTo>
                <a:moveTo>
                  <a:pt x="124" y="155"/>
                </a:moveTo>
                <a:cubicBezTo>
                  <a:pt x="123" y="154"/>
                  <a:pt x="122" y="152"/>
                  <a:pt x="121" y="150"/>
                </a:cubicBezTo>
                <a:cubicBezTo>
                  <a:pt x="123" y="145"/>
                  <a:pt x="125" y="140"/>
                  <a:pt x="127" y="135"/>
                </a:cubicBezTo>
                <a:cubicBezTo>
                  <a:pt x="127" y="135"/>
                  <a:pt x="127" y="135"/>
                  <a:pt x="127" y="135"/>
                </a:cubicBezTo>
                <a:cubicBezTo>
                  <a:pt x="128" y="133"/>
                  <a:pt x="130" y="131"/>
                  <a:pt x="131" y="128"/>
                </a:cubicBezTo>
                <a:cubicBezTo>
                  <a:pt x="129" y="133"/>
                  <a:pt x="128" y="139"/>
                  <a:pt x="127" y="143"/>
                </a:cubicBezTo>
                <a:cubicBezTo>
                  <a:pt x="126" y="148"/>
                  <a:pt x="125" y="153"/>
                  <a:pt x="124" y="155"/>
                </a:cubicBezTo>
                <a:moveTo>
                  <a:pt x="131" y="148"/>
                </a:moveTo>
                <a:cubicBezTo>
                  <a:pt x="132" y="143"/>
                  <a:pt x="133" y="138"/>
                  <a:pt x="134" y="133"/>
                </a:cubicBezTo>
                <a:cubicBezTo>
                  <a:pt x="135" y="130"/>
                  <a:pt x="135" y="127"/>
                  <a:pt x="136" y="125"/>
                </a:cubicBezTo>
                <a:cubicBezTo>
                  <a:pt x="136" y="127"/>
                  <a:pt x="137" y="128"/>
                  <a:pt x="137" y="128"/>
                </a:cubicBezTo>
                <a:cubicBezTo>
                  <a:pt x="137" y="129"/>
                  <a:pt x="137" y="130"/>
                  <a:pt x="137" y="130"/>
                </a:cubicBezTo>
                <a:cubicBezTo>
                  <a:pt x="137" y="130"/>
                  <a:pt x="137" y="130"/>
                  <a:pt x="137" y="130"/>
                </a:cubicBezTo>
                <a:cubicBezTo>
                  <a:pt x="137" y="136"/>
                  <a:pt x="134" y="143"/>
                  <a:pt x="131" y="148"/>
                </a:cubicBezTo>
                <a:moveTo>
                  <a:pt x="133" y="119"/>
                </a:moveTo>
                <a:cubicBezTo>
                  <a:pt x="133" y="119"/>
                  <a:pt x="133" y="118"/>
                  <a:pt x="133" y="118"/>
                </a:cubicBezTo>
                <a:cubicBezTo>
                  <a:pt x="133" y="118"/>
                  <a:pt x="133" y="118"/>
                  <a:pt x="133" y="118"/>
                </a:cubicBezTo>
                <a:cubicBezTo>
                  <a:pt x="133" y="119"/>
                  <a:pt x="133" y="119"/>
                  <a:pt x="133" y="119"/>
                </a:cubicBezTo>
                <a:cubicBezTo>
                  <a:pt x="133" y="119"/>
                  <a:pt x="133" y="119"/>
                  <a:pt x="133" y="119"/>
                </a:cubicBezTo>
                <a:moveTo>
                  <a:pt x="95" y="122"/>
                </a:moveTo>
                <a:cubicBezTo>
                  <a:pt x="95" y="121"/>
                  <a:pt x="95" y="121"/>
                  <a:pt x="95" y="120"/>
                </a:cubicBezTo>
                <a:cubicBezTo>
                  <a:pt x="95" y="118"/>
                  <a:pt x="96" y="116"/>
                  <a:pt x="97" y="113"/>
                </a:cubicBezTo>
                <a:cubicBezTo>
                  <a:pt x="97" y="113"/>
                  <a:pt x="97" y="113"/>
                  <a:pt x="97" y="113"/>
                </a:cubicBezTo>
                <a:cubicBezTo>
                  <a:pt x="97" y="116"/>
                  <a:pt x="96" y="119"/>
                  <a:pt x="95" y="122"/>
                </a:cubicBezTo>
                <a:moveTo>
                  <a:pt x="39" y="115"/>
                </a:moveTo>
                <a:cubicBezTo>
                  <a:pt x="39" y="115"/>
                  <a:pt x="38" y="115"/>
                  <a:pt x="38" y="115"/>
                </a:cubicBezTo>
                <a:cubicBezTo>
                  <a:pt x="37" y="115"/>
                  <a:pt x="36" y="115"/>
                  <a:pt x="35" y="115"/>
                </a:cubicBezTo>
                <a:cubicBezTo>
                  <a:pt x="36" y="112"/>
                  <a:pt x="36" y="109"/>
                  <a:pt x="37" y="106"/>
                </a:cubicBezTo>
                <a:cubicBezTo>
                  <a:pt x="40" y="106"/>
                  <a:pt x="43" y="106"/>
                  <a:pt x="45" y="105"/>
                </a:cubicBezTo>
                <a:cubicBezTo>
                  <a:pt x="44" y="108"/>
                  <a:pt x="43" y="112"/>
                  <a:pt x="42" y="115"/>
                </a:cubicBezTo>
                <a:cubicBezTo>
                  <a:pt x="41" y="115"/>
                  <a:pt x="40" y="115"/>
                  <a:pt x="39" y="115"/>
                </a:cubicBezTo>
                <a:moveTo>
                  <a:pt x="31" y="113"/>
                </a:moveTo>
                <a:cubicBezTo>
                  <a:pt x="29" y="113"/>
                  <a:pt x="28" y="112"/>
                  <a:pt x="26" y="110"/>
                </a:cubicBezTo>
                <a:cubicBezTo>
                  <a:pt x="24" y="108"/>
                  <a:pt x="23" y="105"/>
                  <a:pt x="21" y="103"/>
                </a:cubicBezTo>
                <a:cubicBezTo>
                  <a:pt x="23" y="104"/>
                  <a:pt x="25" y="105"/>
                  <a:pt x="28" y="105"/>
                </a:cubicBezTo>
                <a:cubicBezTo>
                  <a:pt x="29" y="106"/>
                  <a:pt x="31" y="106"/>
                  <a:pt x="33" y="106"/>
                </a:cubicBezTo>
                <a:cubicBezTo>
                  <a:pt x="32" y="108"/>
                  <a:pt x="31" y="111"/>
                  <a:pt x="31" y="113"/>
                </a:cubicBezTo>
                <a:moveTo>
                  <a:pt x="92" y="114"/>
                </a:moveTo>
                <a:cubicBezTo>
                  <a:pt x="92" y="114"/>
                  <a:pt x="91" y="113"/>
                  <a:pt x="91" y="112"/>
                </a:cubicBezTo>
                <a:cubicBezTo>
                  <a:pt x="90" y="112"/>
                  <a:pt x="89" y="111"/>
                  <a:pt x="89" y="111"/>
                </a:cubicBezTo>
                <a:cubicBezTo>
                  <a:pt x="90" y="108"/>
                  <a:pt x="91" y="106"/>
                  <a:pt x="92" y="103"/>
                </a:cubicBezTo>
                <a:cubicBezTo>
                  <a:pt x="93" y="104"/>
                  <a:pt x="94" y="105"/>
                  <a:pt x="95" y="106"/>
                </a:cubicBezTo>
                <a:cubicBezTo>
                  <a:pt x="95" y="106"/>
                  <a:pt x="95" y="106"/>
                  <a:pt x="95" y="106"/>
                </a:cubicBezTo>
                <a:cubicBezTo>
                  <a:pt x="94" y="109"/>
                  <a:pt x="93" y="112"/>
                  <a:pt x="92" y="114"/>
                </a:cubicBezTo>
                <a:moveTo>
                  <a:pt x="47" y="114"/>
                </a:moveTo>
                <a:cubicBezTo>
                  <a:pt x="48" y="111"/>
                  <a:pt x="49" y="107"/>
                  <a:pt x="50" y="104"/>
                </a:cubicBezTo>
                <a:cubicBezTo>
                  <a:pt x="53" y="103"/>
                  <a:pt x="55" y="103"/>
                  <a:pt x="58" y="102"/>
                </a:cubicBezTo>
                <a:cubicBezTo>
                  <a:pt x="57" y="105"/>
                  <a:pt x="56" y="108"/>
                  <a:pt x="54" y="112"/>
                </a:cubicBezTo>
                <a:cubicBezTo>
                  <a:pt x="52" y="112"/>
                  <a:pt x="49" y="113"/>
                  <a:pt x="47" y="114"/>
                </a:cubicBezTo>
                <a:moveTo>
                  <a:pt x="85" y="109"/>
                </a:moveTo>
                <a:cubicBezTo>
                  <a:pt x="84" y="108"/>
                  <a:pt x="82" y="108"/>
                  <a:pt x="80" y="107"/>
                </a:cubicBezTo>
                <a:cubicBezTo>
                  <a:pt x="81" y="105"/>
                  <a:pt x="82" y="102"/>
                  <a:pt x="83" y="99"/>
                </a:cubicBezTo>
                <a:cubicBezTo>
                  <a:pt x="85" y="99"/>
                  <a:pt x="87" y="100"/>
                  <a:pt x="88" y="100"/>
                </a:cubicBezTo>
                <a:cubicBezTo>
                  <a:pt x="87" y="103"/>
                  <a:pt x="86" y="106"/>
                  <a:pt x="85" y="109"/>
                </a:cubicBezTo>
                <a:moveTo>
                  <a:pt x="60" y="110"/>
                </a:moveTo>
                <a:cubicBezTo>
                  <a:pt x="61" y="107"/>
                  <a:pt x="62" y="104"/>
                  <a:pt x="63" y="101"/>
                </a:cubicBezTo>
                <a:cubicBezTo>
                  <a:pt x="63" y="100"/>
                  <a:pt x="63" y="100"/>
                  <a:pt x="63" y="100"/>
                </a:cubicBezTo>
                <a:cubicBezTo>
                  <a:pt x="64" y="100"/>
                  <a:pt x="64" y="100"/>
                  <a:pt x="65" y="100"/>
                </a:cubicBezTo>
                <a:cubicBezTo>
                  <a:pt x="67" y="99"/>
                  <a:pt x="69" y="99"/>
                  <a:pt x="71" y="98"/>
                </a:cubicBezTo>
                <a:cubicBezTo>
                  <a:pt x="70" y="101"/>
                  <a:pt x="69" y="105"/>
                  <a:pt x="67" y="108"/>
                </a:cubicBezTo>
                <a:cubicBezTo>
                  <a:pt x="65" y="108"/>
                  <a:pt x="62" y="109"/>
                  <a:pt x="60" y="110"/>
                </a:cubicBezTo>
                <a:moveTo>
                  <a:pt x="72" y="107"/>
                </a:moveTo>
                <a:cubicBezTo>
                  <a:pt x="73" y="104"/>
                  <a:pt x="74" y="101"/>
                  <a:pt x="76" y="98"/>
                </a:cubicBezTo>
                <a:cubicBezTo>
                  <a:pt x="76" y="98"/>
                  <a:pt x="76" y="98"/>
                  <a:pt x="76" y="98"/>
                </a:cubicBezTo>
                <a:cubicBezTo>
                  <a:pt x="77" y="98"/>
                  <a:pt x="78" y="98"/>
                  <a:pt x="79" y="98"/>
                </a:cubicBezTo>
                <a:cubicBezTo>
                  <a:pt x="78" y="101"/>
                  <a:pt x="77" y="104"/>
                  <a:pt x="76" y="107"/>
                </a:cubicBezTo>
                <a:cubicBezTo>
                  <a:pt x="75" y="107"/>
                  <a:pt x="75" y="107"/>
                  <a:pt x="75" y="107"/>
                </a:cubicBezTo>
                <a:cubicBezTo>
                  <a:pt x="74" y="107"/>
                  <a:pt x="73" y="107"/>
                  <a:pt x="72" y="107"/>
                </a:cubicBezTo>
                <a:moveTo>
                  <a:pt x="30" y="74"/>
                </a:moveTo>
                <a:cubicBezTo>
                  <a:pt x="28" y="72"/>
                  <a:pt x="27" y="70"/>
                  <a:pt x="26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6" y="64"/>
                  <a:pt x="28" y="61"/>
                  <a:pt x="31" y="57"/>
                </a:cubicBezTo>
                <a:cubicBezTo>
                  <a:pt x="33" y="56"/>
                  <a:pt x="34" y="54"/>
                  <a:pt x="36" y="53"/>
                </a:cubicBezTo>
                <a:cubicBezTo>
                  <a:pt x="35" y="56"/>
                  <a:pt x="34" y="59"/>
                  <a:pt x="33" y="62"/>
                </a:cubicBezTo>
                <a:cubicBezTo>
                  <a:pt x="32" y="67"/>
                  <a:pt x="31" y="71"/>
                  <a:pt x="30" y="74"/>
                </a:cubicBezTo>
                <a:moveTo>
                  <a:pt x="38" y="77"/>
                </a:moveTo>
                <a:cubicBezTo>
                  <a:pt x="36" y="77"/>
                  <a:pt x="35" y="77"/>
                  <a:pt x="34" y="76"/>
                </a:cubicBezTo>
                <a:cubicBezTo>
                  <a:pt x="34" y="73"/>
                  <a:pt x="36" y="68"/>
                  <a:pt x="38" y="63"/>
                </a:cubicBezTo>
                <a:cubicBezTo>
                  <a:pt x="39" y="58"/>
                  <a:pt x="41" y="52"/>
                  <a:pt x="42" y="49"/>
                </a:cubicBezTo>
                <a:cubicBezTo>
                  <a:pt x="45" y="48"/>
                  <a:pt x="48" y="46"/>
                  <a:pt x="51" y="45"/>
                </a:cubicBezTo>
                <a:cubicBezTo>
                  <a:pt x="49" y="49"/>
                  <a:pt x="46" y="54"/>
                  <a:pt x="45" y="58"/>
                </a:cubicBezTo>
                <a:cubicBezTo>
                  <a:pt x="44" y="59"/>
                  <a:pt x="44" y="60"/>
                  <a:pt x="45" y="60"/>
                </a:cubicBezTo>
                <a:cubicBezTo>
                  <a:pt x="44" y="61"/>
                  <a:pt x="44" y="61"/>
                  <a:pt x="43" y="61"/>
                </a:cubicBezTo>
                <a:cubicBezTo>
                  <a:pt x="41" y="63"/>
                  <a:pt x="39" y="64"/>
                  <a:pt x="38" y="66"/>
                </a:cubicBezTo>
                <a:cubicBezTo>
                  <a:pt x="37" y="67"/>
                  <a:pt x="36" y="69"/>
                  <a:pt x="36" y="72"/>
                </a:cubicBezTo>
                <a:cubicBezTo>
                  <a:pt x="36" y="73"/>
                  <a:pt x="36" y="74"/>
                  <a:pt x="37" y="75"/>
                </a:cubicBezTo>
                <a:cubicBezTo>
                  <a:pt x="37" y="76"/>
                  <a:pt x="37" y="77"/>
                  <a:pt x="38" y="77"/>
                </a:cubicBezTo>
                <a:moveTo>
                  <a:pt x="49" y="58"/>
                </a:moveTo>
                <a:cubicBezTo>
                  <a:pt x="51" y="53"/>
                  <a:pt x="54" y="48"/>
                  <a:pt x="56" y="43"/>
                </a:cubicBezTo>
                <a:cubicBezTo>
                  <a:pt x="57" y="43"/>
                  <a:pt x="57" y="43"/>
                  <a:pt x="57" y="43"/>
                </a:cubicBezTo>
                <a:cubicBezTo>
                  <a:pt x="59" y="42"/>
                  <a:pt x="61" y="41"/>
                  <a:pt x="63" y="41"/>
                </a:cubicBezTo>
                <a:cubicBezTo>
                  <a:pt x="61" y="45"/>
                  <a:pt x="59" y="50"/>
                  <a:pt x="57" y="55"/>
                </a:cubicBezTo>
                <a:cubicBezTo>
                  <a:pt x="54" y="56"/>
                  <a:pt x="52" y="57"/>
                  <a:pt x="49" y="58"/>
                </a:cubicBezTo>
                <a:moveTo>
                  <a:pt x="73" y="50"/>
                </a:moveTo>
                <a:cubicBezTo>
                  <a:pt x="75" y="46"/>
                  <a:pt x="77" y="43"/>
                  <a:pt x="78" y="39"/>
                </a:cubicBezTo>
                <a:cubicBezTo>
                  <a:pt x="79" y="42"/>
                  <a:pt x="81" y="45"/>
                  <a:pt x="82" y="47"/>
                </a:cubicBezTo>
                <a:cubicBezTo>
                  <a:pt x="80" y="48"/>
                  <a:pt x="77" y="49"/>
                  <a:pt x="73" y="50"/>
                </a:cubicBezTo>
                <a:moveTo>
                  <a:pt x="62" y="53"/>
                </a:moveTo>
                <a:cubicBezTo>
                  <a:pt x="64" y="48"/>
                  <a:pt x="66" y="44"/>
                  <a:pt x="69" y="39"/>
                </a:cubicBezTo>
                <a:cubicBezTo>
                  <a:pt x="70" y="39"/>
                  <a:pt x="72" y="39"/>
                  <a:pt x="74" y="39"/>
                </a:cubicBezTo>
                <a:cubicBezTo>
                  <a:pt x="72" y="42"/>
                  <a:pt x="70" y="46"/>
                  <a:pt x="68" y="50"/>
                </a:cubicBezTo>
                <a:cubicBezTo>
                  <a:pt x="68" y="51"/>
                  <a:pt x="68" y="51"/>
                  <a:pt x="68" y="51"/>
                </a:cubicBezTo>
                <a:cubicBezTo>
                  <a:pt x="66" y="52"/>
                  <a:pt x="64" y="52"/>
                  <a:pt x="62" y="53"/>
                </a:cubicBezTo>
                <a:moveTo>
                  <a:pt x="84" y="41"/>
                </a:moveTo>
                <a:cubicBezTo>
                  <a:pt x="83" y="39"/>
                  <a:pt x="82" y="37"/>
                  <a:pt x="81" y="35"/>
                </a:cubicBezTo>
                <a:cubicBezTo>
                  <a:pt x="81" y="29"/>
                  <a:pt x="80" y="23"/>
                  <a:pt x="80" y="17"/>
                </a:cubicBezTo>
                <a:cubicBezTo>
                  <a:pt x="81" y="20"/>
                  <a:pt x="83" y="23"/>
                  <a:pt x="84" y="25"/>
                </a:cubicBezTo>
                <a:cubicBezTo>
                  <a:pt x="85" y="26"/>
                  <a:pt x="85" y="26"/>
                  <a:pt x="85" y="26"/>
                </a:cubicBezTo>
                <a:cubicBezTo>
                  <a:pt x="84" y="31"/>
                  <a:pt x="84" y="36"/>
                  <a:pt x="84" y="41"/>
                </a:cubicBezTo>
                <a:moveTo>
                  <a:pt x="35" y="102"/>
                </a:moveTo>
                <a:cubicBezTo>
                  <a:pt x="33" y="102"/>
                  <a:pt x="31" y="102"/>
                  <a:pt x="29" y="101"/>
                </a:cubicBezTo>
                <a:cubicBezTo>
                  <a:pt x="20" y="99"/>
                  <a:pt x="15" y="94"/>
                  <a:pt x="11" y="89"/>
                </a:cubicBezTo>
                <a:cubicBezTo>
                  <a:pt x="8" y="84"/>
                  <a:pt x="6" y="79"/>
                  <a:pt x="5" y="77"/>
                </a:cubicBezTo>
                <a:cubicBezTo>
                  <a:pt x="5" y="75"/>
                  <a:pt x="4" y="72"/>
                  <a:pt x="4" y="70"/>
                </a:cubicBezTo>
                <a:cubicBezTo>
                  <a:pt x="4" y="59"/>
                  <a:pt x="10" y="46"/>
                  <a:pt x="16" y="39"/>
                </a:cubicBezTo>
                <a:cubicBezTo>
                  <a:pt x="16" y="39"/>
                  <a:pt x="17" y="38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6" y="36"/>
                  <a:pt x="16" y="36"/>
                  <a:pt x="16" y="36"/>
                </a:cubicBezTo>
                <a:cubicBezTo>
                  <a:pt x="16" y="35"/>
                  <a:pt x="14" y="32"/>
                  <a:pt x="12" y="27"/>
                </a:cubicBezTo>
                <a:cubicBezTo>
                  <a:pt x="11" y="24"/>
                  <a:pt x="9" y="21"/>
                  <a:pt x="6" y="18"/>
                </a:cubicBezTo>
                <a:cubicBezTo>
                  <a:pt x="12" y="14"/>
                  <a:pt x="16" y="10"/>
                  <a:pt x="21" y="6"/>
                </a:cubicBezTo>
                <a:cubicBezTo>
                  <a:pt x="25" y="12"/>
                  <a:pt x="29" y="19"/>
                  <a:pt x="33" y="27"/>
                </a:cubicBezTo>
                <a:cubicBezTo>
                  <a:pt x="33" y="27"/>
                  <a:pt x="34" y="28"/>
                  <a:pt x="35" y="28"/>
                </a:cubicBezTo>
                <a:cubicBezTo>
                  <a:pt x="35" y="28"/>
                  <a:pt x="35" y="28"/>
                  <a:pt x="36" y="28"/>
                </a:cubicBezTo>
                <a:cubicBezTo>
                  <a:pt x="36" y="27"/>
                  <a:pt x="37" y="27"/>
                  <a:pt x="37" y="26"/>
                </a:cubicBezTo>
                <a:cubicBezTo>
                  <a:pt x="45" y="22"/>
                  <a:pt x="64" y="15"/>
                  <a:pt x="75" y="13"/>
                </a:cubicBezTo>
                <a:cubicBezTo>
                  <a:pt x="76" y="20"/>
                  <a:pt x="76" y="27"/>
                  <a:pt x="77" y="34"/>
                </a:cubicBezTo>
                <a:cubicBezTo>
                  <a:pt x="76" y="34"/>
                  <a:pt x="76" y="34"/>
                  <a:pt x="76" y="34"/>
                </a:cubicBezTo>
                <a:cubicBezTo>
                  <a:pt x="67" y="34"/>
                  <a:pt x="54" y="38"/>
                  <a:pt x="43" y="44"/>
                </a:cubicBezTo>
                <a:cubicBezTo>
                  <a:pt x="42" y="45"/>
                  <a:pt x="41" y="45"/>
                  <a:pt x="40" y="46"/>
                </a:cubicBezTo>
                <a:cubicBezTo>
                  <a:pt x="39" y="46"/>
                  <a:pt x="39" y="46"/>
                  <a:pt x="39" y="46"/>
                </a:cubicBezTo>
                <a:cubicBezTo>
                  <a:pt x="35" y="49"/>
                  <a:pt x="31" y="51"/>
                  <a:pt x="28" y="54"/>
                </a:cubicBezTo>
                <a:cubicBezTo>
                  <a:pt x="25" y="58"/>
                  <a:pt x="22" y="62"/>
                  <a:pt x="22" y="67"/>
                </a:cubicBezTo>
                <a:cubicBezTo>
                  <a:pt x="22" y="68"/>
                  <a:pt x="22" y="68"/>
                  <a:pt x="22" y="68"/>
                </a:cubicBezTo>
                <a:cubicBezTo>
                  <a:pt x="23" y="73"/>
                  <a:pt x="25" y="76"/>
                  <a:pt x="29" y="79"/>
                </a:cubicBezTo>
                <a:cubicBezTo>
                  <a:pt x="29" y="79"/>
                  <a:pt x="29" y="79"/>
                  <a:pt x="29" y="79"/>
                </a:cubicBezTo>
                <a:cubicBezTo>
                  <a:pt x="29" y="79"/>
                  <a:pt x="30" y="80"/>
                  <a:pt x="30" y="80"/>
                </a:cubicBezTo>
                <a:cubicBezTo>
                  <a:pt x="31" y="80"/>
                  <a:pt x="31" y="80"/>
                  <a:pt x="31" y="80"/>
                </a:cubicBezTo>
                <a:cubicBezTo>
                  <a:pt x="34" y="81"/>
                  <a:pt x="38" y="82"/>
                  <a:pt x="41" y="82"/>
                </a:cubicBezTo>
                <a:cubicBezTo>
                  <a:pt x="43" y="82"/>
                  <a:pt x="46" y="82"/>
                  <a:pt x="48" y="81"/>
                </a:cubicBezTo>
                <a:cubicBezTo>
                  <a:pt x="58" y="79"/>
                  <a:pt x="68" y="73"/>
                  <a:pt x="77" y="72"/>
                </a:cubicBezTo>
                <a:cubicBezTo>
                  <a:pt x="81" y="72"/>
                  <a:pt x="84" y="71"/>
                  <a:pt x="87" y="71"/>
                </a:cubicBezTo>
                <a:cubicBezTo>
                  <a:pt x="92" y="71"/>
                  <a:pt x="97" y="72"/>
                  <a:pt x="101" y="74"/>
                </a:cubicBezTo>
                <a:cubicBezTo>
                  <a:pt x="106" y="77"/>
                  <a:pt x="110" y="80"/>
                  <a:pt x="115" y="85"/>
                </a:cubicBezTo>
                <a:cubicBezTo>
                  <a:pt x="123" y="94"/>
                  <a:pt x="129" y="105"/>
                  <a:pt x="129" y="116"/>
                </a:cubicBezTo>
                <a:cubicBezTo>
                  <a:pt x="129" y="120"/>
                  <a:pt x="128" y="123"/>
                  <a:pt x="127" y="127"/>
                </a:cubicBezTo>
                <a:cubicBezTo>
                  <a:pt x="126" y="129"/>
                  <a:pt x="123" y="132"/>
                  <a:pt x="121" y="135"/>
                </a:cubicBezTo>
                <a:cubicBezTo>
                  <a:pt x="118" y="138"/>
                  <a:pt x="116" y="140"/>
                  <a:pt x="114" y="142"/>
                </a:cubicBezTo>
                <a:cubicBezTo>
                  <a:pt x="113" y="143"/>
                  <a:pt x="113" y="143"/>
                  <a:pt x="113" y="143"/>
                </a:cubicBezTo>
                <a:cubicBezTo>
                  <a:pt x="113" y="143"/>
                  <a:pt x="113" y="143"/>
                  <a:pt x="113" y="143"/>
                </a:cubicBezTo>
                <a:cubicBezTo>
                  <a:pt x="113" y="143"/>
                  <a:pt x="113" y="143"/>
                  <a:pt x="113" y="143"/>
                </a:cubicBezTo>
                <a:cubicBezTo>
                  <a:pt x="113" y="144"/>
                  <a:pt x="113" y="144"/>
                  <a:pt x="113" y="144"/>
                </a:cubicBezTo>
                <a:cubicBezTo>
                  <a:pt x="113" y="144"/>
                  <a:pt x="113" y="144"/>
                  <a:pt x="113" y="144"/>
                </a:cubicBezTo>
                <a:cubicBezTo>
                  <a:pt x="113" y="144"/>
                  <a:pt x="113" y="144"/>
                  <a:pt x="113" y="144"/>
                </a:cubicBezTo>
                <a:cubicBezTo>
                  <a:pt x="113" y="145"/>
                  <a:pt x="113" y="145"/>
                  <a:pt x="113" y="145"/>
                </a:cubicBezTo>
                <a:cubicBezTo>
                  <a:pt x="113" y="145"/>
                  <a:pt x="113" y="145"/>
                  <a:pt x="113" y="145"/>
                </a:cubicBezTo>
                <a:cubicBezTo>
                  <a:pt x="114" y="147"/>
                  <a:pt x="116" y="149"/>
                  <a:pt x="117" y="151"/>
                </a:cubicBezTo>
                <a:cubicBezTo>
                  <a:pt x="116" y="152"/>
                  <a:pt x="117" y="153"/>
                  <a:pt x="118" y="153"/>
                </a:cubicBezTo>
                <a:cubicBezTo>
                  <a:pt x="118" y="154"/>
                  <a:pt x="118" y="154"/>
                  <a:pt x="118" y="154"/>
                </a:cubicBezTo>
                <a:cubicBezTo>
                  <a:pt x="121" y="158"/>
                  <a:pt x="124" y="162"/>
                  <a:pt x="128" y="167"/>
                </a:cubicBezTo>
                <a:cubicBezTo>
                  <a:pt x="123" y="172"/>
                  <a:pt x="116" y="178"/>
                  <a:pt x="110" y="182"/>
                </a:cubicBezTo>
                <a:cubicBezTo>
                  <a:pt x="110" y="182"/>
                  <a:pt x="110" y="182"/>
                  <a:pt x="110" y="182"/>
                </a:cubicBezTo>
                <a:cubicBezTo>
                  <a:pt x="109" y="182"/>
                  <a:pt x="109" y="182"/>
                  <a:pt x="109" y="182"/>
                </a:cubicBezTo>
                <a:cubicBezTo>
                  <a:pt x="107" y="177"/>
                  <a:pt x="105" y="174"/>
                  <a:pt x="104" y="171"/>
                </a:cubicBezTo>
                <a:cubicBezTo>
                  <a:pt x="102" y="168"/>
                  <a:pt x="100" y="164"/>
                  <a:pt x="96" y="158"/>
                </a:cubicBezTo>
                <a:cubicBezTo>
                  <a:pt x="96" y="157"/>
                  <a:pt x="95" y="157"/>
                  <a:pt x="94" y="157"/>
                </a:cubicBezTo>
                <a:cubicBezTo>
                  <a:pt x="94" y="157"/>
                  <a:pt x="94" y="157"/>
                  <a:pt x="93" y="157"/>
                </a:cubicBezTo>
                <a:cubicBezTo>
                  <a:pt x="93" y="157"/>
                  <a:pt x="93" y="158"/>
                  <a:pt x="92" y="158"/>
                </a:cubicBezTo>
                <a:cubicBezTo>
                  <a:pt x="88" y="161"/>
                  <a:pt x="79" y="165"/>
                  <a:pt x="70" y="169"/>
                </a:cubicBezTo>
                <a:cubicBezTo>
                  <a:pt x="62" y="172"/>
                  <a:pt x="55" y="175"/>
                  <a:pt x="50" y="177"/>
                </a:cubicBezTo>
                <a:cubicBezTo>
                  <a:pt x="50" y="173"/>
                  <a:pt x="51" y="168"/>
                  <a:pt x="51" y="164"/>
                </a:cubicBezTo>
                <a:cubicBezTo>
                  <a:pt x="51" y="160"/>
                  <a:pt x="50" y="155"/>
                  <a:pt x="50" y="151"/>
                </a:cubicBezTo>
                <a:cubicBezTo>
                  <a:pt x="56" y="149"/>
                  <a:pt x="66" y="146"/>
                  <a:pt x="75" y="142"/>
                </a:cubicBezTo>
                <a:cubicBezTo>
                  <a:pt x="80" y="139"/>
                  <a:pt x="84" y="137"/>
                  <a:pt x="88" y="135"/>
                </a:cubicBezTo>
                <a:cubicBezTo>
                  <a:pt x="89" y="134"/>
                  <a:pt x="89" y="134"/>
                  <a:pt x="89" y="134"/>
                </a:cubicBezTo>
                <a:cubicBezTo>
                  <a:pt x="89" y="134"/>
                  <a:pt x="89" y="134"/>
                  <a:pt x="89" y="134"/>
                </a:cubicBezTo>
                <a:cubicBezTo>
                  <a:pt x="89" y="134"/>
                  <a:pt x="89" y="134"/>
                  <a:pt x="89" y="134"/>
                </a:cubicBezTo>
                <a:cubicBezTo>
                  <a:pt x="93" y="131"/>
                  <a:pt x="97" y="128"/>
                  <a:pt x="98" y="125"/>
                </a:cubicBezTo>
                <a:cubicBezTo>
                  <a:pt x="100" y="121"/>
                  <a:pt x="101" y="117"/>
                  <a:pt x="101" y="113"/>
                </a:cubicBezTo>
                <a:cubicBezTo>
                  <a:pt x="101" y="107"/>
                  <a:pt x="98" y="102"/>
                  <a:pt x="94" y="99"/>
                </a:cubicBezTo>
                <a:cubicBezTo>
                  <a:pt x="93" y="98"/>
                  <a:pt x="93" y="98"/>
                  <a:pt x="93" y="98"/>
                </a:cubicBezTo>
                <a:cubicBezTo>
                  <a:pt x="93" y="98"/>
                  <a:pt x="92" y="97"/>
                  <a:pt x="92" y="97"/>
                </a:cubicBezTo>
                <a:cubicBezTo>
                  <a:pt x="91" y="97"/>
                  <a:pt x="91" y="97"/>
                  <a:pt x="91" y="97"/>
                </a:cubicBezTo>
                <a:cubicBezTo>
                  <a:pt x="89" y="96"/>
                  <a:pt x="86" y="95"/>
                  <a:pt x="84" y="95"/>
                </a:cubicBezTo>
                <a:cubicBezTo>
                  <a:pt x="83" y="94"/>
                  <a:pt x="83" y="94"/>
                  <a:pt x="83" y="94"/>
                </a:cubicBezTo>
                <a:cubicBezTo>
                  <a:pt x="83" y="94"/>
                  <a:pt x="83" y="94"/>
                  <a:pt x="82" y="94"/>
                </a:cubicBezTo>
                <a:cubicBezTo>
                  <a:pt x="82" y="94"/>
                  <a:pt x="82" y="94"/>
                  <a:pt x="82" y="94"/>
                </a:cubicBezTo>
                <a:cubicBezTo>
                  <a:pt x="80" y="94"/>
                  <a:pt x="78" y="94"/>
                  <a:pt x="76" y="94"/>
                </a:cubicBezTo>
                <a:cubicBezTo>
                  <a:pt x="72" y="94"/>
                  <a:pt x="68" y="94"/>
                  <a:pt x="64" y="95"/>
                </a:cubicBezTo>
                <a:cubicBezTo>
                  <a:pt x="55" y="98"/>
                  <a:pt x="45" y="102"/>
                  <a:pt x="36" y="102"/>
                </a:cubicBezTo>
                <a:cubicBezTo>
                  <a:pt x="36" y="102"/>
                  <a:pt x="36" y="102"/>
                  <a:pt x="36" y="102"/>
                </a:cubicBezTo>
                <a:cubicBezTo>
                  <a:pt x="36" y="102"/>
                  <a:pt x="36" y="102"/>
                  <a:pt x="36" y="102"/>
                </a:cubicBezTo>
                <a:cubicBezTo>
                  <a:pt x="35" y="102"/>
                  <a:pt x="35" y="102"/>
                  <a:pt x="35" y="102"/>
                </a:cubicBezTo>
                <a:moveTo>
                  <a:pt x="21" y="0"/>
                </a:moveTo>
                <a:cubicBezTo>
                  <a:pt x="21" y="0"/>
                  <a:pt x="20" y="1"/>
                  <a:pt x="20" y="1"/>
                </a:cubicBezTo>
                <a:cubicBezTo>
                  <a:pt x="13" y="6"/>
                  <a:pt x="9" y="11"/>
                  <a:pt x="2" y="16"/>
                </a:cubicBezTo>
                <a:cubicBezTo>
                  <a:pt x="2" y="16"/>
                  <a:pt x="2" y="16"/>
                  <a:pt x="2" y="16"/>
                </a:cubicBezTo>
                <a:cubicBezTo>
                  <a:pt x="2" y="16"/>
                  <a:pt x="2" y="16"/>
                  <a:pt x="2" y="16"/>
                </a:cubicBezTo>
                <a:cubicBezTo>
                  <a:pt x="1" y="16"/>
                  <a:pt x="1" y="16"/>
                  <a:pt x="1" y="16"/>
                </a:cubicBezTo>
                <a:cubicBezTo>
                  <a:pt x="1" y="16"/>
                  <a:pt x="1" y="16"/>
                  <a:pt x="1" y="16"/>
                </a:cubicBezTo>
                <a:cubicBezTo>
                  <a:pt x="1" y="17"/>
                  <a:pt x="1" y="17"/>
                  <a:pt x="1" y="17"/>
                </a:cubicBezTo>
                <a:cubicBezTo>
                  <a:pt x="1" y="17"/>
                  <a:pt x="1" y="17"/>
                  <a:pt x="1" y="17"/>
                </a:cubicBezTo>
                <a:cubicBezTo>
                  <a:pt x="1" y="18"/>
                  <a:pt x="1" y="18"/>
                  <a:pt x="1" y="18"/>
                </a:cubicBezTo>
                <a:cubicBezTo>
                  <a:pt x="1" y="18"/>
                  <a:pt x="1" y="18"/>
                  <a:pt x="1" y="18"/>
                </a:cubicBezTo>
                <a:cubicBezTo>
                  <a:pt x="1" y="18"/>
                  <a:pt x="1" y="18"/>
                  <a:pt x="1" y="18"/>
                </a:cubicBezTo>
                <a:cubicBezTo>
                  <a:pt x="1" y="19"/>
                  <a:pt x="1" y="19"/>
                  <a:pt x="1" y="19"/>
                </a:cubicBezTo>
                <a:cubicBezTo>
                  <a:pt x="1" y="19"/>
                  <a:pt x="1" y="19"/>
                  <a:pt x="1" y="19"/>
                </a:cubicBezTo>
                <a:cubicBezTo>
                  <a:pt x="2" y="19"/>
                  <a:pt x="2" y="19"/>
                  <a:pt x="2" y="19"/>
                </a:cubicBezTo>
                <a:cubicBezTo>
                  <a:pt x="4" y="21"/>
                  <a:pt x="7" y="26"/>
                  <a:pt x="9" y="30"/>
                </a:cubicBezTo>
                <a:cubicBezTo>
                  <a:pt x="10" y="32"/>
                  <a:pt x="11" y="34"/>
                  <a:pt x="12" y="36"/>
                </a:cubicBezTo>
                <a:cubicBezTo>
                  <a:pt x="12" y="36"/>
                  <a:pt x="12" y="37"/>
                  <a:pt x="12" y="37"/>
                </a:cubicBezTo>
                <a:cubicBezTo>
                  <a:pt x="6" y="45"/>
                  <a:pt x="0" y="58"/>
                  <a:pt x="0" y="70"/>
                </a:cubicBezTo>
                <a:cubicBezTo>
                  <a:pt x="0" y="73"/>
                  <a:pt x="0" y="75"/>
                  <a:pt x="1" y="78"/>
                </a:cubicBezTo>
                <a:cubicBezTo>
                  <a:pt x="2" y="80"/>
                  <a:pt x="4" y="86"/>
                  <a:pt x="8" y="92"/>
                </a:cubicBezTo>
                <a:cubicBezTo>
                  <a:pt x="8" y="92"/>
                  <a:pt x="8" y="92"/>
                  <a:pt x="9" y="93"/>
                </a:cubicBezTo>
                <a:cubicBezTo>
                  <a:pt x="9" y="93"/>
                  <a:pt x="9" y="94"/>
                  <a:pt x="9" y="94"/>
                </a:cubicBezTo>
                <a:cubicBezTo>
                  <a:pt x="14" y="101"/>
                  <a:pt x="17" y="105"/>
                  <a:pt x="22" y="111"/>
                </a:cubicBezTo>
                <a:cubicBezTo>
                  <a:pt x="22" y="111"/>
                  <a:pt x="22" y="112"/>
                  <a:pt x="22" y="112"/>
                </a:cubicBezTo>
                <a:cubicBezTo>
                  <a:pt x="22" y="112"/>
                  <a:pt x="23" y="113"/>
                  <a:pt x="23" y="113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4" y="114"/>
                  <a:pt x="24" y="114"/>
                  <a:pt x="25" y="114"/>
                </a:cubicBezTo>
                <a:cubicBezTo>
                  <a:pt x="26" y="116"/>
                  <a:pt x="28" y="117"/>
                  <a:pt x="30" y="118"/>
                </a:cubicBezTo>
                <a:cubicBezTo>
                  <a:pt x="30" y="118"/>
                  <a:pt x="31" y="119"/>
                  <a:pt x="31" y="119"/>
                </a:cubicBezTo>
                <a:cubicBezTo>
                  <a:pt x="32" y="119"/>
                  <a:pt x="32" y="119"/>
                  <a:pt x="32" y="119"/>
                </a:cubicBezTo>
                <a:cubicBezTo>
                  <a:pt x="32" y="119"/>
                  <a:pt x="33" y="119"/>
                  <a:pt x="33" y="119"/>
                </a:cubicBezTo>
                <a:cubicBezTo>
                  <a:pt x="35" y="119"/>
                  <a:pt x="37" y="119"/>
                  <a:pt x="38" y="119"/>
                </a:cubicBezTo>
                <a:cubicBezTo>
                  <a:pt x="38" y="119"/>
                  <a:pt x="38" y="119"/>
                  <a:pt x="38" y="119"/>
                </a:cubicBezTo>
                <a:cubicBezTo>
                  <a:pt x="45" y="119"/>
                  <a:pt x="51" y="117"/>
                  <a:pt x="57" y="115"/>
                </a:cubicBezTo>
                <a:cubicBezTo>
                  <a:pt x="63" y="113"/>
                  <a:pt x="70" y="111"/>
                  <a:pt x="75" y="111"/>
                </a:cubicBezTo>
                <a:cubicBezTo>
                  <a:pt x="75" y="111"/>
                  <a:pt x="75" y="111"/>
                  <a:pt x="75" y="111"/>
                </a:cubicBezTo>
                <a:cubicBezTo>
                  <a:pt x="76" y="111"/>
                  <a:pt x="76" y="111"/>
                  <a:pt x="76" y="111"/>
                </a:cubicBezTo>
                <a:cubicBezTo>
                  <a:pt x="77" y="112"/>
                  <a:pt x="77" y="112"/>
                  <a:pt x="77" y="112"/>
                </a:cubicBezTo>
                <a:cubicBezTo>
                  <a:pt x="77" y="112"/>
                  <a:pt x="77" y="112"/>
                  <a:pt x="77" y="112"/>
                </a:cubicBezTo>
                <a:cubicBezTo>
                  <a:pt x="78" y="112"/>
                  <a:pt x="78" y="112"/>
                  <a:pt x="78" y="111"/>
                </a:cubicBezTo>
                <a:cubicBezTo>
                  <a:pt x="81" y="112"/>
                  <a:pt x="82" y="112"/>
                  <a:pt x="84" y="113"/>
                </a:cubicBezTo>
                <a:cubicBezTo>
                  <a:pt x="84" y="114"/>
                  <a:pt x="85" y="114"/>
                  <a:pt x="85" y="115"/>
                </a:cubicBezTo>
                <a:cubicBezTo>
                  <a:pt x="85" y="115"/>
                  <a:pt x="86" y="115"/>
                  <a:pt x="86" y="115"/>
                </a:cubicBezTo>
                <a:cubicBezTo>
                  <a:pt x="86" y="115"/>
                  <a:pt x="86" y="115"/>
                  <a:pt x="87" y="115"/>
                </a:cubicBezTo>
                <a:cubicBezTo>
                  <a:pt x="88" y="115"/>
                  <a:pt x="88" y="115"/>
                  <a:pt x="88" y="115"/>
                </a:cubicBezTo>
                <a:cubicBezTo>
                  <a:pt x="89" y="117"/>
                  <a:pt x="90" y="118"/>
                  <a:pt x="90" y="120"/>
                </a:cubicBezTo>
                <a:cubicBezTo>
                  <a:pt x="90" y="120"/>
                  <a:pt x="90" y="120"/>
                  <a:pt x="90" y="120"/>
                </a:cubicBezTo>
                <a:cubicBezTo>
                  <a:pt x="90" y="121"/>
                  <a:pt x="90" y="121"/>
                  <a:pt x="90" y="122"/>
                </a:cubicBezTo>
                <a:cubicBezTo>
                  <a:pt x="90" y="122"/>
                  <a:pt x="90" y="122"/>
                  <a:pt x="90" y="122"/>
                </a:cubicBezTo>
                <a:cubicBezTo>
                  <a:pt x="90" y="125"/>
                  <a:pt x="89" y="128"/>
                  <a:pt x="87" y="130"/>
                </a:cubicBezTo>
                <a:cubicBezTo>
                  <a:pt x="75" y="138"/>
                  <a:pt x="55" y="146"/>
                  <a:pt x="47" y="147"/>
                </a:cubicBezTo>
                <a:cubicBezTo>
                  <a:pt x="46" y="147"/>
                  <a:pt x="45" y="148"/>
                  <a:pt x="45" y="150"/>
                </a:cubicBezTo>
                <a:cubicBezTo>
                  <a:pt x="46" y="154"/>
                  <a:pt x="46" y="159"/>
                  <a:pt x="46" y="164"/>
                </a:cubicBezTo>
                <a:cubicBezTo>
                  <a:pt x="46" y="169"/>
                  <a:pt x="46" y="174"/>
                  <a:pt x="45" y="179"/>
                </a:cubicBezTo>
                <a:cubicBezTo>
                  <a:pt x="45" y="179"/>
                  <a:pt x="45" y="180"/>
                  <a:pt x="45" y="181"/>
                </a:cubicBezTo>
                <a:cubicBezTo>
                  <a:pt x="49" y="187"/>
                  <a:pt x="52" y="193"/>
                  <a:pt x="55" y="198"/>
                </a:cubicBezTo>
                <a:cubicBezTo>
                  <a:pt x="56" y="199"/>
                  <a:pt x="56" y="199"/>
                  <a:pt x="56" y="199"/>
                </a:cubicBezTo>
                <a:cubicBezTo>
                  <a:pt x="56" y="199"/>
                  <a:pt x="56" y="199"/>
                  <a:pt x="56" y="199"/>
                </a:cubicBezTo>
                <a:cubicBezTo>
                  <a:pt x="56" y="199"/>
                  <a:pt x="56" y="199"/>
                  <a:pt x="56" y="199"/>
                </a:cubicBezTo>
                <a:cubicBezTo>
                  <a:pt x="56" y="199"/>
                  <a:pt x="56" y="199"/>
                  <a:pt x="56" y="199"/>
                </a:cubicBezTo>
                <a:cubicBezTo>
                  <a:pt x="57" y="199"/>
                  <a:pt x="57" y="199"/>
                  <a:pt x="57" y="199"/>
                </a:cubicBezTo>
                <a:cubicBezTo>
                  <a:pt x="57" y="199"/>
                  <a:pt x="57" y="199"/>
                  <a:pt x="57" y="199"/>
                </a:cubicBezTo>
                <a:cubicBezTo>
                  <a:pt x="57" y="199"/>
                  <a:pt x="57" y="199"/>
                  <a:pt x="57" y="199"/>
                </a:cubicBezTo>
                <a:cubicBezTo>
                  <a:pt x="58" y="199"/>
                  <a:pt x="58" y="199"/>
                  <a:pt x="58" y="199"/>
                </a:cubicBezTo>
                <a:cubicBezTo>
                  <a:pt x="58" y="199"/>
                  <a:pt x="58" y="199"/>
                  <a:pt x="58" y="199"/>
                </a:cubicBezTo>
                <a:cubicBezTo>
                  <a:pt x="58" y="199"/>
                  <a:pt x="58" y="199"/>
                  <a:pt x="58" y="199"/>
                </a:cubicBezTo>
                <a:cubicBezTo>
                  <a:pt x="58" y="199"/>
                  <a:pt x="58" y="199"/>
                  <a:pt x="58" y="199"/>
                </a:cubicBezTo>
                <a:cubicBezTo>
                  <a:pt x="58" y="199"/>
                  <a:pt x="59" y="199"/>
                  <a:pt x="60" y="198"/>
                </a:cubicBezTo>
                <a:cubicBezTo>
                  <a:pt x="64" y="197"/>
                  <a:pt x="72" y="194"/>
                  <a:pt x="81" y="191"/>
                </a:cubicBezTo>
                <a:cubicBezTo>
                  <a:pt x="89" y="187"/>
                  <a:pt x="97" y="183"/>
                  <a:pt x="103" y="179"/>
                </a:cubicBezTo>
                <a:cubicBezTo>
                  <a:pt x="104" y="182"/>
                  <a:pt x="106" y="184"/>
                  <a:pt x="107" y="187"/>
                </a:cubicBezTo>
                <a:cubicBezTo>
                  <a:pt x="108" y="188"/>
                  <a:pt x="108" y="188"/>
                  <a:pt x="109" y="188"/>
                </a:cubicBezTo>
                <a:cubicBezTo>
                  <a:pt x="109" y="188"/>
                  <a:pt x="109" y="188"/>
                  <a:pt x="109" y="188"/>
                </a:cubicBezTo>
                <a:cubicBezTo>
                  <a:pt x="112" y="192"/>
                  <a:pt x="114" y="196"/>
                  <a:pt x="116" y="200"/>
                </a:cubicBezTo>
                <a:cubicBezTo>
                  <a:pt x="116" y="201"/>
                  <a:pt x="117" y="201"/>
                  <a:pt x="118" y="201"/>
                </a:cubicBezTo>
                <a:cubicBezTo>
                  <a:pt x="118" y="201"/>
                  <a:pt x="118" y="201"/>
                  <a:pt x="118" y="201"/>
                </a:cubicBezTo>
                <a:cubicBezTo>
                  <a:pt x="118" y="201"/>
                  <a:pt x="119" y="202"/>
                  <a:pt x="119" y="202"/>
                </a:cubicBezTo>
                <a:cubicBezTo>
                  <a:pt x="120" y="202"/>
                  <a:pt x="120" y="201"/>
                  <a:pt x="120" y="201"/>
                </a:cubicBezTo>
                <a:cubicBezTo>
                  <a:pt x="129" y="195"/>
                  <a:pt x="133" y="190"/>
                  <a:pt x="140" y="185"/>
                </a:cubicBezTo>
                <a:cubicBezTo>
                  <a:pt x="141" y="184"/>
                  <a:pt x="141" y="183"/>
                  <a:pt x="140" y="182"/>
                </a:cubicBezTo>
                <a:cubicBezTo>
                  <a:pt x="140" y="182"/>
                  <a:pt x="140" y="182"/>
                  <a:pt x="140" y="182"/>
                </a:cubicBezTo>
                <a:cubicBezTo>
                  <a:pt x="140" y="182"/>
                  <a:pt x="140" y="181"/>
                  <a:pt x="140" y="181"/>
                </a:cubicBezTo>
                <a:cubicBezTo>
                  <a:pt x="138" y="176"/>
                  <a:pt x="136" y="172"/>
                  <a:pt x="134" y="168"/>
                </a:cubicBezTo>
                <a:cubicBezTo>
                  <a:pt x="134" y="167"/>
                  <a:pt x="134" y="167"/>
                  <a:pt x="133" y="166"/>
                </a:cubicBezTo>
                <a:cubicBezTo>
                  <a:pt x="131" y="163"/>
                  <a:pt x="129" y="161"/>
                  <a:pt x="127" y="159"/>
                </a:cubicBezTo>
                <a:cubicBezTo>
                  <a:pt x="134" y="152"/>
                  <a:pt x="140" y="142"/>
                  <a:pt x="141" y="131"/>
                </a:cubicBezTo>
                <a:cubicBezTo>
                  <a:pt x="141" y="131"/>
                  <a:pt x="141" y="131"/>
                  <a:pt x="141" y="131"/>
                </a:cubicBezTo>
                <a:cubicBezTo>
                  <a:pt x="141" y="130"/>
                  <a:pt x="141" y="130"/>
                  <a:pt x="141" y="130"/>
                </a:cubicBezTo>
                <a:cubicBezTo>
                  <a:pt x="141" y="130"/>
                  <a:pt x="141" y="130"/>
                  <a:pt x="141" y="130"/>
                </a:cubicBezTo>
                <a:cubicBezTo>
                  <a:pt x="141" y="130"/>
                  <a:pt x="141" y="130"/>
                  <a:pt x="141" y="130"/>
                </a:cubicBezTo>
                <a:cubicBezTo>
                  <a:pt x="141" y="130"/>
                  <a:pt x="139" y="117"/>
                  <a:pt x="128" y="97"/>
                </a:cubicBezTo>
                <a:cubicBezTo>
                  <a:pt x="128" y="97"/>
                  <a:pt x="128" y="97"/>
                  <a:pt x="128" y="97"/>
                </a:cubicBezTo>
                <a:cubicBezTo>
                  <a:pt x="125" y="91"/>
                  <a:pt x="122" y="86"/>
                  <a:pt x="118" y="82"/>
                </a:cubicBezTo>
                <a:cubicBezTo>
                  <a:pt x="113" y="77"/>
                  <a:pt x="108" y="73"/>
                  <a:pt x="103" y="71"/>
                </a:cubicBezTo>
                <a:cubicBezTo>
                  <a:pt x="98" y="68"/>
                  <a:pt x="93" y="67"/>
                  <a:pt x="87" y="67"/>
                </a:cubicBezTo>
                <a:cubicBezTo>
                  <a:pt x="87" y="67"/>
                  <a:pt x="87" y="67"/>
                  <a:pt x="87" y="67"/>
                </a:cubicBezTo>
                <a:cubicBezTo>
                  <a:pt x="84" y="67"/>
                  <a:pt x="80" y="67"/>
                  <a:pt x="77" y="68"/>
                </a:cubicBezTo>
                <a:cubicBezTo>
                  <a:pt x="66" y="69"/>
                  <a:pt x="57" y="75"/>
                  <a:pt x="47" y="77"/>
                </a:cubicBezTo>
                <a:cubicBezTo>
                  <a:pt x="46" y="77"/>
                  <a:pt x="45" y="77"/>
                  <a:pt x="44" y="77"/>
                </a:cubicBezTo>
                <a:cubicBezTo>
                  <a:pt x="44" y="77"/>
                  <a:pt x="44" y="77"/>
                  <a:pt x="44" y="77"/>
                </a:cubicBezTo>
                <a:cubicBezTo>
                  <a:pt x="43" y="77"/>
                  <a:pt x="43" y="76"/>
                  <a:pt x="42" y="76"/>
                </a:cubicBezTo>
                <a:cubicBezTo>
                  <a:pt x="41" y="75"/>
                  <a:pt x="41" y="74"/>
                  <a:pt x="40" y="73"/>
                </a:cubicBezTo>
                <a:cubicBezTo>
                  <a:pt x="40" y="73"/>
                  <a:pt x="40" y="72"/>
                  <a:pt x="40" y="72"/>
                </a:cubicBezTo>
                <a:cubicBezTo>
                  <a:pt x="40" y="71"/>
                  <a:pt x="40" y="70"/>
                  <a:pt x="41" y="68"/>
                </a:cubicBezTo>
                <a:cubicBezTo>
                  <a:pt x="43" y="66"/>
                  <a:pt x="46" y="64"/>
                  <a:pt x="50" y="62"/>
                </a:cubicBezTo>
                <a:cubicBezTo>
                  <a:pt x="56" y="59"/>
                  <a:pt x="64" y="57"/>
                  <a:pt x="71" y="55"/>
                </a:cubicBezTo>
                <a:cubicBezTo>
                  <a:pt x="78" y="53"/>
                  <a:pt x="83" y="51"/>
                  <a:pt x="85" y="51"/>
                </a:cubicBezTo>
                <a:cubicBezTo>
                  <a:pt x="85" y="51"/>
                  <a:pt x="85" y="51"/>
                  <a:pt x="85" y="51"/>
                </a:cubicBezTo>
                <a:cubicBezTo>
                  <a:pt x="86" y="51"/>
                  <a:pt x="86" y="51"/>
                  <a:pt x="86" y="51"/>
                </a:cubicBezTo>
                <a:cubicBezTo>
                  <a:pt x="86" y="51"/>
                  <a:pt x="86" y="51"/>
                  <a:pt x="86" y="51"/>
                </a:cubicBezTo>
                <a:cubicBezTo>
                  <a:pt x="87" y="51"/>
                  <a:pt x="88" y="50"/>
                  <a:pt x="88" y="49"/>
                </a:cubicBezTo>
                <a:cubicBezTo>
                  <a:pt x="88" y="41"/>
                  <a:pt x="89" y="33"/>
                  <a:pt x="89" y="25"/>
                </a:cubicBezTo>
                <a:cubicBezTo>
                  <a:pt x="89" y="25"/>
                  <a:pt x="89" y="24"/>
                  <a:pt x="88" y="24"/>
                </a:cubicBezTo>
                <a:cubicBezTo>
                  <a:pt x="88" y="23"/>
                  <a:pt x="88" y="23"/>
                  <a:pt x="88" y="23"/>
                </a:cubicBezTo>
                <a:cubicBezTo>
                  <a:pt x="86" y="19"/>
                  <a:pt x="83" y="14"/>
                  <a:pt x="80" y="9"/>
                </a:cubicBezTo>
                <a:cubicBezTo>
                  <a:pt x="80" y="8"/>
                  <a:pt x="79" y="8"/>
                  <a:pt x="78" y="8"/>
                </a:cubicBezTo>
                <a:cubicBezTo>
                  <a:pt x="78" y="8"/>
                  <a:pt x="78" y="8"/>
                  <a:pt x="77" y="8"/>
                </a:cubicBezTo>
                <a:cubicBezTo>
                  <a:pt x="77" y="9"/>
                  <a:pt x="77" y="9"/>
                  <a:pt x="77" y="9"/>
                </a:cubicBezTo>
                <a:cubicBezTo>
                  <a:pt x="77" y="9"/>
                  <a:pt x="77" y="9"/>
                  <a:pt x="77" y="9"/>
                </a:cubicBezTo>
                <a:cubicBezTo>
                  <a:pt x="66" y="10"/>
                  <a:pt x="45" y="17"/>
                  <a:pt x="36" y="22"/>
                </a:cubicBezTo>
                <a:cubicBezTo>
                  <a:pt x="32" y="15"/>
                  <a:pt x="28" y="9"/>
                  <a:pt x="24" y="3"/>
                </a:cubicBezTo>
                <a:cubicBezTo>
                  <a:pt x="24" y="2"/>
                  <a:pt x="24" y="2"/>
                  <a:pt x="24" y="2"/>
                </a:cubicBezTo>
                <a:cubicBezTo>
                  <a:pt x="24" y="2"/>
                  <a:pt x="23" y="2"/>
                  <a:pt x="23" y="1"/>
                </a:cubicBezTo>
                <a:cubicBezTo>
                  <a:pt x="23" y="1"/>
                  <a:pt x="22" y="0"/>
                  <a:pt x="21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8" name="CustomShape 9"/>
          <p:cNvSpPr/>
          <p:nvPr/>
        </p:nvSpPr>
        <p:spPr>
          <a:xfrm>
            <a:off x="2764440" y="2552400"/>
            <a:ext cx="155160" cy="93960"/>
          </a:xfrm>
          <a:custGeom>
            <a:avLst/>
            <a:gdLst/>
            <a:ahLst/>
            <a:rect l="l" t="t" r="r" b="b"/>
            <a:pathLst>
              <a:path w="153" h="93">
                <a:moveTo>
                  <a:pt x="116" y="14"/>
                </a:moveTo>
                <a:cubicBezTo>
                  <a:pt x="115" y="14"/>
                  <a:pt x="114" y="13"/>
                  <a:pt x="114" y="13"/>
                </a:cubicBezTo>
                <a:cubicBezTo>
                  <a:pt x="113" y="12"/>
                  <a:pt x="113" y="12"/>
                  <a:pt x="112" y="11"/>
                </a:cubicBezTo>
                <a:cubicBezTo>
                  <a:pt x="119" y="10"/>
                  <a:pt x="128" y="8"/>
                  <a:pt x="136" y="7"/>
                </a:cubicBezTo>
                <a:cubicBezTo>
                  <a:pt x="140" y="6"/>
                  <a:pt x="144" y="5"/>
                  <a:pt x="147" y="5"/>
                </a:cubicBezTo>
                <a:cubicBezTo>
                  <a:pt x="147" y="5"/>
                  <a:pt x="148" y="5"/>
                  <a:pt x="148" y="5"/>
                </a:cubicBezTo>
                <a:cubicBezTo>
                  <a:pt x="148" y="8"/>
                  <a:pt x="147" y="13"/>
                  <a:pt x="146" y="19"/>
                </a:cubicBezTo>
                <a:cubicBezTo>
                  <a:pt x="145" y="26"/>
                  <a:pt x="144" y="34"/>
                  <a:pt x="143" y="38"/>
                </a:cubicBezTo>
                <a:cubicBezTo>
                  <a:pt x="142" y="38"/>
                  <a:pt x="141" y="37"/>
                  <a:pt x="141" y="37"/>
                </a:cubicBezTo>
                <a:cubicBezTo>
                  <a:pt x="140" y="36"/>
                  <a:pt x="139" y="36"/>
                  <a:pt x="139" y="36"/>
                </a:cubicBezTo>
                <a:cubicBezTo>
                  <a:pt x="140" y="20"/>
                  <a:pt x="140" y="20"/>
                  <a:pt x="140" y="20"/>
                </a:cubicBezTo>
                <a:cubicBezTo>
                  <a:pt x="140" y="20"/>
                  <a:pt x="140" y="19"/>
                  <a:pt x="139" y="18"/>
                </a:cubicBezTo>
                <a:cubicBezTo>
                  <a:pt x="139" y="18"/>
                  <a:pt x="139" y="18"/>
                  <a:pt x="138" y="18"/>
                </a:cubicBezTo>
                <a:cubicBezTo>
                  <a:pt x="138" y="18"/>
                  <a:pt x="137" y="19"/>
                  <a:pt x="137" y="19"/>
                </a:cubicBezTo>
                <a:cubicBezTo>
                  <a:pt x="137" y="19"/>
                  <a:pt x="135" y="21"/>
                  <a:pt x="133" y="24"/>
                </a:cubicBezTo>
                <a:cubicBezTo>
                  <a:pt x="125" y="33"/>
                  <a:pt x="109" y="53"/>
                  <a:pt x="97" y="66"/>
                </a:cubicBezTo>
                <a:cubicBezTo>
                  <a:pt x="95" y="68"/>
                  <a:pt x="93" y="70"/>
                  <a:pt x="91" y="70"/>
                </a:cubicBezTo>
                <a:cubicBezTo>
                  <a:pt x="91" y="71"/>
                  <a:pt x="91" y="71"/>
                  <a:pt x="90" y="71"/>
                </a:cubicBezTo>
                <a:cubicBezTo>
                  <a:pt x="90" y="71"/>
                  <a:pt x="90" y="71"/>
                  <a:pt x="90" y="71"/>
                </a:cubicBezTo>
                <a:cubicBezTo>
                  <a:pt x="88" y="71"/>
                  <a:pt x="86" y="70"/>
                  <a:pt x="84" y="68"/>
                </a:cubicBezTo>
                <a:cubicBezTo>
                  <a:pt x="71" y="62"/>
                  <a:pt x="58" y="55"/>
                  <a:pt x="46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4" y="48"/>
                  <a:pt x="44" y="48"/>
                  <a:pt x="43" y="48"/>
                </a:cubicBezTo>
                <a:cubicBezTo>
                  <a:pt x="5" y="87"/>
                  <a:pt x="5" y="87"/>
                  <a:pt x="5" y="87"/>
                </a:cubicBezTo>
                <a:cubicBezTo>
                  <a:pt x="4" y="85"/>
                  <a:pt x="4" y="84"/>
                  <a:pt x="4" y="82"/>
                </a:cubicBezTo>
                <a:cubicBezTo>
                  <a:pt x="16" y="70"/>
                  <a:pt x="27" y="57"/>
                  <a:pt x="39" y="44"/>
                </a:cubicBezTo>
                <a:cubicBezTo>
                  <a:pt x="41" y="42"/>
                  <a:pt x="43" y="41"/>
                  <a:pt x="46" y="41"/>
                </a:cubicBezTo>
                <a:cubicBezTo>
                  <a:pt x="47" y="41"/>
                  <a:pt x="49" y="42"/>
                  <a:pt x="50" y="43"/>
                </a:cubicBezTo>
                <a:cubicBezTo>
                  <a:pt x="56" y="46"/>
                  <a:pt x="64" y="50"/>
                  <a:pt x="71" y="54"/>
                </a:cubicBezTo>
                <a:cubicBezTo>
                  <a:pt x="79" y="57"/>
                  <a:pt x="86" y="61"/>
                  <a:pt x="90" y="63"/>
                </a:cubicBezTo>
                <a:cubicBezTo>
                  <a:pt x="90" y="63"/>
                  <a:pt x="90" y="63"/>
                  <a:pt x="91" y="63"/>
                </a:cubicBezTo>
                <a:cubicBezTo>
                  <a:pt x="91" y="63"/>
                  <a:pt x="92" y="63"/>
                  <a:pt x="92" y="63"/>
                </a:cubicBezTo>
                <a:cubicBezTo>
                  <a:pt x="100" y="53"/>
                  <a:pt x="110" y="42"/>
                  <a:pt x="118" y="33"/>
                </a:cubicBezTo>
                <a:cubicBezTo>
                  <a:pt x="122" y="28"/>
                  <a:pt x="126" y="24"/>
                  <a:pt x="128" y="22"/>
                </a:cubicBezTo>
                <a:cubicBezTo>
                  <a:pt x="131" y="19"/>
                  <a:pt x="132" y="17"/>
                  <a:pt x="132" y="17"/>
                </a:cubicBezTo>
                <a:cubicBezTo>
                  <a:pt x="133" y="16"/>
                  <a:pt x="133" y="16"/>
                  <a:pt x="133" y="15"/>
                </a:cubicBezTo>
                <a:cubicBezTo>
                  <a:pt x="132" y="14"/>
                  <a:pt x="132" y="14"/>
                  <a:pt x="131" y="14"/>
                </a:cubicBezTo>
                <a:cubicBezTo>
                  <a:pt x="131" y="14"/>
                  <a:pt x="131" y="14"/>
                  <a:pt x="131" y="14"/>
                </a:cubicBezTo>
                <a:cubicBezTo>
                  <a:pt x="116" y="14"/>
                  <a:pt x="116" y="14"/>
                  <a:pt x="116" y="14"/>
                </a:cubicBezTo>
                <a:moveTo>
                  <a:pt x="151" y="0"/>
                </a:moveTo>
                <a:cubicBezTo>
                  <a:pt x="151" y="0"/>
                  <a:pt x="151" y="0"/>
                  <a:pt x="150" y="0"/>
                </a:cubicBezTo>
                <a:cubicBezTo>
                  <a:pt x="150" y="0"/>
                  <a:pt x="123" y="4"/>
                  <a:pt x="108" y="9"/>
                </a:cubicBezTo>
                <a:cubicBezTo>
                  <a:pt x="107" y="9"/>
                  <a:pt x="107" y="9"/>
                  <a:pt x="106" y="10"/>
                </a:cubicBezTo>
                <a:cubicBezTo>
                  <a:pt x="106" y="11"/>
                  <a:pt x="106" y="11"/>
                  <a:pt x="107" y="12"/>
                </a:cubicBezTo>
                <a:cubicBezTo>
                  <a:pt x="109" y="13"/>
                  <a:pt x="114" y="18"/>
                  <a:pt x="114" y="18"/>
                </a:cubicBezTo>
                <a:cubicBezTo>
                  <a:pt x="114" y="18"/>
                  <a:pt x="115" y="18"/>
                  <a:pt x="115" y="18"/>
                </a:cubicBezTo>
                <a:cubicBezTo>
                  <a:pt x="115" y="18"/>
                  <a:pt x="115" y="18"/>
                  <a:pt x="115" y="18"/>
                </a:cubicBezTo>
                <a:cubicBezTo>
                  <a:pt x="126" y="18"/>
                  <a:pt x="126" y="18"/>
                  <a:pt x="126" y="18"/>
                </a:cubicBezTo>
                <a:cubicBezTo>
                  <a:pt x="119" y="26"/>
                  <a:pt x="102" y="44"/>
                  <a:pt x="90" y="59"/>
                </a:cubicBezTo>
                <a:cubicBezTo>
                  <a:pt x="86" y="56"/>
                  <a:pt x="80" y="53"/>
                  <a:pt x="73" y="50"/>
                </a:cubicBezTo>
                <a:cubicBezTo>
                  <a:pt x="66" y="47"/>
                  <a:pt x="58" y="43"/>
                  <a:pt x="52" y="39"/>
                </a:cubicBezTo>
                <a:cubicBezTo>
                  <a:pt x="50" y="38"/>
                  <a:pt x="48" y="37"/>
                  <a:pt x="46" y="37"/>
                </a:cubicBezTo>
                <a:cubicBezTo>
                  <a:pt x="42" y="37"/>
                  <a:pt x="39" y="39"/>
                  <a:pt x="36" y="42"/>
                </a:cubicBezTo>
                <a:cubicBezTo>
                  <a:pt x="24" y="55"/>
                  <a:pt x="12" y="67"/>
                  <a:pt x="0" y="80"/>
                </a:cubicBezTo>
                <a:cubicBezTo>
                  <a:pt x="0" y="81"/>
                  <a:pt x="0" y="81"/>
                  <a:pt x="0" y="82"/>
                </a:cubicBezTo>
                <a:cubicBezTo>
                  <a:pt x="0" y="86"/>
                  <a:pt x="2" y="89"/>
                  <a:pt x="2" y="91"/>
                </a:cubicBezTo>
                <a:cubicBezTo>
                  <a:pt x="2" y="92"/>
                  <a:pt x="2" y="93"/>
                  <a:pt x="3" y="93"/>
                </a:cubicBezTo>
                <a:cubicBezTo>
                  <a:pt x="3" y="93"/>
                  <a:pt x="3" y="93"/>
                  <a:pt x="4" y="93"/>
                </a:cubicBezTo>
                <a:cubicBezTo>
                  <a:pt x="4" y="93"/>
                  <a:pt x="5" y="93"/>
                  <a:pt x="5" y="93"/>
                </a:cubicBezTo>
                <a:cubicBezTo>
                  <a:pt x="45" y="52"/>
                  <a:pt x="45" y="52"/>
                  <a:pt x="45" y="52"/>
                </a:cubicBezTo>
                <a:cubicBezTo>
                  <a:pt x="57" y="59"/>
                  <a:pt x="70" y="65"/>
                  <a:pt x="82" y="72"/>
                </a:cubicBezTo>
                <a:cubicBezTo>
                  <a:pt x="84" y="73"/>
                  <a:pt x="87" y="74"/>
                  <a:pt x="90" y="74"/>
                </a:cubicBezTo>
                <a:cubicBezTo>
                  <a:pt x="91" y="74"/>
                  <a:pt x="92" y="74"/>
                  <a:pt x="92" y="74"/>
                </a:cubicBezTo>
                <a:cubicBezTo>
                  <a:pt x="96" y="74"/>
                  <a:pt x="98" y="71"/>
                  <a:pt x="100" y="69"/>
                </a:cubicBezTo>
                <a:cubicBezTo>
                  <a:pt x="112" y="56"/>
                  <a:pt x="128" y="36"/>
                  <a:pt x="136" y="27"/>
                </a:cubicBezTo>
                <a:cubicBezTo>
                  <a:pt x="135" y="36"/>
                  <a:pt x="135" y="36"/>
                  <a:pt x="135" y="36"/>
                </a:cubicBezTo>
                <a:cubicBezTo>
                  <a:pt x="135" y="37"/>
                  <a:pt x="135" y="38"/>
                  <a:pt x="136" y="38"/>
                </a:cubicBezTo>
                <a:cubicBezTo>
                  <a:pt x="136" y="38"/>
                  <a:pt x="137" y="39"/>
                  <a:pt x="138" y="40"/>
                </a:cubicBezTo>
                <a:cubicBezTo>
                  <a:pt x="140" y="41"/>
                  <a:pt x="142" y="42"/>
                  <a:pt x="144" y="43"/>
                </a:cubicBezTo>
                <a:cubicBezTo>
                  <a:pt x="144" y="43"/>
                  <a:pt x="144" y="43"/>
                  <a:pt x="144" y="43"/>
                </a:cubicBezTo>
                <a:cubicBezTo>
                  <a:pt x="145" y="43"/>
                  <a:pt x="145" y="43"/>
                  <a:pt x="145" y="43"/>
                </a:cubicBezTo>
                <a:cubicBezTo>
                  <a:pt x="146" y="43"/>
                  <a:pt x="146" y="42"/>
                  <a:pt x="146" y="42"/>
                </a:cubicBezTo>
                <a:cubicBezTo>
                  <a:pt x="147" y="38"/>
                  <a:pt x="149" y="28"/>
                  <a:pt x="150" y="19"/>
                </a:cubicBezTo>
                <a:cubicBezTo>
                  <a:pt x="152" y="10"/>
                  <a:pt x="153" y="3"/>
                  <a:pt x="153" y="3"/>
                </a:cubicBezTo>
                <a:cubicBezTo>
                  <a:pt x="153" y="2"/>
                  <a:pt x="153" y="1"/>
                  <a:pt x="152" y="1"/>
                </a:cubicBezTo>
                <a:cubicBezTo>
                  <a:pt x="152" y="1"/>
                  <a:pt x="151" y="0"/>
                  <a:pt x="151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9" name="CustomShape 10"/>
          <p:cNvSpPr/>
          <p:nvPr/>
        </p:nvSpPr>
        <p:spPr>
          <a:xfrm>
            <a:off x="2737800" y="2548800"/>
            <a:ext cx="182880" cy="145800"/>
          </a:xfrm>
          <a:custGeom>
            <a:avLst/>
            <a:gdLst/>
            <a:ahLst/>
            <a:rect l="l" t="t" r="r" b="b"/>
            <a:pathLst>
              <a:path w="180" h="144">
                <a:moveTo>
                  <a:pt x="115" y="123"/>
                </a:moveTo>
                <a:cubicBezTo>
                  <a:pt x="117" y="121"/>
                  <a:pt x="119" y="120"/>
                  <a:pt x="121" y="119"/>
                </a:cubicBezTo>
                <a:cubicBezTo>
                  <a:pt x="121" y="120"/>
                  <a:pt x="121" y="121"/>
                  <a:pt x="121" y="123"/>
                </a:cubicBezTo>
                <a:cubicBezTo>
                  <a:pt x="115" y="123"/>
                  <a:pt x="115" y="123"/>
                  <a:pt x="115" y="123"/>
                </a:cubicBezTo>
                <a:moveTo>
                  <a:pt x="82" y="123"/>
                </a:moveTo>
                <a:cubicBezTo>
                  <a:pt x="84" y="121"/>
                  <a:pt x="86" y="120"/>
                  <a:pt x="88" y="118"/>
                </a:cubicBezTo>
                <a:cubicBezTo>
                  <a:pt x="88" y="120"/>
                  <a:pt x="88" y="121"/>
                  <a:pt x="88" y="123"/>
                </a:cubicBezTo>
                <a:cubicBezTo>
                  <a:pt x="82" y="123"/>
                  <a:pt x="82" y="123"/>
                  <a:pt x="82" y="123"/>
                </a:cubicBezTo>
                <a:moveTo>
                  <a:pt x="43" y="123"/>
                </a:moveTo>
                <a:cubicBezTo>
                  <a:pt x="47" y="120"/>
                  <a:pt x="51" y="118"/>
                  <a:pt x="55" y="116"/>
                </a:cubicBezTo>
                <a:cubicBezTo>
                  <a:pt x="55" y="118"/>
                  <a:pt x="55" y="120"/>
                  <a:pt x="55" y="123"/>
                </a:cubicBezTo>
                <a:cubicBezTo>
                  <a:pt x="43" y="123"/>
                  <a:pt x="43" y="123"/>
                  <a:pt x="43" y="123"/>
                </a:cubicBezTo>
                <a:moveTo>
                  <a:pt x="105" y="123"/>
                </a:moveTo>
                <a:cubicBezTo>
                  <a:pt x="105" y="122"/>
                  <a:pt x="105" y="121"/>
                  <a:pt x="105" y="120"/>
                </a:cubicBezTo>
                <a:cubicBezTo>
                  <a:pt x="110" y="115"/>
                  <a:pt x="115" y="112"/>
                  <a:pt x="121" y="109"/>
                </a:cubicBezTo>
                <a:cubicBezTo>
                  <a:pt x="121" y="111"/>
                  <a:pt x="121" y="113"/>
                  <a:pt x="121" y="114"/>
                </a:cubicBezTo>
                <a:cubicBezTo>
                  <a:pt x="117" y="117"/>
                  <a:pt x="112" y="120"/>
                  <a:pt x="108" y="122"/>
                </a:cubicBezTo>
                <a:cubicBezTo>
                  <a:pt x="108" y="123"/>
                  <a:pt x="108" y="123"/>
                  <a:pt x="108" y="123"/>
                </a:cubicBezTo>
                <a:cubicBezTo>
                  <a:pt x="105" y="123"/>
                  <a:pt x="105" y="123"/>
                  <a:pt x="105" y="123"/>
                </a:cubicBezTo>
                <a:moveTo>
                  <a:pt x="138" y="123"/>
                </a:moveTo>
                <a:cubicBezTo>
                  <a:pt x="138" y="121"/>
                  <a:pt x="138" y="120"/>
                  <a:pt x="138" y="118"/>
                </a:cubicBezTo>
                <a:cubicBezTo>
                  <a:pt x="144" y="114"/>
                  <a:pt x="148" y="111"/>
                  <a:pt x="154" y="108"/>
                </a:cubicBezTo>
                <a:cubicBezTo>
                  <a:pt x="154" y="109"/>
                  <a:pt x="154" y="110"/>
                  <a:pt x="154" y="112"/>
                </a:cubicBezTo>
                <a:cubicBezTo>
                  <a:pt x="154" y="115"/>
                  <a:pt x="154" y="119"/>
                  <a:pt x="154" y="123"/>
                </a:cubicBezTo>
                <a:cubicBezTo>
                  <a:pt x="138" y="123"/>
                  <a:pt x="138" y="123"/>
                  <a:pt x="138" y="123"/>
                </a:cubicBezTo>
                <a:moveTo>
                  <a:pt x="72" y="123"/>
                </a:moveTo>
                <a:cubicBezTo>
                  <a:pt x="72" y="120"/>
                  <a:pt x="72" y="118"/>
                  <a:pt x="71" y="116"/>
                </a:cubicBezTo>
                <a:cubicBezTo>
                  <a:pt x="79" y="112"/>
                  <a:pt x="82" y="111"/>
                  <a:pt x="88" y="107"/>
                </a:cubicBezTo>
                <a:cubicBezTo>
                  <a:pt x="88" y="109"/>
                  <a:pt x="88" y="111"/>
                  <a:pt x="88" y="113"/>
                </a:cubicBezTo>
                <a:cubicBezTo>
                  <a:pt x="88" y="114"/>
                  <a:pt x="88" y="114"/>
                  <a:pt x="88" y="114"/>
                </a:cubicBezTo>
                <a:cubicBezTo>
                  <a:pt x="84" y="117"/>
                  <a:pt x="78" y="120"/>
                  <a:pt x="74" y="122"/>
                </a:cubicBezTo>
                <a:cubicBezTo>
                  <a:pt x="74" y="123"/>
                  <a:pt x="74" y="123"/>
                  <a:pt x="74" y="123"/>
                </a:cubicBezTo>
                <a:cubicBezTo>
                  <a:pt x="72" y="123"/>
                  <a:pt x="72" y="123"/>
                  <a:pt x="72" y="123"/>
                </a:cubicBezTo>
                <a:moveTo>
                  <a:pt x="39" y="120"/>
                </a:moveTo>
                <a:cubicBezTo>
                  <a:pt x="39" y="118"/>
                  <a:pt x="38" y="116"/>
                  <a:pt x="38" y="114"/>
                </a:cubicBezTo>
                <a:cubicBezTo>
                  <a:pt x="39" y="114"/>
                  <a:pt x="39" y="114"/>
                  <a:pt x="39" y="114"/>
                </a:cubicBezTo>
                <a:cubicBezTo>
                  <a:pt x="44" y="112"/>
                  <a:pt x="50" y="109"/>
                  <a:pt x="55" y="106"/>
                </a:cubicBezTo>
                <a:cubicBezTo>
                  <a:pt x="55" y="108"/>
                  <a:pt x="55" y="109"/>
                  <a:pt x="55" y="111"/>
                </a:cubicBezTo>
                <a:cubicBezTo>
                  <a:pt x="55" y="111"/>
                  <a:pt x="55" y="111"/>
                  <a:pt x="55" y="111"/>
                </a:cubicBezTo>
                <a:cubicBezTo>
                  <a:pt x="49" y="115"/>
                  <a:pt x="44" y="117"/>
                  <a:pt x="39" y="120"/>
                </a:cubicBezTo>
                <a:moveTo>
                  <a:pt x="104" y="115"/>
                </a:moveTo>
                <a:cubicBezTo>
                  <a:pt x="104" y="112"/>
                  <a:pt x="104" y="108"/>
                  <a:pt x="104" y="105"/>
                </a:cubicBezTo>
                <a:cubicBezTo>
                  <a:pt x="109" y="103"/>
                  <a:pt x="116" y="100"/>
                  <a:pt x="121" y="98"/>
                </a:cubicBezTo>
                <a:cubicBezTo>
                  <a:pt x="121" y="100"/>
                  <a:pt x="121" y="103"/>
                  <a:pt x="121" y="105"/>
                </a:cubicBezTo>
                <a:cubicBezTo>
                  <a:pt x="115" y="108"/>
                  <a:pt x="110" y="111"/>
                  <a:pt x="104" y="115"/>
                </a:cubicBezTo>
                <a:moveTo>
                  <a:pt x="71" y="112"/>
                </a:moveTo>
                <a:cubicBezTo>
                  <a:pt x="71" y="109"/>
                  <a:pt x="71" y="107"/>
                  <a:pt x="71" y="105"/>
                </a:cubicBezTo>
                <a:cubicBezTo>
                  <a:pt x="71" y="105"/>
                  <a:pt x="71" y="105"/>
                  <a:pt x="71" y="105"/>
                </a:cubicBezTo>
                <a:cubicBezTo>
                  <a:pt x="77" y="101"/>
                  <a:pt x="82" y="98"/>
                  <a:pt x="88" y="95"/>
                </a:cubicBezTo>
                <a:cubicBezTo>
                  <a:pt x="88" y="97"/>
                  <a:pt x="88" y="100"/>
                  <a:pt x="88" y="103"/>
                </a:cubicBezTo>
                <a:cubicBezTo>
                  <a:pt x="81" y="107"/>
                  <a:pt x="78" y="108"/>
                  <a:pt x="71" y="112"/>
                </a:cubicBezTo>
                <a:moveTo>
                  <a:pt x="137" y="114"/>
                </a:moveTo>
                <a:cubicBezTo>
                  <a:pt x="137" y="111"/>
                  <a:pt x="137" y="109"/>
                  <a:pt x="137" y="106"/>
                </a:cubicBezTo>
                <a:cubicBezTo>
                  <a:pt x="144" y="101"/>
                  <a:pt x="147" y="100"/>
                  <a:pt x="154" y="94"/>
                </a:cubicBezTo>
                <a:cubicBezTo>
                  <a:pt x="154" y="97"/>
                  <a:pt x="154" y="100"/>
                  <a:pt x="154" y="103"/>
                </a:cubicBezTo>
                <a:cubicBezTo>
                  <a:pt x="153" y="103"/>
                  <a:pt x="153" y="103"/>
                  <a:pt x="153" y="103"/>
                </a:cubicBezTo>
                <a:cubicBezTo>
                  <a:pt x="147" y="107"/>
                  <a:pt x="143" y="110"/>
                  <a:pt x="137" y="114"/>
                </a:cubicBezTo>
                <a:moveTo>
                  <a:pt x="104" y="101"/>
                </a:moveTo>
                <a:cubicBezTo>
                  <a:pt x="104" y="97"/>
                  <a:pt x="104" y="93"/>
                  <a:pt x="104" y="90"/>
                </a:cubicBezTo>
                <a:cubicBezTo>
                  <a:pt x="105" y="90"/>
                  <a:pt x="107" y="91"/>
                  <a:pt x="109" y="92"/>
                </a:cubicBezTo>
                <a:cubicBezTo>
                  <a:pt x="109" y="92"/>
                  <a:pt x="110" y="92"/>
                  <a:pt x="111" y="92"/>
                </a:cubicBezTo>
                <a:cubicBezTo>
                  <a:pt x="112" y="93"/>
                  <a:pt x="112" y="93"/>
                  <a:pt x="113" y="93"/>
                </a:cubicBezTo>
                <a:cubicBezTo>
                  <a:pt x="115" y="93"/>
                  <a:pt x="116" y="93"/>
                  <a:pt x="117" y="93"/>
                </a:cubicBezTo>
                <a:cubicBezTo>
                  <a:pt x="118" y="92"/>
                  <a:pt x="120" y="92"/>
                  <a:pt x="121" y="91"/>
                </a:cubicBezTo>
                <a:cubicBezTo>
                  <a:pt x="121" y="91"/>
                  <a:pt x="121" y="91"/>
                  <a:pt x="121" y="91"/>
                </a:cubicBezTo>
                <a:cubicBezTo>
                  <a:pt x="121" y="92"/>
                  <a:pt x="121" y="93"/>
                  <a:pt x="121" y="94"/>
                </a:cubicBezTo>
                <a:cubicBezTo>
                  <a:pt x="116" y="96"/>
                  <a:pt x="109" y="99"/>
                  <a:pt x="104" y="101"/>
                </a:cubicBezTo>
                <a:moveTo>
                  <a:pt x="38" y="109"/>
                </a:moveTo>
                <a:cubicBezTo>
                  <a:pt x="38" y="108"/>
                  <a:pt x="38" y="107"/>
                  <a:pt x="38" y="105"/>
                </a:cubicBezTo>
                <a:cubicBezTo>
                  <a:pt x="44" y="101"/>
                  <a:pt x="50" y="95"/>
                  <a:pt x="55" y="89"/>
                </a:cubicBezTo>
                <a:cubicBezTo>
                  <a:pt x="55" y="93"/>
                  <a:pt x="55" y="97"/>
                  <a:pt x="55" y="101"/>
                </a:cubicBezTo>
                <a:cubicBezTo>
                  <a:pt x="49" y="104"/>
                  <a:pt x="44" y="106"/>
                  <a:pt x="38" y="109"/>
                </a:cubicBezTo>
                <a:moveTo>
                  <a:pt x="71" y="100"/>
                </a:moveTo>
                <a:cubicBezTo>
                  <a:pt x="71" y="97"/>
                  <a:pt x="71" y="93"/>
                  <a:pt x="71" y="90"/>
                </a:cubicBezTo>
                <a:cubicBezTo>
                  <a:pt x="75" y="87"/>
                  <a:pt x="79" y="85"/>
                  <a:pt x="85" y="82"/>
                </a:cubicBezTo>
                <a:cubicBezTo>
                  <a:pt x="86" y="82"/>
                  <a:pt x="87" y="83"/>
                  <a:pt x="88" y="84"/>
                </a:cubicBezTo>
                <a:cubicBezTo>
                  <a:pt x="88" y="86"/>
                  <a:pt x="88" y="88"/>
                  <a:pt x="88" y="90"/>
                </a:cubicBezTo>
                <a:cubicBezTo>
                  <a:pt x="82" y="93"/>
                  <a:pt x="77" y="97"/>
                  <a:pt x="71" y="100"/>
                </a:cubicBezTo>
                <a:moveTo>
                  <a:pt x="137" y="101"/>
                </a:moveTo>
                <a:cubicBezTo>
                  <a:pt x="137" y="98"/>
                  <a:pt x="137" y="95"/>
                  <a:pt x="137" y="92"/>
                </a:cubicBezTo>
                <a:cubicBezTo>
                  <a:pt x="137" y="92"/>
                  <a:pt x="137" y="92"/>
                  <a:pt x="137" y="92"/>
                </a:cubicBezTo>
                <a:cubicBezTo>
                  <a:pt x="141" y="89"/>
                  <a:pt x="145" y="87"/>
                  <a:pt x="148" y="84"/>
                </a:cubicBezTo>
                <a:cubicBezTo>
                  <a:pt x="150" y="82"/>
                  <a:pt x="151" y="80"/>
                  <a:pt x="154" y="78"/>
                </a:cubicBezTo>
                <a:cubicBezTo>
                  <a:pt x="154" y="81"/>
                  <a:pt x="154" y="85"/>
                  <a:pt x="154" y="89"/>
                </a:cubicBezTo>
                <a:cubicBezTo>
                  <a:pt x="153" y="89"/>
                  <a:pt x="153" y="89"/>
                  <a:pt x="153" y="89"/>
                </a:cubicBezTo>
                <a:cubicBezTo>
                  <a:pt x="146" y="96"/>
                  <a:pt x="143" y="97"/>
                  <a:pt x="137" y="101"/>
                </a:cubicBezTo>
                <a:moveTo>
                  <a:pt x="70" y="85"/>
                </a:moveTo>
                <a:cubicBezTo>
                  <a:pt x="70" y="83"/>
                  <a:pt x="70" y="81"/>
                  <a:pt x="70" y="79"/>
                </a:cubicBezTo>
                <a:cubicBezTo>
                  <a:pt x="71" y="78"/>
                  <a:pt x="72" y="77"/>
                  <a:pt x="73" y="75"/>
                </a:cubicBezTo>
                <a:cubicBezTo>
                  <a:pt x="73" y="75"/>
                  <a:pt x="74" y="74"/>
                  <a:pt x="74" y="73"/>
                </a:cubicBezTo>
                <a:cubicBezTo>
                  <a:pt x="76" y="75"/>
                  <a:pt x="79" y="77"/>
                  <a:pt x="81" y="79"/>
                </a:cubicBezTo>
                <a:cubicBezTo>
                  <a:pt x="77" y="81"/>
                  <a:pt x="74" y="83"/>
                  <a:pt x="70" y="85"/>
                </a:cubicBezTo>
                <a:moveTo>
                  <a:pt x="73" y="73"/>
                </a:moveTo>
                <a:cubicBezTo>
                  <a:pt x="74" y="71"/>
                  <a:pt x="74" y="71"/>
                  <a:pt x="74" y="71"/>
                </a:cubicBezTo>
                <a:cubicBezTo>
                  <a:pt x="74" y="71"/>
                  <a:pt x="74" y="71"/>
                  <a:pt x="74" y="71"/>
                </a:cubicBezTo>
                <a:cubicBezTo>
                  <a:pt x="73" y="73"/>
                  <a:pt x="73" y="73"/>
                  <a:pt x="73" y="73"/>
                </a:cubicBezTo>
                <a:moveTo>
                  <a:pt x="137" y="87"/>
                </a:moveTo>
                <a:cubicBezTo>
                  <a:pt x="137" y="85"/>
                  <a:pt x="136" y="83"/>
                  <a:pt x="136" y="80"/>
                </a:cubicBezTo>
                <a:cubicBezTo>
                  <a:pt x="137" y="80"/>
                  <a:pt x="138" y="79"/>
                  <a:pt x="139" y="78"/>
                </a:cubicBezTo>
                <a:cubicBezTo>
                  <a:pt x="143" y="74"/>
                  <a:pt x="149" y="68"/>
                  <a:pt x="153" y="63"/>
                </a:cubicBezTo>
                <a:cubicBezTo>
                  <a:pt x="153" y="66"/>
                  <a:pt x="153" y="69"/>
                  <a:pt x="154" y="72"/>
                </a:cubicBezTo>
                <a:cubicBezTo>
                  <a:pt x="150" y="76"/>
                  <a:pt x="148" y="78"/>
                  <a:pt x="145" y="81"/>
                </a:cubicBezTo>
                <a:cubicBezTo>
                  <a:pt x="143" y="83"/>
                  <a:pt x="140" y="85"/>
                  <a:pt x="137" y="87"/>
                </a:cubicBezTo>
                <a:moveTo>
                  <a:pt x="16" y="0"/>
                </a:moveTo>
                <a:cubicBezTo>
                  <a:pt x="15" y="0"/>
                  <a:pt x="14" y="1"/>
                  <a:pt x="14" y="2"/>
                </a:cubicBezTo>
                <a:cubicBezTo>
                  <a:pt x="14" y="32"/>
                  <a:pt x="14" y="32"/>
                  <a:pt x="14" y="32"/>
                </a:cubicBezTo>
                <a:cubicBezTo>
                  <a:pt x="13" y="32"/>
                  <a:pt x="11" y="32"/>
                  <a:pt x="10" y="32"/>
                </a:cubicBezTo>
                <a:cubicBezTo>
                  <a:pt x="8" y="32"/>
                  <a:pt x="8" y="33"/>
                  <a:pt x="8" y="34"/>
                </a:cubicBezTo>
                <a:cubicBezTo>
                  <a:pt x="8" y="35"/>
                  <a:pt x="8" y="36"/>
                  <a:pt x="10" y="36"/>
                </a:cubicBezTo>
                <a:cubicBezTo>
                  <a:pt x="11" y="36"/>
                  <a:pt x="13" y="36"/>
                  <a:pt x="14" y="36"/>
                </a:cubicBezTo>
                <a:cubicBezTo>
                  <a:pt x="14" y="49"/>
                  <a:pt x="14" y="49"/>
                  <a:pt x="14" y="49"/>
                </a:cubicBezTo>
                <a:cubicBezTo>
                  <a:pt x="13" y="49"/>
                  <a:pt x="11" y="49"/>
                  <a:pt x="10" y="49"/>
                </a:cubicBezTo>
                <a:cubicBezTo>
                  <a:pt x="8" y="49"/>
                  <a:pt x="8" y="50"/>
                  <a:pt x="8" y="51"/>
                </a:cubicBezTo>
                <a:cubicBezTo>
                  <a:pt x="8" y="52"/>
                  <a:pt x="8" y="53"/>
                  <a:pt x="10" y="53"/>
                </a:cubicBezTo>
                <a:cubicBezTo>
                  <a:pt x="11" y="53"/>
                  <a:pt x="13" y="53"/>
                  <a:pt x="14" y="53"/>
                </a:cubicBezTo>
                <a:cubicBezTo>
                  <a:pt x="14" y="68"/>
                  <a:pt x="14" y="68"/>
                  <a:pt x="14" y="68"/>
                </a:cubicBezTo>
                <a:cubicBezTo>
                  <a:pt x="13" y="68"/>
                  <a:pt x="11" y="68"/>
                  <a:pt x="10" y="68"/>
                </a:cubicBezTo>
                <a:cubicBezTo>
                  <a:pt x="8" y="68"/>
                  <a:pt x="8" y="69"/>
                  <a:pt x="8" y="70"/>
                </a:cubicBezTo>
                <a:cubicBezTo>
                  <a:pt x="8" y="71"/>
                  <a:pt x="8" y="72"/>
                  <a:pt x="10" y="72"/>
                </a:cubicBezTo>
                <a:cubicBezTo>
                  <a:pt x="11" y="72"/>
                  <a:pt x="13" y="72"/>
                  <a:pt x="14" y="72"/>
                </a:cubicBezTo>
                <a:cubicBezTo>
                  <a:pt x="14" y="86"/>
                  <a:pt x="14" y="86"/>
                  <a:pt x="14" y="86"/>
                </a:cubicBezTo>
                <a:cubicBezTo>
                  <a:pt x="13" y="86"/>
                  <a:pt x="11" y="86"/>
                  <a:pt x="10" y="86"/>
                </a:cubicBezTo>
                <a:cubicBezTo>
                  <a:pt x="8" y="86"/>
                  <a:pt x="8" y="87"/>
                  <a:pt x="8" y="88"/>
                </a:cubicBezTo>
                <a:cubicBezTo>
                  <a:pt x="8" y="90"/>
                  <a:pt x="8" y="90"/>
                  <a:pt x="10" y="90"/>
                </a:cubicBezTo>
                <a:cubicBezTo>
                  <a:pt x="11" y="90"/>
                  <a:pt x="13" y="90"/>
                  <a:pt x="14" y="90"/>
                </a:cubicBezTo>
                <a:cubicBezTo>
                  <a:pt x="14" y="105"/>
                  <a:pt x="14" y="105"/>
                  <a:pt x="14" y="105"/>
                </a:cubicBezTo>
                <a:cubicBezTo>
                  <a:pt x="13" y="105"/>
                  <a:pt x="11" y="105"/>
                  <a:pt x="10" y="105"/>
                </a:cubicBezTo>
                <a:cubicBezTo>
                  <a:pt x="8" y="105"/>
                  <a:pt x="8" y="106"/>
                  <a:pt x="8" y="107"/>
                </a:cubicBezTo>
                <a:cubicBezTo>
                  <a:pt x="8" y="109"/>
                  <a:pt x="8" y="109"/>
                  <a:pt x="10" y="109"/>
                </a:cubicBezTo>
                <a:cubicBezTo>
                  <a:pt x="11" y="109"/>
                  <a:pt x="13" y="109"/>
                  <a:pt x="14" y="109"/>
                </a:cubicBezTo>
                <a:cubicBezTo>
                  <a:pt x="14" y="124"/>
                  <a:pt x="14" y="124"/>
                  <a:pt x="14" y="124"/>
                </a:cubicBezTo>
                <a:cubicBezTo>
                  <a:pt x="2" y="124"/>
                  <a:pt x="2" y="124"/>
                  <a:pt x="2" y="124"/>
                </a:cubicBezTo>
                <a:cubicBezTo>
                  <a:pt x="1" y="124"/>
                  <a:pt x="0" y="125"/>
                  <a:pt x="0" y="126"/>
                </a:cubicBezTo>
                <a:cubicBezTo>
                  <a:pt x="0" y="127"/>
                  <a:pt x="1" y="128"/>
                  <a:pt x="2" y="128"/>
                </a:cubicBezTo>
                <a:cubicBezTo>
                  <a:pt x="14" y="128"/>
                  <a:pt x="14" y="128"/>
                  <a:pt x="14" y="128"/>
                </a:cubicBezTo>
                <a:cubicBezTo>
                  <a:pt x="14" y="142"/>
                  <a:pt x="14" y="142"/>
                  <a:pt x="14" y="142"/>
                </a:cubicBezTo>
                <a:cubicBezTo>
                  <a:pt x="14" y="143"/>
                  <a:pt x="15" y="144"/>
                  <a:pt x="16" y="144"/>
                </a:cubicBezTo>
                <a:cubicBezTo>
                  <a:pt x="17" y="144"/>
                  <a:pt x="18" y="143"/>
                  <a:pt x="18" y="142"/>
                </a:cubicBezTo>
                <a:cubicBezTo>
                  <a:pt x="18" y="128"/>
                  <a:pt x="18" y="128"/>
                  <a:pt x="18" y="128"/>
                </a:cubicBezTo>
                <a:cubicBezTo>
                  <a:pt x="178" y="128"/>
                  <a:pt x="178" y="128"/>
                  <a:pt x="178" y="128"/>
                </a:cubicBezTo>
                <a:cubicBezTo>
                  <a:pt x="179" y="128"/>
                  <a:pt x="180" y="127"/>
                  <a:pt x="180" y="126"/>
                </a:cubicBezTo>
                <a:cubicBezTo>
                  <a:pt x="180" y="125"/>
                  <a:pt x="179" y="124"/>
                  <a:pt x="178" y="124"/>
                </a:cubicBezTo>
                <a:cubicBezTo>
                  <a:pt x="158" y="124"/>
                  <a:pt x="158" y="124"/>
                  <a:pt x="158" y="124"/>
                </a:cubicBezTo>
                <a:cubicBezTo>
                  <a:pt x="158" y="120"/>
                  <a:pt x="158" y="116"/>
                  <a:pt x="158" y="112"/>
                </a:cubicBezTo>
                <a:cubicBezTo>
                  <a:pt x="158" y="99"/>
                  <a:pt x="158" y="86"/>
                  <a:pt x="157" y="74"/>
                </a:cubicBezTo>
                <a:cubicBezTo>
                  <a:pt x="158" y="73"/>
                  <a:pt x="158" y="72"/>
                  <a:pt x="157" y="72"/>
                </a:cubicBezTo>
                <a:cubicBezTo>
                  <a:pt x="157" y="67"/>
                  <a:pt x="157" y="63"/>
                  <a:pt x="157" y="58"/>
                </a:cubicBezTo>
                <a:cubicBezTo>
                  <a:pt x="157" y="58"/>
                  <a:pt x="157" y="57"/>
                  <a:pt x="156" y="57"/>
                </a:cubicBezTo>
                <a:cubicBezTo>
                  <a:pt x="156" y="56"/>
                  <a:pt x="155" y="56"/>
                  <a:pt x="155" y="56"/>
                </a:cubicBezTo>
                <a:cubicBezTo>
                  <a:pt x="155" y="56"/>
                  <a:pt x="154" y="57"/>
                  <a:pt x="154" y="57"/>
                </a:cubicBezTo>
                <a:cubicBezTo>
                  <a:pt x="151" y="60"/>
                  <a:pt x="146" y="65"/>
                  <a:pt x="142" y="69"/>
                </a:cubicBezTo>
                <a:cubicBezTo>
                  <a:pt x="140" y="71"/>
                  <a:pt x="138" y="73"/>
                  <a:pt x="136" y="75"/>
                </a:cubicBezTo>
                <a:cubicBezTo>
                  <a:pt x="134" y="76"/>
                  <a:pt x="133" y="78"/>
                  <a:pt x="133" y="78"/>
                </a:cubicBezTo>
                <a:cubicBezTo>
                  <a:pt x="133" y="78"/>
                  <a:pt x="132" y="79"/>
                  <a:pt x="132" y="79"/>
                </a:cubicBezTo>
                <a:cubicBezTo>
                  <a:pt x="133" y="93"/>
                  <a:pt x="133" y="104"/>
                  <a:pt x="134" y="117"/>
                </a:cubicBezTo>
                <a:cubicBezTo>
                  <a:pt x="133" y="117"/>
                  <a:pt x="134" y="117"/>
                  <a:pt x="134" y="118"/>
                </a:cubicBezTo>
                <a:cubicBezTo>
                  <a:pt x="134" y="120"/>
                  <a:pt x="134" y="122"/>
                  <a:pt x="134" y="124"/>
                </a:cubicBezTo>
                <a:cubicBezTo>
                  <a:pt x="125" y="124"/>
                  <a:pt x="125" y="124"/>
                  <a:pt x="125" y="124"/>
                </a:cubicBezTo>
                <a:cubicBezTo>
                  <a:pt x="125" y="121"/>
                  <a:pt x="125" y="118"/>
                  <a:pt x="125" y="115"/>
                </a:cubicBezTo>
                <a:cubicBezTo>
                  <a:pt x="125" y="105"/>
                  <a:pt x="125" y="97"/>
                  <a:pt x="125" y="87"/>
                </a:cubicBezTo>
                <a:cubicBezTo>
                  <a:pt x="125" y="86"/>
                  <a:pt x="124" y="85"/>
                  <a:pt x="123" y="85"/>
                </a:cubicBezTo>
                <a:cubicBezTo>
                  <a:pt x="123" y="85"/>
                  <a:pt x="123" y="85"/>
                  <a:pt x="123" y="85"/>
                </a:cubicBezTo>
                <a:cubicBezTo>
                  <a:pt x="122" y="85"/>
                  <a:pt x="122" y="85"/>
                  <a:pt x="121" y="85"/>
                </a:cubicBezTo>
                <a:cubicBezTo>
                  <a:pt x="119" y="87"/>
                  <a:pt x="119" y="88"/>
                  <a:pt x="118" y="88"/>
                </a:cubicBezTo>
                <a:cubicBezTo>
                  <a:pt x="117" y="89"/>
                  <a:pt x="117" y="89"/>
                  <a:pt x="116" y="89"/>
                </a:cubicBezTo>
                <a:cubicBezTo>
                  <a:pt x="116" y="89"/>
                  <a:pt x="115" y="89"/>
                  <a:pt x="113" y="89"/>
                </a:cubicBezTo>
                <a:cubicBezTo>
                  <a:pt x="113" y="89"/>
                  <a:pt x="112" y="89"/>
                  <a:pt x="111" y="88"/>
                </a:cubicBezTo>
                <a:cubicBezTo>
                  <a:pt x="110" y="88"/>
                  <a:pt x="108" y="87"/>
                  <a:pt x="106" y="86"/>
                </a:cubicBezTo>
                <a:cubicBezTo>
                  <a:pt x="105" y="86"/>
                  <a:pt x="105" y="86"/>
                  <a:pt x="104" y="86"/>
                </a:cubicBezTo>
                <a:cubicBezTo>
                  <a:pt x="103" y="85"/>
                  <a:pt x="103" y="85"/>
                  <a:pt x="102" y="85"/>
                </a:cubicBezTo>
                <a:cubicBezTo>
                  <a:pt x="102" y="85"/>
                  <a:pt x="102" y="85"/>
                  <a:pt x="102" y="85"/>
                </a:cubicBezTo>
                <a:cubicBezTo>
                  <a:pt x="101" y="85"/>
                  <a:pt x="101" y="85"/>
                  <a:pt x="100" y="85"/>
                </a:cubicBezTo>
                <a:cubicBezTo>
                  <a:pt x="100" y="86"/>
                  <a:pt x="100" y="86"/>
                  <a:pt x="100" y="87"/>
                </a:cubicBezTo>
                <a:cubicBezTo>
                  <a:pt x="100" y="97"/>
                  <a:pt x="100" y="108"/>
                  <a:pt x="101" y="118"/>
                </a:cubicBezTo>
                <a:cubicBezTo>
                  <a:pt x="100" y="119"/>
                  <a:pt x="100" y="119"/>
                  <a:pt x="101" y="119"/>
                </a:cubicBezTo>
                <a:cubicBezTo>
                  <a:pt x="101" y="121"/>
                  <a:pt x="101" y="122"/>
                  <a:pt x="101" y="124"/>
                </a:cubicBezTo>
                <a:cubicBezTo>
                  <a:pt x="92" y="124"/>
                  <a:pt x="92" y="124"/>
                  <a:pt x="92" y="124"/>
                </a:cubicBezTo>
                <a:cubicBezTo>
                  <a:pt x="92" y="120"/>
                  <a:pt x="92" y="117"/>
                  <a:pt x="92" y="113"/>
                </a:cubicBezTo>
                <a:cubicBezTo>
                  <a:pt x="92" y="110"/>
                  <a:pt x="92" y="107"/>
                  <a:pt x="92" y="104"/>
                </a:cubicBezTo>
                <a:cubicBezTo>
                  <a:pt x="92" y="104"/>
                  <a:pt x="92" y="104"/>
                  <a:pt x="92" y="104"/>
                </a:cubicBezTo>
                <a:cubicBezTo>
                  <a:pt x="92" y="100"/>
                  <a:pt x="92" y="96"/>
                  <a:pt x="92" y="92"/>
                </a:cubicBezTo>
                <a:cubicBezTo>
                  <a:pt x="92" y="91"/>
                  <a:pt x="92" y="91"/>
                  <a:pt x="92" y="91"/>
                </a:cubicBezTo>
                <a:cubicBezTo>
                  <a:pt x="92" y="88"/>
                  <a:pt x="92" y="86"/>
                  <a:pt x="92" y="83"/>
                </a:cubicBezTo>
                <a:cubicBezTo>
                  <a:pt x="92" y="82"/>
                  <a:pt x="91" y="82"/>
                  <a:pt x="91" y="81"/>
                </a:cubicBezTo>
                <a:cubicBezTo>
                  <a:pt x="85" y="77"/>
                  <a:pt x="80" y="73"/>
                  <a:pt x="76" y="70"/>
                </a:cubicBezTo>
                <a:cubicBezTo>
                  <a:pt x="75" y="69"/>
                  <a:pt x="75" y="69"/>
                  <a:pt x="74" y="69"/>
                </a:cubicBezTo>
                <a:cubicBezTo>
                  <a:pt x="74" y="69"/>
                  <a:pt x="74" y="69"/>
                  <a:pt x="74" y="69"/>
                </a:cubicBezTo>
                <a:cubicBezTo>
                  <a:pt x="73" y="69"/>
                  <a:pt x="73" y="69"/>
                  <a:pt x="72" y="70"/>
                </a:cubicBezTo>
                <a:cubicBezTo>
                  <a:pt x="72" y="70"/>
                  <a:pt x="71" y="71"/>
                  <a:pt x="70" y="72"/>
                </a:cubicBezTo>
                <a:cubicBezTo>
                  <a:pt x="70" y="73"/>
                  <a:pt x="69" y="74"/>
                  <a:pt x="68" y="75"/>
                </a:cubicBezTo>
                <a:cubicBezTo>
                  <a:pt x="67" y="76"/>
                  <a:pt x="67" y="77"/>
                  <a:pt x="67" y="78"/>
                </a:cubicBezTo>
                <a:cubicBezTo>
                  <a:pt x="66" y="78"/>
                  <a:pt x="66" y="78"/>
                  <a:pt x="66" y="79"/>
                </a:cubicBezTo>
                <a:cubicBezTo>
                  <a:pt x="67" y="97"/>
                  <a:pt x="67" y="106"/>
                  <a:pt x="68" y="124"/>
                </a:cubicBezTo>
                <a:cubicBezTo>
                  <a:pt x="59" y="124"/>
                  <a:pt x="59" y="124"/>
                  <a:pt x="59" y="124"/>
                </a:cubicBezTo>
                <a:cubicBezTo>
                  <a:pt x="59" y="120"/>
                  <a:pt x="59" y="117"/>
                  <a:pt x="59" y="113"/>
                </a:cubicBezTo>
                <a:cubicBezTo>
                  <a:pt x="59" y="104"/>
                  <a:pt x="59" y="94"/>
                  <a:pt x="59" y="84"/>
                </a:cubicBezTo>
                <a:cubicBezTo>
                  <a:pt x="59" y="83"/>
                  <a:pt x="58" y="83"/>
                  <a:pt x="57" y="82"/>
                </a:cubicBezTo>
                <a:cubicBezTo>
                  <a:pt x="57" y="82"/>
                  <a:pt x="57" y="82"/>
                  <a:pt x="57" y="82"/>
                </a:cubicBezTo>
                <a:cubicBezTo>
                  <a:pt x="56" y="82"/>
                  <a:pt x="56" y="82"/>
                  <a:pt x="55" y="83"/>
                </a:cubicBezTo>
                <a:cubicBezTo>
                  <a:pt x="49" y="90"/>
                  <a:pt x="42" y="98"/>
                  <a:pt x="35" y="103"/>
                </a:cubicBezTo>
                <a:cubicBezTo>
                  <a:pt x="34" y="103"/>
                  <a:pt x="34" y="104"/>
                  <a:pt x="34" y="104"/>
                </a:cubicBezTo>
                <a:cubicBezTo>
                  <a:pt x="34" y="112"/>
                  <a:pt x="35" y="117"/>
                  <a:pt x="35" y="124"/>
                </a:cubicBezTo>
                <a:cubicBezTo>
                  <a:pt x="18" y="124"/>
                  <a:pt x="18" y="124"/>
                  <a:pt x="18" y="124"/>
                </a:cubicBezTo>
                <a:cubicBezTo>
                  <a:pt x="18" y="2"/>
                  <a:pt x="18" y="2"/>
                  <a:pt x="18" y="2"/>
                </a:cubicBezTo>
                <a:cubicBezTo>
                  <a:pt x="18" y="1"/>
                  <a:pt x="17" y="0"/>
                  <a:pt x="16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0" name="CustomShape 11"/>
          <p:cNvSpPr/>
          <p:nvPr/>
        </p:nvSpPr>
        <p:spPr>
          <a:xfrm>
            <a:off x="2023200" y="2796480"/>
            <a:ext cx="79920" cy="79920"/>
          </a:xfrm>
          <a:custGeom>
            <a:avLst/>
            <a:gdLst/>
            <a:ahLst/>
            <a:rect l="l" t="t" r="r" b="b"/>
            <a:pathLst>
              <a:path w="79" h="79">
                <a:moveTo>
                  <a:pt x="76" y="41"/>
                </a:moveTo>
                <a:cubicBezTo>
                  <a:pt x="75" y="39"/>
                  <a:pt x="74" y="37"/>
                  <a:pt x="73" y="35"/>
                </a:cubicBezTo>
                <a:cubicBezTo>
                  <a:pt x="75" y="34"/>
                  <a:pt x="75" y="34"/>
                  <a:pt x="75" y="34"/>
                </a:cubicBezTo>
                <a:cubicBezTo>
                  <a:pt x="75" y="36"/>
                  <a:pt x="76" y="39"/>
                  <a:pt x="76" y="41"/>
                </a:cubicBezTo>
                <a:cubicBezTo>
                  <a:pt x="76" y="41"/>
                  <a:pt x="76" y="41"/>
                  <a:pt x="76" y="41"/>
                </a:cubicBezTo>
                <a:moveTo>
                  <a:pt x="72" y="34"/>
                </a:moveTo>
                <a:cubicBezTo>
                  <a:pt x="72" y="33"/>
                  <a:pt x="72" y="33"/>
                  <a:pt x="71" y="32"/>
                </a:cubicBezTo>
                <a:cubicBezTo>
                  <a:pt x="72" y="31"/>
                  <a:pt x="73" y="31"/>
                  <a:pt x="74" y="30"/>
                </a:cubicBezTo>
                <a:cubicBezTo>
                  <a:pt x="74" y="31"/>
                  <a:pt x="74" y="31"/>
                  <a:pt x="74" y="32"/>
                </a:cubicBezTo>
                <a:cubicBezTo>
                  <a:pt x="74" y="32"/>
                  <a:pt x="74" y="32"/>
                  <a:pt x="74" y="32"/>
                </a:cubicBezTo>
                <a:cubicBezTo>
                  <a:pt x="74" y="33"/>
                  <a:pt x="73" y="33"/>
                  <a:pt x="72" y="34"/>
                </a:cubicBezTo>
                <a:moveTo>
                  <a:pt x="71" y="31"/>
                </a:moveTo>
                <a:cubicBezTo>
                  <a:pt x="70" y="30"/>
                  <a:pt x="70" y="30"/>
                  <a:pt x="70" y="30"/>
                </a:cubicBezTo>
                <a:cubicBezTo>
                  <a:pt x="71" y="29"/>
                  <a:pt x="72" y="28"/>
                  <a:pt x="73" y="27"/>
                </a:cubicBezTo>
                <a:cubicBezTo>
                  <a:pt x="73" y="27"/>
                  <a:pt x="73" y="28"/>
                  <a:pt x="73" y="29"/>
                </a:cubicBezTo>
                <a:cubicBezTo>
                  <a:pt x="72" y="29"/>
                  <a:pt x="71" y="30"/>
                  <a:pt x="71" y="31"/>
                </a:cubicBezTo>
                <a:moveTo>
                  <a:pt x="69" y="28"/>
                </a:moveTo>
                <a:cubicBezTo>
                  <a:pt x="68" y="28"/>
                  <a:pt x="67" y="27"/>
                  <a:pt x="67" y="26"/>
                </a:cubicBezTo>
                <a:cubicBezTo>
                  <a:pt x="68" y="25"/>
                  <a:pt x="69" y="24"/>
                  <a:pt x="70" y="23"/>
                </a:cubicBezTo>
                <a:cubicBezTo>
                  <a:pt x="71" y="24"/>
                  <a:pt x="71" y="25"/>
                  <a:pt x="72" y="26"/>
                </a:cubicBezTo>
                <a:cubicBezTo>
                  <a:pt x="71" y="26"/>
                  <a:pt x="70" y="27"/>
                  <a:pt x="69" y="28"/>
                </a:cubicBezTo>
                <a:moveTo>
                  <a:pt x="66" y="25"/>
                </a:moveTo>
                <a:cubicBezTo>
                  <a:pt x="65" y="24"/>
                  <a:pt x="65" y="24"/>
                  <a:pt x="65" y="24"/>
                </a:cubicBezTo>
                <a:cubicBezTo>
                  <a:pt x="66" y="23"/>
                  <a:pt x="67" y="22"/>
                  <a:pt x="69" y="20"/>
                </a:cubicBezTo>
                <a:cubicBezTo>
                  <a:pt x="70" y="22"/>
                  <a:pt x="70" y="22"/>
                  <a:pt x="70" y="22"/>
                </a:cubicBezTo>
                <a:cubicBezTo>
                  <a:pt x="68" y="23"/>
                  <a:pt x="67" y="24"/>
                  <a:pt x="66" y="25"/>
                </a:cubicBezTo>
                <a:moveTo>
                  <a:pt x="64" y="23"/>
                </a:moveTo>
                <a:cubicBezTo>
                  <a:pt x="64" y="23"/>
                  <a:pt x="64" y="23"/>
                  <a:pt x="64" y="23"/>
                </a:cubicBezTo>
                <a:cubicBezTo>
                  <a:pt x="63" y="22"/>
                  <a:pt x="62" y="22"/>
                  <a:pt x="62" y="21"/>
                </a:cubicBezTo>
                <a:cubicBezTo>
                  <a:pt x="63" y="20"/>
                  <a:pt x="65" y="19"/>
                  <a:pt x="67" y="18"/>
                </a:cubicBezTo>
                <a:cubicBezTo>
                  <a:pt x="67" y="18"/>
                  <a:pt x="68" y="19"/>
                  <a:pt x="68" y="19"/>
                </a:cubicBezTo>
                <a:cubicBezTo>
                  <a:pt x="67" y="20"/>
                  <a:pt x="65" y="22"/>
                  <a:pt x="64" y="23"/>
                </a:cubicBezTo>
                <a:moveTo>
                  <a:pt x="12" y="25"/>
                </a:moveTo>
                <a:cubicBezTo>
                  <a:pt x="20" y="18"/>
                  <a:pt x="28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46" y="15"/>
                  <a:pt x="55" y="19"/>
                  <a:pt x="62" y="25"/>
                </a:cubicBezTo>
                <a:cubicBezTo>
                  <a:pt x="69" y="31"/>
                  <a:pt x="73" y="40"/>
                  <a:pt x="74" y="49"/>
                </a:cubicBezTo>
                <a:cubicBezTo>
                  <a:pt x="74" y="50"/>
                  <a:pt x="74" y="50"/>
                  <a:pt x="74" y="50"/>
                </a:cubicBezTo>
                <a:cubicBezTo>
                  <a:pt x="73" y="55"/>
                  <a:pt x="70" y="60"/>
                  <a:pt x="65" y="65"/>
                </a:cubicBezTo>
                <a:cubicBezTo>
                  <a:pt x="65" y="65"/>
                  <a:pt x="65" y="65"/>
                  <a:pt x="65" y="65"/>
                </a:cubicBezTo>
                <a:cubicBezTo>
                  <a:pt x="57" y="73"/>
                  <a:pt x="49" y="76"/>
                  <a:pt x="41" y="76"/>
                </a:cubicBezTo>
                <a:cubicBezTo>
                  <a:pt x="41" y="76"/>
                  <a:pt x="41" y="76"/>
                  <a:pt x="41" y="76"/>
                </a:cubicBezTo>
                <a:cubicBezTo>
                  <a:pt x="31" y="76"/>
                  <a:pt x="21" y="72"/>
                  <a:pt x="14" y="65"/>
                </a:cubicBezTo>
                <a:cubicBezTo>
                  <a:pt x="7" y="58"/>
                  <a:pt x="3" y="49"/>
                  <a:pt x="3" y="40"/>
                </a:cubicBezTo>
                <a:cubicBezTo>
                  <a:pt x="3" y="39"/>
                  <a:pt x="3" y="39"/>
                  <a:pt x="3" y="39"/>
                </a:cubicBezTo>
                <a:cubicBezTo>
                  <a:pt x="5" y="34"/>
                  <a:pt x="8" y="30"/>
                  <a:pt x="12" y="25"/>
                </a:cubicBezTo>
                <a:cubicBezTo>
                  <a:pt x="12" y="25"/>
                  <a:pt x="12" y="25"/>
                  <a:pt x="12" y="25"/>
                </a:cubicBezTo>
                <a:moveTo>
                  <a:pt x="61" y="20"/>
                </a:moveTo>
                <a:cubicBezTo>
                  <a:pt x="60" y="20"/>
                  <a:pt x="59" y="19"/>
                  <a:pt x="58" y="18"/>
                </a:cubicBezTo>
                <a:cubicBezTo>
                  <a:pt x="60" y="17"/>
                  <a:pt x="62" y="15"/>
                  <a:pt x="63" y="14"/>
                </a:cubicBezTo>
                <a:cubicBezTo>
                  <a:pt x="64" y="15"/>
                  <a:pt x="64" y="15"/>
                  <a:pt x="64" y="15"/>
                </a:cubicBezTo>
                <a:cubicBezTo>
                  <a:pt x="65" y="15"/>
                  <a:pt x="65" y="16"/>
                  <a:pt x="66" y="16"/>
                </a:cubicBezTo>
                <a:cubicBezTo>
                  <a:pt x="64" y="18"/>
                  <a:pt x="62" y="19"/>
                  <a:pt x="61" y="20"/>
                </a:cubicBezTo>
                <a:moveTo>
                  <a:pt x="3" y="32"/>
                </a:moveTo>
                <a:cubicBezTo>
                  <a:pt x="3" y="31"/>
                  <a:pt x="4" y="30"/>
                  <a:pt x="4" y="29"/>
                </a:cubicBezTo>
                <a:cubicBezTo>
                  <a:pt x="4" y="29"/>
                  <a:pt x="4" y="29"/>
                  <a:pt x="4" y="29"/>
                </a:cubicBezTo>
                <a:cubicBezTo>
                  <a:pt x="7" y="25"/>
                  <a:pt x="10" y="21"/>
                  <a:pt x="12" y="16"/>
                </a:cubicBezTo>
                <a:cubicBezTo>
                  <a:pt x="13" y="15"/>
                  <a:pt x="14" y="14"/>
                  <a:pt x="15" y="12"/>
                </a:cubicBezTo>
                <a:cubicBezTo>
                  <a:pt x="15" y="12"/>
                  <a:pt x="16" y="11"/>
                  <a:pt x="17" y="11"/>
                </a:cubicBezTo>
                <a:cubicBezTo>
                  <a:pt x="13" y="16"/>
                  <a:pt x="10" y="21"/>
                  <a:pt x="8" y="26"/>
                </a:cubicBezTo>
                <a:cubicBezTo>
                  <a:pt x="8" y="26"/>
                  <a:pt x="8" y="26"/>
                  <a:pt x="8" y="26"/>
                </a:cubicBezTo>
                <a:cubicBezTo>
                  <a:pt x="6" y="28"/>
                  <a:pt x="4" y="30"/>
                  <a:pt x="3" y="32"/>
                </a:cubicBezTo>
                <a:moveTo>
                  <a:pt x="57" y="18"/>
                </a:moveTo>
                <a:cubicBezTo>
                  <a:pt x="56" y="17"/>
                  <a:pt x="55" y="16"/>
                  <a:pt x="53" y="16"/>
                </a:cubicBezTo>
                <a:cubicBezTo>
                  <a:pt x="55" y="14"/>
                  <a:pt x="57" y="12"/>
                  <a:pt x="59" y="11"/>
                </a:cubicBezTo>
                <a:cubicBezTo>
                  <a:pt x="60" y="11"/>
                  <a:pt x="61" y="12"/>
                  <a:pt x="62" y="13"/>
                </a:cubicBezTo>
                <a:cubicBezTo>
                  <a:pt x="60" y="14"/>
                  <a:pt x="59" y="16"/>
                  <a:pt x="57" y="18"/>
                </a:cubicBezTo>
                <a:moveTo>
                  <a:pt x="52" y="15"/>
                </a:moveTo>
                <a:cubicBezTo>
                  <a:pt x="51" y="15"/>
                  <a:pt x="50" y="14"/>
                  <a:pt x="49" y="14"/>
                </a:cubicBezTo>
                <a:cubicBezTo>
                  <a:pt x="51" y="12"/>
                  <a:pt x="53" y="10"/>
                  <a:pt x="55" y="8"/>
                </a:cubicBezTo>
                <a:cubicBezTo>
                  <a:pt x="55" y="8"/>
                  <a:pt x="55" y="8"/>
                  <a:pt x="55" y="8"/>
                </a:cubicBezTo>
                <a:cubicBezTo>
                  <a:pt x="56" y="8"/>
                  <a:pt x="57" y="9"/>
                  <a:pt x="58" y="10"/>
                </a:cubicBezTo>
                <a:cubicBezTo>
                  <a:pt x="56" y="11"/>
                  <a:pt x="54" y="13"/>
                  <a:pt x="52" y="15"/>
                </a:cubicBezTo>
                <a:moveTo>
                  <a:pt x="47" y="13"/>
                </a:moveTo>
                <a:cubicBezTo>
                  <a:pt x="47" y="13"/>
                  <a:pt x="46" y="13"/>
                  <a:pt x="46" y="13"/>
                </a:cubicBezTo>
                <a:cubicBezTo>
                  <a:pt x="48" y="10"/>
                  <a:pt x="49" y="8"/>
                  <a:pt x="52" y="6"/>
                </a:cubicBezTo>
                <a:cubicBezTo>
                  <a:pt x="52" y="6"/>
                  <a:pt x="53" y="7"/>
                  <a:pt x="54" y="7"/>
                </a:cubicBezTo>
                <a:cubicBezTo>
                  <a:pt x="54" y="7"/>
                  <a:pt x="54" y="7"/>
                  <a:pt x="54" y="7"/>
                </a:cubicBezTo>
                <a:cubicBezTo>
                  <a:pt x="51" y="9"/>
                  <a:pt x="49" y="11"/>
                  <a:pt x="47" y="13"/>
                </a:cubicBezTo>
                <a:moveTo>
                  <a:pt x="11" y="22"/>
                </a:moveTo>
                <a:cubicBezTo>
                  <a:pt x="14" y="17"/>
                  <a:pt x="17" y="13"/>
                  <a:pt x="20" y="8"/>
                </a:cubicBezTo>
                <a:cubicBezTo>
                  <a:pt x="22" y="7"/>
                  <a:pt x="24" y="6"/>
                  <a:pt x="25" y="6"/>
                </a:cubicBezTo>
                <a:cubicBezTo>
                  <a:pt x="22" y="10"/>
                  <a:pt x="19" y="14"/>
                  <a:pt x="16" y="18"/>
                </a:cubicBezTo>
                <a:cubicBezTo>
                  <a:pt x="16" y="18"/>
                  <a:pt x="16" y="18"/>
                  <a:pt x="16" y="18"/>
                </a:cubicBezTo>
                <a:cubicBezTo>
                  <a:pt x="14" y="19"/>
                  <a:pt x="13" y="21"/>
                  <a:pt x="11" y="22"/>
                </a:cubicBezTo>
                <a:moveTo>
                  <a:pt x="44" y="12"/>
                </a:moveTo>
                <a:cubicBezTo>
                  <a:pt x="43" y="12"/>
                  <a:pt x="42" y="12"/>
                  <a:pt x="40" y="12"/>
                </a:cubicBezTo>
                <a:cubicBezTo>
                  <a:pt x="41" y="10"/>
                  <a:pt x="43" y="8"/>
                  <a:pt x="44" y="7"/>
                </a:cubicBezTo>
                <a:cubicBezTo>
                  <a:pt x="45" y="6"/>
                  <a:pt x="46" y="5"/>
                  <a:pt x="46" y="4"/>
                </a:cubicBezTo>
                <a:cubicBezTo>
                  <a:pt x="48" y="5"/>
                  <a:pt x="49" y="5"/>
                  <a:pt x="50" y="5"/>
                </a:cubicBezTo>
                <a:cubicBezTo>
                  <a:pt x="48" y="8"/>
                  <a:pt x="46" y="10"/>
                  <a:pt x="44" y="12"/>
                </a:cubicBezTo>
                <a:moveTo>
                  <a:pt x="19" y="16"/>
                </a:moveTo>
                <a:cubicBezTo>
                  <a:pt x="22" y="12"/>
                  <a:pt x="25" y="9"/>
                  <a:pt x="28" y="5"/>
                </a:cubicBezTo>
                <a:cubicBezTo>
                  <a:pt x="28" y="4"/>
                  <a:pt x="29" y="4"/>
                  <a:pt x="30" y="4"/>
                </a:cubicBezTo>
                <a:cubicBezTo>
                  <a:pt x="27" y="7"/>
                  <a:pt x="25" y="11"/>
                  <a:pt x="22" y="14"/>
                </a:cubicBezTo>
                <a:cubicBezTo>
                  <a:pt x="22" y="15"/>
                  <a:pt x="22" y="15"/>
                  <a:pt x="22" y="15"/>
                </a:cubicBezTo>
                <a:cubicBezTo>
                  <a:pt x="21" y="15"/>
                  <a:pt x="20" y="16"/>
                  <a:pt x="19" y="16"/>
                </a:cubicBezTo>
                <a:moveTo>
                  <a:pt x="36" y="12"/>
                </a:moveTo>
                <a:cubicBezTo>
                  <a:pt x="38" y="9"/>
                  <a:pt x="40" y="6"/>
                  <a:pt x="42" y="3"/>
                </a:cubicBezTo>
                <a:cubicBezTo>
                  <a:pt x="43" y="4"/>
                  <a:pt x="44" y="4"/>
                  <a:pt x="45" y="4"/>
                </a:cubicBezTo>
                <a:cubicBezTo>
                  <a:pt x="44" y="4"/>
                  <a:pt x="44" y="5"/>
                  <a:pt x="43" y="6"/>
                </a:cubicBezTo>
                <a:cubicBezTo>
                  <a:pt x="42" y="7"/>
                  <a:pt x="40" y="9"/>
                  <a:pt x="39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38" y="12"/>
                  <a:pt x="37" y="12"/>
                  <a:pt x="36" y="12"/>
                </a:cubicBezTo>
                <a:cubicBezTo>
                  <a:pt x="36" y="12"/>
                  <a:pt x="36" y="12"/>
                  <a:pt x="36" y="12"/>
                </a:cubicBezTo>
                <a:moveTo>
                  <a:pt x="24" y="14"/>
                </a:moveTo>
                <a:cubicBezTo>
                  <a:pt x="27" y="10"/>
                  <a:pt x="30" y="7"/>
                  <a:pt x="32" y="4"/>
                </a:cubicBezTo>
                <a:cubicBezTo>
                  <a:pt x="33" y="3"/>
                  <a:pt x="34" y="3"/>
                  <a:pt x="35" y="3"/>
                </a:cubicBezTo>
                <a:cubicBezTo>
                  <a:pt x="32" y="6"/>
                  <a:pt x="30" y="10"/>
                  <a:pt x="27" y="13"/>
                </a:cubicBezTo>
                <a:cubicBezTo>
                  <a:pt x="26" y="13"/>
                  <a:pt x="25" y="13"/>
                  <a:pt x="24" y="14"/>
                </a:cubicBezTo>
                <a:moveTo>
                  <a:pt x="30" y="12"/>
                </a:moveTo>
                <a:cubicBezTo>
                  <a:pt x="32" y="9"/>
                  <a:pt x="34" y="6"/>
                  <a:pt x="37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9" y="3"/>
                  <a:pt x="39" y="3"/>
                  <a:pt x="40" y="3"/>
                </a:cubicBezTo>
                <a:cubicBezTo>
                  <a:pt x="38" y="6"/>
                  <a:pt x="36" y="9"/>
                  <a:pt x="34" y="12"/>
                </a:cubicBezTo>
                <a:cubicBezTo>
                  <a:pt x="32" y="12"/>
                  <a:pt x="31" y="12"/>
                  <a:pt x="30" y="12"/>
                </a:cubicBezTo>
                <a:moveTo>
                  <a:pt x="38" y="0"/>
                </a:moveTo>
                <a:cubicBezTo>
                  <a:pt x="29" y="0"/>
                  <a:pt x="19" y="4"/>
                  <a:pt x="11" y="12"/>
                </a:cubicBezTo>
                <a:cubicBezTo>
                  <a:pt x="11" y="12"/>
                  <a:pt x="11" y="12"/>
                  <a:pt x="11" y="12"/>
                </a:cubicBezTo>
                <a:cubicBezTo>
                  <a:pt x="3" y="20"/>
                  <a:pt x="0" y="29"/>
                  <a:pt x="0" y="38"/>
                </a:cubicBezTo>
                <a:cubicBezTo>
                  <a:pt x="0" y="49"/>
                  <a:pt x="5" y="59"/>
                  <a:pt x="12" y="67"/>
                </a:cubicBezTo>
                <a:cubicBezTo>
                  <a:pt x="20" y="74"/>
                  <a:pt x="30" y="79"/>
                  <a:pt x="41" y="79"/>
                </a:cubicBezTo>
                <a:cubicBezTo>
                  <a:pt x="41" y="79"/>
                  <a:pt x="41" y="79"/>
                  <a:pt x="41" y="79"/>
                </a:cubicBezTo>
                <a:cubicBezTo>
                  <a:pt x="49" y="79"/>
                  <a:pt x="57" y="76"/>
                  <a:pt x="64" y="70"/>
                </a:cubicBezTo>
                <a:cubicBezTo>
                  <a:pt x="65" y="70"/>
                  <a:pt x="65" y="70"/>
                  <a:pt x="65" y="70"/>
                </a:cubicBezTo>
                <a:cubicBezTo>
                  <a:pt x="65" y="69"/>
                  <a:pt x="65" y="69"/>
                  <a:pt x="65" y="69"/>
                </a:cubicBezTo>
                <a:cubicBezTo>
                  <a:pt x="65" y="69"/>
                  <a:pt x="65" y="69"/>
                  <a:pt x="65" y="69"/>
                </a:cubicBezTo>
                <a:cubicBezTo>
                  <a:pt x="65" y="69"/>
                  <a:pt x="66" y="69"/>
                  <a:pt x="67" y="67"/>
                </a:cubicBezTo>
                <a:cubicBezTo>
                  <a:pt x="67" y="67"/>
                  <a:pt x="67" y="67"/>
                  <a:pt x="67" y="67"/>
                </a:cubicBezTo>
                <a:cubicBezTo>
                  <a:pt x="68" y="67"/>
                  <a:pt x="68" y="66"/>
                  <a:pt x="68" y="66"/>
                </a:cubicBezTo>
                <a:cubicBezTo>
                  <a:pt x="69" y="66"/>
                  <a:pt x="69" y="66"/>
                  <a:pt x="69" y="66"/>
                </a:cubicBezTo>
                <a:cubicBezTo>
                  <a:pt x="69" y="65"/>
                  <a:pt x="69" y="65"/>
                  <a:pt x="69" y="65"/>
                </a:cubicBezTo>
                <a:cubicBezTo>
                  <a:pt x="69" y="65"/>
                  <a:pt x="69" y="65"/>
                  <a:pt x="69" y="65"/>
                </a:cubicBezTo>
                <a:cubicBezTo>
                  <a:pt x="69" y="65"/>
                  <a:pt x="69" y="65"/>
                  <a:pt x="69" y="65"/>
                </a:cubicBezTo>
                <a:cubicBezTo>
                  <a:pt x="69" y="65"/>
                  <a:pt x="69" y="65"/>
                  <a:pt x="69" y="65"/>
                </a:cubicBezTo>
                <a:cubicBezTo>
                  <a:pt x="69" y="65"/>
                  <a:pt x="69" y="65"/>
                  <a:pt x="69" y="65"/>
                </a:cubicBezTo>
                <a:cubicBezTo>
                  <a:pt x="69" y="65"/>
                  <a:pt x="69" y="65"/>
                  <a:pt x="69" y="65"/>
                </a:cubicBezTo>
                <a:cubicBezTo>
                  <a:pt x="69" y="65"/>
                  <a:pt x="69" y="65"/>
                  <a:pt x="69" y="65"/>
                </a:cubicBezTo>
                <a:cubicBezTo>
                  <a:pt x="69" y="65"/>
                  <a:pt x="69" y="65"/>
                  <a:pt x="69" y="65"/>
                </a:cubicBezTo>
                <a:cubicBezTo>
                  <a:pt x="69" y="65"/>
                  <a:pt x="69" y="65"/>
                  <a:pt x="69" y="65"/>
                </a:cubicBezTo>
                <a:cubicBezTo>
                  <a:pt x="76" y="57"/>
                  <a:pt x="79" y="49"/>
                  <a:pt x="79" y="41"/>
                </a:cubicBezTo>
                <a:cubicBezTo>
                  <a:pt x="79" y="30"/>
                  <a:pt x="74" y="20"/>
                  <a:pt x="66" y="13"/>
                </a:cubicBezTo>
                <a:cubicBezTo>
                  <a:pt x="59" y="5"/>
                  <a:pt x="48" y="0"/>
                  <a:pt x="38" y="0"/>
                </a:cubicBezTo>
                <a:cubicBezTo>
                  <a:pt x="38" y="0"/>
                  <a:pt x="38" y="0"/>
                  <a:pt x="38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1" name="CustomShape 12"/>
          <p:cNvSpPr/>
          <p:nvPr/>
        </p:nvSpPr>
        <p:spPr>
          <a:xfrm>
            <a:off x="1998000" y="2773080"/>
            <a:ext cx="128880" cy="138600"/>
          </a:xfrm>
          <a:custGeom>
            <a:avLst/>
            <a:gdLst/>
            <a:ahLst/>
            <a:rect l="l" t="t" r="r" b="b"/>
            <a:pathLst>
              <a:path w="127" h="137">
                <a:moveTo>
                  <a:pt x="70" y="134"/>
                </a:moveTo>
                <a:cubicBezTo>
                  <a:pt x="71" y="132"/>
                  <a:pt x="72" y="130"/>
                  <a:pt x="72" y="128"/>
                </a:cubicBezTo>
                <a:cubicBezTo>
                  <a:pt x="72" y="130"/>
                  <a:pt x="72" y="132"/>
                  <a:pt x="72" y="133"/>
                </a:cubicBezTo>
                <a:cubicBezTo>
                  <a:pt x="71" y="134"/>
                  <a:pt x="70" y="134"/>
                  <a:pt x="70" y="134"/>
                </a:cubicBezTo>
                <a:moveTo>
                  <a:pt x="63" y="134"/>
                </a:moveTo>
                <a:cubicBezTo>
                  <a:pt x="62" y="134"/>
                  <a:pt x="61" y="134"/>
                  <a:pt x="61" y="134"/>
                </a:cubicBezTo>
                <a:cubicBezTo>
                  <a:pt x="62" y="131"/>
                  <a:pt x="63" y="128"/>
                  <a:pt x="64" y="126"/>
                </a:cubicBezTo>
                <a:cubicBezTo>
                  <a:pt x="65" y="126"/>
                  <a:pt x="66" y="126"/>
                  <a:pt x="67" y="125"/>
                </a:cubicBezTo>
                <a:cubicBezTo>
                  <a:pt x="66" y="128"/>
                  <a:pt x="65" y="131"/>
                  <a:pt x="64" y="134"/>
                </a:cubicBezTo>
                <a:cubicBezTo>
                  <a:pt x="64" y="134"/>
                  <a:pt x="64" y="134"/>
                  <a:pt x="64" y="134"/>
                </a:cubicBezTo>
                <a:cubicBezTo>
                  <a:pt x="63" y="134"/>
                  <a:pt x="63" y="134"/>
                  <a:pt x="63" y="134"/>
                </a:cubicBezTo>
                <a:moveTo>
                  <a:pt x="59" y="134"/>
                </a:moveTo>
                <a:cubicBezTo>
                  <a:pt x="58" y="134"/>
                  <a:pt x="57" y="134"/>
                  <a:pt x="56" y="134"/>
                </a:cubicBezTo>
                <a:cubicBezTo>
                  <a:pt x="58" y="131"/>
                  <a:pt x="59" y="128"/>
                  <a:pt x="60" y="125"/>
                </a:cubicBezTo>
                <a:cubicBezTo>
                  <a:pt x="61" y="125"/>
                  <a:pt x="62" y="126"/>
                  <a:pt x="63" y="126"/>
                </a:cubicBezTo>
                <a:cubicBezTo>
                  <a:pt x="61" y="128"/>
                  <a:pt x="60" y="131"/>
                  <a:pt x="59" y="134"/>
                </a:cubicBezTo>
                <a:moveTo>
                  <a:pt x="66" y="134"/>
                </a:moveTo>
                <a:cubicBezTo>
                  <a:pt x="66" y="131"/>
                  <a:pt x="68" y="128"/>
                  <a:pt x="69" y="125"/>
                </a:cubicBezTo>
                <a:cubicBezTo>
                  <a:pt x="70" y="125"/>
                  <a:pt x="71" y="125"/>
                  <a:pt x="72" y="125"/>
                </a:cubicBezTo>
                <a:cubicBezTo>
                  <a:pt x="72" y="125"/>
                  <a:pt x="72" y="125"/>
                  <a:pt x="72" y="125"/>
                </a:cubicBezTo>
                <a:cubicBezTo>
                  <a:pt x="71" y="128"/>
                  <a:pt x="69" y="131"/>
                  <a:pt x="68" y="134"/>
                </a:cubicBezTo>
                <a:cubicBezTo>
                  <a:pt x="67" y="134"/>
                  <a:pt x="66" y="134"/>
                  <a:pt x="66" y="134"/>
                </a:cubicBezTo>
                <a:moveTo>
                  <a:pt x="55" y="133"/>
                </a:moveTo>
                <a:cubicBezTo>
                  <a:pt x="55" y="130"/>
                  <a:pt x="56" y="128"/>
                  <a:pt x="56" y="125"/>
                </a:cubicBezTo>
                <a:cubicBezTo>
                  <a:pt x="57" y="125"/>
                  <a:pt x="58" y="125"/>
                  <a:pt x="59" y="125"/>
                </a:cubicBezTo>
                <a:cubicBezTo>
                  <a:pt x="57" y="128"/>
                  <a:pt x="56" y="130"/>
                  <a:pt x="55" y="133"/>
                </a:cubicBezTo>
                <a:moveTo>
                  <a:pt x="53" y="125"/>
                </a:moveTo>
                <a:cubicBezTo>
                  <a:pt x="53" y="125"/>
                  <a:pt x="53" y="124"/>
                  <a:pt x="53" y="124"/>
                </a:cubicBezTo>
                <a:cubicBezTo>
                  <a:pt x="53" y="123"/>
                  <a:pt x="52" y="123"/>
                  <a:pt x="51" y="123"/>
                </a:cubicBezTo>
                <a:cubicBezTo>
                  <a:pt x="50" y="122"/>
                  <a:pt x="49" y="122"/>
                  <a:pt x="48" y="122"/>
                </a:cubicBezTo>
                <a:cubicBezTo>
                  <a:pt x="49" y="120"/>
                  <a:pt x="51" y="118"/>
                  <a:pt x="52" y="116"/>
                </a:cubicBezTo>
                <a:cubicBezTo>
                  <a:pt x="52" y="118"/>
                  <a:pt x="52" y="121"/>
                  <a:pt x="52" y="123"/>
                </a:cubicBezTo>
                <a:cubicBezTo>
                  <a:pt x="52" y="124"/>
                  <a:pt x="53" y="124"/>
                  <a:pt x="53" y="124"/>
                </a:cubicBezTo>
                <a:cubicBezTo>
                  <a:pt x="53" y="125"/>
                  <a:pt x="53" y="125"/>
                  <a:pt x="53" y="125"/>
                </a:cubicBezTo>
                <a:moveTo>
                  <a:pt x="97" y="120"/>
                </a:moveTo>
                <a:cubicBezTo>
                  <a:pt x="97" y="120"/>
                  <a:pt x="96" y="119"/>
                  <a:pt x="96" y="119"/>
                </a:cubicBezTo>
                <a:cubicBezTo>
                  <a:pt x="96" y="118"/>
                  <a:pt x="97" y="116"/>
                  <a:pt x="98" y="115"/>
                </a:cubicBezTo>
                <a:cubicBezTo>
                  <a:pt x="97" y="117"/>
                  <a:pt x="97" y="119"/>
                  <a:pt x="97" y="120"/>
                </a:cubicBezTo>
                <a:moveTo>
                  <a:pt x="76" y="116"/>
                </a:moveTo>
                <a:cubicBezTo>
                  <a:pt x="76" y="116"/>
                  <a:pt x="76" y="115"/>
                  <a:pt x="76" y="114"/>
                </a:cubicBezTo>
                <a:cubicBezTo>
                  <a:pt x="76" y="114"/>
                  <a:pt x="77" y="114"/>
                  <a:pt x="77" y="114"/>
                </a:cubicBezTo>
                <a:cubicBezTo>
                  <a:pt x="77" y="115"/>
                  <a:pt x="76" y="116"/>
                  <a:pt x="76" y="116"/>
                </a:cubicBezTo>
                <a:moveTo>
                  <a:pt x="46" y="121"/>
                </a:moveTo>
                <a:cubicBezTo>
                  <a:pt x="45" y="121"/>
                  <a:pt x="44" y="121"/>
                  <a:pt x="44" y="120"/>
                </a:cubicBezTo>
                <a:cubicBezTo>
                  <a:pt x="45" y="118"/>
                  <a:pt x="47" y="115"/>
                  <a:pt x="49" y="113"/>
                </a:cubicBezTo>
                <a:cubicBezTo>
                  <a:pt x="50" y="114"/>
                  <a:pt x="51" y="114"/>
                  <a:pt x="52" y="114"/>
                </a:cubicBezTo>
                <a:cubicBezTo>
                  <a:pt x="50" y="116"/>
                  <a:pt x="48" y="119"/>
                  <a:pt x="46" y="121"/>
                </a:cubicBezTo>
                <a:moveTo>
                  <a:pt x="89" y="116"/>
                </a:moveTo>
                <a:cubicBezTo>
                  <a:pt x="90" y="115"/>
                  <a:pt x="90" y="114"/>
                  <a:pt x="90" y="113"/>
                </a:cubicBezTo>
                <a:cubicBezTo>
                  <a:pt x="90" y="114"/>
                  <a:pt x="90" y="115"/>
                  <a:pt x="90" y="116"/>
                </a:cubicBezTo>
                <a:cubicBezTo>
                  <a:pt x="89" y="116"/>
                  <a:pt x="89" y="116"/>
                  <a:pt x="89" y="116"/>
                </a:cubicBezTo>
                <a:moveTo>
                  <a:pt x="25" y="121"/>
                </a:moveTo>
                <a:cubicBezTo>
                  <a:pt x="24" y="120"/>
                  <a:pt x="24" y="120"/>
                  <a:pt x="23" y="119"/>
                </a:cubicBezTo>
                <a:cubicBezTo>
                  <a:pt x="24" y="117"/>
                  <a:pt x="25" y="115"/>
                  <a:pt x="26" y="113"/>
                </a:cubicBezTo>
                <a:cubicBezTo>
                  <a:pt x="26" y="113"/>
                  <a:pt x="26" y="113"/>
                  <a:pt x="26" y="113"/>
                </a:cubicBezTo>
                <a:cubicBezTo>
                  <a:pt x="26" y="115"/>
                  <a:pt x="25" y="118"/>
                  <a:pt x="25" y="121"/>
                </a:cubicBezTo>
                <a:moveTo>
                  <a:pt x="76" y="122"/>
                </a:moveTo>
                <a:cubicBezTo>
                  <a:pt x="76" y="121"/>
                  <a:pt x="76" y="120"/>
                  <a:pt x="76" y="119"/>
                </a:cubicBezTo>
                <a:cubicBezTo>
                  <a:pt x="77" y="117"/>
                  <a:pt x="78" y="115"/>
                  <a:pt x="79" y="113"/>
                </a:cubicBezTo>
                <a:cubicBezTo>
                  <a:pt x="80" y="113"/>
                  <a:pt x="81" y="113"/>
                  <a:pt x="81" y="112"/>
                </a:cubicBezTo>
                <a:cubicBezTo>
                  <a:pt x="80" y="115"/>
                  <a:pt x="78" y="118"/>
                  <a:pt x="77" y="122"/>
                </a:cubicBezTo>
                <a:cubicBezTo>
                  <a:pt x="76" y="122"/>
                  <a:pt x="76" y="122"/>
                  <a:pt x="76" y="122"/>
                </a:cubicBezTo>
                <a:moveTo>
                  <a:pt x="42" y="120"/>
                </a:moveTo>
                <a:cubicBezTo>
                  <a:pt x="42" y="119"/>
                  <a:pt x="41" y="119"/>
                  <a:pt x="40" y="119"/>
                </a:cubicBezTo>
                <a:cubicBezTo>
                  <a:pt x="42" y="116"/>
                  <a:pt x="44" y="114"/>
                  <a:pt x="46" y="112"/>
                </a:cubicBezTo>
                <a:cubicBezTo>
                  <a:pt x="47" y="112"/>
                  <a:pt x="47" y="113"/>
                  <a:pt x="48" y="113"/>
                </a:cubicBezTo>
                <a:cubicBezTo>
                  <a:pt x="46" y="115"/>
                  <a:pt x="44" y="117"/>
                  <a:pt x="42" y="120"/>
                </a:cubicBezTo>
                <a:moveTo>
                  <a:pt x="100" y="121"/>
                </a:moveTo>
                <a:cubicBezTo>
                  <a:pt x="100" y="119"/>
                  <a:pt x="100" y="116"/>
                  <a:pt x="101" y="114"/>
                </a:cubicBezTo>
                <a:cubicBezTo>
                  <a:pt x="102" y="113"/>
                  <a:pt x="103" y="112"/>
                  <a:pt x="104" y="111"/>
                </a:cubicBezTo>
                <a:cubicBezTo>
                  <a:pt x="103" y="114"/>
                  <a:pt x="102" y="118"/>
                  <a:pt x="101" y="121"/>
                </a:cubicBezTo>
                <a:cubicBezTo>
                  <a:pt x="101" y="121"/>
                  <a:pt x="101" y="121"/>
                  <a:pt x="101" y="121"/>
                </a:cubicBezTo>
                <a:cubicBezTo>
                  <a:pt x="100" y="121"/>
                  <a:pt x="100" y="121"/>
                  <a:pt x="100" y="121"/>
                </a:cubicBezTo>
                <a:moveTo>
                  <a:pt x="95" y="118"/>
                </a:moveTo>
                <a:cubicBezTo>
                  <a:pt x="94" y="117"/>
                  <a:pt x="94" y="117"/>
                  <a:pt x="94" y="117"/>
                </a:cubicBezTo>
                <a:cubicBezTo>
                  <a:pt x="95" y="115"/>
                  <a:pt x="96" y="113"/>
                  <a:pt x="97" y="111"/>
                </a:cubicBezTo>
                <a:cubicBezTo>
                  <a:pt x="98" y="112"/>
                  <a:pt x="98" y="112"/>
                  <a:pt x="98" y="112"/>
                </a:cubicBezTo>
                <a:cubicBezTo>
                  <a:pt x="97" y="112"/>
                  <a:pt x="97" y="112"/>
                  <a:pt x="97" y="112"/>
                </a:cubicBezTo>
                <a:cubicBezTo>
                  <a:pt x="97" y="114"/>
                  <a:pt x="96" y="116"/>
                  <a:pt x="95" y="118"/>
                </a:cubicBezTo>
                <a:moveTo>
                  <a:pt x="22" y="118"/>
                </a:moveTo>
                <a:cubicBezTo>
                  <a:pt x="21" y="117"/>
                  <a:pt x="21" y="117"/>
                  <a:pt x="20" y="116"/>
                </a:cubicBezTo>
                <a:cubicBezTo>
                  <a:pt x="21" y="115"/>
                  <a:pt x="22" y="113"/>
                  <a:pt x="24" y="111"/>
                </a:cubicBezTo>
                <a:cubicBezTo>
                  <a:pt x="24" y="111"/>
                  <a:pt x="25" y="112"/>
                  <a:pt x="25" y="112"/>
                </a:cubicBezTo>
                <a:cubicBezTo>
                  <a:pt x="24" y="114"/>
                  <a:pt x="23" y="116"/>
                  <a:pt x="22" y="118"/>
                </a:cubicBezTo>
                <a:moveTo>
                  <a:pt x="39" y="118"/>
                </a:moveTo>
                <a:cubicBezTo>
                  <a:pt x="39" y="118"/>
                  <a:pt x="38" y="117"/>
                  <a:pt x="37" y="117"/>
                </a:cubicBezTo>
                <a:cubicBezTo>
                  <a:pt x="39" y="115"/>
                  <a:pt x="41" y="113"/>
                  <a:pt x="42" y="111"/>
                </a:cubicBezTo>
                <a:cubicBezTo>
                  <a:pt x="42" y="111"/>
                  <a:pt x="42" y="111"/>
                  <a:pt x="42" y="111"/>
                </a:cubicBezTo>
                <a:cubicBezTo>
                  <a:pt x="43" y="111"/>
                  <a:pt x="44" y="111"/>
                  <a:pt x="44" y="112"/>
                </a:cubicBezTo>
                <a:cubicBezTo>
                  <a:pt x="42" y="114"/>
                  <a:pt x="41" y="116"/>
                  <a:pt x="39" y="118"/>
                </a:cubicBezTo>
                <a:moveTo>
                  <a:pt x="79" y="121"/>
                </a:moveTo>
                <a:cubicBezTo>
                  <a:pt x="80" y="118"/>
                  <a:pt x="82" y="115"/>
                  <a:pt x="83" y="112"/>
                </a:cubicBezTo>
                <a:cubicBezTo>
                  <a:pt x="85" y="111"/>
                  <a:pt x="86" y="111"/>
                  <a:pt x="87" y="110"/>
                </a:cubicBezTo>
                <a:cubicBezTo>
                  <a:pt x="85" y="113"/>
                  <a:pt x="84" y="116"/>
                  <a:pt x="83" y="120"/>
                </a:cubicBezTo>
                <a:cubicBezTo>
                  <a:pt x="82" y="120"/>
                  <a:pt x="80" y="121"/>
                  <a:pt x="79" y="121"/>
                </a:cubicBezTo>
                <a:moveTo>
                  <a:pt x="28" y="121"/>
                </a:moveTo>
                <a:cubicBezTo>
                  <a:pt x="28" y="119"/>
                  <a:pt x="29" y="116"/>
                  <a:pt x="29" y="114"/>
                </a:cubicBezTo>
                <a:cubicBezTo>
                  <a:pt x="31" y="112"/>
                  <a:pt x="32" y="111"/>
                  <a:pt x="34" y="109"/>
                </a:cubicBezTo>
                <a:cubicBezTo>
                  <a:pt x="33" y="111"/>
                  <a:pt x="33" y="114"/>
                  <a:pt x="33" y="116"/>
                </a:cubicBezTo>
                <a:cubicBezTo>
                  <a:pt x="31" y="118"/>
                  <a:pt x="30" y="119"/>
                  <a:pt x="28" y="121"/>
                </a:cubicBezTo>
                <a:moveTo>
                  <a:pt x="36" y="116"/>
                </a:moveTo>
                <a:cubicBezTo>
                  <a:pt x="36" y="116"/>
                  <a:pt x="36" y="116"/>
                  <a:pt x="36" y="116"/>
                </a:cubicBezTo>
                <a:cubicBezTo>
                  <a:pt x="36" y="115"/>
                  <a:pt x="36" y="114"/>
                  <a:pt x="36" y="113"/>
                </a:cubicBezTo>
                <a:cubicBezTo>
                  <a:pt x="37" y="112"/>
                  <a:pt x="38" y="110"/>
                  <a:pt x="39" y="109"/>
                </a:cubicBezTo>
                <a:cubicBezTo>
                  <a:pt x="40" y="109"/>
                  <a:pt x="40" y="110"/>
                  <a:pt x="41" y="110"/>
                </a:cubicBezTo>
                <a:cubicBezTo>
                  <a:pt x="39" y="112"/>
                  <a:pt x="38" y="114"/>
                  <a:pt x="36" y="116"/>
                </a:cubicBezTo>
                <a:moveTo>
                  <a:pt x="19" y="115"/>
                </a:moveTo>
                <a:cubicBezTo>
                  <a:pt x="19" y="115"/>
                  <a:pt x="18" y="114"/>
                  <a:pt x="18" y="114"/>
                </a:cubicBezTo>
                <a:cubicBezTo>
                  <a:pt x="19" y="112"/>
                  <a:pt x="20" y="111"/>
                  <a:pt x="21" y="109"/>
                </a:cubicBezTo>
                <a:cubicBezTo>
                  <a:pt x="22" y="109"/>
                  <a:pt x="22" y="110"/>
                  <a:pt x="23" y="110"/>
                </a:cubicBezTo>
                <a:cubicBezTo>
                  <a:pt x="21" y="112"/>
                  <a:pt x="20" y="113"/>
                  <a:pt x="19" y="115"/>
                </a:cubicBezTo>
                <a:moveTo>
                  <a:pt x="93" y="115"/>
                </a:moveTo>
                <a:cubicBezTo>
                  <a:pt x="93" y="113"/>
                  <a:pt x="94" y="111"/>
                  <a:pt x="94" y="109"/>
                </a:cubicBezTo>
                <a:cubicBezTo>
                  <a:pt x="94" y="109"/>
                  <a:pt x="95" y="110"/>
                  <a:pt x="95" y="110"/>
                </a:cubicBezTo>
                <a:cubicBezTo>
                  <a:pt x="95" y="112"/>
                  <a:pt x="94" y="113"/>
                  <a:pt x="93" y="115"/>
                </a:cubicBezTo>
                <a:moveTo>
                  <a:pt x="85" y="119"/>
                </a:moveTo>
                <a:cubicBezTo>
                  <a:pt x="86" y="116"/>
                  <a:pt x="87" y="112"/>
                  <a:pt x="89" y="109"/>
                </a:cubicBezTo>
                <a:cubicBezTo>
                  <a:pt x="89" y="109"/>
                  <a:pt x="90" y="108"/>
                  <a:pt x="91" y="108"/>
                </a:cubicBezTo>
                <a:cubicBezTo>
                  <a:pt x="90" y="111"/>
                  <a:pt x="88" y="114"/>
                  <a:pt x="87" y="118"/>
                </a:cubicBezTo>
                <a:cubicBezTo>
                  <a:pt x="86" y="118"/>
                  <a:pt x="86" y="118"/>
                  <a:pt x="85" y="119"/>
                </a:cubicBezTo>
                <a:moveTo>
                  <a:pt x="37" y="110"/>
                </a:moveTo>
                <a:cubicBezTo>
                  <a:pt x="37" y="109"/>
                  <a:pt x="37" y="109"/>
                  <a:pt x="37" y="108"/>
                </a:cubicBezTo>
                <a:cubicBezTo>
                  <a:pt x="37" y="108"/>
                  <a:pt x="38" y="108"/>
                  <a:pt x="38" y="108"/>
                </a:cubicBezTo>
                <a:cubicBezTo>
                  <a:pt x="37" y="109"/>
                  <a:pt x="37" y="110"/>
                  <a:pt x="37" y="110"/>
                </a:cubicBezTo>
                <a:moveTo>
                  <a:pt x="103" y="119"/>
                </a:moveTo>
                <a:cubicBezTo>
                  <a:pt x="104" y="116"/>
                  <a:pt x="105" y="113"/>
                  <a:pt x="106" y="109"/>
                </a:cubicBezTo>
                <a:cubicBezTo>
                  <a:pt x="107" y="109"/>
                  <a:pt x="108" y="108"/>
                  <a:pt x="109" y="107"/>
                </a:cubicBezTo>
                <a:cubicBezTo>
                  <a:pt x="108" y="110"/>
                  <a:pt x="107" y="113"/>
                  <a:pt x="106" y="116"/>
                </a:cubicBezTo>
                <a:cubicBezTo>
                  <a:pt x="105" y="117"/>
                  <a:pt x="104" y="118"/>
                  <a:pt x="103" y="119"/>
                </a:cubicBezTo>
                <a:moveTo>
                  <a:pt x="17" y="113"/>
                </a:moveTo>
                <a:cubicBezTo>
                  <a:pt x="17" y="112"/>
                  <a:pt x="16" y="112"/>
                  <a:pt x="16" y="112"/>
                </a:cubicBezTo>
                <a:cubicBezTo>
                  <a:pt x="17" y="110"/>
                  <a:pt x="18" y="108"/>
                  <a:pt x="19" y="107"/>
                </a:cubicBezTo>
                <a:cubicBezTo>
                  <a:pt x="20" y="107"/>
                  <a:pt x="20" y="108"/>
                  <a:pt x="20" y="108"/>
                </a:cubicBezTo>
                <a:cubicBezTo>
                  <a:pt x="19" y="110"/>
                  <a:pt x="18" y="111"/>
                  <a:pt x="17" y="113"/>
                </a:cubicBezTo>
                <a:moveTo>
                  <a:pt x="15" y="110"/>
                </a:moveTo>
                <a:cubicBezTo>
                  <a:pt x="14" y="109"/>
                  <a:pt x="14" y="109"/>
                  <a:pt x="14" y="109"/>
                </a:cubicBezTo>
                <a:cubicBezTo>
                  <a:pt x="15" y="108"/>
                  <a:pt x="16" y="106"/>
                  <a:pt x="17" y="105"/>
                </a:cubicBezTo>
                <a:cubicBezTo>
                  <a:pt x="18" y="106"/>
                  <a:pt x="18" y="106"/>
                  <a:pt x="18" y="106"/>
                </a:cubicBezTo>
                <a:cubicBezTo>
                  <a:pt x="17" y="107"/>
                  <a:pt x="16" y="109"/>
                  <a:pt x="15" y="110"/>
                </a:cubicBezTo>
                <a:moveTo>
                  <a:pt x="109" y="113"/>
                </a:moveTo>
                <a:cubicBezTo>
                  <a:pt x="109" y="110"/>
                  <a:pt x="110" y="107"/>
                  <a:pt x="111" y="104"/>
                </a:cubicBezTo>
                <a:cubicBezTo>
                  <a:pt x="112" y="104"/>
                  <a:pt x="112" y="103"/>
                  <a:pt x="112" y="103"/>
                </a:cubicBezTo>
                <a:cubicBezTo>
                  <a:pt x="112" y="105"/>
                  <a:pt x="112" y="107"/>
                  <a:pt x="112" y="109"/>
                </a:cubicBezTo>
                <a:cubicBezTo>
                  <a:pt x="111" y="110"/>
                  <a:pt x="110" y="112"/>
                  <a:pt x="109" y="113"/>
                </a:cubicBezTo>
                <a:moveTo>
                  <a:pt x="15" y="106"/>
                </a:moveTo>
                <a:cubicBezTo>
                  <a:pt x="15" y="105"/>
                  <a:pt x="15" y="103"/>
                  <a:pt x="15" y="102"/>
                </a:cubicBezTo>
                <a:cubicBezTo>
                  <a:pt x="16" y="103"/>
                  <a:pt x="16" y="103"/>
                  <a:pt x="16" y="104"/>
                </a:cubicBezTo>
                <a:cubicBezTo>
                  <a:pt x="16" y="104"/>
                  <a:pt x="15" y="105"/>
                  <a:pt x="15" y="106"/>
                </a:cubicBezTo>
                <a:moveTo>
                  <a:pt x="18" y="92"/>
                </a:moveTo>
                <a:cubicBezTo>
                  <a:pt x="18" y="91"/>
                  <a:pt x="18" y="90"/>
                  <a:pt x="19" y="90"/>
                </a:cubicBezTo>
                <a:cubicBezTo>
                  <a:pt x="19" y="90"/>
                  <a:pt x="19" y="90"/>
                  <a:pt x="19" y="91"/>
                </a:cubicBezTo>
                <a:cubicBezTo>
                  <a:pt x="19" y="91"/>
                  <a:pt x="18" y="92"/>
                  <a:pt x="18" y="92"/>
                </a:cubicBezTo>
                <a:moveTo>
                  <a:pt x="16" y="92"/>
                </a:moveTo>
                <a:cubicBezTo>
                  <a:pt x="16" y="91"/>
                  <a:pt x="16" y="90"/>
                  <a:pt x="15" y="89"/>
                </a:cubicBezTo>
                <a:cubicBezTo>
                  <a:pt x="16" y="87"/>
                  <a:pt x="16" y="86"/>
                  <a:pt x="16" y="85"/>
                </a:cubicBezTo>
                <a:cubicBezTo>
                  <a:pt x="17" y="86"/>
                  <a:pt x="17" y="87"/>
                  <a:pt x="18" y="88"/>
                </a:cubicBezTo>
                <a:cubicBezTo>
                  <a:pt x="17" y="89"/>
                  <a:pt x="17" y="91"/>
                  <a:pt x="16" y="92"/>
                </a:cubicBezTo>
                <a:moveTo>
                  <a:pt x="110" y="92"/>
                </a:moveTo>
                <a:cubicBezTo>
                  <a:pt x="109" y="91"/>
                  <a:pt x="109" y="91"/>
                  <a:pt x="109" y="91"/>
                </a:cubicBezTo>
                <a:cubicBezTo>
                  <a:pt x="111" y="87"/>
                  <a:pt x="112" y="84"/>
                  <a:pt x="113" y="81"/>
                </a:cubicBezTo>
                <a:cubicBezTo>
                  <a:pt x="113" y="82"/>
                  <a:pt x="113" y="84"/>
                  <a:pt x="113" y="85"/>
                </a:cubicBezTo>
                <a:cubicBezTo>
                  <a:pt x="113" y="86"/>
                  <a:pt x="113" y="86"/>
                  <a:pt x="113" y="86"/>
                </a:cubicBezTo>
                <a:cubicBezTo>
                  <a:pt x="113" y="86"/>
                  <a:pt x="113" y="86"/>
                  <a:pt x="113" y="86"/>
                </a:cubicBezTo>
                <a:cubicBezTo>
                  <a:pt x="112" y="88"/>
                  <a:pt x="111" y="89"/>
                  <a:pt x="110" y="92"/>
                </a:cubicBezTo>
                <a:moveTo>
                  <a:pt x="15" y="86"/>
                </a:moveTo>
                <a:cubicBezTo>
                  <a:pt x="14" y="85"/>
                  <a:pt x="14" y="85"/>
                  <a:pt x="14" y="84"/>
                </a:cubicBezTo>
                <a:cubicBezTo>
                  <a:pt x="14" y="84"/>
                  <a:pt x="14" y="84"/>
                  <a:pt x="14" y="84"/>
                </a:cubicBezTo>
                <a:cubicBezTo>
                  <a:pt x="14" y="83"/>
                  <a:pt x="14" y="81"/>
                  <a:pt x="14" y="80"/>
                </a:cubicBezTo>
                <a:cubicBezTo>
                  <a:pt x="15" y="81"/>
                  <a:pt x="15" y="82"/>
                  <a:pt x="15" y="83"/>
                </a:cubicBezTo>
                <a:cubicBezTo>
                  <a:pt x="15" y="84"/>
                  <a:pt x="15" y="85"/>
                  <a:pt x="15" y="86"/>
                </a:cubicBezTo>
                <a:moveTo>
                  <a:pt x="116" y="77"/>
                </a:moveTo>
                <a:cubicBezTo>
                  <a:pt x="116" y="77"/>
                  <a:pt x="116" y="76"/>
                  <a:pt x="116" y="75"/>
                </a:cubicBezTo>
                <a:cubicBezTo>
                  <a:pt x="117" y="75"/>
                  <a:pt x="117" y="75"/>
                  <a:pt x="117" y="75"/>
                </a:cubicBezTo>
                <a:cubicBezTo>
                  <a:pt x="117" y="75"/>
                  <a:pt x="117" y="75"/>
                  <a:pt x="117" y="75"/>
                </a:cubicBezTo>
                <a:cubicBezTo>
                  <a:pt x="117" y="76"/>
                  <a:pt x="117" y="77"/>
                  <a:pt x="116" y="77"/>
                </a:cubicBezTo>
                <a:moveTo>
                  <a:pt x="8" y="82"/>
                </a:moveTo>
                <a:cubicBezTo>
                  <a:pt x="9" y="80"/>
                  <a:pt x="10" y="77"/>
                  <a:pt x="12" y="74"/>
                </a:cubicBezTo>
                <a:cubicBezTo>
                  <a:pt x="12" y="76"/>
                  <a:pt x="11" y="77"/>
                  <a:pt x="11" y="79"/>
                </a:cubicBezTo>
                <a:cubicBezTo>
                  <a:pt x="11" y="80"/>
                  <a:pt x="11" y="81"/>
                  <a:pt x="10" y="82"/>
                </a:cubicBezTo>
                <a:cubicBezTo>
                  <a:pt x="9" y="82"/>
                  <a:pt x="9" y="82"/>
                  <a:pt x="8" y="82"/>
                </a:cubicBezTo>
                <a:moveTo>
                  <a:pt x="3" y="82"/>
                </a:moveTo>
                <a:cubicBezTo>
                  <a:pt x="3" y="82"/>
                  <a:pt x="3" y="82"/>
                  <a:pt x="3" y="82"/>
                </a:cubicBezTo>
                <a:cubicBezTo>
                  <a:pt x="5" y="79"/>
                  <a:pt x="6" y="77"/>
                  <a:pt x="7" y="74"/>
                </a:cubicBezTo>
                <a:cubicBezTo>
                  <a:pt x="8" y="74"/>
                  <a:pt x="9" y="74"/>
                  <a:pt x="10" y="74"/>
                </a:cubicBezTo>
                <a:cubicBezTo>
                  <a:pt x="9" y="77"/>
                  <a:pt x="8" y="80"/>
                  <a:pt x="6" y="82"/>
                </a:cubicBezTo>
                <a:cubicBezTo>
                  <a:pt x="5" y="82"/>
                  <a:pt x="4" y="82"/>
                  <a:pt x="3" y="82"/>
                </a:cubicBezTo>
                <a:moveTo>
                  <a:pt x="116" y="83"/>
                </a:moveTo>
                <a:cubicBezTo>
                  <a:pt x="116" y="82"/>
                  <a:pt x="116" y="82"/>
                  <a:pt x="116" y="81"/>
                </a:cubicBezTo>
                <a:cubicBezTo>
                  <a:pt x="116" y="81"/>
                  <a:pt x="116" y="81"/>
                  <a:pt x="116" y="81"/>
                </a:cubicBezTo>
                <a:cubicBezTo>
                  <a:pt x="117" y="79"/>
                  <a:pt x="118" y="76"/>
                  <a:pt x="119" y="74"/>
                </a:cubicBezTo>
                <a:cubicBezTo>
                  <a:pt x="120" y="74"/>
                  <a:pt x="120" y="74"/>
                  <a:pt x="121" y="74"/>
                </a:cubicBezTo>
                <a:cubicBezTo>
                  <a:pt x="120" y="77"/>
                  <a:pt x="119" y="80"/>
                  <a:pt x="118" y="83"/>
                </a:cubicBezTo>
                <a:cubicBezTo>
                  <a:pt x="117" y="83"/>
                  <a:pt x="117" y="83"/>
                  <a:pt x="116" y="83"/>
                </a:cubicBezTo>
                <a:cubicBezTo>
                  <a:pt x="116" y="83"/>
                  <a:pt x="116" y="83"/>
                  <a:pt x="116" y="83"/>
                </a:cubicBezTo>
                <a:moveTo>
                  <a:pt x="119" y="82"/>
                </a:moveTo>
                <a:cubicBezTo>
                  <a:pt x="120" y="79"/>
                  <a:pt x="121" y="77"/>
                  <a:pt x="123" y="74"/>
                </a:cubicBezTo>
                <a:cubicBezTo>
                  <a:pt x="123" y="74"/>
                  <a:pt x="123" y="74"/>
                  <a:pt x="123" y="74"/>
                </a:cubicBezTo>
                <a:cubicBezTo>
                  <a:pt x="123" y="77"/>
                  <a:pt x="123" y="80"/>
                  <a:pt x="122" y="82"/>
                </a:cubicBezTo>
                <a:cubicBezTo>
                  <a:pt x="122" y="82"/>
                  <a:pt x="121" y="82"/>
                  <a:pt x="120" y="82"/>
                </a:cubicBezTo>
                <a:cubicBezTo>
                  <a:pt x="119" y="82"/>
                  <a:pt x="119" y="82"/>
                  <a:pt x="119" y="82"/>
                </a:cubicBezTo>
                <a:moveTo>
                  <a:pt x="3" y="79"/>
                </a:moveTo>
                <a:cubicBezTo>
                  <a:pt x="3" y="77"/>
                  <a:pt x="3" y="76"/>
                  <a:pt x="3" y="74"/>
                </a:cubicBezTo>
                <a:cubicBezTo>
                  <a:pt x="3" y="74"/>
                  <a:pt x="3" y="74"/>
                  <a:pt x="3" y="74"/>
                </a:cubicBezTo>
                <a:cubicBezTo>
                  <a:pt x="4" y="74"/>
                  <a:pt x="5" y="74"/>
                  <a:pt x="5" y="74"/>
                </a:cubicBezTo>
                <a:cubicBezTo>
                  <a:pt x="5" y="76"/>
                  <a:pt x="4" y="77"/>
                  <a:pt x="3" y="79"/>
                </a:cubicBezTo>
                <a:moveTo>
                  <a:pt x="17" y="40"/>
                </a:moveTo>
                <a:cubicBezTo>
                  <a:pt x="16" y="39"/>
                  <a:pt x="16" y="39"/>
                  <a:pt x="15" y="38"/>
                </a:cubicBezTo>
                <a:cubicBezTo>
                  <a:pt x="16" y="37"/>
                  <a:pt x="18" y="35"/>
                  <a:pt x="19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18" y="36"/>
                  <a:pt x="17" y="38"/>
                  <a:pt x="17" y="40"/>
                </a:cubicBezTo>
                <a:moveTo>
                  <a:pt x="15" y="37"/>
                </a:moveTo>
                <a:cubicBezTo>
                  <a:pt x="15" y="36"/>
                  <a:pt x="15" y="35"/>
                  <a:pt x="15" y="35"/>
                </a:cubicBezTo>
                <a:cubicBezTo>
                  <a:pt x="16" y="34"/>
                  <a:pt x="17" y="33"/>
                  <a:pt x="17" y="32"/>
                </a:cubicBezTo>
                <a:cubicBezTo>
                  <a:pt x="18" y="33"/>
                  <a:pt x="18" y="33"/>
                  <a:pt x="18" y="33"/>
                </a:cubicBezTo>
                <a:cubicBezTo>
                  <a:pt x="17" y="34"/>
                  <a:pt x="16" y="35"/>
                  <a:pt x="15" y="37"/>
                </a:cubicBezTo>
                <a:moveTo>
                  <a:pt x="111" y="38"/>
                </a:moveTo>
                <a:cubicBezTo>
                  <a:pt x="110" y="36"/>
                  <a:pt x="109" y="35"/>
                  <a:pt x="109" y="34"/>
                </a:cubicBezTo>
                <a:cubicBezTo>
                  <a:pt x="110" y="33"/>
                  <a:pt x="111" y="32"/>
                  <a:pt x="112" y="30"/>
                </a:cubicBezTo>
                <a:cubicBezTo>
                  <a:pt x="112" y="32"/>
                  <a:pt x="112" y="33"/>
                  <a:pt x="112" y="34"/>
                </a:cubicBezTo>
                <a:cubicBezTo>
                  <a:pt x="112" y="35"/>
                  <a:pt x="112" y="35"/>
                  <a:pt x="112" y="36"/>
                </a:cubicBezTo>
                <a:cubicBezTo>
                  <a:pt x="112" y="37"/>
                  <a:pt x="111" y="37"/>
                  <a:pt x="111" y="38"/>
                </a:cubicBezTo>
                <a:moveTo>
                  <a:pt x="15" y="32"/>
                </a:moveTo>
                <a:cubicBezTo>
                  <a:pt x="15" y="31"/>
                  <a:pt x="15" y="31"/>
                  <a:pt x="15" y="30"/>
                </a:cubicBezTo>
                <a:cubicBezTo>
                  <a:pt x="16" y="31"/>
                  <a:pt x="16" y="31"/>
                  <a:pt x="16" y="31"/>
                </a:cubicBezTo>
                <a:cubicBezTo>
                  <a:pt x="16" y="31"/>
                  <a:pt x="16" y="32"/>
                  <a:pt x="15" y="32"/>
                </a:cubicBezTo>
                <a:moveTo>
                  <a:pt x="36" y="21"/>
                </a:moveTo>
                <a:cubicBezTo>
                  <a:pt x="36" y="21"/>
                  <a:pt x="36" y="21"/>
                  <a:pt x="37" y="21"/>
                </a:cubicBezTo>
                <a:cubicBezTo>
                  <a:pt x="42" y="17"/>
                  <a:pt x="48" y="15"/>
                  <a:pt x="54" y="14"/>
                </a:cubicBezTo>
                <a:cubicBezTo>
                  <a:pt x="55" y="14"/>
                  <a:pt x="55" y="13"/>
                  <a:pt x="55" y="12"/>
                </a:cubicBezTo>
                <a:cubicBezTo>
                  <a:pt x="55" y="9"/>
                  <a:pt x="55" y="6"/>
                  <a:pt x="55" y="3"/>
                </a:cubicBezTo>
                <a:cubicBezTo>
                  <a:pt x="58" y="3"/>
                  <a:pt x="61" y="2"/>
                  <a:pt x="64" y="2"/>
                </a:cubicBezTo>
                <a:cubicBezTo>
                  <a:pt x="67" y="2"/>
                  <a:pt x="70" y="3"/>
                  <a:pt x="73" y="3"/>
                </a:cubicBezTo>
                <a:cubicBezTo>
                  <a:pt x="73" y="6"/>
                  <a:pt x="73" y="9"/>
                  <a:pt x="73" y="12"/>
                </a:cubicBezTo>
                <a:cubicBezTo>
                  <a:pt x="73" y="13"/>
                  <a:pt x="73" y="14"/>
                  <a:pt x="74" y="14"/>
                </a:cubicBezTo>
                <a:cubicBezTo>
                  <a:pt x="80" y="15"/>
                  <a:pt x="86" y="17"/>
                  <a:pt x="92" y="21"/>
                </a:cubicBezTo>
                <a:cubicBezTo>
                  <a:pt x="92" y="21"/>
                  <a:pt x="92" y="21"/>
                  <a:pt x="92" y="21"/>
                </a:cubicBezTo>
                <a:cubicBezTo>
                  <a:pt x="93" y="21"/>
                  <a:pt x="93" y="21"/>
                  <a:pt x="93" y="21"/>
                </a:cubicBezTo>
                <a:cubicBezTo>
                  <a:pt x="96" y="19"/>
                  <a:pt x="98" y="16"/>
                  <a:pt x="100" y="14"/>
                </a:cubicBezTo>
                <a:cubicBezTo>
                  <a:pt x="100" y="14"/>
                  <a:pt x="100" y="14"/>
                  <a:pt x="100" y="14"/>
                </a:cubicBezTo>
                <a:cubicBezTo>
                  <a:pt x="103" y="16"/>
                  <a:pt x="109" y="23"/>
                  <a:pt x="110" y="23"/>
                </a:cubicBezTo>
                <a:cubicBezTo>
                  <a:pt x="110" y="24"/>
                  <a:pt x="111" y="25"/>
                  <a:pt x="112" y="26"/>
                </a:cubicBezTo>
                <a:cubicBezTo>
                  <a:pt x="112" y="27"/>
                  <a:pt x="112" y="27"/>
                  <a:pt x="112" y="27"/>
                </a:cubicBezTo>
                <a:cubicBezTo>
                  <a:pt x="110" y="29"/>
                  <a:pt x="108" y="31"/>
                  <a:pt x="106" y="33"/>
                </a:cubicBezTo>
                <a:cubicBezTo>
                  <a:pt x="105" y="33"/>
                  <a:pt x="105" y="34"/>
                  <a:pt x="106" y="35"/>
                </a:cubicBezTo>
                <a:cubicBezTo>
                  <a:pt x="109" y="40"/>
                  <a:pt x="112" y="46"/>
                  <a:pt x="113" y="53"/>
                </a:cubicBezTo>
                <a:cubicBezTo>
                  <a:pt x="113" y="53"/>
                  <a:pt x="114" y="54"/>
                  <a:pt x="114" y="54"/>
                </a:cubicBezTo>
                <a:cubicBezTo>
                  <a:pt x="117" y="54"/>
                  <a:pt x="120" y="54"/>
                  <a:pt x="123" y="54"/>
                </a:cubicBezTo>
                <a:cubicBezTo>
                  <a:pt x="124" y="57"/>
                  <a:pt x="124" y="60"/>
                  <a:pt x="124" y="63"/>
                </a:cubicBezTo>
                <a:cubicBezTo>
                  <a:pt x="124" y="65"/>
                  <a:pt x="124" y="68"/>
                  <a:pt x="124" y="71"/>
                </a:cubicBezTo>
                <a:cubicBezTo>
                  <a:pt x="123" y="71"/>
                  <a:pt x="123" y="71"/>
                  <a:pt x="122" y="71"/>
                </a:cubicBezTo>
                <a:cubicBezTo>
                  <a:pt x="119" y="71"/>
                  <a:pt x="117" y="71"/>
                  <a:pt x="115" y="73"/>
                </a:cubicBezTo>
                <a:cubicBezTo>
                  <a:pt x="114" y="73"/>
                  <a:pt x="113" y="75"/>
                  <a:pt x="112" y="76"/>
                </a:cubicBezTo>
                <a:cubicBezTo>
                  <a:pt x="110" y="80"/>
                  <a:pt x="109" y="84"/>
                  <a:pt x="106" y="90"/>
                </a:cubicBezTo>
                <a:cubicBezTo>
                  <a:pt x="105" y="91"/>
                  <a:pt x="105" y="91"/>
                  <a:pt x="106" y="92"/>
                </a:cubicBezTo>
                <a:cubicBezTo>
                  <a:pt x="108" y="94"/>
                  <a:pt x="110" y="96"/>
                  <a:pt x="112" y="98"/>
                </a:cubicBezTo>
                <a:cubicBezTo>
                  <a:pt x="109" y="103"/>
                  <a:pt x="105" y="107"/>
                  <a:pt x="100" y="111"/>
                </a:cubicBezTo>
                <a:cubicBezTo>
                  <a:pt x="98" y="108"/>
                  <a:pt x="96" y="106"/>
                  <a:pt x="94" y="104"/>
                </a:cubicBezTo>
                <a:cubicBezTo>
                  <a:pt x="93" y="104"/>
                  <a:pt x="93" y="104"/>
                  <a:pt x="93" y="104"/>
                </a:cubicBezTo>
                <a:cubicBezTo>
                  <a:pt x="92" y="104"/>
                  <a:pt x="92" y="104"/>
                  <a:pt x="92" y="104"/>
                </a:cubicBezTo>
                <a:cubicBezTo>
                  <a:pt x="86" y="108"/>
                  <a:pt x="80" y="110"/>
                  <a:pt x="74" y="111"/>
                </a:cubicBezTo>
                <a:cubicBezTo>
                  <a:pt x="73" y="112"/>
                  <a:pt x="73" y="112"/>
                  <a:pt x="73" y="113"/>
                </a:cubicBezTo>
                <a:cubicBezTo>
                  <a:pt x="73" y="116"/>
                  <a:pt x="73" y="119"/>
                  <a:pt x="73" y="122"/>
                </a:cubicBezTo>
                <a:cubicBezTo>
                  <a:pt x="70" y="122"/>
                  <a:pt x="67" y="123"/>
                  <a:pt x="64" y="123"/>
                </a:cubicBezTo>
                <a:cubicBezTo>
                  <a:pt x="61" y="123"/>
                  <a:pt x="58" y="122"/>
                  <a:pt x="55" y="122"/>
                </a:cubicBezTo>
                <a:cubicBezTo>
                  <a:pt x="55" y="119"/>
                  <a:pt x="55" y="116"/>
                  <a:pt x="55" y="113"/>
                </a:cubicBezTo>
                <a:cubicBezTo>
                  <a:pt x="55" y="112"/>
                  <a:pt x="55" y="112"/>
                  <a:pt x="54" y="111"/>
                </a:cubicBezTo>
                <a:cubicBezTo>
                  <a:pt x="48" y="110"/>
                  <a:pt x="42" y="108"/>
                  <a:pt x="36" y="104"/>
                </a:cubicBezTo>
                <a:cubicBezTo>
                  <a:pt x="36" y="104"/>
                  <a:pt x="36" y="104"/>
                  <a:pt x="36" y="104"/>
                </a:cubicBezTo>
                <a:cubicBezTo>
                  <a:pt x="35" y="104"/>
                  <a:pt x="35" y="104"/>
                  <a:pt x="34" y="104"/>
                </a:cubicBezTo>
                <a:cubicBezTo>
                  <a:pt x="32" y="106"/>
                  <a:pt x="30" y="108"/>
                  <a:pt x="28" y="111"/>
                </a:cubicBezTo>
                <a:cubicBezTo>
                  <a:pt x="28" y="111"/>
                  <a:pt x="28" y="111"/>
                  <a:pt x="28" y="111"/>
                </a:cubicBezTo>
                <a:cubicBezTo>
                  <a:pt x="28" y="111"/>
                  <a:pt x="28" y="111"/>
                  <a:pt x="28" y="111"/>
                </a:cubicBezTo>
                <a:cubicBezTo>
                  <a:pt x="23" y="107"/>
                  <a:pt x="19" y="103"/>
                  <a:pt x="16" y="98"/>
                </a:cubicBezTo>
                <a:cubicBezTo>
                  <a:pt x="18" y="96"/>
                  <a:pt x="20" y="94"/>
                  <a:pt x="22" y="92"/>
                </a:cubicBezTo>
                <a:cubicBezTo>
                  <a:pt x="23" y="91"/>
                  <a:pt x="23" y="91"/>
                  <a:pt x="22" y="90"/>
                </a:cubicBezTo>
                <a:cubicBezTo>
                  <a:pt x="19" y="85"/>
                  <a:pt x="16" y="79"/>
                  <a:pt x="15" y="72"/>
                </a:cubicBezTo>
                <a:cubicBezTo>
                  <a:pt x="15" y="72"/>
                  <a:pt x="14" y="71"/>
                  <a:pt x="14" y="71"/>
                </a:cubicBezTo>
                <a:cubicBezTo>
                  <a:pt x="11" y="71"/>
                  <a:pt x="8" y="71"/>
                  <a:pt x="5" y="71"/>
                </a:cubicBezTo>
                <a:cubicBezTo>
                  <a:pt x="4" y="68"/>
                  <a:pt x="4" y="66"/>
                  <a:pt x="4" y="63"/>
                </a:cubicBezTo>
                <a:cubicBezTo>
                  <a:pt x="4" y="60"/>
                  <a:pt x="4" y="57"/>
                  <a:pt x="5" y="54"/>
                </a:cubicBezTo>
                <a:cubicBezTo>
                  <a:pt x="8" y="54"/>
                  <a:pt x="11" y="54"/>
                  <a:pt x="14" y="54"/>
                </a:cubicBezTo>
                <a:cubicBezTo>
                  <a:pt x="14" y="54"/>
                  <a:pt x="15" y="53"/>
                  <a:pt x="15" y="53"/>
                </a:cubicBezTo>
                <a:cubicBezTo>
                  <a:pt x="17" y="46"/>
                  <a:pt x="19" y="40"/>
                  <a:pt x="23" y="35"/>
                </a:cubicBezTo>
                <a:cubicBezTo>
                  <a:pt x="23" y="34"/>
                  <a:pt x="23" y="33"/>
                  <a:pt x="22" y="33"/>
                </a:cubicBezTo>
                <a:cubicBezTo>
                  <a:pt x="20" y="31"/>
                  <a:pt x="18" y="29"/>
                  <a:pt x="16" y="27"/>
                </a:cubicBezTo>
                <a:cubicBezTo>
                  <a:pt x="20" y="22"/>
                  <a:pt x="24" y="18"/>
                  <a:pt x="28" y="14"/>
                </a:cubicBezTo>
                <a:cubicBezTo>
                  <a:pt x="30" y="16"/>
                  <a:pt x="33" y="19"/>
                  <a:pt x="35" y="21"/>
                </a:cubicBezTo>
                <a:cubicBezTo>
                  <a:pt x="35" y="21"/>
                  <a:pt x="35" y="21"/>
                  <a:pt x="36" y="21"/>
                </a:cubicBezTo>
                <a:moveTo>
                  <a:pt x="64" y="0"/>
                </a:moveTo>
                <a:cubicBezTo>
                  <a:pt x="61" y="0"/>
                  <a:pt x="57" y="0"/>
                  <a:pt x="54" y="0"/>
                </a:cubicBezTo>
                <a:cubicBezTo>
                  <a:pt x="53" y="1"/>
                  <a:pt x="52" y="1"/>
                  <a:pt x="52" y="2"/>
                </a:cubicBezTo>
                <a:cubicBezTo>
                  <a:pt x="52" y="5"/>
                  <a:pt x="52" y="8"/>
                  <a:pt x="52" y="11"/>
                </a:cubicBezTo>
                <a:cubicBezTo>
                  <a:pt x="47" y="12"/>
                  <a:pt x="41" y="15"/>
                  <a:pt x="36" y="18"/>
                </a:cubicBezTo>
                <a:cubicBezTo>
                  <a:pt x="34" y="16"/>
                  <a:pt x="32" y="14"/>
                  <a:pt x="30" y="11"/>
                </a:cubicBezTo>
                <a:cubicBezTo>
                  <a:pt x="29" y="11"/>
                  <a:pt x="29" y="11"/>
                  <a:pt x="28" y="11"/>
                </a:cubicBezTo>
                <a:cubicBezTo>
                  <a:pt x="28" y="11"/>
                  <a:pt x="28" y="11"/>
                  <a:pt x="28" y="11"/>
                </a:cubicBezTo>
                <a:cubicBezTo>
                  <a:pt x="22" y="15"/>
                  <a:pt x="17" y="20"/>
                  <a:pt x="13" y="26"/>
                </a:cubicBezTo>
                <a:cubicBezTo>
                  <a:pt x="13" y="26"/>
                  <a:pt x="13" y="27"/>
                  <a:pt x="13" y="27"/>
                </a:cubicBezTo>
                <a:cubicBezTo>
                  <a:pt x="13" y="27"/>
                  <a:pt x="13" y="27"/>
                  <a:pt x="13" y="27"/>
                </a:cubicBezTo>
                <a:cubicBezTo>
                  <a:pt x="13" y="30"/>
                  <a:pt x="12" y="33"/>
                  <a:pt x="12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7"/>
                  <a:pt x="12" y="37"/>
                  <a:pt x="12" y="37"/>
                </a:cubicBezTo>
                <a:cubicBezTo>
                  <a:pt x="11" y="38"/>
                  <a:pt x="11" y="38"/>
                  <a:pt x="11" y="38"/>
                </a:cubicBezTo>
                <a:cubicBezTo>
                  <a:pt x="11" y="38"/>
                  <a:pt x="12" y="39"/>
                  <a:pt x="12" y="39"/>
                </a:cubicBezTo>
                <a:cubicBezTo>
                  <a:pt x="13" y="40"/>
                  <a:pt x="14" y="41"/>
                  <a:pt x="15" y="43"/>
                </a:cubicBezTo>
                <a:cubicBezTo>
                  <a:pt x="14" y="45"/>
                  <a:pt x="13" y="48"/>
                  <a:pt x="13" y="51"/>
                </a:cubicBezTo>
                <a:cubicBezTo>
                  <a:pt x="10" y="51"/>
                  <a:pt x="6" y="51"/>
                  <a:pt x="3" y="51"/>
                </a:cubicBezTo>
                <a:cubicBezTo>
                  <a:pt x="3" y="51"/>
                  <a:pt x="2" y="51"/>
                  <a:pt x="2" y="52"/>
                </a:cubicBezTo>
                <a:cubicBezTo>
                  <a:pt x="2" y="53"/>
                  <a:pt x="2" y="53"/>
                  <a:pt x="2" y="54"/>
                </a:cubicBezTo>
                <a:cubicBezTo>
                  <a:pt x="1" y="54"/>
                  <a:pt x="1" y="54"/>
                  <a:pt x="1" y="55"/>
                </a:cubicBezTo>
                <a:cubicBezTo>
                  <a:pt x="0" y="59"/>
                  <a:pt x="0" y="66"/>
                  <a:pt x="0" y="72"/>
                </a:cubicBezTo>
                <a:cubicBezTo>
                  <a:pt x="0" y="77"/>
                  <a:pt x="0" y="81"/>
                  <a:pt x="1" y="84"/>
                </a:cubicBezTo>
                <a:cubicBezTo>
                  <a:pt x="1" y="85"/>
                  <a:pt x="1" y="85"/>
                  <a:pt x="1" y="85"/>
                </a:cubicBezTo>
                <a:cubicBezTo>
                  <a:pt x="1" y="85"/>
                  <a:pt x="1" y="85"/>
                  <a:pt x="1" y="85"/>
                </a:cubicBezTo>
                <a:cubicBezTo>
                  <a:pt x="1" y="85"/>
                  <a:pt x="2" y="85"/>
                  <a:pt x="2" y="85"/>
                </a:cubicBezTo>
                <a:cubicBezTo>
                  <a:pt x="5" y="85"/>
                  <a:pt x="8" y="85"/>
                  <a:pt x="11" y="85"/>
                </a:cubicBezTo>
                <a:cubicBezTo>
                  <a:pt x="12" y="89"/>
                  <a:pt x="13" y="92"/>
                  <a:pt x="15" y="95"/>
                </a:cubicBezTo>
                <a:cubicBezTo>
                  <a:pt x="14" y="96"/>
                  <a:pt x="14" y="96"/>
                  <a:pt x="13" y="97"/>
                </a:cubicBezTo>
                <a:cubicBezTo>
                  <a:pt x="13" y="97"/>
                  <a:pt x="12" y="98"/>
                  <a:pt x="12" y="98"/>
                </a:cubicBezTo>
                <a:cubicBezTo>
                  <a:pt x="12" y="99"/>
                  <a:pt x="12" y="99"/>
                  <a:pt x="12" y="99"/>
                </a:cubicBezTo>
                <a:cubicBezTo>
                  <a:pt x="12" y="102"/>
                  <a:pt x="12" y="106"/>
                  <a:pt x="11" y="109"/>
                </a:cubicBezTo>
                <a:cubicBezTo>
                  <a:pt x="11" y="109"/>
                  <a:pt x="11" y="109"/>
                  <a:pt x="11" y="109"/>
                </a:cubicBezTo>
                <a:cubicBezTo>
                  <a:pt x="11" y="110"/>
                  <a:pt x="11" y="110"/>
                  <a:pt x="11" y="110"/>
                </a:cubicBezTo>
                <a:cubicBezTo>
                  <a:pt x="11" y="111"/>
                  <a:pt x="12" y="112"/>
                  <a:pt x="12" y="112"/>
                </a:cubicBezTo>
                <a:cubicBezTo>
                  <a:pt x="13" y="112"/>
                  <a:pt x="13" y="112"/>
                  <a:pt x="13" y="112"/>
                </a:cubicBezTo>
                <a:cubicBezTo>
                  <a:pt x="16" y="117"/>
                  <a:pt x="20" y="121"/>
                  <a:pt x="25" y="125"/>
                </a:cubicBezTo>
                <a:cubicBezTo>
                  <a:pt x="26" y="125"/>
                  <a:pt x="26" y="125"/>
                  <a:pt x="27" y="125"/>
                </a:cubicBezTo>
                <a:cubicBezTo>
                  <a:pt x="27" y="125"/>
                  <a:pt x="27" y="125"/>
                  <a:pt x="27" y="125"/>
                </a:cubicBezTo>
                <a:cubicBezTo>
                  <a:pt x="28" y="125"/>
                  <a:pt x="28" y="125"/>
                  <a:pt x="28" y="125"/>
                </a:cubicBezTo>
                <a:cubicBezTo>
                  <a:pt x="30" y="123"/>
                  <a:pt x="32" y="121"/>
                  <a:pt x="35" y="119"/>
                </a:cubicBezTo>
                <a:cubicBezTo>
                  <a:pt x="40" y="122"/>
                  <a:pt x="44" y="124"/>
                  <a:pt x="50" y="125"/>
                </a:cubicBezTo>
                <a:cubicBezTo>
                  <a:pt x="50" y="129"/>
                  <a:pt x="51" y="131"/>
                  <a:pt x="51" y="135"/>
                </a:cubicBezTo>
                <a:cubicBezTo>
                  <a:pt x="51" y="136"/>
                  <a:pt x="52" y="136"/>
                  <a:pt x="53" y="136"/>
                </a:cubicBezTo>
                <a:cubicBezTo>
                  <a:pt x="56" y="137"/>
                  <a:pt x="59" y="137"/>
                  <a:pt x="63" y="137"/>
                </a:cubicBezTo>
                <a:cubicBezTo>
                  <a:pt x="66" y="137"/>
                  <a:pt x="70" y="137"/>
                  <a:pt x="73" y="136"/>
                </a:cubicBezTo>
                <a:cubicBezTo>
                  <a:pt x="74" y="136"/>
                  <a:pt x="75" y="135"/>
                  <a:pt x="75" y="135"/>
                </a:cubicBezTo>
                <a:cubicBezTo>
                  <a:pt x="75" y="132"/>
                  <a:pt x="75" y="129"/>
                  <a:pt x="76" y="125"/>
                </a:cubicBezTo>
                <a:cubicBezTo>
                  <a:pt x="81" y="124"/>
                  <a:pt x="86" y="122"/>
                  <a:pt x="91" y="119"/>
                </a:cubicBezTo>
                <a:cubicBezTo>
                  <a:pt x="93" y="121"/>
                  <a:pt x="96" y="123"/>
                  <a:pt x="98" y="125"/>
                </a:cubicBezTo>
                <a:cubicBezTo>
                  <a:pt x="98" y="125"/>
                  <a:pt x="98" y="126"/>
                  <a:pt x="99" y="126"/>
                </a:cubicBezTo>
                <a:cubicBezTo>
                  <a:pt x="99" y="126"/>
                  <a:pt x="99" y="125"/>
                  <a:pt x="100" y="125"/>
                </a:cubicBezTo>
                <a:cubicBezTo>
                  <a:pt x="105" y="121"/>
                  <a:pt x="110" y="116"/>
                  <a:pt x="114" y="111"/>
                </a:cubicBezTo>
                <a:cubicBezTo>
                  <a:pt x="115" y="110"/>
                  <a:pt x="115" y="110"/>
                  <a:pt x="115" y="110"/>
                </a:cubicBezTo>
                <a:cubicBezTo>
                  <a:pt x="115" y="106"/>
                  <a:pt x="115" y="103"/>
                  <a:pt x="116" y="98"/>
                </a:cubicBezTo>
                <a:cubicBezTo>
                  <a:pt x="116" y="98"/>
                  <a:pt x="116" y="98"/>
                  <a:pt x="116" y="98"/>
                </a:cubicBezTo>
                <a:cubicBezTo>
                  <a:pt x="116" y="98"/>
                  <a:pt x="116" y="98"/>
                  <a:pt x="116" y="98"/>
                </a:cubicBezTo>
                <a:cubicBezTo>
                  <a:pt x="115" y="97"/>
                  <a:pt x="115" y="97"/>
                  <a:pt x="115" y="97"/>
                </a:cubicBezTo>
                <a:cubicBezTo>
                  <a:pt x="115" y="97"/>
                  <a:pt x="115" y="97"/>
                  <a:pt x="115" y="97"/>
                </a:cubicBezTo>
                <a:cubicBezTo>
                  <a:pt x="114" y="96"/>
                  <a:pt x="113" y="95"/>
                  <a:pt x="112" y="94"/>
                </a:cubicBezTo>
                <a:cubicBezTo>
                  <a:pt x="114" y="90"/>
                  <a:pt x="115" y="88"/>
                  <a:pt x="116" y="87"/>
                </a:cubicBezTo>
                <a:cubicBezTo>
                  <a:pt x="117" y="86"/>
                  <a:pt x="117" y="86"/>
                  <a:pt x="117" y="86"/>
                </a:cubicBezTo>
                <a:cubicBezTo>
                  <a:pt x="118" y="85"/>
                  <a:pt x="119" y="85"/>
                  <a:pt x="120" y="85"/>
                </a:cubicBezTo>
                <a:cubicBezTo>
                  <a:pt x="120" y="85"/>
                  <a:pt x="120" y="85"/>
                  <a:pt x="120" y="85"/>
                </a:cubicBezTo>
                <a:cubicBezTo>
                  <a:pt x="121" y="85"/>
                  <a:pt x="122" y="85"/>
                  <a:pt x="124" y="85"/>
                </a:cubicBezTo>
                <a:cubicBezTo>
                  <a:pt x="124" y="85"/>
                  <a:pt x="124" y="85"/>
                  <a:pt x="124" y="85"/>
                </a:cubicBezTo>
                <a:cubicBezTo>
                  <a:pt x="124" y="85"/>
                  <a:pt x="125" y="85"/>
                  <a:pt x="125" y="84"/>
                </a:cubicBezTo>
                <a:cubicBezTo>
                  <a:pt x="126" y="80"/>
                  <a:pt x="126" y="77"/>
                  <a:pt x="126" y="73"/>
                </a:cubicBezTo>
                <a:cubicBezTo>
                  <a:pt x="127" y="69"/>
                  <a:pt x="127" y="66"/>
                  <a:pt x="127" y="63"/>
                </a:cubicBezTo>
                <a:cubicBezTo>
                  <a:pt x="127" y="59"/>
                  <a:pt x="127" y="56"/>
                  <a:pt x="126" y="52"/>
                </a:cubicBezTo>
                <a:cubicBezTo>
                  <a:pt x="126" y="51"/>
                  <a:pt x="125" y="51"/>
                  <a:pt x="125" y="51"/>
                </a:cubicBezTo>
                <a:cubicBezTo>
                  <a:pt x="122" y="51"/>
                  <a:pt x="119" y="51"/>
                  <a:pt x="116" y="51"/>
                </a:cubicBezTo>
                <a:cubicBezTo>
                  <a:pt x="115" y="47"/>
                  <a:pt x="114" y="44"/>
                  <a:pt x="112" y="40"/>
                </a:cubicBezTo>
                <a:cubicBezTo>
                  <a:pt x="113" y="40"/>
                  <a:pt x="113" y="39"/>
                  <a:pt x="114" y="39"/>
                </a:cubicBezTo>
                <a:cubicBezTo>
                  <a:pt x="115" y="39"/>
                  <a:pt x="115" y="38"/>
                  <a:pt x="115" y="37"/>
                </a:cubicBezTo>
                <a:cubicBezTo>
                  <a:pt x="115" y="36"/>
                  <a:pt x="115" y="35"/>
                  <a:pt x="115" y="34"/>
                </a:cubicBezTo>
                <a:cubicBezTo>
                  <a:pt x="115" y="32"/>
                  <a:pt x="115" y="30"/>
                  <a:pt x="115" y="29"/>
                </a:cubicBezTo>
                <a:cubicBezTo>
                  <a:pt x="115" y="28"/>
                  <a:pt x="116" y="28"/>
                  <a:pt x="116" y="28"/>
                </a:cubicBezTo>
                <a:cubicBezTo>
                  <a:pt x="115" y="27"/>
                  <a:pt x="115" y="27"/>
                  <a:pt x="115" y="27"/>
                </a:cubicBezTo>
                <a:cubicBezTo>
                  <a:pt x="116" y="27"/>
                  <a:pt x="116" y="26"/>
                  <a:pt x="115" y="26"/>
                </a:cubicBezTo>
                <a:cubicBezTo>
                  <a:pt x="115" y="26"/>
                  <a:pt x="115" y="26"/>
                  <a:pt x="115" y="26"/>
                </a:cubicBezTo>
                <a:cubicBezTo>
                  <a:pt x="115" y="25"/>
                  <a:pt x="115" y="25"/>
                  <a:pt x="114" y="24"/>
                </a:cubicBezTo>
                <a:cubicBezTo>
                  <a:pt x="114" y="24"/>
                  <a:pt x="114" y="24"/>
                  <a:pt x="114" y="24"/>
                </a:cubicBezTo>
                <a:cubicBezTo>
                  <a:pt x="113" y="23"/>
                  <a:pt x="113" y="22"/>
                  <a:pt x="112" y="21"/>
                </a:cubicBezTo>
                <a:cubicBezTo>
                  <a:pt x="112" y="21"/>
                  <a:pt x="111" y="20"/>
                  <a:pt x="110" y="19"/>
                </a:cubicBezTo>
                <a:cubicBezTo>
                  <a:pt x="108" y="18"/>
                  <a:pt x="106" y="16"/>
                  <a:pt x="105" y="14"/>
                </a:cubicBezTo>
                <a:cubicBezTo>
                  <a:pt x="104" y="13"/>
                  <a:pt x="103" y="13"/>
                  <a:pt x="102" y="12"/>
                </a:cubicBezTo>
                <a:cubicBezTo>
                  <a:pt x="102" y="12"/>
                  <a:pt x="101" y="12"/>
                  <a:pt x="101" y="11"/>
                </a:cubicBezTo>
                <a:cubicBezTo>
                  <a:pt x="101" y="11"/>
                  <a:pt x="101" y="11"/>
                  <a:pt x="100" y="11"/>
                </a:cubicBezTo>
                <a:cubicBezTo>
                  <a:pt x="100" y="11"/>
                  <a:pt x="100" y="11"/>
                  <a:pt x="100" y="11"/>
                </a:cubicBezTo>
                <a:cubicBezTo>
                  <a:pt x="100" y="11"/>
                  <a:pt x="99" y="11"/>
                  <a:pt x="99" y="11"/>
                </a:cubicBezTo>
                <a:cubicBezTo>
                  <a:pt x="99" y="11"/>
                  <a:pt x="99" y="11"/>
                  <a:pt x="99" y="11"/>
                </a:cubicBezTo>
                <a:cubicBezTo>
                  <a:pt x="97" y="14"/>
                  <a:pt x="94" y="16"/>
                  <a:pt x="92" y="18"/>
                </a:cubicBezTo>
                <a:cubicBezTo>
                  <a:pt x="87" y="15"/>
                  <a:pt x="82" y="12"/>
                  <a:pt x="76" y="11"/>
                </a:cubicBezTo>
                <a:cubicBezTo>
                  <a:pt x="76" y="8"/>
                  <a:pt x="76" y="5"/>
                  <a:pt x="76" y="2"/>
                </a:cubicBezTo>
                <a:cubicBezTo>
                  <a:pt x="76" y="1"/>
                  <a:pt x="75" y="1"/>
                  <a:pt x="74" y="0"/>
                </a:cubicBezTo>
                <a:cubicBezTo>
                  <a:pt x="71" y="0"/>
                  <a:pt x="68" y="0"/>
                  <a:pt x="64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2" name="CustomShape 13"/>
          <p:cNvSpPr/>
          <p:nvPr/>
        </p:nvSpPr>
        <p:spPr>
          <a:xfrm>
            <a:off x="2136960" y="2751840"/>
            <a:ext cx="59760" cy="59760"/>
          </a:xfrm>
          <a:custGeom>
            <a:avLst/>
            <a:gdLst/>
            <a:ahLst/>
            <a:rect l="l" t="t" r="r" b="b"/>
            <a:pathLst>
              <a:path w="59" h="59">
                <a:moveTo>
                  <a:pt x="56" y="32"/>
                </a:moveTo>
                <a:cubicBezTo>
                  <a:pt x="55" y="32"/>
                  <a:pt x="55" y="31"/>
                  <a:pt x="55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31"/>
                  <a:pt x="56" y="31"/>
                  <a:pt x="56" y="31"/>
                </a:cubicBezTo>
                <a:cubicBezTo>
                  <a:pt x="56" y="31"/>
                  <a:pt x="56" y="32"/>
                  <a:pt x="56" y="32"/>
                </a:cubicBezTo>
                <a:moveTo>
                  <a:pt x="54" y="29"/>
                </a:moveTo>
                <a:cubicBezTo>
                  <a:pt x="54" y="28"/>
                  <a:pt x="54" y="28"/>
                  <a:pt x="54" y="28"/>
                </a:cubicBezTo>
                <a:cubicBezTo>
                  <a:pt x="54" y="27"/>
                  <a:pt x="55" y="27"/>
                  <a:pt x="55" y="27"/>
                </a:cubicBezTo>
                <a:cubicBezTo>
                  <a:pt x="55" y="27"/>
                  <a:pt x="55" y="28"/>
                  <a:pt x="55" y="28"/>
                </a:cubicBezTo>
                <a:cubicBezTo>
                  <a:pt x="54" y="29"/>
                  <a:pt x="54" y="29"/>
                  <a:pt x="54" y="29"/>
                </a:cubicBezTo>
                <a:moveTo>
                  <a:pt x="53" y="26"/>
                </a:moveTo>
                <a:cubicBezTo>
                  <a:pt x="53" y="26"/>
                  <a:pt x="53" y="26"/>
                  <a:pt x="53" y="26"/>
                </a:cubicBezTo>
                <a:cubicBezTo>
                  <a:pt x="54" y="25"/>
                  <a:pt x="54" y="25"/>
                  <a:pt x="55" y="25"/>
                </a:cubicBezTo>
                <a:cubicBezTo>
                  <a:pt x="55" y="25"/>
                  <a:pt x="55" y="25"/>
                  <a:pt x="55" y="25"/>
                </a:cubicBezTo>
                <a:cubicBezTo>
                  <a:pt x="55" y="26"/>
                  <a:pt x="54" y="26"/>
                  <a:pt x="53" y="26"/>
                </a:cubicBezTo>
                <a:moveTo>
                  <a:pt x="52" y="24"/>
                </a:moveTo>
                <a:cubicBezTo>
                  <a:pt x="52" y="24"/>
                  <a:pt x="52" y="23"/>
                  <a:pt x="52" y="23"/>
                </a:cubicBezTo>
                <a:cubicBezTo>
                  <a:pt x="52" y="22"/>
                  <a:pt x="53" y="22"/>
                  <a:pt x="54" y="21"/>
                </a:cubicBezTo>
                <a:cubicBezTo>
                  <a:pt x="54" y="22"/>
                  <a:pt x="54" y="22"/>
                  <a:pt x="54" y="23"/>
                </a:cubicBezTo>
                <a:cubicBezTo>
                  <a:pt x="54" y="23"/>
                  <a:pt x="53" y="24"/>
                  <a:pt x="52" y="24"/>
                </a:cubicBezTo>
                <a:moveTo>
                  <a:pt x="51" y="21"/>
                </a:moveTo>
                <a:cubicBezTo>
                  <a:pt x="50" y="21"/>
                  <a:pt x="50" y="21"/>
                  <a:pt x="50" y="21"/>
                </a:cubicBezTo>
                <a:cubicBezTo>
                  <a:pt x="51" y="20"/>
                  <a:pt x="52" y="20"/>
                  <a:pt x="53" y="19"/>
                </a:cubicBezTo>
                <a:cubicBezTo>
                  <a:pt x="53" y="20"/>
                  <a:pt x="53" y="20"/>
                  <a:pt x="53" y="20"/>
                </a:cubicBezTo>
                <a:cubicBezTo>
                  <a:pt x="52" y="20"/>
                  <a:pt x="52" y="21"/>
                  <a:pt x="51" y="21"/>
                </a:cubicBezTo>
                <a:moveTo>
                  <a:pt x="50" y="20"/>
                </a:moveTo>
                <a:cubicBezTo>
                  <a:pt x="49" y="19"/>
                  <a:pt x="49" y="19"/>
                  <a:pt x="49" y="19"/>
                </a:cubicBezTo>
                <a:cubicBezTo>
                  <a:pt x="50" y="18"/>
                  <a:pt x="51" y="18"/>
                  <a:pt x="52" y="17"/>
                </a:cubicBezTo>
                <a:cubicBezTo>
                  <a:pt x="52" y="17"/>
                  <a:pt x="52" y="18"/>
                  <a:pt x="52" y="18"/>
                </a:cubicBezTo>
                <a:cubicBezTo>
                  <a:pt x="51" y="19"/>
                  <a:pt x="50" y="19"/>
                  <a:pt x="50" y="20"/>
                </a:cubicBezTo>
                <a:moveTo>
                  <a:pt x="48" y="18"/>
                </a:moveTo>
                <a:cubicBezTo>
                  <a:pt x="48" y="17"/>
                  <a:pt x="48" y="17"/>
                  <a:pt x="48" y="17"/>
                </a:cubicBezTo>
                <a:cubicBezTo>
                  <a:pt x="47" y="17"/>
                  <a:pt x="47" y="17"/>
                  <a:pt x="46" y="16"/>
                </a:cubicBezTo>
                <a:cubicBezTo>
                  <a:pt x="47" y="15"/>
                  <a:pt x="49" y="15"/>
                  <a:pt x="50" y="14"/>
                </a:cubicBezTo>
                <a:cubicBezTo>
                  <a:pt x="50" y="15"/>
                  <a:pt x="51" y="15"/>
                  <a:pt x="51" y="16"/>
                </a:cubicBezTo>
                <a:cubicBezTo>
                  <a:pt x="50" y="16"/>
                  <a:pt x="49" y="17"/>
                  <a:pt x="48" y="18"/>
                </a:cubicBezTo>
                <a:moveTo>
                  <a:pt x="45" y="15"/>
                </a:moveTo>
                <a:cubicBezTo>
                  <a:pt x="45" y="15"/>
                  <a:pt x="44" y="14"/>
                  <a:pt x="43" y="14"/>
                </a:cubicBezTo>
                <a:cubicBezTo>
                  <a:pt x="45" y="13"/>
                  <a:pt x="46" y="12"/>
                  <a:pt x="47" y="11"/>
                </a:cubicBezTo>
                <a:cubicBezTo>
                  <a:pt x="48" y="11"/>
                  <a:pt x="48" y="11"/>
                  <a:pt x="48" y="11"/>
                </a:cubicBezTo>
                <a:cubicBezTo>
                  <a:pt x="48" y="12"/>
                  <a:pt x="49" y="12"/>
                  <a:pt x="49" y="13"/>
                </a:cubicBezTo>
                <a:cubicBezTo>
                  <a:pt x="48" y="14"/>
                  <a:pt x="46" y="14"/>
                  <a:pt x="45" y="15"/>
                </a:cubicBezTo>
                <a:moveTo>
                  <a:pt x="30" y="56"/>
                </a:moveTo>
                <a:cubicBezTo>
                  <a:pt x="23" y="56"/>
                  <a:pt x="16" y="52"/>
                  <a:pt x="11" y="47"/>
                </a:cubicBezTo>
                <a:cubicBezTo>
                  <a:pt x="6" y="42"/>
                  <a:pt x="3" y="35"/>
                  <a:pt x="3" y="28"/>
                </a:cubicBezTo>
                <a:cubicBezTo>
                  <a:pt x="3" y="27"/>
                  <a:pt x="3" y="26"/>
                  <a:pt x="3" y="25"/>
                </a:cubicBezTo>
                <a:cubicBezTo>
                  <a:pt x="4" y="24"/>
                  <a:pt x="4" y="24"/>
                  <a:pt x="4" y="24"/>
                </a:cubicBezTo>
                <a:cubicBezTo>
                  <a:pt x="6" y="21"/>
                  <a:pt x="8" y="18"/>
                  <a:pt x="12" y="16"/>
                </a:cubicBezTo>
                <a:cubicBezTo>
                  <a:pt x="17" y="12"/>
                  <a:pt x="22" y="11"/>
                  <a:pt x="27" y="11"/>
                </a:cubicBezTo>
                <a:cubicBezTo>
                  <a:pt x="27" y="11"/>
                  <a:pt x="27" y="11"/>
                  <a:pt x="27" y="11"/>
                </a:cubicBezTo>
                <a:cubicBezTo>
                  <a:pt x="34" y="11"/>
                  <a:pt x="41" y="14"/>
                  <a:pt x="45" y="19"/>
                </a:cubicBezTo>
                <a:cubicBezTo>
                  <a:pt x="50" y="25"/>
                  <a:pt x="53" y="32"/>
                  <a:pt x="53" y="39"/>
                </a:cubicBezTo>
                <a:cubicBezTo>
                  <a:pt x="53" y="39"/>
                  <a:pt x="53" y="40"/>
                  <a:pt x="53" y="41"/>
                </a:cubicBezTo>
                <a:cubicBezTo>
                  <a:pt x="53" y="41"/>
                  <a:pt x="53" y="41"/>
                  <a:pt x="53" y="41"/>
                </a:cubicBezTo>
                <a:cubicBezTo>
                  <a:pt x="52" y="44"/>
                  <a:pt x="49" y="48"/>
                  <a:pt x="45" y="51"/>
                </a:cubicBezTo>
                <a:cubicBezTo>
                  <a:pt x="45" y="51"/>
                  <a:pt x="45" y="51"/>
                  <a:pt x="45" y="51"/>
                </a:cubicBezTo>
                <a:cubicBezTo>
                  <a:pt x="40" y="54"/>
                  <a:pt x="35" y="56"/>
                  <a:pt x="30" y="56"/>
                </a:cubicBezTo>
                <a:cubicBezTo>
                  <a:pt x="30" y="56"/>
                  <a:pt x="30" y="56"/>
                  <a:pt x="30" y="56"/>
                </a:cubicBezTo>
                <a:moveTo>
                  <a:pt x="42" y="13"/>
                </a:moveTo>
                <a:cubicBezTo>
                  <a:pt x="41" y="12"/>
                  <a:pt x="41" y="12"/>
                  <a:pt x="40" y="12"/>
                </a:cubicBezTo>
                <a:cubicBezTo>
                  <a:pt x="42" y="11"/>
                  <a:pt x="43" y="10"/>
                  <a:pt x="45" y="9"/>
                </a:cubicBezTo>
                <a:cubicBezTo>
                  <a:pt x="45" y="9"/>
                  <a:pt x="45" y="9"/>
                  <a:pt x="45" y="9"/>
                </a:cubicBezTo>
                <a:cubicBezTo>
                  <a:pt x="45" y="9"/>
                  <a:pt x="46" y="9"/>
                  <a:pt x="46" y="10"/>
                </a:cubicBezTo>
                <a:cubicBezTo>
                  <a:pt x="45" y="11"/>
                  <a:pt x="43" y="12"/>
                  <a:pt x="42" y="13"/>
                </a:cubicBezTo>
                <a:moveTo>
                  <a:pt x="6" y="17"/>
                </a:moveTo>
                <a:cubicBezTo>
                  <a:pt x="6" y="17"/>
                  <a:pt x="6" y="17"/>
                  <a:pt x="6" y="17"/>
                </a:cubicBezTo>
                <a:cubicBezTo>
                  <a:pt x="8" y="14"/>
                  <a:pt x="11" y="12"/>
                  <a:pt x="13" y="9"/>
                </a:cubicBezTo>
                <a:cubicBezTo>
                  <a:pt x="14" y="8"/>
                  <a:pt x="14" y="8"/>
                  <a:pt x="14" y="8"/>
                </a:cubicBezTo>
                <a:cubicBezTo>
                  <a:pt x="12" y="10"/>
                  <a:pt x="10" y="12"/>
                  <a:pt x="9" y="15"/>
                </a:cubicBezTo>
                <a:cubicBezTo>
                  <a:pt x="8" y="15"/>
                  <a:pt x="7" y="16"/>
                  <a:pt x="6" y="17"/>
                </a:cubicBezTo>
                <a:moveTo>
                  <a:pt x="14" y="8"/>
                </a:moveTo>
                <a:cubicBezTo>
                  <a:pt x="15" y="7"/>
                  <a:pt x="15" y="7"/>
                  <a:pt x="15" y="7"/>
                </a:cubicBezTo>
                <a:cubicBezTo>
                  <a:pt x="15" y="7"/>
                  <a:pt x="15" y="7"/>
                  <a:pt x="15" y="7"/>
                </a:cubicBezTo>
                <a:cubicBezTo>
                  <a:pt x="15" y="7"/>
                  <a:pt x="14" y="8"/>
                  <a:pt x="14" y="8"/>
                </a:cubicBezTo>
                <a:moveTo>
                  <a:pt x="39" y="11"/>
                </a:moveTo>
                <a:cubicBezTo>
                  <a:pt x="38" y="10"/>
                  <a:pt x="38" y="10"/>
                  <a:pt x="38" y="10"/>
                </a:cubicBezTo>
                <a:cubicBezTo>
                  <a:pt x="39" y="9"/>
                  <a:pt x="41" y="8"/>
                  <a:pt x="42" y="7"/>
                </a:cubicBezTo>
                <a:cubicBezTo>
                  <a:pt x="43" y="8"/>
                  <a:pt x="43" y="8"/>
                  <a:pt x="43" y="8"/>
                </a:cubicBezTo>
                <a:cubicBezTo>
                  <a:pt x="42" y="9"/>
                  <a:pt x="40" y="10"/>
                  <a:pt x="39" y="11"/>
                </a:cubicBezTo>
                <a:moveTo>
                  <a:pt x="36" y="10"/>
                </a:moveTo>
                <a:cubicBezTo>
                  <a:pt x="36" y="9"/>
                  <a:pt x="35" y="9"/>
                  <a:pt x="34" y="9"/>
                </a:cubicBezTo>
                <a:cubicBezTo>
                  <a:pt x="35" y="8"/>
                  <a:pt x="36" y="7"/>
                  <a:pt x="37" y="6"/>
                </a:cubicBezTo>
                <a:cubicBezTo>
                  <a:pt x="38" y="6"/>
                  <a:pt x="38" y="5"/>
                  <a:pt x="39" y="5"/>
                </a:cubicBezTo>
                <a:cubicBezTo>
                  <a:pt x="40" y="5"/>
                  <a:pt x="40" y="6"/>
                  <a:pt x="41" y="6"/>
                </a:cubicBezTo>
                <a:cubicBezTo>
                  <a:pt x="39" y="7"/>
                  <a:pt x="38" y="8"/>
                  <a:pt x="36" y="10"/>
                </a:cubicBezTo>
                <a:moveTo>
                  <a:pt x="33" y="9"/>
                </a:moveTo>
                <a:cubicBezTo>
                  <a:pt x="32" y="8"/>
                  <a:pt x="32" y="8"/>
                  <a:pt x="31" y="8"/>
                </a:cubicBezTo>
                <a:cubicBezTo>
                  <a:pt x="33" y="7"/>
                  <a:pt x="34" y="5"/>
                  <a:pt x="36" y="4"/>
                </a:cubicBezTo>
                <a:cubicBezTo>
                  <a:pt x="36" y="4"/>
                  <a:pt x="37" y="4"/>
                  <a:pt x="37" y="4"/>
                </a:cubicBezTo>
                <a:cubicBezTo>
                  <a:pt x="36" y="5"/>
                  <a:pt x="36" y="5"/>
                  <a:pt x="36" y="5"/>
                </a:cubicBezTo>
                <a:cubicBezTo>
                  <a:pt x="35" y="6"/>
                  <a:pt x="34" y="7"/>
                  <a:pt x="33" y="9"/>
                </a:cubicBezTo>
                <a:moveTo>
                  <a:pt x="13" y="12"/>
                </a:moveTo>
                <a:cubicBezTo>
                  <a:pt x="15" y="9"/>
                  <a:pt x="17" y="7"/>
                  <a:pt x="19" y="5"/>
                </a:cubicBezTo>
                <a:cubicBezTo>
                  <a:pt x="20" y="4"/>
                  <a:pt x="21" y="4"/>
                  <a:pt x="22" y="4"/>
                </a:cubicBezTo>
                <a:cubicBezTo>
                  <a:pt x="20" y="6"/>
                  <a:pt x="18" y="8"/>
                  <a:pt x="15" y="10"/>
                </a:cubicBezTo>
                <a:cubicBezTo>
                  <a:pt x="15" y="11"/>
                  <a:pt x="14" y="11"/>
                  <a:pt x="13" y="12"/>
                </a:cubicBezTo>
                <a:moveTo>
                  <a:pt x="27" y="8"/>
                </a:moveTo>
                <a:cubicBezTo>
                  <a:pt x="28" y="6"/>
                  <a:pt x="30" y="4"/>
                  <a:pt x="32" y="3"/>
                </a:cubicBezTo>
                <a:cubicBezTo>
                  <a:pt x="33" y="3"/>
                  <a:pt x="33" y="3"/>
                  <a:pt x="34" y="3"/>
                </a:cubicBezTo>
                <a:cubicBezTo>
                  <a:pt x="32" y="5"/>
                  <a:pt x="31" y="6"/>
                  <a:pt x="29" y="8"/>
                </a:cubicBezTo>
                <a:cubicBezTo>
                  <a:pt x="28" y="8"/>
                  <a:pt x="28" y="8"/>
                  <a:pt x="27" y="8"/>
                </a:cubicBezTo>
                <a:cubicBezTo>
                  <a:pt x="27" y="8"/>
                  <a:pt x="27" y="8"/>
                  <a:pt x="27" y="8"/>
                </a:cubicBezTo>
                <a:moveTo>
                  <a:pt x="19" y="9"/>
                </a:moveTo>
                <a:cubicBezTo>
                  <a:pt x="21" y="7"/>
                  <a:pt x="23" y="5"/>
                  <a:pt x="25" y="3"/>
                </a:cubicBezTo>
                <a:cubicBezTo>
                  <a:pt x="26" y="3"/>
                  <a:pt x="26" y="3"/>
                  <a:pt x="26" y="3"/>
                </a:cubicBezTo>
                <a:cubicBezTo>
                  <a:pt x="24" y="5"/>
                  <a:pt x="22" y="7"/>
                  <a:pt x="20" y="9"/>
                </a:cubicBezTo>
                <a:cubicBezTo>
                  <a:pt x="20" y="9"/>
                  <a:pt x="20" y="9"/>
                  <a:pt x="20" y="9"/>
                </a:cubicBezTo>
                <a:cubicBezTo>
                  <a:pt x="19" y="9"/>
                  <a:pt x="19" y="9"/>
                  <a:pt x="19" y="9"/>
                </a:cubicBezTo>
                <a:moveTo>
                  <a:pt x="23" y="8"/>
                </a:moveTo>
                <a:cubicBezTo>
                  <a:pt x="25" y="6"/>
                  <a:pt x="27" y="4"/>
                  <a:pt x="29" y="3"/>
                </a:cubicBezTo>
                <a:cubicBezTo>
                  <a:pt x="29" y="3"/>
                  <a:pt x="29" y="3"/>
                  <a:pt x="29" y="3"/>
                </a:cubicBezTo>
                <a:cubicBezTo>
                  <a:pt x="29" y="3"/>
                  <a:pt x="30" y="3"/>
                  <a:pt x="30" y="3"/>
                </a:cubicBezTo>
                <a:cubicBezTo>
                  <a:pt x="28" y="4"/>
                  <a:pt x="26" y="6"/>
                  <a:pt x="24" y="8"/>
                </a:cubicBezTo>
                <a:cubicBezTo>
                  <a:pt x="24" y="8"/>
                  <a:pt x="23" y="8"/>
                  <a:pt x="23" y="8"/>
                </a:cubicBezTo>
                <a:moveTo>
                  <a:pt x="29" y="0"/>
                </a:moveTo>
                <a:cubicBezTo>
                  <a:pt x="24" y="0"/>
                  <a:pt x="18" y="1"/>
                  <a:pt x="12" y="5"/>
                </a:cubicBezTo>
                <a:cubicBezTo>
                  <a:pt x="12" y="5"/>
                  <a:pt x="12" y="5"/>
                  <a:pt x="12" y="5"/>
                </a:cubicBezTo>
                <a:cubicBezTo>
                  <a:pt x="4" y="11"/>
                  <a:pt x="0" y="20"/>
                  <a:pt x="0" y="28"/>
                </a:cubicBezTo>
                <a:cubicBezTo>
                  <a:pt x="0" y="35"/>
                  <a:pt x="4" y="43"/>
                  <a:pt x="9" y="49"/>
                </a:cubicBezTo>
                <a:cubicBezTo>
                  <a:pt x="14" y="55"/>
                  <a:pt x="22" y="59"/>
                  <a:pt x="30" y="59"/>
                </a:cubicBezTo>
                <a:cubicBezTo>
                  <a:pt x="34" y="59"/>
                  <a:pt x="39" y="57"/>
                  <a:pt x="44" y="54"/>
                </a:cubicBezTo>
                <a:cubicBezTo>
                  <a:pt x="44" y="54"/>
                  <a:pt x="44" y="54"/>
                  <a:pt x="44" y="54"/>
                </a:cubicBezTo>
                <a:cubicBezTo>
                  <a:pt x="45" y="54"/>
                  <a:pt x="45" y="54"/>
                  <a:pt x="45" y="54"/>
                </a:cubicBezTo>
                <a:cubicBezTo>
                  <a:pt x="45" y="54"/>
                  <a:pt x="45" y="54"/>
                  <a:pt x="45" y="54"/>
                </a:cubicBezTo>
                <a:cubicBezTo>
                  <a:pt x="45" y="54"/>
                  <a:pt x="45" y="54"/>
                  <a:pt x="46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7" y="53"/>
                  <a:pt x="47" y="52"/>
                  <a:pt x="48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48" y="51"/>
                  <a:pt x="48" y="51"/>
                  <a:pt x="48" y="51"/>
                </a:cubicBezTo>
                <a:cubicBezTo>
                  <a:pt x="48" y="51"/>
                  <a:pt x="48" y="51"/>
                  <a:pt x="48" y="51"/>
                </a:cubicBezTo>
                <a:cubicBezTo>
                  <a:pt x="55" y="46"/>
                  <a:pt x="59" y="38"/>
                  <a:pt x="59" y="31"/>
                </a:cubicBezTo>
                <a:cubicBezTo>
                  <a:pt x="59" y="23"/>
                  <a:pt x="55" y="15"/>
                  <a:pt x="50" y="9"/>
                </a:cubicBezTo>
                <a:cubicBezTo>
                  <a:pt x="45" y="4"/>
                  <a:pt x="37" y="0"/>
                  <a:pt x="29" y="0"/>
                </a:cubicBezTo>
                <a:cubicBezTo>
                  <a:pt x="29" y="0"/>
                  <a:pt x="29" y="0"/>
                  <a:pt x="29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3" name="CustomShape 14"/>
          <p:cNvSpPr/>
          <p:nvPr/>
        </p:nvSpPr>
        <p:spPr>
          <a:xfrm>
            <a:off x="2117520" y="2734560"/>
            <a:ext cx="96120" cy="102240"/>
          </a:xfrm>
          <a:custGeom>
            <a:avLst/>
            <a:gdLst/>
            <a:ahLst/>
            <a:rect l="l" t="t" r="r" b="b"/>
            <a:pathLst>
              <a:path w="95" h="101">
                <a:moveTo>
                  <a:pt x="45" y="98"/>
                </a:moveTo>
                <a:cubicBezTo>
                  <a:pt x="44" y="98"/>
                  <a:pt x="44" y="98"/>
                  <a:pt x="44" y="98"/>
                </a:cubicBezTo>
                <a:cubicBezTo>
                  <a:pt x="45" y="97"/>
                  <a:pt x="45" y="97"/>
                  <a:pt x="45" y="96"/>
                </a:cubicBezTo>
                <a:cubicBezTo>
                  <a:pt x="45" y="97"/>
                  <a:pt x="45" y="97"/>
                  <a:pt x="45" y="98"/>
                </a:cubicBezTo>
                <a:moveTo>
                  <a:pt x="43" y="98"/>
                </a:moveTo>
                <a:cubicBezTo>
                  <a:pt x="42" y="98"/>
                  <a:pt x="42" y="98"/>
                  <a:pt x="41" y="98"/>
                </a:cubicBezTo>
                <a:cubicBezTo>
                  <a:pt x="42" y="96"/>
                  <a:pt x="43" y="94"/>
                  <a:pt x="44" y="93"/>
                </a:cubicBezTo>
                <a:cubicBezTo>
                  <a:pt x="45" y="93"/>
                  <a:pt x="45" y="93"/>
                  <a:pt x="46" y="93"/>
                </a:cubicBezTo>
                <a:cubicBezTo>
                  <a:pt x="45" y="94"/>
                  <a:pt x="44" y="96"/>
                  <a:pt x="43" y="98"/>
                </a:cubicBezTo>
                <a:moveTo>
                  <a:pt x="40" y="97"/>
                </a:moveTo>
                <a:cubicBezTo>
                  <a:pt x="39" y="97"/>
                  <a:pt x="38" y="97"/>
                  <a:pt x="38" y="97"/>
                </a:cubicBezTo>
                <a:cubicBezTo>
                  <a:pt x="39" y="95"/>
                  <a:pt x="40" y="94"/>
                  <a:pt x="41" y="92"/>
                </a:cubicBezTo>
                <a:cubicBezTo>
                  <a:pt x="41" y="92"/>
                  <a:pt x="42" y="92"/>
                  <a:pt x="43" y="92"/>
                </a:cubicBezTo>
                <a:cubicBezTo>
                  <a:pt x="41" y="94"/>
                  <a:pt x="40" y="96"/>
                  <a:pt x="40" y="97"/>
                </a:cubicBezTo>
                <a:moveTo>
                  <a:pt x="36" y="97"/>
                </a:moveTo>
                <a:cubicBezTo>
                  <a:pt x="36" y="97"/>
                  <a:pt x="35" y="97"/>
                  <a:pt x="34" y="96"/>
                </a:cubicBezTo>
                <a:cubicBezTo>
                  <a:pt x="36" y="95"/>
                  <a:pt x="37" y="93"/>
                  <a:pt x="38" y="92"/>
                </a:cubicBezTo>
                <a:cubicBezTo>
                  <a:pt x="38" y="92"/>
                  <a:pt x="39" y="92"/>
                  <a:pt x="39" y="92"/>
                </a:cubicBezTo>
                <a:cubicBezTo>
                  <a:pt x="38" y="93"/>
                  <a:pt x="37" y="95"/>
                  <a:pt x="36" y="97"/>
                </a:cubicBezTo>
                <a:moveTo>
                  <a:pt x="34" y="94"/>
                </a:moveTo>
                <a:cubicBezTo>
                  <a:pt x="34" y="93"/>
                  <a:pt x="35" y="92"/>
                  <a:pt x="35" y="91"/>
                </a:cubicBezTo>
                <a:cubicBezTo>
                  <a:pt x="35" y="91"/>
                  <a:pt x="36" y="91"/>
                  <a:pt x="36" y="91"/>
                </a:cubicBezTo>
                <a:cubicBezTo>
                  <a:pt x="36" y="92"/>
                  <a:pt x="35" y="93"/>
                  <a:pt x="34" y="94"/>
                </a:cubicBezTo>
                <a:moveTo>
                  <a:pt x="65" y="91"/>
                </a:moveTo>
                <a:cubicBezTo>
                  <a:pt x="65" y="91"/>
                  <a:pt x="65" y="90"/>
                  <a:pt x="64" y="90"/>
                </a:cubicBezTo>
                <a:cubicBezTo>
                  <a:pt x="65" y="89"/>
                  <a:pt x="65" y="88"/>
                  <a:pt x="66" y="87"/>
                </a:cubicBezTo>
                <a:cubicBezTo>
                  <a:pt x="66" y="89"/>
                  <a:pt x="65" y="90"/>
                  <a:pt x="65" y="91"/>
                </a:cubicBezTo>
                <a:moveTo>
                  <a:pt x="68" y="92"/>
                </a:moveTo>
                <a:cubicBezTo>
                  <a:pt x="68" y="91"/>
                  <a:pt x="69" y="89"/>
                  <a:pt x="69" y="88"/>
                </a:cubicBezTo>
                <a:cubicBezTo>
                  <a:pt x="70" y="88"/>
                  <a:pt x="70" y="87"/>
                  <a:pt x="71" y="87"/>
                </a:cubicBezTo>
                <a:cubicBezTo>
                  <a:pt x="70" y="89"/>
                  <a:pt x="69" y="90"/>
                  <a:pt x="68" y="92"/>
                </a:cubicBezTo>
                <a:moveTo>
                  <a:pt x="51" y="86"/>
                </a:moveTo>
                <a:cubicBezTo>
                  <a:pt x="51" y="85"/>
                  <a:pt x="51" y="85"/>
                  <a:pt x="51" y="85"/>
                </a:cubicBezTo>
                <a:cubicBezTo>
                  <a:pt x="51" y="85"/>
                  <a:pt x="51" y="85"/>
                  <a:pt x="51" y="85"/>
                </a:cubicBezTo>
                <a:cubicBezTo>
                  <a:pt x="51" y="86"/>
                  <a:pt x="51" y="86"/>
                  <a:pt x="51" y="86"/>
                </a:cubicBezTo>
                <a:moveTo>
                  <a:pt x="50" y="90"/>
                </a:moveTo>
                <a:cubicBezTo>
                  <a:pt x="50" y="89"/>
                  <a:pt x="50" y="89"/>
                  <a:pt x="50" y="88"/>
                </a:cubicBezTo>
                <a:cubicBezTo>
                  <a:pt x="51" y="87"/>
                  <a:pt x="52" y="86"/>
                  <a:pt x="53" y="85"/>
                </a:cubicBezTo>
                <a:cubicBezTo>
                  <a:pt x="54" y="85"/>
                  <a:pt x="54" y="85"/>
                  <a:pt x="54" y="85"/>
                </a:cubicBezTo>
                <a:cubicBezTo>
                  <a:pt x="53" y="87"/>
                  <a:pt x="52" y="88"/>
                  <a:pt x="50" y="90"/>
                </a:cubicBezTo>
                <a:cubicBezTo>
                  <a:pt x="50" y="90"/>
                  <a:pt x="50" y="90"/>
                  <a:pt x="50" y="90"/>
                </a:cubicBezTo>
                <a:moveTo>
                  <a:pt x="70" y="91"/>
                </a:moveTo>
                <a:cubicBezTo>
                  <a:pt x="71" y="89"/>
                  <a:pt x="72" y="87"/>
                  <a:pt x="73" y="86"/>
                </a:cubicBezTo>
                <a:cubicBezTo>
                  <a:pt x="74" y="85"/>
                  <a:pt x="74" y="85"/>
                  <a:pt x="75" y="85"/>
                </a:cubicBezTo>
                <a:cubicBezTo>
                  <a:pt x="74" y="86"/>
                  <a:pt x="73" y="88"/>
                  <a:pt x="73" y="89"/>
                </a:cubicBezTo>
                <a:cubicBezTo>
                  <a:pt x="72" y="90"/>
                  <a:pt x="71" y="90"/>
                  <a:pt x="70" y="91"/>
                </a:cubicBezTo>
                <a:moveTo>
                  <a:pt x="52" y="90"/>
                </a:moveTo>
                <a:cubicBezTo>
                  <a:pt x="54" y="88"/>
                  <a:pt x="55" y="86"/>
                  <a:pt x="56" y="84"/>
                </a:cubicBezTo>
                <a:cubicBezTo>
                  <a:pt x="57" y="84"/>
                  <a:pt x="58" y="84"/>
                  <a:pt x="58" y="84"/>
                </a:cubicBezTo>
                <a:cubicBezTo>
                  <a:pt x="57" y="86"/>
                  <a:pt x="56" y="88"/>
                  <a:pt x="55" y="89"/>
                </a:cubicBezTo>
                <a:cubicBezTo>
                  <a:pt x="54" y="89"/>
                  <a:pt x="53" y="90"/>
                  <a:pt x="52" y="90"/>
                </a:cubicBezTo>
                <a:moveTo>
                  <a:pt x="63" y="89"/>
                </a:moveTo>
                <a:cubicBezTo>
                  <a:pt x="63" y="88"/>
                  <a:pt x="63" y="88"/>
                  <a:pt x="63" y="88"/>
                </a:cubicBezTo>
                <a:cubicBezTo>
                  <a:pt x="64" y="87"/>
                  <a:pt x="64" y="85"/>
                  <a:pt x="64" y="84"/>
                </a:cubicBezTo>
                <a:cubicBezTo>
                  <a:pt x="65" y="84"/>
                  <a:pt x="65" y="85"/>
                  <a:pt x="66" y="86"/>
                </a:cubicBezTo>
                <a:cubicBezTo>
                  <a:pt x="65" y="87"/>
                  <a:pt x="64" y="88"/>
                  <a:pt x="63" y="89"/>
                </a:cubicBezTo>
                <a:moveTo>
                  <a:pt x="32" y="88"/>
                </a:moveTo>
                <a:cubicBezTo>
                  <a:pt x="32" y="88"/>
                  <a:pt x="32" y="88"/>
                  <a:pt x="32" y="88"/>
                </a:cubicBezTo>
                <a:cubicBezTo>
                  <a:pt x="31" y="87"/>
                  <a:pt x="30" y="87"/>
                  <a:pt x="30" y="87"/>
                </a:cubicBezTo>
                <a:cubicBezTo>
                  <a:pt x="31" y="86"/>
                  <a:pt x="32" y="85"/>
                  <a:pt x="33" y="84"/>
                </a:cubicBezTo>
                <a:cubicBezTo>
                  <a:pt x="33" y="85"/>
                  <a:pt x="33" y="87"/>
                  <a:pt x="32" y="88"/>
                </a:cubicBezTo>
                <a:moveTo>
                  <a:pt x="57" y="89"/>
                </a:moveTo>
                <a:cubicBezTo>
                  <a:pt x="58" y="87"/>
                  <a:pt x="59" y="85"/>
                  <a:pt x="60" y="83"/>
                </a:cubicBezTo>
                <a:cubicBezTo>
                  <a:pt x="61" y="83"/>
                  <a:pt x="61" y="83"/>
                  <a:pt x="62" y="83"/>
                </a:cubicBezTo>
                <a:cubicBezTo>
                  <a:pt x="61" y="84"/>
                  <a:pt x="61" y="86"/>
                  <a:pt x="60" y="88"/>
                </a:cubicBezTo>
                <a:cubicBezTo>
                  <a:pt x="59" y="88"/>
                  <a:pt x="58" y="88"/>
                  <a:pt x="57" y="89"/>
                </a:cubicBezTo>
                <a:moveTo>
                  <a:pt x="75" y="87"/>
                </a:moveTo>
                <a:cubicBezTo>
                  <a:pt x="76" y="85"/>
                  <a:pt x="77" y="84"/>
                  <a:pt x="77" y="83"/>
                </a:cubicBezTo>
                <a:cubicBezTo>
                  <a:pt x="78" y="82"/>
                  <a:pt x="78" y="82"/>
                  <a:pt x="78" y="82"/>
                </a:cubicBezTo>
                <a:cubicBezTo>
                  <a:pt x="77" y="83"/>
                  <a:pt x="77" y="84"/>
                  <a:pt x="77" y="85"/>
                </a:cubicBezTo>
                <a:cubicBezTo>
                  <a:pt x="76" y="86"/>
                  <a:pt x="76" y="86"/>
                  <a:pt x="75" y="87"/>
                </a:cubicBezTo>
                <a:moveTo>
                  <a:pt x="28" y="86"/>
                </a:moveTo>
                <a:cubicBezTo>
                  <a:pt x="28" y="86"/>
                  <a:pt x="27" y="85"/>
                  <a:pt x="27" y="85"/>
                </a:cubicBezTo>
                <a:cubicBezTo>
                  <a:pt x="28" y="84"/>
                  <a:pt x="30" y="83"/>
                  <a:pt x="31" y="81"/>
                </a:cubicBezTo>
                <a:cubicBezTo>
                  <a:pt x="32" y="82"/>
                  <a:pt x="32" y="82"/>
                  <a:pt x="33" y="82"/>
                </a:cubicBezTo>
                <a:cubicBezTo>
                  <a:pt x="31" y="83"/>
                  <a:pt x="30" y="85"/>
                  <a:pt x="28" y="86"/>
                </a:cubicBezTo>
                <a:moveTo>
                  <a:pt x="26" y="84"/>
                </a:moveTo>
                <a:cubicBezTo>
                  <a:pt x="25" y="84"/>
                  <a:pt x="25" y="84"/>
                  <a:pt x="25" y="84"/>
                </a:cubicBezTo>
                <a:cubicBezTo>
                  <a:pt x="26" y="82"/>
                  <a:pt x="28" y="81"/>
                  <a:pt x="29" y="80"/>
                </a:cubicBezTo>
                <a:cubicBezTo>
                  <a:pt x="30" y="81"/>
                  <a:pt x="30" y="81"/>
                  <a:pt x="30" y="81"/>
                </a:cubicBezTo>
                <a:cubicBezTo>
                  <a:pt x="28" y="82"/>
                  <a:pt x="27" y="83"/>
                  <a:pt x="26" y="84"/>
                </a:cubicBezTo>
                <a:moveTo>
                  <a:pt x="13" y="83"/>
                </a:moveTo>
                <a:cubicBezTo>
                  <a:pt x="12" y="82"/>
                  <a:pt x="12" y="82"/>
                  <a:pt x="12" y="82"/>
                </a:cubicBezTo>
                <a:cubicBezTo>
                  <a:pt x="13" y="81"/>
                  <a:pt x="14" y="80"/>
                  <a:pt x="14" y="79"/>
                </a:cubicBezTo>
                <a:cubicBezTo>
                  <a:pt x="14" y="80"/>
                  <a:pt x="14" y="80"/>
                  <a:pt x="13" y="81"/>
                </a:cubicBezTo>
                <a:cubicBezTo>
                  <a:pt x="13" y="82"/>
                  <a:pt x="13" y="82"/>
                  <a:pt x="13" y="83"/>
                </a:cubicBezTo>
                <a:moveTo>
                  <a:pt x="24" y="83"/>
                </a:moveTo>
                <a:cubicBezTo>
                  <a:pt x="23" y="82"/>
                  <a:pt x="23" y="82"/>
                  <a:pt x="23" y="82"/>
                </a:cubicBezTo>
                <a:cubicBezTo>
                  <a:pt x="24" y="81"/>
                  <a:pt x="25" y="80"/>
                  <a:pt x="27" y="79"/>
                </a:cubicBezTo>
                <a:cubicBezTo>
                  <a:pt x="28" y="79"/>
                  <a:pt x="28" y="79"/>
                  <a:pt x="28" y="79"/>
                </a:cubicBezTo>
                <a:cubicBezTo>
                  <a:pt x="26" y="80"/>
                  <a:pt x="25" y="81"/>
                  <a:pt x="24" y="83"/>
                </a:cubicBezTo>
                <a:moveTo>
                  <a:pt x="22" y="81"/>
                </a:moveTo>
                <a:cubicBezTo>
                  <a:pt x="22" y="80"/>
                  <a:pt x="23" y="80"/>
                  <a:pt x="23" y="79"/>
                </a:cubicBezTo>
                <a:cubicBezTo>
                  <a:pt x="23" y="78"/>
                  <a:pt x="24" y="78"/>
                  <a:pt x="25" y="77"/>
                </a:cubicBezTo>
                <a:cubicBezTo>
                  <a:pt x="25" y="78"/>
                  <a:pt x="25" y="78"/>
                  <a:pt x="25" y="78"/>
                </a:cubicBezTo>
                <a:cubicBezTo>
                  <a:pt x="24" y="79"/>
                  <a:pt x="23" y="80"/>
                  <a:pt x="22" y="81"/>
                </a:cubicBezTo>
                <a:moveTo>
                  <a:pt x="16" y="83"/>
                </a:moveTo>
                <a:cubicBezTo>
                  <a:pt x="16" y="82"/>
                  <a:pt x="16" y="82"/>
                  <a:pt x="16" y="82"/>
                </a:cubicBezTo>
                <a:cubicBezTo>
                  <a:pt x="17" y="81"/>
                  <a:pt x="17" y="80"/>
                  <a:pt x="17" y="79"/>
                </a:cubicBezTo>
                <a:cubicBezTo>
                  <a:pt x="18" y="78"/>
                  <a:pt x="19" y="78"/>
                  <a:pt x="20" y="77"/>
                </a:cubicBezTo>
                <a:cubicBezTo>
                  <a:pt x="20" y="78"/>
                  <a:pt x="19" y="79"/>
                  <a:pt x="19" y="81"/>
                </a:cubicBezTo>
                <a:cubicBezTo>
                  <a:pt x="18" y="81"/>
                  <a:pt x="17" y="82"/>
                  <a:pt x="16" y="83"/>
                </a:cubicBezTo>
                <a:moveTo>
                  <a:pt x="11" y="80"/>
                </a:moveTo>
                <a:cubicBezTo>
                  <a:pt x="11" y="80"/>
                  <a:pt x="11" y="80"/>
                  <a:pt x="11" y="80"/>
                </a:cubicBezTo>
                <a:cubicBezTo>
                  <a:pt x="11" y="79"/>
                  <a:pt x="12" y="78"/>
                  <a:pt x="13" y="77"/>
                </a:cubicBezTo>
                <a:cubicBezTo>
                  <a:pt x="14" y="77"/>
                  <a:pt x="14" y="77"/>
                  <a:pt x="14" y="77"/>
                </a:cubicBezTo>
                <a:cubicBezTo>
                  <a:pt x="13" y="78"/>
                  <a:pt x="12" y="79"/>
                  <a:pt x="11" y="80"/>
                </a:cubicBezTo>
                <a:moveTo>
                  <a:pt x="23" y="76"/>
                </a:moveTo>
                <a:cubicBezTo>
                  <a:pt x="23" y="76"/>
                  <a:pt x="23" y="76"/>
                  <a:pt x="23" y="76"/>
                </a:cubicBezTo>
                <a:cubicBezTo>
                  <a:pt x="23" y="76"/>
                  <a:pt x="23" y="76"/>
                  <a:pt x="23" y="76"/>
                </a:cubicBezTo>
                <a:cubicBezTo>
                  <a:pt x="23" y="76"/>
                  <a:pt x="23" y="76"/>
                  <a:pt x="23" y="76"/>
                </a:cubicBezTo>
                <a:moveTo>
                  <a:pt x="10" y="78"/>
                </a:moveTo>
                <a:cubicBezTo>
                  <a:pt x="9" y="77"/>
                  <a:pt x="9" y="77"/>
                  <a:pt x="9" y="77"/>
                </a:cubicBezTo>
                <a:cubicBezTo>
                  <a:pt x="10" y="77"/>
                  <a:pt x="11" y="76"/>
                  <a:pt x="12" y="75"/>
                </a:cubicBezTo>
                <a:cubicBezTo>
                  <a:pt x="12" y="75"/>
                  <a:pt x="12" y="75"/>
                  <a:pt x="12" y="75"/>
                </a:cubicBezTo>
                <a:cubicBezTo>
                  <a:pt x="11" y="76"/>
                  <a:pt x="11" y="77"/>
                  <a:pt x="10" y="78"/>
                </a:cubicBezTo>
                <a:moveTo>
                  <a:pt x="8" y="76"/>
                </a:moveTo>
                <a:cubicBezTo>
                  <a:pt x="8" y="76"/>
                  <a:pt x="8" y="76"/>
                  <a:pt x="8" y="76"/>
                </a:cubicBezTo>
                <a:cubicBezTo>
                  <a:pt x="9" y="75"/>
                  <a:pt x="10" y="74"/>
                  <a:pt x="10" y="73"/>
                </a:cubicBezTo>
                <a:cubicBezTo>
                  <a:pt x="11" y="74"/>
                  <a:pt x="11" y="74"/>
                  <a:pt x="11" y="74"/>
                </a:cubicBezTo>
                <a:cubicBezTo>
                  <a:pt x="10" y="74"/>
                  <a:pt x="9" y="75"/>
                  <a:pt x="8" y="76"/>
                </a:cubicBezTo>
                <a:moveTo>
                  <a:pt x="7" y="74"/>
                </a:moveTo>
                <a:cubicBezTo>
                  <a:pt x="7" y="74"/>
                  <a:pt x="7" y="74"/>
                  <a:pt x="7" y="74"/>
                </a:cubicBezTo>
                <a:cubicBezTo>
                  <a:pt x="8" y="72"/>
                  <a:pt x="8" y="71"/>
                  <a:pt x="8" y="70"/>
                </a:cubicBezTo>
                <a:cubicBezTo>
                  <a:pt x="9" y="71"/>
                  <a:pt x="9" y="71"/>
                  <a:pt x="10" y="72"/>
                </a:cubicBezTo>
                <a:cubicBezTo>
                  <a:pt x="9" y="73"/>
                  <a:pt x="8" y="73"/>
                  <a:pt x="7" y="74"/>
                </a:cubicBezTo>
                <a:moveTo>
                  <a:pt x="78" y="72"/>
                </a:moveTo>
                <a:cubicBezTo>
                  <a:pt x="78" y="72"/>
                  <a:pt x="78" y="72"/>
                  <a:pt x="78" y="72"/>
                </a:cubicBezTo>
                <a:cubicBezTo>
                  <a:pt x="79" y="71"/>
                  <a:pt x="80" y="69"/>
                  <a:pt x="81" y="68"/>
                </a:cubicBezTo>
                <a:cubicBezTo>
                  <a:pt x="81" y="68"/>
                  <a:pt x="81" y="68"/>
                  <a:pt x="81" y="68"/>
                </a:cubicBezTo>
                <a:cubicBezTo>
                  <a:pt x="81" y="69"/>
                  <a:pt x="81" y="69"/>
                  <a:pt x="81" y="69"/>
                </a:cubicBezTo>
                <a:cubicBezTo>
                  <a:pt x="80" y="69"/>
                  <a:pt x="80" y="69"/>
                  <a:pt x="80" y="69"/>
                </a:cubicBezTo>
                <a:cubicBezTo>
                  <a:pt x="79" y="70"/>
                  <a:pt x="79" y="71"/>
                  <a:pt x="78" y="72"/>
                </a:cubicBezTo>
                <a:moveTo>
                  <a:pt x="88" y="67"/>
                </a:moveTo>
                <a:cubicBezTo>
                  <a:pt x="87" y="67"/>
                  <a:pt x="87" y="67"/>
                  <a:pt x="86" y="67"/>
                </a:cubicBezTo>
                <a:cubicBezTo>
                  <a:pt x="87" y="65"/>
                  <a:pt x="88" y="64"/>
                  <a:pt x="89" y="62"/>
                </a:cubicBezTo>
                <a:cubicBezTo>
                  <a:pt x="89" y="62"/>
                  <a:pt x="89" y="62"/>
                  <a:pt x="89" y="62"/>
                </a:cubicBezTo>
                <a:cubicBezTo>
                  <a:pt x="89" y="64"/>
                  <a:pt x="88" y="65"/>
                  <a:pt x="88" y="67"/>
                </a:cubicBezTo>
                <a:moveTo>
                  <a:pt x="84" y="67"/>
                </a:moveTo>
                <a:cubicBezTo>
                  <a:pt x="84" y="66"/>
                  <a:pt x="84" y="66"/>
                  <a:pt x="84" y="65"/>
                </a:cubicBezTo>
                <a:cubicBezTo>
                  <a:pt x="85" y="64"/>
                  <a:pt x="86" y="63"/>
                  <a:pt x="87" y="62"/>
                </a:cubicBezTo>
                <a:cubicBezTo>
                  <a:pt x="87" y="62"/>
                  <a:pt x="87" y="62"/>
                  <a:pt x="87" y="62"/>
                </a:cubicBezTo>
                <a:cubicBezTo>
                  <a:pt x="88" y="62"/>
                  <a:pt x="88" y="62"/>
                  <a:pt x="88" y="62"/>
                </a:cubicBezTo>
                <a:cubicBezTo>
                  <a:pt x="87" y="63"/>
                  <a:pt x="86" y="65"/>
                  <a:pt x="85" y="67"/>
                </a:cubicBezTo>
                <a:cubicBezTo>
                  <a:pt x="84" y="67"/>
                  <a:pt x="84" y="67"/>
                  <a:pt x="84" y="67"/>
                </a:cubicBezTo>
                <a:moveTo>
                  <a:pt x="12" y="61"/>
                </a:moveTo>
                <a:cubicBezTo>
                  <a:pt x="12" y="61"/>
                  <a:pt x="12" y="61"/>
                  <a:pt x="12" y="61"/>
                </a:cubicBezTo>
                <a:cubicBezTo>
                  <a:pt x="12" y="61"/>
                  <a:pt x="12" y="61"/>
                  <a:pt x="12" y="61"/>
                </a:cubicBezTo>
                <a:cubicBezTo>
                  <a:pt x="12" y="61"/>
                  <a:pt x="12" y="61"/>
                  <a:pt x="12" y="61"/>
                </a:cubicBezTo>
                <a:moveTo>
                  <a:pt x="11" y="61"/>
                </a:moveTo>
                <a:cubicBezTo>
                  <a:pt x="10" y="60"/>
                  <a:pt x="10" y="59"/>
                  <a:pt x="10" y="59"/>
                </a:cubicBezTo>
                <a:cubicBezTo>
                  <a:pt x="11" y="58"/>
                  <a:pt x="11" y="58"/>
                  <a:pt x="11" y="57"/>
                </a:cubicBezTo>
                <a:cubicBezTo>
                  <a:pt x="11" y="58"/>
                  <a:pt x="11" y="58"/>
                  <a:pt x="11" y="59"/>
                </a:cubicBezTo>
                <a:cubicBezTo>
                  <a:pt x="11" y="59"/>
                  <a:pt x="11" y="60"/>
                  <a:pt x="11" y="61"/>
                </a:cubicBezTo>
                <a:moveTo>
                  <a:pt x="10" y="56"/>
                </a:moveTo>
                <a:cubicBezTo>
                  <a:pt x="10" y="56"/>
                  <a:pt x="10" y="56"/>
                  <a:pt x="10" y="56"/>
                </a:cubicBezTo>
                <a:cubicBezTo>
                  <a:pt x="10" y="56"/>
                  <a:pt x="10" y="56"/>
                  <a:pt x="10" y="56"/>
                </a:cubicBezTo>
                <a:cubicBezTo>
                  <a:pt x="10" y="55"/>
                  <a:pt x="10" y="55"/>
                  <a:pt x="10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10" y="56"/>
                  <a:pt x="10" y="56"/>
                  <a:pt x="10" y="56"/>
                </a:cubicBezTo>
                <a:moveTo>
                  <a:pt x="7" y="54"/>
                </a:moveTo>
                <a:cubicBezTo>
                  <a:pt x="6" y="53"/>
                  <a:pt x="6" y="53"/>
                  <a:pt x="6" y="53"/>
                </a:cubicBezTo>
                <a:cubicBezTo>
                  <a:pt x="7" y="52"/>
                  <a:pt x="7" y="51"/>
                  <a:pt x="8" y="50"/>
                </a:cubicBezTo>
                <a:cubicBezTo>
                  <a:pt x="8" y="50"/>
                  <a:pt x="8" y="51"/>
                  <a:pt x="8" y="52"/>
                </a:cubicBezTo>
                <a:cubicBezTo>
                  <a:pt x="8" y="52"/>
                  <a:pt x="7" y="53"/>
                  <a:pt x="7" y="54"/>
                </a:cubicBezTo>
                <a:moveTo>
                  <a:pt x="4" y="53"/>
                </a:moveTo>
                <a:cubicBezTo>
                  <a:pt x="4" y="53"/>
                  <a:pt x="3" y="53"/>
                  <a:pt x="3" y="53"/>
                </a:cubicBezTo>
                <a:cubicBezTo>
                  <a:pt x="3" y="52"/>
                  <a:pt x="3" y="52"/>
                  <a:pt x="3" y="52"/>
                </a:cubicBezTo>
                <a:cubicBezTo>
                  <a:pt x="4" y="51"/>
                  <a:pt x="5" y="49"/>
                  <a:pt x="6" y="48"/>
                </a:cubicBezTo>
                <a:cubicBezTo>
                  <a:pt x="6" y="48"/>
                  <a:pt x="7" y="48"/>
                  <a:pt x="8" y="48"/>
                </a:cubicBezTo>
                <a:cubicBezTo>
                  <a:pt x="6" y="50"/>
                  <a:pt x="5" y="51"/>
                  <a:pt x="4" y="53"/>
                </a:cubicBezTo>
                <a:moveTo>
                  <a:pt x="3" y="49"/>
                </a:moveTo>
                <a:cubicBezTo>
                  <a:pt x="3" y="49"/>
                  <a:pt x="3" y="48"/>
                  <a:pt x="3" y="47"/>
                </a:cubicBezTo>
                <a:cubicBezTo>
                  <a:pt x="4" y="47"/>
                  <a:pt x="4" y="47"/>
                  <a:pt x="4" y="47"/>
                </a:cubicBezTo>
                <a:cubicBezTo>
                  <a:pt x="4" y="48"/>
                  <a:pt x="3" y="49"/>
                  <a:pt x="3" y="49"/>
                </a:cubicBezTo>
                <a:moveTo>
                  <a:pt x="85" y="33"/>
                </a:moveTo>
                <a:cubicBezTo>
                  <a:pt x="85" y="33"/>
                  <a:pt x="85" y="32"/>
                  <a:pt x="85" y="31"/>
                </a:cubicBezTo>
                <a:cubicBezTo>
                  <a:pt x="85" y="31"/>
                  <a:pt x="86" y="30"/>
                  <a:pt x="87" y="30"/>
                </a:cubicBezTo>
                <a:cubicBezTo>
                  <a:pt x="87" y="31"/>
                  <a:pt x="86" y="32"/>
                  <a:pt x="86" y="33"/>
                </a:cubicBezTo>
                <a:cubicBezTo>
                  <a:pt x="85" y="33"/>
                  <a:pt x="85" y="33"/>
                  <a:pt x="85" y="33"/>
                </a:cubicBezTo>
                <a:moveTo>
                  <a:pt x="17" y="23"/>
                </a:moveTo>
                <a:cubicBezTo>
                  <a:pt x="16" y="23"/>
                  <a:pt x="16" y="23"/>
                  <a:pt x="16" y="23"/>
                </a:cubicBezTo>
                <a:cubicBezTo>
                  <a:pt x="17" y="22"/>
                  <a:pt x="18" y="21"/>
                  <a:pt x="19" y="20"/>
                </a:cubicBezTo>
                <a:cubicBezTo>
                  <a:pt x="18" y="21"/>
                  <a:pt x="18" y="22"/>
                  <a:pt x="17" y="23"/>
                </a:cubicBezTo>
                <a:moveTo>
                  <a:pt x="17" y="21"/>
                </a:moveTo>
                <a:cubicBezTo>
                  <a:pt x="17" y="20"/>
                  <a:pt x="17" y="20"/>
                  <a:pt x="17" y="20"/>
                </a:cubicBezTo>
                <a:cubicBezTo>
                  <a:pt x="17" y="19"/>
                  <a:pt x="18" y="19"/>
                  <a:pt x="18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20"/>
                  <a:pt x="17" y="20"/>
                  <a:pt x="17" y="21"/>
                </a:cubicBezTo>
                <a:moveTo>
                  <a:pt x="33" y="13"/>
                </a:moveTo>
                <a:cubicBezTo>
                  <a:pt x="33" y="13"/>
                  <a:pt x="34" y="13"/>
                  <a:pt x="34" y="13"/>
                </a:cubicBezTo>
                <a:cubicBezTo>
                  <a:pt x="38" y="11"/>
                  <a:pt x="43" y="10"/>
                  <a:pt x="47" y="10"/>
                </a:cubicBezTo>
                <a:cubicBezTo>
                  <a:pt x="48" y="10"/>
                  <a:pt x="49" y="9"/>
                  <a:pt x="49" y="9"/>
                </a:cubicBezTo>
                <a:cubicBezTo>
                  <a:pt x="49" y="7"/>
                  <a:pt x="49" y="5"/>
                  <a:pt x="50" y="3"/>
                </a:cubicBezTo>
                <a:cubicBezTo>
                  <a:pt x="54" y="3"/>
                  <a:pt x="58" y="3"/>
                  <a:pt x="62" y="5"/>
                </a:cubicBezTo>
                <a:cubicBezTo>
                  <a:pt x="61" y="7"/>
                  <a:pt x="61" y="9"/>
                  <a:pt x="60" y="11"/>
                </a:cubicBezTo>
                <a:cubicBezTo>
                  <a:pt x="60" y="11"/>
                  <a:pt x="61" y="12"/>
                  <a:pt x="61" y="12"/>
                </a:cubicBezTo>
                <a:cubicBezTo>
                  <a:pt x="66" y="14"/>
                  <a:pt x="70" y="17"/>
                  <a:pt x="73" y="20"/>
                </a:cubicBezTo>
                <a:cubicBezTo>
                  <a:pt x="73" y="20"/>
                  <a:pt x="74" y="20"/>
                  <a:pt x="74" y="20"/>
                </a:cubicBezTo>
                <a:cubicBezTo>
                  <a:pt x="74" y="20"/>
                  <a:pt x="75" y="20"/>
                  <a:pt x="75" y="20"/>
                </a:cubicBezTo>
                <a:cubicBezTo>
                  <a:pt x="77" y="19"/>
                  <a:pt x="79" y="17"/>
                  <a:pt x="80" y="16"/>
                </a:cubicBezTo>
                <a:cubicBezTo>
                  <a:pt x="81" y="16"/>
                  <a:pt x="81" y="17"/>
                  <a:pt x="81" y="17"/>
                </a:cubicBezTo>
                <a:cubicBezTo>
                  <a:pt x="82" y="18"/>
                  <a:pt x="83" y="20"/>
                  <a:pt x="84" y="21"/>
                </a:cubicBezTo>
                <a:cubicBezTo>
                  <a:pt x="85" y="22"/>
                  <a:pt x="86" y="23"/>
                  <a:pt x="86" y="24"/>
                </a:cubicBezTo>
                <a:cubicBezTo>
                  <a:pt x="86" y="24"/>
                  <a:pt x="87" y="25"/>
                  <a:pt x="87" y="26"/>
                </a:cubicBezTo>
                <a:cubicBezTo>
                  <a:pt x="87" y="26"/>
                  <a:pt x="87" y="26"/>
                  <a:pt x="87" y="26"/>
                </a:cubicBezTo>
                <a:cubicBezTo>
                  <a:pt x="85" y="27"/>
                  <a:pt x="84" y="28"/>
                  <a:pt x="82" y="30"/>
                </a:cubicBezTo>
                <a:cubicBezTo>
                  <a:pt x="81" y="30"/>
                  <a:pt x="81" y="31"/>
                  <a:pt x="81" y="31"/>
                </a:cubicBezTo>
                <a:cubicBezTo>
                  <a:pt x="83" y="36"/>
                  <a:pt x="84" y="40"/>
                  <a:pt x="85" y="45"/>
                </a:cubicBezTo>
                <a:cubicBezTo>
                  <a:pt x="85" y="46"/>
                  <a:pt x="85" y="46"/>
                  <a:pt x="86" y="46"/>
                </a:cubicBezTo>
                <a:cubicBezTo>
                  <a:pt x="88" y="47"/>
                  <a:pt x="90" y="47"/>
                  <a:pt x="92" y="47"/>
                </a:cubicBezTo>
                <a:cubicBezTo>
                  <a:pt x="92" y="51"/>
                  <a:pt x="91" y="55"/>
                  <a:pt x="90" y="59"/>
                </a:cubicBezTo>
                <a:cubicBezTo>
                  <a:pt x="89" y="59"/>
                  <a:pt x="88" y="59"/>
                  <a:pt x="87" y="59"/>
                </a:cubicBezTo>
                <a:cubicBezTo>
                  <a:pt x="87" y="59"/>
                  <a:pt x="87" y="59"/>
                  <a:pt x="87" y="59"/>
                </a:cubicBezTo>
                <a:cubicBezTo>
                  <a:pt x="85" y="59"/>
                  <a:pt x="84" y="59"/>
                  <a:pt x="83" y="60"/>
                </a:cubicBezTo>
                <a:cubicBezTo>
                  <a:pt x="81" y="61"/>
                  <a:pt x="80" y="63"/>
                  <a:pt x="79" y="65"/>
                </a:cubicBezTo>
                <a:cubicBezTo>
                  <a:pt x="78" y="67"/>
                  <a:pt x="77" y="69"/>
                  <a:pt x="75" y="71"/>
                </a:cubicBezTo>
                <a:cubicBezTo>
                  <a:pt x="74" y="71"/>
                  <a:pt x="74" y="72"/>
                  <a:pt x="75" y="73"/>
                </a:cubicBezTo>
                <a:cubicBezTo>
                  <a:pt x="76" y="74"/>
                  <a:pt x="77" y="76"/>
                  <a:pt x="78" y="78"/>
                </a:cubicBezTo>
                <a:cubicBezTo>
                  <a:pt x="75" y="81"/>
                  <a:pt x="72" y="83"/>
                  <a:pt x="69" y="85"/>
                </a:cubicBezTo>
                <a:cubicBezTo>
                  <a:pt x="67" y="83"/>
                  <a:pt x="66" y="81"/>
                  <a:pt x="65" y="80"/>
                </a:cubicBezTo>
                <a:cubicBezTo>
                  <a:pt x="65" y="79"/>
                  <a:pt x="64" y="79"/>
                  <a:pt x="64" y="79"/>
                </a:cubicBezTo>
                <a:cubicBezTo>
                  <a:pt x="64" y="79"/>
                  <a:pt x="63" y="79"/>
                  <a:pt x="63" y="79"/>
                </a:cubicBezTo>
                <a:cubicBezTo>
                  <a:pt x="59" y="81"/>
                  <a:pt x="54" y="82"/>
                  <a:pt x="50" y="82"/>
                </a:cubicBezTo>
                <a:cubicBezTo>
                  <a:pt x="49" y="82"/>
                  <a:pt x="48" y="83"/>
                  <a:pt x="48" y="84"/>
                </a:cubicBezTo>
                <a:cubicBezTo>
                  <a:pt x="48" y="86"/>
                  <a:pt x="47" y="88"/>
                  <a:pt x="47" y="90"/>
                </a:cubicBezTo>
                <a:cubicBezTo>
                  <a:pt x="43" y="90"/>
                  <a:pt x="39" y="89"/>
                  <a:pt x="35" y="88"/>
                </a:cubicBezTo>
                <a:cubicBezTo>
                  <a:pt x="36" y="86"/>
                  <a:pt x="36" y="84"/>
                  <a:pt x="36" y="82"/>
                </a:cubicBezTo>
                <a:cubicBezTo>
                  <a:pt x="36" y="81"/>
                  <a:pt x="36" y="80"/>
                  <a:pt x="35" y="80"/>
                </a:cubicBezTo>
                <a:cubicBezTo>
                  <a:pt x="31" y="78"/>
                  <a:pt x="27" y="76"/>
                  <a:pt x="24" y="72"/>
                </a:cubicBezTo>
                <a:cubicBezTo>
                  <a:pt x="23" y="72"/>
                  <a:pt x="23" y="72"/>
                  <a:pt x="23" y="72"/>
                </a:cubicBezTo>
                <a:cubicBezTo>
                  <a:pt x="22" y="72"/>
                  <a:pt x="22" y="72"/>
                  <a:pt x="22" y="72"/>
                </a:cubicBezTo>
                <a:cubicBezTo>
                  <a:pt x="20" y="74"/>
                  <a:pt x="18" y="75"/>
                  <a:pt x="17" y="76"/>
                </a:cubicBezTo>
                <a:cubicBezTo>
                  <a:pt x="14" y="73"/>
                  <a:pt x="11" y="70"/>
                  <a:pt x="10" y="66"/>
                </a:cubicBezTo>
                <a:cubicBezTo>
                  <a:pt x="11" y="65"/>
                  <a:pt x="13" y="64"/>
                  <a:pt x="15" y="63"/>
                </a:cubicBezTo>
                <a:cubicBezTo>
                  <a:pt x="15" y="62"/>
                  <a:pt x="16" y="61"/>
                  <a:pt x="15" y="61"/>
                </a:cubicBezTo>
                <a:cubicBezTo>
                  <a:pt x="13" y="56"/>
                  <a:pt x="12" y="52"/>
                  <a:pt x="12" y="47"/>
                </a:cubicBezTo>
                <a:cubicBezTo>
                  <a:pt x="12" y="46"/>
                  <a:pt x="12" y="46"/>
                  <a:pt x="11" y="46"/>
                </a:cubicBezTo>
                <a:cubicBezTo>
                  <a:pt x="9" y="45"/>
                  <a:pt x="7" y="45"/>
                  <a:pt x="5" y="45"/>
                </a:cubicBezTo>
                <a:cubicBezTo>
                  <a:pt x="5" y="41"/>
                  <a:pt x="6" y="37"/>
                  <a:pt x="7" y="33"/>
                </a:cubicBezTo>
                <a:cubicBezTo>
                  <a:pt x="9" y="33"/>
                  <a:pt x="11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4" y="34"/>
                  <a:pt x="14" y="34"/>
                  <a:pt x="15" y="33"/>
                </a:cubicBezTo>
                <a:cubicBezTo>
                  <a:pt x="16" y="31"/>
                  <a:pt x="17" y="29"/>
                  <a:pt x="18" y="27"/>
                </a:cubicBezTo>
                <a:cubicBezTo>
                  <a:pt x="18" y="26"/>
                  <a:pt x="18" y="26"/>
                  <a:pt x="18" y="26"/>
                </a:cubicBezTo>
                <a:cubicBezTo>
                  <a:pt x="19" y="24"/>
                  <a:pt x="21" y="23"/>
                  <a:pt x="22" y="21"/>
                </a:cubicBezTo>
                <a:cubicBezTo>
                  <a:pt x="23" y="21"/>
                  <a:pt x="23" y="20"/>
                  <a:pt x="22" y="19"/>
                </a:cubicBezTo>
                <a:cubicBezTo>
                  <a:pt x="21" y="18"/>
                  <a:pt x="20" y="16"/>
                  <a:pt x="19" y="14"/>
                </a:cubicBezTo>
                <a:cubicBezTo>
                  <a:pt x="22" y="12"/>
                  <a:pt x="25" y="9"/>
                  <a:pt x="28" y="7"/>
                </a:cubicBezTo>
                <a:cubicBezTo>
                  <a:pt x="30" y="9"/>
                  <a:pt x="31" y="11"/>
                  <a:pt x="32" y="13"/>
                </a:cubicBezTo>
                <a:cubicBezTo>
                  <a:pt x="32" y="13"/>
                  <a:pt x="33" y="13"/>
                  <a:pt x="33" y="13"/>
                </a:cubicBezTo>
                <a:moveTo>
                  <a:pt x="49" y="0"/>
                </a:moveTo>
                <a:cubicBezTo>
                  <a:pt x="48" y="0"/>
                  <a:pt x="47" y="0"/>
                  <a:pt x="47" y="1"/>
                </a:cubicBezTo>
                <a:cubicBezTo>
                  <a:pt x="47" y="3"/>
                  <a:pt x="46" y="5"/>
                  <a:pt x="46" y="7"/>
                </a:cubicBezTo>
                <a:cubicBezTo>
                  <a:pt x="42" y="7"/>
                  <a:pt x="38" y="8"/>
                  <a:pt x="34" y="10"/>
                </a:cubicBezTo>
                <a:cubicBezTo>
                  <a:pt x="33" y="8"/>
                  <a:pt x="31" y="6"/>
                  <a:pt x="30" y="5"/>
                </a:cubicBezTo>
                <a:cubicBezTo>
                  <a:pt x="30" y="4"/>
                  <a:pt x="29" y="4"/>
                  <a:pt x="29" y="4"/>
                </a:cubicBezTo>
                <a:cubicBezTo>
                  <a:pt x="29" y="4"/>
                  <a:pt x="28" y="4"/>
                  <a:pt x="28" y="4"/>
                </a:cubicBezTo>
                <a:cubicBezTo>
                  <a:pt x="24" y="6"/>
                  <a:pt x="19" y="9"/>
                  <a:pt x="16" y="13"/>
                </a:cubicBezTo>
                <a:cubicBezTo>
                  <a:pt x="15" y="13"/>
                  <a:pt x="15" y="14"/>
                  <a:pt x="15" y="14"/>
                </a:cubicBezTo>
                <a:cubicBezTo>
                  <a:pt x="15" y="14"/>
                  <a:pt x="15" y="14"/>
                  <a:pt x="15" y="14"/>
                </a:cubicBezTo>
                <a:cubicBezTo>
                  <a:pt x="15" y="17"/>
                  <a:pt x="14" y="19"/>
                  <a:pt x="13" y="22"/>
                </a:cubicBezTo>
                <a:cubicBezTo>
                  <a:pt x="13" y="22"/>
                  <a:pt x="13" y="23"/>
                  <a:pt x="13" y="23"/>
                </a:cubicBezTo>
                <a:cubicBezTo>
                  <a:pt x="14" y="24"/>
                  <a:pt x="14" y="25"/>
                  <a:pt x="15" y="26"/>
                </a:cubicBezTo>
                <a:cubicBezTo>
                  <a:pt x="14" y="27"/>
                  <a:pt x="13" y="29"/>
                  <a:pt x="12" y="31"/>
                </a:cubicBezTo>
                <a:cubicBezTo>
                  <a:pt x="10" y="30"/>
                  <a:pt x="8" y="30"/>
                  <a:pt x="6" y="30"/>
                </a:cubicBezTo>
                <a:cubicBezTo>
                  <a:pt x="6" y="30"/>
                  <a:pt x="6" y="30"/>
                  <a:pt x="6" y="30"/>
                </a:cubicBezTo>
                <a:cubicBezTo>
                  <a:pt x="5" y="30"/>
                  <a:pt x="5" y="30"/>
                  <a:pt x="4" y="31"/>
                </a:cubicBezTo>
                <a:cubicBezTo>
                  <a:pt x="4" y="31"/>
                  <a:pt x="4" y="31"/>
                  <a:pt x="4" y="32"/>
                </a:cubicBezTo>
                <a:cubicBezTo>
                  <a:pt x="4" y="33"/>
                  <a:pt x="4" y="33"/>
                  <a:pt x="4" y="33"/>
                </a:cubicBezTo>
                <a:cubicBezTo>
                  <a:pt x="2" y="38"/>
                  <a:pt x="0" y="49"/>
                  <a:pt x="0" y="54"/>
                </a:cubicBezTo>
                <a:cubicBezTo>
                  <a:pt x="0" y="55"/>
                  <a:pt x="0" y="55"/>
                  <a:pt x="1" y="55"/>
                </a:cubicBezTo>
                <a:cubicBezTo>
                  <a:pt x="3" y="56"/>
                  <a:pt x="5" y="56"/>
                  <a:pt x="7" y="57"/>
                </a:cubicBezTo>
                <a:cubicBezTo>
                  <a:pt x="7" y="59"/>
                  <a:pt x="8" y="61"/>
                  <a:pt x="8" y="64"/>
                </a:cubicBezTo>
                <a:cubicBezTo>
                  <a:pt x="7" y="64"/>
                  <a:pt x="7" y="64"/>
                  <a:pt x="7" y="64"/>
                </a:cubicBezTo>
                <a:cubicBezTo>
                  <a:pt x="7" y="65"/>
                  <a:pt x="6" y="65"/>
                  <a:pt x="6" y="65"/>
                </a:cubicBezTo>
                <a:cubicBezTo>
                  <a:pt x="6" y="68"/>
                  <a:pt x="5" y="71"/>
                  <a:pt x="4" y="73"/>
                </a:cubicBezTo>
                <a:cubicBezTo>
                  <a:pt x="4" y="73"/>
                  <a:pt x="4" y="73"/>
                  <a:pt x="4" y="73"/>
                </a:cubicBezTo>
                <a:cubicBezTo>
                  <a:pt x="4" y="74"/>
                  <a:pt x="4" y="74"/>
                  <a:pt x="4" y="74"/>
                </a:cubicBezTo>
                <a:cubicBezTo>
                  <a:pt x="4" y="75"/>
                  <a:pt x="4" y="75"/>
                  <a:pt x="5" y="76"/>
                </a:cubicBezTo>
                <a:cubicBezTo>
                  <a:pt x="7" y="80"/>
                  <a:pt x="9" y="83"/>
                  <a:pt x="12" y="86"/>
                </a:cubicBezTo>
                <a:cubicBezTo>
                  <a:pt x="13" y="87"/>
                  <a:pt x="13" y="87"/>
                  <a:pt x="14" y="87"/>
                </a:cubicBezTo>
                <a:cubicBezTo>
                  <a:pt x="14" y="87"/>
                  <a:pt x="14" y="87"/>
                  <a:pt x="14" y="87"/>
                </a:cubicBezTo>
                <a:cubicBezTo>
                  <a:pt x="14" y="87"/>
                  <a:pt x="15" y="87"/>
                  <a:pt x="15" y="87"/>
                </a:cubicBezTo>
                <a:cubicBezTo>
                  <a:pt x="17" y="86"/>
                  <a:pt x="18" y="85"/>
                  <a:pt x="20" y="84"/>
                </a:cubicBezTo>
                <a:cubicBezTo>
                  <a:pt x="23" y="86"/>
                  <a:pt x="26" y="88"/>
                  <a:pt x="30" y="90"/>
                </a:cubicBezTo>
                <a:cubicBezTo>
                  <a:pt x="30" y="92"/>
                  <a:pt x="30" y="94"/>
                  <a:pt x="30" y="97"/>
                </a:cubicBezTo>
                <a:cubicBezTo>
                  <a:pt x="30" y="98"/>
                  <a:pt x="30" y="98"/>
                  <a:pt x="31" y="98"/>
                </a:cubicBezTo>
                <a:cubicBezTo>
                  <a:pt x="36" y="100"/>
                  <a:pt x="41" y="101"/>
                  <a:pt x="46" y="101"/>
                </a:cubicBezTo>
                <a:cubicBezTo>
                  <a:pt x="46" y="101"/>
                  <a:pt x="46" y="101"/>
                  <a:pt x="46" y="101"/>
                </a:cubicBezTo>
                <a:cubicBezTo>
                  <a:pt x="47" y="101"/>
                  <a:pt x="47" y="100"/>
                  <a:pt x="47" y="100"/>
                </a:cubicBezTo>
                <a:cubicBezTo>
                  <a:pt x="48" y="98"/>
                  <a:pt x="49" y="96"/>
                  <a:pt x="49" y="93"/>
                </a:cubicBezTo>
                <a:cubicBezTo>
                  <a:pt x="54" y="93"/>
                  <a:pt x="57" y="92"/>
                  <a:pt x="61" y="90"/>
                </a:cubicBezTo>
                <a:cubicBezTo>
                  <a:pt x="62" y="92"/>
                  <a:pt x="64" y="94"/>
                  <a:pt x="65" y="96"/>
                </a:cubicBezTo>
                <a:cubicBezTo>
                  <a:pt x="65" y="96"/>
                  <a:pt x="65" y="96"/>
                  <a:pt x="66" y="96"/>
                </a:cubicBezTo>
                <a:cubicBezTo>
                  <a:pt x="66" y="96"/>
                  <a:pt x="66" y="96"/>
                  <a:pt x="67" y="96"/>
                </a:cubicBezTo>
                <a:cubicBezTo>
                  <a:pt x="71" y="94"/>
                  <a:pt x="75" y="91"/>
                  <a:pt x="79" y="87"/>
                </a:cubicBezTo>
                <a:cubicBezTo>
                  <a:pt x="79" y="87"/>
                  <a:pt x="79" y="87"/>
                  <a:pt x="79" y="87"/>
                </a:cubicBezTo>
                <a:cubicBezTo>
                  <a:pt x="80" y="84"/>
                  <a:pt x="81" y="82"/>
                  <a:pt x="82" y="78"/>
                </a:cubicBezTo>
                <a:cubicBezTo>
                  <a:pt x="82" y="78"/>
                  <a:pt x="82" y="78"/>
                  <a:pt x="82" y="78"/>
                </a:cubicBezTo>
                <a:cubicBezTo>
                  <a:pt x="82" y="78"/>
                  <a:pt x="82" y="78"/>
                  <a:pt x="82" y="78"/>
                </a:cubicBezTo>
                <a:cubicBezTo>
                  <a:pt x="82" y="77"/>
                  <a:pt x="82" y="77"/>
                  <a:pt x="82" y="77"/>
                </a:cubicBezTo>
                <a:cubicBezTo>
                  <a:pt x="82" y="77"/>
                  <a:pt x="82" y="77"/>
                  <a:pt x="82" y="77"/>
                </a:cubicBezTo>
                <a:cubicBezTo>
                  <a:pt x="81" y="76"/>
                  <a:pt x="80" y="75"/>
                  <a:pt x="80" y="75"/>
                </a:cubicBezTo>
                <a:cubicBezTo>
                  <a:pt x="81" y="73"/>
                  <a:pt x="82" y="71"/>
                  <a:pt x="83" y="71"/>
                </a:cubicBezTo>
                <a:cubicBezTo>
                  <a:pt x="83" y="70"/>
                  <a:pt x="84" y="70"/>
                  <a:pt x="84" y="70"/>
                </a:cubicBezTo>
                <a:cubicBezTo>
                  <a:pt x="84" y="70"/>
                  <a:pt x="84" y="70"/>
                  <a:pt x="85" y="70"/>
                </a:cubicBezTo>
                <a:cubicBezTo>
                  <a:pt x="85" y="70"/>
                  <a:pt x="85" y="70"/>
                  <a:pt x="85" y="70"/>
                </a:cubicBezTo>
                <a:cubicBezTo>
                  <a:pt x="85" y="70"/>
                  <a:pt x="87" y="70"/>
                  <a:pt x="89" y="70"/>
                </a:cubicBezTo>
                <a:cubicBezTo>
                  <a:pt x="89" y="70"/>
                  <a:pt x="89" y="70"/>
                  <a:pt x="89" y="70"/>
                </a:cubicBezTo>
                <a:cubicBezTo>
                  <a:pt x="89" y="70"/>
                  <a:pt x="90" y="70"/>
                  <a:pt x="90" y="69"/>
                </a:cubicBezTo>
                <a:cubicBezTo>
                  <a:pt x="91" y="67"/>
                  <a:pt x="92" y="64"/>
                  <a:pt x="93" y="61"/>
                </a:cubicBezTo>
                <a:cubicBezTo>
                  <a:pt x="94" y="56"/>
                  <a:pt x="95" y="51"/>
                  <a:pt x="95" y="46"/>
                </a:cubicBezTo>
                <a:cubicBezTo>
                  <a:pt x="95" y="46"/>
                  <a:pt x="95" y="46"/>
                  <a:pt x="95" y="46"/>
                </a:cubicBezTo>
                <a:cubicBezTo>
                  <a:pt x="95" y="46"/>
                  <a:pt x="95" y="46"/>
                  <a:pt x="95" y="46"/>
                </a:cubicBezTo>
                <a:cubicBezTo>
                  <a:pt x="95" y="45"/>
                  <a:pt x="95" y="45"/>
                  <a:pt x="94" y="45"/>
                </a:cubicBezTo>
                <a:cubicBezTo>
                  <a:pt x="92" y="44"/>
                  <a:pt x="90" y="44"/>
                  <a:pt x="87" y="44"/>
                </a:cubicBezTo>
                <a:cubicBezTo>
                  <a:pt x="87" y="41"/>
                  <a:pt x="87" y="39"/>
                  <a:pt x="86" y="36"/>
                </a:cubicBezTo>
                <a:cubicBezTo>
                  <a:pt x="87" y="36"/>
                  <a:pt x="87" y="36"/>
                  <a:pt x="88" y="35"/>
                </a:cubicBezTo>
                <a:cubicBezTo>
                  <a:pt x="88" y="35"/>
                  <a:pt x="89" y="35"/>
                  <a:pt x="89" y="34"/>
                </a:cubicBezTo>
                <a:cubicBezTo>
                  <a:pt x="89" y="32"/>
                  <a:pt x="90" y="30"/>
                  <a:pt x="90" y="28"/>
                </a:cubicBezTo>
                <a:cubicBezTo>
                  <a:pt x="90" y="28"/>
                  <a:pt x="90" y="27"/>
                  <a:pt x="90" y="27"/>
                </a:cubicBezTo>
                <a:cubicBezTo>
                  <a:pt x="91" y="27"/>
                  <a:pt x="91" y="26"/>
                  <a:pt x="90" y="26"/>
                </a:cubicBezTo>
                <a:cubicBezTo>
                  <a:pt x="90" y="25"/>
                  <a:pt x="90" y="25"/>
                  <a:pt x="90" y="25"/>
                </a:cubicBezTo>
                <a:cubicBezTo>
                  <a:pt x="90" y="25"/>
                  <a:pt x="90" y="25"/>
                  <a:pt x="90" y="25"/>
                </a:cubicBezTo>
                <a:cubicBezTo>
                  <a:pt x="89" y="24"/>
                  <a:pt x="89" y="23"/>
                  <a:pt x="88" y="22"/>
                </a:cubicBezTo>
                <a:cubicBezTo>
                  <a:pt x="88" y="22"/>
                  <a:pt x="88" y="21"/>
                  <a:pt x="87" y="20"/>
                </a:cubicBezTo>
                <a:cubicBezTo>
                  <a:pt x="86" y="19"/>
                  <a:pt x="85" y="17"/>
                  <a:pt x="84" y="16"/>
                </a:cubicBezTo>
                <a:cubicBezTo>
                  <a:pt x="83" y="15"/>
                  <a:pt x="83" y="14"/>
                  <a:pt x="82" y="14"/>
                </a:cubicBezTo>
                <a:cubicBezTo>
                  <a:pt x="82" y="13"/>
                  <a:pt x="82" y="13"/>
                  <a:pt x="82" y="13"/>
                </a:cubicBezTo>
                <a:cubicBezTo>
                  <a:pt x="81" y="13"/>
                  <a:pt x="81" y="13"/>
                  <a:pt x="81" y="13"/>
                </a:cubicBezTo>
                <a:cubicBezTo>
                  <a:pt x="81" y="13"/>
                  <a:pt x="81" y="13"/>
                  <a:pt x="80" y="13"/>
                </a:cubicBezTo>
                <a:cubicBezTo>
                  <a:pt x="80" y="13"/>
                  <a:pt x="80" y="13"/>
                  <a:pt x="80" y="13"/>
                </a:cubicBezTo>
                <a:cubicBezTo>
                  <a:pt x="80" y="13"/>
                  <a:pt x="80" y="13"/>
                  <a:pt x="80" y="13"/>
                </a:cubicBezTo>
                <a:cubicBezTo>
                  <a:pt x="78" y="14"/>
                  <a:pt x="76" y="16"/>
                  <a:pt x="74" y="17"/>
                </a:cubicBezTo>
                <a:cubicBezTo>
                  <a:pt x="71" y="14"/>
                  <a:pt x="67" y="12"/>
                  <a:pt x="64" y="10"/>
                </a:cubicBezTo>
                <a:cubicBezTo>
                  <a:pt x="64" y="8"/>
                  <a:pt x="64" y="6"/>
                  <a:pt x="65" y="4"/>
                </a:cubicBezTo>
                <a:cubicBezTo>
                  <a:pt x="65" y="3"/>
                  <a:pt x="64" y="2"/>
                  <a:pt x="64" y="2"/>
                </a:cubicBezTo>
                <a:cubicBezTo>
                  <a:pt x="59" y="0"/>
                  <a:pt x="54" y="0"/>
                  <a:pt x="49" y="0"/>
                </a:cubicBezTo>
                <a:cubicBezTo>
                  <a:pt x="49" y="0"/>
                  <a:pt x="49" y="0"/>
                  <a:pt x="49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4" name="CustomShape 15"/>
          <p:cNvSpPr/>
          <p:nvPr/>
        </p:nvSpPr>
        <p:spPr>
          <a:xfrm>
            <a:off x="2136960" y="2854440"/>
            <a:ext cx="49320" cy="50400"/>
          </a:xfrm>
          <a:custGeom>
            <a:avLst/>
            <a:gdLst/>
            <a:ahLst/>
            <a:rect l="l" t="t" r="r" b="b"/>
            <a:pathLst>
              <a:path w="49" h="50">
                <a:moveTo>
                  <a:pt x="46" y="28"/>
                </a:moveTo>
                <a:cubicBezTo>
                  <a:pt x="46" y="27"/>
                  <a:pt x="46" y="27"/>
                  <a:pt x="46" y="27"/>
                </a:cubicBezTo>
                <a:cubicBezTo>
                  <a:pt x="46" y="27"/>
                  <a:pt x="46" y="27"/>
                  <a:pt x="46" y="27"/>
                </a:cubicBezTo>
                <a:cubicBezTo>
                  <a:pt x="46" y="28"/>
                  <a:pt x="46" y="28"/>
                  <a:pt x="46" y="28"/>
                </a:cubicBezTo>
                <a:moveTo>
                  <a:pt x="46" y="26"/>
                </a:moveTo>
                <a:cubicBezTo>
                  <a:pt x="45" y="25"/>
                  <a:pt x="45" y="25"/>
                  <a:pt x="45" y="25"/>
                </a:cubicBezTo>
                <a:cubicBezTo>
                  <a:pt x="46" y="25"/>
                  <a:pt x="46" y="25"/>
                  <a:pt x="46" y="25"/>
                </a:cubicBezTo>
                <a:cubicBezTo>
                  <a:pt x="46" y="26"/>
                  <a:pt x="46" y="26"/>
                  <a:pt x="46" y="26"/>
                </a:cubicBezTo>
                <a:cubicBezTo>
                  <a:pt x="46" y="26"/>
                  <a:pt x="46" y="26"/>
                  <a:pt x="46" y="26"/>
                </a:cubicBezTo>
                <a:moveTo>
                  <a:pt x="45" y="24"/>
                </a:moveTo>
                <a:cubicBezTo>
                  <a:pt x="45" y="24"/>
                  <a:pt x="45" y="24"/>
                  <a:pt x="45" y="24"/>
                </a:cubicBezTo>
                <a:cubicBezTo>
                  <a:pt x="46" y="23"/>
                  <a:pt x="46" y="23"/>
                  <a:pt x="46" y="23"/>
                </a:cubicBezTo>
                <a:cubicBezTo>
                  <a:pt x="46" y="24"/>
                  <a:pt x="46" y="24"/>
                  <a:pt x="46" y="24"/>
                </a:cubicBezTo>
                <a:cubicBezTo>
                  <a:pt x="45" y="24"/>
                  <a:pt x="45" y="24"/>
                  <a:pt x="45" y="24"/>
                </a:cubicBezTo>
                <a:moveTo>
                  <a:pt x="44" y="22"/>
                </a:moveTo>
                <a:cubicBezTo>
                  <a:pt x="44" y="21"/>
                  <a:pt x="43" y="20"/>
                  <a:pt x="43" y="20"/>
                </a:cubicBezTo>
                <a:cubicBezTo>
                  <a:pt x="43" y="19"/>
                  <a:pt x="44" y="19"/>
                  <a:pt x="45" y="19"/>
                </a:cubicBezTo>
                <a:cubicBezTo>
                  <a:pt x="45" y="20"/>
                  <a:pt x="45" y="21"/>
                  <a:pt x="45" y="22"/>
                </a:cubicBezTo>
                <a:cubicBezTo>
                  <a:pt x="45" y="22"/>
                  <a:pt x="45" y="22"/>
                  <a:pt x="44" y="22"/>
                </a:cubicBezTo>
                <a:moveTo>
                  <a:pt x="42" y="18"/>
                </a:moveTo>
                <a:cubicBezTo>
                  <a:pt x="41" y="17"/>
                  <a:pt x="40" y="16"/>
                  <a:pt x="40" y="15"/>
                </a:cubicBezTo>
                <a:cubicBezTo>
                  <a:pt x="40" y="15"/>
                  <a:pt x="41" y="14"/>
                  <a:pt x="42" y="14"/>
                </a:cubicBezTo>
                <a:cubicBezTo>
                  <a:pt x="43" y="15"/>
                  <a:pt x="43" y="16"/>
                  <a:pt x="44" y="17"/>
                </a:cubicBezTo>
                <a:cubicBezTo>
                  <a:pt x="43" y="18"/>
                  <a:pt x="43" y="18"/>
                  <a:pt x="42" y="18"/>
                </a:cubicBezTo>
                <a:moveTo>
                  <a:pt x="25" y="47"/>
                </a:moveTo>
                <a:cubicBezTo>
                  <a:pt x="19" y="47"/>
                  <a:pt x="13" y="44"/>
                  <a:pt x="10" y="40"/>
                </a:cubicBezTo>
                <a:cubicBezTo>
                  <a:pt x="6" y="35"/>
                  <a:pt x="3" y="29"/>
                  <a:pt x="3" y="24"/>
                </a:cubicBezTo>
                <a:cubicBezTo>
                  <a:pt x="3" y="23"/>
                  <a:pt x="3" y="21"/>
                  <a:pt x="4" y="20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0"/>
                  <a:pt x="4" y="20"/>
                  <a:pt x="4" y="20"/>
                </a:cubicBezTo>
                <a:cubicBezTo>
                  <a:pt x="6" y="17"/>
                  <a:pt x="8" y="15"/>
                  <a:pt x="11" y="13"/>
                </a:cubicBezTo>
                <a:cubicBezTo>
                  <a:pt x="15" y="11"/>
                  <a:pt x="19" y="10"/>
                  <a:pt x="22" y="10"/>
                </a:cubicBezTo>
                <a:cubicBezTo>
                  <a:pt x="22" y="10"/>
                  <a:pt x="22" y="10"/>
                  <a:pt x="22" y="10"/>
                </a:cubicBezTo>
                <a:cubicBezTo>
                  <a:pt x="28" y="10"/>
                  <a:pt x="33" y="13"/>
                  <a:pt x="37" y="17"/>
                </a:cubicBezTo>
                <a:cubicBezTo>
                  <a:pt x="41" y="21"/>
                  <a:pt x="44" y="27"/>
                  <a:pt x="44" y="33"/>
                </a:cubicBezTo>
                <a:cubicBezTo>
                  <a:pt x="44" y="34"/>
                  <a:pt x="44" y="35"/>
                  <a:pt x="43" y="36"/>
                </a:cubicBezTo>
                <a:cubicBezTo>
                  <a:pt x="43" y="36"/>
                  <a:pt x="43" y="36"/>
                  <a:pt x="43" y="36"/>
                </a:cubicBezTo>
                <a:cubicBezTo>
                  <a:pt x="42" y="39"/>
                  <a:pt x="39" y="41"/>
                  <a:pt x="36" y="44"/>
                </a:cubicBezTo>
                <a:cubicBezTo>
                  <a:pt x="36" y="44"/>
                  <a:pt x="36" y="44"/>
                  <a:pt x="36" y="44"/>
                </a:cubicBezTo>
                <a:cubicBezTo>
                  <a:pt x="32" y="46"/>
                  <a:pt x="28" y="47"/>
                  <a:pt x="25" y="47"/>
                </a:cubicBezTo>
                <a:moveTo>
                  <a:pt x="39" y="14"/>
                </a:moveTo>
                <a:cubicBezTo>
                  <a:pt x="37" y="13"/>
                  <a:pt x="36" y="12"/>
                  <a:pt x="35" y="11"/>
                </a:cubicBezTo>
                <a:cubicBezTo>
                  <a:pt x="36" y="10"/>
                  <a:pt x="37" y="10"/>
                  <a:pt x="38" y="9"/>
                </a:cubicBezTo>
                <a:cubicBezTo>
                  <a:pt x="39" y="10"/>
                  <a:pt x="39" y="10"/>
                  <a:pt x="40" y="11"/>
                </a:cubicBezTo>
                <a:cubicBezTo>
                  <a:pt x="40" y="11"/>
                  <a:pt x="41" y="12"/>
                  <a:pt x="41" y="13"/>
                </a:cubicBezTo>
                <a:cubicBezTo>
                  <a:pt x="40" y="13"/>
                  <a:pt x="39" y="14"/>
                  <a:pt x="39" y="14"/>
                </a:cubicBezTo>
                <a:moveTo>
                  <a:pt x="7" y="13"/>
                </a:moveTo>
                <a:cubicBezTo>
                  <a:pt x="8" y="11"/>
                  <a:pt x="10" y="9"/>
                  <a:pt x="12" y="7"/>
                </a:cubicBezTo>
                <a:cubicBezTo>
                  <a:pt x="11" y="9"/>
                  <a:pt x="10" y="10"/>
                  <a:pt x="9" y="11"/>
                </a:cubicBezTo>
                <a:cubicBezTo>
                  <a:pt x="8" y="12"/>
                  <a:pt x="7" y="12"/>
                  <a:pt x="7" y="13"/>
                </a:cubicBezTo>
                <a:moveTo>
                  <a:pt x="34" y="10"/>
                </a:moveTo>
                <a:cubicBezTo>
                  <a:pt x="32" y="10"/>
                  <a:pt x="31" y="9"/>
                  <a:pt x="30" y="9"/>
                </a:cubicBezTo>
                <a:cubicBezTo>
                  <a:pt x="31" y="8"/>
                  <a:pt x="32" y="7"/>
                  <a:pt x="33" y="7"/>
                </a:cubicBezTo>
                <a:cubicBezTo>
                  <a:pt x="33" y="6"/>
                  <a:pt x="33" y="6"/>
                  <a:pt x="34" y="6"/>
                </a:cubicBezTo>
                <a:cubicBezTo>
                  <a:pt x="35" y="6"/>
                  <a:pt x="36" y="7"/>
                  <a:pt x="37" y="8"/>
                </a:cubicBezTo>
                <a:cubicBezTo>
                  <a:pt x="36" y="9"/>
                  <a:pt x="35" y="10"/>
                  <a:pt x="34" y="10"/>
                </a:cubicBezTo>
                <a:moveTo>
                  <a:pt x="13" y="9"/>
                </a:moveTo>
                <a:cubicBezTo>
                  <a:pt x="14" y="7"/>
                  <a:pt x="16" y="6"/>
                  <a:pt x="18" y="5"/>
                </a:cubicBezTo>
                <a:cubicBezTo>
                  <a:pt x="18" y="4"/>
                  <a:pt x="19" y="4"/>
                  <a:pt x="20" y="4"/>
                </a:cubicBezTo>
                <a:cubicBezTo>
                  <a:pt x="18" y="5"/>
                  <a:pt x="16" y="7"/>
                  <a:pt x="14" y="8"/>
                </a:cubicBezTo>
                <a:cubicBezTo>
                  <a:pt x="14" y="9"/>
                  <a:pt x="13" y="9"/>
                  <a:pt x="13" y="9"/>
                </a:cubicBezTo>
                <a:moveTo>
                  <a:pt x="29" y="8"/>
                </a:moveTo>
                <a:cubicBezTo>
                  <a:pt x="27" y="8"/>
                  <a:pt x="26" y="7"/>
                  <a:pt x="24" y="7"/>
                </a:cubicBezTo>
                <a:cubicBezTo>
                  <a:pt x="25" y="6"/>
                  <a:pt x="27" y="5"/>
                  <a:pt x="28" y="4"/>
                </a:cubicBezTo>
                <a:cubicBezTo>
                  <a:pt x="30" y="4"/>
                  <a:pt x="31" y="4"/>
                  <a:pt x="32" y="5"/>
                </a:cubicBezTo>
                <a:cubicBezTo>
                  <a:pt x="32" y="5"/>
                  <a:pt x="32" y="5"/>
                  <a:pt x="32" y="5"/>
                </a:cubicBezTo>
                <a:cubicBezTo>
                  <a:pt x="31" y="6"/>
                  <a:pt x="30" y="7"/>
                  <a:pt x="29" y="8"/>
                </a:cubicBezTo>
                <a:moveTo>
                  <a:pt x="18" y="7"/>
                </a:moveTo>
                <a:cubicBezTo>
                  <a:pt x="19" y="6"/>
                  <a:pt x="21" y="5"/>
                  <a:pt x="23" y="3"/>
                </a:cubicBezTo>
                <a:cubicBezTo>
                  <a:pt x="23" y="3"/>
                  <a:pt x="24" y="3"/>
                  <a:pt x="24" y="3"/>
                </a:cubicBezTo>
                <a:cubicBezTo>
                  <a:pt x="25" y="3"/>
                  <a:pt x="26" y="3"/>
                  <a:pt x="26" y="3"/>
                </a:cubicBezTo>
                <a:cubicBezTo>
                  <a:pt x="25" y="5"/>
                  <a:pt x="23" y="6"/>
                  <a:pt x="22" y="7"/>
                </a:cubicBezTo>
                <a:cubicBezTo>
                  <a:pt x="20" y="7"/>
                  <a:pt x="19" y="7"/>
                  <a:pt x="18" y="7"/>
                </a:cubicBezTo>
                <a:moveTo>
                  <a:pt x="24" y="0"/>
                </a:moveTo>
                <a:cubicBezTo>
                  <a:pt x="20" y="0"/>
                  <a:pt x="16" y="2"/>
                  <a:pt x="12" y="4"/>
                </a:cubicBezTo>
                <a:cubicBezTo>
                  <a:pt x="12" y="4"/>
                  <a:pt x="12" y="4"/>
                  <a:pt x="12" y="4"/>
                </a:cubicBezTo>
                <a:cubicBezTo>
                  <a:pt x="4" y="9"/>
                  <a:pt x="0" y="16"/>
                  <a:pt x="0" y="24"/>
                </a:cubicBezTo>
                <a:cubicBezTo>
                  <a:pt x="0" y="30"/>
                  <a:pt x="3" y="37"/>
                  <a:pt x="7" y="42"/>
                </a:cubicBezTo>
                <a:cubicBezTo>
                  <a:pt x="12" y="46"/>
                  <a:pt x="18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8" y="50"/>
                  <a:pt x="32" y="49"/>
                  <a:pt x="35" y="47"/>
                </a:cubicBezTo>
                <a:cubicBezTo>
                  <a:pt x="36" y="47"/>
                  <a:pt x="36" y="47"/>
                  <a:pt x="36" y="47"/>
                </a:cubicBezTo>
                <a:cubicBezTo>
                  <a:pt x="36" y="47"/>
                  <a:pt x="36" y="47"/>
                  <a:pt x="36" y="47"/>
                </a:cubicBezTo>
                <a:cubicBezTo>
                  <a:pt x="36" y="47"/>
                  <a:pt x="36" y="47"/>
                  <a:pt x="36" y="47"/>
                </a:cubicBezTo>
                <a:cubicBezTo>
                  <a:pt x="36" y="47"/>
                  <a:pt x="36" y="47"/>
                  <a:pt x="37" y="46"/>
                </a:cubicBezTo>
                <a:cubicBezTo>
                  <a:pt x="37" y="46"/>
                  <a:pt x="37" y="46"/>
                  <a:pt x="37" y="46"/>
                </a:cubicBezTo>
                <a:cubicBezTo>
                  <a:pt x="38" y="46"/>
                  <a:pt x="38" y="46"/>
                  <a:pt x="38" y="45"/>
                </a:cubicBezTo>
                <a:cubicBezTo>
                  <a:pt x="39" y="45"/>
                  <a:pt x="39" y="45"/>
                  <a:pt x="39" y="45"/>
                </a:cubicBezTo>
                <a:cubicBezTo>
                  <a:pt x="39" y="45"/>
                  <a:pt x="39" y="45"/>
                  <a:pt x="39" y="45"/>
                </a:cubicBezTo>
                <a:cubicBezTo>
                  <a:pt x="39" y="45"/>
                  <a:pt x="39" y="45"/>
                  <a:pt x="39" y="45"/>
                </a:cubicBezTo>
                <a:cubicBezTo>
                  <a:pt x="39" y="45"/>
                  <a:pt x="39" y="45"/>
                  <a:pt x="39" y="45"/>
                </a:cubicBezTo>
                <a:cubicBezTo>
                  <a:pt x="39" y="45"/>
                  <a:pt x="39" y="45"/>
                  <a:pt x="39" y="45"/>
                </a:cubicBezTo>
                <a:cubicBezTo>
                  <a:pt x="39" y="45"/>
                  <a:pt x="39" y="45"/>
                  <a:pt x="39" y="45"/>
                </a:cubicBezTo>
                <a:cubicBezTo>
                  <a:pt x="39" y="45"/>
                  <a:pt x="39" y="45"/>
                  <a:pt x="39" y="45"/>
                </a:cubicBezTo>
                <a:cubicBezTo>
                  <a:pt x="39" y="45"/>
                  <a:pt x="39" y="45"/>
                  <a:pt x="39" y="45"/>
                </a:cubicBezTo>
                <a:cubicBezTo>
                  <a:pt x="39" y="45"/>
                  <a:pt x="39" y="45"/>
                  <a:pt x="39" y="45"/>
                </a:cubicBezTo>
                <a:cubicBezTo>
                  <a:pt x="46" y="40"/>
                  <a:pt x="49" y="33"/>
                  <a:pt x="49" y="26"/>
                </a:cubicBezTo>
                <a:cubicBezTo>
                  <a:pt x="49" y="20"/>
                  <a:pt x="46" y="13"/>
                  <a:pt x="42" y="9"/>
                </a:cubicBezTo>
                <a:cubicBezTo>
                  <a:pt x="37" y="4"/>
                  <a:pt x="31" y="0"/>
                  <a:pt x="24" y="0"/>
                </a:cubicBezTo>
                <a:cubicBezTo>
                  <a:pt x="24" y="0"/>
                  <a:pt x="24" y="0"/>
                  <a:pt x="24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5" name="CustomShape 16"/>
          <p:cNvSpPr/>
          <p:nvPr/>
        </p:nvSpPr>
        <p:spPr>
          <a:xfrm>
            <a:off x="2119680" y="2840040"/>
            <a:ext cx="80640" cy="86040"/>
          </a:xfrm>
          <a:custGeom>
            <a:avLst/>
            <a:gdLst/>
            <a:ahLst/>
            <a:rect l="l" t="t" r="r" b="b"/>
            <a:pathLst>
              <a:path w="80" h="85">
                <a:moveTo>
                  <a:pt x="35" y="81"/>
                </a:moveTo>
                <a:cubicBezTo>
                  <a:pt x="35" y="81"/>
                  <a:pt x="35" y="81"/>
                  <a:pt x="35" y="81"/>
                </a:cubicBezTo>
                <a:cubicBezTo>
                  <a:pt x="35" y="81"/>
                  <a:pt x="35" y="81"/>
                  <a:pt x="35" y="81"/>
                </a:cubicBezTo>
                <a:cubicBezTo>
                  <a:pt x="35" y="81"/>
                  <a:pt x="35" y="81"/>
                  <a:pt x="35" y="81"/>
                </a:cubicBezTo>
                <a:moveTo>
                  <a:pt x="34" y="81"/>
                </a:moveTo>
                <a:cubicBezTo>
                  <a:pt x="33" y="81"/>
                  <a:pt x="33" y="81"/>
                  <a:pt x="33" y="81"/>
                </a:cubicBezTo>
                <a:cubicBezTo>
                  <a:pt x="34" y="80"/>
                  <a:pt x="34" y="79"/>
                  <a:pt x="35" y="77"/>
                </a:cubicBezTo>
                <a:cubicBezTo>
                  <a:pt x="36" y="78"/>
                  <a:pt x="36" y="78"/>
                  <a:pt x="36" y="78"/>
                </a:cubicBezTo>
                <a:cubicBezTo>
                  <a:pt x="36" y="79"/>
                  <a:pt x="35" y="80"/>
                  <a:pt x="34" y="81"/>
                </a:cubicBezTo>
                <a:moveTo>
                  <a:pt x="31" y="81"/>
                </a:moveTo>
                <a:cubicBezTo>
                  <a:pt x="31" y="81"/>
                  <a:pt x="30" y="81"/>
                  <a:pt x="30" y="80"/>
                </a:cubicBezTo>
                <a:cubicBezTo>
                  <a:pt x="31" y="79"/>
                  <a:pt x="32" y="78"/>
                  <a:pt x="32" y="77"/>
                </a:cubicBezTo>
                <a:cubicBezTo>
                  <a:pt x="33" y="77"/>
                  <a:pt x="33" y="77"/>
                  <a:pt x="34" y="77"/>
                </a:cubicBezTo>
                <a:cubicBezTo>
                  <a:pt x="33" y="78"/>
                  <a:pt x="32" y="80"/>
                  <a:pt x="31" y="81"/>
                </a:cubicBezTo>
                <a:moveTo>
                  <a:pt x="28" y="80"/>
                </a:moveTo>
                <a:cubicBezTo>
                  <a:pt x="28" y="80"/>
                  <a:pt x="28" y="80"/>
                  <a:pt x="27" y="80"/>
                </a:cubicBezTo>
                <a:cubicBezTo>
                  <a:pt x="28" y="78"/>
                  <a:pt x="29" y="77"/>
                  <a:pt x="30" y="76"/>
                </a:cubicBezTo>
                <a:cubicBezTo>
                  <a:pt x="31" y="76"/>
                  <a:pt x="31" y="76"/>
                  <a:pt x="31" y="76"/>
                </a:cubicBezTo>
                <a:cubicBezTo>
                  <a:pt x="30" y="78"/>
                  <a:pt x="29" y="79"/>
                  <a:pt x="28" y="80"/>
                </a:cubicBezTo>
                <a:moveTo>
                  <a:pt x="27" y="77"/>
                </a:moveTo>
                <a:cubicBezTo>
                  <a:pt x="28" y="77"/>
                  <a:pt x="28" y="76"/>
                  <a:pt x="28" y="76"/>
                </a:cubicBezTo>
                <a:cubicBezTo>
                  <a:pt x="29" y="76"/>
                  <a:pt x="29" y="76"/>
                  <a:pt x="29" y="76"/>
                </a:cubicBezTo>
                <a:cubicBezTo>
                  <a:pt x="28" y="76"/>
                  <a:pt x="28" y="77"/>
                  <a:pt x="27" y="77"/>
                </a:cubicBezTo>
                <a:moveTo>
                  <a:pt x="55" y="78"/>
                </a:moveTo>
                <a:cubicBezTo>
                  <a:pt x="56" y="77"/>
                  <a:pt x="56" y="76"/>
                  <a:pt x="56" y="75"/>
                </a:cubicBezTo>
                <a:cubicBezTo>
                  <a:pt x="57" y="75"/>
                  <a:pt x="58" y="74"/>
                  <a:pt x="59" y="74"/>
                </a:cubicBezTo>
                <a:cubicBezTo>
                  <a:pt x="58" y="75"/>
                  <a:pt x="58" y="76"/>
                  <a:pt x="57" y="77"/>
                </a:cubicBezTo>
                <a:cubicBezTo>
                  <a:pt x="57" y="77"/>
                  <a:pt x="56" y="77"/>
                  <a:pt x="55" y="78"/>
                </a:cubicBezTo>
                <a:moveTo>
                  <a:pt x="53" y="77"/>
                </a:moveTo>
                <a:cubicBezTo>
                  <a:pt x="52" y="76"/>
                  <a:pt x="52" y="76"/>
                  <a:pt x="52" y="75"/>
                </a:cubicBezTo>
                <a:cubicBezTo>
                  <a:pt x="52" y="74"/>
                  <a:pt x="52" y="73"/>
                  <a:pt x="53" y="72"/>
                </a:cubicBezTo>
                <a:cubicBezTo>
                  <a:pt x="53" y="72"/>
                  <a:pt x="53" y="73"/>
                  <a:pt x="54" y="74"/>
                </a:cubicBezTo>
                <a:cubicBezTo>
                  <a:pt x="53" y="75"/>
                  <a:pt x="53" y="76"/>
                  <a:pt x="53" y="77"/>
                </a:cubicBezTo>
                <a:moveTo>
                  <a:pt x="42" y="72"/>
                </a:moveTo>
                <a:cubicBezTo>
                  <a:pt x="42" y="72"/>
                  <a:pt x="43" y="72"/>
                  <a:pt x="44" y="72"/>
                </a:cubicBezTo>
                <a:cubicBezTo>
                  <a:pt x="43" y="73"/>
                  <a:pt x="42" y="74"/>
                  <a:pt x="41" y="75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74"/>
                  <a:pt x="41" y="73"/>
                  <a:pt x="41" y="72"/>
                </a:cubicBezTo>
                <a:cubicBezTo>
                  <a:pt x="42" y="72"/>
                  <a:pt x="42" y="72"/>
                  <a:pt x="42" y="72"/>
                </a:cubicBezTo>
                <a:moveTo>
                  <a:pt x="60" y="75"/>
                </a:moveTo>
                <a:cubicBezTo>
                  <a:pt x="60" y="74"/>
                  <a:pt x="61" y="73"/>
                  <a:pt x="61" y="73"/>
                </a:cubicBezTo>
                <a:cubicBezTo>
                  <a:pt x="62" y="72"/>
                  <a:pt x="63" y="72"/>
                  <a:pt x="63" y="71"/>
                </a:cubicBezTo>
                <a:cubicBezTo>
                  <a:pt x="63" y="72"/>
                  <a:pt x="63" y="73"/>
                  <a:pt x="63" y="73"/>
                </a:cubicBezTo>
                <a:cubicBezTo>
                  <a:pt x="62" y="74"/>
                  <a:pt x="61" y="74"/>
                  <a:pt x="60" y="75"/>
                </a:cubicBezTo>
                <a:moveTo>
                  <a:pt x="43" y="75"/>
                </a:moveTo>
                <a:cubicBezTo>
                  <a:pt x="44" y="74"/>
                  <a:pt x="45" y="73"/>
                  <a:pt x="46" y="72"/>
                </a:cubicBezTo>
                <a:cubicBezTo>
                  <a:pt x="46" y="71"/>
                  <a:pt x="47" y="71"/>
                  <a:pt x="47" y="71"/>
                </a:cubicBezTo>
                <a:cubicBezTo>
                  <a:pt x="46" y="73"/>
                  <a:pt x="45" y="74"/>
                  <a:pt x="45" y="75"/>
                </a:cubicBezTo>
                <a:cubicBezTo>
                  <a:pt x="44" y="75"/>
                  <a:pt x="43" y="75"/>
                  <a:pt x="43" y="75"/>
                </a:cubicBezTo>
                <a:moveTo>
                  <a:pt x="47" y="75"/>
                </a:moveTo>
                <a:cubicBezTo>
                  <a:pt x="48" y="73"/>
                  <a:pt x="48" y="72"/>
                  <a:pt x="49" y="71"/>
                </a:cubicBezTo>
                <a:cubicBezTo>
                  <a:pt x="50" y="71"/>
                  <a:pt x="50" y="71"/>
                  <a:pt x="50" y="71"/>
                </a:cubicBezTo>
                <a:cubicBezTo>
                  <a:pt x="50" y="72"/>
                  <a:pt x="49" y="73"/>
                  <a:pt x="49" y="74"/>
                </a:cubicBezTo>
                <a:cubicBezTo>
                  <a:pt x="48" y="74"/>
                  <a:pt x="47" y="74"/>
                  <a:pt x="47" y="75"/>
                </a:cubicBezTo>
                <a:moveTo>
                  <a:pt x="26" y="72"/>
                </a:moveTo>
                <a:cubicBezTo>
                  <a:pt x="24" y="72"/>
                  <a:pt x="23" y="71"/>
                  <a:pt x="22" y="70"/>
                </a:cubicBezTo>
                <a:cubicBezTo>
                  <a:pt x="23" y="69"/>
                  <a:pt x="25" y="69"/>
                  <a:pt x="26" y="68"/>
                </a:cubicBezTo>
                <a:cubicBezTo>
                  <a:pt x="27" y="68"/>
                  <a:pt x="27" y="68"/>
                  <a:pt x="27" y="68"/>
                </a:cubicBezTo>
                <a:cubicBezTo>
                  <a:pt x="26" y="70"/>
                  <a:pt x="26" y="71"/>
                  <a:pt x="26" y="72"/>
                </a:cubicBezTo>
                <a:moveTo>
                  <a:pt x="21" y="69"/>
                </a:moveTo>
                <a:cubicBezTo>
                  <a:pt x="21" y="69"/>
                  <a:pt x="20" y="69"/>
                  <a:pt x="20" y="68"/>
                </a:cubicBezTo>
                <a:cubicBezTo>
                  <a:pt x="21" y="67"/>
                  <a:pt x="22" y="67"/>
                  <a:pt x="23" y="66"/>
                </a:cubicBezTo>
                <a:cubicBezTo>
                  <a:pt x="23" y="66"/>
                  <a:pt x="24" y="67"/>
                  <a:pt x="24" y="67"/>
                </a:cubicBezTo>
                <a:cubicBezTo>
                  <a:pt x="23" y="68"/>
                  <a:pt x="22" y="69"/>
                  <a:pt x="21" y="69"/>
                </a:cubicBezTo>
                <a:moveTo>
                  <a:pt x="19" y="67"/>
                </a:moveTo>
                <a:cubicBezTo>
                  <a:pt x="18" y="67"/>
                  <a:pt x="18" y="67"/>
                  <a:pt x="18" y="67"/>
                </a:cubicBezTo>
                <a:cubicBezTo>
                  <a:pt x="18" y="66"/>
                  <a:pt x="18" y="65"/>
                  <a:pt x="19" y="65"/>
                </a:cubicBezTo>
                <a:cubicBezTo>
                  <a:pt x="19" y="64"/>
                  <a:pt x="19" y="64"/>
                  <a:pt x="20" y="64"/>
                </a:cubicBezTo>
                <a:cubicBezTo>
                  <a:pt x="20" y="64"/>
                  <a:pt x="21" y="65"/>
                  <a:pt x="22" y="65"/>
                </a:cubicBezTo>
                <a:cubicBezTo>
                  <a:pt x="21" y="66"/>
                  <a:pt x="20" y="66"/>
                  <a:pt x="19" y="67"/>
                </a:cubicBezTo>
                <a:moveTo>
                  <a:pt x="13" y="67"/>
                </a:moveTo>
                <a:cubicBezTo>
                  <a:pt x="13" y="66"/>
                  <a:pt x="14" y="65"/>
                  <a:pt x="14" y="65"/>
                </a:cubicBezTo>
                <a:cubicBezTo>
                  <a:pt x="15" y="64"/>
                  <a:pt x="15" y="64"/>
                  <a:pt x="16" y="64"/>
                </a:cubicBezTo>
                <a:cubicBezTo>
                  <a:pt x="16" y="64"/>
                  <a:pt x="15" y="65"/>
                  <a:pt x="15" y="66"/>
                </a:cubicBezTo>
                <a:cubicBezTo>
                  <a:pt x="14" y="66"/>
                  <a:pt x="14" y="67"/>
                  <a:pt x="13" y="67"/>
                </a:cubicBezTo>
                <a:moveTo>
                  <a:pt x="10" y="67"/>
                </a:moveTo>
                <a:cubicBezTo>
                  <a:pt x="10" y="66"/>
                  <a:pt x="9" y="65"/>
                  <a:pt x="9" y="64"/>
                </a:cubicBezTo>
                <a:cubicBezTo>
                  <a:pt x="9" y="64"/>
                  <a:pt x="10" y="63"/>
                  <a:pt x="10" y="62"/>
                </a:cubicBezTo>
                <a:cubicBezTo>
                  <a:pt x="11" y="63"/>
                  <a:pt x="11" y="63"/>
                  <a:pt x="11" y="64"/>
                </a:cubicBezTo>
                <a:cubicBezTo>
                  <a:pt x="11" y="64"/>
                  <a:pt x="11" y="65"/>
                  <a:pt x="10" y="66"/>
                </a:cubicBezTo>
                <a:cubicBezTo>
                  <a:pt x="10" y="67"/>
                  <a:pt x="10" y="67"/>
                  <a:pt x="10" y="67"/>
                </a:cubicBezTo>
                <a:moveTo>
                  <a:pt x="8" y="63"/>
                </a:moveTo>
                <a:cubicBezTo>
                  <a:pt x="7" y="62"/>
                  <a:pt x="7" y="62"/>
                  <a:pt x="7" y="61"/>
                </a:cubicBezTo>
                <a:cubicBezTo>
                  <a:pt x="7" y="60"/>
                  <a:pt x="8" y="60"/>
                  <a:pt x="8" y="59"/>
                </a:cubicBezTo>
                <a:cubicBezTo>
                  <a:pt x="9" y="60"/>
                  <a:pt x="9" y="61"/>
                  <a:pt x="10" y="61"/>
                </a:cubicBezTo>
                <a:cubicBezTo>
                  <a:pt x="9" y="62"/>
                  <a:pt x="8" y="62"/>
                  <a:pt x="8" y="63"/>
                </a:cubicBezTo>
                <a:moveTo>
                  <a:pt x="6" y="60"/>
                </a:moveTo>
                <a:cubicBezTo>
                  <a:pt x="6" y="59"/>
                  <a:pt x="6" y="59"/>
                  <a:pt x="6" y="59"/>
                </a:cubicBezTo>
                <a:cubicBezTo>
                  <a:pt x="6" y="59"/>
                  <a:pt x="7" y="58"/>
                  <a:pt x="7" y="57"/>
                </a:cubicBezTo>
                <a:cubicBezTo>
                  <a:pt x="7" y="57"/>
                  <a:pt x="7" y="58"/>
                  <a:pt x="8" y="58"/>
                </a:cubicBezTo>
                <a:cubicBezTo>
                  <a:pt x="7" y="59"/>
                  <a:pt x="7" y="59"/>
                  <a:pt x="6" y="60"/>
                </a:cubicBezTo>
                <a:moveTo>
                  <a:pt x="73" y="59"/>
                </a:moveTo>
                <a:cubicBezTo>
                  <a:pt x="72" y="58"/>
                  <a:pt x="72" y="58"/>
                  <a:pt x="72" y="58"/>
                </a:cubicBezTo>
                <a:cubicBezTo>
                  <a:pt x="73" y="57"/>
                  <a:pt x="73" y="57"/>
                  <a:pt x="74" y="56"/>
                </a:cubicBezTo>
                <a:cubicBezTo>
                  <a:pt x="74" y="57"/>
                  <a:pt x="73" y="58"/>
                  <a:pt x="73" y="59"/>
                </a:cubicBezTo>
                <a:moveTo>
                  <a:pt x="67" y="59"/>
                </a:moveTo>
                <a:cubicBezTo>
                  <a:pt x="68" y="58"/>
                  <a:pt x="68" y="57"/>
                  <a:pt x="69" y="57"/>
                </a:cubicBezTo>
                <a:cubicBezTo>
                  <a:pt x="69" y="56"/>
                  <a:pt x="70" y="55"/>
                  <a:pt x="70" y="55"/>
                </a:cubicBezTo>
                <a:cubicBezTo>
                  <a:pt x="71" y="55"/>
                  <a:pt x="71" y="54"/>
                  <a:pt x="72" y="54"/>
                </a:cubicBezTo>
                <a:cubicBezTo>
                  <a:pt x="73" y="55"/>
                  <a:pt x="73" y="55"/>
                  <a:pt x="73" y="55"/>
                </a:cubicBezTo>
                <a:cubicBezTo>
                  <a:pt x="72" y="56"/>
                  <a:pt x="71" y="57"/>
                  <a:pt x="70" y="58"/>
                </a:cubicBezTo>
                <a:cubicBezTo>
                  <a:pt x="70" y="58"/>
                  <a:pt x="70" y="58"/>
                  <a:pt x="70" y="58"/>
                </a:cubicBezTo>
                <a:cubicBezTo>
                  <a:pt x="70" y="58"/>
                  <a:pt x="70" y="58"/>
                  <a:pt x="70" y="58"/>
                </a:cubicBezTo>
                <a:cubicBezTo>
                  <a:pt x="69" y="58"/>
                  <a:pt x="69" y="58"/>
                  <a:pt x="68" y="58"/>
                </a:cubicBezTo>
                <a:cubicBezTo>
                  <a:pt x="68" y="59"/>
                  <a:pt x="67" y="59"/>
                  <a:pt x="67" y="59"/>
                </a:cubicBezTo>
                <a:moveTo>
                  <a:pt x="10" y="48"/>
                </a:moveTo>
                <a:cubicBezTo>
                  <a:pt x="10" y="48"/>
                  <a:pt x="10" y="47"/>
                  <a:pt x="10" y="47"/>
                </a:cubicBezTo>
                <a:cubicBezTo>
                  <a:pt x="10" y="47"/>
                  <a:pt x="10" y="47"/>
                  <a:pt x="10" y="47"/>
                </a:cubicBezTo>
                <a:cubicBezTo>
                  <a:pt x="10" y="48"/>
                  <a:pt x="10" y="48"/>
                  <a:pt x="10" y="48"/>
                </a:cubicBezTo>
                <a:cubicBezTo>
                  <a:pt x="10" y="48"/>
                  <a:pt x="10" y="48"/>
                  <a:pt x="10" y="48"/>
                </a:cubicBezTo>
                <a:moveTo>
                  <a:pt x="7" y="42"/>
                </a:moveTo>
                <a:cubicBezTo>
                  <a:pt x="6" y="42"/>
                  <a:pt x="6" y="42"/>
                  <a:pt x="6" y="42"/>
                </a:cubicBezTo>
                <a:cubicBezTo>
                  <a:pt x="7" y="42"/>
                  <a:pt x="7" y="41"/>
                  <a:pt x="8" y="40"/>
                </a:cubicBezTo>
                <a:cubicBezTo>
                  <a:pt x="8" y="41"/>
                  <a:pt x="7" y="41"/>
                  <a:pt x="7" y="42"/>
                </a:cubicBezTo>
                <a:cubicBezTo>
                  <a:pt x="7" y="42"/>
                  <a:pt x="7" y="42"/>
                  <a:pt x="7" y="42"/>
                </a:cubicBezTo>
                <a:moveTo>
                  <a:pt x="5" y="42"/>
                </a:moveTo>
                <a:cubicBezTo>
                  <a:pt x="4" y="42"/>
                  <a:pt x="4" y="42"/>
                  <a:pt x="4" y="42"/>
                </a:cubicBezTo>
                <a:cubicBezTo>
                  <a:pt x="4" y="41"/>
                  <a:pt x="4" y="41"/>
                  <a:pt x="4" y="41"/>
                </a:cubicBezTo>
                <a:cubicBezTo>
                  <a:pt x="4" y="40"/>
                  <a:pt x="5" y="39"/>
                  <a:pt x="6" y="38"/>
                </a:cubicBezTo>
                <a:cubicBezTo>
                  <a:pt x="6" y="38"/>
                  <a:pt x="7" y="38"/>
                  <a:pt x="7" y="38"/>
                </a:cubicBezTo>
                <a:cubicBezTo>
                  <a:pt x="6" y="40"/>
                  <a:pt x="6" y="41"/>
                  <a:pt x="5" y="42"/>
                </a:cubicBezTo>
                <a:moveTo>
                  <a:pt x="4" y="38"/>
                </a:moveTo>
                <a:cubicBezTo>
                  <a:pt x="4" y="38"/>
                  <a:pt x="4" y="38"/>
                  <a:pt x="4" y="38"/>
                </a:cubicBezTo>
                <a:cubicBezTo>
                  <a:pt x="5" y="38"/>
                  <a:pt x="5" y="38"/>
                  <a:pt x="5" y="38"/>
                </a:cubicBezTo>
                <a:cubicBezTo>
                  <a:pt x="4" y="38"/>
                  <a:pt x="4" y="38"/>
                  <a:pt x="4" y="38"/>
                </a:cubicBezTo>
                <a:moveTo>
                  <a:pt x="73" y="30"/>
                </a:moveTo>
                <a:cubicBezTo>
                  <a:pt x="73" y="30"/>
                  <a:pt x="73" y="29"/>
                  <a:pt x="73" y="29"/>
                </a:cubicBezTo>
                <a:cubicBezTo>
                  <a:pt x="73" y="29"/>
                  <a:pt x="74" y="29"/>
                  <a:pt x="74" y="28"/>
                </a:cubicBezTo>
                <a:cubicBezTo>
                  <a:pt x="74" y="29"/>
                  <a:pt x="74" y="29"/>
                  <a:pt x="73" y="30"/>
                </a:cubicBezTo>
                <a:cubicBezTo>
                  <a:pt x="73" y="30"/>
                  <a:pt x="73" y="30"/>
                  <a:pt x="73" y="30"/>
                </a:cubicBezTo>
                <a:moveTo>
                  <a:pt x="17" y="18"/>
                </a:moveTo>
                <a:cubicBezTo>
                  <a:pt x="17" y="17"/>
                  <a:pt x="17" y="17"/>
                  <a:pt x="17" y="17"/>
                </a:cubicBezTo>
                <a:cubicBezTo>
                  <a:pt x="17" y="16"/>
                  <a:pt x="17" y="15"/>
                  <a:pt x="18" y="14"/>
                </a:cubicBezTo>
                <a:cubicBezTo>
                  <a:pt x="18" y="15"/>
                  <a:pt x="18" y="15"/>
                  <a:pt x="19" y="16"/>
                </a:cubicBezTo>
                <a:cubicBezTo>
                  <a:pt x="18" y="16"/>
                  <a:pt x="17" y="17"/>
                  <a:pt x="17" y="18"/>
                </a:cubicBezTo>
                <a:moveTo>
                  <a:pt x="43" y="9"/>
                </a:moveTo>
                <a:cubicBezTo>
                  <a:pt x="44" y="9"/>
                  <a:pt x="44" y="9"/>
                  <a:pt x="44" y="8"/>
                </a:cubicBezTo>
                <a:cubicBezTo>
                  <a:pt x="45" y="7"/>
                  <a:pt x="45" y="5"/>
                  <a:pt x="46" y="3"/>
                </a:cubicBezTo>
                <a:cubicBezTo>
                  <a:pt x="49" y="4"/>
                  <a:pt x="52" y="4"/>
                  <a:pt x="55" y="6"/>
                </a:cubicBezTo>
                <a:cubicBezTo>
                  <a:pt x="54" y="7"/>
                  <a:pt x="54" y="9"/>
                  <a:pt x="53" y="10"/>
                </a:cubicBezTo>
                <a:cubicBezTo>
                  <a:pt x="53" y="11"/>
                  <a:pt x="54" y="12"/>
                  <a:pt x="54" y="12"/>
                </a:cubicBezTo>
                <a:cubicBezTo>
                  <a:pt x="58" y="14"/>
                  <a:pt x="61" y="16"/>
                  <a:pt x="63" y="19"/>
                </a:cubicBezTo>
                <a:cubicBezTo>
                  <a:pt x="64" y="19"/>
                  <a:pt x="64" y="19"/>
                  <a:pt x="65" y="19"/>
                </a:cubicBezTo>
                <a:cubicBezTo>
                  <a:pt x="65" y="19"/>
                  <a:pt x="65" y="19"/>
                  <a:pt x="65" y="19"/>
                </a:cubicBezTo>
                <a:cubicBezTo>
                  <a:pt x="67" y="18"/>
                  <a:pt x="68" y="17"/>
                  <a:pt x="70" y="16"/>
                </a:cubicBezTo>
                <a:cubicBezTo>
                  <a:pt x="70" y="17"/>
                  <a:pt x="70" y="17"/>
                  <a:pt x="70" y="17"/>
                </a:cubicBezTo>
                <a:cubicBezTo>
                  <a:pt x="71" y="18"/>
                  <a:pt x="72" y="19"/>
                  <a:pt x="72" y="21"/>
                </a:cubicBezTo>
                <a:cubicBezTo>
                  <a:pt x="73" y="22"/>
                  <a:pt x="74" y="23"/>
                  <a:pt x="74" y="23"/>
                </a:cubicBezTo>
                <a:cubicBezTo>
                  <a:pt x="74" y="23"/>
                  <a:pt x="74" y="24"/>
                  <a:pt x="74" y="25"/>
                </a:cubicBezTo>
                <a:cubicBezTo>
                  <a:pt x="73" y="25"/>
                  <a:pt x="72" y="26"/>
                  <a:pt x="70" y="27"/>
                </a:cubicBezTo>
                <a:cubicBezTo>
                  <a:pt x="70" y="28"/>
                  <a:pt x="69" y="28"/>
                  <a:pt x="70" y="29"/>
                </a:cubicBezTo>
                <a:cubicBezTo>
                  <a:pt x="70" y="30"/>
                  <a:pt x="70" y="31"/>
                  <a:pt x="71" y="33"/>
                </a:cubicBezTo>
                <a:cubicBezTo>
                  <a:pt x="71" y="33"/>
                  <a:pt x="71" y="33"/>
                  <a:pt x="71" y="33"/>
                </a:cubicBezTo>
                <a:cubicBezTo>
                  <a:pt x="71" y="35"/>
                  <a:pt x="71" y="37"/>
                  <a:pt x="71" y="39"/>
                </a:cubicBezTo>
                <a:cubicBezTo>
                  <a:pt x="71" y="39"/>
                  <a:pt x="71" y="40"/>
                  <a:pt x="71" y="40"/>
                </a:cubicBezTo>
                <a:cubicBezTo>
                  <a:pt x="71" y="41"/>
                  <a:pt x="72" y="42"/>
                  <a:pt x="72" y="42"/>
                </a:cubicBezTo>
                <a:cubicBezTo>
                  <a:pt x="74" y="42"/>
                  <a:pt x="76" y="42"/>
                  <a:pt x="77" y="43"/>
                </a:cubicBezTo>
                <a:cubicBezTo>
                  <a:pt x="77" y="46"/>
                  <a:pt x="76" y="49"/>
                  <a:pt x="75" y="52"/>
                </a:cubicBezTo>
                <a:cubicBezTo>
                  <a:pt x="74" y="52"/>
                  <a:pt x="73" y="52"/>
                  <a:pt x="72" y="52"/>
                </a:cubicBezTo>
                <a:cubicBezTo>
                  <a:pt x="72" y="52"/>
                  <a:pt x="72" y="52"/>
                  <a:pt x="72" y="52"/>
                </a:cubicBezTo>
                <a:cubicBezTo>
                  <a:pt x="71" y="52"/>
                  <a:pt x="70" y="52"/>
                  <a:pt x="69" y="53"/>
                </a:cubicBezTo>
                <a:cubicBezTo>
                  <a:pt x="67" y="54"/>
                  <a:pt x="66" y="55"/>
                  <a:pt x="65" y="56"/>
                </a:cubicBezTo>
                <a:cubicBezTo>
                  <a:pt x="65" y="58"/>
                  <a:pt x="63" y="59"/>
                  <a:pt x="62" y="61"/>
                </a:cubicBezTo>
                <a:cubicBezTo>
                  <a:pt x="61" y="61"/>
                  <a:pt x="61" y="62"/>
                  <a:pt x="62" y="63"/>
                </a:cubicBezTo>
                <a:cubicBezTo>
                  <a:pt x="62" y="64"/>
                  <a:pt x="63" y="66"/>
                  <a:pt x="64" y="67"/>
                </a:cubicBezTo>
                <a:cubicBezTo>
                  <a:pt x="62" y="69"/>
                  <a:pt x="59" y="71"/>
                  <a:pt x="56" y="72"/>
                </a:cubicBezTo>
                <a:cubicBezTo>
                  <a:pt x="55" y="71"/>
                  <a:pt x="54" y="69"/>
                  <a:pt x="54" y="68"/>
                </a:cubicBezTo>
                <a:cubicBezTo>
                  <a:pt x="53" y="67"/>
                  <a:pt x="53" y="67"/>
                  <a:pt x="52" y="67"/>
                </a:cubicBezTo>
                <a:cubicBezTo>
                  <a:pt x="52" y="67"/>
                  <a:pt x="52" y="67"/>
                  <a:pt x="52" y="67"/>
                </a:cubicBezTo>
                <a:cubicBezTo>
                  <a:pt x="48" y="68"/>
                  <a:pt x="45" y="69"/>
                  <a:pt x="42" y="69"/>
                </a:cubicBezTo>
                <a:cubicBezTo>
                  <a:pt x="41" y="69"/>
                  <a:pt x="41" y="69"/>
                  <a:pt x="40" y="69"/>
                </a:cubicBezTo>
                <a:cubicBezTo>
                  <a:pt x="40" y="69"/>
                  <a:pt x="40" y="69"/>
                  <a:pt x="40" y="69"/>
                </a:cubicBezTo>
                <a:cubicBezTo>
                  <a:pt x="40" y="69"/>
                  <a:pt x="39" y="69"/>
                  <a:pt x="39" y="70"/>
                </a:cubicBezTo>
                <a:cubicBezTo>
                  <a:pt x="38" y="72"/>
                  <a:pt x="38" y="73"/>
                  <a:pt x="38" y="75"/>
                </a:cubicBezTo>
                <a:cubicBezTo>
                  <a:pt x="35" y="74"/>
                  <a:pt x="32" y="74"/>
                  <a:pt x="29" y="73"/>
                </a:cubicBezTo>
                <a:cubicBezTo>
                  <a:pt x="29" y="71"/>
                  <a:pt x="29" y="69"/>
                  <a:pt x="30" y="68"/>
                </a:cubicBezTo>
                <a:cubicBezTo>
                  <a:pt x="30" y="67"/>
                  <a:pt x="30" y="66"/>
                  <a:pt x="29" y="66"/>
                </a:cubicBezTo>
                <a:cubicBezTo>
                  <a:pt x="25" y="64"/>
                  <a:pt x="22" y="62"/>
                  <a:pt x="20" y="59"/>
                </a:cubicBezTo>
                <a:cubicBezTo>
                  <a:pt x="19" y="59"/>
                  <a:pt x="19" y="59"/>
                  <a:pt x="19" y="59"/>
                </a:cubicBezTo>
                <a:cubicBezTo>
                  <a:pt x="18" y="59"/>
                  <a:pt x="18" y="59"/>
                  <a:pt x="18" y="59"/>
                </a:cubicBezTo>
                <a:cubicBezTo>
                  <a:pt x="16" y="60"/>
                  <a:pt x="15" y="61"/>
                  <a:pt x="14" y="61"/>
                </a:cubicBezTo>
                <a:cubicBezTo>
                  <a:pt x="12" y="59"/>
                  <a:pt x="10" y="56"/>
                  <a:pt x="9" y="53"/>
                </a:cubicBezTo>
                <a:cubicBezTo>
                  <a:pt x="10" y="53"/>
                  <a:pt x="12" y="52"/>
                  <a:pt x="13" y="51"/>
                </a:cubicBezTo>
                <a:cubicBezTo>
                  <a:pt x="14" y="51"/>
                  <a:pt x="14" y="50"/>
                  <a:pt x="14" y="49"/>
                </a:cubicBezTo>
                <a:cubicBezTo>
                  <a:pt x="12" y="46"/>
                  <a:pt x="12" y="43"/>
                  <a:pt x="12" y="39"/>
                </a:cubicBezTo>
                <a:cubicBezTo>
                  <a:pt x="12" y="39"/>
                  <a:pt x="12" y="38"/>
                  <a:pt x="12" y="38"/>
                </a:cubicBezTo>
                <a:cubicBezTo>
                  <a:pt x="12" y="37"/>
                  <a:pt x="11" y="36"/>
                  <a:pt x="11" y="36"/>
                </a:cubicBezTo>
                <a:cubicBezTo>
                  <a:pt x="9" y="36"/>
                  <a:pt x="7" y="35"/>
                  <a:pt x="6" y="35"/>
                </a:cubicBezTo>
                <a:cubicBezTo>
                  <a:pt x="6" y="32"/>
                  <a:pt x="7" y="29"/>
                  <a:pt x="8" y="26"/>
                </a:cubicBezTo>
                <a:cubicBezTo>
                  <a:pt x="10" y="26"/>
                  <a:pt x="11" y="27"/>
                  <a:pt x="13" y="27"/>
                </a:cubicBezTo>
                <a:cubicBezTo>
                  <a:pt x="13" y="27"/>
                  <a:pt x="13" y="27"/>
                  <a:pt x="13" y="27"/>
                </a:cubicBezTo>
                <a:cubicBezTo>
                  <a:pt x="14" y="27"/>
                  <a:pt x="14" y="27"/>
                  <a:pt x="15" y="26"/>
                </a:cubicBezTo>
                <a:cubicBezTo>
                  <a:pt x="16" y="25"/>
                  <a:pt x="17" y="23"/>
                  <a:pt x="18" y="21"/>
                </a:cubicBezTo>
                <a:cubicBezTo>
                  <a:pt x="18" y="21"/>
                  <a:pt x="18" y="21"/>
                  <a:pt x="18" y="21"/>
                </a:cubicBezTo>
                <a:cubicBezTo>
                  <a:pt x="19" y="20"/>
                  <a:pt x="20" y="18"/>
                  <a:pt x="21" y="17"/>
                </a:cubicBezTo>
                <a:cubicBezTo>
                  <a:pt x="22" y="17"/>
                  <a:pt x="22" y="16"/>
                  <a:pt x="22" y="15"/>
                </a:cubicBezTo>
                <a:cubicBezTo>
                  <a:pt x="21" y="14"/>
                  <a:pt x="20" y="12"/>
                  <a:pt x="19" y="11"/>
                </a:cubicBezTo>
                <a:cubicBezTo>
                  <a:pt x="22" y="9"/>
                  <a:pt x="24" y="7"/>
                  <a:pt x="27" y="6"/>
                </a:cubicBezTo>
                <a:cubicBezTo>
                  <a:pt x="28" y="8"/>
                  <a:pt x="29" y="9"/>
                  <a:pt x="30" y="10"/>
                </a:cubicBezTo>
                <a:cubicBezTo>
                  <a:pt x="30" y="11"/>
                  <a:pt x="31" y="11"/>
                  <a:pt x="31" y="11"/>
                </a:cubicBezTo>
                <a:cubicBezTo>
                  <a:pt x="31" y="11"/>
                  <a:pt x="31" y="11"/>
                  <a:pt x="32" y="11"/>
                </a:cubicBezTo>
                <a:cubicBezTo>
                  <a:pt x="35" y="10"/>
                  <a:pt x="38" y="9"/>
                  <a:pt x="42" y="9"/>
                </a:cubicBezTo>
                <a:cubicBezTo>
                  <a:pt x="42" y="9"/>
                  <a:pt x="42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moveTo>
                  <a:pt x="44" y="0"/>
                </a:moveTo>
                <a:cubicBezTo>
                  <a:pt x="44" y="0"/>
                  <a:pt x="43" y="1"/>
                  <a:pt x="43" y="1"/>
                </a:cubicBezTo>
                <a:cubicBezTo>
                  <a:pt x="43" y="3"/>
                  <a:pt x="42" y="5"/>
                  <a:pt x="42" y="6"/>
                </a:cubicBezTo>
                <a:cubicBezTo>
                  <a:pt x="42" y="6"/>
                  <a:pt x="42" y="6"/>
                  <a:pt x="42" y="6"/>
                </a:cubicBezTo>
                <a:cubicBezTo>
                  <a:pt x="38" y="6"/>
                  <a:pt x="35" y="7"/>
                  <a:pt x="32" y="8"/>
                </a:cubicBezTo>
                <a:cubicBezTo>
                  <a:pt x="31" y="6"/>
                  <a:pt x="30" y="5"/>
                  <a:pt x="29" y="4"/>
                </a:cubicBezTo>
                <a:cubicBezTo>
                  <a:pt x="29" y="3"/>
                  <a:pt x="28" y="3"/>
                  <a:pt x="28" y="3"/>
                </a:cubicBezTo>
                <a:cubicBezTo>
                  <a:pt x="28" y="3"/>
                  <a:pt x="27" y="3"/>
                  <a:pt x="27" y="3"/>
                </a:cubicBezTo>
                <a:cubicBezTo>
                  <a:pt x="23" y="5"/>
                  <a:pt x="20" y="7"/>
                  <a:pt x="16" y="10"/>
                </a:cubicBezTo>
                <a:cubicBezTo>
                  <a:pt x="16" y="10"/>
                  <a:pt x="16" y="10"/>
                  <a:pt x="16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5" y="13"/>
                  <a:pt x="15" y="15"/>
                  <a:pt x="14" y="17"/>
                </a:cubicBezTo>
                <a:cubicBezTo>
                  <a:pt x="13" y="17"/>
                  <a:pt x="13" y="18"/>
                  <a:pt x="14" y="18"/>
                </a:cubicBezTo>
                <a:cubicBezTo>
                  <a:pt x="14" y="19"/>
                  <a:pt x="15" y="19"/>
                  <a:pt x="15" y="20"/>
                </a:cubicBezTo>
                <a:cubicBezTo>
                  <a:pt x="14" y="21"/>
                  <a:pt x="13" y="23"/>
                  <a:pt x="13" y="24"/>
                </a:cubicBezTo>
                <a:cubicBezTo>
                  <a:pt x="11" y="24"/>
                  <a:pt x="9" y="23"/>
                  <a:pt x="8" y="23"/>
                </a:cubicBezTo>
                <a:cubicBezTo>
                  <a:pt x="7" y="23"/>
                  <a:pt x="7" y="23"/>
                  <a:pt x="7" y="23"/>
                </a:cubicBezTo>
                <a:cubicBezTo>
                  <a:pt x="7" y="23"/>
                  <a:pt x="6" y="23"/>
                  <a:pt x="6" y="24"/>
                </a:cubicBezTo>
                <a:cubicBezTo>
                  <a:pt x="6" y="25"/>
                  <a:pt x="6" y="25"/>
                  <a:pt x="6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3" y="29"/>
                  <a:pt x="1" y="38"/>
                  <a:pt x="0" y="43"/>
                </a:cubicBezTo>
                <a:cubicBezTo>
                  <a:pt x="0" y="43"/>
                  <a:pt x="1" y="44"/>
                  <a:pt x="2" y="44"/>
                </a:cubicBezTo>
                <a:cubicBezTo>
                  <a:pt x="3" y="45"/>
                  <a:pt x="5" y="45"/>
                  <a:pt x="7" y="45"/>
                </a:cubicBezTo>
                <a:cubicBezTo>
                  <a:pt x="7" y="46"/>
                  <a:pt x="7" y="46"/>
                  <a:pt x="7" y="46"/>
                </a:cubicBezTo>
                <a:cubicBezTo>
                  <a:pt x="7" y="47"/>
                  <a:pt x="7" y="49"/>
                  <a:pt x="7" y="51"/>
                </a:cubicBezTo>
                <a:cubicBezTo>
                  <a:pt x="6" y="52"/>
                  <a:pt x="6" y="52"/>
                  <a:pt x="6" y="52"/>
                </a:cubicBezTo>
                <a:cubicBezTo>
                  <a:pt x="6" y="52"/>
                  <a:pt x="5" y="52"/>
                  <a:pt x="5" y="53"/>
                </a:cubicBezTo>
                <a:cubicBezTo>
                  <a:pt x="5" y="55"/>
                  <a:pt x="4" y="57"/>
                  <a:pt x="3" y="59"/>
                </a:cubicBezTo>
                <a:cubicBezTo>
                  <a:pt x="3" y="59"/>
                  <a:pt x="3" y="59"/>
                  <a:pt x="3" y="59"/>
                </a:cubicBezTo>
                <a:cubicBezTo>
                  <a:pt x="3" y="59"/>
                  <a:pt x="3" y="59"/>
                  <a:pt x="3" y="59"/>
                </a:cubicBezTo>
                <a:cubicBezTo>
                  <a:pt x="3" y="60"/>
                  <a:pt x="3" y="61"/>
                  <a:pt x="4" y="61"/>
                </a:cubicBezTo>
                <a:cubicBezTo>
                  <a:pt x="5" y="64"/>
                  <a:pt x="7" y="68"/>
                  <a:pt x="9" y="70"/>
                </a:cubicBezTo>
                <a:cubicBezTo>
                  <a:pt x="9" y="71"/>
                  <a:pt x="10" y="71"/>
                  <a:pt x="10" y="71"/>
                </a:cubicBezTo>
                <a:cubicBezTo>
                  <a:pt x="10" y="71"/>
                  <a:pt x="11" y="71"/>
                  <a:pt x="11" y="71"/>
                </a:cubicBezTo>
                <a:cubicBezTo>
                  <a:pt x="11" y="71"/>
                  <a:pt x="11" y="71"/>
                  <a:pt x="12" y="71"/>
                </a:cubicBezTo>
                <a:cubicBezTo>
                  <a:pt x="13" y="70"/>
                  <a:pt x="14" y="70"/>
                  <a:pt x="16" y="69"/>
                </a:cubicBezTo>
                <a:cubicBezTo>
                  <a:pt x="18" y="71"/>
                  <a:pt x="20" y="73"/>
                  <a:pt x="23" y="74"/>
                </a:cubicBezTo>
                <a:cubicBezTo>
                  <a:pt x="23" y="76"/>
                  <a:pt x="23" y="78"/>
                  <a:pt x="23" y="80"/>
                </a:cubicBezTo>
                <a:cubicBezTo>
                  <a:pt x="23" y="81"/>
                  <a:pt x="23" y="81"/>
                  <a:pt x="24" y="81"/>
                </a:cubicBezTo>
                <a:cubicBezTo>
                  <a:pt x="28" y="83"/>
                  <a:pt x="32" y="84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7" y="85"/>
                  <a:pt x="38" y="84"/>
                  <a:pt x="38" y="83"/>
                </a:cubicBezTo>
                <a:cubicBezTo>
                  <a:pt x="38" y="82"/>
                  <a:pt x="39" y="80"/>
                  <a:pt x="40" y="78"/>
                </a:cubicBezTo>
                <a:cubicBezTo>
                  <a:pt x="40" y="78"/>
                  <a:pt x="40" y="78"/>
                  <a:pt x="40" y="78"/>
                </a:cubicBezTo>
                <a:cubicBezTo>
                  <a:pt x="41" y="78"/>
                  <a:pt x="41" y="78"/>
                  <a:pt x="41" y="78"/>
                </a:cubicBezTo>
                <a:cubicBezTo>
                  <a:pt x="44" y="78"/>
                  <a:pt x="46" y="78"/>
                  <a:pt x="49" y="77"/>
                </a:cubicBezTo>
                <a:cubicBezTo>
                  <a:pt x="50" y="78"/>
                  <a:pt x="51" y="80"/>
                  <a:pt x="52" y="81"/>
                </a:cubicBezTo>
                <a:cubicBezTo>
                  <a:pt x="52" y="82"/>
                  <a:pt x="53" y="82"/>
                  <a:pt x="53" y="82"/>
                </a:cubicBezTo>
                <a:cubicBezTo>
                  <a:pt x="53" y="82"/>
                  <a:pt x="54" y="82"/>
                  <a:pt x="54" y="82"/>
                </a:cubicBezTo>
                <a:cubicBezTo>
                  <a:pt x="58" y="80"/>
                  <a:pt x="61" y="78"/>
                  <a:pt x="65" y="75"/>
                </a:cubicBezTo>
                <a:cubicBezTo>
                  <a:pt x="65" y="75"/>
                  <a:pt x="65" y="75"/>
                  <a:pt x="65" y="75"/>
                </a:cubicBezTo>
                <a:cubicBezTo>
                  <a:pt x="66" y="72"/>
                  <a:pt x="66" y="71"/>
                  <a:pt x="67" y="68"/>
                </a:cubicBezTo>
                <a:cubicBezTo>
                  <a:pt x="67" y="68"/>
                  <a:pt x="67" y="68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7" y="67"/>
                  <a:pt x="67" y="67"/>
                  <a:pt x="67" y="67"/>
                </a:cubicBezTo>
                <a:cubicBezTo>
                  <a:pt x="67" y="67"/>
                  <a:pt x="67" y="67"/>
                  <a:pt x="67" y="67"/>
                </a:cubicBezTo>
                <a:cubicBezTo>
                  <a:pt x="67" y="66"/>
                  <a:pt x="66" y="65"/>
                  <a:pt x="66" y="64"/>
                </a:cubicBezTo>
                <a:cubicBezTo>
                  <a:pt x="67" y="63"/>
                  <a:pt x="68" y="62"/>
                  <a:pt x="69" y="62"/>
                </a:cubicBezTo>
                <a:cubicBezTo>
                  <a:pt x="69" y="61"/>
                  <a:pt x="69" y="61"/>
                  <a:pt x="69" y="61"/>
                </a:cubicBezTo>
                <a:cubicBezTo>
                  <a:pt x="70" y="61"/>
                  <a:pt x="70" y="61"/>
                  <a:pt x="70" y="61"/>
                </a:cubicBezTo>
                <a:cubicBezTo>
                  <a:pt x="70" y="61"/>
                  <a:pt x="70" y="61"/>
                  <a:pt x="70" y="61"/>
                </a:cubicBezTo>
                <a:cubicBezTo>
                  <a:pt x="71" y="61"/>
                  <a:pt x="72" y="61"/>
                  <a:pt x="73" y="62"/>
                </a:cubicBezTo>
                <a:cubicBezTo>
                  <a:pt x="73" y="62"/>
                  <a:pt x="74" y="62"/>
                  <a:pt x="74" y="62"/>
                </a:cubicBezTo>
                <a:cubicBezTo>
                  <a:pt x="74" y="62"/>
                  <a:pt x="75" y="61"/>
                  <a:pt x="75" y="61"/>
                </a:cubicBezTo>
                <a:cubicBezTo>
                  <a:pt x="76" y="59"/>
                  <a:pt x="77" y="57"/>
                  <a:pt x="77" y="54"/>
                </a:cubicBezTo>
                <a:cubicBezTo>
                  <a:pt x="79" y="50"/>
                  <a:pt x="80" y="46"/>
                  <a:pt x="80" y="42"/>
                </a:cubicBezTo>
                <a:cubicBezTo>
                  <a:pt x="80" y="41"/>
                  <a:pt x="80" y="41"/>
                  <a:pt x="79" y="40"/>
                </a:cubicBezTo>
                <a:cubicBezTo>
                  <a:pt x="78" y="40"/>
                  <a:pt x="76" y="40"/>
                  <a:pt x="74" y="39"/>
                </a:cubicBezTo>
                <a:cubicBezTo>
                  <a:pt x="74" y="39"/>
                  <a:pt x="74" y="39"/>
                  <a:pt x="74" y="39"/>
                </a:cubicBezTo>
                <a:cubicBezTo>
                  <a:pt x="74" y="37"/>
                  <a:pt x="74" y="35"/>
                  <a:pt x="74" y="33"/>
                </a:cubicBezTo>
                <a:cubicBezTo>
                  <a:pt x="75" y="33"/>
                  <a:pt x="75" y="33"/>
                  <a:pt x="75" y="33"/>
                </a:cubicBezTo>
                <a:cubicBezTo>
                  <a:pt x="75" y="33"/>
                  <a:pt x="76" y="32"/>
                  <a:pt x="76" y="32"/>
                </a:cubicBezTo>
                <a:cubicBezTo>
                  <a:pt x="76" y="30"/>
                  <a:pt x="77" y="28"/>
                  <a:pt x="77" y="27"/>
                </a:cubicBezTo>
                <a:cubicBezTo>
                  <a:pt x="78" y="26"/>
                  <a:pt x="78" y="26"/>
                  <a:pt x="78" y="26"/>
                </a:cubicBezTo>
                <a:cubicBezTo>
                  <a:pt x="78" y="25"/>
                  <a:pt x="78" y="25"/>
                  <a:pt x="78" y="24"/>
                </a:cubicBezTo>
                <a:cubicBezTo>
                  <a:pt x="78" y="24"/>
                  <a:pt x="78" y="24"/>
                  <a:pt x="78" y="24"/>
                </a:cubicBezTo>
                <a:cubicBezTo>
                  <a:pt x="77" y="24"/>
                  <a:pt x="77" y="24"/>
                  <a:pt x="77" y="24"/>
                </a:cubicBezTo>
                <a:cubicBezTo>
                  <a:pt x="77" y="23"/>
                  <a:pt x="77" y="22"/>
                  <a:pt x="76" y="21"/>
                </a:cubicBezTo>
                <a:cubicBezTo>
                  <a:pt x="76" y="21"/>
                  <a:pt x="75" y="19"/>
                  <a:pt x="74" y="17"/>
                </a:cubicBezTo>
                <a:cubicBezTo>
                  <a:pt x="73" y="16"/>
                  <a:pt x="73" y="16"/>
                  <a:pt x="72" y="15"/>
                </a:cubicBezTo>
                <a:cubicBezTo>
                  <a:pt x="71" y="14"/>
                  <a:pt x="71" y="14"/>
                  <a:pt x="71" y="14"/>
                </a:cubicBezTo>
                <a:cubicBezTo>
                  <a:pt x="71" y="13"/>
                  <a:pt x="71" y="13"/>
                  <a:pt x="71" y="13"/>
                </a:cubicBezTo>
                <a:cubicBezTo>
                  <a:pt x="71" y="13"/>
                  <a:pt x="71" y="13"/>
                  <a:pt x="70" y="13"/>
                </a:cubicBezTo>
                <a:cubicBezTo>
                  <a:pt x="69" y="13"/>
                  <a:pt x="69" y="13"/>
                  <a:pt x="69" y="13"/>
                </a:cubicBezTo>
                <a:cubicBezTo>
                  <a:pt x="69" y="13"/>
                  <a:pt x="69" y="13"/>
                  <a:pt x="69" y="13"/>
                </a:cubicBezTo>
                <a:cubicBezTo>
                  <a:pt x="68" y="14"/>
                  <a:pt x="66" y="15"/>
                  <a:pt x="65" y="16"/>
                </a:cubicBezTo>
                <a:cubicBezTo>
                  <a:pt x="62" y="14"/>
                  <a:pt x="60" y="12"/>
                  <a:pt x="57" y="10"/>
                </a:cubicBezTo>
                <a:cubicBezTo>
                  <a:pt x="57" y="8"/>
                  <a:pt x="57" y="7"/>
                  <a:pt x="58" y="5"/>
                </a:cubicBezTo>
                <a:cubicBezTo>
                  <a:pt x="58" y="4"/>
                  <a:pt x="58" y="4"/>
                  <a:pt x="57" y="3"/>
                </a:cubicBezTo>
                <a:cubicBezTo>
                  <a:pt x="53" y="2"/>
                  <a:pt x="49" y="1"/>
                  <a:pt x="44" y="0"/>
                </a:cubicBezTo>
                <a:cubicBezTo>
                  <a:pt x="44" y="0"/>
                  <a:pt x="44" y="0"/>
                  <a:pt x="44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6" name="CustomShape 17"/>
          <p:cNvSpPr/>
          <p:nvPr/>
        </p:nvSpPr>
        <p:spPr>
          <a:xfrm>
            <a:off x="2877120" y="3564720"/>
            <a:ext cx="126720" cy="121680"/>
          </a:xfrm>
          <a:custGeom>
            <a:avLst/>
            <a:gdLst/>
            <a:ahLst/>
            <a:rect l="l" t="t" r="r" b="b"/>
            <a:pathLst>
              <a:path w="125" h="120">
                <a:moveTo>
                  <a:pt x="63" y="116"/>
                </a:moveTo>
                <a:cubicBezTo>
                  <a:pt x="35" y="116"/>
                  <a:pt x="5" y="98"/>
                  <a:pt x="5" y="60"/>
                </a:cubicBezTo>
                <a:cubicBezTo>
                  <a:pt x="5" y="22"/>
                  <a:pt x="35" y="4"/>
                  <a:pt x="63" y="4"/>
                </a:cubicBezTo>
                <a:cubicBezTo>
                  <a:pt x="63" y="4"/>
                  <a:pt x="63" y="4"/>
                  <a:pt x="63" y="4"/>
                </a:cubicBezTo>
                <a:cubicBezTo>
                  <a:pt x="78" y="4"/>
                  <a:pt x="92" y="9"/>
                  <a:pt x="103" y="18"/>
                </a:cubicBezTo>
                <a:cubicBezTo>
                  <a:pt x="114" y="28"/>
                  <a:pt x="120" y="43"/>
                  <a:pt x="120" y="60"/>
                </a:cubicBezTo>
                <a:cubicBezTo>
                  <a:pt x="120" y="98"/>
                  <a:pt x="90" y="116"/>
                  <a:pt x="63" y="116"/>
                </a:cubicBezTo>
                <a:moveTo>
                  <a:pt x="63" y="0"/>
                </a:moveTo>
                <a:cubicBezTo>
                  <a:pt x="63" y="0"/>
                  <a:pt x="63" y="0"/>
                  <a:pt x="63" y="0"/>
                </a:cubicBezTo>
                <a:cubicBezTo>
                  <a:pt x="32" y="0"/>
                  <a:pt x="0" y="20"/>
                  <a:pt x="0" y="60"/>
                </a:cubicBezTo>
                <a:cubicBezTo>
                  <a:pt x="0" y="100"/>
                  <a:pt x="32" y="120"/>
                  <a:pt x="63" y="120"/>
                </a:cubicBezTo>
                <a:cubicBezTo>
                  <a:pt x="94" y="120"/>
                  <a:pt x="125" y="100"/>
                  <a:pt x="125" y="60"/>
                </a:cubicBezTo>
                <a:cubicBezTo>
                  <a:pt x="125" y="20"/>
                  <a:pt x="94" y="0"/>
                  <a:pt x="6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7" name="CustomShape 18"/>
          <p:cNvSpPr/>
          <p:nvPr/>
        </p:nvSpPr>
        <p:spPr>
          <a:xfrm>
            <a:off x="2860920" y="3548160"/>
            <a:ext cx="159480" cy="154080"/>
          </a:xfrm>
          <a:custGeom>
            <a:avLst/>
            <a:gdLst/>
            <a:ahLst/>
            <a:rect l="l" t="t" r="r" b="b"/>
            <a:pathLst>
              <a:path w="157" h="152">
                <a:moveTo>
                  <a:pt x="79" y="147"/>
                </a:moveTo>
                <a:cubicBezTo>
                  <a:pt x="42" y="147"/>
                  <a:pt x="5" y="124"/>
                  <a:pt x="5" y="76"/>
                </a:cubicBezTo>
                <a:cubicBezTo>
                  <a:pt x="5" y="28"/>
                  <a:pt x="42" y="4"/>
                  <a:pt x="79" y="4"/>
                </a:cubicBezTo>
                <a:cubicBezTo>
                  <a:pt x="116" y="4"/>
                  <a:pt x="153" y="28"/>
                  <a:pt x="153" y="76"/>
                </a:cubicBezTo>
                <a:cubicBezTo>
                  <a:pt x="153" y="124"/>
                  <a:pt x="116" y="147"/>
                  <a:pt x="79" y="147"/>
                </a:cubicBezTo>
                <a:moveTo>
                  <a:pt x="79" y="0"/>
                </a:moveTo>
                <a:cubicBezTo>
                  <a:pt x="58" y="0"/>
                  <a:pt x="39" y="7"/>
                  <a:pt x="25" y="19"/>
                </a:cubicBezTo>
                <a:cubicBezTo>
                  <a:pt x="9" y="33"/>
                  <a:pt x="0" y="53"/>
                  <a:pt x="0" y="76"/>
                </a:cubicBezTo>
                <a:cubicBezTo>
                  <a:pt x="0" y="99"/>
                  <a:pt x="9" y="119"/>
                  <a:pt x="25" y="133"/>
                </a:cubicBezTo>
                <a:cubicBezTo>
                  <a:pt x="39" y="145"/>
                  <a:pt x="58" y="152"/>
                  <a:pt x="79" y="152"/>
                </a:cubicBezTo>
                <a:cubicBezTo>
                  <a:pt x="99" y="152"/>
                  <a:pt x="118" y="145"/>
                  <a:pt x="132" y="133"/>
                </a:cubicBezTo>
                <a:cubicBezTo>
                  <a:pt x="148" y="119"/>
                  <a:pt x="157" y="99"/>
                  <a:pt x="157" y="76"/>
                </a:cubicBezTo>
                <a:cubicBezTo>
                  <a:pt x="157" y="53"/>
                  <a:pt x="148" y="33"/>
                  <a:pt x="132" y="19"/>
                </a:cubicBezTo>
                <a:cubicBezTo>
                  <a:pt x="118" y="7"/>
                  <a:pt x="99" y="0"/>
                  <a:pt x="79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8" name="CustomShape 19"/>
          <p:cNvSpPr/>
          <p:nvPr/>
        </p:nvSpPr>
        <p:spPr>
          <a:xfrm>
            <a:off x="2935080" y="3574800"/>
            <a:ext cx="6480" cy="12960"/>
          </a:xfrm>
          <a:custGeom>
            <a:avLst/>
            <a:gdLst/>
            <a:ahLst/>
            <a:rect l="l" t="t" r="r" b="b"/>
            <a:pathLst>
              <a:path w="7" h="13">
                <a:moveTo>
                  <a:pt x="4" y="0"/>
                </a:moveTo>
                <a:cubicBezTo>
                  <a:pt x="3" y="0"/>
                  <a:pt x="2" y="0"/>
                  <a:pt x="1" y="1"/>
                </a:cubicBezTo>
                <a:cubicBezTo>
                  <a:pt x="0" y="2"/>
                  <a:pt x="0" y="9"/>
                  <a:pt x="2" y="12"/>
                </a:cubicBezTo>
                <a:cubicBezTo>
                  <a:pt x="2" y="12"/>
                  <a:pt x="2" y="13"/>
                  <a:pt x="3" y="13"/>
                </a:cubicBezTo>
                <a:cubicBezTo>
                  <a:pt x="4" y="13"/>
                  <a:pt x="4" y="13"/>
                  <a:pt x="4" y="13"/>
                </a:cubicBezTo>
                <a:cubicBezTo>
                  <a:pt x="5" y="13"/>
                  <a:pt x="6" y="12"/>
                  <a:pt x="6" y="10"/>
                </a:cubicBezTo>
                <a:cubicBezTo>
                  <a:pt x="7" y="8"/>
                  <a:pt x="7" y="5"/>
                  <a:pt x="6" y="3"/>
                </a:cubicBezTo>
                <a:cubicBezTo>
                  <a:pt x="6" y="2"/>
                  <a:pt x="6" y="1"/>
                  <a:pt x="5" y="0"/>
                </a:cubicBezTo>
                <a:cubicBezTo>
                  <a:pt x="5" y="0"/>
                  <a:pt x="4" y="0"/>
                  <a:pt x="4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9" name="CustomShape 20"/>
          <p:cNvSpPr/>
          <p:nvPr/>
        </p:nvSpPr>
        <p:spPr>
          <a:xfrm>
            <a:off x="2935080" y="3660480"/>
            <a:ext cx="6480" cy="16920"/>
          </a:xfrm>
          <a:custGeom>
            <a:avLst/>
            <a:gdLst/>
            <a:ahLst/>
            <a:rect l="l" t="t" r="r" b="b"/>
            <a:pathLst>
              <a:path w="7" h="17">
                <a:moveTo>
                  <a:pt x="3" y="0"/>
                </a:moveTo>
                <a:cubicBezTo>
                  <a:pt x="2" y="0"/>
                  <a:pt x="1" y="1"/>
                  <a:pt x="1" y="2"/>
                </a:cubicBezTo>
                <a:cubicBezTo>
                  <a:pt x="0" y="5"/>
                  <a:pt x="0" y="11"/>
                  <a:pt x="1" y="14"/>
                </a:cubicBezTo>
                <a:cubicBezTo>
                  <a:pt x="1" y="14"/>
                  <a:pt x="1" y="16"/>
                  <a:pt x="2" y="16"/>
                </a:cubicBezTo>
                <a:cubicBezTo>
                  <a:pt x="2" y="17"/>
                  <a:pt x="3" y="17"/>
                  <a:pt x="4" y="17"/>
                </a:cubicBezTo>
                <a:cubicBezTo>
                  <a:pt x="4" y="17"/>
                  <a:pt x="5" y="17"/>
                  <a:pt x="6" y="16"/>
                </a:cubicBezTo>
                <a:cubicBezTo>
                  <a:pt x="7" y="15"/>
                  <a:pt x="7" y="3"/>
                  <a:pt x="5" y="1"/>
                </a:cubicBezTo>
                <a:cubicBezTo>
                  <a:pt x="5" y="1"/>
                  <a:pt x="5" y="0"/>
                  <a:pt x="4" y="0"/>
                </a:cubicBezTo>
                <a:cubicBezTo>
                  <a:pt x="3" y="0"/>
                  <a:pt x="3" y="0"/>
                  <a:pt x="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0" name="CustomShape 21"/>
          <p:cNvSpPr/>
          <p:nvPr/>
        </p:nvSpPr>
        <p:spPr>
          <a:xfrm>
            <a:off x="2887200" y="3622680"/>
            <a:ext cx="18000" cy="6840"/>
          </a:xfrm>
          <a:custGeom>
            <a:avLst/>
            <a:gdLst/>
            <a:ahLst/>
            <a:rect l="l" t="t" r="r" b="b"/>
            <a:pathLst>
              <a:path w="18" h="7">
                <a:moveTo>
                  <a:pt x="9" y="0"/>
                </a:moveTo>
                <a:cubicBezTo>
                  <a:pt x="6" y="0"/>
                  <a:pt x="4" y="0"/>
                  <a:pt x="3" y="1"/>
                </a:cubicBezTo>
                <a:cubicBezTo>
                  <a:pt x="3" y="1"/>
                  <a:pt x="1" y="1"/>
                  <a:pt x="1" y="2"/>
                </a:cubicBezTo>
                <a:cubicBezTo>
                  <a:pt x="0" y="3"/>
                  <a:pt x="0" y="5"/>
                  <a:pt x="1" y="6"/>
                </a:cubicBezTo>
                <a:cubicBezTo>
                  <a:pt x="1" y="6"/>
                  <a:pt x="2" y="7"/>
                  <a:pt x="8" y="7"/>
                </a:cubicBezTo>
                <a:cubicBezTo>
                  <a:pt x="10" y="7"/>
                  <a:pt x="15" y="6"/>
                  <a:pt x="16" y="5"/>
                </a:cubicBezTo>
                <a:cubicBezTo>
                  <a:pt x="16" y="5"/>
                  <a:pt x="17" y="5"/>
                  <a:pt x="17" y="4"/>
                </a:cubicBezTo>
                <a:cubicBezTo>
                  <a:pt x="18" y="3"/>
                  <a:pt x="17" y="3"/>
                  <a:pt x="17" y="2"/>
                </a:cubicBezTo>
                <a:cubicBezTo>
                  <a:pt x="17" y="1"/>
                  <a:pt x="15" y="1"/>
                  <a:pt x="15" y="1"/>
                </a:cubicBezTo>
                <a:cubicBezTo>
                  <a:pt x="13" y="0"/>
                  <a:pt x="11" y="0"/>
                  <a:pt x="9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1" name="CustomShape 22"/>
          <p:cNvSpPr/>
          <p:nvPr/>
        </p:nvSpPr>
        <p:spPr>
          <a:xfrm>
            <a:off x="2972520" y="3622680"/>
            <a:ext cx="17280" cy="6840"/>
          </a:xfrm>
          <a:custGeom>
            <a:avLst/>
            <a:gdLst/>
            <a:ahLst/>
            <a:rect l="l" t="t" r="r" b="b"/>
            <a:pathLst>
              <a:path w="17" h="7">
                <a:moveTo>
                  <a:pt x="9" y="0"/>
                </a:moveTo>
                <a:cubicBezTo>
                  <a:pt x="7" y="0"/>
                  <a:pt x="3" y="0"/>
                  <a:pt x="1" y="2"/>
                </a:cubicBezTo>
                <a:cubicBezTo>
                  <a:pt x="1" y="2"/>
                  <a:pt x="0" y="2"/>
                  <a:pt x="0" y="3"/>
                </a:cubicBezTo>
                <a:cubicBezTo>
                  <a:pt x="0" y="4"/>
                  <a:pt x="0" y="4"/>
                  <a:pt x="0" y="5"/>
                </a:cubicBezTo>
                <a:cubicBezTo>
                  <a:pt x="1" y="6"/>
                  <a:pt x="2" y="6"/>
                  <a:pt x="2" y="6"/>
                </a:cubicBezTo>
                <a:cubicBezTo>
                  <a:pt x="4" y="6"/>
                  <a:pt x="6" y="7"/>
                  <a:pt x="9" y="7"/>
                </a:cubicBezTo>
                <a:cubicBezTo>
                  <a:pt x="11" y="7"/>
                  <a:pt x="13" y="7"/>
                  <a:pt x="14" y="6"/>
                </a:cubicBezTo>
                <a:cubicBezTo>
                  <a:pt x="15" y="6"/>
                  <a:pt x="16" y="6"/>
                  <a:pt x="17" y="5"/>
                </a:cubicBezTo>
                <a:cubicBezTo>
                  <a:pt x="17" y="4"/>
                  <a:pt x="17" y="2"/>
                  <a:pt x="16" y="1"/>
                </a:cubicBezTo>
                <a:cubicBezTo>
                  <a:pt x="16" y="1"/>
                  <a:pt x="15" y="0"/>
                  <a:pt x="9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2" name="CustomShape 23"/>
          <p:cNvSpPr/>
          <p:nvPr/>
        </p:nvSpPr>
        <p:spPr>
          <a:xfrm>
            <a:off x="2895480" y="3646080"/>
            <a:ext cx="9000" cy="7920"/>
          </a:xfrm>
          <a:custGeom>
            <a:avLst/>
            <a:gdLst/>
            <a:ahLst/>
            <a:rect l="l" t="t" r="r" b="b"/>
            <a:pathLst>
              <a:path w="9" h="8">
                <a:moveTo>
                  <a:pt x="7" y="0"/>
                </a:moveTo>
                <a:cubicBezTo>
                  <a:pt x="7" y="0"/>
                  <a:pt x="6" y="0"/>
                  <a:pt x="6" y="1"/>
                </a:cubicBezTo>
                <a:cubicBezTo>
                  <a:pt x="5" y="2"/>
                  <a:pt x="3" y="4"/>
                  <a:pt x="1" y="5"/>
                </a:cubicBezTo>
                <a:cubicBezTo>
                  <a:pt x="1" y="5"/>
                  <a:pt x="0" y="6"/>
                  <a:pt x="1" y="7"/>
                </a:cubicBezTo>
                <a:cubicBezTo>
                  <a:pt x="1" y="8"/>
                  <a:pt x="2" y="8"/>
                  <a:pt x="2" y="8"/>
                </a:cubicBezTo>
                <a:cubicBezTo>
                  <a:pt x="2" y="8"/>
                  <a:pt x="3" y="8"/>
                  <a:pt x="3" y="8"/>
                </a:cubicBezTo>
                <a:cubicBezTo>
                  <a:pt x="5" y="7"/>
                  <a:pt x="7" y="5"/>
                  <a:pt x="9" y="2"/>
                </a:cubicBezTo>
                <a:cubicBezTo>
                  <a:pt x="9" y="2"/>
                  <a:pt x="9" y="1"/>
                  <a:pt x="8" y="0"/>
                </a:cubicBezTo>
                <a:cubicBezTo>
                  <a:pt x="8" y="0"/>
                  <a:pt x="7" y="0"/>
                  <a:pt x="7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3" name="CustomShape 24"/>
          <p:cNvSpPr/>
          <p:nvPr/>
        </p:nvSpPr>
        <p:spPr>
          <a:xfrm>
            <a:off x="2914560" y="3661200"/>
            <a:ext cx="6840" cy="7920"/>
          </a:xfrm>
          <a:custGeom>
            <a:avLst/>
            <a:gdLst/>
            <a:ahLst/>
            <a:rect l="l" t="t" r="r" b="b"/>
            <a:pathLst>
              <a:path w="7" h="8">
                <a:moveTo>
                  <a:pt x="5" y="0"/>
                </a:moveTo>
                <a:cubicBezTo>
                  <a:pt x="5" y="0"/>
                  <a:pt x="4" y="1"/>
                  <a:pt x="4" y="1"/>
                </a:cubicBezTo>
                <a:cubicBezTo>
                  <a:pt x="2" y="3"/>
                  <a:pt x="2" y="4"/>
                  <a:pt x="1" y="6"/>
                </a:cubicBezTo>
                <a:cubicBezTo>
                  <a:pt x="0" y="7"/>
                  <a:pt x="0" y="8"/>
                  <a:pt x="1" y="8"/>
                </a:cubicBezTo>
                <a:cubicBezTo>
                  <a:pt x="1" y="8"/>
                  <a:pt x="2" y="8"/>
                  <a:pt x="2" y="8"/>
                </a:cubicBezTo>
                <a:cubicBezTo>
                  <a:pt x="2" y="8"/>
                  <a:pt x="3" y="8"/>
                  <a:pt x="3" y="8"/>
                </a:cubicBezTo>
                <a:cubicBezTo>
                  <a:pt x="5" y="6"/>
                  <a:pt x="5" y="5"/>
                  <a:pt x="6" y="3"/>
                </a:cubicBezTo>
                <a:cubicBezTo>
                  <a:pt x="7" y="2"/>
                  <a:pt x="7" y="1"/>
                  <a:pt x="6" y="1"/>
                </a:cubicBezTo>
                <a:cubicBezTo>
                  <a:pt x="6" y="0"/>
                  <a:pt x="5" y="0"/>
                  <a:pt x="5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4" name="CustomShape 25"/>
          <p:cNvSpPr/>
          <p:nvPr/>
        </p:nvSpPr>
        <p:spPr>
          <a:xfrm>
            <a:off x="2957760" y="3662640"/>
            <a:ext cx="7920" cy="5760"/>
          </a:xfrm>
          <a:custGeom>
            <a:avLst/>
            <a:gdLst/>
            <a:ahLst/>
            <a:rect l="l" t="t" r="r" b="b"/>
            <a:pathLst>
              <a:path w="8" h="6">
                <a:moveTo>
                  <a:pt x="2" y="0"/>
                </a:moveTo>
                <a:cubicBezTo>
                  <a:pt x="2" y="0"/>
                  <a:pt x="2" y="0"/>
                  <a:pt x="1" y="0"/>
                </a:cubicBezTo>
                <a:cubicBezTo>
                  <a:pt x="1" y="1"/>
                  <a:pt x="0" y="2"/>
                  <a:pt x="1" y="2"/>
                </a:cubicBezTo>
                <a:cubicBezTo>
                  <a:pt x="2" y="3"/>
                  <a:pt x="2" y="4"/>
                  <a:pt x="3" y="5"/>
                </a:cubicBezTo>
                <a:cubicBezTo>
                  <a:pt x="3" y="5"/>
                  <a:pt x="4" y="6"/>
                  <a:pt x="5" y="6"/>
                </a:cubicBezTo>
                <a:cubicBezTo>
                  <a:pt x="5" y="6"/>
                  <a:pt x="6" y="6"/>
                  <a:pt x="6" y="6"/>
                </a:cubicBezTo>
                <a:cubicBezTo>
                  <a:pt x="6" y="6"/>
                  <a:pt x="7" y="6"/>
                  <a:pt x="7" y="5"/>
                </a:cubicBezTo>
                <a:cubicBezTo>
                  <a:pt x="8" y="5"/>
                  <a:pt x="7" y="4"/>
                  <a:pt x="7" y="3"/>
                </a:cubicBezTo>
                <a:cubicBezTo>
                  <a:pt x="6" y="3"/>
                  <a:pt x="5" y="2"/>
                  <a:pt x="5" y="2"/>
                </a:cubicBezTo>
                <a:cubicBezTo>
                  <a:pt x="5" y="2"/>
                  <a:pt x="4" y="1"/>
                  <a:pt x="4" y="0"/>
                </a:cubicBezTo>
                <a:cubicBezTo>
                  <a:pt x="3" y="0"/>
                  <a:pt x="3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5" name="CustomShape 26"/>
          <p:cNvSpPr/>
          <p:nvPr/>
        </p:nvSpPr>
        <p:spPr>
          <a:xfrm>
            <a:off x="2974680" y="3646080"/>
            <a:ext cx="8640" cy="5760"/>
          </a:xfrm>
          <a:custGeom>
            <a:avLst/>
            <a:gdLst/>
            <a:ahLst/>
            <a:rect l="l" t="t" r="r" b="b"/>
            <a:pathLst>
              <a:path w="9" h="6">
                <a:moveTo>
                  <a:pt x="2" y="0"/>
                </a:moveTo>
                <a:cubicBezTo>
                  <a:pt x="2" y="0"/>
                  <a:pt x="1" y="0"/>
                  <a:pt x="1" y="0"/>
                </a:cubicBezTo>
                <a:cubicBezTo>
                  <a:pt x="0" y="1"/>
                  <a:pt x="1" y="2"/>
                  <a:pt x="1" y="3"/>
                </a:cubicBezTo>
                <a:cubicBezTo>
                  <a:pt x="3" y="3"/>
                  <a:pt x="3" y="4"/>
                  <a:pt x="4" y="4"/>
                </a:cubicBezTo>
                <a:cubicBezTo>
                  <a:pt x="4" y="5"/>
                  <a:pt x="5" y="5"/>
                  <a:pt x="7" y="6"/>
                </a:cubicBezTo>
                <a:cubicBezTo>
                  <a:pt x="7" y="6"/>
                  <a:pt x="7" y="6"/>
                  <a:pt x="8" y="6"/>
                </a:cubicBezTo>
                <a:cubicBezTo>
                  <a:pt x="8" y="6"/>
                  <a:pt x="9" y="6"/>
                  <a:pt x="9" y="5"/>
                </a:cubicBezTo>
                <a:cubicBezTo>
                  <a:pt x="9" y="5"/>
                  <a:pt x="9" y="4"/>
                  <a:pt x="8" y="3"/>
                </a:cubicBezTo>
                <a:cubicBezTo>
                  <a:pt x="7" y="2"/>
                  <a:pt x="6" y="2"/>
                  <a:pt x="6" y="2"/>
                </a:cubicBezTo>
                <a:cubicBezTo>
                  <a:pt x="5" y="1"/>
                  <a:pt x="5" y="1"/>
                  <a:pt x="3" y="0"/>
                </a:cubicBezTo>
                <a:cubicBezTo>
                  <a:pt x="3" y="0"/>
                  <a:pt x="2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6" name="CustomShape 27"/>
          <p:cNvSpPr/>
          <p:nvPr/>
        </p:nvSpPr>
        <p:spPr>
          <a:xfrm>
            <a:off x="2892240" y="3601440"/>
            <a:ext cx="10800" cy="6480"/>
          </a:xfrm>
          <a:custGeom>
            <a:avLst/>
            <a:gdLst/>
            <a:ahLst/>
            <a:rect l="l" t="t" r="r" b="b"/>
            <a:pathLst>
              <a:path w="11" h="7">
                <a:moveTo>
                  <a:pt x="1" y="0"/>
                </a:moveTo>
                <a:cubicBezTo>
                  <a:pt x="1" y="0"/>
                  <a:pt x="0" y="0"/>
                  <a:pt x="0" y="1"/>
                </a:cubicBezTo>
                <a:cubicBezTo>
                  <a:pt x="0" y="1"/>
                  <a:pt x="0" y="2"/>
                  <a:pt x="0" y="3"/>
                </a:cubicBezTo>
                <a:cubicBezTo>
                  <a:pt x="2" y="4"/>
                  <a:pt x="3" y="4"/>
                  <a:pt x="4" y="5"/>
                </a:cubicBezTo>
                <a:cubicBezTo>
                  <a:pt x="5" y="6"/>
                  <a:pt x="7" y="6"/>
                  <a:pt x="8" y="7"/>
                </a:cubicBezTo>
                <a:cubicBezTo>
                  <a:pt x="8" y="7"/>
                  <a:pt x="9" y="7"/>
                  <a:pt x="9" y="7"/>
                </a:cubicBezTo>
                <a:cubicBezTo>
                  <a:pt x="9" y="7"/>
                  <a:pt x="10" y="7"/>
                  <a:pt x="10" y="6"/>
                </a:cubicBezTo>
                <a:cubicBezTo>
                  <a:pt x="11" y="6"/>
                  <a:pt x="11" y="5"/>
                  <a:pt x="10" y="4"/>
                </a:cubicBezTo>
                <a:cubicBezTo>
                  <a:pt x="8" y="3"/>
                  <a:pt x="7" y="3"/>
                  <a:pt x="5" y="2"/>
                </a:cubicBezTo>
                <a:cubicBezTo>
                  <a:pt x="4" y="1"/>
                  <a:pt x="3" y="1"/>
                  <a:pt x="2" y="0"/>
                </a:cubicBezTo>
                <a:cubicBezTo>
                  <a:pt x="2" y="0"/>
                  <a:pt x="2" y="0"/>
                  <a:pt x="1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7" name="CustomShape 28"/>
          <p:cNvSpPr/>
          <p:nvPr/>
        </p:nvSpPr>
        <p:spPr>
          <a:xfrm>
            <a:off x="2957760" y="3578760"/>
            <a:ext cx="7920" cy="9000"/>
          </a:xfrm>
          <a:custGeom>
            <a:avLst/>
            <a:gdLst/>
            <a:ahLst/>
            <a:rect l="l" t="t" r="r" b="b"/>
            <a:pathLst>
              <a:path w="8" h="9">
                <a:moveTo>
                  <a:pt x="6" y="0"/>
                </a:moveTo>
                <a:cubicBezTo>
                  <a:pt x="5" y="0"/>
                  <a:pt x="5" y="0"/>
                  <a:pt x="5" y="1"/>
                </a:cubicBezTo>
                <a:cubicBezTo>
                  <a:pt x="4" y="2"/>
                  <a:pt x="3" y="3"/>
                  <a:pt x="3" y="3"/>
                </a:cubicBezTo>
                <a:cubicBezTo>
                  <a:pt x="2" y="4"/>
                  <a:pt x="1" y="5"/>
                  <a:pt x="0" y="7"/>
                </a:cubicBezTo>
                <a:cubicBezTo>
                  <a:pt x="0" y="7"/>
                  <a:pt x="0" y="8"/>
                  <a:pt x="1" y="9"/>
                </a:cubicBezTo>
                <a:cubicBezTo>
                  <a:pt x="1" y="9"/>
                  <a:pt x="1" y="9"/>
                  <a:pt x="2" y="9"/>
                </a:cubicBezTo>
                <a:cubicBezTo>
                  <a:pt x="2" y="9"/>
                  <a:pt x="3" y="9"/>
                  <a:pt x="3" y="8"/>
                </a:cubicBezTo>
                <a:cubicBezTo>
                  <a:pt x="4" y="7"/>
                  <a:pt x="4" y="6"/>
                  <a:pt x="5" y="6"/>
                </a:cubicBezTo>
                <a:cubicBezTo>
                  <a:pt x="6" y="5"/>
                  <a:pt x="6" y="4"/>
                  <a:pt x="7" y="2"/>
                </a:cubicBezTo>
                <a:cubicBezTo>
                  <a:pt x="8" y="2"/>
                  <a:pt x="8" y="1"/>
                  <a:pt x="7" y="0"/>
                </a:cubicBezTo>
                <a:cubicBezTo>
                  <a:pt x="7" y="0"/>
                  <a:pt x="6" y="0"/>
                  <a:pt x="6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8" name="CustomShape 29"/>
          <p:cNvSpPr/>
          <p:nvPr/>
        </p:nvSpPr>
        <p:spPr>
          <a:xfrm>
            <a:off x="2974680" y="3592080"/>
            <a:ext cx="7920" cy="7920"/>
          </a:xfrm>
          <a:custGeom>
            <a:avLst/>
            <a:gdLst/>
            <a:ahLst/>
            <a:rect l="l" t="t" r="r" b="b"/>
            <a:pathLst>
              <a:path w="8" h="8">
                <a:moveTo>
                  <a:pt x="7" y="0"/>
                </a:moveTo>
                <a:cubicBezTo>
                  <a:pt x="6" y="0"/>
                  <a:pt x="5" y="1"/>
                  <a:pt x="5" y="1"/>
                </a:cubicBezTo>
                <a:cubicBezTo>
                  <a:pt x="4" y="3"/>
                  <a:pt x="3" y="4"/>
                  <a:pt x="2" y="5"/>
                </a:cubicBezTo>
                <a:cubicBezTo>
                  <a:pt x="1" y="5"/>
                  <a:pt x="0" y="6"/>
                  <a:pt x="1" y="7"/>
                </a:cubicBezTo>
                <a:cubicBezTo>
                  <a:pt x="1" y="8"/>
                  <a:pt x="2" y="8"/>
                  <a:pt x="2" y="8"/>
                </a:cubicBezTo>
                <a:cubicBezTo>
                  <a:pt x="3" y="8"/>
                  <a:pt x="3" y="8"/>
                  <a:pt x="3" y="8"/>
                </a:cubicBezTo>
                <a:cubicBezTo>
                  <a:pt x="5" y="6"/>
                  <a:pt x="7" y="5"/>
                  <a:pt x="8" y="3"/>
                </a:cubicBezTo>
                <a:cubicBezTo>
                  <a:pt x="8" y="2"/>
                  <a:pt x="8" y="1"/>
                  <a:pt x="7" y="1"/>
                </a:cubicBezTo>
                <a:cubicBezTo>
                  <a:pt x="7" y="0"/>
                  <a:pt x="7" y="0"/>
                  <a:pt x="7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9" name="CustomShape 30"/>
          <p:cNvSpPr/>
          <p:nvPr/>
        </p:nvSpPr>
        <p:spPr>
          <a:xfrm>
            <a:off x="2909880" y="3585960"/>
            <a:ext cx="67320" cy="49320"/>
          </a:xfrm>
          <a:custGeom>
            <a:avLst/>
            <a:gdLst/>
            <a:ahLst/>
            <a:rect l="l" t="t" r="r" b="b"/>
            <a:pathLst>
              <a:path w="67" h="49">
                <a:moveTo>
                  <a:pt x="30" y="43"/>
                </a:moveTo>
                <a:cubicBezTo>
                  <a:pt x="29" y="43"/>
                  <a:pt x="28" y="43"/>
                  <a:pt x="27" y="41"/>
                </a:cubicBezTo>
                <a:cubicBezTo>
                  <a:pt x="26" y="40"/>
                  <a:pt x="28" y="37"/>
                  <a:pt x="30" y="37"/>
                </a:cubicBezTo>
                <a:cubicBezTo>
                  <a:pt x="30" y="37"/>
                  <a:pt x="30" y="37"/>
                  <a:pt x="30" y="37"/>
                </a:cubicBezTo>
                <a:cubicBezTo>
                  <a:pt x="31" y="37"/>
                  <a:pt x="33" y="38"/>
                  <a:pt x="33" y="39"/>
                </a:cubicBezTo>
                <a:cubicBezTo>
                  <a:pt x="34" y="40"/>
                  <a:pt x="33" y="42"/>
                  <a:pt x="32" y="42"/>
                </a:cubicBezTo>
                <a:cubicBezTo>
                  <a:pt x="32" y="43"/>
                  <a:pt x="31" y="43"/>
                  <a:pt x="30" y="43"/>
                </a:cubicBezTo>
                <a:moveTo>
                  <a:pt x="4" y="0"/>
                </a:moveTo>
                <a:cubicBezTo>
                  <a:pt x="4" y="0"/>
                  <a:pt x="3" y="0"/>
                  <a:pt x="3" y="0"/>
                </a:cubicBezTo>
                <a:cubicBezTo>
                  <a:pt x="0" y="2"/>
                  <a:pt x="6" y="11"/>
                  <a:pt x="6" y="11"/>
                </a:cubicBezTo>
                <a:cubicBezTo>
                  <a:pt x="13" y="23"/>
                  <a:pt x="24" y="45"/>
                  <a:pt x="28" y="48"/>
                </a:cubicBezTo>
                <a:cubicBezTo>
                  <a:pt x="28" y="48"/>
                  <a:pt x="29" y="49"/>
                  <a:pt x="29" y="49"/>
                </a:cubicBezTo>
                <a:cubicBezTo>
                  <a:pt x="35" y="49"/>
                  <a:pt x="65" y="25"/>
                  <a:pt x="65" y="25"/>
                </a:cubicBezTo>
                <a:cubicBezTo>
                  <a:pt x="67" y="20"/>
                  <a:pt x="62" y="19"/>
                  <a:pt x="60" y="19"/>
                </a:cubicBezTo>
                <a:cubicBezTo>
                  <a:pt x="60" y="19"/>
                  <a:pt x="37" y="32"/>
                  <a:pt x="32" y="34"/>
                </a:cubicBezTo>
                <a:cubicBezTo>
                  <a:pt x="28" y="32"/>
                  <a:pt x="17" y="14"/>
                  <a:pt x="11" y="6"/>
                </a:cubicBezTo>
                <a:cubicBezTo>
                  <a:pt x="11" y="6"/>
                  <a:pt x="6" y="0"/>
                  <a:pt x="4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0" name="CustomShape 31"/>
          <p:cNvSpPr/>
          <p:nvPr/>
        </p:nvSpPr>
        <p:spPr>
          <a:xfrm>
            <a:off x="2745000" y="2860200"/>
            <a:ext cx="188640" cy="192960"/>
          </a:xfrm>
          <a:custGeom>
            <a:avLst/>
            <a:gdLst/>
            <a:ahLst/>
            <a:rect l="l" t="t" r="r" b="b"/>
            <a:pathLst>
              <a:path w="186" h="190">
                <a:moveTo>
                  <a:pt x="112" y="184"/>
                </a:moveTo>
                <a:cubicBezTo>
                  <a:pt x="112" y="183"/>
                  <a:pt x="112" y="183"/>
                  <a:pt x="112" y="182"/>
                </a:cubicBezTo>
                <a:cubicBezTo>
                  <a:pt x="112" y="183"/>
                  <a:pt x="112" y="183"/>
                  <a:pt x="112" y="183"/>
                </a:cubicBezTo>
                <a:cubicBezTo>
                  <a:pt x="112" y="184"/>
                  <a:pt x="112" y="184"/>
                  <a:pt x="112" y="184"/>
                </a:cubicBezTo>
                <a:cubicBezTo>
                  <a:pt x="112" y="184"/>
                  <a:pt x="112" y="184"/>
                  <a:pt x="112" y="184"/>
                </a:cubicBezTo>
                <a:moveTo>
                  <a:pt x="124" y="178"/>
                </a:moveTo>
                <a:cubicBezTo>
                  <a:pt x="124" y="177"/>
                  <a:pt x="123" y="177"/>
                  <a:pt x="123" y="176"/>
                </a:cubicBezTo>
                <a:cubicBezTo>
                  <a:pt x="123" y="175"/>
                  <a:pt x="124" y="175"/>
                  <a:pt x="124" y="174"/>
                </a:cubicBezTo>
                <a:cubicBezTo>
                  <a:pt x="124" y="175"/>
                  <a:pt x="124" y="176"/>
                  <a:pt x="124" y="178"/>
                </a:cubicBezTo>
                <a:moveTo>
                  <a:pt x="91" y="167"/>
                </a:moveTo>
                <a:cubicBezTo>
                  <a:pt x="92" y="167"/>
                  <a:pt x="92" y="167"/>
                  <a:pt x="92" y="167"/>
                </a:cubicBezTo>
                <a:cubicBezTo>
                  <a:pt x="94" y="167"/>
                  <a:pt x="96" y="167"/>
                  <a:pt x="98" y="167"/>
                </a:cubicBezTo>
                <a:cubicBezTo>
                  <a:pt x="95" y="173"/>
                  <a:pt x="92" y="180"/>
                  <a:pt x="90" y="186"/>
                </a:cubicBezTo>
                <a:cubicBezTo>
                  <a:pt x="89" y="186"/>
                  <a:pt x="89" y="186"/>
                  <a:pt x="89" y="186"/>
                </a:cubicBezTo>
                <a:cubicBezTo>
                  <a:pt x="87" y="186"/>
                  <a:pt x="85" y="186"/>
                  <a:pt x="83" y="186"/>
                </a:cubicBezTo>
                <a:cubicBezTo>
                  <a:pt x="86" y="179"/>
                  <a:pt x="88" y="173"/>
                  <a:pt x="90" y="167"/>
                </a:cubicBezTo>
                <a:cubicBezTo>
                  <a:pt x="91" y="167"/>
                  <a:pt x="91" y="167"/>
                  <a:pt x="91" y="167"/>
                </a:cubicBezTo>
                <a:moveTo>
                  <a:pt x="79" y="185"/>
                </a:moveTo>
                <a:cubicBezTo>
                  <a:pt x="77" y="185"/>
                  <a:pt x="75" y="185"/>
                  <a:pt x="73" y="184"/>
                </a:cubicBezTo>
                <a:cubicBezTo>
                  <a:pt x="75" y="178"/>
                  <a:pt x="77" y="172"/>
                  <a:pt x="80" y="167"/>
                </a:cubicBezTo>
                <a:cubicBezTo>
                  <a:pt x="82" y="167"/>
                  <a:pt x="84" y="167"/>
                  <a:pt x="86" y="167"/>
                </a:cubicBezTo>
                <a:cubicBezTo>
                  <a:pt x="84" y="173"/>
                  <a:pt x="81" y="179"/>
                  <a:pt x="79" y="185"/>
                </a:cubicBezTo>
                <a:moveTo>
                  <a:pt x="94" y="186"/>
                </a:moveTo>
                <a:cubicBezTo>
                  <a:pt x="97" y="179"/>
                  <a:pt x="100" y="173"/>
                  <a:pt x="102" y="167"/>
                </a:cubicBezTo>
                <a:cubicBezTo>
                  <a:pt x="104" y="166"/>
                  <a:pt x="106" y="166"/>
                  <a:pt x="108" y="166"/>
                </a:cubicBezTo>
                <a:cubicBezTo>
                  <a:pt x="106" y="172"/>
                  <a:pt x="103" y="179"/>
                  <a:pt x="101" y="185"/>
                </a:cubicBezTo>
                <a:cubicBezTo>
                  <a:pt x="98" y="185"/>
                  <a:pt x="96" y="186"/>
                  <a:pt x="94" y="186"/>
                </a:cubicBezTo>
                <a:moveTo>
                  <a:pt x="69" y="184"/>
                </a:moveTo>
                <a:cubicBezTo>
                  <a:pt x="67" y="183"/>
                  <a:pt x="65" y="183"/>
                  <a:pt x="62" y="182"/>
                </a:cubicBezTo>
                <a:cubicBezTo>
                  <a:pt x="65" y="176"/>
                  <a:pt x="67" y="170"/>
                  <a:pt x="70" y="165"/>
                </a:cubicBezTo>
                <a:cubicBezTo>
                  <a:pt x="72" y="165"/>
                  <a:pt x="74" y="166"/>
                  <a:pt x="76" y="166"/>
                </a:cubicBezTo>
                <a:cubicBezTo>
                  <a:pt x="73" y="172"/>
                  <a:pt x="71" y="178"/>
                  <a:pt x="69" y="184"/>
                </a:cubicBezTo>
                <a:moveTo>
                  <a:pt x="105" y="185"/>
                </a:moveTo>
                <a:cubicBezTo>
                  <a:pt x="107" y="178"/>
                  <a:pt x="110" y="172"/>
                  <a:pt x="113" y="165"/>
                </a:cubicBezTo>
                <a:cubicBezTo>
                  <a:pt x="113" y="165"/>
                  <a:pt x="114" y="165"/>
                  <a:pt x="114" y="165"/>
                </a:cubicBezTo>
                <a:cubicBezTo>
                  <a:pt x="114" y="165"/>
                  <a:pt x="114" y="165"/>
                  <a:pt x="114" y="165"/>
                </a:cubicBezTo>
                <a:cubicBezTo>
                  <a:pt x="114" y="167"/>
                  <a:pt x="114" y="169"/>
                  <a:pt x="114" y="170"/>
                </a:cubicBezTo>
                <a:cubicBezTo>
                  <a:pt x="113" y="171"/>
                  <a:pt x="113" y="171"/>
                  <a:pt x="113" y="171"/>
                </a:cubicBezTo>
                <a:cubicBezTo>
                  <a:pt x="111" y="176"/>
                  <a:pt x="109" y="180"/>
                  <a:pt x="107" y="184"/>
                </a:cubicBezTo>
                <a:cubicBezTo>
                  <a:pt x="106" y="185"/>
                  <a:pt x="106" y="185"/>
                  <a:pt x="105" y="185"/>
                </a:cubicBezTo>
                <a:moveTo>
                  <a:pt x="59" y="181"/>
                </a:moveTo>
                <a:cubicBezTo>
                  <a:pt x="55" y="180"/>
                  <a:pt x="52" y="178"/>
                  <a:pt x="50" y="177"/>
                </a:cubicBezTo>
                <a:cubicBezTo>
                  <a:pt x="50" y="176"/>
                  <a:pt x="50" y="176"/>
                  <a:pt x="50" y="176"/>
                </a:cubicBezTo>
                <a:cubicBezTo>
                  <a:pt x="53" y="171"/>
                  <a:pt x="55" y="166"/>
                  <a:pt x="58" y="161"/>
                </a:cubicBezTo>
                <a:cubicBezTo>
                  <a:pt x="61" y="162"/>
                  <a:pt x="64" y="163"/>
                  <a:pt x="66" y="164"/>
                </a:cubicBezTo>
                <a:cubicBezTo>
                  <a:pt x="63" y="169"/>
                  <a:pt x="61" y="175"/>
                  <a:pt x="59" y="181"/>
                </a:cubicBezTo>
                <a:moveTo>
                  <a:pt x="120" y="173"/>
                </a:moveTo>
                <a:cubicBezTo>
                  <a:pt x="120" y="172"/>
                  <a:pt x="120" y="172"/>
                  <a:pt x="120" y="172"/>
                </a:cubicBezTo>
                <a:cubicBezTo>
                  <a:pt x="120" y="171"/>
                  <a:pt x="120" y="171"/>
                  <a:pt x="120" y="171"/>
                </a:cubicBezTo>
                <a:cubicBezTo>
                  <a:pt x="121" y="168"/>
                  <a:pt x="122" y="165"/>
                  <a:pt x="123" y="162"/>
                </a:cubicBezTo>
                <a:cubicBezTo>
                  <a:pt x="124" y="161"/>
                  <a:pt x="125" y="160"/>
                  <a:pt x="126" y="159"/>
                </a:cubicBezTo>
                <a:cubicBezTo>
                  <a:pt x="126" y="159"/>
                  <a:pt x="126" y="159"/>
                  <a:pt x="126" y="159"/>
                </a:cubicBezTo>
                <a:cubicBezTo>
                  <a:pt x="126" y="159"/>
                  <a:pt x="126" y="159"/>
                  <a:pt x="126" y="159"/>
                </a:cubicBezTo>
                <a:cubicBezTo>
                  <a:pt x="126" y="160"/>
                  <a:pt x="125" y="162"/>
                  <a:pt x="125" y="165"/>
                </a:cubicBezTo>
                <a:cubicBezTo>
                  <a:pt x="125" y="165"/>
                  <a:pt x="124" y="165"/>
                  <a:pt x="124" y="166"/>
                </a:cubicBezTo>
                <a:cubicBezTo>
                  <a:pt x="123" y="168"/>
                  <a:pt x="122" y="170"/>
                  <a:pt x="120" y="173"/>
                </a:cubicBezTo>
                <a:moveTo>
                  <a:pt x="128" y="179"/>
                </a:moveTo>
                <a:cubicBezTo>
                  <a:pt x="128" y="177"/>
                  <a:pt x="128" y="174"/>
                  <a:pt x="129" y="171"/>
                </a:cubicBezTo>
                <a:cubicBezTo>
                  <a:pt x="129" y="167"/>
                  <a:pt x="129" y="164"/>
                  <a:pt x="129" y="161"/>
                </a:cubicBezTo>
                <a:cubicBezTo>
                  <a:pt x="132" y="160"/>
                  <a:pt x="134" y="160"/>
                  <a:pt x="136" y="159"/>
                </a:cubicBezTo>
                <a:cubicBezTo>
                  <a:pt x="134" y="165"/>
                  <a:pt x="132" y="172"/>
                  <a:pt x="130" y="178"/>
                </a:cubicBezTo>
                <a:cubicBezTo>
                  <a:pt x="130" y="179"/>
                  <a:pt x="130" y="179"/>
                  <a:pt x="130" y="179"/>
                </a:cubicBezTo>
                <a:cubicBezTo>
                  <a:pt x="129" y="179"/>
                  <a:pt x="128" y="179"/>
                  <a:pt x="128" y="179"/>
                </a:cubicBezTo>
                <a:moveTo>
                  <a:pt x="46" y="175"/>
                </a:moveTo>
                <a:cubicBezTo>
                  <a:pt x="44" y="174"/>
                  <a:pt x="42" y="172"/>
                  <a:pt x="40" y="171"/>
                </a:cubicBezTo>
                <a:cubicBezTo>
                  <a:pt x="42" y="166"/>
                  <a:pt x="44" y="161"/>
                  <a:pt x="47" y="157"/>
                </a:cubicBezTo>
                <a:cubicBezTo>
                  <a:pt x="50" y="158"/>
                  <a:pt x="52" y="159"/>
                  <a:pt x="54" y="160"/>
                </a:cubicBezTo>
                <a:cubicBezTo>
                  <a:pt x="52" y="165"/>
                  <a:pt x="49" y="170"/>
                  <a:pt x="47" y="174"/>
                </a:cubicBezTo>
                <a:cubicBezTo>
                  <a:pt x="46" y="175"/>
                  <a:pt x="46" y="175"/>
                  <a:pt x="46" y="175"/>
                </a:cubicBezTo>
                <a:moveTo>
                  <a:pt x="134" y="177"/>
                </a:moveTo>
                <a:cubicBezTo>
                  <a:pt x="136" y="170"/>
                  <a:pt x="138" y="163"/>
                  <a:pt x="141" y="157"/>
                </a:cubicBezTo>
                <a:cubicBezTo>
                  <a:pt x="141" y="156"/>
                  <a:pt x="141" y="156"/>
                  <a:pt x="141" y="156"/>
                </a:cubicBezTo>
                <a:cubicBezTo>
                  <a:pt x="141" y="156"/>
                  <a:pt x="142" y="156"/>
                  <a:pt x="143" y="155"/>
                </a:cubicBezTo>
                <a:cubicBezTo>
                  <a:pt x="141" y="162"/>
                  <a:pt x="139" y="169"/>
                  <a:pt x="137" y="175"/>
                </a:cubicBezTo>
                <a:cubicBezTo>
                  <a:pt x="136" y="176"/>
                  <a:pt x="135" y="176"/>
                  <a:pt x="134" y="177"/>
                </a:cubicBezTo>
                <a:moveTo>
                  <a:pt x="36" y="169"/>
                </a:moveTo>
                <a:cubicBezTo>
                  <a:pt x="35" y="167"/>
                  <a:pt x="33" y="166"/>
                  <a:pt x="31" y="164"/>
                </a:cubicBezTo>
                <a:cubicBezTo>
                  <a:pt x="33" y="160"/>
                  <a:pt x="35" y="156"/>
                  <a:pt x="38" y="152"/>
                </a:cubicBezTo>
                <a:cubicBezTo>
                  <a:pt x="40" y="153"/>
                  <a:pt x="42" y="154"/>
                  <a:pt x="44" y="155"/>
                </a:cubicBezTo>
                <a:cubicBezTo>
                  <a:pt x="41" y="159"/>
                  <a:pt x="38" y="164"/>
                  <a:pt x="36" y="169"/>
                </a:cubicBezTo>
                <a:moveTo>
                  <a:pt x="142" y="173"/>
                </a:moveTo>
                <a:cubicBezTo>
                  <a:pt x="144" y="166"/>
                  <a:pt x="146" y="159"/>
                  <a:pt x="148" y="153"/>
                </a:cubicBezTo>
                <a:cubicBezTo>
                  <a:pt x="148" y="152"/>
                  <a:pt x="148" y="152"/>
                  <a:pt x="148" y="152"/>
                </a:cubicBezTo>
                <a:cubicBezTo>
                  <a:pt x="149" y="152"/>
                  <a:pt x="150" y="151"/>
                  <a:pt x="152" y="150"/>
                </a:cubicBezTo>
                <a:cubicBezTo>
                  <a:pt x="150" y="157"/>
                  <a:pt x="148" y="164"/>
                  <a:pt x="145" y="171"/>
                </a:cubicBezTo>
                <a:cubicBezTo>
                  <a:pt x="144" y="171"/>
                  <a:pt x="143" y="172"/>
                  <a:pt x="142" y="173"/>
                </a:cubicBezTo>
                <a:moveTo>
                  <a:pt x="118" y="165"/>
                </a:moveTo>
                <a:cubicBezTo>
                  <a:pt x="118" y="164"/>
                  <a:pt x="118" y="163"/>
                  <a:pt x="118" y="162"/>
                </a:cubicBezTo>
                <a:cubicBezTo>
                  <a:pt x="118" y="161"/>
                  <a:pt x="117" y="160"/>
                  <a:pt x="116" y="160"/>
                </a:cubicBezTo>
                <a:cubicBezTo>
                  <a:pt x="116" y="160"/>
                  <a:pt x="116" y="160"/>
                  <a:pt x="116" y="160"/>
                </a:cubicBezTo>
                <a:cubicBezTo>
                  <a:pt x="116" y="160"/>
                  <a:pt x="116" y="160"/>
                  <a:pt x="116" y="160"/>
                </a:cubicBezTo>
                <a:cubicBezTo>
                  <a:pt x="118" y="156"/>
                  <a:pt x="119" y="153"/>
                  <a:pt x="121" y="150"/>
                </a:cubicBezTo>
                <a:cubicBezTo>
                  <a:pt x="122" y="150"/>
                  <a:pt x="122" y="150"/>
                  <a:pt x="122" y="150"/>
                </a:cubicBezTo>
                <a:cubicBezTo>
                  <a:pt x="122" y="151"/>
                  <a:pt x="123" y="152"/>
                  <a:pt x="123" y="153"/>
                </a:cubicBezTo>
                <a:cubicBezTo>
                  <a:pt x="123" y="154"/>
                  <a:pt x="123" y="154"/>
                  <a:pt x="123" y="154"/>
                </a:cubicBezTo>
                <a:cubicBezTo>
                  <a:pt x="123" y="154"/>
                  <a:pt x="123" y="154"/>
                  <a:pt x="123" y="154"/>
                </a:cubicBezTo>
                <a:cubicBezTo>
                  <a:pt x="123" y="155"/>
                  <a:pt x="123" y="156"/>
                  <a:pt x="122" y="157"/>
                </a:cubicBezTo>
                <a:cubicBezTo>
                  <a:pt x="122" y="158"/>
                  <a:pt x="121" y="159"/>
                  <a:pt x="120" y="160"/>
                </a:cubicBezTo>
                <a:cubicBezTo>
                  <a:pt x="119" y="162"/>
                  <a:pt x="118" y="163"/>
                  <a:pt x="118" y="165"/>
                </a:cubicBezTo>
                <a:moveTo>
                  <a:pt x="28" y="161"/>
                </a:moveTo>
                <a:cubicBezTo>
                  <a:pt x="28" y="161"/>
                  <a:pt x="27" y="161"/>
                  <a:pt x="27" y="160"/>
                </a:cubicBezTo>
                <a:cubicBezTo>
                  <a:pt x="26" y="159"/>
                  <a:pt x="26" y="159"/>
                  <a:pt x="25" y="158"/>
                </a:cubicBezTo>
                <a:cubicBezTo>
                  <a:pt x="27" y="154"/>
                  <a:pt x="28" y="150"/>
                  <a:pt x="30" y="146"/>
                </a:cubicBezTo>
                <a:cubicBezTo>
                  <a:pt x="31" y="147"/>
                  <a:pt x="33" y="148"/>
                  <a:pt x="34" y="149"/>
                </a:cubicBezTo>
                <a:cubicBezTo>
                  <a:pt x="32" y="153"/>
                  <a:pt x="30" y="157"/>
                  <a:pt x="28" y="161"/>
                </a:cubicBezTo>
                <a:moveTo>
                  <a:pt x="151" y="167"/>
                </a:moveTo>
                <a:cubicBezTo>
                  <a:pt x="153" y="160"/>
                  <a:pt x="155" y="154"/>
                  <a:pt x="156" y="147"/>
                </a:cubicBezTo>
                <a:cubicBezTo>
                  <a:pt x="157" y="147"/>
                  <a:pt x="157" y="147"/>
                  <a:pt x="157" y="147"/>
                </a:cubicBezTo>
                <a:cubicBezTo>
                  <a:pt x="158" y="146"/>
                  <a:pt x="159" y="145"/>
                  <a:pt x="160" y="144"/>
                </a:cubicBezTo>
                <a:cubicBezTo>
                  <a:pt x="159" y="150"/>
                  <a:pt x="157" y="157"/>
                  <a:pt x="154" y="163"/>
                </a:cubicBezTo>
                <a:cubicBezTo>
                  <a:pt x="154" y="163"/>
                  <a:pt x="154" y="163"/>
                  <a:pt x="154" y="163"/>
                </a:cubicBezTo>
                <a:cubicBezTo>
                  <a:pt x="153" y="165"/>
                  <a:pt x="152" y="166"/>
                  <a:pt x="151" y="167"/>
                </a:cubicBezTo>
                <a:moveTo>
                  <a:pt x="114" y="155"/>
                </a:moveTo>
                <a:cubicBezTo>
                  <a:pt x="114" y="153"/>
                  <a:pt x="113" y="152"/>
                  <a:pt x="112" y="150"/>
                </a:cubicBezTo>
                <a:cubicBezTo>
                  <a:pt x="113" y="150"/>
                  <a:pt x="113" y="150"/>
                  <a:pt x="113" y="150"/>
                </a:cubicBezTo>
                <a:cubicBezTo>
                  <a:pt x="114" y="147"/>
                  <a:pt x="115" y="144"/>
                  <a:pt x="117" y="142"/>
                </a:cubicBezTo>
                <a:cubicBezTo>
                  <a:pt x="118" y="143"/>
                  <a:pt x="118" y="144"/>
                  <a:pt x="119" y="146"/>
                </a:cubicBezTo>
                <a:cubicBezTo>
                  <a:pt x="117" y="149"/>
                  <a:pt x="116" y="152"/>
                  <a:pt x="114" y="155"/>
                </a:cubicBezTo>
                <a:moveTo>
                  <a:pt x="22" y="154"/>
                </a:moveTo>
                <a:cubicBezTo>
                  <a:pt x="21" y="153"/>
                  <a:pt x="20" y="151"/>
                  <a:pt x="18" y="149"/>
                </a:cubicBezTo>
                <a:cubicBezTo>
                  <a:pt x="20" y="146"/>
                  <a:pt x="21" y="144"/>
                  <a:pt x="23" y="141"/>
                </a:cubicBezTo>
                <a:cubicBezTo>
                  <a:pt x="24" y="142"/>
                  <a:pt x="25" y="143"/>
                  <a:pt x="27" y="144"/>
                </a:cubicBezTo>
                <a:cubicBezTo>
                  <a:pt x="25" y="148"/>
                  <a:pt x="24" y="151"/>
                  <a:pt x="22" y="154"/>
                </a:cubicBezTo>
                <a:moveTo>
                  <a:pt x="16" y="145"/>
                </a:moveTo>
                <a:cubicBezTo>
                  <a:pt x="15" y="145"/>
                  <a:pt x="15" y="144"/>
                  <a:pt x="14" y="143"/>
                </a:cubicBezTo>
                <a:cubicBezTo>
                  <a:pt x="16" y="140"/>
                  <a:pt x="17" y="138"/>
                  <a:pt x="18" y="136"/>
                </a:cubicBezTo>
                <a:cubicBezTo>
                  <a:pt x="19" y="136"/>
                  <a:pt x="19" y="137"/>
                  <a:pt x="20" y="138"/>
                </a:cubicBezTo>
                <a:cubicBezTo>
                  <a:pt x="18" y="140"/>
                  <a:pt x="17" y="143"/>
                  <a:pt x="16" y="145"/>
                </a:cubicBezTo>
                <a:moveTo>
                  <a:pt x="161" y="157"/>
                </a:moveTo>
                <a:cubicBezTo>
                  <a:pt x="163" y="151"/>
                  <a:pt x="164" y="145"/>
                  <a:pt x="165" y="139"/>
                </a:cubicBezTo>
                <a:cubicBezTo>
                  <a:pt x="167" y="138"/>
                  <a:pt x="168" y="136"/>
                  <a:pt x="169" y="135"/>
                </a:cubicBezTo>
                <a:cubicBezTo>
                  <a:pt x="169" y="137"/>
                  <a:pt x="169" y="138"/>
                  <a:pt x="168" y="140"/>
                </a:cubicBezTo>
                <a:cubicBezTo>
                  <a:pt x="168" y="142"/>
                  <a:pt x="168" y="144"/>
                  <a:pt x="168" y="145"/>
                </a:cubicBezTo>
                <a:cubicBezTo>
                  <a:pt x="168" y="146"/>
                  <a:pt x="168" y="146"/>
                  <a:pt x="168" y="146"/>
                </a:cubicBezTo>
                <a:cubicBezTo>
                  <a:pt x="168" y="146"/>
                  <a:pt x="168" y="146"/>
                  <a:pt x="168" y="146"/>
                </a:cubicBezTo>
                <a:cubicBezTo>
                  <a:pt x="166" y="150"/>
                  <a:pt x="164" y="153"/>
                  <a:pt x="161" y="157"/>
                </a:cubicBezTo>
                <a:moveTo>
                  <a:pt x="111" y="145"/>
                </a:moveTo>
                <a:cubicBezTo>
                  <a:pt x="110" y="143"/>
                  <a:pt x="109" y="142"/>
                  <a:pt x="109" y="140"/>
                </a:cubicBezTo>
                <a:cubicBezTo>
                  <a:pt x="110" y="137"/>
                  <a:pt x="111" y="135"/>
                  <a:pt x="112" y="132"/>
                </a:cubicBezTo>
                <a:cubicBezTo>
                  <a:pt x="112" y="132"/>
                  <a:pt x="112" y="132"/>
                  <a:pt x="112" y="132"/>
                </a:cubicBezTo>
                <a:cubicBezTo>
                  <a:pt x="113" y="134"/>
                  <a:pt x="114" y="136"/>
                  <a:pt x="115" y="138"/>
                </a:cubicBezTo>
                <a:cubicBezTo>
                  <a:pt x="113" y="140"/>
                  <a:pt x="112" y="142"/>
                  <a:pt x="111" y="145"/>
                </a:cubicBezTo>
                <a:moveTo>
                  <a:pt x="12" y="139"/>
                </a:moveTo>
                <a:cubicBezTo>
                  <a:pt x="11" y="137"/>
                  <a:pt x="11" y="135"/>
                  <a:pt x="10" y="134"/>
                </a:cubicBezTo>
                <a:cubicBezTo>
                  <a:pt x="11" y="132"/>
                  <a:pt x="12" y="131"/>
                  <a:pt x="13" y="129"/>
                </a:cubicBezTo>
                <a:cubicBezTo>
                  <a:pt x="14" y="130"/>
                  <a:pt x="15" y="131"/>
                  <a:pt x="15" y="132"/>
                </a:cubicBezTo>
                <a:cubicBezTo>
                  <a:pt x="14" y="134"/>
                  <a:pt x="13" y="136"/>
                  <a:pt x="12" y="139"/>
                </a:cubicBezTo>
                <a:moveTo>
                  <a:pt x="107" y="134"/>
                </a:moveTo>
                <a:cubicBezTo>
                  <a:pt x="106" y="133"/>
                  <a:pt x="106" y="131"/>
                  <a:pt x="105" y="130"/>
                </a:cubicBezTo>
                <a:cubicBezTo>
                  <a:pt x="105" y="130"/>
                  <a:pt x="105" y="130"/>
                  <a:pt x="105" y="130"/>
                </a:cubicBezTo>
                <a:cubicBezTo>
                  <a:pt x="106" y="128"/>
                  <a:pt x="107" y="126"/>
                  <a:pt x="108" y="124"/>
                </a:cubicBezTo>
                <a:cubicBezTo>
                  <a:pt x="108" y="126"/>
                  <a:pt x="109" y="127"/>
                  <a:pt x="110" y="128"/>
                </a:cubicBezTo>
                <a:cubicBezTo>
                  <a:pt x="109" y="130"/>
                  <a:pt x="108" y="132"/>
                  <a:pt x="107" y="134"/>
                </a:cubicBezTo>
                <a:moveTo>
                  <a:pt x="8" y="129"/>
                </a:moveTo>
                <a:cubicBezTo>
                  <a:pt x="8" y="127"/>
                  <a:pt x="7" y="125"/>
                  <a:pt x="7" y="123"/>
                </a:cubicBezTo>
                <a:cubicBezTo>
                  <a:pt x="7" y="122"/>
                  <a:pt x="8" y="121"/>
                  <a:pt x="8" y="120"/>
                </a:cubicBezTo>
                <a:cubicBezTo>
                  <a:pt x="9" y="122"/>
                  <a:pt x="10" y="123"/>
                  <a:pt x="11" y="125"/>
                </a:cubicBezTo>
                <a:cubicBezTo>
                  <a:pt x="11" y="125"/>
                  <a:pt x="11" y="125"/>
                  <a:pt x="11" y="125"/>
                </a:cubicBezTo>
                <a:cubicBezTo>
                  <a:pt x="10" y="126"/>
                  <a:pt x="9" y="128"/>
                  <a:pt x="8" y="129"/>
                </a:cubicBezTo>
                <a:moveTo>
                  <a:pt x="170" y="124"/>
                </a:moveTo>
                <a:cubicBezTo>
                  <a:pt x="169" y="124"/>
                  <a:pt x="169" y="124"/>
                  <a:pt x="168" y="123"/>
                </a:cubicBezTo>
                <a:cubicBezTo>
                  <a:pt x="169" y="121"/>
                  <a:pt x="170" y="120"/>
                  <a:pt x="171" y="118"/>
                </a:cubicBezTo>
                <a:cubicBezTo>
                  <a:pt x="172" y="119"/>
                  <a:pt x="173" y="119"/>
                  <a:pt x="174" y="119"/>
                </a:cubicBezTo>
                <a:cubicBezTo>
                  <a:pt x="174" y="120"/>
                  <a:pt x="174" y="120"/>
                  <a:pt x="174" y="120"/>
                </a:cubicBezTo>
                <a:cubicBezTo>
                  <a:pt x="174" y="120"/>
                  <a:pt x="174" y="120"/>
                  <a:pt x="174" y="120"/>
                </a:cubicBezTo>
                <a:cubicBezTo>
                  <a:pt x="172" y="122"/>
                  <a:pt x="171" y="123"/>
                  <a:pt x="170" y="124"/>
                </a:cubicBezTo>
                <a:moveTo>
                  <a:pt x="103" y="125"/>
                </a:moveTo>
                <a:cubicBezTo>
                  <a:pt x="103" y="123"/>
                  <a:pt x="103" y="122"/>
                  <a:pt x="102" y="121"/>
                </a:cubicBezTo>
                <a:cubicBezTo>
                  <a:pt x="103" y="121"/>
                  <a:pt x="103" y="121"/>
                  <a:pt x="103" y="121"/>
                </a:cubicBezTo>
                <a:cubicBezTo>
                  <a:pt x="103" y="120"/>
                  <a:pt x="104" y="119"/>
                  <a:pt x="104" y="118"/>
                </a:cubicBezTo>
                <a:cubicBezTo>
                  <a:pt x="105" y="119"/>
                  <a:pt x="105" y="119"/>
                  <a:pt x="106" y="120"/>
                </a:cubicBezTo>
                <a:cubicBezTo>
                  <a:pt x="105" y="122"/>
                  <a:pt x="104" y="123"/>
                  <a:pt x="103" y="125"/>
                </a:cubicBezTo>
                <a:moveTo>
                  <a:pt x="164" y="122"/>
                </a:moveTo>
                <a:cubicBezTo>
                  <a:pt x="163" y="121"/>
                  <a:pt x="161" y="121"/>
                  <a:pt x="159" y="120"/>
                </a:cubicBezTo>
                <a:cubicBezTo>
                  <a:pt x="160" y="118"/>
                  <a:pt x="161" y="117"/>
                  <a:pt x="162" y="115"/>
                </a:cubicBezTo>
                <a:cubicBezTo>
                  <a:pt x="162" y="115"/>
                  <a:pt x="162" y="115"/>
                  <a:pt x="162" y="115"/>
                </a:cubicBezTo>
                <a:cubicBezTo>
                  <a:pt x="164" y="116"/>
                  <a:pt x="166" y="116"/>
                  <a:pt x="167" y="117"/>
                </a:cubicBezTo>
                <a:cubicBezTo>
                  <a:pt x="166" y="118"/>
                  <a:pt x="165" y="120"/>
                  <a:pt x="164" y="122"/>
                </a:cubicBezTo>
                <a:moveTo>
                  <a:pt x="101" y="116"/>
                </a:moveTo>
                <a:cubicBezTo>
                  <a:pt x="100" y="115"/>
                  <a:pt x="100" y="115"/>
                  <a:pt x="100" y="114"/>
                </a:cubicBezTo>
                <a:cubicBezTo>
                  <a:pt x="100" y="113"/>
                  <a:pt x="101" y="112"/>
                  <a:pt x="101" y="112"/>
                </a:cubicBezTo>
                <a:cubicBezTo>
                  <a:pt x="102" y="113"/>
                  <a:pt x="102" y="113"/>
                  <a:pt x="102" y="113"/>
                </a:cubicBezTo>
                <a:cubicBezTo>
                  <a:pt x="101" y="114"/>
                  <a:pt x="101" y="115"/>
                  <a:pt x="101" y="116"/>
                </a:cubicBezTo>
                <a:moveTo>
                  <a:pt x="156" y="118"/>
                </a:moveTo>
                <a:cubicBezTo>
                  <a:pt x="154" y="117"/>
                  <a:pt x="151" y="116"/>
                  <a:pt x="149" y="115"/>
                </a:cubicBezTo>
                <a:cubicBezTo>
                  <a:pt x="150" y="114"/>
                  <a:pt x="150" y="113"/>
                  <a:pt x="151" y="111"/>
                </a:cubicBezTo>
                <a:cubicBezTo>
                  <a:pt x="154" y="112"/>
                  <a:pt x="156" y="113"/>
                  <a:pt x="158" y="114"/>
                </a:cubicBezTo>
                <a:cubicBezTo>
                  <a:pt x="157" y="115"/>
                  <a:pt x="156" y="117"/>
                  <a:pt x="156" y="118"/>
                </a:cubicBezTo>
                <a:moveTo>
                  <a:pt x="6" y="117"/>
                </a:moveTo>
                <a:cubicBezTo>
                  <a:pt x="5" y="115"/>
                  <a:pt x="5" y="112"/>
                  <a:pt x="5" y="110"/>
                </a:cubicBezTo>
                <a:cubicBezTo>
                  <a:pt x="5" y="112"/>
                  <a:pt x="6" y="114"/>
                  <a:pt x="6" y="115"/>
                </a:cubicBezTo>
                <a:cubicBezTo>
                  <a:pt x="6" y="116"/>
                  <a:pt x="6" y="117"/>
                  <a:pt x="6" y="117"/>
                </a:cubicBezTo>
                <a:moveTo>
                  <a:pt x="145" y="114"/>
                </a:moveTo>
                <a:cubicBezTo>
                  <a:pt x="144" y="113"/>
                  <a:pt x="144" y="113"/>
                  <a:pt x="143" y="113"/>
                </a:cubicBezTo>
                <a:cubicBezTo>
                  <a:pt x="143" y="112"/>
                  <a:pt x="144" y="110"/>
                  <a:pt x="144" y="109"/>
                </a:cubicBezTo>
                <a:cubicBezTo>
                  <a:pt x="145" y="109"/>
                  <a:pt x="146" y="110"/>
                  <a:pt x="147" y="110"/>
                </a:cubicBezTo>
                <a:cubicBezTo>
                  <a:pt x="147" y="111"/>
                  <a:pt x="146" y="113"/>
                  <a:pt x="145" y="114"/>
                </a:cubicBezTo>
                <a:moveTo>
                  <a:pt x="139" y="111"/>
                </a:moveTo>
                <a:cubicBezTo>
                  <a:pt x="137" y="110"/>
                  <a:pt x="135" y="110"/>
                  <a:pt x="133" y="109"/>
                </a:cubicBezTo>
                <a:cubicBezTo>
                  <a:pt x="133" y="109"/>
                  <a:pt x="133" y="109"/>
                  <a:pt x="133" y="109"/>
                </a:cubicBezTo>
                <a:cubicBezTo>
                  <a:pt x="133" y="108"/>
                  <a:pt x="134" y="107"/>
                  <a:pt x="134" y="106"/>
                </a:cubicBezTo>
                <a:cubicBezTo>
                  <a:pt x="136" y="106"/>
                  <a:pt x="139" y="107"/>
                  <a:pt x="141" y="108"/>
                </a:cubicBezTo>
                <a:cubicBezTo>
                  <a:pt x="140" y="109"/>
                  <a:pt x="140" y="110"/>
                  <a:pt x="139" y="111"/>
                </a:cubicBezTo>
                <a:moveTo>
                  <a:pt x="177" y="135"/>
                </a:moveTo>
                <a:cubicBezTo>
                  <a:pt x="177" y="130"/>
                  <a:pt x="178" y="125"/>
                  <a:pt x="178" y="119"/>
                </a:cubicBezTo>
                <a:cubicBezTo>
                  <a:pt x="179" y="119"/>
                  <a:pt x="179" y="119"/>
                  <a:pt x="179" y="119"/>
                </a:cubicBezTo>
                <a:cubicBezTo>
                  <a:pt x="180" y="114"/>
                  <a:pt x="181" y="109"/>
                  <a:pt x="182" y="103"/>
                </a:cubicBezTo>
                <a:cubicBezTo>
                  <a:pt x="182" y="114"/>
                  <a:pt x="181" y="125"/>
                  <a:pt x="177" y="135"/>
                </a:cubicBezTo>
                <a:moveTo>
                  <a:pt x="129" y="107"/>
                </a:moveTo>
                <a:cubicBezTo>
                  <a:pt x="128" y="106"/>
                  <a:pt x="126" y="106"/>
                  <a:pt x="125" y="105"/>
                </a:cubicBezTo>
                <a:cubicBezTo>
                  <a:pt x="126" y="104"/>
                  <a:pt x="126" y="104"/>
                  <a:pt x="126" y="103"/>
                </a:cubicBezTo>
                <a:cubicBezTo>
                  <a:pt x="128" y="103"/>
                  <a:pt x="129" y="104"/>
                  <a:pt x="131" y="104"/>
                </a:cubicBezTo>
                <a:cubicBezTo>
                  <a:pt x="130" y="105"/>
                  <a:pt x="130" y="106"/>
                  <a:pt x="129" y="107"/>
                </a:cubicBezTo>
                <a:moveTo>
                  <a:pt x="98" y="109"/>
                </a:moveTo>
                <a:cubicBezTo>
                  <a:pt x="97" y="106"/>
                  <a:pt x="97" y="104"/>
                  <a:pt x="96" y="102"/>
                </a:cubicBezTo>
                <a:cubicBezTo>
                  <a:pt x="97" y="104"/>
                  <a:pt x="98" y="106"/>
                  <a:pt x="99" y="107"/>
                </a:cubicBezTo>
                <a:cubicBezTo>
                  <a:pt x="99" y="108"/>
                  <a:pt x="99" y="108"/>
                  <a:pt x="99" y="108"/>
                </a:cubicBezTo>
                <a:cubicBezTo>
                  <a:pt x="98" y="108"/>
                  <a:pt x="98" y="108"/>
                  <a:pt x="98" y="109"/>
                </a:cubicBezTo>
                <a:moveTo>
                  <a:pt x="121" y="104"/>
                </a:moveTo>
                <a:cubicBezTo>
                  <a:pt x="120" y="103"/>
                  <a:pt x="118" y="102"/>
                  <a:pt x="117" y="102"/>
                </a:cubicBezTo>
                <a:cubicBezTo>
                  <a:pt x="117" y="101"/>
                  <a:pt x="117" y="100"/>
                  <a:pt x="117" y="100"/>
                </a:cubicBezTo>
                <a:cubicBezTo>
                  <a:pt x="119" y="100"/>
                  <a:pt x="121" y="101"/>
                  <a:pt x="123" y="102"/>
                </a:cubicBezTo>
                <a:cubicBezTo>
                  <a:pt x="122" y="102"/>
                  <a:pt x="122" y="103"/>
                  <a:pt x="121" y="104"/>
                </a:cubicBezTo>
                <a:moveTo>
                  <a:pt x="129" y="157"/>
                </a:moveTo>
                <a:cubicBezTo>
                  <a:pt x="129" y="156"/>
                  <a:pt x="129" y="156"/>
                  <a:pt x="129" y="156"/>
                </a:cubicBezTo>
                <a:cubicBezTo>
                  <a:pt x="128" y="154"/>
                  <a:pt x="126" y="150"/>
                  <a:pt x="124" y="146"/>
                </a:cubicBezTo>
                <a:cubicBezTo>
                  <a:pt x="123" y="145"/>
                  <a:pt x="123" y="145"/>
                  <a:pt x="123" y="145"/>
                </a:cubicBezTo>
                <a:cubicBezTo>
                  <a:pt x="123" y="144"/>
                  <a:pt x="123" y="144"/>
                  <a:pt x="123" y="144"/>
                </a:cubicBezTo>
                <a:cubicBezTo>
                  <a:pt x="118" y="135"/>
                  <a:pt x="111" y="123"/>
                  <a:pt x="105" y="112"/>
                </a:cubicBezTo>
                <a:cubicBezTo>
                  <a:pt x="105" y="111"/>
                  <a:pt x="105" y="111"/>
                  <a:pt x="105" y="111"/>
                </a:cubicBezTo>
                <a:cubicBezTo>
                  <a:pt x="103" y="106"/>
                  <a:pt x="100" y="102"/>
                  <a:pt x="98" y="98"/>
                </a:cubicBezTo>
                <a:cubicBezTo>
                  <a:pt x="101" y="99"/>
                  <a:pt x="103" y="100"/>
                  <a:pt x="106" y="101"/>
                </a:cubicBezTo>
                <a:cubicBezTo>
                  <a:pt x="115" y="105"/>
                  <a:pt x="127" y="110"/>
                  <a:pt x="138" y="115"/>
                </a:cubicBezTo>
                <a:cubicBezTo>
                  <a:pt x="138" y="115"/>
                  <a:pt x="139" y="116"/>
                  <a:pt x="139" y="116"/>
                </a:cubicBezTo>
                <a:cubicBezTo>
                  <a:pt x="139" y="116"/>
                  <a:pt x="140" y="116"/>
                  <a:pt x="140" y="116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49" y="120"/>
                  <a:pt x="158" y="123"/>
                  <a:pt x="164" y="126"/>
                </a:cubicBezTo>
                <a:cubicBezTo>
                  <a:pt x="164" y="126"/>
                  <a:pt x="164" y="126"/>
                  <a:pt x="165" y="127"/>
                </a:cubicBezTo>
                <a:cubicBezTo>
                  <a:pt x="165" y="127"/>
                  <a:pt x="165" y="127"/>
                  <a:pt x="165" y="127"/>
                </a:cubicBezTo>
                <a:cubicBezTo>
                  <a:pt x="166" y="127"/>
                  <a:pt x="167" y="127"/>
                  <a:pt x="168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68" y="129"/>
                  <a:pt x="168" y="130"/>
                  <a:pt x="168" y="130"/>
                </a:cubicBezTo>
                <a:cubicBezTo>
                  <a:pt x="167" y="132"/>
                  <a:pt x="165" y="134"/>
                  <a:pt x="163" y="136"/>
                </a:cubicBezTo>
                <a:cubicBezTo>
                  <a:pt x="162" y="137"/>
                  <a:pt x="162" y="137"/>
                  <a:pt x="162" y="137"/>
                </a:cubicBezTo>
                <a:cubicBezTo>
                  <a:pt x="155" y="144"/>
                  <a:pt x="144" y="152"/>
                  <a:pt x="129" y="157"/>
                </a:cubicBezTo>
                <a:moveTo>
                  <a:pt x="113" y="100"/>
                </a:moveTo>
                <a:cubicBezTo>
                  <a:pt x="112" y="100"/>
                  <a:pt x="111" y="99"/>
                  <a:pt x="110" y="99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10" y="98"/>
                  <a:pt x="110" y="98"/>
                  <a:pt x="110" y="97"/>
                </a:cubicBezTo>
                <a:cubicBezTo>
                  <a:pt x="111" y="97"/>
                  <a:pt x="111" y="97"/>
                  <a:pt x="111" y="97"/>
                </a:cubicBezTo>
                <a:cubicBezTo>
                  <a:pt x="112" y="98"/>
                  <a:pt x="113" y="98"/>
                  <a:pt x="114" y="98"/>
                </a:cubicBezTo>
                <a:cubicBezTo>
                  <a:pt x="113" y="99"/>
                  <a:pt x="113" y="100"/>
                  <a:pt x="113" y="100"/>
                </a:cubicBezTo>
                <a:moveTo>
                  <a:pt x="106" y="97"/>
                </a:moveTo>
                <a:cubicBezTo>
                  <a:pt x="103" y="96"/>
                  <a:pt x="100" y="94"/>
                  <a:pt x="97" y="93"/>
                </a:cubicBezTo>
                <a:cubicBezTo>
                  <a:pt x="97" y="92"/>
                  <a:pt x="97" y="92"/>
                  <a:pt x="97" y="92"/>
                </a:cubicBezTo>
                <a:cubicBezTo>
                  <a:pt x="97" y="92"/>
                  <a:pt x="97" y="92"/>
                  <a:pt x="97" y="92"/>
                </a:cubicBezTo>
                <a:cubicBezTo>
                  <a:pt x="98" y="92"/>
                  <a:pt x="98" y="92"/>
                  <a:pt x="98" y="92"/>
                </a:cubicBezTo>
                <a:cubicBezTo>
                  <a:pt x="99" y="93"/>
                  <a:pt x="102" y="94"/>
                  <a:pt x="107" y="96"/>
                </a:cubicBezTo>
                <a:cubicBezTo>
                  <a:pt x="106" y="96"/>
                  <a:pt x="106" y="97"/>
                  <a:pt x="106" y="97"/>
                </a:cubicBezTo>
                <a:moveTo>
                  <a:pt x="98" y="89"/>
                </a:moveTo>
                <a:cubicBezTo>
                  <a:pt x="98" y="87"/>
                  <a:pt x="98" y="85"/>
                  <a:pt x="98" y="83"/>
                </a:cubicBezTo>
                <a:cubicBezTo>
                  <a:pt x="99" y="83"/>
                  <a:pt x="99" y="83"/>
                  <a:pt x="99" y="83"/>
                </a:cubicBezTo>
                <a:cubicBezTo>
                  <a:pt x="100" y="82"/>
                  <a:pt x="102" y="81"/>
                  <a:pt x="106" y="79"/>
                </a:cubicBezTo>
                <a:cubicBezTo>
                  <a:pt x="104" y="82"/>
                  <a:pt x="103" y="85"/>
                  <a:pt x="103" y="88"/>
                </a:cubicBezTo>
                <a:cubicBezTo>
                  <a:pt x="101" y="88"/>
                  <a:pt x="99" y="89"/>
                  <a:pt x="99" y="89"/>
                </a:cubicBezTo>
                <a:cubicBezTo>
                  <a:pt x="99" y="89"/>
                  <a:pt x="99" y="89"/>
                  <a:pt x="99" y="89"/>
                </a:cubicBezTo>
                <a:cubicBezTo>
                  <a:pt x="99" y="89"/>
                  <a:pt x="99" y="89"/>
                  <a:pt x="99" y="89"/>
                </a:cubicBezTo>
                <a:cubicBezTo>
                  <a:pt x="99" y="89"/>
                  <a:pt x="99" y="89"/>
                  <a:pt x="99" y="89"/>
                </a:cubicBezTo>
                <a:cubicBezTo>
                  <a:pt x="98" y="89"/>
                  <a:pt x="98" y="89"/>
                  <a:pt x="98" y="89"/>
                </a:cubicBezTo>
                <a:cubicBezTo>
                  <a:pt x="98" y="89"/>
                  <a:pt x="98" y="89"/>
                  <a:pt x="98" y="89"/>
                </a:cubicBezTo>
                <a:cubicBezTo>
                  <a:pt x="98" y="89"/>
                  <a:pt x="98" y="89"/>
                  <a:pt x="98" y="89"/>
                </a:cubicBezTo>
                <a:moveTo>
                  <a:pt x="107" y="86"/>
                </a:moveTo>
                <a:cubicBezTo>
                  <a:pt x="108" y="83"/>
                  <a:pt x="109" y="80"/>
                  <a:pt x="111" y="76"/>
                </a:cubicBezTo>
                <a:cubicBezTo>
                  <a:pt x="111" y="75"/>
                  <a:pt x="111" y="75"/>
                  <a:pt x="111" y="75"/>
                </a:cubicBezTo>
                <a:cubicBezTo>
                  <a:pt x="113" y="74"/>
                  <a:pt x="116" y="73"/>
                  <a:pt x="118" y="71"/>
                </a:cubicBezTo>
                <a:cubicBezTo>
                  <a:pt x="117" y="75"/>
                  <a:pt x="115" y="79"/>
                  <a:pt x="114" y="83"/>
                </a:cubicBezTo>
                <a:cubicBezTo>
                  <a:pt x="113" y="84"/>
                  <a:pt x="112" y="84"/>
                  <a:pt x="111" y="84"/>
                </a:cubicBezTo>
                <a:cubicBezTo>
                  <a:pt x="110" y="85"/>
                  <a:pt x="110" y="85"/>
                  <a:pt x="110" y="85"/>
                </a:cubicBezTo>
                <a:cubicBezTo>
                  <a:pt x="109" y="86"/>
                  <a:pt x="108" y="86"/>
                  <a:pt x="107" y="86"/>
                </a:cubicBezTo>
                <a:moveTo>
                  <a:pt x="123" y="85"/>
                </a:moveTo>
                <a:cubicBezTo>
                  <a:pt x="124" y="85"/>
                  <a:pt x="124" y="85"/>
                  <a:pt x="124" y="84"/>
                </a:cubicBezTo>
                <a:cubicBezTo>
                  <a:pt x="129" y="83"/>
                  <a:pt x="134" y="81"/>
                  <a:pt x="140" y="79"/>
                </a:cubicBezTo>
                <a:cubicBezTo>
                  <a:pt x="153" y="73"/>
                  <a:pt x="167" y="68"/>
                  <a:pt x="178" y="66"/>
                </a:cubicBezTo>
                <a:cubicBezTo>
                  <a:pt x="179" y="72"/>
                  <a:pt x="180" y="79"/>
                  <a:pt x="180" y="86"/>
                </a:cubicBezTo>
                <a:cubicBezTo>
                  <a:pt x="180" y="96"/>
                  <a:pt x="178" y="106"/>
                  <a:pt x="176" y="115"/>
                </a:cubicBezTo>
                <a:cubicBezTo>
                  <a:pt x="175" y="115"/>
                  <a:pt x="175" y="115"/>
                  <a:pt x="175" y="115"/>
                </a:cubicBezTo>
                <a:cubicBezTo>
                  <a:pt x="169" y="113"/>
                  <a:pt x="161" y="110"/>
                  <a:pt x="151" y="107"/>
                </a:cubicBezTo>
                <a:cubicBezTo>
                  <a:pt x="151" y="107"/>
                  <a:pt x="151" y="107"/>
                  <a:pt x="151" y="107"/>
                </a:cubicBezTo>
                <a:cubicBezTo>
                  <a:pt x="150" y="107"/>
                  <a:pt x="150" y="107"/>
                  <a:pt x="150" y="107"/>
                </a:cubicBezTo>
                <a:cubicBezTo>
                  <a:pt x="145" y="105"/>
                  <a:pt x="139" y="103"/>
                  <a:pt x="134" y="101"/>
                </a:cubicBezTo>
                <a:cubicBezTo>
                  <a:pt x="128" y="99"/>
                  <a:pt x="123" y="97"/>
                  <a:pt x="118" y="96"/>
                </a:cubicBezTo>
                <a:cubicBezTo>
                  <a:pt x="118" y="95"/>
                  <a:pt x="117" y="95"/>
                  <a:pt x="117" y="95"/>
                </a:cubicBezTo>
                <a:cubicBezTo>
                  <a:pt x="116" y="95"/>
                  <a:pt x="116" y="95"/>
                  <a:pt x="116" y="95"/>
                </a:cubicBezTo>
                <a:cubicBezTo>
                  <a:pt x="116" y="95"/>
                  <a:pt x="116" y="95"/>
                  <a:pt x="115" y="95"/>
                </a:cubicBezTo>
                <a:cubicBezTo>
                  <a:pt x="114" y="94"/>
                  <a:pt x="113" y="94"/>
                  <a:pt x="112" y="94"/>
                </a:cubicBezTo>
                <a:cubicBezTo>
                  <a:pt x="111" y="93"/>
                  <a:pt x="111" y="93"/>
                  <a:pt x="111" y="93"/>
                </a:cubicBezTo>
                <a:cubicBezTo>
                  <a:pt x="111" y="93"/>
                  <a:pt x="111" y="93"/>
                  <a:pt x="111" y="93"/>
                </a:cubicBezTo>
                <a:cubicBezTo>
                  <a:pt x="111" y="92"/>
                  <a:pt x="110" y="92"/>
                  <a:pt x="110" y="92"/>
                </a:cubicBezTo>
                <a:cubicBezTo>
                  <a:pt x="109" y="92"/>
                  <a:pt x="109" y="92"/>
                  <a:pt x="109" y="92"/>
                </a:cubicBezTo>
                <a:cubicBezTo>
                  <a:pt x="108" y="92"/>
                  <a:pt x="106" y="92"/>
                  <a:pt x="105" y="91"/>
                </a:cubicBezTo>
                <a:cubicBezTo>
                  <a:pt x="110" y="90"/>
                  <a:pt x="116" y="88"/>
                  <a:pt x="123" y="85"/>
                </a:cubicBezTo>
                <a:cubicBezTo>
                  <a:pt x="123" y="85"/>
                  <a:pt x="123" y="85"/>
                  <a:pt x="123" y="85"/>
                </a:cubicBezTo>
                <a:moveTo>
                  <a:pt x="119" y="81"/>
                </a:moveTo>
                <a:cubicBezTo>
                  <a:pt x="120" y="77"/>
                  <a:pt x="122" y="73"/>
                  <a:pt x="123" y="69"/>
                </a:cubicBezTo>
                <a:cubicBezTo>
                  <a:pt x="123" y="68"/>
                  <a:pt x="123" y="68"/>
                  <a:pt x="123" y="68"/>
                </a:cubicBezTo>
                <a:cubicBezTo>
                  <a:pt x="125" y="67"/>
                  <a:pt x="126" y="66"/>
                  <a:pt x="128" y="65"/>
                </a:cubicBezTo>
                <a:cubicBezTo>
                  <a:pt x="126" y="70"/>
                  <a:pt x="124" y="75"/>
                  <a:pt x="122" y="79"/>
                </a:cubicBezTo>
                <a:cubicBezTo>
                  <a:pt x="121" y="80"/>
                  <a:pt x="120" y="80"/>
                  <a:pt x="119" y="81"/>
                </a:cubicBezTo>
                <a:moveTo>
                  <a:pt x="127" y="77"/>
                </a:moveTo>
                <a:cubicBezTo>
                  <a:pt x="129" y="73"/>
                  <a:pt x="131" y="69"/>
                  <a:pt x="133" y="65"/>
                </a:cubicBezTo>
                <a:cubicBezTo>
                  <a:pt x="133" y="64"/>
                  <a:pt x="133" y="63"/>
                  <a:pt x="132" y="63"/>
                </a:cubicBezTo>
                <a:cubicBezTo>
                  <a:pt x="134" y="62"/>
                  <a:pt x="136" y="61"/>
                  <a:pt x="138" y="60"/>
                </a:cubicBezTo>
                <a:cubicBezTo>
                  <a:pt x="136" y="65"/>
                  <a:pt x="134" y="70"/>
                  <a:pt x="132" y="75"/>
                </a:cubicBezTo>
                <a:cubicBezTo>
                  <a:pt x="130" y="76"/>
                  <a:pt x="129" y="76"/>
                  <a:pt x="127" y="77"/>
                </a:cubicBezTo>
                <a:moveTo>
                  <a:pt x="137" y="72"/>
                </a:moveTo>
                <a:cubicBezTo>
                  <a:pt x="139" y="67"/>
                  <a:pt x="141" y="62"/>
                  <a:pt x="143" y="57"/>
                </a:cubicBezTo>
                <a:cubicBezTo>
                  <a:pt x="143" y="57"/>
                  <a:pt x="143" y="57"/>
                  <a:pt x="143" y="57"/>
                </a:cubicBezTo>
                <a:cubicBezTo>
                  <a:pt x="146" y="55"/>
                  <a:pt x="148" y="54"/>
                  <a:pt x="150" y="53"/>
                </a:cubicBezTo>
                <a:cubicBezTo>
                  <a:pt x="149" y="58"/>
                  <a:pt x="147" y="63"/>
                  <a:pt x="146" y="68"/>
                </a:cubicBezTo>
                <a:cubicBezTo>
                  <a:pt x="143" y="70"/>
                  <a:pt x="140" y="71"/>
                  <a:pt x="137" y="72"/>
                </a:cubicBezTo>
                <a:moveTo>
                  <a:pt x="151" y="66"/>
                </a:moveTo>
                <a:cubicBezTo>
                  <a:pt x="152" y="61"/>
                  <a:pt x="154" y="55"/>
                  <a:pt x="155" y="50"/>
                </a:cubicBezTo>
                <a:cubicBezTo>
                  <a:pt x="157" y="49"/>
                  <a:pt x="159" y="48"/>
                  <a:pt x="161" y="47"/>
                </a:cubicBezTo>
                <a:cubicBezTo>
                  <a:pt x="159" y="52"/>
                  <a:pt x="157" y="57"/>
                  <a:pt x="155" y="63"/>
                </a:cubicBezTo>
                <a:cubicBezTo>
                  <a:pt x="155" y="63"/>
                  <a:pt x="155" y="63"/>
                  <a:pt x="155" y="63"/>
                </a:cubicBezTo>
                <a:cubicBezTo>
                  <a:pt x="155" y="64"/>
                  <a:pt x="155" y="64"/>
                  <a:pt x="155" y="64"/>
                </a:cubicBezTo>
                <a:cubicBezTo>
                  <a:pt x="154" y="65"/>
                  <a:pt x="152" y="65"/>
                  <a:pt x="151" y="66"/>
                </a:cubicBezTo>
                <a:moveTo>
                  <a:pt x="168" y="58"/>
                </a:moveTo>
                <a:cubicBezTo>
                  <a:pt x="170" y="53"/>
                  <a:pt x="172" y="48"/>
                  <a:pt x="174" y="43"/>
                </a:cubicBezTo>
                <a:cubicBezTo>
                  <a:pt x="172" y="47"/>
                  <a:pt x="171" y="52"/>
                  <a:pt x="171" y="57"/>
                </a:cubicBezTo>
                <a:cubicBezTo>
                  <a:pt x="170" y="57"/>
                  <a:pt x="169" y="57"/>
                  <a:pt x="168" y="58"/>
                </a:cubicBezTo>
                <a:moveTo>
                  <a:pt x="160" y="62"/>
                </a:moveTo>
                <a:cubicBezTo>
                  <a:pt x="162" y="56"/>
                  <a:pt x="164" y="50"/>
                  <a:pt x="166" y="44"/>
                </a:cubicBezTo>
                <a:cubicBezTo>
                  <a:pt x="167" y="44"/>
                  <a:pt x="168" y="43"/>
                  <a:pt x="169" y="43"/>
                </a:cubicBezTo>
                <a:cubicBezTo>
                  <a:pt x="168" y="49"/>
                  <a:pt x="166" y="54"/>
                  <a:pt x="163" y="60"/>
                </a:cubicBezTo>
                <a:cubicBezTo>
                  <a:pt x="162" y="61"/>
                  <a:pt x="161" y="61"/>
                  <a:pt x="160" y="62"/>
                </a:cubicBezTo>
                <a:moveTo>
                  <a:pt x="46" y="152"/>
                </a:moveTo>
                <a:cubicBezTo>
                  <a:pt x="41" y="149"/>
                  <a:pt x="35" y="145"/>
                  <a:pt x="29" y="141"/>
                </a:cubicBezTo>
                <a:cubicBezTo>
                  <a:pt x="21" y="135"/>
                  <a:pt x="15" y="126"/>
                  <a:pt x="11" y="116"/>
                </a:cubicBezTo>
                <a:cubicBezTo>
                  <a:pt x="11" y="115"/>
                  <a:pt x="11" y="114"/>
                  <a:pt x="10" y="114"/>
                </a:cubicBezTo>
                <a:cubicBezTo>
                  <a:pt x="7" y="106"/>
                  <a:pt x="6" y="98"/>
                  <a:pt x="6" y="90"/>
                </a:cubicBezTo>
                <a:cubicBezTo>
                  <a:pt x="6" y="90"/>
                  <a:pt x="6" y="89"/>
                  <a:pt x="6" y="89"/>
                </a:cubicBezTo>
                <a:cubicBezTo>
                  <a:pt x="6" y="88"/>
                  <a:pt x="6" y="88"/>
                  <a:pt x="6" y="87"/>
                </a:cubicBezTo>
                <a:cubicBezTo>
                  <a:pt x="6" y="73"/>
                  <a:pt x="10" y="59"/>
                  <a:pt x="18" y="48"/>
                </a:cubicBezTo>
                <a:cubicBezTo>
                  <a:pt x="33" y="26"/>
                  <a:pt x="60" y="13"/>
                  <a:pt x="90" y="11"/>
                </a:cubicBezTo>
                <a:cubicBezTo>
                  <a:pt x="89" y="12"/>
                  <a:pt x="89" y="15"/>
                  <a:pt x="89" y="17"/>
                </a:cubicBezTo>
                <a:cubicBezTo>
                  <a:pt x="89" y="31"/>
                  <a:pt x="89" y="54"/>
                  <a:pt x="89" y="71"/>
                </a:cubicBezTo>
                <a:cubicBezTo>
                  <a:pt x="89" y="81"/>
                  <a:pt x="89" y="88"/>
                  <a:pt x="89" y="91"/>
                </a:cubicBezTo>
                <a:cubicBezTo>
                  <a:pt x="89" y="92"/>
                  <a:pt x="89" y="92"/>
                  <a:pt x="89" y="92"/>
                </a:cubicBezTo>
                <a:cubicBezTo>
                  <a:pt x="89" y="93"/>
                  <a:pt x="89" y="93"/>
                  <a:pt x="89" y="93"/>
                </a:cubicBezTo>
                <a:cubicBezTo>
                  <a:pt x="90" y="95"/>
                  <a:pt x="92" y="104"/>
                  <a:pt x="96" y="114"/>
                </a:cubicBezTo>
                <a:cubicBezTo>
                  <a:pt x="95" y="114"/>
                  <a:pt x="95" y="114"/>
                  <a:pt x="95" y="114"/>
                </a:cubicBezTo>
                <a:cubicBezTo>
                  <a:pt x="95" y="115"/>
                  <a:pt x="95" y="117"/>
                  <a:pt x="96" y="117"/>
                </a:cubicBezTo>
                <a:cubicBezTo>
                  <a:pt x="97" y="117"/>
                  <a:pt x="97" y="117"/>
                  <a:pt x="97" y="117"/>
                </a:cubicBezTo>
                <a:cubicBezTo>
                  <a:pt x="99" y="124"/>
                  <a:pt x="102" y="132"/>
                  <a:pt x="105" y="140"/>
                </a:cubicBezTo>
                <a:cubicBezTo>
                  <a:pt x="104" y="140"/>
                  <a:pt x="105" y="141"/>
                  <a:pt x="105" y="141"/>
                </a:cubicBezTo>
                <a:cubicBezTo>
                  <a:pt x="108" y="149"/>
                  <a:pt x="110" y="156"/>
                  <a:pt x="113" y="161"/>
                </a:cubicBezTo>
                <a:cubicBezTo>
                  <a:pt x="112" y="161"/>
                  <a:pt x="112" y="161"/>
                  <a:pt x="112" y="161"/>
                </a:cubicBezTo>
                <a:cubicBezTo>
                  <a:pt x="112" y="161"/>
                  <a:pt x="112" y="161"/>
                  <a:pt x="111" y="161"/>
                </a:cubicBezTo>
                <a:cubicBezTo>
                  <a:pt x="111" y="161"/>
                  <a:pt x="111" y="161"/>
                  <a:pt x="110" y="162"/>
                </a:cubicBezTo>
                <a:cubicBezTo>
                  <a:pt x="104" y="163"/>
                  <a:pt x="98" y="163"/>
                  <a:pt x="92" y="163"/>
                </a:cubicBezTo>
                <a:cubicBezTo>
                  <a:pt x="91" y="163"/>
                  <a:pt x="91" y="163"/>
                  <a:pt x="91" y="163"/>
                </a:cubicBezTo>
                <a:cubicBezTo>
                  <a:pt x="91" y="163"/>
                  <a:pt x="90" y="163"/>
                  <a:pt x="90" y="162"/>
                </a:cubicBezTo>
                <a:cubicBezTo>
                  <a:pt x="90" y="162"/>
                  <a:pt x="89" y="162"/>
                  <a:pt x="89" y="162"/>
                </a:cubicBezTo>
                <a:cubicBezTo>
                  <a:pt x="89" y="162"/>
                  <a:pt x="88" y="163"/>
                  <a:pt x="88" y="163"/>
                </a:cubicBezTo>
                <a:cubicBezTo>
                  <a:pt x="82" y="163"/>
                  <a:pt x="77" y="162"/>
                  <a:pt x="71" y="161"/>
                </a:cubicBezTo>
                <a:cubicBezTo>
                  <a:pt x="71" y="161"/>
                  <a:pt x="71" y="160"/>
                  <a:pt x="71" y="160"/>
                </a:cubicBezTo>
                <a:cubicBezTo>
                  <a:pt x="70" y="160"/>
                  <a:pt x="70" y="160"/>
                  <a:pt x="70" y="160"/>
                </a:cubicBezTo>
                <a:cubicBezTo>
                  <a:pt x="69" y="160"/>
                  <a:pt x="69" y="160"/>
                  <a:pt x="68" y="160"/>
                </a:cubicBezTo>
                <a:cubicBezTo>
                  <a:pt x="62" y="159"/>
                  <a:pt x="55" y="156"/>
                  <a:pt x="49" y="153"/>
                </a:cubicBezTo>
                <a:cubicBezTo>
                  <a:pt x="49" y="153"/>
                  <a:pt x="48" y="153"/>
                  <a:pt x="48" y="152"/>
                </a:cubicBezTo>
                <a:cubicBezTo>
                  <a:pt x="48" y="152"/>
                  <a:pt x="47" y="152"/>
                  <a:pt x="47" y="152"/>
                </a:cubicBezTo>
                <a:cubicBezTo>
                  <a:pt x="47" y="152"/>
                  <a:pt x="47" y="152"/>
                  <a:pt x="46" y="152"/>
                </a:cubicBezTo>
                <a:moveTo>
                  <a:pt x="99" y="78"/>
                </a:moveTo>
                <a:cubicBezTo>
                  <a:pt x="101" y="51"/>
                  <a:pt x="104" y="32"/>
                  <a:pt x="108" y="4"/>
                </a:cubicBezTo>
                <a:cubicBezTo>
                  <a:pt x="111" y="4"/>
                  <a:pt x="114" y="4"/>
                  <a:pt x="117" y="5"/>
                </a:cubicBezTo>
                <a:cubicBezTo>
                  <a:pt x="138" y="7"/>
                  <a:pt x="158" y="15"/>
                  <a:pt x="170" y="29"/>
                </a:cubicBezTo>
                <a:cubicBezTo>
                  <a:pt x="172" y="32"/>
                  <a:pt x="173" y="34"/>
                  <a:pt x="174" y="36"/>
                </a:cubicBezTo>
                <a:cubicBezTo>
                  <a:pt x="172" y="37"/>
                  <a:pt x="168" y="39"/>
                  <a:pt x="165" y="40"/>
                </a:cubicBezTo>
                <a:cubicBezTo>
                  <a:pt x="165" y="40"/>
                  <a:pt x="165" y="40"/>
                  <a:pt x="165" y="40"/>
                </a:cubicBezTo>
                <a:cubicBezTo>
                  <a:pt x="164" y="40"/>
                  <a:pt x="164" y="41"/>
                  <a:pt x="163" y="41"/>
                </a:cubicBezTo>
                <a:cubicBezTo>
                  <a:pt x="151" y="47"/>
                  <a:pt x="138" y="55"/>
                  <a:pt x="126" y="62"/>
                </a:cubicBezTo>
                <a:cubicBezTo>
                  <a:pt x="117" y="67"/>
                  <a:pt x="110" y="72"/>
                  <a:pt x="105" y="75"/>
                </a:cubicBezTo>
                <a:cubicBezTo>
                  <a:pt x="102" y="76"/>
                  <a:pt x="100" y="77"/>
                  <a:pt x="99" y="78"/>
                </a:cubicBezTo>
                <a:moveTo>
                  <a:pt x="107" y="0"/>
                </a:moveTo>
                <a:cubicBezTo>
                  <a:pt x="106" y="0"/>
                  <a:pt x="106" y="0"/>
                  <a:pt x="105" y="1"/>
                </a:cubicBezTo>
                <a:cubicBezTo>
                  <a:pt x="105" y="1"/>
                  <a:pt x="104" y="2"/>
                  <a:pt x="104" y="3"/>
                </a:cubicBezTo>
                <a:cubicBezTo>
                  <a:pt x="101" y="32"/>
                  <a:pt x="97" y="50"/>
                  <a:pt x="95" y="79"/>
                </a:cubicBezTo>
                <a:cubicBezTo>
                  <a:pt x="95" y="79"/>
                  <a:pt x="94" y="80"/>
                  <a:pt x="94" y="80"/>
                </a:cubicBezTo>
                <a:cubicBezTo>
                  <a:pt x="94" y="83"/>
                  <a:pt x="94" y="88"/>
                  <a:pt x="94" y="91"/>
                </a:cubicBezTo>
                <a:cubicBezTo>
                  <a:pt x="93" y="91"/>
                  <a:pt x="93" y="91"/>
                  <a:pt x="93" y="91"/>
                </a:cubicBezTo>
                <a:cubicBezTo>
                  <a:pt x="93" y="91"/>
                  <a:pt x="93" y="91"/>
                  <a:pt x="93" y="91"/>
                </a:cubicBezTo>
                <a:cubicBezTo>
                  <a:pt x="93" y="88"/>
                  <a:pt x="92" y="81"/>
                  <a:pt x="92" y="71"/>
                </a:cubicBezTo>
                <a:cubicBezTo>
                  <a:pt x="92" y="60"/>
                  <a:pt x="93" y="46"/>
                  <a:pt x="93" y="33"/>
                </a:cubicBezTo>
                <a:cubicBezTo>
                  <a:pt x="93" y="27"/>
                  <a:pt x="93" y="22"/>
                  <a:pt x="93" y="18"/>
                </a:cubicBezTo>
                <a:cubicBezTo>
                  <a:pt x="93" y="13"/>
                  <a:pt x="94" y="10"/>
                  <a:pt x="94" y="9"/>
                </a:cubicBezTo>
                <a:cubicBezTo>
                  <a:pt x="94" y="9"/>
                  <a:pt x="94" y="9"/>
                  <a:pt x="94" y="9"/>
                </a:cubicBezTo>
                <a:cubicBezTo>
                  <a:pt x="94" y="8"/>
                  <a:pt x="94" y="8"/>
                  <a:pt x="94" y="8"/>
                </a:cubicBezTo>
                <a:cubicBezTo>
                  <a:pt x="94" y="8"/>
                  <a:pt x="94" y="8"/>
                  <a:pt x="94" y="8"/>
                </a:cubicBezTo>
                <a:cubicBezTo>
                  <a:pt x="94" y="8"/>
                  <a:pt x="94" y="8"/>
                  <a:pt x="94" y="8"/>
                </a:cubicBezTo>
                <a:cubicBezTo>
                  <a:pt x="93" y="7"/>
                  <a:pt x="93" y="7"/>
                  <a:pt x="93" y="7"/>
                </a:cubicBezTo>
                <a:cubicBezTo>
                  <a:pt x="93" y="7"/>
                  <a:pt x="93" y="7"/>
                  <a:pt x="93" y="7"/>
                </a:cubicBezTo>
                <a:cubicBezTo>
                  <a:pt x="93" y="7"/>
                  <a:pt x="93" y="7"/>
                  <a:pt x="93" y="7"/>
                </a:cubicBezTo>
                <a:cubicBezTo>
                  <a:pt x="93" y="7"/>
                  <a:pt x="93" y="7"/>
                  <a:pt x="93" y="7"/>
                </a:cubicBezTo>
                <a:cubicBezTo>
                  <a:pt x="92" y="7"/>
                  <a:pt x="92" y="7"/>
                  <a:pt x="92" y="7"/>
                </a:cubicBezTo>
                <a:cubicBezTo>
                  <a:pt x="92" y="6"/>
                  <a:pt x="92" y="6"/>
                  <a:pt x="92" y="6"/>
                </a:cubicBezTo>
                <a:cubicBezTo>
                  <a:pt x="92" y="6"/>
                  <a:pt x="92" y="6"/>
                  <a:pt x="92" y="6"/>
                </a:cubicBezTo>
                <a:cubicBezTo>
                  <a:pt x="92" y="6"/>
                  <a:pt x="92" y="6"/>
                  <a:pt x="92" y="6"/>
                </a:cubicBezTo>
                <a:cubicBezTo>
                  <a:pt x="61" y="9"/>
                  <a:pt x="31" y="22"/>
                  <a:pt x="14" y="46"/>
                </a:cubicBezTo>
                <a:cubicBezTo>
                  <a:pt x="6" y="58"/>
                  <a:pt x="2" y="74"/>
                  <a:pt x="2" y="89"/>
                </a:cubicBezTo>
                <a:cubicBezTo>
                  <a:pt x="2" y="90"/>
                  <a:pt x="2" y="90"/>
                  <a:pt x="2" y="90"/>
                </a:cubicBezTo>
                <a:cubicBezTo>
                  <a:pt x="1" y="95"/>
                  <a:pt x="0" y="99"/>
                  <a:pt x="0" y="104"/>
                </a:cubicBezTo>
                <a:cubicBezTo>
                  <a:pt x="0" y="111"/>
                  <a:pt x="1" y="117"/>
                  <a:pt x="3" y="123"/>
                </a:cubicBezTo>
                <a:cubicBezTo>
                  <a:pt x="2" y="123"/>
                  <a:pt x="2" y="123"/>
                  <a:pt x="2" y="123"/>
                </a:cubicBezTo>
                <a:cubicBezTo>
                  <a:pt x="2" y="124"/>
                  <a:pt x="2" y="125"/>
                  <a:pt x="3" y="126"/>
                </a:cubicBezTo>
                <a:cubicBezTo>
                  <a:pt x="3" y="126"/>
                  <a:pt x="3" y="126"/>
                  <a:pt x="3" y="126"/>
                </a:cubicBezTo>
                <a:cubicBezTo>
                  <a:pt x="4" y="129"/>
                  <a:pt x="5" y="131"/>
                  <a:pt x="6" y="134"/>
                </a:cubicBezTo>
                <a:cubicBezTo>
                  <a:pt x="6" y="134"/>
                  <a:pt x="6" y="135"/>
                  <a:pt x="6" y="135"/>
                </a:cubicBezTo>
                <a:cubicBezTo>
                  <a:pt x="8" y="138"/>
                  <a:pt x="9" y="140"/>
                  <a:pt x="10" y="143"/>
                </a:cubicBezTo>
                <a:cubicBezTo>
                  <a:pt x="10" y="144"/>
                  <a:pt x="10" y="145"/>
                  <a:pt x="11" y="145"/>
                </a:cubicBezTo>
                <a:cubicBezTo>
                  <a:pt x="11" y="146"/>
                  <a:pt x="11" y="146"/>
                  <a:pt x="11" y="146"/>
                </a:cubicBezTo>
                <a:cubicBezTo>
                  <a:pt x="12" y="147"/>
                  <a:pt x="13" y="149"/>
                  <a:pt x="14" y="150"/>
                </a:cubicBezTo>
                <a:cubicBezTo>
                  <a:pt x="14" y="151"/>
                  <a:pt x="14" y="151"/>
                  <a:pt x="14" y="151"/>
                </a:cubicBezTo>
                <a:cubicBezTo>
                  <a:pt x="14" y="151"/>
                  <a:pt x="15" y="152"/>
                  <a:pt x="16" y="152"/>
                </a:cubicBezTo>
                <a:cubicBezTo>
                  <a:pt x="17" y="154"/>
                  <a:pt x="19" y="156"/>
                  <a:pt x="20" y="158"/>
                </a:cubicBezTo>
                <a:cubicBezTo>
                  <a:pt x="20" y="159"/>
                  <a:pt x="21" y="160"/>
                  <a:pt x="21" y="161"/>
                </a:cubicBezTo>
                <a:cubicBezTo>
                  <a:pt x="22" y="161"/>
                  <a:pt x="22" y="161"/>
                  <a:pt x="22" y="161"/>
                </a:cubicBezTo>
                <a:cubicBezTo>
                  <a:pt x="23" y="161"/>
                  <a:pt x="24" y="162"/>
                  <a:pt x="24" y="163"/>
                </a:cubicBezTo>
                <a:cubicBezTo>
                  <a:pt x="29" y="168"/>
                  <a:pt x="36" y="174"/>
                  <a:pt x="46" y="179"/>
                </a:cubicBezTo>
                <a:cubicBezTo>
                  <a:pt x="46" y="180"/>
                  <a:pt x="46" y="180"/>
                  <a:pt x="46" y="180"/>
                </a:cubicBezTo>
                <a:cubicBezTo>
                  <a:pt x="46" y="181"/>
                  <a:pt x="47" y="181"/>
                  <a:pt x="48" y="181"/>
                </a:cubicBezTo>
                <a:cubicBezTo>
                  <a:pt x="48" y="181"/>
                  <a:pt x="48" y="181"/>
                  <a:pt x="48" y="181"/>
                </a:cubicBezTo>
                <a:cubicBezTo>
                  <a:pt x="48" y="181"/>
                  <a:pt x="48" y="181"/>
                  <a:pt x="48" y="181"/>
                </a:cubicBezTo>
                <a:cubicBezTo>
                  <a:pt x="51" y="182"/>
                  <a:pt x="54" y="183"/>
                  <a:pt x="57" y="184"/>
                </a:cubicBezTo>
                <a:cubicBezTo>
                  <a:pt x="57" y="185"/>
                  <a:pt x="58" y="186"/>
                  <a:pt x="59" y="186"/>
                </a:cubicBezTo>
                <a:cubicBezTo>
                  <a:pt x="59" y="186"/>
                  <a:pt x="59" y="186"/>
                  <a:pt x="59" y="186"/>
                </a:cubicBezTo>
                <a:cubicBezTo>
                  <a:pt x="60" y="186"/>
                  <a:pt x="61" y="186"/>
                  <a:pt x="61" y="186"/>
                </a:cubicBezTo>
                <a:cubicBezTo>
                  <a:pt x="63" y="186"/>
                  <a:pt x="65" y="187"/>
                  <a:pt x="68" y="187"/>
                </a:cubicBezTo>
                <a:cubicBezTo>
                  <a:pt x="68" y="188"/>
                  <a:pt x="68" y="189"/>
                  <a:pt x="69" y="190"/>
                </a:cubicBezTo>
                <a:cubicBezTo>
                  <a:pt x="69" y="190"/>
                  <a:pt x="70" y="190"/>
                  <a:pt x="70" y="190"/>
                </a:cubicBezTo>
                <a:cubicBezTo>
                  <a:pt x="71" y="190"/>
                  <a:pt x="71" y="189"/>
                  <a:pt x="72" y="188"/>
                </a:cubicBezTo>
                <a:cubicBezTo>
                  <a:pt x="72" y="188"/>
                  <a:pt x="72" y="188"/>
                  <a:pt x="72" y="188"/>
                </a:cubicBezTo>
                <a:cubicBezTo>
                  <a:pt x="74" y="189"/>
                  <a:pt x="76" y="189"/>
                  <a:pt x="78" y="189"/>
                </a:cubicBezTo>
                <a:cubicBezTo>
                  <a:pt x="79" y="189"/>
                  <a:pt x="79" y="190"/>
                  <a:pt x="79" y="190"/>
                </a:cubicBezTo>
                <a:cubicBezTo>
                  <a:pt x="80" y="190"/>
                  <a:pt x="80" y="190"/>
                  <a:pt x="80" y="190"/>
                </a:cubicBezTo>
                <a:cubicBezTo>
                  <a:pt x="81" y="190"/>
                  <a:pt x="81" y="190"/>
                  <a:pt x="82" y="189"/>
                </a:cubicBezTo>
                <a:cubicBezTo>
                  <a:pt x="84" y="190"/>
                  <a:pt x="87" y="190"/>
                  <a:pt x="89" y="190"/>
                </a:cubicBezTo>
                <a:cubicBezTo>
                  <a:pt x="89" y="190"/>
                  <a:pt x="89" y="190"/>
                  <a:pt x="89" y="190"/>
                </a:cubicBezTo>
                <a:cubicBezTo>
                  <a:pt x="93" y="190"/>
                  <a:pt x="97" y="189"/>
                  <a:pt x="100" y="189"/>
                </a:cubicBezTo>
                <a:cubicBezTo>
                  <a:pt x="100" y="190"/>
                  <a:pt x="101" y="190"/>
                  <a:pt x="102" y="190"/>
                </a:cubicBezTo>
                <a:cubicBezTo>
                  <a:pt x="102" y="190"/>
                  <a:pt x="102" y="190"/>
                  <a:pt x="102" y="190"/>
                </a:cubicBezTo>
                <a:cubicBezTo>
                  <a:pt x="103" y="190"/>
                  <a:pt x="103" y="190"/>
                  <a:pt x="104" y="189"/>
                </a:cubicBezTo>
                <a:cubicBezTo>
                  <a:pt x="104" y="189"/>
                  <a:pt x="104" y="189"/>
                  <a:pt x="104" y="189"/>
                </a:cubicBezTo>
                <a:cubicBezTo>
                  <a:pt x="108" y="188"/>
                  <a:pt x="111" y="188"/>
                  <a:pt x="115" y="187"/>
                </a:cubicBezTo>
                <a:cubicBezTo>
                  <a:pt x="116" y="187"/>
                  <a:pt x="117" y="186"/>
                  <a:pt x="117" y="185"/>
                </a:cubicBezTo>
                <a:cubicBezTo>
                  <a:pt x="117" y="184"/>
                  <a:pt x="117" y="184"/>
                  <a:pt x="116" y="184"/>
                </a:cubicBezTo>
                <a:cubicBezTo>
                  <a:pt x="117" y="181"/>
                  <a:pt x="117" y="178"/>
                  <a:pt x="117" y="175"/>
                </a:cubicBezTo>
                <a:cubicBezTo>
                  <a:pt x="118" y="176"/>
                  <a:pt x="118" y="177"/>
                  <a:pt x="119" y="178"/>
                </a:cubicBezTo>
                <a:cubicBezTo>
                  <a:pt x="121" y="180"/>
                  <a:pt x="122" y="182"/>
                  <a:pt x="124" y="184"/>
                </a:cubicBezTo>
                <a:cubicBezTo>
                  <a:pt x="124" y="184"/>
                  <a:pt x="124" y="184"/>
                  <a:pt x="124" y="184"/>
                </a:cubicBezTo>
                <a:cubicBezTo>
                  <a:pt x="124" y="184"/>
                  <a:pt x="124" y="184"/>
                  <a:pt x="124" y="184"/>
                </a:cubicBezTo>
                <a:cubicBezTo>
                  <a:pt x="124" y="184"/>
                  <a:pt x="124" y="184"/>
                  <a:pt x="124" y="184"/>
                </a:cubicBezTo>
                <a:cubicBezTo>
                  <a:pt x="125" y="184"/>
                  <a:pt x="125" y="184"/>
                  <a:pt x="125" y="184"/>
                </a:cubicBezTo>
                <a:cubicBezTo>
                  <a:pt x="125" y="184"/>
                  <a:pt x="125" y="184"/>
                  <a:pt x="125" y="184"/>
                </a:cubicBezTo>
                <a:cubicBezTo>
                  <a:pt x="126" y="184"/>
                  <a:pt x="126" y="184"/>
                  <a:pt x="126" y="184"/>
                </a:cubicBezTo>
                <a:cubicBezTo>
                  <a:pt x="126" y="184"/>
                  <a:pt x="126" y="184"/>
                  <a:pt x="126" y="184"/>
                </a:cubicBezTo>
                <a:cubicBezTo>
                  <a:pt x="126" y="184"/>
                  <a:pt x="126" y="184"/>
                  <a:pt x="126" y="184"/>
                </a:cubicBezTo>
                <a:cubicBezTo>
                  <a:pt x="126" y="184"/>
                  <a:pt x="126" y="184"/>
                  <a:pt x="126" y="184"/>
                </a:cubicBezTo>
                <a:cubicBezTo>
                  <a:pt x="131" y="183"/>
                  <a:pt x="135" y="181"/>
                  <a:pt x="139" y="179"/>
                </a:cubicBezTo>
                <a:cubicBezTo>
                  <a:pt x="139" y="179"/>
                  <a:pt x="139" y="179"/>
                  <a:pt x="140" y="178"/>
                </a:cubicBezTo>
                <a:cubicBezTo>
                  <a:pt x="142" y="177"/>
                  <a:pt x="144" y="176"/>
                  <a:pt x="147" y="174"/>
                </a:cubicBezTo>
                <a:cubicBezTo>
                  <a:pt x="147" y="174"/>
                  <a:pt x="147" y="174"/>
                  <a:pt x="147" y="174"/>
                </a:cubicBezTo>
                <a:cubicBezTo>
                  <a:pt x="148" y="174"/>
                  <a:pt x="148" y="174"/>
                  <a:pt x="149" y="173"/>
                </a:cubicBezTo>
                <a:cubicBezTo>
                  <a:pt x="149" y="173"/>
                  <a:pt x="149" y="173"/>
                  <a:pt x="149" y="173"/>
                </a:cubicBezTo>
                <a:cubicBezTo>
                  <a:pt x="158" y="166"/>
                  <a:pt x="166" y="159"/>
                  <a:pt x="170" y="149"/>
                </a:cubicBezTo>
                <a:cubicBezTo>
                  <a:pt x="171" y="149"/>
                  <a:pt x="171" y="149"/>
                  <a:pt x="171" y="149"/>
                </a:cubicBezTo>
                <a:cubicBezTo>
                  <a:pt x="171" y="148"/>
                  <a:pt x="171" y="148"/>
                  <a:pt x="171" y="148"/>
                </a:cubicBezTo>
                <a:cubicBezTo>
                  <a:pt x="171" y="148"/>
                  <a:pt x="171" y="148"/>
                  <a:pt x="172" y="147"/>
                </a:cubicBezTo>
                <a:cubicBezTo>
                  <a:pt x="172" y="145"/>
                  <a:pt x="172" y="142"/>
                  <a:pt x="173" y="139"/>
                </a:cubicBezTo>
                <a:cubicBezTo>
                  <a:pt x="173" y="139"/>
                  <a:pt x="173" y="139"/>
                  <a:pt x="173" y="139"/>
                </a:cubicBezTo>
                <a:cubicBezTo>
                  <a:pt x="173" y="140"/>
                  <a:pt x="173" y="141"/>
                  <a:pt x="174" y="141"/>
                </a:cubicBezTo>
                <a:cubicBezTo>
                  <a:pt x="175" y="142"/>
                  <a:pt x="175" y="142"/>
                  <a:pt x="176" y="142"/>
                </a:cubicBezTo>
                <a:cubicBezTo>
                  <a:pt x="176" y="142"/>
                  <a:pt x="177" y="142"/>
                  <a:pt x="177" y="142"/>
                </a:cubicBezTo>
                <a:cubicBezTo>
                  <a:pt x="178" y="142"/>
                  <a:pt x="178" y="141"/>
                  <a:pt x="179" y="141"/>
                </a:cubicBezTo>
                <a:cubicBezTo>
                  <a:pt x="184" y="129"/>
                  <a:pt x="186" y="116"/>
                  <a:pt x="186" y="103"/>
                </a:cubicBezTo>
                <a:cubicBezTo>
                  <a:pt x="186" y="103"/>
                  <a:pt x="186" y="102"/>
                  <a:pt x="186" y="102"/>
                </a:cubicBezTo>
                <a:cubicBezTo>
                  <a:pt x="186" y="89"/>
                  <a:pt x="184" y="76"/>
                  <a:pt x="182" y="63"/>
                </a:cubicBezTo>
                <a:cubicBezTo>
                  <a:pt x="182" y="62"/>
                  <a:pt x="181" y="62"/>
                  <a:pt x="180" y="62"/>
                </a:cubicBezTo>
                <a:cubicBezTo>
                  <a:pt x="180" y="61"/>
                  <a:pt x="180" y="61"/>
                  <a:pt x="179" y="61"/>
                </a:cubicBezTo>
                <a:cubicBezTo>
                  <a:pt x="179" y="61"/>
                  <a:pt x="179" y="61"/>
                  <a:pt x="179" y="61"/>
                </a:cubicBezTo>
                <a:cubicBezTo>
                  <a:pt x="179" y="61"/>
                  <a:pt x="179" y="61"/>
                  <a:pt x="179" y="61"/>
                </a:cubicBezTo>
                <a:cubicBezTo>
                  <a:pt x="171" y="63"/>
                  <a:pt x="162" y="66"/>
                  <a:pt x="152" y="70"/>
                </a:cubicBezTo>
                <a:cubicBezTo>
                  <a:pt x="160" y="66"/>
                  <a:pt x="167" y="63"/>
                  <a:pt x="173" y="60"/>
                </a:cubicBezTo>
                <a:cubicBezTo>
                  <a:pt x="174" y="60"/>
                  <a:pt x="174" y="59"/>
                  <a:pt x="174" y="58"/>
                </a:cubicBezTo>
                <a:cubicBezTo>
                  <a:pt x="175" y="52"/>
                  <a:pt x="177" y="46"/>
                  <a:pt x="178" y="39"/>
                </a:cubicBezTo>
                <a:cubicBezTo>
                  <a:pt x="179" y="39"/>
                  <a:pt x="180" y="38"/>
                  <a:pt x="179" y="37"/>
                </a:cubicBezTo>
                <a:cubicBezTo>
                  <a:pt x="177" y="33"/>
                  <a:pt x="175" y="30"/>
                  <a:pt x="173" y="27"/>
                </a:cubicBezTo>
                <a:cubicBezTo>
                  <a:pt x="160" y="11"/>
                  <a:pt x="139" y="3"/>
                  <a:pt x="118" y="1"/>
                </a:cubicBezTo>
                <a:cubicBezTo>
                  <a:pt x="114" y="0"/>
                  <a:pt x="111" y="0"/>
                  <a:pt x="107" y="0"/>
                </a:cubicBezTo>
                <a:cubicBezTo>
                  <a:pt x="107" y="0"/>
                  <a:pt x="107" y="0"/>
                  <a:pt x="107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1" name="CustomShape 32"/>
          <p:cNvSpPr/>
          <p:nvPr/>
        </p:nvSpPr>
        <p:spPr>
          <a:xfrm>
            <a:off x="2751120" y="2748600"/>
            <a:ext cx="21240" cy="27000"/>
          </a:xfrm>
          <a:custGeom>
            <a:avLst/>
            <a:gdLst/>
            <a:ahLst/>
            <a:rect l="l" t="t" r="r" b="b"/>
            <a:pathLst>
              <a:path w="21" h="27">
                <a:moveTo>
                  <a:pt x="9" y="24"/>
                </a:moveTo>
                <a:cubicBezTo>
                  <a:pt x="9" y="24"/>
                  <a:pt x="9" y="24"/>
                  <a:pt x="9" y="24"/>
                </a:cubicBezTo>
                <a:cubicBezTo>
                  <a:pt x="8" y="24"/>
                  <a:pt x="7" y="24"/>
                  <a:pt x="6" y="23"/>
                </a:cubicBezTo>
                <a:cubicBezTo>
                  <a:pt x="5" y="23"/>
                  <a:pt x="5" y="22"/>
                  <a:pt x="4" y="21"/>
                </a:cubicBezTo>
                <a:cubicBezTo>
                  <a:pt x="4" y="20"/>
                  <a:pt x="4" y="20"/>
                  <a:pt x="4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6" y="17"/>
                  <a:pt x="7" y="14"/>
                  <a:pt x="10" y="12"/>
                </a:cubicBezTo>
                <a:cubicBezTo>
                  <a:pt x="10" y="12"/>
                  <a:pt x="12" y="12"/>
                  <a:pt x="13" y="12"/>
                </a:cubicBezTo>
                <a:cubicBezTo>
                  <a:pt x="13" y="12"/>
                  <a:pt x="13" y="12"/>
                  <a:pt x="13" y="12"/>
                </a:cubicBezTo>
                <a:cubicBezTo>
                  <a:pt x="13" y="12"/>
                  <a:pt x="13" y="12"/>
                  <a:pt x="13" y="12"/>
                </a:cubicBezTo>
                <a:cubicBezTo>
                  <a:pt x="13" y="12"/>
                  <a:pt x="14" y="12"/>
                  <a:pt x="15" y="12"/>
                </a:cubicBezTo>
                <a:cubicBezTo>
                  <a:pt x="16" y="12"/>
                  <a:pt x="16" y="13"/>
                  <a:pt x="16" y="13"/>
                </a:cubicBezTo>
                <a:cubicBezTo>
                  <a:pt x="17" y="14"/>
                  <a:pt x="17" y="15"/>
                  <a:pt x="17" y="15"/>
                </a:cubicBezTo>
                <a:cubicBezTo>
                  <a:pt x="16" y="17"/>
                  <a:pt x="16" y="19"/>
                  <a:pt x="15" y="20"/>
                </a:cubicBezTo>
                <a:cubicBezTo>
                  <a:pt x="14" y="22"/>
                  <a:pt x="11" y="24"/>
                  <a:pt x="9" y="24"/>
                </a:cubicBezTo>
                <a:moveTo>
                  <a:pt x="5" y="12"/>
                </a:moveTo>
                <a:cubicBezTo>
                  <a:pt x="5" y="12"/>
                  <a:pt x="5" y="12"/>
                  <a:pt x="5" y="12"/>
                </a:cubicBezTo>
                <a:cubicBezTo>
                  <a:pt x="5" y="11"/>
                  <a:pt x="6" y="10"/>
                  <a:pt x="6" y="9"/>
                </a:cubicBezTo>
                <a:cubicBezTo>
                  <a:pt x="6" y="9"/>
                  <a:pt x="6" y="10"/>
                  <a:pt x="6" y="11"/>
                </a:cubicBezTo>
                <a:cubicBezTo>
                  <a:pt x="5" y="12"/>
                  <a:pt x="5" y="12"/>
                  <a:pt x="5" y="12"/>
                </a:cubicBezTo>
                <a:moveTo>
                  <a:pt x="17" y="9"/>
                </a:moveTo>
                <a:cubicBezTo>
                  <a:pt x="17" y="9"/>
                  <a:pt x="17" y="9"/>
                  <a:pt x="17" y="9"/>
                </a:cubicBezTo>
                <a:cubicBezTo>
                  <a:pt x="17" y="9"/>
                  <a:pt x="17" y="8"/>
                  <a:pt x="17" y="7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9"/>
                  <a:pt x="17" y="9"/>
                  <a:pt x="17" y="9"/>
                </a:cubicBezTo>
                <a:cubicBezTo>
                  <a:pt x="17" y="9"/>
                  <a:pt x="17" y="9"/>
                  <a:pt x="17" y="9"/>
                </a:cubicBezTo>
                <a:moveTo>
                  <a:pt x="9" y="9"/>
                </a:moveTo>
                <a:cubicBezTo>
                  <a:pt x="9" y="7"/>
                  <a:pt x="10" y="6"/>
                  <a:pt x="10" y="4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5"/>
                  <a:pt x="10" y="7"/>
                  <a:pt x="10" y="9"/>
                </a:cubicBezTo>
                <a:cubicBezTo>
                  <a:pt x="9" y="9"/>
                  <a:pt x="9" y="9"/>
                  <a:pt x="9" y="9"/>
                </a:cubicBezTo>
                <a:moveTo>
                  <a:pt x="14" y="8"/>
                </a:moveTo>
                <a:cubicBezTo>
                  <a:pt x="14" y="8"/>
                  <a:pt x="13" y="8"/>
                  <a:pt x="13" y="8"/>
                </a:cubicBezTo>
                <a:cubicBezTo>
                  <a:pt x="13" y="6"/>
                  <a:pt x="14" y="5"/>
                  <a:pt x="14" y="3"/>
                </a:cubicBezTo>
                <a:cubicBezTo>
                  <a:pt x="15" y="4"/>
                  <a:pt x="15" y="4"/>
                  <a:pt x="15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5" y="5"/>
                  <a:pt x="15" y="7"/>
                  <a:pt x="14" y="8"/>
                </a:cubicBezTo>
                <a:moveTo>
                  <a:pt x="13" y="0"/>
                </a:moveTo>
                <a:cubicBezTo>
                  <a:pt x="11" y="0"/>
                  <a:pt x="10" y="0"/>
                  <a:pt x="8" y="1"/>
                </a:cubicBezTo>
                <a:cubicBezTo>
                  <a:pt x="5" y="3"/>
                  <a:pt x="3" y="7"/>
                  <a:pt x="2" y="11"/>
                </a:cubicBezTo>
                <a:cubicBezTo>
                  <a:pt x="1" y="13"/>
                  <a:pt x="0" y="15"/>
                  <a:pt x="0" y="18"/>
                </a:cubicBezTo>
                <a:cubicBezTo>
                  <a:pt x="0" y="19"/>
                  <a:pt x="1" y="21"/>
                  <a:pt x="1" y="22"/>
                </a:cubicBezTo>
                <a:cubicBezTo>
                  <a:pt x="2" y="24"/>
                  <a:pt x="3" y="25"/>
                  <a:pt x="4" y="26"/>
                </a:cubicBezTo>
                <a:cubicBezTo>
                  <a:pt x="6" y="27"/>
                  <a:pt x="7" y="27"/>
                  <a:pt x="9" y="27"/>
                </a:cubicBezTo>
                <a:cubicBezTo>
                  <a:pt x="9" y="27"/>
                  <a:pt x="9" y="27"/>
                  <a:pt x="9" y="27"/>
                </a:cubicBezTo>
                <a:cubicBezTo>
                  <a:pt x="12" y="27"/>
                  <a:pt x="16" y="25"/>
                  <a:pt x="18" y="22"/>
                </a:cubicBezTo>
                <a:cubicBezTo>
                  <a:pt x="20" y="18"/>
                  <a:pt x="21" y="13"/>
                  <a:pt x="21" y="9"/>
                </a:cubicBezTo>
                <a:cubicBezTo>
                  <a:pt x="19" y="9"/>
                  <a:pt x="19" y="9"/>
                  <a:pt x="19" y="9"/>
                </a:cubicBezTo>
                <a:cubicBezTo>
                  <a:pt x="21" y="9"/>
                  <a:pt x="21" y="9"/>
                  <a:pt x="21" y="9"/>
                </a:cubicBezTo>
                <a:cubicBezTo>
                  <a:pt x="21" y="8"/>
                  <a:pt x="21" y="8"/>
                  <a:pt x="21" y="8"/>
                </a:cubicBezTo>
                <a:cubicBezTo>
                  <a:pt x="21" y="7"/>
                  <a:pt x="21" y="5"/>
                  <a:pt x="20" y="4"/>
                </a:cubicBezTo>
                <a:cubicBezTo>
                  <a:pt x="19" y="2"/>
                  <a:pt x="18" y="1"/>
                  <a:pt x="17" y="1"/>
                </a:cubicBezTo>
                <a:cubicBezTo>
                  <a:pt x="16" y="0"/>
                  <a:pt x="14" y="0"/>
                  <a:pt x="1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2" name="CustomShape 33"/>
          <p:cNvSpPr/>
          <p:nvPr/>
        </p:nvSpPr>
        <p:spPr>
          <a:xfrm>
            <a:off x="2738880" y="2736720"/>
            <a:ext cx="44280" cy="60480"/>
          </a:xfrm>
          <a:custGeom>
            <a:avLst/>
            <a:gdLst/>
            <a:ahLst/>
            <a:rect l="l" t="t" r="r" b="b"/>
            <a:pathLst>
              <a:path w="44" h="60">
                <a:moveTo>
                  <a:pt x="20" y="56"/>
                </a:moveTo>
                <a:cubicBezTo>
                  <a:pt x="18" y="56"/>
                  <a:pt x="17" y="56"/>
                  <a:pt x="16" y="56"/>
                </a:cubicBezTo>
                <a:cubicBezTo>
                  <a:pt x="17" y="54"/>
                  <a:pt x="17" y="52"/>
                  <a:pt x="18" y="51"/>
                </a:cubicBezTo>
                <a:cubicBezTo>
                  <a:pt x="19" y="51"/>
                  <a:pt x="20" y="51"/>
                  <a:pt x="21" y="51"/>
                </a:cubicBezTo>
                <a:cubicBezTo>
                  <a:pt x="22" y="51"/>
                  <a:pt x="22" y="51"/>
                  <a:pt x="22" y="51"/>
                </a:cubicBezTo>
                <a:cubicBezTo>
                  <a:pt x="21" y="53"/>
                  <a:pt x="21" y="54"/>
                  <a:pt x="20" y="56"/>
                </a:cubicBezTo>
                <a:cubicBezTo>
                  <a:pt x="20" y="56"/>
                  <a:pt x="20" y="56"/>
                  <a:pt x="20" y="56"/>
                </a:cubicBezTo>
                <a:moveTo>
                  <a:pt x="23" y="56"/>
                </a:moveTo>
                <a:cubicBezTo>
                  <a:pt x="24" y="54"/>
                  <a:pt x="24" y="53"/>
                  <a:pt x="25" y="51"/>
                </a:cubicBezTo>
                <a:cubicBezTo>
                  <a:pt x="25" y="51"/>
                  <a:pt x="25" y="51"/>
                  <a:pt x="25" y="51"/>
                </a:cubicBezTo>
                <a:cubicBezTo>
                  <a:pt x="26" y="50"/>
                  <a:pt x="26" y="50"/>
                  <a:pt x="27" y="50"/>
                </a:cubicBezTo>
                <a:cubicBezTo>
                  <a:pt x="28" y="50"/>
                  <a:pt x="28" y="50"/>
                  <a:pt x="28" y="50"/>
                </a:cubicBezTo>
                <a:cubicBezTo>
                  <a:pt x="27" y="51"/>
                  <a:pt x="27" y="53"/>
                  <a:pt x="26" y="54"/>
                </a:cubicBezTo>
                <a:cubicBezTo>
                  <a:pt x="26" y="55"/>
                  <a:pt x="26" y="55"/>
                  <a:pt x="26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5" y="55"/>
                  <a:pt x="24" y="55"/>
                  <a:pt x="23" y="56"/>
                </a:cubicBezTo>
                <a:moveTo>
                  <a:pt x="13" y="55"/>
                </a:moveTo>
                <a:cubicBezTo>
                  <a:pt x="13" y="55"/>
                  <a:pt x="12" y="54"/>
                  <a:pt x="12" y="54"/>
                </a:cubicBezTo>
                <a:cubicBezTo>
                  <a:pt x="12" y="54"/>
                  <a:pt x="12" y="54"/>
                  <a:pt x="12" y="54"/>
                </a:cubicBezTo>
                <a:cubicBezTo>
                  <a:pt x="12" y="52"/>
                  <a:pt x="13" y="51"/>
                  <a:pt x="13" y="50"/>
                </a:cubicBezTo>
                <a:cubicBezTo>
                  <a:pt x="14" y="50"/>
                  <a:pt x="15" y="50"/>
                  <a:pt x="15" y="50"/>
                </a:cubicBezTo>
                <a:cubicBezTo>
                  <a:pt x="15" y="52"/>
                  <a:pt x="14" y="53"/>
                  <a:pt x="13" y="55"/>
                </a:cubicBezTo>
                <a:moveTo>
                  <a:pt x="9" y="53"/>
                </a:moveTo>
                <a:cubicBezTo>
                  <a:pt x="9" y="52"/>
                  <a:pt x="8" y="52"/>
                  <a:pt x="8" y="51"/>
                </a:cubicBezTo>
                <a:cubicBezTo>
                  <a:pt x="8" y="50"/>
                  <a:pt x="9" y="48"/>
                  <a:pt x="9" y="47"/>
                </a:cubicBezTo>
                <a:cubicBezTo>
                  <a:pt x="10" y="47"/>
                  <a:pt x="10" y="48"/>
                  <a:pt x="11" y="48"/>
                </a:cubicBezTo>
                <a:cubicBezTo>
                  <a:pt x="11" y="50"/>
                  <a:pt x="10" y="51"/>
                  <a:pt x="9" y="53"/>
                </a:cubicBezTo>
                <a:moveTo>
                  <a:pt x="29" y="53"/>
                </a:moveTo>
                <a:cubicBezTo>
                  <a:pt x="30" y="51"/>
                  <a:pt x="31" y="50"/>
                  <a:pt x="31" y="48"/>
                </a:cubicBezTo>
                <a:cubicBezTo>
                  <a:pt x="32" y="47"/>
                  <a:pt x="33" y="47"/>
                  <a:pt x="33" y="47"/>
                </a:cubicBezTo>
                <a:cubicBezTo>
                  <a:pt x="33" y="48"/>
                  <a:pt x="33" y="49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52"/>
                  <a:pt x="31" y="53"/>
                  <a:pt x="29" y="53"/>
                </a:cubicBezTo>
                <a:moveTo>
                  <a:pt x="6" y="49"/>
                </a:moveTo>
                <a:cubicBezTo>
                  <a:pt x="6" y="48"/>
                  <a:pt x="5" y="48"/>
                  <a:pt x="5" y="47"/>
                </a:cubicBezTo>
                <a:cubicBezTo>
                  <a:pt x="6" y="46"/>
                  <a:pt x="6" y="45"/>
                  <a:pt x="6" y="44"/>
                </a:cubicBezTo>
                <a:cubicBezTo>
                  <a:pt x="7" y="45"/>
                  <a:pt x="7" y="45"/>
                  <a:pt x="7" y="45"/>
                </a:cubicBezTo>
                <a:cubicBezTo>
                  <a:pt x="7" y="46"/>
                  <a:pt x="6" y="47"/>
                  <a:pt x="6" y="49"/>
                </a:cubicBezTo>
                <a:moveTo>
                  <a:pt x="36" y="46"/>
                </a:moveTo>
                <a:cubicBezTo>
                  <a:pt x="37" y="45"/>
                  <a:pt x="37" y="44"/>
                  <a:pt x="37" y="43"/>
                </a:cubicBezTo>
                <a:cubicBezTo>
                  <a:pt x="38" y="42"/>
                  <a:pt x="38" y="42"/>
                  <a:pt x="38" y="41"/>
                </a:cubicBezTo>
                <a:cubicBezTo>
                  <a:pt x="38" y="42"/>
                  <a:pt x="38" y="42"/>
                  <a:pt x="38" y="43"/>
                </a:cubicBezTo>
                <a:cubicBezTo>
                  <a:pt x="37" y="44"/>
                  <a:pt x="37" y="45"/>
                  <a:pt x="36" y="46"/>
                </a:cubicBezTo>
                <a:moveTo>
                  <a:pt x="4" y="41"/>
                </a:moveTo>
                <a:cubicBezTo>
                  <a:pt x="4" y="41"/>
                  <a:pt x="4" y="41"/>
                  <a:pt x="4" y="41"/>
                </a:cubicBezTo>
                <a:cubicBezTo>
                  <a:pt x="4" y="41"/>
                  <a:pt x="4" y="41"/>
                  <a:pt x="4" y="41"/>
                </a:cubicBezTo>
                <a:cubicBezTo>
                  <a:pt x="4" y="41"/>
                  <a:pt x="4" y="41"/>
                  <a:pt x="4" y="41"/>
                </a:cubicBezTo>
                <a:moveTo>
                  <a:pt x="21" y="47"/>
                </a:moveTo>
                <a:cubicBezTo>
                  <a:pt x="17" y="47"/>
                  <a:pt x="13" y="46"/>
                  <a:pt x="10" y="43"/>
                </a:cubicBezTo>
                <a:cubicBezTo>
                  <a:pt x="6" y="39"/>
                  <a:pt x="5" y="35"/>
                  <a:pt x="5" y="30"/>
                </a:cubicBezTo>
                <a:cubicBezTo>
                  <a:pt x="5" y="26"/>
                  <a:pt x="6" y="23"/>
                  <a:pt x="7" y="20"/>
                </a:cubicBezTo>
                <a:cubicBezTo>
                  <a:pt x="9" y="14"/>
                  <a:pt x="12" y="8"/>
                  <a:pt x="17" y="5"/>
                </a:cubicBezTo>
                <a:cubicBezTo>
                  <a:pt x="20" y="4"/>
                  <a:pt x="23" y="3"/>
                  <a:pt x="25" y="3"/>
                </a:cubicBezTo>
                <a:cubicBezTo>
                  <a:pt x="25" y="3"/>
                  <a:pt x="25" y="3"/>
                  <a:pt x="25" y="3"/>
                </a:cubicBezTo>
                <a:cubicBezTo>
                  <a:pt x="29" y="3"/>
                  <a:pt x="32" y="4"/>
                  <a:pt x="34" y="7"/>
                </a:cubicBezTo>
                <a:cubicBezTo>
                  <a:pt x="35" y="8"/>
                  <a:pt x="36" y="9"/>
                  <a:pt x="37" y="11"/>
                </a:cubicBezTo>
                <a:cubicBezTo>
                  <a:pt x="37" y="11"/>
                  <a:pt x="37" y="11"/>
                  <a:pt x="37" y="11"/>
                </a:cubicBezTo>
                <a:cubicBezTo>
                  <a:pt x="39" y="15"/>
                  <a:pt x="40" y="19"/>
                  <a:pt x="40" y="24"/>
                </a:cubicBezTo>
                <a:cubicBezTo>
                  <a:pt x="40" y="27"/>
                  <a:pt x="39" y="31"/>
                  <a:pt x="38" y="34"/>
                </a:cubicBezTo>
                <a:cubicBezTo>
                  <a:pt x="36" y="40"/>
                  <a:pt x="31" y="45"/>
                  <a:pt x="26" y="47"/>
                </a:cubicBezTo>
                <a:cubicBezTo>
                  <a:pt x="24" y="47"/>
                  <a:pt x="23" y="47"/>
                  <a:pt x="21" y="47"/>
                </a:cubicBezTo>
                <a:cubicBezTo>
                  <a:pt x="21" y="47"/>
                  <a:pt x="21" y="47"/>
                  <a:pt x="21" y="47"/>
                </a:cubicBezTo>
                <a:moveTo>
                  <a:pt x="25" y="0"/>
                </a:moveTo>
                <a:cubicBezTo>
                  <a:pt x="22" y="0"/>
                  <a:pt x="19" y="1"/>
                  <a:pt x="16" y="2"/>
                </a:cubicBezTo>
                <a:cubicBezTo>
                  <a:pt x="9" y="6"/>
                  <a:pt x="5" y="12"/>
                  <a:pt x="3" y="19"/>
                </a:cubicBezTo>
                <a:cubicBezTo>
                  <a:pt x="2" y="22"/>
                  <a:pt x="2" y="25"/>
                  <a:pt x="1" y="28"/>
                </a:cubicBezTo>
                <a:cubicBezTo>
                  <a:pt x="1" y="29"/>
                  <a:pt x="1" y="29"/>
                  <a:pt x="1" y="29"/>
                </a:cubicBezTo>
                <a:cubicBezTo>
                  <a:pt x="1" y="33"/>
                  <a:pt x="0" y="36"/>
                  <a:pt x="0" y="40"/>
                </a:cubicBezTo>
                <a:cubicBezTo>
                  <a:pt x="0" y="44"/>
                  <a:pt x="1" y="49"/>
                  <a:pt x="4" y="52"/>
                </a:cubicBezTo>
                <a:cubicBezTo>
                  <a:pt x="8" y="58"/>
                  <a:pt x="14" y="60"/>
                  <a:pt x="20" y="60"/>
                </a:cubicBezTo>
                <a:cubicBezTo>
                  <a:pt x="20" y="60"/>
                  <a:pt x="20" y="60"/>
                  <a:pt x="20" y="60"/>
                </a:cubicBezTo>
                <a:cubicBezTo>
                  <a:pt x="20" y="60"/>
                  <a:pt x="20" y="59"/>
                  <a:pt x="21" y="59"/>
                </a:cubicBezTo>
                <a:cubicBezTo>
                  <a:pt x="21" y="59"/>
                  <a:pt x="21" y="59"/>
                  <a:pt x="21" y="59"/>
                </a:cubicBezTo>
                <a:cubicBezTo>
                  <a:pt x="23" y="59"/>
                  <a:pt x="25" y="59"/>
                  <a:pt x="27" y="58"/>
                </a:cubicBezTo>
                <a:cubicBezTo>
                  <a:pt x="34" y="56"/>
                  <a:pt x="39" y="50"/>
                  <a:pt x="41" y="44"/>
                </a:cubicBezTo>
                <a:cubicBezTo>
                  <a:pt x="43" y="39"/>
                  <a:pt x="44" y="31"/>
                  <a:pt x="44" y="23"/>
                </a:cubicBezTo>
                <a:cubicBezTo>
                  <a:pt x="44" y="23"/>
                  <a:pt x="44" y="22"/>
                  <a:pt x="43" y="22"/>
                </a:cubicBezTo>
                <a:cubicBezTo>
                  <a:pt x="43" y="17"/>
                  <a:pt x="42" y="13"/>
                  <a:pt x="40" y="9"/>
                </a:cubicBezTo>
                <a:cubicBezTo>
                  <a:pt x="39" y="7"/>
                  <a:pt x="38" y="6"/>
                  <a:pt x="36" y="4"/>
                </a:cubicBezTo>
                <a:cubicBezTo>
                  <a:pt x="33" y="1"/>
                  <a:pt x="29" y="0"/>
                  <a:pt x="25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3" name="CustomShape 34"/>
          <p:cNvSpPr/>
          <p:nvPr/>
        </p:nvSpPr>
        <p:spPr>
          <a:xfrm>
            <a:off x="2817000" y="2807640"/>
            <a:ext cx="19800" cy="27000"/>
          </a:xfrm>
          <a:custGeom>
            <a:avLst/>
            <a:gdLst/>
            <a:ahLst/>
            <a:rect l="l" t="t" r="r" b="b"/>
            <a:pathLst>
              <a:path w="20" h="27">
                <a:moveTo>
                  <a:pt x="8" y="24"/>
                </a:moveTo>
                <a:cubicBezTo>
                  <a:pt x="8" y="24"/>
                  <a:pt x="8" y="24"/>
                  <a:pt x="8" y="24"/>
                </a:cubicBezTo>
                <a:cubicBezTo>
                  <a:pt x="7" y="24"/>
                  <a:pt x="7" y="24"/>
                  <a:pt x="6" y="23"/>
                </a:cubicBezTo>
                <a:cubicBezTo>
                  <a:pt x="5" y="23"/>
                  <a:pt x="4" y="22"/>
                  <a:pt x="4" y="21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0"/>
                  <a:pt x="4" y="20"/>
                  <a:pt x="4" y="20"/>
                </a:cubicBezTo>
                <a:cubicBezTo>
                  <a:pt x="5" y="17"/>
                  <a:pt x="7" y="14"/>
                  <a:pt x="9" y="12"/>
                </a:cubicBezTo>
                <a:cubicBezTo>
                  <a:pt x="10" y="12"/>
                  <a:pt x="11" y="11"/>
                  <a:pt x="12" y="11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2"/>
                  <a:pt x="14" y="12"/>
                </a:cubicBezTo>
                <a:cubicBezTo>
                  <a:pt x="15" y="12"/>
                  <a:pt x="15" y="13"/>
                  <a:pt x="16" y="13"/>
                </a:cubicBezTo>
                <a:cubicBezTo>
                  <a:pt x="16" y="14"/>
                  <a:pt x="16" y="14"/>
                  <a:pt x="16" y="15"/>
                </a:cubicBezTo>
                <a:cubicBezTo>
                  <a:pt x="16" y="17"/>
                  <a:pt x="15" y="19"/>
                  <a:pt x="14" y="20"/>
                </a:cubicBezTo>
                <a:cubicBezTo>
                  <a:pt x="13" y="22"/>
                  <a:pt x="10" y="24"/>
                  <a:pt x="8" y="24"/>
                </a:cubicBezTo>
                <a:moveTo>
                  <a:pt x="4" y="12"/>
                </a:moveTo>
                <a:cubicBezTo>
                  <a:pt x="5" y="12"/>
                  <a:pt x="5" y="12"/>
                  <a:pt x="5" y="12"/>
                </a:cubicBezTo>
                <a:cubicBezTo>
                  <a:pt x="5" y="10"/>
                  <a:pt x="5" y="9"/>
                  <a:pt x="6" y="8"/>
                </a:cubicBezTo>
                <a:cubicBezTo>
                  <a:pt x="6" y="9"/>
                  <a:pt x="6" y="10"/>
                  <a:pt x="5" y="11"/>
                </a:cubicBezTo>
                <a:cubicBezTo>
                  <a:pt x="4" y="12"/>
                  <a:pt x="4" y="12"/>
                  <a:pt x="4" y="12"/>
                </a:cubicBezTo>
                <a:moveTo>
                  <a:pt x="17" y="9"/>
                </a:moveTo>
                <a:cubicBezTo>
                  <a:pt x="16" y="9"/>
                  <a:pt x="16" y="9"/>
                  <a:pt x="16" y="9"/>
                </a:cubicBezTo>
                <a:cubicBezTo>
                  <a:pt x="16" y="8"/>
                  <a:pt x="17" y="8"/>
                  <a:pt x="17" y="7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9"/>
                  <a:pt x="17" y="9"/>
                  <a:pt x="17" y="9"/>
                </a:cubicBezTo>
                <a:cubicBezTo>
                  <a:pt x="17" y="9"/>
                  <a:pt x="17" y="9"/>
                  <a:pt x="17" y="9"/>
                </a:cubicBezTo>
                <a:moveTo>
                  <a:pt x="9" y="9"/>
                </a:moveTo>
                <a:cubicBezTo>
                  <a:pt x="9" y="7"/>
                  <a:pt x="9" y="5"/>
                  <a:pt x="10" y="4"/>
                </a:cubicBezTo>
                <a:cubicBezTo>
                  <a:pt x="11" y="3"/>
                  <a:pt x="11" y="3"/>
                  <a:pt x="11" y="3"/>
                </a:cubicBezTo>
                <a:cubicBezTo>
                  <a:pt x="10" y="5"/>
                  <a:pt x="10" y="7"/>
                  <a:pt x="9" y="8"/>
                </a:cubicBezTo>
                <a:cubicBezTo>
                  <a:pt x="9" y="9"/>
                  <a:pt x="9" y="9"/>
                  <a:pt x="9" y="9"/>
                </a:cubicBezTo>
                <a:moveTo>
                  <a:pt x="14" y="8"/>
                </a:moveTo>
                <a:cubicBezTo>
                  <a:pt x="13" y="8"/>
                  <a:pt x="13" y="8"/>
                  <a:pt x="12" y="8"/>
                </a:cubicBezTo>
                <a:cubicBezTo>
                  <a:pt x="13" y="6"/>
                  <a:pt x="13" y="5"/>
                  <a:pt x="14" y="3"/>
                </a:cubicBezTo>
                <a:cubicBezTo>
                  <a:pt x="14" y="3"/>
                  <a:pt x="15" y="3"/>
                  <a:pt x="15" y="4"/>
                </a:cubicBezTo>
                <a:cubicBezTo>
                  <a:pt x="15" y="4"/>
                  <a:pt x="15" y="4"/>
                  <a:pt x="15" y="4"/>
                </a:cubicBezTo>
                <a:cubicBezTo>
                  <a:pt x="15" y="5"/>
                  <a:pt x="14" y="7"/>
                  <a:pt x="14" y="8"/>
                </a:cubicBezTo>
                <a:moveTo>
                  <a:pt x="13" y="0"/>
                </a:moveTo>
                <a:cubicBezTo>
                  <a:pt x="11" y="0"/>
                  <a:pt x="9" y="0"/>
                  <a:pt x="8" y="1"/>
                </a:cubicBezTo>
                <a:cubicBezTo>
                  <a:pt x="4" y="3"/>
                  <a:pt x="2" y="7"/>
                  <a:pt x="1" y="10"/>
                </a:cubicBezTo>
                <a:cubicBezTo>
                  <a:pt x="0" y="13"/>
                  <a:pt x="0" y="15"/>
                  <a:pt x="0" y="18"/>
                </a:cubicBezTo>
                <a:cubicBezTo>
                  <a:pt x="0" y="19"/>
                  <a:pt x="0" y="21"/>
                  <a:pt x="1" y="22"/>
                </a:cubicBezTo>
                <a:cubicBezTo>
                  <a:pt x="1" y="24"/>
                  <a:pt x="2" y="25"/>
                  <a:pt x="4" y="26"/>
                </a:cubicBezTo>
                <a:cubicBezTo>
                  <a:pt x="5" y="27"/>
                  <a:pt x="7" y="27"/>
                  <a:pt x="8" y="27"/>
                </a:cubicBezTo>
                <a:cubicBezTo>
                  <a:pt x="8" y="27"/>
                  <a:pt x="8" y="27"/>
                  <a:pt x="8" y="27"/>
                </a:cubicBezTo>
                <a:cubicBezTo>
                  <a:pt x="12" y="27"/>
                  <a:pt x="15" y="25"/>
                  <a:pt x="17" y="22"/>
                </a:cubicBezTo>
                <a:cubicBezTo>
                  <a:pt x="20" y="18"/>
                  <a:pt x="20" y="13"/>
                  <a:pt x="20" y="9"/>
                </a:cubicBezTo>
                <a:cubicBezTo>
                  <a:pt x="19" y="9"/>
                  <a:pt x="19" y="9"/>
                  <a:pt x="19" y="9"/>
                </a:cubicBezTo>
                <a:cubicBezTo>
                  <a:pt x="20" y="9"/>
                  <a:pt x="20" y="9"/>
                  <a:pt x="20" y="9"/>
                </a:cubicBezTo>
                <a:cubicBezTo>
                  <a:pt x="20" y="8"/>
                  <a:pt x="20" y="8"/>
                  <a:pt x="20" y="8"/>
                </a:cubicBezTo>
                <a:cubicBezTo>
                  <a:pt x="20" y="7"/>
                  <a:pt x="20" y="5"/>
                  <a:pt x="19" y="3"/>
                </a:cubicBezTo>
                <a:cubicBezTo>
                  <a:pt x="19" y="2"/>
                  <a:pt x="18" y="1"/>
                  <a:pt x="16" y="0"/>
                </a:cubicBezTo>
                <a:cubicBezTo>
                  <a:pt x="15" y="0"/>
                  <a:pt x="14" y="0"/>
                  <a:pt x="1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4" name="CustomShape 35"/>
          <p:cNvSpPr/>
          <p:nvPr/>
        </p:nvSpPr>
        <p:spPr>
          <a:xfrm>
            <a:off x="2805120" y="2795400"/>
            <a:ext cx="42840" cy="59400"/>
          </a:xfrm>
          <a:custGeom>
            <a:avLst/>
            <a:gdLst/>
            <a:ahLst/>
            <a:rect l="l" t="t" r="r" b="b"/>
            <a:pathLst>
              <a:path w="43" h="59">
                <a:moveTo>
                  <a:pt x="19" y="56"/>
                </a:moveTo>
                <a:cubicBezTo>
                  <a:pt x="18" y="56"/>
                  <a:pt x="17" y="56"/>
                  <a:pt x="16" y="56"/>
                </a:cubicBezTo>
                <a:cubicBezTo>
                  <a:pt x="16" y="54"/>
                  <a:pt x="17" y="52"/>
                  <a:pt x="18" y="51"/>
                </a:cubicBezTo>
                <a:cubicBezTo>
                  <a:pt x="19" y="51"/>
                  <a:pt x="20" y="51"/>
                  <a:pt x="21" y="51"/>
                </a:cubicBezTo>
                <a:cubicBezTo>
                  <a:pt x="22" y="51"/>
                  <a:pt x="22" y="51"/>
                  <a:pt x="22" y="51"/>
                </a:cubicBezTo>
                <a:cubicBezTo>
                  <a:pt x="21" y="52"/>
                  <a:pt x="20" y="54"/>
                  <a:pt x="20" y="56"/>
                </a:cubicBezTo>
                <a:cubicBezTo>
                  <a:pt x="19" y="56"/>
                  <a:pt x="19" y="56"/>
                  <a:pt x="19" y="56"/>
                </a:cubicBezTo>
                <a:moveTo>
                  <a:pt x="23" y="55"/>
                </a:moveTo>
                <a:cubicBezTo>
                  <a:pt x="23" y="54"/>
                  <a:pt x="24" y="53"/>
                  <a:pt x="24" y="51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6" y="50"/>
                  <a:pt x="26" y="50"/>
                </a:cubicBezTo>
                <a:cubicBezTo>
                  <a:pt x="27" y="50"/>
                  <a:pt x="27" y="50"/>
                  <a:pt x="27" y="50"/>
                </a:cubicBezTo>
                <a:cubicBezTo>
                  <a:pt x="27" y="51"/>
                  <a:pt x="26" y="53"/>
                  <a:pt x="26" y="54"/>
                </a:cubicBezTo>
                <a:cubicBezTo>
                  <a:pt x="26" y="55"/>
                  <a:pt x="26" y="55"/>
                  <a:pt x="26" y="55"/>
                </a:cubicBezTo>
                <a:cubicBezTo>
                  <a:pt x="25" y="55"/>
                  <a:pt x="25" y="55"/>
                  <a:pt x="25" y="55"/>
                </a:cubicBezTo>
                <a:cubicBezTo>
                  <a:pt x="25" y="55"/>
                  <a:pt x="24" y="55"/>
                  <a:pt x="23" y="55"/>
                </a:cubicBezTo>
                <a:moveTo>
                  <a:pt x="13" y="55"/>
                </a:moveTo>
                <a:cubicBezTo>
                  <a:pt x="12" y="55"/>
                  <a:pt x="12" y="54"/>
                  <a:pt x="11" y="54"/>
                </a:cubicBezTo>
                <a:cubicBezTo>
                  <a:pt x="11" y="53"/>
                  <a:pt x="11" y="53"/>
                  <a:pt x="11" y="53"/>
                </a:cubicBezTo>
                <a:cubicBezTo>
                  <a:pt x="12" y="52"/>
                  <a:pt x="12" y="51"/>
                  <a:pt x="13" y="49"/>
                </a:cubicBezTo>
                <a:cubicBezTo>
                  <a:pt x="14" y="50"/>
                  <a:pt x="14" y="50"/>
                  <a:pt x="15" y="50"/>
                </a:cubicBezTo>
                <a:cubicBezTo>
                  <a:pt x="14" y="52"/>
                  <a:pt x="13" y="53"/>
                  <a:pt x="13" y="55"/>
                </a:cubicBezTo>
                <a:moveTo>
                  <a:pt x="9" y="53"/>
                </a:moveTo>
                <a:cubicBezTo>
                  <a:pt x="8" y="52"/>
                  <a:pt x="8" y="52"/>
                  <a:pt x="7" y="51"/>
                </a:cubicBezTo>
                <a:cubicBezTo>
                  <a:pt x="8" y="50"/>
                  <a:pt x="8" y="48"/>
                  <a:pt x="9" y="47"/>
                </a:cubicBezTo>
                <a:cubicBezTo>
                  <a:pt x="9" y="47"/>
                  <a:pt x="10" y="48"/>
                  <a:pt x="11" y="48"/>
                </a:cubicBezTo>
                <a:cubicBezTo>
                  <a:pt x="10" y="50"/>
                  <a:pt x="9" y="51"/>
                  <a:pt x="9" y="53"/>
                </a:cubicBezTo>
                <a:moveTo>
                  <a:pt x="29" y="53"/>
                </a:moveTo>
                <a:cubicBezTo>
                  <a:pt x="30" y="51"/>
                  <a:pt x="30" y="50"/>
                  <a:pt x="31" y="48"/>
                </a:cubicBezTo>
                <a:cubicBezTo>
                  <a:pt x="32" y="47"/>
                  <a:pt x="32" y="47"/>
                  <a:pt x="33" y="46"/>
                </a:cubicBezTo>
                <a:cubicBezTo>
                  <a:pt x="33" y="48"/>
                  <a:pt x="32" y="49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1" y="52"/>
                  <a:pt x="30" y="52"/>
                  <a:pt x="29" y="53"/>
                </a:cubicBezTo>
                <a:moveTo>
                  <a:pt x="5" y="48"/>
                </a:moveTo>
                <a:cubicBezTo>
                  <a:pt x="5" y="48"/>
                  <a:pt x="5" y="48"/>
                  <a:pt x="5" y="47"/>
                </a:cubicBezTo>
                <a:cubicBezTo>
                  <a:pt x="5" y="46"/>
                  <a:pt x="5" y="45"/>
                  <a:pt x="6" y="44"/>
                </a:cubicBezTo>
                <a:cubicBezTo>
                  <a:pt x="6" y="45"/>
                  <a:pt x="6" y="45"/>
                  <a:pt x="6" y="45"/>
                </a:cubicBezTo>
                <a:cubicBezTo>
                  <a:pt x="6" y="46"/>
                  <a:pt x="6" y="47"/>
                  <a:pt x="5" y="48"/>
                </a:cubicBezTo>
                <a:moveTo>
                  <a:pt x="36" y="46"/>
                </a:moveTo>
                <a:cubicBezTo>
                  <a:pt x="36" y="45"/>
                  <a:pt x="36" y="44"/>
                  <a:pt x="37" y="43"/>
                </a:cubicBezTo>
                <a:cubicBezTo>
                  <a:pt x="37" y="42"/>
                  <a:pt x="37" y="41"/>
                  <a:pt x="38" y="41"/>
                </a:cubicBezTo>
                <a:cubicBezTo>
                  <a:pt x="38" y="41"/>
                  <a:pt x="38" y="42"/>
                  <a:pt x="37" y="43"/>
                </a:cubicBezTo>
                <a:cubicBezTo>
                  <a:pt x="37" y="44"/>
                  <a:pt x="36" y="45"/>
                  <a:pt x="36" y="46"/>
                </a:cubicBezTo>
                <a:moveTo>
                  <a:pt x="3" y="41"/>
                </a:moveTo>
                <a:cubicBezTo>
                  <a:pt x="3" y="41"/>
                  <a:pt x="3" y="41"/>
                  <a:pt x="3" y="41"/>
                </a:cubicBezTo>
                <a:cubicBezTo>
                  <a:pt x="3" y="41"/>
                  <a:pt x="3" y="41"/>
                  <a:pt x="3" y="41"/>
                </a:cubicBezTo>
                <a:cubicBezTo>
                  <a:pt x="3" y="41"/>
                  <a:pt x="3" y="41"/>
                  <a:pt x="3" y="41"/>
                </a:cubicBezTo>
                <a:moveTo>
                  <a:pt x="21" y="47"/>
                </a:moveTo>
                <a:cubicBezTo>
                  <a:pt x="16" y="47"/>
                  <a:pt x="12" y="46"/>
                  <a:pt x="9" y="43"/>
                </a:cubicBezTo>
                <a:cubicBezTo>
                  <a:pt x="6" y="39"/>
                  <a:pt x="4" y="35"/>
                  <a:pt x="4" y="29"/>
                </a:cubicBezTo>
                <a:cubicBezTo>
                  <a:pt x="4" y="26"/>
                  <a:pt x="5" y="23"/>
                  <a:pt x="6" y="20"/>
                </a:cubicBezTo>
                <a:cubicBezTo>
                  <a:pt x="8" y="14"/>
                  <a:pt x="12" y="8"/>
                  <a:pt x="17" y="5"/>
                </a:cubicBezTo>
                <a:cubicBezTo>
                  <a:pt x="19" y="4"/>
                  <a:pt x="22" y="3"/>
                  <a:pt x="25" y="3"/>
                </a:cubicBezTo>
                <a:cubicBezTo>
                  <a:pt x="25" y="3"/>
                  <a:pt x="25" y="3"/>
                  <a:pt x="25" y="3"/>
                </a:cubicBezTo>
                <a:cubicBezTo>
                  <a:pt x="28" y="3"/>
                  <a:pt x="31" y="4"/>
                  <a:pt x="33" y="6"/>
                </a:cubicBezTo>
                <a:cubicBezTo>
                  <a:pt x="35" y="8"/>
                  <a:pt x="36" y="9"/>
                  <a:pt x="36" y="11"/>
                </a:cubicBezTo>
                <a:cubicBezTo>
                  <a:pt x="38" y="10"/>
                  <a:pt x="38" y="10"/>
                  <a:pt x="38" y="10"/>
                </a:cubicBezTo>
                <a:cubicBezTo>
                  <a:pt x="36" y="11"/>
                  <a:pt x="36" y="11"/>
                  <a:pt x="36" y="11"/>
                </a:cubicBezTo>
                <a:cubicBezTo>
                  <a:pt x="38" y="15"/>
                  <a:pt x="39" y="19"/>
                  <a:pt x="39" y="24"/>
                </a:cubicBezTo>
                <a:cubicBezTo>
                  <a:pt x="39" y="27"/>
                  <a:pt x="39" y="31"/>
                  <a:pt x="37" y="34"/>
                </a:cubicBezTo>
                <a:cubicBezTo>
                  <a:pt x="35" y="40"/>
                  <a:pt x="31" y="45"/>
                  <a:pt x="25" y="47"/>
                </a:cubicBezTo>
                <a:cubicBezTo>
                  <a:pt x="24" y="47"/>
                  <a:pt x="22" y="47"/>
                  <a:pt x="21" y="47"/>
                </a:cubicBezTo>
                <a:cubicBezTo>
                  <a:pt x="21" y="47"/>
                  <a:pt x="21" y="47"/>
                  <a:pt x="21" y="47"/>
                </a:cubicBezTo>
                <a:moveTo>
                  <a:pt x="25" y="0"/>
                </a:moveTo>
                <a:cubicBezTo>
                  <a:pt x="21" y="0"/>
                  <a:pt x="18" y="0"/>
                  <a:pt x="15" y="2"/>
                </a:cubicBezTo>
                <a:cubicBezTo>
                  <a:pt x="9" y="6"/>
                  <a:pt x="5" y="12"/>
                  <a:pt x="3" y="18"/>
                </a:cubicBezTo>
                <a:cubicBezTo>
                  <a:pt x="2" y="22"/>
                  <a:pt x="1" y="25"/>
                  <a:pt x="1" y="28"/>
                </a:cubicBezTo>
                <a:cubicBezTo>
                  <a:pt x="1" y="29"/>
                  <a:pt x="1" y="29"/>
                  <a:pt x="1" y="29"/>
                </a:cubicBezTo>
                <a:cubicBezTo>
                  <a:pt x="0" y="32"/>
                  <a:pt x="0" y="36"/>
                  <a:pt x="0" y="40"/>
                </a:cubicBezTo>
                <a:cubicBezTo>
                  <a:pt x="0" y="44"/>
                  <a:pt x="1" y="49"/>
                  <a:pt x="3" y="52"/>
                </a:cubicBezTo>
                <a:cubicBezTo>
                  <a:pt x="8" y="58"/>
                  <a:pt x="14" y="59"/>
                  <a:pt x="19" y="59"/>
                </a:cubicBezTo>
                <a:cubicBezTo>
                  <a:pt x="19" y="59"/>
                  <a:pt x="19" y="59"/>
                  <a:pt x="19" y="59"/>
                </a:cubicBezTo>
                <a:cubicBezTo>
                  <a:pt x="20" y="59"/>
                  <a:pt x="20" y="59"/>
                  <a:pt x="20" y="59"/>
                </a:cubicBezTo>
                <a:cubicBezTo>
                  <a:pt x="21" y="59"/>
                  <a:pt x="21" y="59"/>
                  <a:pt x="21" y="59"/>
                </a:cubicBezTo>
                <a:cubicBezTo>
                  <a:pt x="23" y="59"/>
                  <a:pt x="25" y="59"/>
                  <a:pt x="26" y="58"/>
                </a:cubicBezTo>
                <a:cubicBezTo>
                  <a:pt x="33" y="56"/>
                  <a:pt x="38" y="50"/>
                  <a:pt x="41" y="44"/>
                </a:cubicBezTo>
                <a:cubicBezTo>
                  <a:pt x="43" y="39"/>
                  <a:pt x="43" y="31"/>
                  <a:pt x="43" y="23"/>
                </a:cubicBezTo>
                <a:cubicBezTo>
                  <a:pt x="43" y="22"/>
                  <a:pt x="43" y="22"/>
                  <a:pt x="43" y="22"/>
                </a:cubicBezTo>
                <a:cubicBezTo>
                  <a:pt x="43" y="17"/>
                  <a:pt x="42" y="13"/>
                  <a:pt x="40" y="9"/>
                </a:cubicBezTo>
                <a:cubicBezTo>
                  <a:pt x="39" y="7"/>
                  <a:pt x="38" y="5"/>
                  <a:pt x="36" y="4"/>
                </a:cubicBezTo>
                <a:cubicBezTo>
                  <a:pt x="33" y="1"/>
                  <a:pt x="29" y="0"/>
                  <a:pt x="25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5" name="CustomShape 36"/>
          <p:cNvSpPr/>
          <p:nvPr/>
        </p:nvSpPr>
        <p:spPr>
          <a:xfrm>
            <a:off x="2755440" y="2736720"/>
            <a:ext cx="75600" cy="118080"/>
          </a:xfrm>
          <a:custGeom>
            <a:avLst/>
            <a:gdLst/>
            <a:ahLst/>
            <a:rect l="l" t="t" r="r" b="b"/>
            <a:pathLst>
              <a:path w="75" h="117">
                <a:moveTo>
                  <a:pt x="14" y="111"/>
                </a:moveTo>
                <a:cubicBezTo>
                  <a:pt x="14" y="111"/>
                  <a:pt x="13" y="110"/>
                  <a:pt x="13" y="109"/>
                </a:cubicBezTo>
                <a:cubicBezTo>
                  <a:pt x="13" y="109"/>
                  <a:pt x="13" y="109"/>
                  <a:pt x="13" y="109"/>
                </a:cubicBezTo>
                <a:cubicBezTo>
                  <a:pt x="13" y="109"/>
                  <a:pt x="13" y="109"/>
                  <a:pt x="13" y="108"/>
                </a:cubicBezTo>
                <a:cubicBezTo>
                  <a:pt x="13" y="107"/>
                  <a:pt x="14" y="105"/>
                  <a:pt x="15" y="103"/>
                </a:cubicBezTo>
                <a:cubicBezTo>
                  <a:pt x="15" y="106"/>
                  <a:pt x="14" y="108"/>
                  <a:pt x="14" y="111"/>
                </a:cubicBezTo>
                <a:moveTo>
                  <a:pt x="10" y="107"/>
                </a:moveTo>
                <a:cubicBezTo>
                  <a:pt x="10" y="107"/>
                  <a:pt x="9" y="106"/>
                  <a:pt x="8" y="106"/>
                </a:cubicBezTo>
                <a:cubicBezTo>
                  <a:pt x="9" y="103"/>
                  <a:pt x="10" y="101"/>
                  <a:pt x="11" y="99"/>
                </a:cubicBezTo>
                <a:cubicBezTo>
                  <a:pt x="12" y="99"/>
                  <a:pt x="12" y="100"/>
                  <a:pt x="13" y="100"/>
                </a:cubicBezTo>
                <a:cubicBezTo>
                  <a:pt x="12" y="103"/>
                  <a:pt x="11" y="105"/>
                  <a:pt x="10" y="107"/>
                </a:cubicBezTo>
                <a:moveTo>
                  <a:pt x="6" y="104"/>
                </a:moveTo>
                <a:cubicBezTo>
                  <a:pt x="5" y="104"/>
                  <a:pt x="5" y="103"/>
                  <a:pt x="5" y="103"/>
                </a:cubicBezTo>
                <a:cubicBezTo>
                  <a:pt x="5" y="103"/>
                  <a:pt x="5" y="103"/>
                  <a:pt x="5" y="103"/>
                </a:cubicBezTo>
                <a:cubicBezTo>
                  <a:pt x="6" y="100"/>
                  <a:pt x="7" y="98"/>
                  <a:pt x="8" y="96"/>
                </a:cubicBezTo>
                <a:cubicBezTo>
                  <a:pt x="8" y="96"/>
                  <a:pt x="9" y="97"/>
                  <a:pt x="9" y="97"/>
                </a:cubicBezTo>
                <a:cubicBezTo>
                  <a:pt x="8" y="99"/>
                  <a:pt x="7" y="102"/>
                  <a:pt x="6" y="104"/>
                </a:cubicBezTo>
                <a:moveTo>
                  <a:pt x="4" y="97"/>
                </a:moveTo>
                <a:cubicBezTo>
                  <a:pt x="4" y="96"/>
                  <a:pt x="4" y="96"/>
                  <a:pt x="4" y="95"/>
                </a:cubicBezTo>
                <a:cubicBezTo>
                  <a:pt x="4" y="94"/>
                  <a:pt x="4" y="94"/>
                  <a:pt x="4" y="93"/>
                </a:cubicBezTo>
                <a:cubicBezTo>
                  <a:pt x="5" y="93"/>
                  <a:pt x="5" y="94"/>
                  <a:pt x="6" y="94"/>
                </a:cubicBezTo>
                <a:cubicBezTo>
                  <a:pt x="5" y="95"/>
                  <a:pt x="5" y="96"/>
                  <a:pt x="4" y="97"/>
                </a:cubicBezTo>
                <a:moveTo>
                  <a:pt x="18" y="110"/>
                </a:moveTo>
                <a:cubicBezTo>
                  <a:pt x="18" y="107"/>
                  <a:pt x="18" y="104"/>
                  <a:pt x="18" y="102"/>
                </a:cubicBezTo>
                <a:cubicBezTo>
                  <a:pt x="36" y="75"/>
                  <a:pt x="55" y="44"/>
                  <a:pt x="71" y="16"/>
                </a:cubicBezTo>
                <a:cubicBezTo>
                  <a:pt x="71" y="18"/>
                  <a:pt x="71" y="19"/>
                  <a:pt x="71" y="21"/>
                </a:cubicBezTo>
                <a:cubicBezTo>
                  <a:pt x="71" y="22"/>
                  <a:pt x="71" y="23"/>
                  <a:pt x="71" y="24"/>
                </a:cubicBezTo>
                <a:cubicBezTo>
                  <a:pt x="55" y="51"/>
                  <a:pt x="36" y="82"/>
                  <a:pt x="18" y="110"/>
                </a:cubicBezTo>
                <a:moveTo>
                  <a:pt x="16" y="98"/>
                </a:moveTo>
                <a:cubicBezTo>
                  <a:pt x="13" y="95"/>
                  <a:pt x="9" y="92"/>
                  <a:pt x="5" y="89"/>
                </a:cubicBezTo>
                <a:cubicBezTo>
                  <a:pt x="16" y="76"/>
                  <a:pt x="25" y="62"/>
                  <a:pt x="33" y="48"/>
                </a:cubicBezTo>
                <a:cubicBezTo>
                  <a:pt x="42" y="34"/>
                  <a:pt x="52" y="19"/>
                  <a:pt x="61" y="4"/>
                </a:cubicBezTo>
                <a:cubicBezTo>
                  <a:pt x="63" y="5"/>
                  <a:pt x="64" y="5"/>
                  <a:pt x="65" y="6"/>
                </a:cubicBezTo>
                <a:cubicBezTo>
                  <a:pt x="67" y="7"/>
                  <a:pt x="68" y="9"/>
                  <a:pt x="71" y="10"/>
                </a:cubicBezTo>
                <a:cubicBezTo>
                  <a:pt x="54" y="39"/>
                  <a:pt x="34" y="71"/>
                  <a:pt x="16" y="98"/>
                </a:cubicBezTo>
                <a:moveTo>
                  <a:pt x="60" y="0"/>
                </a:moveTo>
                <a:cubicBezTo>
                  <a:pt x="59" y="0"/>
                  <a:pt x="59" y="1"/>
                  <a:pt x="58" y="1"/>
                </a:cubicBezTo>
                <a:cubicBezTo>
                  <a:pt x="49" y="16"/>
                  <a:pt x="40" y="31"/>
                  <a:pt x="30" y="46"/>
                </a:cubicBezTo>
                <a:cubicBezTo>
                  <a:pt x="21" y="61"/>
                  <a:pt x="12" y="75"/>
                  <a:pt x="1" y="87"/>
                </a:cubicBezTo>
                <a:cubicBezTo>
                  <a:pt x="1" y="88"/>
                  <a:pt x="1" y="88"/>
                  <a:pt x="1" y="88"/>
                </a:cubicBezTo>
                <a:cubicBezTo>
                  <a:pt x="1" y="88"/>
                  <a:pt x="1" y="88"/>
                  <a:pt x="1" y="88"/>
                </a:cubicBezTo>
                <a:cubicBezTo>
                  <a:pt x="1" y="88"/>
                  <a:pt x="1" y="88"/>
                  <a:pt x="1" y="88"/>
                </a:cubicBezTo>
                <a:cubicBezTo>
                  <a:pt x="1" y="88"/>
                  <a:pt x="1" y="88"/>
                  <a:pt x="1" y="88"/>
                </a:cubicBezTo>
                <a:cubicBezTo>
                  <a:pt x="0" y="89"/>
                  <a:pt x="0" y="89"/>
                  <a:pt x="0" y="89"/>
                </a:cubicBezTo>
                <a:cubicBezTo>
                  <a:pt x="0" y="89"/>
                  <a:pt x="0" y="89"/>
                  <a:pt x="0" y="89"/>
                </a:cubicBezTo>
                <a:cubicBezTo>
                  <a:pt x="1" y="91"/>
                  <a:pt x="1" y="93"/>
                  <a:pt x="1" y="95"/>
                </a:cubicBezTo>
                <a:cubicBezTo>
                  <a:pt x="1" y="97"/>
                  <a:pt x="1" y="99"/>
                  <a:pt x="0" y="103"/>
                </a:cubicBezTo>
                <a:cubicBezTo>
                  <a:pt x="0" y="104"/>
                  <a:pt x="1" y="104"/>
                  <a:pt x="1" y="104"/>
                </a:cubicBezTo>
                <a:cubicBezTo>
                  <a:pt x="1" y="105"/>
                  <a:pt x="1" y="105"/>
                  <a:pt x="1" y="106"/>
                </a:cubicBezTo>
                <a:cubicBezTo>
                  <a:pt x="2" y="106"/>
                  <a:pt x="2" y="106"/>
                  <a:pt x="2" y="106"/>
                </a:cubicBezTo>
                <a:cubicBezTo>
                  <a:pt x="7" y="109"/>
                  <a:pt x="11" y="113"/>
                  <a:pt x="15" y="117"/>
                </a:cubicBezTo>
                <a:cubicBezTo>
                  <a:pt x="15" y="117"/>
                  <a:pt x="15" y="117"/>
                  <a:pt x="15" y="117"/>
                </a:cubicBezTo>
                <a:cubicBezTo>
                  <a:pt x="15" y="117"/>
                  <a:pt x="15" y="117"/>
                  <a:pt x="15" y="117"/>
                </a:cubicBezTo>
                <a:cubicBezTo>
                  <a:pt x="16" y="117"/>
                  <a:pt x="16" y="117"/>
                  <a:pt x="16" y="117"/>
                </a:cubicBezTo>
                <a:cubicBezTo>
                  <a:pt x="16" y="117"/>
                  <a:pt x="16" y="117"/>
                  <a:pt x="16" y="117"/>
                </a:cubicBezTo>
                <a:cubicBezTo>
                  <a:pt x="16" y="117"/>
                  <a:pt x="16" y="117"/>
                  <a:pt x="16" y="117"/>
                </a:cubicBezTo>
                <a:cubicBezTo>
                  <a:pt x="17" y="117"/>
                  <a:pt x="17" y="117"/>
                  <a:pt x="17" y="117"/>
                </a:cubicBezTo>
                <a:cubicBezTo>
                  <a:pt x="17" y="117"/>
                  <a:pt x="17" y="117"/>
                  <a:pt x="17" y="117"/>
                </a:cubicBezTo>
                <a:cubicBezTo>
                  <a:pt x="17" y="117"/>
                  <a:pt x="17" y="117"/>
                  <a:pt x="17" y="117"/>
                </a:cubicBezTo>
                <a:cubicBezTo>
                  <a:pt x="18" y="117"/>
                  <a:pt x="18" y="117"/>
                  <a:pt x="18" y="117"/>
                </a:cubicBezTo>
                <a:cubicBezTo>
                  <a:pt x="18" y="117"/>
                  <a:pt x="18" y="117"/>
                  <a:pt x="18" y="117"/>
                </a:cubicBezTo>
                <a:cubicBezTo>
                  <a:pt x="18" y="117"/>
                  <a:pt x="18" y="117"/>
                  <a:pt x="18" y="117"/>
                </a:cubicBezTo>
                <a:cubicBezTo>
                  <a:pt x="18" y="116"/>
                  <a:pt x="18" y="116"/>
                  <a:pt x="18" y="116"/>
                </a:cubicBezTo>
                <a:cubicBezTo>
                  <a:pt x="36" y="88"/>
                  <a:pt x="58" y="55"/>
                  <a:pt x="75" y="25"/>
                </a:cubicBezTo>
                <a:cubicBezTo>
                  <a:pt x="75" y="25"/>
                  <a:pt x="75" y="24"/>
                  <a:pt x="75" y="24"/>
                </a:cubicBezTo>
                <a:cubicBezTo>
                  <a:pt x="75" y="23"/>
                  <a:pt x="75" y="22"/>
                  <a:pt x="75" y="21"/>
                </a:cubicBezTo>
                <a:cubicBezTo>
                  <a:pt x="75" y="19"/>
                  <a:pt x="75" y="17"/>
                  <a:pt x="75" y="13"/>
                </a:cubicBezTo>
                <a:cubicBezTo>
                  <a:pt x="75" y="12"/>
                  <a:pt x="75" y="11"/>
                  <a:pt x="75" y="10"/>
                </a:cubicBezTo>
                <a:cubicBezTo>
                  <a:pt x="75" y="9"/>
                  <a:pt x="75" y="9"/>
                  <a:pt x="75" y="9"/>
                </a:cubicBezTo>
                <a:cubicBezTo>
                  <a:pt x="75" y="9"/>
                  <a:pt x="75" y="9"/>
                  <a:pt x="75" y="9"/>
                </a:cubicBezTo>
                <a:cubicBezTo>
                  <a:pt x="75" y="9"/>
                  <a:pt x="75" y="9"/>
                  <a:pt x="75" y="9"/>
                </a:cubicBezTo>
                <a:cubicBezTo>
                  <a:pt x="74" y="9"/>
                  <a:pt x="74" y="9"/>
                  <a:pt x="74" y="9"/>
                </a:cubicBezTo>
                <a:cubicBezTo>
                  <a:pt x="74" y="8"/>
                  <a:pt x="74" y="8"/>
                  <a:pt x="74" y="8"/>
                </a:cubicBezTo>
                <a:cubicBezTo>
                  <a:pt x="74" y="8"/>
                  <a:pt x="74" y="8"/>
                  <a:pt x="74" y="8"/>
                </a:cubicBezTo>
                <a:cubicBezTo>
                  <a:pt x="71" y="6"/>
                  <a:pt x="69" y="5"/>
                  <a:pt x="67" y="4"/>
                </a:cubicBezTo>
                <a:cubicBezTo>
                  <a:pt x="65" y="2"/>
                  <a:pt x="63" y="1"/>
                  <a:pt x="60" y="0"/>
                </a:cubicBezTo>
                <a:cubicBezTo>
                  <a:pt x="60" y="0"/>
                  <a:pt x="60" y="0"/>
                  <a:pt x="60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6" name="CustomShape 37"/>
          <p:cNvSpPr/>
          <p:nvPr/>
        </p:nvSpPr>
        <p:spPr>
          <a:xfrm>
            <a:off x="2958480" y="3612600"/>
            <a:ext cx="145080" cy="188640"/>
          </a:xfrm>
          <a:custGeom>
            <a:avLst/>
            <a:gdLst/>
            <a:ahLst/>
            <a:rect l="l" t="t" r="r" b="b"/>
            <a:pathLst>
              <a:path w="143" h="186">
                <a:moveTo>
                  <a:pt x="42" y="182"/>
                </a:moveTo>
                <a:cubicBezTo>
                  <a:pt x="48" y="176"/>
                  <a:pt x="53" y="170"/>
                  <a:pt x="59" y="165"/>
                </a:cubicBezTo>
                <a:cubicBezTo>
                  <a:pt x="60" y="164"/>
                  <a:pt x="60" y="164"/>
                  <a:pt x="60" y="163"/>
                </a:cubicBezTo>
                <a:cubicBezTo>
                  <a:pt x="63" y="164"/>
                  <a:pt x="65" y="164"/>
                  <a:pt x="68" y="164"/>
                </a:cubicBezTo>
                <a:cubicBezTo>
                  <a:pt x="63" y="169"/>
                  <a:pt x="58" y="174"/>
                  <a:pt x="52" y="179"/>
                </a:cubicBezTo>
                <a:cubicBezTo>
                  <a:pt x="52" y="180"/>
                  <a:pt x="52" y="180"/>
                  <a:pt x="52" y="181"/>
                </a:cubicBezTo>
                <a:cubicBezTo>
                  <a:pt x="49" y="181"/>
                  <a:pt x="45" y="181"/>
                  <a:pt x="42" y="182"/>
                </a:cubicBezTo>
                <a:moveTo>
                  <a:pt x="55" y="181"/>
                </a:moveTo>
                <a:cubicBezTo>
                  <a:pt x="60" y="175"/>
                  <a:pt x="66" y="170"/>
                  <a:pt x="72" y="165"/>
                </a:cubicBezTo>
                <a:cubicBezTo>
                  <a:pt x="72" y="164"/>
                  <a:pt x="72" y="164"/>
                  <a:pt x="72" y="164"/>
                </a:cubicBezTo>
                <a:cubicBezTo>
                  <a:pt x="75" y="164"/>
                  <a:pt x="78" y="164"/>
                  <a:pt x="81" y="163"/>
                </a:cubicBezTo>
                <a:cubicBezTo>
                  <a:pt x="76" y="169"/>
                  <a:pt x="71" y="174"/>
                  <a:pt x="66" y="179"/>
                </a:cubicBezTo>
                <a:cubicBezTo>
                  <a:pt x="65" y="180"/>
                  <a:pt x="65" y="180"/>
                  <a:pt x="65" y="180"/>
                </a:cubicBezTo>
                <a:cubicBezTo>
                  <a:pt x="62" y="180"/>
                  <a:pt x="58" y="181"/>
                  <a:pt x="55" y="181"/>
                </a:cubicBezTo>
                <a:moveTo>
                  <a:pt x="33" y="182"/>
                </a:moveTo>
                <a:cubicBezTo>
                  <a:pt x="33" y="182"/>
                  <a:pt x="33" y="182"/>
                  <a:pt x="33" y="182"/>
                </a:cubicBezTo>
                <a:cubicBezTo>
                  <a:pt x="31" y="182"/>
                  <a:pt x="30" y="182"/>
                  <a:pt x="29" y="182"/>
                </a:cubicBezTo>
                <a:cubicBezTo>
                  <a:pt x="36" y="175"/>
                  <a:pt x="44" y="169"/>
                  <a:pt x="51" y="163"/>
                </a:cubicBezTo>
                <a:cubicBezTo>
                  <a:pt x="53" y="163"/>
                  <a:pt x="55" y="163"/>
                  <a:pt x="57" y="163"/>
                </a:cubicBezTo>
                <a:cubicBezTo>
                  <a:pt x="50" y="169"/>
                  <a:pt x="44" y="175"/>
                  <a:pt x="38" y="181"/>
                </a:cubicBezTo>
                <a:cubicBezTo>
                  <a:pt x="38" y="181"/>
                  <a:pt x="38" y="181"/>
                  <a:pt x="37" y="181"/>
                </a:cubicBezTo>
                <a:cubicBezTo>
                  <a:pt x="37" y="181"/>
                  <a:pt x="37" y="181"/>
                  <a:pt x="36" y="182"/>
                </a:cubicBezTo>
                <a:cubicBezTo>
                  <a:pt x="35" y="182"/>
                  <a:pt x="34" y="182"/>
                  <a:pt x="33" y="182"/>
                </a:cubicBezTo>
                <a:moveTo>
                  <a:pt x="70" y="180"/>
                </a:moveTo>
                <a:cubicBezTo>
                  <a:pt x="75" y="174"/>
                  <a:pt x="80" y="169"/>
                  <a:pt x="86" y="163"/>
                </a:cubicBezTo>
                <a:cubicBezTo>
                  <a:pt x="86" y="163"/>
                  <a:pt x="86" y="163"/>
                  <a:pt x="86" y="163"/>
                </a:cubicBezTo>
                <a:cubicBezTo>
                  <a:pt x="89" y="162"/>
                  <a:pt x="91" y="162"/>
                  <a:pt x="94" y="161"/>
                </a:cubicBezTo>
                <a:cubicBezTo>
                  <a:pt x="88" y="167"/>
                  <a:pt x="83" y="173"/>
                  <a:pt x="77" y="178"/>
                </a:cubicBezTo>
                <a:cubicBezTo>
                  <a:pt x="77" y="179"/>
                  <a:pt x="77" y="179"/>
                  <a:pt x="77" y="179"/>
                </a:cubicBezTo>
                <a:cubicBezTo>
                  <a:pt x="74" y="179"/>
                  <a:pt x="72" y="179"/>
                  <a:pt x="70" y="180"/>
                </a:cubicBezTo>
                <a:moveTo>
                  <a:pt x="24" y="181"/>
                </a:moveTo>
                <a:cubicBezTo>
                  <a:pt x="23" y="181"/>
                  <a:pt x="22" y="181"/>
                  <a:pt x="21" y="181"/>
                </a:cubicBezTo>
                <a:cubicBezTo>
                  <a:pt x="19" y="181"/>
                  <a:pt x="16" y="181"/>
                  <a:pt x="14" y="181"/>
                </a:cubicBezTo>
                <a:cubicBezTo>
                  <a:pt x="19" y="176"/>
                  <a:pt x="32" y="166"/>
                  <a:pt x="38" y="161"/>
                </a:cubicBezTo>
                <a:cubicBezTo>
                  <a:pt x="39" y="160"/>
                  <a:pt x="39" y="160"/>
                  <a:pt x="39" y="160"/>
                </a:cubicBezTo>
                <a:cubicBezTo>
                  <a:pt x="42" y="161"/>
                  <a:pt x="45" y="162"/>
                  <a:pt x="47" y="162"/>
                </a:cubicBezTo>
                <a:cubicBezTo>
                  <a:pt x="40" y="169"/>
                  <a:pt x="32" y="175"/>
                  <a:pt x="24" y="181"/>
                </a:cubicBezTo>
                <a:moveTo>
                  <a:pt x="92" y="176"/>
                </a:moveTo>
                <a:cubicBezTo>
                  <a:pt x="97" y="171"/>
                  <a:pt x="102" y="166"/>
                  <a:pt x="108" y="161"/>
                </a:cubicBezTo>
                <a:cubicBezTo>
                  <a:pt x="108" y="160"/>
                  <a:pt x="108" y="160"/>
                  <a:pt x="109" y="160"/>
                </a:cubicBezTo>
                <a:cubicBezTo>
                  <a:pt x="105" y="164"/>
                  <a:pt x="102" y="169"/>
                  <a:pt x="99" y="174"/>
                </a:cubicBezTo>
                <a:cubicBezTo>
                  <a:pt x="97" y="174"/>
                  <a:pt x="94" y="175"/>
                  <a:pt x="92" y="176"/>
                </a:cubicBezTo>
                <a:moveTo>
                  <a:pt x="82" y="178"/>
                </a:moveTo>
                <a:cubicBezTo>
                  <a:pt x="88" y="172"/>
                  <a:pt x="94" y="166"/>
                  <a:pt x="99" y="160"/>
                </a:cubicBezTo>
                <a:cubicBezTo>
                  <a:pt x="102" y="159"/>
                  <a:pt x="105" y="158"/>
                  <a:pt x="107" y="157"/>
                </a:cubicBezTo>
                <a:cubicBezTo>
                  <a:pt x="107" y="158"/>
                  <a:pt x="106" y="158"/>
                  <a:pt x="106" y="159"/>
                </a:cubicBezTo>
                <a:cubicBezTo>
                  <a:pt x="100" y="164"/>
                  <a:pt x="94" y="170"/>
                  <a:pt x="88" y="175"/>
                </a:cubicBezTo>
                <a:cubicBezTo>
                  <a:pt x="88" y="176"/>
                  <a:pt x="88" y="176"/>
                  <a:pt x="88" y="177"/>
                </a:cubicBezTo>
                <a:cubicBezTo>
                  <a:pt x="86" y="177"/>
                  <a:pt x="84" y="177"/>
                  <a:pt x="82" y="178"/>
                </a:cubicBezTo>
                <a:moveTo>
                  <a:pt x="10" y="180"/>
                </a:moveTo>
                <a:cubicBezTo>
                  <a:pt x="8" y="180"/>
                  <a:pt x="7" y="179"/>
                  <a:pt x="5" y="179"/>
                </a:cubicBezTo>
                <a:cubicBezTo>
                  <a:pt x="5" y="179"/>
                  <a:pt x="5" y="179"/>
                  <a:pt x="5" y="179"/>
                </a:cubicBezTo>
                <a:cubicBezTo>
                  <a:pt x="8" y="175"/>
                  <a:pt x="10" y="172"/>
                  <a:pt x="13" y="168"/>
                </a:cubicBezTo>
                <a:cubicBezTo>
                  <a:pt x="15" y="163"/>
                  <a:pt x="18" y="159"/>
                  <a:pt x="20" y="156"/>
                </a:cubicBezTo>
                <a:cubicBezTo>
                  <a:pt x="21" y="156"/>
                  <a:pt x="21" y="156"/>
                  <a:pt x="21" y="156"/>
                </a:cubicBezTo>
                <a:cubicBezTo>
                  <a:pt x="21" y="156"/>
                  <a:pt x="21" y="156"/>
                  <a:pt x="21" y="156"/>
                </a:cubicBezTo>
                <a:cubicBezTo>
                  <a:pt x="25" y="157"/>
                  <a:pt x="30" y="159"/>
                  <a:pt x="35" y="160"/>
                </a:cubicBezTo>
                <a:cubicBezTo>
                  <a:pt x="31" y="163"/>
                  <a:pt x="25" y="168"/>
                  <a:pt x="20" y="172"/>
                </a:cubicBezTo>
                <a:cubicBezTo>
                  <a:pt x="17" y="174"/>
                  <a:pt x="14" y="176"/>
                  <a:pt x="12" y="178"/>
                </a:cubicBezTo>
                <a:cubicBezTo>
                  <a:pt x="12" y="179"/>
                  <a:pt x="11" y="179"/>
                  <a:pt x="10" y="180"/>
                </a:cubicBezTo>
                <a:cubicBezTo>
                  <a:pt x="10" y="180"/>
                  <a:pt x="10" y="180"/>
                  <a:pt x="10" y="180"/>
                </a:cubicBezTo>
                <a:moveTo>
                  <a:pt x="16" y="155"/>
                </a:moveTo>
                <a:cubicBezTo>
                  <a:pt x="18" y="151"/>
                  <a:pt x="20" y="146"/>
                  <a:pt x="23" y="141"/>
                </a:cubicBezTo>
                <a:cubicBezTo>
                  <a:pt x="23" y="140"/>
                  <a:pt x="24" y="139"/>
                  <a:pt x="24" y="139"/>
                </a:cubicBezTo>
                <a:cubicBezTo>
                  <a:pt x="25" y="138"/>
                  <a:pt x="26" y="137"/>
                  <a:pt x="28" y="136"/>
                </a:cubicBezTo>
                <a:cubicBezTo>
                  <a:pt x="27" y="137"/>
                  <a:pt x="27" y="138"/>
                  <a:pt x="27" y="138"/>
                </a:cubicBezTo>
                <a:cubicBezTo>
                  <a:pt x="25" y="142"/>
                  <a:pt x="23" y="145"/>
                  <a:pt x="21" y="148"/>
                </a:cubicBezTo>
                <a:cubicBezTo>
                  <a:pt x="21" y="149"/>
                  <a:pt x="20" y="150"/>
                  <a:pt x="20" y="151"/>
                </a:cubicBezTo>
                <a:cubicBezTo>
                  <a:pt x="19" y="152"/>
                  <a:pt x="19" y="152"/>
                  <a:pt x="19" y="152"/>
                </a:cubicBezTo>
                <a:cubicBezTo>
                  <a:pt x="19" y="152"/>
                  <a:pt x="19" y="152"/>
                  <a:pt x="19" y="152"/>
                </a:cubicBezTo>
                <a:cubicBezTo>
                  <a:pt x="19" y="152"/>
                  <a:pt x="18" y="152"/>
                  <a:pt x="18" y="153"/>
                </a:cubicBezTo>
                <a:cubicBezTo>
                  <a:pt x="17" y="153"/>
                  <a:pt x="17" y="154"/>
                  <a:pt x="16" y="155"/>
                </a:cubicBezTo>
                <a:moveTo>
                  <a:pt x="26" y="134"/>
                </a:moveTo>
                <a:cubicBezTo>
                  <a:pt x="27" y="132"/>
                  <a:pt x="28" y="131"/>
                  <a:pt x="29" y="129"/>
                </a:cubicBezTo>
                <a:cubicBezTo>
                  <a:pt x="30" y="128"/>
                  <a:pt x="31" y="127"/>
                  <a:pt x="33" y="127"/>
                </a:cubicBezTo>
                <a:cubicBezTo>
                  <a:pt x="32" y="129"/>
                  <a:pt x="31" y="131"/>
                  <a:pt x="30" y="133"/>
                </a:cubicBezTo>
                <a:cubicBezTo>
                  <a:pt x="29" y="133"/>
                  <a:pt x="29" y="133"/>
                  <a:pt x="29" y="133"/>
                </a:cubicBezTo>
                <a:cubicBezTo>
                  <a:pt x="29" y="133"/>
                  <a:pt x="28" y="133"/>
                  <a:pt x="28" y="133"/>
                </a:cubicBezTo>
                <a:cubicBezTo>
                  <a:pt x="28" y="133"/>
                  <a:pt x="27" y="133"/>
                  <a:pt x="26" y="134"/>
                </a:cubicBezTo>
                <a:moveTo>
                  <a:pt x="31" y="124"/>
                </a:moveTo>
                <a:cubicBezTo>
                  <a:pt x="31" y="124"/>
                  <a:pt x="31" y="124"/>
                  <a:pt x="31" y="124"/>
                </a:cubicBezTo>
                <a:cubicBezTo>
                  <a:pt x="32" y="122"/>
                  <a:pt x="33" y="120"/>
                  <a:pt x="33" y="118"/>
                </a:cubicBezTo>
                <a:cubicBezTo>
                  <a:pt x="35" y="118"/>
                  <a:pt x="36" y="117"/>
                  <a:pt x="38" y="116"/>
                </a:cubicBezTo>
                <a:cubicBezTo>
                  <a:pt x="37" y="118"/>
                  <a:pt x="36" y="120"/>
                  <a:pt x="35" y="123"/>
                </a:cubicBezTo>
                <a:cubicBezTo>
                  <a:pt x="35" y="122"/>
                  <a:pt x="34" y="122"/>
                  <a:pt x="34" y="122"/>
                </a:cubicBezTo>
                <a:cubicBezTo>
                  <a:pt x="34" y="122"/>
                  <a:pt x="33" y="123"/>
                  <a:pt x="33" y="123"/>
                </a:cubicBezTo>
                <a:cubicBezTo>
                  <a:pt x="32" y="123"/>
                  <a:pt x="32" y="124"/>
                  <a:pt x="31" y="124"/>
                </a:cubicBezTo>
                <a:moveTo>
                  <a:pt x="68" y="113"/>
                </a:moveTo>
                <a:cubicBezTo>
                  <a:pt x="69" y="111"/>
                  <a:pt x="70" y="110"/>
                  <a:pt x="71" y="109"/>
                </a:cubicBezTo>
                <a:cubicBezTo>
                  <a:pt x="72" y="109"/>
                  <a:pt x="72" y="109"/>
                  <a:pt x="72" y="109"/>
                </a:cubicBezTo>
                <a:cubicBezTo>
                  <a:pt x="74" y="108"/>
                  <a:pt x="76" y="107"/>
                  <a:pt x="78" y="107"/>
                </a:cubicBezTo>
                <a:cubicBezTo>
                  <a:pt x="77" y="108"/>
                  <a:pt x="75" y="110"/>
                  <a:pt x="73" y="112"/>
                </a:cubicBezTo>
                <a:cubicBezTo>
                  <a:pt x="73" y="112"/>
                  <a:pt x="73" y="112"/>
                  <a:pt x="73" y="112"/>
                </a:cubicBezTo>
                <a:cubicBezTo>
                  <a:pt x="73" y="112"/>
                  <a:pt x="73" y="112"/>
                  <a:pt x="73" y="112"/>
                </a:cubicBezTo>
                <a:cubicBezTo>
                  <a:pt x="71" y="112"/>
                  <a:pt x="69" y="112"/>
                  <a:pt x="68" y="113"/>
                </a:cubicBezTo>
                <a:moveTo>
                  <a:pt x="35" y="114"/>
                </a:moveTo>
                <a:cubicBezTo>
                  <a:pt x="37" y="111"/>
                  <a:pt x="40" y="108"/>
                  <a:pt x="42" y="105"/>
                </a:cubicBezTo>
                <a:cubicBezTo>
                  <a:pt x="41" y="107"/>
                  <a:pt x="40" y="109"/>
                  <a:pt x="40" y="112"/>
                </a:cubicBezTo>
                <a:cubicBezTo>
                  <a:pt x="38" y="112"/>
                  <a:pt x="37" y="113"/>
                  <a:pt x="35" y="114"/>
                </a:cubicBezTo>
                <a:moveTo>
                  <a:pt x="76" y="104"/>
                </a:moveTo>
                <a:cubicBezTo>
                  <a:pt x="78" y="102"/>
                  <a:pt x="80" y="99"/>
                  <a:pt x="82" y="96"/>
                </a:cubicBezTo>
                <a:cubicBezTo>
                  <a:pt x="84" y="95"/>
                  <a:pt x="87" y="95"/>
                  <a:pt x="89" y="94"/>
                </a:cubicBezTo>
                <a:cubicBezTo>
                  <a:pt x="87" y="96"/>
                  <a:pt x="85" y="99"/>
                  <a:pt x="83" y="101"/>
                </a:cubicBezTo>
                <a:cubicBezTo>
                  <a:pt x="80" y="102"/>
                  <a:pt x="78" y="103"/>
                  <a:pt x="76" y="104"/>
                </a:cubicBezTo>
                <a:moveTo>
                  <a:pt x="85" y="92"/>
                </a:moveTo>
                <a:cubicBezTo>
                  <a:pt x="87" y="89"/>
                  <a:pt x="89" y="86"/>
                  <a:pt x="91" y="83"/>
                </a:cubicBezTo>
                <a:cubicBezTo>
                  <a:pt x="93" y="82"/>
                  <a:pt x="95" y="82"/>
                  <a:pt x="97" y="81"/>
                </a:cubicBezTo>
                <a:cubicBezTo>
                  <a:pt x="96" y="84"/>
                  <a:pt x="94" y="86"/>
                  <a:pt x="92" y="89"/>
                </a:cubicBezTo>
                <a:cubicBezTo>
                  <a:pt x="92" y="89"/>
                  <a:pt x="92" y="89"/>
                  <a:pt x="92" y="89"/>
                </a:cubicBezTo>
                <a:cubicBezTo>
                  <a:pt x="90" y="90"/>
                  <a:pt x="88" y="91"/>
                  <a:pt x="85" y="92"/>
                </a:cubicBezTo>
                <a:moveTo>
                  <a:pt x="93" y="79"/>
                </a:moveTo>
                <a:cubicBezTo>
                  <a:pt x="94" y="77"/>
                  <a:pt x="95" y="76"/>
                  <a:pt x="95" y="74"/>
                </a:cubicBezTo>
                <a:cubicBezTo>
                  <a:pt x="97" y="73"/>
                  <a:pt x="99" y="73"/>
                  <a:pt x="101" y="72"/>
                </a:cubicBezTo>
                <a:cubicBezTo>
                  <a:pt x="101" y="74"/>
                  <a:pt x="100" y="76"/>
                  <a:pt x="99" y="77"/>
                </a:cubicBezTo>
                <a:cubicBezTo>
                  <a:pt x="98" y="77"/>
                  <a:pt x="98" y="77"/>
                  <a:pt x="98" y="77"/>
                </a:cubicBezTo>
                <a:cubicBezTo>
                  <a:pt x="97" y="78"/>
                  <a:pt x="95" y="79"/>
                  <a:pt x="93" y="79"/>
                </a:cubicBezTo>
                <a:moveTo>
                  <a:pt x="97" y="71"/>
                </a:moveTo>
                <a:cubicBezTo>
                  <a:pt x="98" y="68"/>
                  <a:pt x="99" y="66"/>
                  <a:pt x="100" y="63"/>
                </a:cubicBezTo>
                <a:cubicBezTo>
                  <a:pt x="100" y="63"/>
                  <a:pt x="100" y="63"/>
                  <a:pt x="100" y="63"/>
                </a:cubicBezTo>
                <a:cubicBezTo>
                  <a:pt x="102" y="62"/>
                  <a:pt x="104" y="61"/>
                  <a:pt x="106" y="61"/>
                </a:cubicBezTo>
                <a:cubicBezTo>
                  <a:pt x="105" y="63"/>
                  <a:pt x="104" y="66"/>
                  <a:pt x="103" y="69"/>
                </a:cubicBezTo>
                <a:cubicBezTo>
                  <a:pt x="101" y="69"/>
                  <a:pt x="99" y="70"/>
                  <a:pt x="97" y="71"/>
                </a:cubicBezTo>
                <a:moveTo>
                  <a:pt x="101" y="59"/>
                </a:moveTo>
                <a:cubicBezTo>
                  <a:pt x="102" y="57"/>
                  <a:pt x="102" y="55"/>
                  <a:pt x="103" y="53"/>
                </a:cubicBezTo>
                <a:cubicBezTo>
                  <a:pt x="103" y="52"/>
                  <a:pt x="103" y="52"/>
                  <a:pt x="103" y="52"/>
                </a:cubicBezTo>
                <a:cubicBezTo>
                  <a:pt x="105" y="52"/>
                  <a:pt x="107" y="51"/>
                  <a:pt x="108" y="51"/>
                </a:cubicBezTo>
                <a:cubicBezTo>
                  <a:pt x="108" y="53"/>
                  <a:pt x="107" y="55"/>
                  <a:pt x="107" y="58"/>
                </a:cubicBezTo>
                <a:cubicBezTo>
                  <a:pt x="106" y="58"/>
                  <a:pt x="106" y="58"/>
                  <a:pt x="106" y="58"/>
                </a:cubicBezTo>
                <a:cubicBezTo>
                  <a:pt x="105" y="58"/>
                  <a:pt x="103" y="58"/>
                  <a:pt x="101" y="59"/>
                </a:cubicBezTo>
                <a:moveTo>
                  <a:pt x="103" y="49"/>
                </a:moveTo>
                <a:cubicBezTo>
                  <a:pt x="104" y="47"/>
                  <a:pt x="104" y="44"/>
                  <a:pt x="104" y="42"/>
                </a:cubicBezTo>
                <a:cubicBezTo>
                  <a:pt x="106" y="42"/>
                  <a:pt x="108" y="41"/>
                  <a:pt x="110" y="40"/>
                </a:cubicBezTo>
                <a:cubicBezTo>
                  <a:pt x="110" y="43"/>
                  <a:pt x="109" y="45"/>
                  <a:pt x="109" y="47"/>
                </a:cubicBezTo>
                <a:cubicBezTo>
                  <a:pt x="107" y="48"/>
                  <a:pt x="105" y="48"/>
                  <a:pt x="103" y="49"/>
                </a:cubicBezTo>
                <a:moveTo>
                  <a:pt x="105" y="39"/>
                </a:moveTo>
                <a:cubicBezTo>
                  <a:pt x="105" y="37"/>
                  <a:pt x="105" y="35"/>
                  <a:pt x="105" y="33"/>
                </a:cubicBezTo>
                <a:cubicBezTo>
                  <a:pt x="107" y="32"/>
                  <a:pt x="109" y="32"/>
                  <a:pt x="111" y="31"/>
                </a:cubicBezTo>
                <a:cubicBezTo>
                  <a:pt x="110" y="33"/>
                  <a:pt x="110" y="35"/>
                  <a:pt x="110" y="37"/>
                </a:cubicBezTo>
                <a:cubicBezTo>
                  <a:pt x="108" y="38"/>
                  <a:pt x="106" y="38"/>
                  <a:pt x="105" y="39"/>
                </a:cubicBezTo>
                <a:moveTo>
                  <a:pt x="105" y="30"/>
                </a:moveTo>
                <a:cubicBezTo>
                  <a:pt x="105" y="29"/>
                  <a:pt x="105" y="28"/>
                  <a:pt x="105" y="27"/>
                </a:cubicBezTo>
                <a:cubicBezTo>
                  <a:pt x="107" y="26"/>
                  <a:pt x="109" y="25"/>
                  <a:pt x="110" y="24"/>
                </a:cubicBezTo>
                <a:cubicBezTo>
                  <a:pt x="110" y="25"/>
                  <a:pt x="111" y="27"/>
                  <a:pt x="111" y="28"/>
                </a:cubicBezTo>
                <a:cubicBezTo>
                  <a:pt x="109" y="29"/>
                  <a:pt x="107" y="29"/>
                  <a:pt x="105" y="30"/>
                </a:cubicBezTo>
                <a:moveTo>
                  <a:pt x="105" y="24"/>
                </a:moveTo>
                <a:cubicBezTo>
                  <a:pt x="105" y="22"/>
                  <a:pt x="104" y="21"/>
                  <a:pt x="104" y="20"/>
                </a:cubicBezTo>
                <a:cubicBezTo>
                  <a:pt x="106" y="19"/>
                  <a:pt x="108" y="19"/>
                  <a:pt x="110" y="18"/>
                </a:cubicBezTo>
                <a:cubicBezTo>
                  <a:pt x="110" y="19"/>
                  <a:pt x="110" y="20"/>
                  <a:pt x="110" y="21"/>
                </a:cubicBezTo>
                <a:cubicBezTo>
                  <a:pt x="110" y="21"/>
                  <a:pt x="110" y="21"/>
                  <a:pt x="110" y="21"/>
                </a:cubicBezTo>
                <a:cubicBezTo>
                  <a:pt x="110" y="21"/>
                  <a:pt x="109" y="21"/>
                  <a:pt x="109" y="21"/>
                </a:cubicBezTo>
                <a:cubicBezTo>
                  <a:pt x="108" y="22"/>
                  <a:pt x="106" y="23"/>
                  <a:pt x="105" y="24"/>
                </a:cubicBezTo>
                <a:moveTo>
                  <a:pt x="104" y="17"/>
                </a:moveTo>
                <a:cubicBezTo>
                  <a:pt x="104" y="16"/>
                  <a:pt x="103" y="14"/>
                  <a:pt x="103" y="13"/>
                </a:cubicBezTo>
                <a:cubicBezTo>
                  <a:pt x="104" y="12"/>
                  <a:pt x="105" y="11"/>
                  <a:pt x="106" y="9"/>
                </a:cubicBezTo>
                <a:cubicBezTo>
                  <a:pt x="107" y="8"/>
                  <a:pt x="107" y="7"/>
                  <a:pt x="108" y="6"/>
                </a:cubicBezTo>
                <a:cubicBezTo>
                  <a:pt x="109" y="9"/>
                  <a:pt x="109" y="12"/>
                  <a:pt x="110" y="15"/>
                </a:cubicBezTo>
                <a:cubicBezTo>
                  <a:pt x="108" y="16"/>
                  <a:pt x="106" y="16"/>
                  <a:pt x="104" y="17"/>
                </a:cubicBezTo>
                <a:moveTo>
                  <a:pt x="70" y="119"/>
                </a:moveTo>
                <a:cubicBezTo>
                  <a:pt x="71" y="119"/>
                  <a:pt x="71" y="119"/>
                  <a:pt x="72" y="119"/>
                </a:cubicBezTo>
                <a:cubicBezTo>
                  <a:pt x="107" y="87"/>
                  <a:pt x="115" y="53"/>
                  <a:pt x="114" y="29"/>
                </a:cubicBezTo>
                <a:cubicBezTo>
                  <a:pt x="114" y="19"/>
                  <a:pt x="113" y="11"/>
                  <a:pt x="112" y="5"/>
                </a:cubicBezTo>
                <a:cubicBezTo>
                  <a:pt x="113" y="5"/>
                  <a:pt x="113" y="5"/>
                  <a:pt x="113" y="5"/>
                </a:cubicBezTo>
                <a:cubicBezTo>
                  <a:pt x="118" y="7"/>
                  <a:pt x="126" y="7"/>
                  <a:pt x="131" y="7"/>
                </a:cubicBezTo>
                <a:cubicBezTo>
                  <a:pt x="133" y="14"/>
                  <a:pt x="139" y="32"/>
                  <a:pt x="139" y="53"/>
                </a:cubicBezTo>
                <a:cubicBezTo>
                  <a:pt x="139" y="80"/>
                  <a:pt x="130" y="113"/>
                  <a:pt x="98" y="140"/>
                </a:cubicBezTo>
                <a:cubicBezTo>
                  <a:pt x="98" y="140"/>
                  <a:pt x="97" y="141"/>
                  <a:pt x="97" y="141"/>
                </a:cubicBezTo>
                <a:cubicBezTo>
                  <a:pt x="97" y="142"/>
                  <a:pt x="98" y="142"/>
                  <a:pt x="98" y="143"/>
                </a:cubicBezTo>
                <a:cubicBezTo>
                  <a:pt x="103" y="145"/>
                  <a:pt x="107" y="148"/>
                  <a:pt x="112" y="151"/>
                </a:cubicBezTo>
                <a:cubicBezTo>
                  <a:pt x="100" y="157"/>
                  <a:pt x="86" y="160"/>
                  <a:pt x="70" y="160"/>
                </a:cubicBezTo>
                <a:cubicBezTo>
                  <a:pt x="56" y="160"/>
                  <a:pt x="40" y="158"/>
                  <a:pt x="23" y="153"/>
                </a:cubicBezTo>
                <a:cubicBezTo>
                  <a:pt x="23" y="152"/>
                  <a:pt x="24" y="152"/>
                  <a:pt x="24" y="151"/>
                </a:cubicBezTo>
                <a:cubicBezTo>
                  <a:pt x="26" y="147"/>
                  <a:pt x="32" y="137"/>
                  <a:pt x="37" y="127"/>
                </a:cubicBezTo>
                <a:cubicBezTo>
                  <a:pt x="40" y="122"/>
                  <a:pt x="42" y="117"/>
                  <a:pt x="44" y="112"/>
                </a:cubicBezTo>
                <a:cubicBezTo>
                  <a:pt x="45" y="108"/>
                  <a:pt x="46" y="105"/>
                  <a:pt x="47" y="102"/>
                </a:cubicBezTo>
                <a:cubicBezTo>
                  <a:pt x="51" y="105"/>
                  <a:pt x="57" y="110"/>
                  <a:pt x="62" y="114"/>
                </a:cubicBezTo>
                <a:cubicBezTo>
                  <a:pt x="62" y="114"/>
                  <a:pt x="62" y="114"/>
                  <a:pt x="63" y="115"/>
                </a:cubicBezTo>
                <a:cubicBezTo>
                  <a:pt x="63" y="115"/>
                  <a:pt x="64" y="115"/>
                  <a:pt x="64" y="115"/>
                </a:cubicBezTo>
                <a:cubicBezTo>
                  <a:pt x="64" y="115"/>
                  <a:pt x="64" y="115"/>
                  <a:pt x="64" y="115"/>
                </a:cubicBezTo>
                <a:cubicBezTo>
                  <a:pt x="65" y="115"/>
                  <a:pt x="65" y="116"/>
                  <a:pt x="66" y="116"/>
                </a:cubicBezTo>
                <a:cubicBezTo>
                  <a:pt x="66" y="116"/>
                  <a:pt x="66" y="116"/>
                  <a:pt x="66" y="116"/>
                </a:cubicBezTo>
                <a:cubicBezTo>
                  <a:pt x="67" y="117"/>
                  <a:pt x="68" y="118"/>
                  <a:pt x="69" y="119"/>
                </a:cubicBezTo>
                <a:cubicBezTo>
                  <a:pt x="70" y="119"/>
                  <a:pt x="70" y="119"/>
                  <a:pt x="70" y="119"/>
                </a:cubicBezTo>
                <a:moveTo>
                  <a:pt x="110" y="0"/>
                </a:moveTo>
                <a:cubicBezTo>
                  <a:pt x="109" y="0"/>
                  <a:pt x="109" y="0"/>
                  <a:pt x="109" y="0"/>
                </a:cubicBezTo>
                <a:cubicBezTo>
                  <a:pt x="109" y="0"/>
                  <a:pt x="109" y="0"/>
                  <a:pt x="109" y="0"/>
                </a:cubicBezTo>
                <a:cubicBezTo>
                  <a:pt x="108" y="0"/>
                  <a:pt x="108" y="0"/>
                  <a:pt x="108" y="0"/>
                </a:cubicBezTo>
                <a:cubicBezTo>
                  <a:pt x="108" y="1"/>
                  <a:pt x="108" y="1"/>
                  <a:pt x="108" y="1"/>
                </a:cubicBezTo>
                <a:cubicBezTo>
                  <a:pt x="106" y="3"/>
                  <a:pt x="104" y="5"/>
                  <a:pt x="103" y="7"/>
                </a:cubicBezTo>
                <a:cubicBezTo>
                  <a:pt x="101" y="9"/>
                  <a:pt x="100" y="11"/>
                  <a:pt x="100" y="11"/>
                </a:cubicBezTo>
                <a:cubicBezTo>
                  <a:pt x="100" y="12"/>
                  <a:pt x="100" y="12"/>
                  <a:pt x="100" y="12"/>
                </a:cubicBezTo>
                <a:cubicBezTo>
                  <a:pt x="99" y="12"/>
                  <a:pt x="99" y="12"/>
                  <a:pt x="99" y="12"/>
                </a:cubicBezTo>
                <a:cubicBezTo>
                  <a:pt x="99" y="12"/>
                  <a:pt x="99" y="12"/>
                  <a:pt x="99" y="12"/>
                </a:cubicBezTo>
                <a:cubicBezTo>
                  <a:pt x="99" y="13"/>
                  <a:pt x="99" y="13"/>
                  <a:pt x="99" y="13"/>
                </a:cubicBezTo>
                <a:cubicBezTo>
                  <a:pt x="99" y="13"/>
                  <a:pt x="99" y="13"/>
                  <a:pt x="99" y="13"/>
                </a:cubicBezTo>
                <a:cubicBezTo>
                  <a:pt x="99" y="13"/>
                  <a:pt x="99" y="13"/>
                  <a:pt x="99" y="13"/>
                </a:cubicBezTo>
                <a:cubicBezTo>
                  <a:pt x="100" y="15"/>
                  <a:pt x="101" y="19"/>
                  <a:pt x="101" y="25"/>
                </a:cubicBezTo>
                <a:cubicBezTo>
                  <a:pt x="101" y="25"/>
                  <a:pt x="100" y="26"/>
                  <a:pt x="101" y="26"/>
                </a:cubicBezTo>
                <a:cubicBezTo>
                  <a:pt x="101" y="27"/>
                  <a:pt x="101" y="27"/>
                  <a:pt x="101" y="27"/>
                </a:cubicBezTo>
                <a:cubicBezTo>
                  <a:pt x="101" y="28"/>
                  <a:pt x="101" y="29"/>
                  <a:pt x="101" y="31"/>
                </a:cubicBezTo>
                <a:cubicBezTo>
                  <a:pt x="101" y="50"/>
                  <a:pt x="95" y="81"/>
                  <a:pt x="64" y="110"/>
                </a:cubicBezTo>
                <a:cubicBezTo>
                  <a:pt x="58" y="105"/>
                  <a:pt x="51" y="100"/>
                  <a:pt x="46" y="96"/>
                </a:cubicBezTo>
                <a:cubicBezTo>
                  <a:pt x="46" y="96"/>
                  <a:pt x="46" y="96"/>
                  <a:pt x="46" y="96"/>
                </a:cubicBezTo>
                <a:cubicBezTo>
                  <a:pt x="45" y="96"/>
                  <a:pt x="45" y="96"/>
                  <a:pt x="45" y="96"/>
                </a:cubicBezTo>
                <a:cubicBezTo>
                  <a:pt x="45" y="96"/>
                  <a:pt x="45" y="96"/>
                  <a:pt x="45" y="96"/>
                </a:cubicBezTo>
                <a:cubicBezTo>
                  <a:pt x="44" y="96"/>
                  <a:pt x="44" y="96"/>
                  <a:pt x="44" y="96"/>
                </a:cubicBezTo>
                <a:cubicBezTo>
                  <a:pt x="44" y="96"/>
                  <a:pt x="44" y="96"/>
                  <a:pt x="44" y="96"/>
                </a:cubicBezTo>
                <a:cubicBezTo>
                  <a:pt x="44" y="96"/>
                  <a:pt x="44" y="96"/>
                  <a:pt x="44" y="96"/>
                </a:cubicBezTo>
                <a:cubicBezTo>
                  <a:pt x="43" y="97"/>
                  <a:pt x="43" y="97"/>
                  <a:pt x="43" y="97"/>
                </a:cubicBezTo>
                <a:cubicBezTo>
                  <a:pt x="37" y="104"/>
                  <a:pt x="32" y="112"/>
                  <a:pt x="27" y="120"/>
                </a:cubicBezTo>
                <a:cubicBezTo>
                  <a:pt x="26" y="121"/>
                  <a:pt x="26" y="122"/>
                  <a:pt x="27" y="122"/>
                </a:cubicBezTo>
                <a:cubicBezTo>
                  <a:pt x="27" y="122"/>
                  <a:pt x="27" y="122"/>
                  <a:pt x="27" y="122"/>
                </a:cubicBezTo>
                <a:cubicBezTo>
                  <a:pt x="24" y="130"/>
                  <a:pt x="19" y="140"/>
                  <a:pt x="14" y="150"/>
                </a:cubicBezTo>
                <a:cubicBezTo>
                  <a:pt x="11" y="157"/>
                  <a:pt x="7" y="164"/>
                  <a:pt x="5" y="169"/>
                </a:cubicBezTo>
                <a:cubicBezTo>
                  <a:pt x="5" y="170"/>
                  <a:pt x="4" y="170"/>
                  <a:pt x="4" y="171"/>
                </a:cubicBezTo>
                <a:cubicBezTo>
                  <a:pt x="4" y="171"/>
                  <a:pt x="4" y="171"/>
                  <a:pt x="4" y="171"/>
                </a:cubicBezTo>
                <a:cubicBezTo>
                  <a:pt x="3" y="172"/>
                  <a:pt x="3" y="172"/>
                  <a:pt x="3" y="172"/>
                </a:cubicBezTo>
                <a:cubicBezTo>
                  <a:pt x="3" y="172"/>
                  <a:pt x="3" y="173"/>
                  <a:pt x="3" y="173"/>
                </a:cubicBezTo>
                <a:cubicBezTo>
                  <a:pt x="2" y="174"/>
                  <a:pt x="2" y="176"/>
                  <a:pt x="1" y="177"/>
                </a:cubicBezTo>
                <a:cubicBezTo>
                  <a:pt x="1" y="177"/>
                  <a:pt x="1" y="177"/>
                  <a:pt x="1" y="178"/>
                </a:cubicBezTo>
                <a:cubicBezTo>
                  <a:pt x="1" y="178"/>
                  <a:pt x="1" y="178"/>
                  <a:pt x="1" y="178"/>
                </a:cubicBezTo>
                <a:cubicBezTo>
                  <a:pt x="1" y="179"/>
                  <a:pt x="1" y="179"/>
                  <a:pt x="1" y="179"/>
                </a:cubicBezTo>
                <a:cubicBezTo>
                  <a:pt x="1" y="179"/>
                  <a:pt x="0" y="179"/>
                  <a:pt x="0" y="179"/>
                </a:cubicBezTo>
                <a:cubicBezTo>
                  <a:pt x="1" y="180"/>
                  <a:pt x="1" y="180"/>
                  <a:pt x="1" y="180"/>
                </a:cubicBezTo>
                <a:cubicBezTo>
                  <a:pt x="1" y="180"/>
                  <a:pt x="1" y="181"/>
                  <a:pt x="1" y="181"/>
                </a:cubicBezTo>
                <a:cubicBezTo>
                  <a:pt x="1" y="182"/>
                  <a:pt x="2" y="182"/>
                  <a:pt x="2" y="182"/>
                </a:cubicBezTo>
                <a:cubicBezTo>
                  <a:pt x="3" y="183"/>
                  <a:pt x="3" y="183"/>
                  <a:pt x="4" y="183"/>
                </a:cubicBezTo>
                <a:cubicBezTo>
                  <a:pt x="9" y="184"/>
                  <a:pt x="15" y="185"/>
                  <a:pt x="21" y="185"/>
                </a:cubicBezTo>
                <a:cubicBezTo>
                  <a:pt x="22" y="185"/>
                  <a:pt x="23" y="185"/>
                  <a:pt x="23" y="185"/>
                </a:cubicBezTo>
                <a:cubicBezTo>
                  <a:pt x="24" y="185"/>
                  <a:pt x="24" y="185"/>
                  <a:pt x="24" y="185"/>
                </a:cubicBezTo>
                <a:cubicBezTo>
                  <a:pt x="27" y="186"/>
                  <a:pt x="30" y="186"/>
                  <a:pt x="33" y="186"/>
                </a:cubicBezTo>
                <a:cubicBezTo>
                  <a:pt x="33" y="186"/>
                  <a:pt x="34" y="186"/>
                  <a:pt x="35" y="186"/>
                </a:cubicBezTo>
                <a:cubicBezTo>
                  <a:pt x="35" y="186"/>
                  <a:pt x="35" y="186"/>
                  <a:pt x="35" y="186"/>
                </a:cubicBezTo>
                <a:cubicBezTo>
                  <a:pt x="35" y="186"/>
                  <a:pt x="36" y="186"/>
                  <a:pt x="36" y="186"/>
                </a:cubicBezTo>
                <a:cubicBezTo>
                  <a:pt x="36" y="186"/>
                  <a:pt x="37" y="186"/>
                  <a:pt x="37" y="186"/>
                </a:cubicBezTo>
                <a:cubicBezTo>
                  <a:pt x="37" y="186"/>
                  <a:pt x="37" y="186"/>
                  <a:pt x="37" y="186"/>
                </a:cubicBezTo>
                <a:cubicBezTo>
                  <a:pt x="58" y="185"/>
                  <a:pt x="84" y="183"/>
                  <a:pt x="100" y="177"/>
                </a:cubicBezTo>
                <a:cubicBezTo>
                  <a:pt x="101" y="177"/>
                  <a:pt x="101" y="177"/>
                  <a:pt x="101" y="177"/>
                </a:cubicBezTo>
                <a:cubicBezTo>
                  <a:pt x="107" y="169"/>
                  <a:pt x="113" y="160"/>
                  <a:pt x="119" y="152"/>
                </a:cubicBezTo>
                <a:cubicBezTo>
                  <a:pt x="119" y="151"/>
                  <a:pt x="119" y="150"/>
                  <a:pt x="118" y="149"/>
                </a:cubicBezTo>
                <a:cubicBezTo>
                  <a:pt x="118" y="149"/>
                  <a:pt x="117" y="149"/>
                  <a:pt x="117" y="149"/>
                </a:cubicBezTo>
                <a:cubicBezTo>
                  <a:pt x="117" y="149"/>
                  <a:pt x="117" y="149"/>
                  <a:pt x="117" y="149"/>
                </a:cubicBezTo>
                <a:cubicBezTo>
                  <a:pt x="112" y="146"/>
                  <a:pt x="107" y="143"/>
                  <a:pt x="103" y="141"/>
                </a:cubicBezTo>
                <a:cubicBezTo>
                  <a:pt x="134" y="113"/>
                  <a:pt x="143" y="80"/>
                  <a:pt x="143" y="53"/>
                </a:cubicBezTo>
                <a:cubicBezTo>
                  <a:pt x="143" y="30"/>
                  <a:pt x="137" y="11"/>
                  <a:pt x="134" y="5"/>
                </a:cubicBezTo>
                <a:cubicBezTo>
                  <a:pt x="134" y="4"/>
                  <a:pt x="133" y="4"/>
                  <a:pt x="132" y="4"/>
                </a:cubicBezTo>
                <a:cubicBezTo>
                  <a:pt x="130" y="3"/>
                  <a:pt x="125" y="3"/>
                  <a:pt x="120" y="3"/>
                </a:cubicBezTo>
                <a:cubicBezTo>
                  <a:pt x="118" y="2"/>
                  <a:pt x="116" y="2"/>
                  <a:pt x="114" y="2"/>
                </a:cubicBezTo>
                <a:cubicBezTo>
                  <a:pt x="112" y="1"/>
                  <a:pt x="111" y="1"/>
                  <a:pt x="111" y="0"/>
                </a:cubicBezTo>
                <a:cubicBezTo>
                  <a:pt x="111" y="0"/>
                  <a:pt x="111" y="0"/>
                  <a:pt x="111" y="0"/>
                </a:cubicBezTo>
                <a:cubicBezTo>
                  <a:pt x="110" y="0"/>
                  <a:pt x="110" y="0"/>
                  <a:pt x="110" y="0"/>
                </a:cubicBezTo>
                <a:cubicBezTo>
                  <a:pt x="110" y="0"/>
                  <a:pt x="110" y="0"/>
                  <a:pt x="110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7" name="CustomShape 38"/>
          <p:cNvSpPr/>
          <p:nvPr/>
        </p:nvSpPr>
        <p:spPr>
          <a:xfrm>
            <a:off x="2276640" y="2675880"/>
            <a:ext cx="144000" cy="139680"/>
          </a:xfrm>
          <a:custGeom>
            <a:avLst/>
            <a:gdLst/>
            <a:ahLst/>
            <a:rect l="l" t="t" r="r" b="b"/>
            <a:pathLst>
              <a:path w="142" h="138">
                <a:moveTo>
                  <a:pt x="90" y="131"/>
                </a:moveTo>
                <a:cubicBezTo>
                  <a:pt x="90" y="131"/>
                  <a:pt x="90" y="131"/>
                  <a:pt x="90" y="131"/>
                </a:cubicBezTo>
                <a:cubicBezTo>
                  <a:pt x="94" y="121"/>
                  <a:pt x="99" y="112"/>
                  <a:pt x="103" y="103"/>
                </a:cubicBezTo>
                <a:cubicBezTo>
                  <a:pt x="114" y="112"/>
                  <a:pt x="97" y="126"/>
                  <a:pt x="91" y="131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90" y="131"/>
                  <a:pt x="90" y="131"/>
                  <a:pt x="90" y="131"/>
                </a:cubicBezTo>
                <a:moveTo>
                  <a:pt x="80" y="133"/>
                </a:moveTo>
                <a:cubicBezTo>
                  <a:pt x="84" y="123"/>
                  <a:pt x="89" y="112"/>
                  <a:pt x="93" y="102"/>
                </a:cubicBezTo>
                <a:cubicBezTo>
                  <a:pt x="95" y="102"/>
                  <a:pt x="98" y="103"/>
                  <a:pt x="100" y="103"/>
                </a:cubicBezTo>
                <a:cubicBezTo>
                  <a:pt x="100" y="103"/>
                  <a:pt x="100" y="103"/>
                  <a:pt x="100" y="103"/>
                </a:cubicBezTo>
                <a:cubicBezTo>
                  <a:pt x="96" y="112"/>
                  <a:pt x="92" y="121"/>
                  <a:pt x="88" y="130"/>
                </a:cubicBezTo>
                <a:cubicBezTo>
                  <a:pt x="88" y="130"/>
                  <a:pt x="88" y="130"/>
                  <a:pt x="88" y="130"/>
                </a:cubicBezTo>
                <a:cubicBezTo>
                  <a:pt x="88" y="131"/>
                  <a:pt x="87" y="131"/>
                  <a:pt x="87" y="132"/>
                </a:cubicBezTo>
                <a:cubicBezTo>
                  <a:pt x="85" y="132"/>
                  <a:pt x="83" y="133"/>
                  <a:pt x="80" y="133"/>
                </a:cubicBezTo>
                <a:moveTo>
                  <a:pt x="71" y="133"/>
                </a:moveTo>
                <a:cubicBezTo>
                  <a:pt x="70" y="133"/>
                  <a:pt x="69" y="133"/>
                  <a:pt x="68" y="133"/>
                </a:cubicBezTo>
                <a:cubicBezTo>
                  <a:pt x="74" y="121"/>
                  <a:pt x="79" y="109"/>
                  <a:pt x="85" y="97"/>
                </a:cubicBezTo>
                <a:cubicBezTo>
                  <a:pt x="86" y="99"/>
                  <a:pt x="87" y="100"/>
                  <a:pt x="85" y="101"/>
                </a:cubicBezTo>
                <a:cubicBezTo>
                  <a:pt x="85" y="101"/>
                  <a:pt x="86" y="101"/>
                  <a:pt x="87" y="101"/>
                </a:cubicBezTo>
                <a:cubicBezTo>
                  <a:pt x="88" y="101"/>
                  <a:pt x="89" y="101"/>
                  <a:pt x="91" y="102"/>
                </a:cubicBezTo>
                <a:cubicBezTo>
                  <a:pt x="86" y="112"/>
                  <a:pt x="82" y="123"/>
                  <a:pt x="78" y="133"/>
                </a:cubicBezTo>
                <a:cubicBezTo>
                  <a:pt x="76" y="133"/>
                  <a:pt x="73" y="133"/>
                  <a:pt x="71" y="133"/>
                </a:cubicBezTo>
                <a:moveTo>
                  <a:pt x="66" y="133"/>
                </a:moveTo>
                <a:cubicBezTo>
                  <a:pt x="65" y="133"/>
                  <a:pt x="65" y="133"/>
                  <a:pt x="64" y="133"/>
                </a:cubicBezTo>
                <a:cubicBezTo>
                  <a:pt x="66" y="126"/>
                  <a:pt x="69" y="120"/>
                  <a:pt x="65" y="116"/>
                </a:cubicBezTo>
                <a:cubicBezTo>
                  <a:pt x="68" y="110"/>
                  <a:pt x="71" y="104"/>
                  <a:pt x="75" y="98"/>
                </a:cubicBezTo>
                <a:cubicBezTo>
                  <a:pt x="76" y="96"/>
                  <a:pt x="78" y="94"/>
                  <a:pt x="79" y="93"/>
                </a:cubicBezTo>
                <a:cubicBezTo>
                  <a:pt x="81" y="94"/>
                  <a:pt x="82" y="95"/>
                  <a:pt x="83" y="95"/>
                </a:cubicBezTo>
                <a:cubicBezTo>
                  <a:pt x="77" y="108"/>
                  <a:pt x="72" y="121"/>
                  <a:pt x="66" y="133"/>
                </a:cubicBezTo>
                <a:moveTo>
                  <a:pt x="63" y="115"/>
                </a:moveTo>
                <a:cubicBezTo>
                  <a:pt x="61" y="114"/>
                  <a:pt x="60" y="112"/>
                  <a:pt x="59" y="111"/>
                </a:cubicBezTo>
                <a:cubicBezTo>
                  <a:pt x="62" y="104"/>
                  <a:pt x="65" y="97"/>
                  <a:pt x="68" y="90"/>
                </a:cubicBezTo>
                <a:cubicBezTo>
                  <a:pt x="68" y="90"/>
                  <a:pt x="68" y="90"/>
                  <a:pt x="68" y="90"/>
                </a:cubicBezTo>
                <a:cubicBezTo>
                  <a:pt x="68" y="90"/>
                  <a:pt x="68" y="90"/>
                  <a:pt x="68" y="90"/>
                </a:cubicBezTo>
                <a:cubicBezTo>
                  <a:pt x="71" y="90"/>
                  <a:pt x="74" y="91"/>
                  <a:pt x="77" y="92"/>
                </a:cubicBezTo>
                <a:cubicBezTo>
                  <a:pt x="75" y="93"/>
                  <a:pt x="74" y="95"/>
                  <a:pt x="73" y="97"/>
                </a:cubicBezTo>
                <a:cubicBezTo>
                  <a:pt x="69" y="103"/>
                  <a:pt x="66" y="109"/>
                  <a:pt x="63" y="115"/>
                </a:cubicBezTo>
                <a:moveTo>
                  <a:pt x="50" y="75"/>
                </a:moveTo>
                <a:cubicBezTo>
                  <a:pt x="51" y="75"/>
                  <a:pt x="51" y="74"/>
                  <a:pt x="52" y="74"/>
                </a:cubicBezTo>
                <a:cubicBezTo>
                  <a:pt x="52" y="74"/>
                  <a:pt x="52" y="74"/>
                  <a:pt x="53" y="74"/>
                </a:cubicBezTo>
                <a:cubicBezTo>
                  <a:pt x="53" y="74"/>
                  <a:pt x="53" y="74"/>
                  <a:pt x="53" y="74"/>
                </a:cubicBezTo>
                <a:cubicBezTo>
                  <a:pt x="53" y="74"/>
                  <a:pt x="53" y="74"/>
                  <a:pt x="53" y="74"/>
                </a:cubicBezTo>
                <a:cubicBezTo>
                  <a:pt x="53" y="74"/>
                  <a:pt x="53" y="74"/>
                  <a:pt x="53" y="74"/>
                </a:cubicBezTo>
                <a:cubicBezTo>
                  <a:pt x="56" y="76"/>
                  <a:pt x="57" y="80"/>
                  <a:pt x="56" y="82"/>
                </a:cubicBezTo>
                <a:cubicBezTo>
                  <a:pt x="56" y="82"/>
                  <a:pt x="60" y="85"/>
                  <a:pt x="60" y="87"/>
                </a:cubicBezTo>
                <a:cubicBezTo>
                  <a:pt x="61" y="87"/>
                  <a:pt x="62" y="87"/>
                  <a:pt x="63" y="87"/>
                </a:cubicBezTo>
                <a:cubicBezTo>
                  <a:pt x="63" y="88"/>
                  <a:pt x="63" y="89"/>
                  <a:pt x="63" y="90"/>
                </a:cubicBezTo>
                <a:cubicBezTo>
                  <a:pt x="63" y="90"/>
                  <a:pt x="64" y="91"/>
                  <a:pt x="64" y="91"/>
                </a:cubicBezTo>
                <a:cubicBezTo>
                  <a:pt x="65" y="91"/>
                  <a:pt x="65" y="91"/>
                  <a:pt x="65" y="91"/>
                </a:cubicBezTo>
                <a:cubicBezTo>
                  <a:pt x="62" y="97"/>
                  <a:pt x="60" y="102"/>
                  <a:pt x="58" y="108"/>
                </a:cubicBezTo>
                <a:cubicBezTo>
                  <a:pt x="57" y="105"/>
                  <a:pt x="57" y="102"/>
                  <a:pt x="58" y="99"/>
                </a:cubicBezTo>
                <a:cubicBezTo>
                  <a:pt x="58" y="96"/>
                  <a:pt x="58" y="93"/>
                  <a:pt x="61" y="91"/>
                </a:cubicBezTo>
                <a:cubicBezTo>
                  <a:pt x="60" y="91"/>
                  <a:pt x="59" y="90"/>
                  <a:pt x="58" y="89"/>
                </a:cubicBezTo>
                <a:cubicBezTo>
                  <a:pt x="58" y="89"/>
                  <a:pt x="57" y="89"/>
                  <a:pt x="57" y="89"/>
                </a:cubicBezTo>
                <a:cubicBezTo>
                  <a:pt x="56" y="88"/>
                  <a:pt x="57" y="87"/>
                  <a:pt x="57" y="87"/>
                </a:cubicBezTo>
                <a:cubicBezTo>
                  <a:pt x="55" y="87"/>
                  <a:pt x="54" y="84"/>
                  <a:pt x="52" y="83"/>
                </a:cubicBezTo>
                <a:cubicBezTo>
                  <a:pt x="53" y="81"/>
                  <a:pt x="54" y="80"/>
                  <a:pt x="55" y="78"/>
                </a:cubicBezTo>
                <a:cubicBezTo>
                  <a:pt x="55" y="77"/>
                  <a:pt x="55" y="77"/>
                  <a:pt x="54" y="76"/>
                </a:cubicBezTo>
                <a:cubicBezTo>
                  <a:pt x="54" y="76"/>
                  <a:pt x="54" y="76"/>
                  <a:pt x="54" y="76"/>
                </a:cubicBezTo>
                <a:cubicBezTo>
                  <a:pt x="53" y="76"/>
                  <a:pt x="53" y="77"/>
                  <a:pt x="53" y="77"/>
                </a:cubicBezTo>
                <a:cubicBezTo>
                  <a:pt x="52" y="79"/>
                  <a:pt x="51" y="81"/>
                  <a:pt x="50" y="82"/>
                </a:cubicBezTo>
                <a:cubicBezTo>
                  <a:pt x="49" y="82"/>
                  <a:pt x="48" y="81"/>
                  <a:pt x="46" y="81"/>
                </a:cubicBezTo>
                <a:cubicBezTo>
                  <a:pt x="48" y="79"/>
                  <a:pt x="48" y="77"/>
                  <a:pt x="49" y="74"/>
                </a:cubicBezTo>
                <a:cubicBezTo>
                  <a:pt x="50" y="75"/>
                  <a:pt x="50" y="75"/>
                  <a:pt x="50" y="75"/>
                </a:cubicBezTo>
                <a:moveTo>
                  <a:pt x="128" y="82"/>
                </a:moveTo>
                <a:cubicBezTo>
                  <a:pt x="128" y="82"/>
                  <a:pt x="128" y="82"/>
                  <a:pt x="128" y="82"/>
                </a:cubicBezTo>
                <a:cubicBezTo>
                  <a:pt x="128" y="82"/>
                  <a:pt x="128" y="82"/>
                  <a:pt x="128" y="82"/>
                </a:cubicBezTo>
                <a:cubicBezTo>
                  <a:pt x="130" y="75"/>
                  <a:pt x="133" y="68"/>
                  <a:pt x="136" y="62"/>
                </a:cubicBezTo>
                <a:cubicBezTo>
                  <a:pt x="137" y="64"/>
                  <a:pt x="138" y="67"/>
                  <a:pt x="138" y="70"/>
                </a:cubicBezTo>
                <a:cubicBezTo>
                  <a:pt x="138" y="74"/>
                  <a:pt x="137" y="78"/>
                  <a:pt x="137" y="82"/>
                </a:cubicBezTo>
                <a:cubicBezTo>
                  <a:pt x="136" y="83"/>
                  <a:pt x="136" y="85"/>
                  <a:pt x="136" y="86"/>
                </a:cubicBezTo>
                <a:cubicBezTo>
                  <a:pt x="135" y="86"/>
                  <a:pt x="135" y="86"/>
                  <a:pt x="135" y="86"/>
                </a:cubicBezTo>
                <a:cubicBezTo>
                  <a:pt x="135" y="85"/>
                  <a:pt x="134" y="83"/>
                  <a:pt x="133" y="83"/>
                </a:cubicBezTo>
                <a:cubicBezTo>
                  <a:pt x="132" y="82"/>
                  <a:pt x="131" y="82"/>
                  <a:pt x="129" y="82"/>
                </a:cubicBezTo>
                <a:cubicBezTo>
                  <a:pt x="129" y="82"/>
                  <a:pt x="129" y="82"/>
                  <a:pt x="129" y="82"/>
                </a:cubicBezTo>
                <a:cubicBezTo>
                  <a:pt x="129" y="82"/>
                  <a:pt x="128" y="82"/>
                  <a:pt x="128" y="82"/>
                </a:cubicBezTo>
                <a:moveTo>
                  <a:pt x="124" y="83"/>
                </a:moveTo>
                <a:cubicBezTo>
                  <a:pt x="123" y="83"/>
                  <a:pt x="122" y="83"/>
                  <a:pt x="122" y="83"/>
                </a:cubicBezTo>
                <a:cubicBezTo>
                  <a:pt x="122" y="82"/>
                  <a:pt x="121" y="82"/>
                  <a:pt x="121" y="81"/>
                </a:cubicBezTo>
                <a:cubicBezTo>
                  <a:pt x="121" y="81"/>
                  <a:pt x="121" y="81"/>
                  <a:pt x="121" y="81"/>
                </a:cubicBezTo>
                <a:cubicBezTo>
                  <a:pt x="121" y="80"/>
                  <a:pt x="121" y="80"/>
                  <a:pt x="121" y="80"/>
                </a:cubicBezTo>
                <a:cubicBezTo>
                  <a:pt x="123" y="72"/>
                  <a:pt x="126" y="65"/>
                  <a:pt x="130" y="57"/>
                </a:cubicBezTo>
                <a:cubicBezTo>
                  <a:pt x="130" y="57"/>
                  <a:pt x="130" y="57"/>
                  <a:pt x="130" y="57"/>
                </a:cubicBezTo>
                <a:cubicBezTo>
                  <a:pt x="131" y="57"/>
                  <a:pt x="132" y="57"/>
                  <a:pt x="132" y="56"/>
                </a:cubicBezTo>
                <a:cubicBezTo>
                  <a:pt x="133" y="56"/>
                  <a:pt x="133" y="56"/>
                  <a:pt x="134" y="56"/>
                </a:cubicBezTo>
                <a:cubicBezTo>
                  <a:pt x="134" y="57"/>
                  <a:pt x="134" y="57"/>
                  <a:pt x="134" y="57"/>
                </a:cubicBezTo>
                <a:cubicBezTo>
                  <a:pt x="134" y="58"/>
                  <a:pt x="134" y="58"/>
                  <a:pt x="134" y="58"/>
                </a:cubicBezTo>
                <a:cubicBezTo>
                  <a:pt x="134" y="59"/>
                  <a:pt x="134" y="59"/>
                  <a:pt x="134" y="60"/>
                </a:cubicBezTo>
                <a:cubicBezTo>
                  <a:pt x="131" y="67"/>
                  <a:pt x="128" y="74"/>
                  <a:pt x="125" y="81"/>
                </a:cubicBezTo>
                <a:cubicBezTo>
                  <a:pt x="125" y="81"/>
                  <a:pt x="125" y="82"/>
                  <a:pt x="125" y="82"/>
                </a:cubicBezTo>
                <a:cubicBezTo>
                  <a:pt x="125" y="83"/>
                  <a:pt x="125" y="83"/>
                  <a:pt x="125" y="83"/>
                </a:cubicBezTo>
                <a:cubicBezTo>
                  <a:pt x="125" y="83"/>
                  <a:pt x="125" y="83"/>
                  <a:pt x="124" y="83"/>
                </a:cubicBezTo>
                <a:cubicBezTo>
                  <a:pt x="124" y="83"/>
                  <a:pt x="124" y="83"/>
                  <a:pt x="124" y="83"/>
                </a:cubicBezTo>
                <a:moveTo>
                  <a:pt x="120" y="76"/>
                </a:moveTo>
                <a:cubicBezTo>
                  <a:pt x="120" y="76"/>
                  <a:pt x="120" y="75"/>
                  <a:pt x="120" y="74"/>
                </a:cubicBezTo>
                <a:cubicBezTo>
                  <a:pt x="120" y="72"/>
                  <a:pt x="120" y="70"/>
                  <a:pt x="120" y="68"/>
                </a:cubicBezTo>
                <a:cubicBezTo>
                  <a:pt x="120" y="66"/>
                  <a:pt x="121" y="65"/>
                  <a:pt x="121" y="64"/>
                </a:cubicBezTo>
                <a:cubicBezTo>
                  <a:pt x="122" y="63"/>
                  <a:pt x="123" y="61"/>
                  <a:pt x="124" y="59"/>
                </a:cubicBezTo>
                <a:cubicBezTo>
                  <a:pt x="125" y="58"/>
                  <a:pt x="125" y="57"/>
                  <a:pt x="126" y="57"/>
                </a:cubicBezTo>
                <a:cubicBezTo>
                  <a:pt x="126" y="56"/>
                  <a:pt x="127" y="56"/>
                  <a:pt x="127" y="56"/>
                </a:cubicBezTo>
                <a:cubicBezTo>
                  <a:pt x="127" y="56"/>
                  <a:pt x="127" y="56"/>
                  <a:pt x="127" y="56"/>
                </a:cubicBezTo>
                <a:cubicBezTo>
                  <a:pt x="128" y="56"/>
                  <a:pt x="128" y="56"/>
                  <a:pt x="128" y="56"/>
                </a:cubicBezTo>
                <a:cubicBezTo>
                  <a:pt x="128" y="56"/>
                  <a:pt x="128" y="56"/>
                  <a:pt x="128" y="56"/>
                </a:cubicBezTo>
                <a:cubicBezTo>
                  <a:pt x="128" y="56"/>
                  <a:pt x="128" y="56"/>
                  <a:pt x="128" y="56"/>
                </a:cubicBezTo>
                <a:cubicBezTo>
                  <a:pt x="125" y="63"/>
                  <a:pt x="122" y="70"/>
                  <a:pt x="120" y="76"/>
                </a:cubicBezTo>
                <a:moveTo>
                  <a:pt x="75" y="48"/>
                </a:moveTo>
                <a:cubicBezTo>
                  <a:pt x="77" y="44"/>
                  <a:pt x="79" y="40"/>
                  <a:pt x="82" y="37"/>
                </a:cubicBezTo>
                <a:cubicBezTo>
                  <a:pt x="82" y="37"/>
                  <a:pt x="82" y="37"/>
                  <a:pt x="82" y="37"/>
                </a:cubicBezTo>
                <a:cubicBezTo>
                  <a:pt x="82" y="37"/>
                  <a:pt x="82" y="37"/>
                  <a:pt x="82" y="37"/>
                </a:cubicBezTo>
                <a:cubicBezTo>
                  <a:pt x="83" y="37"/>
                  <a:pt x="87" y="39"/>
                  <a:pt x="88" y="39"/>
                </a:cubicBezTo>
                <a:cubicBezTo>
                  <a:pt x="88" y="39"/>
                  <a:pt x="88" y="39"/>
                  <a:pt x="88" y="39"/>
                </a:cubicBezTo>
                <a:cubicBezTo>
                  <a:pt x="87" y="40"/>
                  <a:pt x="82" y="47"/>
                  <a:pt x="84" y="49"/>
                </a:cubicBezTo>
                <a:cubicBezTo>
                  <a:pt x="82" y="48"/>
                  <a:pt x="79" y="48"/>
                  <a:pt x="76" y="48"/>
                </a:cubicBezTo>
                <a:cubicBezTo>
                  <a:pt x="76" y="48"/>
                  <a:pt x="75" y="48"/>
                  <a:pt x="75" y="48"/>
                </a:cubicBezTo>
                <a:moveTo>
                  <a:pt x="44" y="80"/>
                </a:moveTo>
                <a:cubicBezTo>
                  <a:pt x="42" y="79"/>
                  <a:pt x="40" y="78"/>
                  <a:pt x="39" y="77"/>
                </a:cubicBezTo>
                <a:cubicBezTo>
                  <a:pt x="38" y="77"/>
                  <a:pt x="36" y="74"/>
                  <a:pt x="34" y="72"/>
                </a:cubicBezTo>
                <a:cubicBezTo>
                  <a:pt x="41" y="59"/>
                  <a:pt x="48" y="47"/>
                  <a:pt x="56" y="35"/>
                </a:cubicBezTo>
                <a:cubicBezTo>
                  <a:pt x="56" y="35"/>
                  <a:pt x="56" y="35"/>
                  <a:pt x="56" y="35"/>
                </a:cubicBezTo>
                <a:cubicBezTo>
                  <a:pt x="57" y="36"/>
                  <a:pt x="59" y="37"/>
                  <a:pt x="61" y="38"/>
                </a:cubicBezTo>
                <a:cubicBezTo>
                  <a:pt x="56" y="47"/>
                  <a:pt x="51" y="56"/>
                  <a:pt x="46" y="65"/>
                </a:cubicBezTo>
                <a:cubicBezTo>
                  <a:pt x="46" y="66"/>
                  <a:pt x="46" y="66"/>
                  <a:pt x="45" y="66"/>
                </a:cubicBezTo>
                <a:cubicBezTo>
                  <a:pt x="43" y="68"/>
                  <a:pt x="46" y="71"/>
                  <a:pt x="47" y="72"/>
                </a:cubicBezTo>
                <a:cubicBezTo>
                  <a:pt x="47" y="75"/>
                  <a:pt x="46" y="78"/>
                  <a:pt x="44" y="80"/>
                </a:cubicBezTo>
                <a:moveTo>
                  <a:pt x="124" y="37"/>
                </a:moveTo>
                <a:cubicBezTo>
                  <a:pt x="125" y="36"/>
                  <a:pt x="125" y="34"/>
                  <a:pt x="126" y="33"/>
                </a:cubicBezTo>
                <a:cubicBezTo>
                  <a:pt x="127" y="34"/>
                  <a:pt x="128" y="36"/>
                  <a:pt x="128" y="38"/>
                </a:cubicBezTo>
                <a:cubicBezTo>
                  <a:pt x="128" y="37"/>
                  <a:pt x="127" y="37"/>
                  <a:pt x="126" y="37"/>
                </a:cubicBezTo>
                <a:cubicBezTo>
                  <a:pt x="126" y="37"/>
                  <a:pt x="126" y="37"/>
                  <a:pt x="126" y="37"/>
                </a:cubicBezTo>
                <a:cubicBezTo>
                  <a:pt x="125" y="37"/>
                  <a:pt x="125" y="37"/>
                  <a:pt x="125" y="37"/>
                </a:cubicBezTo>
                <a:cubicBezTo>
                  <a:pt x="124" y="37"/>
                  <a:pt x="124" y="37"/>
                  <a:pt x="124" y="37"/>
                </a:cubicBezTo>
                <a:moveTo>
                  <a:pt x="33" y="70"/>
                </a:moveTo>
                <a:cubicBezTo>
                  <a:pt x="31" y="68"/>
                  <a:pt x="30" y="66"/>
                  <a:pt x="29" y="64"/>
                </a:cubicBezTo>
                <a:cubicBezTo>
                  <a:pt x="35" y="53"/>
                  <a:pt x="44" y="43"/>
                  <a:pt x="49" y="32"/>
                </a:cubicBezTo>
                <a:cubicBezTo>
                  <a:pt x="50" y="32"/>
                  <a:pt x="50" y="32"/>
                  <a:pt x="50" y="32"/>
                </a:cubicBezTo>
                <a:cubicBezTo>
                  <a:pt x="52" y="34"/>
                  <a:pt x="53" y="33"/>
                  <a:pt x="54" y="34"/>
                </a:cubicBezTo>
                <a:cubicBezTo>
                  <a:pt x="46" y="45"/>
                  <a:pt x="39" y="57"/>
                  <a:pt x="33" y="70"/>
                </a:cubicBezTo>
                <a:moveTo>
                  <a:pt x="59" y="69"/>
                </a:moveTo>
                <a:cubicBezTo>
                  <a:pt x="58" y="69"/>
                  <a:pt x="58" y="68"/>
                  <a:pt x="57" y="67"/>
                </a:cubicBezTo>
                <a:cubicBezTo>
                  <a:pt x="62" y="54"/>
                  <a:pt x="68" y="43"/>
                  <a:pt x="75" y="31"/>
                </a:cubicBezTo>
                <a:cubicBezTo>
                  <a:pt x="75" y="31"/>
                  <a:pt x="75" y="31"/>
                  <a:pt x="75" y="31"/>
                </a:cubicBezTo>
                <a:cubicBezTo>
                  <a:pt x="77" y="32"/>
                  <a:pt x="80" y="31"/>
                  <a:pt x="81" y="34"/>
                </a:cubicBezTo>
                <a:cubicBezTo>
                  <a:pt x="78" y="39"/>
                  <a:pt x="75" y="43"/>
                  <a:pt x="72" y="48"/>
                </a:cubicBezTo>
                <a:cubicBezTo>
                  <a:pt x="71" y="49"/>
                  <a:pt x="71" y="49"/>
                  <a:pt x="71" y="50"/>
                </a:cubicBezTo>
                <a:cubicBezTo>
                  <a:pt x="71" y="51"/>
                  <a:pt x="59" y="69"/>
                  <a:pt x="59" y="69"/>
                </a:cubicBezTo>
                <a:moveTo>
                  <a:pt x="111" y="30"/>
                </a:moveTo>
                <a:cubicBezTo>
                  <a:pt x="111" y="30"/>
                  <a:pt x="111" y="30"/>
                  <a:pt x="111" y="30"/>
                </a:cubicBezTo>
                <a:cubicBezTo>
                  <a:pt x="111" y="30"/>
                  <a:pt x="111" y="30"/>
                  <a:pt x="111" y="30"/>
                </a:cubicBezTo>
                <a:moveTo>
                  <a:pt x="61" y="32"/>
                </a:moveTo>
                <a:cubicBezTo>
                  <a:pt x="60" y="32"/>
                  <a:pt x="59" y="32"/>
                  <a:pt x="59" y="31"/>
                </a:cubicBezTo>
                <a:cubicBezTo>
                  <a:pt x="58" y="31"/>
                  <a:pt x="58" y="31"/>
                  <a:pt x="58" y="31"/>
                </a:cubicBezTo>
                <a:cubicBezTo>
                  <a:pt x="59" y="30"/>
                  <a:pt x="60" y="30"/>
                  <a:pt x="61" y="29"/>
                </a:cubicBezTo>
                <a:cubicBezTo>
                  <a:pt x="61" y="30"/>
                  <a:pt x="61" y="31"/>
                  <a:pt x="61" y="32"/>
                </a:cubicBezTo>
                <a:moveTo>
                  <a:pt x="50" y="66"/>
                </a:moveTo>
                <a:cubicBezTo>
                  <a:pt x="49" y="65"/>
                  <a:pt x="49" y="65"/>
                  <a:pt x="49" y="65"/>
                </a:cubicBezTo>
                <a:cubicBezTo>
                  <a:pt x="54" y="56"/>
                  <a:pt x="59" y="47"/>
                  <a:pt x="64" y="38"/>
                </a:cubicBezTo>
                <a:cubicBezTo>
                  <a:pt x="65" y="38"/>
                  <a:pt x="66" y="37"/>
                  <a:pt x="65" y="34"/>
                </a:cubicBezTo>
                <a:cubicBezTo>
                  <a:pt x="65" y="29"/>
                  <a:pt x="65" y="28"/>
                  <a:pt x="66" y="28"/>
                </a:cubicBezTo>
                <a:cubicBezTo>
                  <a:pt x="67" y="28"/>
                  <a:pt x="69" y="30"/>
                  <a:pt x="72" y="31"/>
                </a:cubicBezTo>
                <a:cubicBezTo>
                  <a:pt x="66" y="42"/>
                  <a:pt x="60" y="53"/>
                  <a:pt x="55" y="65"/>
                </a:cubicBezTo>
                <a:cubicBezTo>
                  <a:pt x="55" y="65"/>
                  <a:pt x="55" y="65"/>
                  <a:pt x="54" y="65"/>
                </a:cubicBezTo>
                <a:cubicBezTo>
                  <a:pt x="54" y="65"/>
                  <a:pt x="53" y="65"/>
                  <a:pt x="51" y="65"/>
                </a:cubicBezTo>
                <a:cubicBezTo>
                  <a:pt x="51" y="65"/>
                  <a:pt x="50" y="66"/>
                  <a:pt x="50" y="66"/>
                </a:cubicBezTo>
                <a:moveTo>
                  <a:pt x="25" y="47"/>
                </a:moveTo>
                <a:cubicBezTo>
                  <a:pt x="25" y="45"/>
                  <a:pt x="24" y="43"/>
                  <a:pt x="24" y="42"/>
                </a:cubicBezTo>
                <a:cubicBezTo>
                  <a:pt x="27" y="37"/>
                  <a:pt x="34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35" y="33"/>
                  <a:pt x="30" y="40"/>
                  <a:pt x="25" y="47"/>
                </a:cubicBezTo>
                <a:moveTo>
                  <a:pt x="121" y="40"/>
                </a:moveTo>
                <a:cubicBezTo>
                  <a:pt x="121" y="40"/>
                  <a:pt x="120" y="39"/>
                  <a:pt x="120" y="39"/>
                </a:cubicBezTo>
                <a:cubicBezTo>
                  <a:pt x="119" y="38"/>
                  <a:pt x="119" y="37"/>
                  <a:pt x="118" y="35"/>
                </a:cubicBezTo>
                <a:cubicBezTo>
                  <a:pt x="119" y="32"/>
                  <a:pt x="120" y="29"/>
                  <a:pt x="121" y="25"/>
                </a:cubicBezTo>
                <a:cubicBezTo>
                  <a:pt x="122" y="27"/>
                  <a:pt x="123" y="28"/>
                  <a:pt x="124" y="30"/>
                </a:cubicBezTo>
                <a:cubicBezTo>
                  <a:pt x="124" y="30"/>
                  <a:pt x="124" y="30"/>
                  <a:pt x="124" y="30"/>
                </a:cubicBezTo>
                <a:cubicBezTo>
                  <a:pt x="123" y="33"/>
                  <a:pt x="122" y="37"/>
                  <a:pt x="121" y="40"/>
                </a:cubicBezTo>
                <a:moveTo>
                  <a:pt x="28" y="61"/>
                </a:moveTo>
                <a:cubicBezTo>
                  <a:pt x="26" y="58"/>
                  <a:pt x="26" y="56"/>
                  <a:pt x="26" y="55"/>
                </a:cubicBezTo>
                <a:cubicBezTo>
                  <a:pt x="26" y="53"/>
                  <a:pt x="26" y="51"/>
                  <a:pt x="26" y="50"/>
                </a:cubicBezTo>
                <a:cubicBezTo>
                  <a:pt x="31" y="42"/>
                  <a:pt x="37" y="35"/>
                  <a:pt x="42" y="27"/>
                </a:cubicBezTo>
                <a:cubicBezTo>
                  <a:pt x="42" y="27"/>
                  <a:pt x="43" y="26"/>
                  <a:pt x="43" y="26"/>
                </a:cubicBezTo>
                <a:cubicBezTo>
                  <a:pt x="46" y="25"/>
                  <a:pt x="52" y="22"/>
                  <a:pt x="55" y="20"/>
                </a:cubicBezTo>
                <a:cubicBezTo>
                  <a:pt x="54" y="21"/>
                  <a:pt x="55" y="21"/>
                  <a:pt x="55" y="22"/>
                </a:cubicBezTo>
                <a:cubicBezTo>
                  <a:pt x="56" y="23"/>
                  <a:pt x="57" y="24"/>
                  <a:pt x="58" y="25"/>
                </a:cubicBezTo>
                <a:cubicBezTo>
                  <a:pt x="59" y="26"/>
                  <a:pt x="52" y="28"/>
                  <a:pt x="50" y="30"/>
                </a:cubicBezTo>
                <a:cubicBezTo>
                  <a:pt x="50" y="30"/>
                  <a:pt x="50" y="30"/>
                  <a:pt x="50" y="30"/>
                </a:cubicBezTo>
                <a:cubicBezTo>
                  <a:pt x="50" y="30"/>
                  <a:pt x="50" y="29"/>
                  <a:pt x="49" y="29"/>
                </a:cubicBezTo>
                <a:cubicBezTo>
                  <a:pt x="49" y="29"/>
                  <a:pt x="49" y="29"/>
                  <a:pt x="49" y="29"/>
                </a:cubicBezTo>
                <a:cubicBezTo>
                  <a:pt x="49" y="29"/>
                  <a:pt x="48" y="29"/>
                  <a:pt x="48" y="29"/>
                </a:cubicBezTo>
                <a:cubicBezTo>
                  <a:pt x="43" y="41"/>
                  <a:pt x="34" y="50"/>
                  <a:pt x="28" y="61"/>
                </a:cubicBezTo>
                <a:moveTo>
                  <a:pt x="117" y="32"/>
                </a:moveTo>
                <a:cubicBezTo>
                  <a:pt x="117" y="32"/>
                  <a:pt x="117" y="32"/>
                  <a:pt x="117" y="32"/>
                </a:cubicBezTo>
                <a:cubicBezTo>
                  <a:pt x="116" y="31"/>
                  <a:pt x="116" y="30"/>
                  <a:pt x="115" y="29"/>
                </a:cubicBezTo>
                <a:cubicBezTo>
                  <a:pt x="115" y="28"/>
                  <a:pt x="115" y="28"/>
                  <a:pt x="115" y="28"/>
                </a:cubicBezTo>
                <a:cubicBezTo>
                  <a:pt x="115" y="27"/>
                  <a:pt x="115" y="25"/>
                  <a:pt x="115" y="24"/>
                </a:cubicBezTo>
                <a:cubicBezTo>
                  <a:pt x="115" y="22"/>
                  <a:pt x="115" y="21"/>
                  <a:pt x="115" y="19"/>
                </a:cubicBezTo>
                <a:cubicBezTo>
                  <a:pt x="115" y="19"/>
                  <a:pt x="115" y="19"/>
                  <a:pt x="115" y="19"/>
                </a:cubicBezTo>
                <a:cubicBezTo>
                  <a:pt x="116" y="20"/>
                  <a:pt x="118" y="22"/>
                  <a:pt x="119" y="23"/>
                </a:cubicBezTo>
                <a:cubicBezTo>
                  <a:pt x="119" y="23"/>
                  <a:pt x="119" y="23"/>
                  <a:pt x="119" y="23"/>
                </a:cubicBezTo>
                <a:cubicBezTo>
                  <a:pt x="119" y="24"/>
                  <a:pt x="119" y="24"/>
                  <a:pt x="119" y="24"/>
                </a:cubicBezTo>
                <a:cubicBezTo>
                  <a:pt x="118" y="27"/>
                  <a:pt x="118" y="30"/>
                  <a:pt x="117" y="32"/>
                </a:cubicBezTo>
                <a:moveTo>
                  <a:pt x="38" y="20"/>
                </a:moveTo>
                <a:cubicBezTo>
                  <a:pt x="42" y="20"/>
                  <a:pt x="45" y="18"/>
                  <a:pt x="48" y="17"/>
                </a:cubicBezTo>
                <a:cubicBezTo>
                  <a:pt x="53" y="13"/>
                  <a:pt x="59" y="12"/>
                  <a:pt x="65" y="12"/>
                </a:cubicBezTo>
                <a:cubicBezTo>
                  <a:pt x="65" y="12"/>
                  <a:pt x="65" y="12"/>
                  <a:pt x="65" y="12"/>
                </a:cubicBezTo>
                <a:cubicBezTo>
                  <a:pt x="71" y="12"/>
                  <a:pt x="76" y="13"/>
                  <a:pt x="81" y="15"/>
                </a:cubicBezTo>
                <a:cubicBezTo>
                  <a:pt x="81" y="15"/>
                  <a:pt x="81" y="16"/>
                  <a:pt x="81" y="16"/>
                </a:cubicBezTo>
                <a:cubicBezTo>
                  <a:pt x="81" y="17"/>
                  <a:pt x="81" y="17"/>
                  <a:pt x="82" y="18"/>
                </a:cubicBezTo>
                <a:cubicBezTo>
                  <a:pt x="82" y="18"/>
                  <a:pt x="82" y="18"/>
                  <a:pt x="82" y="18"/>
                </a:cubicBezTo>
                <a:cubicBezTo>
                  <a:pt x="83" y="18"/>
                  <a:pt x="83" y="17"/>
                  <a:pt x="83" y="17"/>
                </a:cubicBezTo>
                <a:cubicBezTo>
                  <a:pt x="84" y="16"/>
                  <a:pt x="84" y="16"/>
                  <a:pt x="84" y="16"/>
                </a:cubicBezTo>
                <a:cubicBezTo>
                  <a:pt x="84" y="16"/>
                  <a:pt x="84" y="16"/>
                  <a:pt x="84" y="16"/>
                </a:cubicBezTo>
                <a:cubicBezTo>
                  <a:pt x="85" y="16"/>
                  <a:pt x="85" y="16"/>
                  <a:pt x="85" y="16"/>
                </a:cubicBezTo>
                <a:cubicBezTo>
                  <a:pt x="87" y="18"/>
                  <a:pt x="89" y="19"/>
                  <a:pt x="91" y="20"/>
                </a:cubicBezTo>
                <a:cubicBezTo>
                  <a:pt x="92" y="20"/>
                  <a:pt x="93" y="20"/>
                  <a:pt x="93" y="21"/>
                </a:cubicBezTo>
                <a:cubicBezTo>
                  <a:pt x="94" y="21"/>
                  <a:pt x="94" y="22"/>
                  <a:pt x="95" y="23"/>
                </a:cubicBezTo>
                <a:cubicBezTo>
                  <a:pt x="95" y="23"/>
                  <a:pt x="96" y="24"/>
                  <a:pt x="97" y="24"/>
                </a:cubicBezTo>
                <a:cubicBezTo>
                  <a:pt x="97" y="24"/>
                  <a:pt x="97" y="24"/>
                  <a:pt x="97" y="24"/>
                </a:cubicBezTo>
                <a:cubicBezTo>
                  <a:pt x="98" y="23"/>
                  <a:pt x="98" y="23"/>
                  <a:pt x="98" y="23"/>
                </a:cubicBezTo>
                <a:cubicBezTo>
                  <a:pt x="98" y="23"/>
                  <a:pt x="99" y="23"/>
                  <a:pt x="99" y="22"/>
                </a:cubicBezTo>
                <a:cubicBezTo>
                  <a:pt x="99" y="22"/>
                  <a:pt x="101" y="20"/>
                  <a:pt x="102" y="18"/>
                </a:cubicBezTo>
                <a:cubicBezTo>
                  <a:pt x="104" y="17"/>
                  <a:pt x="106" y="16"/>
                  <a:pt x="108" y="15"/>
                </a:cubicBezTo>
                <a:cubicBezTo>
                  <a:pt x="108" y="15"/>
                  <a:pt x="108" y="15"/>
                  <a:pt x="108" y="15"/>
                </a:cubicBezTo>
                <a:cubicBezTo>
                  <a:pt x="109" y="15"/>
                  <a:pt x="110" y="16"/>
                  <a:pt x="110" y="16"/>
                </a:cubicBezTo>
                <a:cubicBezTo>
                  <a:pt x="110" y="17"/>
                  <a:pt x="110" y="18"/>
                  <a:pt x="110" y="19"/>
                </a:cubicBezTo>
                <a:cubicBezTo>
                  <a:pt x="110" y="19"/>
                  <a:pt x="110" y="19"/>
                  <a:pt x="110" y="19"/>
                </a:cubicBezTo>
                <a:cubicBezTo>
                  <a:pt x="110" y="19"/>
                  <a:pt x="110" y="19"/>
                  <a:pt x="111" y="20"/>
                </a:cubicBezTo>
                <a:cubicBezTo>
                  <a:pt x="111" y="22"/>
                  <a:pt x="111" y="23"/>
                  <a:pt x="111" y="24"/>
                </a:cubicBezTo>
                <a:cubicBezTo>
                  <a:pt x="111" y="25"/>
                  <a:pt x="111" y="27"/>
                  <a:pt x="110" y="27"/>
                </a:cubicBezTo>
                <a:cubicBezTo>
                  <a:pt x="110" y="28"/>
                  <a:pt x="110" y="29"/>
                  <a:pt x="111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11" y="30"/>
                  <a:pt x="111" y="30"/>
                  <a:pt x="111" y="31"/>
                </a:cubicBezTo>
                <a:cubicBezTo>
                  <a:pt x="112" y="32"/>
                  <a:pt x="113" y="35"/>
                  <a:pt x="114" y="38"/>
                </a:cubicBezTo>
                <a:cubicBezTo>
                  <a:pt x="115" y="39"/>
                  <a:pt x="116" y="40"/>
                  <a:pt x="116" y="41"/>
                </a:cubicBezTo>
                <a:cubicBezTo>
                  <a:pt x="117" y="43"/>
                  <a:pt x="118" y="44"/>
                  <a:pt x="118" y="44"/>
                </a:cubicBezTo>
                <a:cubicBezTo>
                  <a:pt x="119" y="45"/>
                  <a:pt x="119" y="45"/>
                  <a:pt x="120" y="46"/>
                </a:cubicBezTo>
                <a:cubicBezTo>
                  <a:pt x="121" y="46"/>
                  <a:pt x="121" y="46"/>
                  <a:pt x="122" y="46"/>
                </a:cubicBezTo>
                <a:cubicBezTo>
                  <a:pt x="122" y="46"/>
                  <a:pt x="122" y="46"/>
                  <a:pt x="122" y="46"/>
                </a:cubicBezTo>
                <a:cubicBezTo>
                  <a:pt x="123" y="46"/>
                  <a:pt x="123" y="46"/>
                  <a:pt x="124" y="46"/>
                </a:cubicBezTo>
                <a:cubicBezTo>
                  <a:pt x="125" y="45"/>
                  <a:pt x="125" y="44"/>
                  <a:pt x="125" y="44"/>
                </a:cubicBezTo>
                <a:cubicBezTo>
                  <a:pt x="126" y="43"/>
                  <a:pt x="126" y="42"/>
                  <a:pt x="126" y="42"/>
                </a:cubicBezTo>
                <a:cubicBezTo>
                  <a:pt x="127" y="42"/>
                  <a:pt x="128" y="42"/>
                  <a:pt x="129" y="43"/>
                </a:cubicBezTo>
                <a:cubicBezTo>
                  <a:pt x="131" y="44"/>
                  <a:pt x="132" y="46"/>
                  <a:pt x="133" y="47"/>
                </a:cubicBezTo>
                <a:cubicBezTo>
                  <a:pt x="134" y="48"/>
                  <a:pt x="134" y="48"/>
                  <a:pt x="135" y="48"/>
                </a:cubicBezTo>
                <a:cubicBezTo>
                  <a:pt x="135" y="49"/>
                  <a:pt x="135" y="51"/>
                  <a:pt x="136" y="52"/>
                </a:cubicBezTo>
                <a:cubicBezTo>
                  <a:pt x="135" y="52"/>
                  <a:pt x="134" y="52"/>
                  <a:pt x="134" y="52"/>
                </a:cubicBezTo>
                <a:cubicBezTo>
                  <a:pt x="133" y="52"/>
                  <a:pt x="132" y="52"/>
                  <a:pt x="132" y="52"/>
                </a:cubicBezTo>
                <a:cubicBezTo>
                  <a:pt x="131" y="52"/>
                  <a:pt x="130" y="52"/>
                  <a:pt x="130" y="52"/>
                </a:cubicBezTo>
                <a:cubicBezTo>
                  <a:pt x="130" y="52"/>
                  <a:pt x="130" y="52"/>
                  <a:pt x="130" y="52"/>
                </a:cubicBezTo>
                <a:cubicBezTo>
                  <a:pt x="129" y="52"/>
                  <a:pt x="129" y="52"/>
                  <a:pt x="129" y="52"/>
                </a:cubicBezTo>
                <a:cubicBezTo>
                  <a:pt x="129" y="52"/>
                  <a:pt x="129" y="52"/>
                  <a:pt x="129" y="52"/>
                </a:cubicBezTo>
                <a:cubicBezTo>
                  <a:pt x="129" y="52"/>
                  <a:pt x="128" y="52"/>
                  <a:pt x="127" y="52"/>
                </a:cubicBezTo>
                <a:cubicBezTo>
                  <a:pt x="127" y="52"/>
                  <a:pt x="127" y="52"/>
                  <a:pt x="127" y="52"/>
                </a:cubicBezTo>
                <a:cubicBezTo>
                  <a:pt x="126" y="52"/>
                  <a:pt x="124" y="52"/>
                  <a:pt x="123" y="53"/>
                </a:cubicBezTo>
                <a:cubicBezTo>
                  <a:pt x="122" y="55"/>
                  <a:pt x="120" y="56"/>
                  <a:pt x="119" y="58"/>
                </a:cubicBezTo>
                <a:cubicBezTo>
                  <a:pt x="118" y="60"/>
                  <a:pt x="117" y="61"/>
                  <a:pt x="117" y="63"/>
                </a:cubicBezTo>
                <a:cubicBezTo>
                  <a:pt x="116" y="64"/>
                  <a:pt x="116" y="65"/>
                  <a:pt x="116" y="67"/>
                </a:cubicBezTo>
                <a:cubicBezTo>
                  <a:pt x="115" y="69"/>
                  <a:pt x="115" y="72"/>
                  <a:pt x="115" y="74"/>
                </a:cubicBezTo>
                <a:cubicBezTo>
                  <a:pt x="115" y="77"/>
                  <a:pt x="116" y="80"/>
                  <a:pt x="117" y="83"/>
                </a:cubicBezTo>
                <a:cubicBezTo>
                  <a:pt x="117" y="84"/>
                  <a:pt x="118" y="85"/>
                  <a:pt x="119" y="86"/>
                </a:cubicBezTo>
                <a:cubicBezTo>
                  <a:pt x="121" y="87"/>
                  <a:pt x="122" y="88"/>
                  <a:pt x="124" y="88"/>
                </a:cubicBezTo>
                <a:cubicBezTo>
                  <a:pt x="124" y="88"/>
                  <a:pt x="124" y="88"/>
                  <a:pt x="124" y="88"/>
                </a:cubicBezTo>
                <a:cubicBezTo>
                  <a:pt x="125" y="87"/>
                  <a:pt x="125" y="87"/>
                  <a:pt x="125" y="87"/>
                </a:cubicBezTo>
                <a:cubicBezTo>
                  <a:pt x="125" y="87"/>
                  <a:pt x="125" y="87"/>
                  <a:pt x="125" y="87"/>
                </a:cubicBezTo>
                <a:cubicBezTo>
                  <a:pt x="126" y="87"/>
                  <a:pt x="128" y="87"/>
                  <a:pt x="128" y="86"/>
                </a:cubicBezTo>
                <a:cubicBezTo>
                  <a:pt x="129" y="86"/>
                  <a:pt x="129" y="86"/>
                  <a:pt x="129" y="86"/>
                </a:cubicBezTo>
                <a:cubicBezTo>
                  <a:pt x="129" y="86"/>
                  <a:pt x="129" y="86"/>
                  <a:pt x="129" y="86"/>
                </a:cubicBezTo>
                <a:cubicBezTo>
                  <a:pt x="129" y="86"/>
                  <a:pt x="129" y="86"/>
                  <a:pt x="129" y="86"/>
                </a:cubicBezTo>
                <a:cubicBezTo>
                  <a:pt x="129" y="86"/>
                  <a:pt x="130" y="86"/>
                  <a:pt x="131" y="87"/>
                </a:cubicBezTo>
                <a:cubicBezTo>
                  <a:pt x="131" y="87"/>
                  <a:pt x="131" y="87"/>
                  <a:pt x="131" y="87"/>
                </a:cubicBezTo>
                <a:cubicBezTo>
                  <a:pt x="131" y="88"/>
                  <a:pt x="132" y="88"/>
                  <a:pt x="132" y="89"/>
                </a:cubicBezTo>
                <a:cubicBezTo>
                  <a:pt x="132" y="91"/>
                  <a:pt x="131" y="94"/>
                  <a:pt x="130" y="97"/>
                </a:cubicBezTo>
                <a:cubicBezTo>
                  <a:pt x="130" y="99"/>
                  <a:pt x="129" y="102"/>
                  <a:pt x="128" y="103"/>
                </a:cubicBezTo>
                <a:cubicBezTo>
                  <a:pt x="128" y="104"/>
                  <a:pt x="128" y="104"/>
                  <a:pt x="128" y="104"/>
                </a:cubicBezTo>
                <a:cubicBezTo>
                  <a:pt x="128" y="104"/>
                  <a:pt x="128" y="104"/>
                  <a:pt x="128" y="104"/>
                </a:cubicBezTo>
                <a:cubicBezTo>
                  <a:pt x="122" y="114"/>
                  <a:pt x="113" y="122"/>
                  <a:pt x="102" y="127"/>
                </a:cubicBezTo>
                <a:cubicBezTo>
                  <a:pt x="107" y="122"/>
                  <a:pt x="111" y="117"/>
                  <a:pt x="111" y="111"/>
                </a:cubicBezTo>
                <a:cubicBezTo>
                  <a:pt x="111" y="106"/>
                  <a:pt x="109" y="102"/>
                  <a:pt x="106" y="99"/>
                </a:cubicBezTo>
                <a:cubicBezTo>
                  <a:pt x="105" y="99"/>
                  <a:pt x="104" y="98"/>
                  <a:pt x="103" y="98"/>
                </a:cubicBezTo>
                <a:cubicBezTo>
                  <a:pt x="102" y="98"/>
                  <a:pt x="102" y="98"/>
                  <a:pt x="102" y="98"/>
                </a:cubicBezTo>
                <a:cubicBezTo>
                  <a:pt x="101" y="98"/>
                  <a:pt x="101" y="98"/>
                  <a:pt x="100" y="98"/>
                </a:cubicBezTo>
                <a:cubicBezTo>
                  <a:pt x="98" y="98"/>
                  <a:pt x="96" y="98"/>
                  <a:pt x="94" y="98"/>
                </a:cubicBezTo>
                <a:cubicBezTo>
                  <a:pt x="92" y="97"/>
                  <a:pt x="91" y="97"/>
                  <a:pt x="90" y="97"/>
                </a:cubicBezTo>
                <a:cubicBezTo>
                  <a:pt x="87" y="90"/>
                  <a:pt x="74" y="85"/>
                  <a:pt x="68" y="85"/>
                </a:cubicBezTo>
                <a:cubicBezTo>
                  <a:pt x="67" y="85"/>
                  <a:pt x="67" y="85"/>
                  <a:pt x="67" y="85"/>
                </a:cubicBezTo>
                <a:cubicBezTo>
                  <a:pt x="67" y="84"/>
                  <a:pt x="65" y="83"/>
                  <a:pt x="63" y="83"/>
                </a:cubicBezTo>
                <a:cubicBezTo>
                  <a:pt x="63" y="83"/>
                  <a:pt x="63" y="83"/>
                  <a:pt x="63" y="83"/>
                </a:cubicBezTo>
                <a:cubicBezTo>
                  <a:pt x="63" y="83"/>
                  <a:pt x="63" y="83"/>
                  <a:pt x="63" y="83"/>
                </a:cubicBezTo>
                <a:cubicBezTo>
                  <a:pt x="62" y="82"/>
                  <a:pt x="61" y="81"/>
                  <a:pt x="61" y="80"/>
                </a:cubicBezTo>
                <a:cubicBezTo>
                  <a:pt x="61" y="79"/>
                  <a:pt x="61" y="78"/>
                  <a:pt x="61" y="77"/>
                </a:cubicBezTo>
                <a:cubicBezTo>
                  <a:pt x="60" y="76"/>
                  <a:pt x="60" y="74"/>
                  <a:pt x="59" y="73"/>
                </a:cubicBezTo>
                <a:cubicBezTo>
                  <a:pt x="59" y="73"/>
                  <a:pt x="59" y="73"/>
                  <a:pt x="59" y="73"/>
                </a:cubicBezTo>
                <a:cubicBezTo>
                  <a:pt x="62" y="73"/>
                  <a:pt x="63" y="72"/>
                  <a:pt x="64" y="70"/>
                </a:cubicBezTo>
                <a:cubicBezTo>
                  <a:pt x="65" y="68"/>
                  <a:pt x="68" y="63"/>
                  <a:pt x="70" y="60"/>
                </a:cubicBezTo>
                <a:cubicBezTo>
                  <a:pt x="73" y="56"/>
                  <a:pt x="74" y="54"/>
                  <a:pt x="75" y="52"/>
                </a:cubicBezTo>
                <a:cubicBezTo>
                  <a:pt x="75" y="52"/>
                  <a:pt x="76" y="52"/>
                  <a:pt x="76" y="52"/>
                </a:cubicBezTo>
                <a:cubicBezTo>
                  <a:pt x="79" y="52"/>
                  <a:pt x="82" y="53"/>
                  <a:pt x="83" y="53"/>
                </a:cubicBezTo>
                <a:cubicBezTo>
                  <a:pt x="84" y="53"/>
                  <a:pt x="84" y="53"/>
                  <a:pt x="84" y="53"/>
                </a:cubicBezTo>
                <a:cubicBezTo>
                  <a:pt x="85" y="53"/>
                  <a:pt x="87" y="52"/>
                  <a:pt x="87" y="51"/>
                </a:cubicBezTo>
                <a:cubicBezTo>
                  <a:pt x="88" y="50"/>
                  <a:pt x="88" y="49"/>
                  <a:pt x="88" y="48"/>
                </a:cubicBezTo>
                <a:cubicBezTo>
                  <a:pt x="88" y="47"/>
                  <a:pt x="89" y="45"/>
                  <a:pt x="91" y="42"/>
                </a:cubicBezTo>
                <a:cubicBezTo>
                  <a:pt x="91" y="42"/>
                  <a:pt x="92" y="41"/>
                  <a:pt x="92" y="41"/>
                </a:cubicBezTo>
                <a:cubicBezTo>
                  <a:pt x="93" y="39"/>
                  <a:pt x="92" y="37"/>
                  <a:pt x="91" y="36"/>
                </a:cubicBezTo>
                <a:cubicBezTo>
                  <a:pt x="90" y="35"/>
                  <a:pt x="89" y="35"/>
                  <a:pt x="88" y="34"/>
                </a:cubicBezTo>
                <a:cubicBezTo>
                  <a:pt x="88" y="34"/>
                  <a:pt x="87" y="34"/>
                  <a:pt x="87" y="34"/>
                </a:cubicBezTo>
                <a:cubicBezTo>
                  <a:pt x="86" y="34"/>
                  <a:pt x="86" y="34"/>
                  <a:pt x="86" y="33"/>
                </a:cubicBezTo>
                <a:cubicBezTo>
                  <a:pt x="84" y="28"/>
                  <a:pt x="80" y="27"/>
                  <a:pt x="77" y="27"/>
                </a:cubicBezTo>
                <a:cubicBezTo>
                  <a:pt x="76" y="27"/>
                  <a:pt x="75" y="27"/>
                  <a:pt x="74" y="27"/>
                </a:cubicBezTo>
                <a:cubicBezTo>
                  <a:pt x="73" y="26"/>
                  <a:pt x="72" y="26"/>
                  <a:pt x="71" y="25"/>
                </a:cubicBezTo>
                <a:cubicBezTo>
                  <a:pt x="69" y="24"/>
                  <a:pt x="68" y="23"/>
                  <a:pt x="66" y="23"/>
                </a:cubicBezTo>
                <a:cubicBezTo>
                  <a:pt x="66" y="23"/>
                  <a:pt x="66" y="23"/>
                  <a:pt x="66" y="23"/>
                </a:cubicBezTo>
                <a:cubicBezTo>
                  <a:pt x="65" y="23"/>
                  <a:pt x="64" y="24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2" y="23"/>
                  <a:pt x="62" y="22"/>
                  <a:pt x="61" y="22"/>
                </a:cubicBezTo>
                <a:cubicBezTo>
                  <a:pt x="60" y="21"/>
                  <a:pt x="60" y="20"/>
                  <a:pt x="59" y="20"/>
                </a:cubicBezTo>
                <a:cubicBezTo>
                  <a:pt x="59" y="18"/>
                  <a:pt x="58" y="17"/>
                  <a:pt x="57" y="17"/>
                </a:cubicBezTo>
                <a:cubicBezTo>
                  <a:pt x="56" y="16"/>
                  <a:pt x="56" y="16"/>
                  <a:pt x="55" y="16"/>
                </a:cubicBezTo>
                <a:cubicBezTo>
                  <a:pt x="54" y="16"/>
                  <a:pt x="53" y="16"/>
                  <a:pt x="52" y="17"/>
                </a:cubicBezTo>
                <a:cubicBezTo>
                  <a:pt x="49" y="19"/>
                  <a:pt x="41" y="22"/>
                  <a:pt x="39" y="22"/>
                </a:cubicBezTo>
                <a:cubicBezTo>
                  <a:pt x="39" y="22"/>
                  <a:pt x="39" y="22"/>
                  <a:pt x="39" y="22"/>
                </a:cubicBezTo>
                <a:cubicBezTo>
                  <a:pt x="32" y="22"/>
                  <a:pt x="26" y="30"/>
                  <a:pt x="21" y="39"/>
                </a:cubicBezTo>
                <a:cubicBezTo>
                  <a:pt x="20" y="40"/>
                  <a:pt x="20" y="40"/>
                  <a:pt x="20" y="41"/>
                </a:cubicBezTo>
                <a:cubicBezTo>
                  <a:pt x="20" y="43"/>
                  <a:pt x="20" y="45"/>
                  <a:pt x="21" y="48"/>
                </a:cubicBezTo>
                <a:cubicBezTo>
                  <a:pt x="21" y="49"/>
                  <a:pt x="21" y="51"/>
                  <a:pt x="22" y="52"/>
                </a:cubicBezTo>
                <a:cubicBezTo>
                  <a:pt x="21" y="52"/>
                  <a:pt x="21" y="52"/>
                  <a:pt x="21" y="52"/>
                </a:cubicBezTo>
                <a:cubicBezTo>
                  <a:pt x="21" y="53"/>
                  <a:pt x="21" y="53"/>
                  <a:pt x="22" y="53"/>
                </a:cubicBezTo>
                <a:cubicBezTo>
                  <a:pt x="22" y="54"/>
                  <a:pt x="22" y="54"/>
                  <a:pt x="22" y="54"/>
                </a:cubicBezTo>
                <a:cubicBezTo>
                  <a:pt x="21" y="57"/>
                  <a:pt x="22" y="61"/>
                  <a:pt x="25" y="66"/>
                </a:cubicBezTo>
                <a:cubicBezTo>
                  <a:pt x="25" y="67"/>
                  <a:pt x="25" y="68"/>
                  <a:pt x="24" y="68"/>
                </a:cubicBezTo>
                <a:cubicBezTo>
                  <a:pt x="24" y="69"/>
                  <a:pt x="24" y="69"/>
                  <a:pt x="25" y="70"/>
                </a:cubicBezTo>
                <a:cubicBezTo>
                  <a:pt x="25" y="70"/>
                  <a:pt x="25" y="70"/>
                  <a:pt x="25" y="70"/>
                </a:cubicBezTo>
                <a:cubicBezTo>
                  <a:pt x="26" y="70"/>
                  <a:pt x="26" y="69"/>
                  <a:pt x="26" y="69"/>
                </a:cubicBezTo>
                <a:cubicBezTo>
                  <a:pt x="27" y="69"/>
                  <a:pt x="27" y="69"/>
                  <a:pt x="27" y="69"/>
                </a:cubicBezTo>
                <a:cubicBezTo>
                  <a:pt x="27" y="69"/>
                  <a:pt x="27" y="69"/>
                  <a:pt x="27" y="69"/>
                </a:cubicBezTo>
                <a:cubicBezTo>
                  <a:pt x="28" y="71"/>
                  <a:pt x="33" y="79"/>
                  <a:pt x="37" y="81"/>
                </a:cubicBezTo>
                <a:cubicBezTo>
                  <a:pt x="40" y="83"/>
                  <a:pt x="46" y="86"/>
                  <a:pt x="50" y="87"/>
                </a:cubicBezTo>
                <a:cubicBezTo>
                  <a:pt x="51" y="88"/>
                  <a:pt x="51" y="88"/>
                  <a:pt x="51" y="88"/>
                </a:cubicBezTo>
                <a:cubicBezTo>
                  <a:pt x="51" y="89"/>
                  <a:pt x="52" y="89"/>
                  <a:pt x="52" y="90"/>
                </a:cubicBezTo>
                <a:cubicBezTo>
                  <a:pt x="53" y="90"/>
                  <a:pt x="53" y="91"/>
                  <a:pt x="53" y="92"/>
                </a:cubicBezTo>
                <a:cubicBezTo>
                  <a:pt x="54" y="92"/>
                  <a:pt x="54" y="92"/>
                  <a:pt x="54" y="93"/>
                </a:cubicBezTo>
                <a:cubicBezTo>
                  <a:pt x="54" y="94"/>
                  <a:pt x="54" y="96"/>
                  <a:pt x="54" y="97"/>
                </a:cubicBezTo>
                <a:cubicBezTo>
                  <a:pt x="54" y="97"/>
                  <a:pt x="53" y="98"/>
                  <a:pt x="53" y="99"/>
                </a:cubicBezTo>
                <a:cubicBezTo>
                  <a:pt x="53" y="101"/>
                  <a:pt x="52" y="108"/>
                  <a:pt x="55" y="114"/>
                </a:cubicBezTo>
                <a:cubicBezTo>
                  <a:pt x="55" y="114"/>
                  <a:pt x="55" y="114"/>
                  <a:pt x="55" y="114"/>
                </a:cubicBezTo>
                <a:cubicBezTo>
                  <a:pt x="55" y="115"/>
                  <a:pt x="55" y="115"/>
                  <a:pt x="55" y="116"/>
                </a:cubicBezTo>
                <a:cubicBezTo>
                  <a:pt x="55" y="116"/>
                  <a:pt x="55" y="117"/>
                  <a:pt x="56" y="117"/>
                </a:cubicBezTo>
                <a:cubicBezTo>
                  <a:pt x="56" y="117"/>
                  <a:pt x="56" y="117"/>
                  <a:pt x="56" y="117"/>
                </a:cubicBezTo>
                <a:cubicBezTo>
                  <a:pt x="56" y="118"/>
                  <a:pt x="56" y="118"/>
                  <a:pt x="56" y="118"/>
                </a:cubicBezTo>
                <a:cubicBezTo>
                  <a:pt x="57" y="118"/>
                  <a:pt x="57" y="117"/>
                  <a:pt x="58" y="117"/>
                </a:cubicBezTo>
                <a:cubicBezTo>
                  <a:pt x="58" y="117"/>
                  <a:pt x="58" y="117"/>
                  <a:pt x="58" y="117"/>
                </a:cubicBezTo>
                <a:cubicBezTo>
                  <a:pt x="59" y="117"/>
                  <a:pt x="60" y="118"/>
                  <a:pt x="61" y="119"/>
                </a:cubicBezTo>
                <a:cubicBezTo>
                  <a:pt x="61" y="119"/>
                  <a:pt x="60" y="120"/>
                  <a:pt x="60" y="121"/>
                </a:cubicBezTo>
                <a:cubicBezTo>
                  <a:pt x="60" y="121"/>
                  <a:pt x="60" y="122"/>
                  <a:pt x="61" y="122"/>
                </a:cubicBezTo>
                <a:cubicBezTo>
                  <a:pt x="61" y="122"/>
                  <a:pt x="61" y="122"/>
                  <a:pt x="61" y="122"/>
                </a:cubicBezTo>
                <a:cubicBezTo>
                  <a:pt x="61" y="122"/>
                  <a:pt x="62" y="122"/>
                  <a:pt x="62" y="121"/>
                </a:cubicBezTo>
                <a:cubicBezTo>
                  <a:pt x="62" y="121"/>
                  <a:pt x="62" y="121"/>
                  <a:pt x="62" y="121"/>
                </a:cubicBezTo>
                <a:cubicBezTo>
                  <a:pt x="63" y="122"/>
                  <a:pt x="62" y="124"/>
                  <a:pt x="61" y="127"/>
                </a:cubicBezTo>
                <a:cubicBezTo>
                  <a:pt x="61" y="129"/>
                  <a:pt x="60" y="131"/>
                  <a:pt x="60" y="132"/>
                </a:cubicBezTo>
                <a:cubicBezTo>
                  <a:pt x="31" y="128"/>
                  <a:pt x="5" y="107"/>
                  <a:pt x="5" y="69"/>
                </a:cubicBezTo>
                <a:cubicBezTo>
                  <a:pt x="5" y="46"/>
                  <a:pt x="15" y="29"/>
                  <a:pt x="29" y="18"/>
                </a:cubicBezTo>
                <a:cubicBezTo>
                  <a:pt x="30" y="19"/>
                  <a:pt x="30" y="19"/>
                  <a:pt x="30" y="19"/>
                </a:cubicBezTo>
                <a:cubicBezTo>
                  <a:pt x="31" y="19"/>
                  <a:pt x="32" y="19"/>
                  <a:pt x="33" y="19"/>
                </a:cubicBezTo>
                <a:cubicBezTo>
                  <a:pt x="34" y="19"/>
                  <a:pt x="35" y="19"/>
                  <a:pt x="35" y="20"/>
                </a:cubicBezTo>
                <a:cubicBezTo>
                  <a:pt x="36" y="20"/>
                  <a:pt x="37" y="20"/>
                  <a:pt x="38" y="20"/>
                </a:cubicBezTo>
                <a:moveTo>
                  <a:pt x="97" y="18"/>
                </a:moveTo>
                <a:cubicBezTo>
                  <a:pt x="96" y="17"/>
                  <a:pt x="96" y="17"/>
                  <a:pt x="96" y="17"/>
                </a:cubicBezTo>
                <a:cubicBezTo>
                  <a:pt x="95" y="17"/>
                  <a:pt x="94" y="16"/>
                  <a:pt x="93" y="16"/>
                </a:cubicBezTo>
                <a:cubicBezTo>
                  <a:pt x="94" y="14"/>
                  <a:pt x="95" y="12"/>
                  <a:pt x="96" y="10"/>
                </a:cubicBezTo>
                <a:cubicBezTo>
                  <a:pt x="98" y="11"/>
                  <a:pt x="100" y="12"/>
                  <a:pt x="102" y="13"/>
                </a:cubicBezTo>
                <a:cubicBezTo>
                  <a:pt x="101" y="14"/>
                  <a:pt x="99" y="15"/>
                  <a:pt x="98" y="16"/>
                </a:cubicBezTo>
                <a:cubicBezTo>
                  <a:pt x="98" y="17"/>
                  <a:pt x="97" y="17"/>
                  <a:pt x="97" y="18"/>
                </a:cubicBezTo>
                <a:moveTo>
                  <a:pt x="38" y="15"/>
                </a:moveTo>
                <a:cubicBezTo>
                  <a:pt x="38" y="15"/>
                  <a:pt x="38" y="15"/>
                  <a:pt x="38" y="15"/>
                </a:cubicBezTo>
                <a:cubicBezTo>
                  <a:pt x="38" y="15"/>
                  <a:pt x="37" y="15"/>
                  <a:pt x="37" y="15"/>
                </a:cubicBezTo>
                <a:cubicBezTo>
                  <a:pt x="36" y="15"/>
                  <a:pt x="35" y="15"/>
                  <a:pt x="34" y="15"/>
                </a:cubicBezTo>
                <a:cubicBezTo>
                  <a:pt x="38" y="12"/>
                  <a:pt x="43" y="10"/>
                  <a:pt x="47" y="9"/>
                </a:cubicBezTo>
                <a:cubicBezTo>
                  <a:pt x="47" y="10"/>
                  <a:pt x="46" y="11"/>
                  <a:pt x="46" y="13"/>
                </a:cubicBezTo>
                <a:cubicBezTo>
                  <a:pt x="45" y="13"/>
                  <a:pt x="45" y="13"/>
                  <a:pt x="45" y="13"/>
                </a:cubicBezTo>
                <a:cubicBezTo>
                  <a:pt x="43" y="14"/>
                  <a:pt x="41" y="15"/>
                  <a:pt x="38" y="15"/>
                </a:cubicBezTo>
                <a:moveTo>
                  <a:pt x="91" y="15"/>
                </a:moveTo>
                <a:cubicBezTo>
                  <a:pt x="89" y="14"/>
                  <a:pt x="88" y="13"/>
                  <a:pt x="87" y="12"/>
                </a:cubicBezTo>
                <a:cubicBezTo>
                  <a:pt x="87" y="12"/>
                  <a:pt x="86" y="12"/>
                  <a:pt x="85" y="12"/>
                </a:cubicBezTo>
                <a:cubicBezTo>
                  <a:pt x="85" y="12"/>
                  <a:pt x="85" y="12"/>
                  <a:pt x="85" y="12"/>
                </a:cubicBezTo>
                <a:cubicBezTo>
                  <a:pt x="86" y="10"/>
                  <a:pt x="87" y="9"/>
                  <a:pt x="88" y="7"/>
                </a:cubicBezTo>
                <a:cubicBezTo>
                  <a:pt x="90" y="8"/>
                  <a:pt x="92" y="8"/>
                  <a:pt x="94" y="9"/>
                </a:cubicBezTo>
                <a:cubicBezTo>
                  <a:pt x="93" y="11"/>
                  <a:pt x="92" y="13"/>
                  <a:pt x="91" y="15"/>
                </a:cubicBezTo>
                <a:moveTo>
                  <a:pt x="49" y="11"/>
                </a:moveTo>
                <a:cubicBezTo>
                  <a:pt x="49" y="10"/>
                  <a:pt x="49" y="9"/>
                  <a:pt x="49" y="8"/>
                </a:cubicBezTo>
                <a:cubicBezTo>
                  <a:pt x="52" y="7"/>
                  <a:pt x="55" y="7"/>
                  <a:pt x="58" y="6"/>
                </a:cubicBezTo>
                <a:cubicBezTo>
                  <a:pt x="58" y="7"/>
                  <a:pt x="58" y="7"/>
                  <a:pt x="58" y="8"/>
                </a:cubicBezTo>
                <a:cubicBezTo>
                  <a:pt x="55" y="9"/>
                  <a:pt x="52" y="10"/>
                  <a:pt x="49" y="11"/>
                </a:cubicBezTo>
                <a:moveTo>
                  <a:pt x="83" y="11"/>
                </a:moveTo>
                <a:cubicBezTo>
                  <a:pt x="81" y="10"/>
                  <a:pt x="78" y="9"/>
                  <a:pt x="75" y="8"/>
                </a:cubicBezTo>
                <a:cubicBezTo>
                  <a:pt x="75" y="7"/>
                  <a:pt x="76" y="6"/>
                  <a:pt x="77" y="5"/>
                </a:cubicBezTo>
                <a:cubicBezTo>
                  <a:pt x="79" y="6"/>
                  <a:pt x="82" y="6"/>
                  <a:pt x="84" y="7"/>
                </a:cubicBezTo>
                <a:cubicBezTo>
                  <a:pt x="84" y="7"/>
                  <a:pt x="84" y="7"/>
                  <a:pt x="84" y="7"/>
                </a:cubicBezTo>
                <a:cubicBezTo>
                  <a:pt x="84" y="7"/>
                  <a:pt x="85" y="7"/>
                  <a:pt x="86" y="7"/>
                </a:cubicBezTo>
                <a:cubicBezTo>
                  <a:pt x="85" y="8"/>
                  <a:pt x="84" y="10"/>
                  <a:pt x="83" y="11"/>
                </a:cubicBezTo>
                <a:moveTo>
                  <a:pt x="61" y="8"/>
                </a:moveTo>
                <a:cubicBezTo>
                  <a:pt x="61" y="7"/>
                  <a:pt x="61" y="6"/>
                  <a:pt x="62" y="6"/>
                </a:cubicBezTo>
                <a:cubicBezTo>
                  <a:pt x="63" y="5"/>
                  <a:pt x="64" y="5"/>
                  <a:pt x="65" y="5"/>
                </a:cubicBezTo>
                <a:cubicBezTo>
                  <a:pt x="66" y="5"/>
                  <a:pt x="68" y="5"/>
                  <a:pt x="69" y="5"/>
                </a:cubicBezTo>
                <a:cubicBezTo>
                  <a:pt x="71" y="5"/>
                  <a:pt x="73" y="5"/>
                  <a:pt x="74" y="5"/>
                </a:cubicBezTo>
                <a:cubicBezTo>
                  <a:pt x="74" y="6"/>
                  <a:pt x="73" y="7"/>
                  <a:pt x="73" y="8"/>
                </a:cubicBezTo>
                <a:cubicBezTo>
                  <a:pt x="70" y="8"/>
                  <a:pt x="67" y="7"/>
                  <a:pt x="65" y="7"/>
                </a:cubicBezTo>
                <a:cubicBezTo>
                  <a:pt x="64" y="7"/>
                  <a:pt x="62" y="7"/>
                  <a:pt x="61" y="8"/>
                </a:cubicBezTo>
                <a:moveTo>
                  <a:pt x="71" y="0"/>
                </a:moveTo>
                <a:cubicBezTo>
                  <a:pt x="69" y="0"/>
                  <a:pt x="68" y="1"/>
                  <a:pt x="66" y="1"/>
                </a:cubicBezTo>
                <a:cubicBezTo>
                  <a:pt x="65" y="1"/>
                  <a:pt x="65" y="1"/>
                  <a:pt x="65" y="1"/>
                </a:cubicBezTo>
                <a:cubicBezTo>
                  <a:pt x="64" y="1"/>
                  <a:pt x="64" y="1"/>
                  <a:pt x="64" y="1"/>
                </a:cubicBezTo>
                <a:cubicBezTo>
                  <a:pt x="53" y="2"/>
                  <a:pt x="41" y="5"/>
                  <a:pt x="27" y="13"/>
                </a:cubicBezTo>
                <a:cubicBezTo>
                  <a:pt x="27" y="14"/>
                  <a:pt x="27" y="14"/>
                  <a:pt x="27" y="14"/>
                </a:cubicBezTo>
                <a:cubicBezTo>
                  <a:pt x="26" y="14"/>
                  <a:pt x="26" y="15"/>
                  <a:pt x="26" y="15"/>
                </a:cubicBezTo>
                <a:cubicBezTo>
                  <a:pt x="25" y="16"/>
                  <a:pt x="24" y="17"/>
                  <a:pt x="23" y="18"/>
                </a:cubicBezTo>
                <a:cubicBezTo>
                  <a:pt x="8" y="30"/>
                  <a:pt x="0" y="48"/>
                  <a:pt x="0" y="69"/>
                </a:cubicBezTo>
                <a:cubicBezTo>
                  <a:pt x="0" y="110"/>
                  <a:pt x="30" y="133"/>
                  <a:pt x="62" y="137"/>
                </a:cubicBezTo>
                <a:cubicBezTo>
                  <a:pt x="62" y="138"/>
                  <a:pt x="63" y="138"/>
                  <a:pt x="64" y="138"/>
                </a:cubicBezTo>
                <a:cubicBezTo>
                  <a:pt x="64" y="138"/>
                  <a:pt x="67" y="138"/>
                  <a:pt x="72" y="138"/>
                </a:cubicBezTo>
                <a:cubicBezTo>
                  <a:pt x="85" y="138"/>
                  <a:pt x="90" y="136"/>
                  <a:pt x="92" y="135"/>
                </a:cubicBezTo>
                <a:cubicBezTo>
                  <a:pt x="103" y="132"/>
                  <a:pt x="112" y="127"/>
                  <a:pt x="120" y="121"/>
                </a:cubicBezTo>
                <a:cubicBezTo>
                  <a:pt x="131" y="111"/>
                  <a:pt x="138" y="98"/>
                  <a:pt x="141" y="82"/>
                </a:cubicBezTo>
                <a:cubicBezTo>
                  <a:pt x="142" y="79"/>
                  <a:pt x="142" y="75"/>
                  <a:pt x="142" y="72"/>
                </a:cubicBezTo>
                <a:cubicBezTo>
                  <a:pt x="142" y="71"/>
                  <a:pt x="142" y="71"/>
                  <a:pt x="142" y="70"/>
                </a:cubicBezTo>
                <a:cubicBezTo>
                  <a:pt x="142" y="69"/>
                  <a:pt x="142" y="69"/>
                  <a:pt x="142" y="69"/>
                </a:cubicBezTo>
                <a:cubicBezTo>
                  <a:pt x="142" y="49"/>
                  <a:pt x="135" y="32"/>
                  <a:pt x="122" y="20"/>
                </a:cubicBezTo>
                <a:cubicBezTo>
                  <a:pt x="122" y="19"/>
                  <a:pt x="122" y="19"/>
                  <a:pt x="122" y="19"/>
                </a:cubicBezTo>
                <a:cubicBezTo>
                  <a:pt x="120" y="18"/>
                  <a:pt x="119" y="17"/>
                  <a:pt x="118" y="16"/>
                </a:cubicBezTo>
                <a:cubicBezTo>
                  <a:pt x="118" y="15"/>
                  <a:pt x="117" y="15"/>
                  <a:pt x="117" y="15"/>
                </a:cubicBezTo>
                <a:cubicBezTo>
                  <a:pt x="104" y="6"/>
                  <a:pt x="88" y="0"/>
                  <a:pt x="71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8" name="CustomShape 39"/>
          <p:cNvSpPr/>
          <p:nvPr/>
        </p:nvSpPr>
        <p:spPr>
          <a:xfrm>
            <a:off x="2538360" y="2500560"/>
            <a:ext cx="139320" cy="186120"/>
          </a:xfrm>
          <a:custGeom>
            <a:avLst/>
            <a:gdLst/>
            <a:ahLst/>
            <a:rect l="l" t="t" r="r" b="b"/>
            <a:pathLst>
              <a:path w="137" h="183">
                <a:moveTo>
                  <a:pt x="41" y="66"/>
                </a:moveTo>
                <a:cubicBezTo>
                  <a:pt x="43" y="66"/>
                  <a:pt x="45" y="66"/>
                  <a:pt x="45" y="66"/>
                </a:cubicBezTo>
                <a:cubicBezTo>
                  <a:pt x="62" y="65"/>
                  <a:pt x="72" y="64"/>
                  <a:pt x="80" y="62"/>
                </a:cubicBezTo>
                <a:cubicBezTo>
                  <a:pt x="80" y="63"/>
                  <a:pt x="81" y="64"/>
                  <a:pt x="82" y="65"/>
                </a:cubicBezTo>
                <a:cubicBezTo>
                  <a:pt x="84" y="67"/>
                  <a:pt x="87" y="69"/>
                  <a:pt x="90" y="71"/>
                </a:cubicBezTo>
                <a:cubicBezTo>
                  <a:pt x="95" y="75"/>
                  <a:pt x="101" y="79"/>
                  <a:pt x="107" y="84"/>
                </a:cubicBezTo>
                <a:cubicBezTo>
                  <a:pt x="113" y="88"/>
                  <a:pt x="118" y="93"/>
                  <a:pt x="122" y="98"/>
                </a:cubicBezTo>
                <a:cubicBezTo>
                  <a:pt x="128" y="107"/>
                  <a:pt x="131" y="117"/>
                  <a:pt x="131" y="128"/>
                </a:cubicBezTo>
                <a:cubicBezTo>
                  <a:pt x="131" y="131"/>
                  <a:pt x="131" y="134"/>
                  <a:pt x="130" y="137"/>
                </a:cubicBezTo>
                <a:cubicBezTo>
                  <a:pt x="129" y="141"/>
                  <a:pt x="128" y="143"/>
                  <a:pt x="127" y="146"/>
                </a:cubicBezTo>
                <a:cubicBezTo>
                  <a:pt x="126" y="149"/>
                  <a:pt x="125" y="153"/>
                  <a:pt x="125" y="157"/>
                </a:cubicBezTo>
                <a:cubicBezTo>
                  <a:pt x="125" y="157"/>
                  <a:pt x="125" y="157"/>
                  <a:pt x="125" y="157"/>
                </a:cubicBezTo>
                <a:cubicBezTo>
                  <a:pt x="125" y="157"/>
                  <a:pt x="125" y="157"/>
                  <a:pt x="125" y="157"/>
                </a:cubicBezTo>
                <a:cubicBezTo>
                  <a:pt x="125" y="157"/>
                  <a:pt x="125" y="157"/>
                  <a:pt x="125" y="157"/>
                </a:cubicBezTo>
                <a:cubicBezTo>
                  <a:pt x="125" y="157"/>
                  <a:pt x="125" y="157"/>
                  <a:pt x="125" y="157"/>
                </a:cubicBezTo>
                <a:cubicBezTo>
                  <a:pt x="125" y="158"/>
                  <a:pt x="125" y="159"/>
                  <a:pt x="126" y="160"/>
                </a:cubicBezTo>
                <a:cubicBezTo>
                  <a:pt x="126" y="162"/>
                  <a:pt x="126" y="163"/>
                  <a:pt x="127" y="165"/>
                </a:cubicBezTo>
                <a:cubicBezTo>
                  <a:pt x="127" y="167"/>
                  <a:pt x="128" y="168"/>
                  <a:pt x="128" y="169"/>
                </a:cubicBezTo>
                <a:cubicBezTo>
                  <a:pt x="128" y="170"/>
                  <a:pt x="128" y="170"/>
                  <a:pt x="128" y="170"/>
                </a:cubicBezTo>
                <a:cubicBezTo>
                  <a:pt x="127" y="170"/>
                  <a:pt x="127" y="170"/>
                  <a:pt x="127" y="170"/>
                </a:cubicBezTo>
                <a:cubicBezTo>
                  <a:pt x="127" y="170"/>
                  <a:pt x="126" y="170"/>
                  <a:pt x="126" y="170"/>
                </a:cubicBezTo>
                <a:cubicBezTo>
                  <a:pt x="126" y="170"/>
                  <a:pt x="126" y="170"/>
                  <a:pt x="126" y="170"/>
                </a:cubicBezTo>
                <a:cubicBezTo>
                  <a:pt x="126" y="170"/>
                  <a:pt x="126" y="170"/>
                  <a:pt x="126" y="170"/>
                </a:cubicBezTo>
                <a:cubicBezTo>
                  <a:pt x="125" y="170"/>
                  <a:pt x="122" y="170"/>
                  <a:pt x="121" y="169"/>
                </a:cubicBezTo>
                <a:cubicBezTo>
                  <a:pt x="120" y="168"/>
                  <a:pt x="119" y="168"/>
                  <a:pt x="118" y="168"/>
                </a:cubicBezTo>
                <a:cubicBezTo>
                  <a:pt x="117" y="167"/>
                  <a:pt x="117" y="167"/>
                  <a:pt x="117" y="167"/>
                </a:cubicBezTo>
                <a:cubicBezTo>
                  <a:pt x="117" y="167"/>
                  <a:pt x="117" y="167"/>
                  <a:pt x="117" y="167"/>
                </a:cubicBezTo>
                <a:cubicBezTo>
                  <a:pt x="117" y="167"/>
                  <a:pt x="116" y="167"/>
                  <a:pt x="116" y="167"/>
                </a:cubicBezTo>
                <a:cubicBezTo>
                  <a:pt x="116" y="167"/>
                  <a:pt x="116" y="167"/>
                  <a:pt x="116" y="167"/>
                </a:cubicBezTo>
                <a:cubicBezTo>
                  <a:pt x="116" y="167"/>
                  <a:pt x="116" y="167"/>
                  <a:pt x="116" y="167"/>
                </a:cubicBezTo>
                <a:cubicBezTo>
                  <a:pt x="111" y="168"/>
                  <a:pt x="108" y="168"/>
                  <a:pt x="105" y="169"/>
                </a:cubicBezTo>
                <a:cubicBezTo>
                  <a:pt x="102" y="169"/>
                  <a:pt x="99" y="170"/>
                  <a:pt x="94" y="171"/>
                </a:cubicBezTo>
                <a:cubicBezTo>
                  <a:pt x="86" y="172"/>
                  <a:pt x="79" y="173"/>
                  <a:pt x="71" y="173"/>
                </a:cubicBezTo>
                <a:cubicBezTo>
                  <a:pt x="67" y="173"/>
                  <a:pt x="64" y="173"/>
                  <a:pt x="61" y="173"/>
                </a:cubicBezTo>
                <a:cubicBezTo>
                  <a:pt x="56" y="173"/>
                  <a:pt x="51" y="173"/>
                  <a:pt x="46" y="173"/>
                </a:cubicBezTo>
                <a:cubicBezTo>
                  <a:pt x="43" y="173"/>
                  <a:pt x="39" y="172"/>
                  <a:pt x="35" y="172"/>
                </a:cubicBezTo>
                <a:cubicBezTo>
                  <a:pt x="30" y="172"/>
                  <a:pt x="25" y="173"/>
                  <a:pt x="21" y="176"/>
                </a:cubicBezTo>
                <a:cubicBezTo>
                  <a:pt x="20" y="176"/>
                  <a:pt x="19" y="177"/>
                  <a:pt x="19" y="177"/>
                </a:cubicBezTo>
                <a:cubicBezTo>
                  <a:pt x="18" y="177"/>
                  <a:pt x="17" y="178"/>
                  <a:pt x="17" y="178"/>
                </a:cubicBezTo>
                <a:cubicBezTo>
                  <a:pt x="17" y="178"/>
                  <a:pt x="17" y="178"/>
                  <a:pt x="17" y="178"/>
                </a:cubicBezTo>
                <a:cubicBezTo>
                  <a:pt x="16" y="178"/>
                  <a:pt x="16" y="178"/>
                  <a:pt x="16" y="178"/>
                </a:cubicBezTo>
                <a:cubicBezTo>
                  <a:pt x="16" y="177"/>
                  <a:pt x="16" y="177"/>
                  <a:pt x="16" y="177"/>
                </a:cubicBezTo>
                <a:cubicBezTo>
                  <a:pt x="16" y="176"/>
                  <a:pt x="16" y="174"/>
                  <a:pt x="16" y="173"/>
                </a:cubicBezTo>
                <a:cubicBezTo>
                  <a:pt x="16" y="172"/>
                  <a:pt x="16" y="172"/>
                  <a:pt x="16" y="171"/>
                </a:cubicBezTo>
                <a:cubicBezTo>
                  <a:pt x="16" y="170"/>
                  <a:pt x="16" y="170"/>
                  <a:pt x="16" y="170"/>
                </a:cubicBezTo>
                <a:cubicBezTo>
                  <a:pt x="16" y="170"/>
                  <a:pt x="16" y="170"/>
                  <a:pt x="16" y="169"/>
                </a:cubicBezTo>
                <a:cubicBezTo>
                  <a:pt x="13" y="162"/>
                  <a:pt x="11" y="157"/>
                  <a:pt x="9" y="151"/>
                </a:cubicBezTo>
                <a:cubicBezTo>
                  <a:pt x="7" y="146"/>
                  <a:pt x="6" y="140"/>
                  <a:pt x="5" y="133"/>
                </a:cubicBezTo>
                <a:cubicBezTo>
                  <a:pt x="5" y="132"/>
                  <a:pt x="5" y="131"/>
                  <a:pt x="5" y="130"/>
                </a:cubicBezTo>
                <a:cubicBezTo>
                  <a:pt x="5" y="117"/>
                  <a:pt x="9" y="103"/>
                  <a:pt x="16" y="92"/>
                </a:cubicBezTo>
                <a:cubicBezTo>
                  <a:pt x="20" y="88"/>
                  <a:pt x="24" y="84"/>
                  <a:pt x="28" y="81"/>
                </a:cubicBezTo>
                <a:cubicBezTo>
                  <a:pt x="33" y="77"/>
                  <a:pt x="37" y="72"/>
                  <a:pt x="39" y="66"/>
                </a:cubicBezTo>
                <a:cubicBezTo>
                  <a:pt x="40" y="66"/>
                  <a:pt x="41" y="66"/>
                  <a:pt x="41" y="66"/>
                </a:cubicBezTo>
                <a:moveTo>
                  <a:pt x="39" y="62"/>
                </a:moveTo>
                <a:cubicBezTo>
                  <a:pt x="39" y="62"/>
                  <a:pt x="38" y="62"/>
                  <a:pt x="38" y="62"/>
                </a:cubicBezTo>
                <a:cubicBezTo>
                  <a:pt x="37" y="61"/>
                  <a:pt x="36" y="61"/>
                  <a:pt x="36" y="61"/>
                </a:cubicBezTo>
                <a:cubicBezTo>
                  <a:pt x="36" y="60"/>
                  <a:pt x="36" y="60"/>
                  <a:pt x="36" y="60"/>
                </a:cubicBezTo>
                <a:cubicBezTo>
                  <a:pt x="35" y="59"/>
                  <a:pt x="35" y="59"/>
                  <a:pt x="35" y="59"/>
                </a:cubicBezTo>
                <a:cubicBezTo>
                  <a:pt x="35" y="59"/>
                  <a:pt x="35" y="59"/>
                  <a:pt x="35" y="59"/>
                </a:cubicBezTo>
                <a:cubicBezTo>
                  <a:pt x="35" y="59"/>
                  <a:pt x="35" y="59"/>
                  <a:pt x="35" y="59"/>
                </a:cubicBezTo>
                <a:cubicBezTo>
                  <a:pt x="36" y="59"/>
                  <a:pt x="37" y="59"/>
                  <a:pt x="38" y="59"/>
                </a:cubicBezTo>
                <a:cubicBezTo>
                  <a:pt x="38" y="59"/>
                  <a:pt x="39" y="59"/>
                  <a:pt x="39" y="59"/>
                </a:cubicBezTo>
                <a:cubicBezTo>
                  <a:pt x="40" y="59"/>
                  <a:pt x="40" y="59"/>
                  <a:pt x="41" y="59"/>
                </a:cubicBezTo>
                <a:cubicBezTo>
                  <a:pt x="40" y="60"/>
                  <a:pt x="40" y="61"/>
                  <a:pt x="39" y="62"/>
                </a:cubicBezTo>
                <a:moveTo>
                  <a:pt x="124" y="64"/>
                </a:moveTo>
                <a:cubicBezTo>
                  <a:pt x="123" y="64"/>
                  <a:pt x="123" y="64"/>
                  <a:pt x="122" y="64"/>
                </a:cubicBezTo>
                <a:cubicBezTo>
                  <a:pt x="123" y="62"/>
                  <a:pt x="125" y="60"/>
                  <a:pt x="126" y="58"/>
                </a:cubicBezTo>
                <a:cubicBezTo>
                  <a:pt x="127" y="58"/>
                  <a:pt x="129" y="58"/>
                  <a:pt x="130" y="58"/>
                </a:cubicBezTo>
                <a:cubicBezTo>
                  <a:pt x="130" y="58"/>
                  <a:pt x="131" y="58"/>
                  <a:pt x="131" y="58"/>
                </a:cubicBezTo>
                <a:cubicBezTo>
                  <a:pt x="131" y="60"/>
                  <a:pt x="131" y="62"/>
                  <a:pt x="131" y="64"/>
                </a:cubicBezTo>
                <a:cubicBezTo>
                  <a:pt x="129" y="64"/>
                  <a:pt x="127" y="64"/>
                  <a:pt x="124" y="64"/>
                </a:cubicBezTo>
                <a:cubicBezTo>
                  <a:pt x="124" y="64"/>
                  <a:pt x="124" y="64"/>
                  <a:pt x="124" y="64"/>
                </a:cubicBezTo>
                <a:cubicBezTo>
                  <a:pt x="124" y="64"/>
                  <a:pt x="124" y="64"/>
                  <a:pt x="124" y="64"/>
                </a:cubicBezTo>
                <a:moveTo>
                  <a:pt x="44" y="62"/>
                </a:moveTo>
                <a:cubicBezTo>
                  <a:pt x="45" y="61"/>
                  <a:pt x="46" y="60"/>
                  <a:pt x="46" y="59"/>
                </a:cubicBezTo>
                <a:cubicBezTo>
                  <a:pt x="46" y="59"/>
                  <a:pt x="46" y="59"/>
                  <a:pt x="46" y="59"/>
                </a:cubicBezTo>
                <a:cubicBezTo>
                  <a:pt x="48" y="58"/>
                  <a:pt x="51" y="58"/>
                  <a:pt x="54" y="58"/>
                </a:cubicBezTo>
                <a:cubicBezTo>
                  <a:pt x="53" y="59"/>
                  <a:pt x="53" y="59"/>
                  <a:pt x="52" y="60"/>
                </a:cubicBezTo>
                <a:cubicBezTo>
                  <a:pt x="52" y="61"/>
                  <a:pt x="52" y="61"/>
                  <a:pt x="52" y="61"/>
                </a:cubicBezTo>
                <a:cubicBezTo>
                  <a:pt x="50" y="61"/>
                  <a:pt x="48" y="61"/>
                  <a:pt x="45" y="62"/>
                </a:cubicBezTo>
                <a:cubicBezTo>
                  <a:pt x="44" y="62"/>
                  <a:pt x="44" y="62"/>
                  <a:pt x="44" y="62"/>
                </a:cubicBezTo>
                <a:moveTo>
                  <a:pt x="117" y="64"/>
                </a:moveTo>
                <a:cubicBezTo>
                  <a:pt x="115" y="64"/>
                  <a:pt x="113" y="63"/>
                  <a:pt x="111" y="63"/>
                </a:cubicBezTo>
                <a:cubicBezTo>
                  <a:pt x="112" y="61"/>
                  <a:pt x="113" y="59"/>
                  <a:pt x="115" y="57"/>
                </a:cubicBezTo>
                <a:cubicBezTo>
                  <a:pt x="117" y="58"/>
                  <a:pt x="119" y="58"/>
                  <a:pt x="121" y="58"/>
                </a:cubicBezTo>
                <a:cubicBezTo>
                  <a:pt x="119" y="60"/>
                  <a:pt x="118" y="62"/>
                  <a:pt x="117" y="64"/>
                </a:cubicBezTo>
                <a:moveTo>
                  <a:pt x="57" y="61"/>
                </a:moveTo>
                <a:cubicBezTo>
                  <a:pt x="58" y="60"/>
                  <a:pt x="58" y="58"/>
                  <a:pt x="59" y="57"/>
                </a:cubicBezTo>
                <a:cubicBezTo>
                  <a:pt x="61" y="57"/>
                  <a:pt x="63" y="56"/>
                  <a:pt x="65" y="56"/>
                </a:cubicBezTo>
                <a:cubicBezTo>
                  <a:pt x="65" y="56"/>
                  <a:pt x="65" y="56"/>
                  <a:pt x="65" y="56"/>
                </a:cubicBezTo>
                <a:cubicBezTo>
                  <a:pt x="65" y="57"/>
                  <a:pt x="64" y="58"/>
                  <a:pt x="64" y="59"/>
                </a:cubicBezTo>
                <a:cubicBezTo>
                  <a:pt x="64" y="60"/>
                  <a:pt x="64" y="60"/>
                  <a:pt x="64" y="60"/>
                </a:cubicBezTo>
                <a:cubicBezTo>
                  <a:pt x="62" y="60"/>
                  <a:pt x="59" y="61"/>
                  <a:pt x="57" y="61"/>
                </a:cubicBezTo>
                <a:moveTo>
                  <a:pt x="106" y="62"/>
                </a:moveTo>
                <a:cubicBezTo>
                  <a:pt x="104" y="62"/>
                  <a:pt x="102" y="61"/>
                  <a:pt x="100" y="61"/>
                </a:cubicBezTo>
                <a:cubicBezTo>
                  <a:pt x="102" y="59"/>
                  <a:pt x="103" y="57"/>
                  <a:pt x="104" y="56"/>
                </a:cubicBezTo>
                <a:cubicBezTo>
                  <a:pt x="106" y="56"/>
                  <a:pt x="108" y="57"/>
                  <a:pt x="110" y="57"/>
                </a:cubicBezTo>
                <a:cubicBezTo>
                  <a:pt x="109" y="59"/>
                  <a:pt x="107" y="60"/>
                  <a:pt x="106" y="62"/>
                </a:cubicBezTo>
                <a:moveTo>
                  <a:pt x="69" y="60"/>
                </a:moveTo>
                <a:cubicBezTo>
                  <a:pt x="69" y="58"/>
                  <a:pt x="70" y="57"/>
                  <a:pt x="71" y="56"/>
                </a:cubicBezTo>
                <a:cubicBezTo>
                  <a:pt x="71" y="55"/>
                  <a:pt x="71" y="55"/>
                  <a:pt x="71" y="55"/>
                </a:cubicBezTo>
                <a:cubicBezTo>
                  <a:pt x="73" y="55"/>
                  <a:pt x="74" y="55"/>
                  <a:pt x="76" y="54"/>
                </a:cubicBezTo>
                <a:cubicBezTo>
                  <a:pt x="75" y="56"/>
                  <a:pt x="74" y="57"/>
                  <a:pt x="73" y="58"/>
                </a:cubicBezTo>
                <a:cubicBezTo>
                  <a:pt x="73" y="59"/>
                  <a:pt x="73" y="59"/>
                  <a:pt x="73" y="59"/>
                </a:cubicBezTo>
                <a:cubicBezTo>
                  <a:pt x="72" y="59"/>
                  <a:pt x="70" y="59"/>
                  <a:pt x="69" y="60"/>
                </a:cubicBezTo>
                <a:moveTo>
                  <a:pt x="96" y="60"/>
                </a:moveTo>
                <a:cubicBezTo>
                  <a:pt x="95" y="59"/>
                  <a:pt x="94" y="59"/>
                  <a:pt x="93" y="59"/>
                </a:cubicBezTo>
                <a:cubicBezTo>
                  <a:pt x="94" y="57"/>
                  <a:pt x="95" y="55"/>
                  <a:pt x="96" y="54"/>
                </a:cubicBezTo>
                <a:cubicBezTo>
                  <a:pt x="97" y="54"/>
                  <a:pt x="97" y="54"/>
                  <a:pt x="97" y="54"/>
                </a:cubicBezTo>
                <a:cubicBezTo>
                  <a:pt x="97" y="54"/>
                  <a:pt x="98" y="55"/>
                  <a:pt x="99" y="55"/>
                </a:cubicBezTo>
                <a:cubicBezTo>
                  <a:pt x="98" y="56"/>
                  <a:pt x="97" y="58"/>
                  <a:pt x="96" y="60"/>
                </a:cubicBezTo>
                <a:moveTo>
                  <a:pt x="79" y="58"/>
                </a:moveTo>
                <a:cubicBezTo>
                  <a:pt x="79" y="56"/>
                  <a:pt x="80" y="55"/>
                  <a:pt x="81" y="54"/>
                </a:cubicBezTo>
                <a:cubicBezTo>
                  <a:pt x="82" y="53"/>
                  <a:pt x="82" y="53"/>
                  <a:pt x="82" y="53"/>
                </a:cubicBezTo>
                <a:cubicBezTo>
                  <a:pt x="82" y="53"/>
                  <a:pt x="83" y="53"/>
                  <a:pt x="83" y="53"/>
                </a:cubicBezTo>
                <a:cubicBezTo>
                  <a:pt x="83" y="54"/>
                  <a:pt x="84" y="55"/>
                  <a:pt x="84" y="55"/>
                </a:cubicBezTo>
                <a:cubicBezTo>
                  <a:pt x="84" y="56"/>
                  <a:pt x="83" y="56"/>
                  <a:pt x="83" y="56"/>
                </a:cubicBezTo>
                <a:cubicBezTo>
                  <a:pt x="83" y="57"/>
                  <a:pt x="83" y="57"/>
                  <a:pt x="82" y="57"/>
                </a:cubicBezTo>
                <a:cubicBezTo>
                  <a:pt x="82" y="57"/>
                  <a:pt x="82" y="57"/>
                  <a:pt x="82" y="57"/>
                </a:cubicBezTo>
                <a:cubicBezTo>
                  <a:pt x="81" y="57"/>
                  <a:pt x="81" y="57"/>
                  <a:pt x="81" y="57"/>
                </a:cubicBezTo>
                <a:cubicBezTo>
                  <a:pt x="81" y="57"/>
                  <a:pt x="81" y="57"/>
                  <a:pt x="81" y="57"/>
                </a:cubicBezTo>
                <a:cubicBezTo>
                  <a:pt x="80" y="57"/>
                  <a:pt x="80" y="57"/>
                  <a:pt x="80" y="57"/>
                </a:cubicBezTo>
                <a:cubicBezTo>
                  <a:pt x="80" y="58"/>
                  <a:pt x="79" y="58"/>
                  <a:pt x="79" y="58"/>
                </a:cubicBezTo>
                <a:moveTo>
                  <a:pt x="89" y="57"/>
                </a:moveTo>
                <a:cubicBezTo>
                  <a:pt x="88" y="57"/>
                  <a:pt x="88" y="57"/>
                  <a:pt x="88" y="57"/>
                </a:cubicBezTo>
                <a:cubicBezTo>
                  <a:pt x="88" y="56"/>
                  <a:pt x="88" y="56"/>
                  <a:pt x="88" y="55"/>
                </a:cubicBezTo>
                <a:cubicBezTo>
                  <a:pt x="88" y="54"/>
                  <a:pt x="87" y="52"/>
                  <a:pt x="87" y="51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51"/>
                  <a:pt x="88" y="51"/>
                  <a:pt x="88" y="51"/>
                </a:cubicBezTo>
                <a:cubicBezTo>
                  <a:pt x="89" y="52"/>
                  <a:pt x="90" y="52"/>
                  <a:pt x="91" y="52"/>
                </a:cubicBezTo>
                <a:cubicBezTo>
                  <a:pt x="90" y="54"/>
                  <a:pt x="89" y="55"/>
                  <a:pt x="89" y="57"/>
                </a:cubicBezTo>
                <a:moveTo>
                  <a:pt x="37" y="48"/>
                </a:moveTo>
                <a:cubicBezTo>
                  <a:pt x="38" y="48"/>
                  <a:pt x="38" y="48"/>
                  <a:pt x="39" y="48"/>
                </a:cubicBezTo>
                <a:cubicBezTo>
                  <a:pt x="39" y="47"/>
                  <a:pt x="39" y="47"/>
                  <a:pt x="40" y="47"/>
                </a:cubicBezTo>
                <a:cubicBezTo>
                  <a:pt x="40" y="47"/>
                  <a:pt x="41" y="47"/>
                  <a:pt x="41" y="47"/>
                </a:cubicBezTo>
                <a:cubicBezTo>
                  <a:pt x="40" y="50"/>
                  <a:pt x="40" y="52"/>
                  <a:pt x="38" y="54"/>
                </a:cubicBezTo>
                <a:cubicBezTo>
                  <a:pt x="38" y="55"/>
                  <a:pt x="38" y="55"/>
                  <a:pt x="38" y="55"/>
                </a:cubicBezTo>
                <a:cubicBezTo>
                  <a:pt x="38" y="55"/>
                  <a:pt x="38" y="55"/>
                  <a:pt x="38" y="55"/>
                </a:cubicBezTo>
                <a:cubicBezTo>
                  <a:pt x="38" y="55"/>
                  <a:pt x="38" y="55"/>
                  <a:pt x="38" y="55"/>
                </a:cubicBezTo>
                <a:cubicBezTo>
                  <a:pt x="37" y="55"/>
                  <a:pt x="36" y="55"/>
                  <a:pt x="35" y="54"/>
                </a:cubicBezTo>
                <a:cubicBezTo>
                  <a:pt x="35" y="54"/>
                  <a:pt x="34" y="54"/>
                  <a:pt x="34" y="52"/>
                </a:cubicBezTo>
                <a:cubicBezTo>
                  <a:pt x="34" y="51"/>
                  <a:pt x="34" y="51"/>
                  <a:pt x="34" y="51"/>
                </a:cubicBezTo>
                <a:cubicBezTo>
                  <a:pt x="34" y="51"/>
                  <a:pt x="34" y="50"/>
                  <a:pt x="35" y="49"/>
                </a:cubicBezTo>
                <a:cubicBezTo>
                  <a:pt x="35" y="49"/>
                  <a:pt x="36" y="48"/>
                  <a:pt x="37" y="48"/>
                </a:cubicBezTo>
                <a:cubicBezTo>
                  <a:pt x="37" y="48"/>
                  <a:pt x="37" y="48"/>
                  <a:pt x="37" y="48"/>
                </a:cubicBezTo>
                <a:moveTo>
                  <a:pt x="91" y="48"/>
                </a:moveTo>
                <a:cubicBezTo>
                  <a:pt x="91" y="48"/>
                  <a:pt x="90" y="48"/>
                  <a:pt x="89" y="47"/>
                </a:cubicBezTo>
                <a:cubicBezTo>
                  <a:pt x="89" y="47"/>
                  <a:pt x="89" y="47"/>
                  <a:pt x="89" y="47"/>
                </a:cubicBezTo>
                <a:cubicBezTo>
                  <a:pt x="89" y="46"/>
                  <a:pt x="89" y="46"/>
                  <a:pt x="89" y="46"/>
                </a:cubicBezTo>
                <a:cubicBezTo>
                  <a:pt x="90" y="46"/>
                  <a:pt x="90" y="46"/>
                  <a:pt x="91" y="46"/>
                </a:cubicBezTo>
                <a:cubicBezTo>
                  <a:pt x="91" y="47"/>
                  <a:pt x="91" y="47"/>
                  <a:pt x="91" y="48"/>
                </a:cubicBezTo>
                <a:moveTo>
                  <a:pt x="43" y="55"/>
                </a:moveTo>
                <a:cubicBezTo>
                  <a:pt x="44" y="52"/>
                  <a:pt x="45" y="49"/>
                  <a:pt x="45" y="47"/>
                </a:cubicBezTo>
                <a:cubicBezTo>
                  <a:pt x="48" y="46"/>
                  <a:pt x="51" y="46"/>
                  <a:pt x="54" y="45"/>
                </a:cubicBezTo>
                <a:cubicBezTo>
                  <a:pt x="53" y="48"/>
                  <a:pt x="52" y="51"/>
                  <a:pt x="51" y="53"/>
                </a:cubicBezTo>
                <a:cubicBezTo>
                  <a:pt x="51" y="54"/>
                  <a:pt x="51" y="54"/>
                  <a:pt x="51" y="54"/>
                </a:cubicBezTo>
                <a:cubicBezTo>
                  <a:pt x="48" y="54"/>
                  <a:pt x="45" y="54"/>
                  <a:pt x="43" y="55"/>
                </a:cubicBezTo>
                <a:moveTo>
                  <a:pt x="56" y="53"/>
                </a:moveTo>
                <a:cubicBezTo>
                  <a:pt x="57" y="50"/>
                  <a:pt x="58" y="48"/>
                  <a:pt x="59" y="45"/>
                </a:cubicBezTo>
                <a:cubicBezTo>
                  <a:pt x="61" y="45"/>
                  <a:pt x="64" y="44"/>
                  <a:pt x="66" y="44"/>
                </a:cubicBezTo>
                <a:cubicBezTo>
                  <a:pt x="65" y="47"/>
                  <a:pt x="64" y="49"/>
                  <a:pt x="63" y="52"/>
                </a:cubicBezTo>
                <a:cubicBezTo>
                  <a:pt x="61" y="52"/>
                  <a:pt x="58" y="53"/>
                  <a:pt x="56" y="53"/>
                </a:cubicBezTo>
                <a:moveTo>
                  <a:pt x="96" y="49"/>
                </a:moveTo>
                <a:cubicBezTo>
                  <a:pt x="95" y="49"/>
                  <a:pt x="95" y="49"/>
                  <a:pt x="95" y="49"/>
                </a:cubicBezTo>
                <a:cubicBezTo>
                  <a:pt x="95" y="49"/>
                  <a:pt x="95" y="48"/>
                  <a:pt x="95" y="48"/>
                </a:cubicBezTo>
                <a:cubicBezTo>
                  <a:pt x="95" y="47"/>
                  <a:pt x="96" y="46"/>
                  <a:pt x="96" y="45"/>
                </a:cubicBezTo>
                <a:cubicBezTo>
                  <a:pt x="97" y="44"/>
                  <a:pt x="99" y="44"/>
                  <a:pt x="100" y="43"/>
                </a:cubicBezTo>
                <a:cubicBezTo>
                  <a:pt x="100" y="45"/>
                  <a:pt x="100" y="46"/>
                  <a:pt x="100" y="48"/>
                </a:cubicBezTo>
                <a:cubicBezTo>
                  <a:pt x="99" y="48"/>
                  <a:pt x="98" y="49"/>
                  <a:pt x="96" y="49"/>
                </a:cubicBezTo>
                <a:moveTo>
                  <a:pt x="68" y="51"/>
                </a:moveTo>
                <a:cubicBezTo>
                  <a:pt x="69" y="49"/>
                  <a:pt x="70" y="46"/>
                  <a:pt x="71" y="43"/>
                </a:cubicBezTo>
                <a:cubicBezTo>
                  <a:pt x="73" y="43"/>
                  <a:pt x="75" y="43"/>
                  <a:pt x="76" y="43"/>
                </a:cubicBezTo>
                <a:cubicBezTo>
                  <a:pt x="75" y="45"/>
                  <a:pt x="74" y="48"/>
                  <a:pt x="73" y="50"/>
                </a:cubicBezTo>
                <a:cubicBezTo>
                  <a:pt x="72" y="51"/>
                  <a:pt x="70" y="51"/>
                  <a:pt x="68" y="51"/>
                </a:cubicBezTo>
                <a:moveTo>
                  <a:pt x="78" y="50"/>
                </a:moveTo>
                <a:cubicBezTo>
                  <a:pt x="79" y="47"/>
                  <a:pt x="80" y="45"/>
                  <a:pt x="81" y="43"/>
                </a:cubicBezTo>
                <a:cubicBezTo>
                  <a:pt x="81" y="43"/>
                  <a:pt x="82" y="43"/>
                  <a:pt x="83" y="43"/>
                </a:cubicBezTo>
                <a:cubicBezTo>
                  <a:pt x="83" y="43"/>
                  <a:pt x="84" y="43"/>
                  <a:pt x="84" y="44"/>
                </a:cubicBezTo>
                <a:cubicBezTo>
                  <a:pt x="85" y="44"/>
                  <a:pt x="85" y="44"/>
                  <a:pt x="85" y="45"/>
                </a:cubicBezTo>
                <a:cubicBezTo>
                  <a:pt x="85" y="45"/>
                  <a:pt x="85" y="45"/>
                  <a:pt x="85" y="45"/>
                </a:cubicBezTo>
                <a:cubicBezTo>
                  <a:pt x="85" y="46"/>
                  <a:pt x="85" y="46"/>
                  <a:pt x="85" y="46"/>
                </a:cubicBezTo>
                <a:cubicBezTo>
                  <a:pt x="84" y="46"/>
                  <a:pt x="84" y="46"/>
                  <a:pt x="84" y="46"/>
                </a:cubicBezTo>
                <a:cubicBezTo>
                  <a:pt x="84" y="47"/>
                  <a:pt x="84" y="47"/>
                  <a:pt x="84" y="47"/>
                </a:cubicBezTo>
                <a:cubicBezTo>
                  <a:pt x="84" y="47"/>
                  <a:pt x="84" y="47"/>
                  <a:pt x="84" y="47"/>
                </a:cubicBezTo>
                <a:cubicBezTo>
                  <a:pt x="83" y="48"/>
                  <a:pt x="83" y="49"/>
                  <a:pt x="82" y="49"/>
                </a:cubicBezTo>
                <a:cubicBezTo>
                  <a:pt x="82" y="49"/>
                  <a:pt x="82" y="49"/>
                  <a:pt x="81" y="49"/>
                </a:cubicBezTo>
                <a:cubicBezTo>
                  <a:pt x="80" y="49"/>
                  <a:pt x="79" y="49"/>
                  <a:pt x="78" y="50"/>
                </a:cubicBezTo>
                <a:moveTo>
                  <a:pt x="104" y="45"/>
                </a:moveTo>
                <a:cubicBezTo>
                  <a:pt x="105" y="44"/>
                  <a:pt x="105" y="42"/>
                  <a:pt x="105" y="41"/>
                </a:cubicBezTo>
                <a:cubicBezTo>
                  <a:pt x="107" y="40"/>
                  <a:pt x="109" y="39"/>
                  <a:pt x="110" y="37"/>
                </a:cubicBezTo>
                <a:cubicBezTo>
                  <a:pt x="111" y="38"/>
                  <a:pt x="111" y="39"/>
                  <a:pt x="111" y="40"/>
                </a:cubicBezTo>
                <a:cubicBezTo>
                  <a:pt x="109" y="42"/>
                  <a:pt x="107" y="44"/>
                  <a:pt x="104" y="45"/>
                </a:cubicBezTo>
                <a:moveTo>
                  <a:pt x="47" y="35"/>
                </a:moveTo>
                <a:cubicBezTo>
                  <a:pt x="48" y="35"/>
                  <a:pt x="48" y="35"/>
                  <a:pt x="48" y="35"/>
                </a:cubicBezTo>
                <a:cubicBezTo>
                  <a:pt x="49" y="35"/>
                  <a:pt x="50" y="35"/>
                  <a:pt x="50" y="34"/>
                </a:cubicBezTo>
                <a:cubicBezTo>
                  <a:pt x="50" y="33"/>
                  <a:pt x="50" y="32"/>
                  <a:pt x="50" y="32"/>
                </a:cubicBezTo>
                <a:cubicBezTo>
                  <a:pt x="50" y="30"/>
                  <a:pt x="50" y="29"/>
                  <a:pt x="49" y="28"/>
                </a:cubicBezTo>
                <a:cubicBezTo>
                  <a:pt x="46" y="21"/>
                  <a:pt x="41" y="14"/>
                  <a:pt x="39" y="8"/>
                </a:cubicBezTo>
                <a:cubicBezTo>
                  <a:pt x="39" y="8"/>
                  <a:pt x="39" y="8"/>
                  <a:pt x="39" y="8"/>
                </a:cubicBezTo>
                <a:cubicBezTo>
                  <a:pt x="39" y="7"/>
                  <a:pt x="39" y="7"/>
                  <a:pt x="40" y="7"/>
                </a:cubicBezTo>
                <a:cubicBezTo>
                  <a:pt x="50" y="7"/>
                  <a:pt x="56" y="5"/>
                  <a:pt x="65" y="5"/>
                </a:cubicBezTo>
                <a:cubicBezTo>
                  <a:pt x="65" y="5"/>
                  <a:pt x="65" y="5"/>
                  <a:pt x="65" y="5"/>
                </a:cubicBezTo>
                <a:cubicBezTo>
                  <a:pt x="65" y="5"/>
                  <a:pt x="65" y="5"/>
                  <a:pt x="65" y="5"/>
                </a:cubicBezTo>
                <a:cubicBezTo>
                  <a:pt x="65" y="5"/>
                  <a:pt x="65" y="5"/>
                  <a:pt x="65" y="5"/>
                </a:cubicBezTo>
                <a:cubicBezTo>
                  <a:pt x="65" y="6"/>
                  <a:pt x="65" y="6"/>
                  <a:pt x="65" y="6"/>
                </a:cubicBezTo>
                <a:cubicBezTo>
                  <a:pt x="65" y="6"/>
                  <a:pt x="65" y="6"/>
                  <a:pt x="65" y="6"/>
                </a:cubicBezTo>
                <a:cubicBezTo>
                  <a:pt x="64" y="8"/>
                  <a:pt x="62" y="11"/>
                  <a:pt x="61" y="14"/>
                </a:cubicBezTo>
                <a:cubicBezTo>
                  <a:pt x="61" y="16"/>
                  <a:pt x="60" y="19"/>
                  <a:pt x="60" y="21"/>
                </a:cubicBezTo>
                <a:cubicBezTo>
                  <a:pt x="60" y="24"/>
                  <a:pt x="61" y="27"/>
                  <a:pt x="63" y="30"/>
                </a:cubicBezTo>
                <a:cubicBezTo>
                  <a:pt x="63" y="31"/>
                  <a:pt x="64" y="32"/>
                  <a:pt x="65" y="32"/>
                </a:cubicBezTo>
                <a:cubicBezTo>
                  <a:pt x="65" y="32"/>
                  <a:pt x="65" y="32"/>
                  <a:pt x="65" y="32"/>
                </a:cubicBezTo>
                <a:cubicBezTo>
                  <a:pt x="66" y="31"/>
                  <a:pt x="67" y="31"/>
                  <a:pt x="67" y="30"/>
                </a:cubicBezTo>
                <a:cubicBezTo>
                  <a:pt x="69" y="26"/>
                  <a:pt x="69" y="23"/>
                  <a:pt x="70" y="19"/>
                </a:cubicBezTo>
                <a:cubicBezTo>
                  <a:pt x="71" y="16"/>
                  <a:pt x="72" y="13"/>
                  <a:pt x="74" y="10"/>
                </a:cubicBezTo>
                <a:cubicBezTo>
                  <a:pt x="75" y="9"/>
                  <a:pt x="76" y="9"/>
                  <a:pt x="78" y="8"/>
                </a:cubicBezTo>
                <a:cubicBezTo>
                  <a:pt x="79" y="9"/>
                  <a:pt x="79" y="9"/>
                  <a:pt x="80" y="10"/>
                </a:cubicBezTo>
                <a:cubicBezTo>
                  <a:pt x="85" y="10"/>
                  <a:pt x="90" y="11"/>
                  <a:pt x="94" y="13"/>
                </a:cubicBezTo>
                <a:cubicBezTo>
                  <a:pt x="86" y="19"/>
                  <a:pt x="80" y="29"/>
                  <a:pt x="79" y="38"/>
                </a:cubicBezTo>
                <a:cubicBezTo>
                  <a:pt x="78" y="38"/>
                  <a:pt x="78" y="38"/>
                  <a:pt x="78" y="38"/>
                </a:cubicBezTo>
                <a:cubicBezTo>
                  <a:pt x="75" y="39"/>
                  <a:pt x="65" y="40"/>
                  <a:pt x="56" y="41"/>
                </a:cubicBezTo>
                <a:cubicBezTo>
                  <a:pt x="52" y="41"/>
                  <a:pt x="47" y="42"/>
                  <a:pt x="44" y="42"/>
                </a:cubicBezTo>
                <a:cubicBezTo>
                  <a:pt x="42" y="43"/>
                  <a:pt x="40" y="43"/>
                  <a:pt x="39" y="43"/>
                </a:cubicBezTo>
                <a:cubicBezTo>
                  <a:pt x="39" y="42"/>
                  <a:pt x="39" y="41"/>
                  <a:pt x="39" y="40"/>
                </a:cubicBezTo>
                <a:cubicBezTo>
                  <a:pt x="37" y="35"/>
                  <a:pt x="35" y="31"/>
                  <a:pt x="31" y="27"/>
                </a:cubicBezTo>
                <a:cubicBezTo>
                  <a:pt x="29" y="24"/>
                  <a:pt x="25" y="22"/>
                  <a:pt x="21" y="20"/>
                </a:cubicBezTo>
                <a:cubicBezTo>
                  <a:pt x="24" y="17"/>
                  <a:pt x="27" y="16"/>
                  <a:pt x="31" y="15"/>
                </a:cubicBezTo>
                <a:cubicBezTo>
                  <a:pt x="33" y="18"/>
                  <a:pt x="36" y="24"/>
                  <a:pt x="41" y="32"/>
                </a:cubicBezTo>
                <a:cubicBezTo>
                  <a:pt x="42" y="33"/>
                  <a:pt x="43" y="34"/>
                  <a:pt x="44" y="34"/>
                </a:cubicBezTo>
                <a:cubicBezTo>
                  <a:pt x="45" y="35"/>
                  <a:pt x="46" y="35"/>
                  <a:pt x="47" y="35"/>
                </a:cubicBezTo>
                <a:moveTo>
                  <a:pt x="65" y="0"/>
                </a:moveTo>
                <a:cubicBezTo>
                  <a:pt x="65" y="0"/>
                  <a:pt x="65" y="0"/>
                  <a:pt x="65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55" y="0"/>
                  <a:pt x="49" y="1"/>
                  <a:pt x="40" y="1"/>
                </a:cubicBezTo>
                <a:cubicBezTo>
                  <a:pt x="36" y="1"/>
                  <a:pt x="33" y="4"/>
                  <a:pt x="33" y="8"/>
                </a:cubicBezTo>
                <a:cubicBezTo>
                  <a:pt x="33" y="9"/>
                  <a:pt x="33" y="9"/>
                  <a:pt x="34" y="10"/>
                </a:cubicBezTo>
                <a:cubicBezTo>
                  <a:pt x="34" y="11"/>
                  <a:pt x="34" y="11"/>
                  <a:pt x="34" y="11"/>
                </a:cubicBezTo>
                <a:cubicBezTo>
                  <a:pt x="34" y="10"/>
                  <a:pt x="33" y="10"/>
                  <a:pt x="32" y="10"/>
                </a:cubicBezTo>
                <a:cubicBezTo>
                  <a:pt x="32" y="10"/>
                  <a:pt x="32" y="10"/>
                  <a:pt x="31" y="10"/>
                </a:cubicBezTo>
                <a:cubicBezTo>
                  <a:pt x="31" y="10"/>
                  <a:pt x="31" y="10"/>
                  <a:pt x="31" y="10"/>
                </a:cubicBezTo>
                <a:cubicBezTo>
                  <a:pt x="25" y="10"/>
                  <a:pt x="19" y="14"/>
                  <a:pt x="15" y="19"/>
                </a:cubicBezTo>
                <a:cubicBezTo>
                  <a:pt x="15" y="20"/>
                  <a:pt x="15" y="21"/>
                  <a:pt x="16" y="22"/>
                </a:cubicBezTo>
                <a:cubicBezTo>
                  <a:pt x="16" y="23"/>
                  <a:pt x="16" y="23"/>
                  <a:pt x="17" y="24"/>
                </a:cubicBezTo>
                <a:cubicBezTo>
                  <a:pt x="21" y="26"/>
                  <a:pt x="25" y="28"/>
                  <a:pt x="28" y="31"/>
                </a:cubicBezTo>
                <a:cubicBezTo>
                  <a:pt x="30" y="34"/>
                  <a:pt x="32" y="37"/>
                  <a:pt x="34" y="42"/>
                </a:cubicBezTo>
                <a:cubicBezTo>
                  <a:pt x="34" y="42"/>
                  <a:pt x="34" y="43"/>
                  <a:pt x="34" y="44"/>
                </a:cubicBezTo>
                <a:cubicBezTo>
                  <a:pt x="33" y="45"/>
                  <a:pt x="33" y="46"/>
                  <a:pt x="32" y="46"/>
                </a:cubicBezTo>
                <a:cubicBezTo>
                  <a:pt x="31" y="48"/>
                  <a:pt x="30" y="49"/>
                  <a:pt x="30" y="51"/>
                </a:cubicBezTo>
                <a:cubicBezTo>
                  <a:pt x="30" y="52"/>
                  <a:pt x="30" y="52"/>
                  <a:pt x="30" y="53"/>
                </a:cubicBezTo>
                <a:cubicBezTo>
                  <a:pt x="30" y="54"/>
                  <a:pt x="31" y="56"/>
                  <a:pt x="32" y="57"/>
                </a:cubicBezTo>
                <a:cubicBezTo>
                  <a:pt x="31" y="58"/>
                  <a:pt x="31" y="59"/>
                  <a:pt x="31" y="59"/>
                </a:cubicBezTo>
                <a:cubicBezTo>
                  <a:pt x="31" y="61"/>
                  <a:pt x="31" y="62"/>
                  <a:pt x="32" y="63"/>
                </a:cubicBezTo>
                <a:cubicBezTo>
                  <a:pt x="32" y="63"/>
                  <a:pt x="33" y="64"/>
                  <a:pt x="34" y="65"/>
                </a:cubicBezTo>
                <a:cubicBezTo>
                  <a:pt x="32" y="70"/>
                  <a:pt x="29" y="73"/>
                  <a:pt x="25" y="77"/>
                </a:cubicBezTo>
                <a:cubicBezTo>
                  <a:pt x="21" y="80"/>
                  <a:pt x="16" y="84"/>
                  <a:pt x="12" y="89"/>
                </a:cubicBezTo>
                <a:cubicBezTo>
                  <a:pt x="4" y="101"/>
                  <a:pt x="0" y="116"/>
                  <a:pt x="0" y="130"/>
                </a:cubicBezTo>
                <a:cubicBezTo>
                  <a:pt x="0" y="131"/>
                  <a:pt x="0" y="132"/>
                  <a:pt x="0" y="133"/>
                </a:cubicBezTo>
                <a:cubicBezTo>
                  <a:pt x="0" y="141"/>
                  <a:pt x="2" y="147"/>
                  <a:pt x="4" y="153"/>
                </a:cubicBezTo>
                <a:cubicBezTo>
                  <a:pt x="6" y="159"/>
                  <a:pt x="8" y="164"/>
                  <a:pt x="11" y="171"/>
                </a:cubicBezTo>
                <a:cubicBezTo>
                  <a:pt x="11" y="171"/>
                  <a:pt x="11" y="172"/>
                  <a:pt x="11" y="173"/>
                </a:cubicBezTo>
                <a:cubicBezTo>
                  <a:pt x="11" y="174"/>
                  <a:pt x="11" y="176"/>
                  <a:pt x="11" y="177"/>
                </a:cubicBezTo>
                <a:cubicBezTo>
                  <a:pt x="11" y="178"/>
                  <a:pt x="11" y="178"/>
                  <a:pt x="11" y="179"/>
                </a:cubicBezTo>
                <a:cubicBezTo>
                  <a:pt x="11" y="179"/>
                  <a:pt x="12" y="180"/>
                  <a:pt x="12" y="180"/>
                </a:cubicBezTo>
                <a:cubicBezTo>
                  <a:pt x="12" y="180"/>
                  <a:pt x="12" y="181"/>
                  <a:pt x="13" y="182"/>
                </a:cubicBezTo>
                <a:cubicBezTo>
                  <a:pt x="14" y="183"/>
                  <a:pt x="15" y="183"/>
                  <a:pt x="16" y="183"/>
                </a:cubicBezTo>
                <a:cubicBezTo>
                  <a:pt x="17" y="183"/>
                  <a:pt x="17" y="183"/>
                  <a:pt x="17" y="183"/>
                </a:cubicBezTo>
                <a:cubicBezTo>
                  <a:pt x="18" y="183"/>
                  <a:pt x="20" y="182"/>
                  <a:pt x="21" y="182"/>
                </a:cubicBezTo>
                <a:cubicBezTo>
                  <a:pt x="22" y="181"/>
                  <a:pt x="23" y="180"/>
                  <a:pt x="24" y="180"/>
                </a:cubicBezTo>
                <a:cubicBezTo>
                  <a:pt x="27" y="178"/>
                  <a:pt x="31" y="177"/>
                  <a:pt x="35" y="177"/>
                </a:cubicBezTo>
                <a:cubicBezTo>
                  <a:pt x="35" y="177"/>
                  <a:pt x="35" y="177"/>
                  <a:pt x="35" y="177"/>
                </a:cubicBezTo>
                <a:cubicBezTo>
                  <a:pt x="39" y="177"/>
                  <a:pt x="42" y="178"/>
                  <a:pt x="46" y="178"/>
                </a:cubicBezTo>
                <a:cubicBezTo>
                  <a:pt x="51" y="178"/>
                  <a:pt x="56" y="179"/>
                  <a:pt x="61" y="179"/>
                </a:cubicBezTo>
                <a:cubicBezTo>
                  <a:pt x="64" y="179"/>
                  <a:pt x="67" y="179"/>
                  <a:pt x="71" y="178"/>
                </a:cubicBezTo>
                <a:cubicBezTo>
                  <a:pt x="79" y="178"/>
                  <a:pt x="87" y="177"/>
                  <a:pt x="95" y="176"/>
                </a:cubicBezTo>
                <a:cubicBezTo>
                  <a:pt x="100" y="175"/>
                  <a:pt x="103" y="175"/>
                  <a:pt x="106" y="174"/>
                </a:cubicBezTo>
                <a:cubicBezTo>
                  <a:pt x="109" y="173"/>
                  <a:pt x="112" y="173"/>
                  <a:pt x="116" y="172"/>
                </a:cubicBezTo>
                <a:cubicBezTo>
                  <a:pt x="116" y="172"/>
                  <a:pt x="116" y="173"/>
                  <a:pt x="117" y="173"/>
                </a:cubicBezTo>
                <a:cubicBezTo>
                  <a:pt x="118" y="173"/>
                  <a:pt x="119" y="174"/>
                  <a:pt x="121" y="174"/>
                </a:cubicBezTo>
                <a:cubicBezTo>
                  <a:pt x="122" y="175"/>
                  <a:pt x="124" y="175"/>
                  <a:pt x="126" y="175"/>
                </a:cubicBezTo>
                <a:cubicBezTo>
                  <a:pt x="127" y="175"/>
                  <a:pt x="128" y="175"/>
                  <a:pt x="129" y="175"/>
                </a:cubicBezTo>
                <a:cubicBezTo>
                  <a:pt x="130" y="175"/>
                  <a:pt x="131" y="174"/>
                  <a:pt x="131" y="173"/>
                </a:cubicBezTo>
                <a:cubicBezTo>
                  <a:pt x="133" y="172"/>
                  <a:pt x="133" y="170"/>
                  <a:pt x="133" y="169"/>
                </a:cubicBezTo>
                <a:cubicBezTo>
                  <a:pt x="133" y="167"/>
                  <a:pt x="132" y="164"/>
                  <a:pt x="131" y="162"/>
                </a:cubicBezTo>
                <a:cubicBezTo>
                  <a:pt x="131" y="161"/>
                  <a:pt x="131" y="160"/>
                  <a:pt x="131" y="159"/>
                </a:cubicBezTo>
                <a:cubicBezTo>
                  <a:pt x="130" y="158"/>
                  <a:pt x="130" y="157"/>
                  <a:pt x="130" y="157"/>
                </a:cubicBezTo>
                <a:cubicBezTo>
                  <a:pt x="130" y="157"/>
                  <a:pt x="130" y="157"/>
                  <a:pt x="130" y="157"/>
                </a:cubicBezTo>
                <a:cubicBezTo>
                  <a:pt x="130" y="157"/>
                  <a:pt x="130" y="157"/>
                  <a:pt x="130" y="157"/>
                </a:cubicBezTo>
                <a:cubicBezTo>
                  <a:pt x="130" y="153"/>
                  <a:pt x="131" y="151"/>
                  <a:pt x="132" y="148"/>
                </a:cubicBezTo>
                <a:cubicBezTo>
                  <a:pt x="133" y="145"/>
                  <a:pt x="134" y="142"/>
                  <a:pt x="135" y="138"/>
                </a:cubicBezTo>
                <a:cubicBezTo>
                  <a:pt x="136" y="135"/>
                  <a:pt x="136" y="131"/>
                  <a:pt x="136" y="128"/>
                </a:cubicBezTo>
                <a:cubicBezTo>
                  <a:pt x="136" y="116"/>
                  <a:pt x="133" y="105"/>
                  <a:pt x="126" y="95"/>
                </a:cubicBezTo>
                <a:cubicBezTo>
                  <a:pt x="120" y="86"/>
                  <a:pt x="110" y="79"/>
                  <a:pt x="101" y="73"/>
                </a:cubicBezTo>
                <a:cubicBezTo>
                  <a:pt x="96" y="69"/>
                  <a:pt x="92" y="67"/>
                  <a:pt x="89" y="64"/>
                </a:cubicBezTo>
                <a:cubicBezTo>
                  <a:pt x="88" y="63"/>
                  <a:pt x="86" y="62"/>
                  <a:pt x="86" y="61"/>
                </a:cubicBezTo>
                <a:cubicBezTo>
                  <a:pt x="85" y="60"/>
                  <a:pt x="85" y="60"/>
                  <a:pt x="85" y="60"/>
                </a:cubicBezTo>
                <a:cubicBezTo>
                  <a:pt x="85" y="60"/>
                  <a:pt x="85" y="60"/>
                  <a:pt x="85" y="60"/>
                </a:cubicBezTo>
                <a:cubicBezTo>
                  <a:pt x="91" y="63"/>
                  <a:pt x="98" y="65"/>
                  <a:pt x="106" y="67"/>
                </a:cubicBezTo>
                <a:cubicBezTo>
                  <a:pt x="106" y="67"/>
                  <a:pt x="106" y="67"/>
                  <a:pt x="106" y="67"/>
                </a:cubicBezTo>
                <a:cubicBezTo>
                  <a:pt x="112" y="68"/>
                  <a:pt x="119" y="69"/>
                  <a:pt x="124" y="69"/>
                </a:cubicBezTo>
                <a:cubicBezTo>
                  <a:pt x="128" y="69"/>
                  <a:pt x="131" y="69"/>
                  <a:pt x="133" y="68"/>
                </a:cubicBezTo>
                <a:cubicBezTo>
                  <a:pt x="134" y="68"/>
                  <a:pt x="135" y="67"/>
                  <a:pt x="135" y="66"/>
                </a:cubicBezTo>
                <a:cubicBezTo>
                  <a:pt x="135" y="65"/>
                  <a:pt x="135" y="65"/>
                  <a:pt x="135" y="64"/>
                </a:cubicBezTo>
                <a:cubicBezTo>
                  <a:pt x="135" y="62"/>
                  <a:pt x="135" y="59"/>
                  <a:pt x="136" y="57"/>
                </a:cubicBezTo>
                <a:cubicBezTo>
                  <a:pt x="137" y="56"/>
                  <a:pt x="137" y="56"/>
                  <a:pt x="136" y="55"/>
                </a:cubicBezTo>
                <a:cubicBezTo>
                  <a:pt x="136" y="54"/>
                  <a:pt x="135" y="54"/>
                  <a:pt x="134" y="54"/>
                </a:cubicBezTo>
                <a:cubicBezTo>
                  <a:pt x="134" y="54"/>
                  <a:pt x="134" y="54"/>
                  <a:pt x="134" y="54"/>
                </a:cubicBezTo>
                <a:cubicBezTo>
                  <a:pt x="133" y="54"/>
                  <a:pt x="131" y="54"/>
                  <a:pt x="130" y="54"/>
                </a:cubicBezTo>
                <a:cubicBezTo>
                  <a:pt x="121" y="54"/>
                  <a:pt x="112" y="53"/>
                  <a:pt x="103" y="51"/>
                </a:cubicBezTo>
                <a:cubicBezTo>
                  <a:pt x="104" y="50"/>
                  <a:pt x="104" y="50"/>
                  <a:pt x="104" y="50"/>
                </a:cubicBezTo>
                <a:cubicBezTo>
                  <a:pt x="108" y="48"/>
                  <a:pt x="111" y="46"/>
                  <a:pt x="115" y="43"/>
                </a:cubicBezTo>
                <a:cubicBezTo>
                  <a:pt x="115" y="43"/>
                  <a:pt x="115" y="43"/>
                  <a:pt x="115" y="43"/>
                </a:cubicBezTo>
                <a:cubicBezTo>
                  <a:pt x="115" y="42"/>
                  <a:pt x="115" y="42"/>
                  <a:pt x="115" y="42"/>
                </a:cubicBezTo>
                <a:cubicBezTo>
                  <a:pt x="116" y="42"/>
                  <a:pt x="116" y="42"/>
                  <a:pt x="116" y="41"/>
                </a:cubicBezTo>
                <a:cubicBezTo>
                  <a:pt x="116" y="40"/>
                  <a:pt x="116" y="40"/>
                  <a:pt x="116" y="40"/>
                </a:cubicBezTo>
                <a:cubicBezTo>
                  <a:pt x="116" y="40"/>
                  <a:pt x="116" y="40"/>
                  <a:pt x="116" y="40"/>
                </a:cubicBezTo>
                <a:cubicBezTo>
                  <a:pt x="115" y="37"/>
                  <a:pt x="114" y="35"/>
                  <a:pt x="113" y="33"/>
                </a:cubicBezTo>
                <a:cubicBezTo>
                  <a:pt x="113" y="33"/>
                  <a:pt x="112" y="32"/>
                  <a:pt x="112" y="32"/>
                </a:cubicBezTo>
                <a:cubicBezTo>
                  <a:pt x="112" y="32"/>
                  <a:pt x="111" y="32"/>
                  <a:pt x="111" y="32"/>
                </a:cubicBezTo>
                <a:cubicBezTo>
                  <a:pt x="111" y="32"/>
                  <a:pt x="110" y="32"/>
                  <a:pt x="110" y="32"/>
                </a:cubicBezTo>
                <a:cubicBezTo>
                  <a:pt x="103" y="37"/>
                  <a:pt x="96" y="42"/>
                  <a:pt x="88" y="42"/>
                </a:cubicBezTo>
                <a:cubicBezTo>
                  <a:pt x="88" y="41"/>
                  <a:pt x="88" y="41"/>
                  <a:pt x="87" y="41"/>
                </a:cubicBezTo>
                <a:cubicBezTo>
                  <a:pt x="87" y="40"/>
                  <a:pt x="85" y="39"/>
                  <a:pt x="84" y="39"/>
                </a:cubicBezTo>
                <a:cubicBezTo>
                  <a:pt x="85" y="30"/>
                  <a:pt x="92" y="21"/>
                  <a:pt x="100" y="15"/>
                </a:cubicBezTo>
                <a:cubicBezTo>
                  <a:pt x="101" y="15"/>
                  <a:pt x="101" y="14"/>
                  <a:pt x="101" y="13"/>
                </a:cubicBezTo>
                <a:cubicBezTo>
                  <a:pt x="101" y="12"/>
                  <a:pt x="101" y="11"/>
                  <a:pt x="100" y="11"/>
                </a:cubicBezTo>
                <a:cubicBezTo>
                  <a:pt x="95" y="8"/>
                  <a:pt x="90" y="6"/>
                  <a:pt x="84" y="5"/>
                </a:cubicBezTo>
                <a:cubicBezTo>
                  <a:pt x="84" y="4"/>
                  <a:pt x="83" y="4"/>
                  <a:pt x="83" y="4"/>
                </a:cubicBezTo>
                <a:cubicBezTo>
                  <a:pt x="82" y="4"/>
                  <a:pt x="82" y="4"/>
                  <a:pt x="82" y="4"/>
                </a:cubicBezTo>
                <a:cubicBezTo>
                  <a:pt x="82" y="4"/>
                  <a:pt x="82" y="4"/>
                  <a:pt x="82" y="4"/>
                </a:cubicBezTo>
                <a:cubicBezTo>
                  <a:pt x="81" y="3"/>
                  <a:pt x="81" y="3"/>
                  <a:pt x="80" y="3"/>
                </a:cubicBezTo>
                <a:cubicBezTo>
                  <a:pt x="80" y="3"/>
                  <a:pt x="80" y="3"/>
                  <a:pt x="80" y="3"/>
                </a:cubicBezTo>
                <a:cubicBezTo>
                  <a:pt x="80" y="3"/>
                  <a:pt x="79" y="3"/>
                  <a:pt x="79" y="3"/>
                </a:cubicBezTo>
                <a:cubicBezTo>
                  <a:pt x="76" y="3"/>
                  <a:pt x="73" y="4"/>
                  <a:pt x="70" y="6"/>
                </a:cubicBezTo>
                <a:cubicBezTo>
                  <a:pt x="71" y="6"/>
                  <a:pt x="71" y="6"/>
                  <a:pt x="71" y="6"/>
                </a:cubicBezTo>
                <a:cubicBezTo>
                  <a:pt x="71" y="4"/>
                  <a:pt x="70" y="3"/>
                  <a:pt x="69" y="2"/>
                </a:cubicBezTo>
                <a:cubicBezTo>
                  <a:pt x="68" y="1"/>
                  <a:pt x="67" y="0"/>
                  <a:pt x="65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9" name="CustomShape 40"/>
          <p:cNvSpPr/>
          <p:nvPr/>
        </p:nvSpPr>
        <p:spPr>
          <a:xfrm>
            <a:off x="2580120" y="2585160"/>
            <a:ext cx="53640" cy="80640"/>
          </a:xfrm>
          <a:custGeom>
            <a:avLst/>
            <a:gdLst/>
            <a:ahLst/>
            <a:rect l="l" t="t" r="r" b="b"/>
            <a:pathLst>
              <a:path w="53" h="80">
                <a:moveTo>
                  <a:pt x="24" y="66"/>
                </a:moveTo>
                <a:cubicBezTo>
                  <a:pt x="25" y="66"/>
                  <a:pt x="25" y="66"/>
                  <a:pt x="26" y="65"/>
                </a:cubicBezTo>
                <a:cubicBezTo>
                  <a:pt x="26" y="65"/>
                  <a:pt x="27" y="64"/>
                  <a:pt x="27" y="63"/>
                </a:cubicBezTo>
                <a:cubicBezTo>
                  <a:pt x="26" y="57"/>
                  <a:pt x="25" y="50"/>
                  <a:pt x="24" y="43"/>
                </a:cubicBezTo>
                <a:cubicBezTo>
                  <a:pt x="24" y="42"/>
                  <a:pt x="23" y="41"/>
                  <a:pt x="22" y="41"/>
                </a:cubicBezTo>
                <a:cubicBezTo>
                  <a:pt x="16" y="39"/>
                  <a:pt x="12" y="37"/>
                  <a:pt x="10" y="34"/>
                </a:cubicBezTo>
                <a:cubicBezTo>
                  <a:pt x="7" y="32"/>
                  <a:pt x="7" y="29"/>
                  <a:pt x="7" y="27"/>
                </a:cubicBezTo>
                <a:cubicBezTo>
                  <a:pt x="7" y="25"/>
                  <a:pt x="7" y="24"/>
                  <a:pt x="8" y="22"/>
                </a:cubicBezTo>
                <a:cubicBezTo>
                  <a:pt x="8" y="21"/>
                  <a:pt x="9" y="20"/>
                  <a:pt x="10" y="19"/>
                </a:cubicBezTo>
                <a:cubicBezTo>
                  <a:pt x="12" y="16"/>
                  <a:pt x="16" y="15"/>
                  <a:pt x="20" y="13"/>
                </a:cubicBezTo>
                <a:cubicBezTo>
                  <a:pt x="21" y="13"/>
                  <a:pt x="22" y="12"/>
                  <a:pt x="22" y="11"/>
                </a:cubicBezTo>
                <a:cubicBezTo>
                  <a:pt x="22" y="9"/>
                  <a:pt x="21" y="7"/>
                  <a:pt x="21" y="5"/>
                </a:cubicBezTo>
                <a:cubicBezTo>
                  <a:pt x="23" y="4"/>
                  <a:pt x="24" y="4"/>
                  <a:pt x="25" y="4"/>
                </a:cubicBezTo>
                <a:cubicBezTo>
                  <a:pt x="25" y="6"/>
                  <a:pt x="25" y="8"/>
                  <a:pt x="25" y="9"/>
                </a:cubicBezTo>
                <a:cubicBezTo>
                  <a:pt x="25" y="10"/>
                  <a:pt x="26" y="11"/>
                  <a:pt x="26" y="11"/>
                </a:cubicBezTo>
                <a:cubicBezTo>
                  <a:pt x="27" y="11"/>
                  <a:pt x="27" y="11"/>
                  <a:pt x="28" y="11"/>
                </a:cubicBezTo>
                <a:cubicBezTo>
                  <a:pt x="28" y="11"/>
                  <a:pt x="28" y="11"/>
                  <a:pt x="28" y="11"/>
                </a:cubicBezTo>
                <a:cubicBezTo>
                  <a:pt x="28" y="11"/>
                  <a:pt x="28" y="11"/>
                  <a:pt x="28" y="11"/>
                </a:cubicBezTo>
                <a:cubicBezTo>
                  <a:pt x="28" y="11"/>
                  <a:pt x="28" y="11"/>
                  <a:pt x="28" y="11"/>
                </a:cubicBezTo>
                <a:cubicBezTo>
                  <a:pt x="28" y="11"/>
                  <a:pt x="30" y="12"/>
                  <a:pt x="31" y="12"/>
                </a:cubicBezTo>
                <a:cubicBezTo>
                  <a:pt x="33" y="13"/>
                  <a:pt x="36" y="13"/>
                  <a:pt x="39" y="14"/>
                </a:cubicBezTo>
                <a:cubicBezTo>
                  <a:pt x="41" y="15"/>
                  <a:pt x="43" y="16"/>
                  <a:pt x="45" y="17"/>
                </a:cubicBezTo>
                <a:cubicBezTo>
                  <a:pt x="44" y="18"/>
                  <a:pt x="44" y="18"/>
                  <a:pt x="44" y="18"/>
                </a:cubicBezTo>
                <a:cubicBezTo>
                  <a:pt x="43" y="19"/>
                  <a:pt x="42" y="21"/>
                  <a:pt x="41" y="23"/>
                </a:cubicBezTo>
                <a:cubicBezTo>
                  <a:pt x="41" y="23"/>
                  <a:pt x="41" y="23"/>
                  <a:pt x="41" y="23"/>
                </a:cubicBezTo>
                <a:cubicBezTo>
                  <a:pt x="39" y="22"/>
                  <a:pt x="37" y="20"/>
                  <a:pt x="35" y="19"/>
                </a:cubicBezTo>
                <a:cubicBezTo>
                  <a:pt x="34" y="18"/>
                  <a:pt x="32" y="18"/>
                  <a:pt x="31" y="17"/>
                </a:cubicBezTo>
                <a:cubicBezTo>
                  <a:pt x="30" y="17"/>
                  <a:pt x="29" y="16"/>
                  <a:pt x="29" y="16"/>
                </a:cubicBezTo>
                <a:cubicBezTo>
                  <a:pt x="28" y="16"/>
                  <a:pt x="28" y="16"/>
                  <a:pt x="28" y="16"/>
                </a:cubicBezTo>
                <a:cubicBezTo>
                  <a:pt x="28" y="16"/>
                  <a:pt x="27" y="16"/>
                  <a:pt x="27" y="17"/>
                </a:cubicBezTo>
                <a:cubicBezTo>
                  <a:pt x="26" y="17"/>
                  <a:pt x="26" y="18"/>
                  <a:pt x="26" y="18"/>
                </a:cubicBezTo>
                <a:cubicBezTo>
                  <a:pt x="26" y="25"/>
                  <a:pt x="27" y="31"/>
                  <a:pt x="27" y="37"/>
                </a:cubicBezTo>
                <a:cubicBezTo>
                  <a:pt x="27" y="38"/>
                  <a:pt x="28" y="39"/>
                  <a:pt x="29" y="39"/>
                </a:cubicBezTo>
                <a:cubicBezTo>
                  <a:pt x="30" y="39"/>
                  <a:pt x="30" y="39"/>
                  <a:pt x="30" y="39"/>
                </a:cubicBezTo>
                <a:cubicBezTo>
                  <a:pt x="34" y="41"/>
                  <a:pt x="38" y="43"/>
                  <a:pt x="42" y="46"/>
                </a:cubicBezTo>
                <a:cubicBezTo>
                  <a:pt x="45" y="48"/>
                  <a:pt x="47" y="50"/>
                  <a:pt x="48" y="52"/>
                </a:cubicBezTo>
                <a:cubicBezTo>
                  <a:pt x="48" y="53"/>
                  <a:pt x="49" y="54"/>
                  <a:pt x="49" y="55"/>
                </a:cubicBezTo>
                <a:cubicBezTo>
                  <a:pt x="49" y="58"/>
                  <a:pt x="48" y="61"/>
                  <a:pt x="46" y="63"/>
                </a:cubicBezTo>
                <a:cubicBezTo>
                  <a:pt x="43" y="66"/>
                  <a:pt x="40" y="68"/>
                  <a:pt x="35" y="69"/>
                </a:cubicBezTo>
                <a:cubicBezTo>
                  <a:pt x="35" y="69"/>
                  <a:pt x="34" y="69"/>
                  <a:pt x="33" y="69"/>
                </a:cubicBezTo>
                <a:cubicBezTo>
                  <a:pt x="32" y="69"/>
                  <a:pt x="31" y="71"/>
                  <a:pt x="31" y="72"/>
                </a:cubicBezTo>
                <a:cubicBezTo>
                  <a:pt x="31" y="73"/>
                  <a:pt x="31" y="74"/>
                  <a:pt x="31" y="75"/>
                </a:cubicBezTo>
                <a:cubicBezTo>
                  <a:pt x="30" y="75"/>
                  <a:pt x="29" y="76"/>
                  <a:pt x="28" y="76"/>
                </a:cubicBezTo>
                <a:cubicBezTo>
                  <a:pt x="28" y="74"/>
                  <a:pt x="28" y="73"/>
                  <a:pt x="28" y="71"/>
                </a:cubicBezTo>
                <a:cubicBezTo>
                  <a:pt x="28" y="70"/>
                  <a:pt x="27" y="69"/>
                  <a:pt x="26" y="69"/>
                </a:cubicBezTo>
                <a:cubicBezTo>
                  <a:pt x="25" y="69"/>
                  <a:pt x="24" y="69"/>
                  <a:pt x="23" y="69"/>
                </a:cubicBezTo>
                <a:cubicBezTo>
                  <a:pt x="19" y="69"/>
                  <a:pt x="12" y="68"/>
                  <a:pt x="6" y="66"/>
                </a:cubicBezTo>
                <a:cubicBezTo>
                  <a:pt x="7" y="64"/>
                  <a:pt x="8" y="62"/>
                  <a:pt x="9" y="60"/>
                </a:cubicBezTo>
                <a:cubicBezTo>
                  <a:pt x="14" y="63"/>
                  <a:pt x="19" y="65"/>
                  <a:pt x="24" y="66"/>
                </a:cubicBezTo>
                <a:cubicBezTo>
                  <a:pt x="24" y="66"/>
                  <a:pt x="24" y="66"/>
                  <a:pt x="24" y="66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4" y="0"/>
                  <a:pt x="22" y="0"/>
                  <a:pt x="19" y="1"/>
                </a:cubicBezTo>
                <a:cubicBezTo>
                  <a:pt x="18" y="1"/>
                  <a:pt x="17" y="2"/>
                  <a:pt x="17" y="3"/>
                </a:cubicBezTo>
                <a:cubicBezTo>
                  <a:pt x="17" y="5"/>
                  <a:pt x="17" y="7"/>
                  <a:pt x="17" y="10"/>
                </a:cubicBezTo>
                <a:cubicBezTo>
                  <a:pt x="13" y="11"/>
                  <a:pt x="10" y="13"/>
                  <a:pt x="7" y="16"/>
                </a:cubicBezTo>
                <a:cubicBezTo>
                  <a:pt x="6" y="17"/>
                  <a:pt x="5" y="19"/>
                  <a:pt x="4" y="20"/>
                </a:cubicBezTo>
                <a:cubicBezTo>
                  <a:pt x="3" y="22"/>
                  <a:pt x="2" y="25"/>
                  <a:pt x="2" y="27"/>
                </a:cubicBezTo>
                <a:cubicBezTo>
                  <a:pt x="2" y="30"/>
                  <a:pt x="3" y="34"/>
                  <a:pt x="6" y="37"/>
                </a:cubicBezTo>
                <a:cubicBezTo>
                  <a:pt x="9" y="40"/>
                  <a:pt x="14" y="43"/>
                  <a:pt x="20" y="45"/>
                </a:cubicBezTo>
                <a:cubicBezTo>
                  <a:pt x="20" y="50"/>
                  <a:pt x="21" y="56"/>
                  <a:pt x="22" y="61"/>
                </a:cubicBezTo>
                <a:cubicBezTo>
                  <a:pt x="17" y="60"/>
                  <a:pt x="13" y="58"/>
                  <a:pt x="9" y="56"/>
                </a:cubicBezTo>
                <a:cubicBezTo>
                  <a:pt x="9" y="55"/>
                  <a:pt x="8" y="55"/>
                  <a:pt x="8" y="55"/>
                </a:cubicBezTo>
                <a:cubicBezTo>
                  <a:pt x="8" y="55"/>
                  <a:pt x="8" y="55"/>
                  <a:pt x="7" y="55"/>
                </a:cubicBezTo>
                <a:cubicBezTo>
                  <a:pt x="7" y="56"/>
                  <a:pt x="6" y="56"/>
                  <a:pt x="6" y="57"/>
                </a:cubicBezTo>
                <a:cubicBezTo>
                  <a:pt x="5" y="60"/>
                  <a:pt x="3" y="62"/>
                  <a:pt x="0" y="65"/>
                </a:cubicBezTo>
                <a:cubicBezTo>
                  <a:pt x="0" y="65"/>
                  <a:pt x="0" y="66"/>
                  <a:pt x="0" y="67"/>
                </a:cubicBezTo>
                <a:cubicBezTo>
                  <a:pt x="0" y="67"/>
                  <a:pt x="0" y="68"/>
                  <a:pt x="1" y="68"/>
                </a:cubicBezTo>
                <a:cubicBezTo>
                  <a:pt x="7" y="71"/>
                  <a:pt x="12" y="72"/>
                  <a:pt x="17" y="73"/>
                </a:cubicBezTo>
                <a:cubicBezTo>
                  <a:pt x="19" y="73"/>
                  <a:pt x="21" y="73"/>
                  <a:pt x="22" y="73"/>
                </a:cubicBezTo>
                <a:cubicBezTo>
                  <a:pt x="23" y="73"/>
                  <a:pt x="23" y="73"/>
                  <a:pt x="24" y="74"/>
                </a:cubicBezTo>
                <a:cubicBezTo>
                  <a:pt x="24" y="75"/>
                  <a:pt x="24" y="77"/>
                  <a:pt x="25" y="78"/>
                </a:cubicBezTo>
                <a:cubicBezTo>
                  <a:pt x="25" y="80"/>
                  <a:pt x="26" y="80"/>
                  <a:pt x="27" y="80"/>
                </a:cubicBezTo>
                <a:cubicBezTo>
                  <a:pt x="27" y="80"/>
                  <a:pt x="27" y="80"/>
                  <a:pt x="27" y="80"/>
                </a:cubicBezTo>
                <a:cubicBezTo>
                  <a:pt x="29" y="80"/>
                  <a:pt x="32" y="80"/>
                  <a:pt x="34" y="79"/>
                </a:cubicBezTo>
                <a:cubicBezTo>
                  <a:pt x="35" y="79"/>
                  <a:pt x="36" y="78"/>
                  <a:pt x="36" y="77"/>
                </a:cubicBezTo>
                <a:cubicBezTo>
                  <a:pt x="36" y="76"/>
                  <a:pt x="36" y="74"/>
                  <a:pt x="35" y="73"/>
                </a:cubicBezTo>
                <a:cubicBezTo>
                  <a:pt x="36" y="73"/>
                  <a:pt x="36" y="73"/>
                  <a:pt x="36" y="73"/>
                </a:cubicBezTo>
                <a:cubicBezTo>
                  <a:pt x="41" y="72"/>
                  <a:pt x="46" y="69"/>
                  <a:pt x="49" y="65"/>
                </a:cubicBezTo>
                <a:cubicBezTo>
                  <a:pt x="52" y="63"/>
                  <a:pt x="53" y="59"/>
                  <a:pt x="53" y="55"/>
                </a:cubicBezTo>
                <a:cubicBezTo>
                  <a:pt x="53" y="54"/>
                  <a:pt x="53" y="52"/>
                  <a:pt x="52" y="50"/>
                </a:cubicBezTo>
                <a:cubicBezTo>
                  <a:pt x="50" y="47"/>
                  <a:pt x="47" y="44"/>
                  <a:pt x="45" y="42"/>
                </a:cubicBezTo>
                <a:cubicBezTo>
                  <a:pt x="41" y="39"/>
                  <a:pt x="36" y="37"/>
                  <a:pt x="32" y="35"/>
                </a:cubicBezTo>
                <a:cubicBezTo>
                  <a:pt x="31" y="31"/>
                  <a:pt x="31" y="26"/>
                  <a:pt x="31" y="22"/>
                </a:cubicBezTo>
                <a:cubicBezTo>
                  <a:pt x="33" y="23"/>
                  <a:pt x="37" y="25"/>
                  <a:pt x="38" y="26"/>
                </a:cubicBezTo>
                <a:cubicBezTo>
                  <a:pt x="39" y="27"/>
                  <a:pt x="39" y="27"/>
                  <a:pt x="41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2" y="27"/>
                  <a:pt x="43" y="27"/>
                  <a:pt x="43" y="26"/>
                </a:cubicBezTo>
                <a:cubicBezTo>
                  <a:pt x="44" y="26"/>
                  <a:pt x="44" y="26"/>
                  <a:pt x="44" y="25"/>
                </a:cubicBezTo>
                <a:cubicBezTo>
                  <a:pt x="45" y="24"/>
                  <a:pt x="47" y="22"/>
                  <a:pt x="48" y="20"/>
                </a:cubicBezTo>
                <a:cubicBezTo>
                  <a:pt x="48" y="20"/>
                  <a:pt x="48" y="20"/>
                  <a:pt x="49" y="19"/>
                </a:cubicBezTo>
                <a:cubicBezTo>
                  <a:pt x="49" y="18"/>
                  <a:pt x="49" y="18"/>
                  <a:pt x="49" y="17"/>
                </a:cubicBezTo>
                <a:cubicBezTo>
                  <a:pt x="49" y="16"/>
                  <a:pt x="49" y="15"/>
                  <a:pt x="48" y="14"/>
                </a:cubicBezTo>
                <a:cubicBezTo>
                  <a:pt x="46" y="12"/>
                  <a:pt x="42" y="11"/>
                  <a:pt x="38" y="9"/>
                </a:cubicBezTo>
                <a:cubicBezTo>
                  <a:pt x="36" y="9"/>
                  <a:pt x="34" y="8"/>
                  <a:pt x="32" y="8"/>
                </a:cubicBezTo>
                <a:cubicBezTo>
                  <a:pt x="31" y="8"/>
                  <a:pt x="30" y="7"/>
                  <a:pt x="30" y="7"/>
                </a:cubicBezTo>
                <a:cubicBezTo>
                  <a:pt x="29" y="5"/>
                  <a:pt x="29" y="3"/>
                  <a:pt x="29" y="2"/>
                </a:cubicBezTo>
                <a:cubicBezTo>
                  <a:pt x="29" y="1"/>
                  <a:pt x="29" y="0"/>
                  <a:pt x="28" y="0"/>
                </a:cubicBezTo>
                <a:cubicBezTo>
                  <a:pt x="28" y="0"/>
                  <a:pt x="28" y="0"/>
                  <a:pt x="27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0" name="CustomShape 41"/>
          <p:cNvSpPr/>
          <p:nvPr/>
        </p:nvSpPr>
        <p:spPr>
          <a:xfrm>
            <a:off x="2591640" y="2601360"/>
            <a:ext cx="11520" cy="19800"/>
          </a:xfrm>
          <a:custGeom>
            <a:avLst/>
            <a:gdLst/>
            <a:ahLst/>
            <a:rect l="l" t="t" r="r" b="b"/>
            <a:pathLst>
              <a:path w="12" h="20">
                <a:moveTo>
                  <a:pt x="7" y="14"/>
                </a:moveTo>
                <a:cubicBezTo>
                  <a:pt x="7" y="13"/>
                  <a:pt x="6" y="13"/>
                  <a:pt x="6" y="13"/>
                </a:cubicBezTo>
                <a:cubicBezTo>
                  <a:pt x="5" y="12"/>
                  <a:pt x="5" y="11"/>
                  <a:pt x="5" y="9"/>
                </a:cubicBezTo>
                <a:cubicBezTo>
                  <a:pt x="5" y="9"/>
                  <a:pt x="5" y="9"/>
                  <a:pt x="5" y="9"/>
                </a:cubicBezTo>
                <a:cubicBezTo>
                  <a:pt x="5" y="9"/>
                  <a:pt x="5" y="8"/>
                  <a:pt x="5" y="8"/>
                </a:cubicBezTo>
                <a:cubicBezTo>
                  <a:pt x="5" y="7"/>
                  <a:pt x="6" y="6"/>
                  <a:pt x="7" y="6"/>
                </a:cubicBezTo>
                <a:cubicBezTo>
                  <a:pt x="7" y="8"/>
                  <a:pt x="7" y="11"/>
                  <a:pt x="7" y="14"/>
                </a:cubicBezTo>
                <a:moveTo>
                  <a:pt x="9" y="0"/>
                </a:moveTo>
                <a:cubicBezTo>
                  <a:pt x="9" y="0"/>
                  <a:pt x="8" y="0"/>
                  <a:pt x="8" y="0"/>
                </a:cubicBezTo>
                <a:cubicBezTo>
                  <a:pt x="7" y="0"/>
                  <a:pt x="7" y="1"/>
                  <a:pt x="6" y="1"/>
                </a:cubicBezTo>
                <a:cubicBezTo>
                  <a:pt x="5" y="2"/>
                  <a:pt x="3" y="3"/>
                  <a:pt x="2" y="4"/>
                </a:cubicBezTo>
                <a:cubicBezTo>
                  <a:pt x="1" y="6"/>
                  <a:pt x="0" y="7"/>
                  <a:pt x="0" y="9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2"/>
                  <a:pt x="1" y="14"/>
                  <a:pt x="3" y="15"/>
                </a:cubicBezTo>
                <a:cubicBezTo>
                  <a:pt x="4" y="17"/>
                  <a:pt x="6" y="18"/>
                  <a:pt x="7" y="19"/>
                </a:cubicBezTo>
                <a:cubicBezTo>
                  <a:pt x="8" y="19"/>
                  <a:pt x="9" y="20"/>
                  <a:pt x="9" y="20"/>
                </a:cubicBezTo>
                <a:cubicBezTo>
                  <a:pt x="9" y="20"/>
                  <a:pt x="10" y="20"/>
                  <a:pt x="10" y="20"/>
                </a:cubicBezTo>
                <a:cubicBezTo>
                  <a:pt x="10" y="20"/>
                  <a:pt x="11" y="20"/>
                  <a:pt x="11" y="20"/>
                </a:cubicBezTo>
                <a:cubicBezTo>
                  <a:pt x="12" y="19"/>
                  <a:pt x="12" y="18"/>
                  <a:pt x="12" y="18"/>
                </a:cubicBezTo>
                <a:cubicBezTo>
                  <a:pt x="12" y="12"/>
                  <a:pt x="11" y="7"/>
                  <a:pt x="11" y="2"/>
                </a:cubicBezTo>
                <a:cubicBezTo>
                  <a:pt x="11" y="1"/>
                  <a:pt x="11" y="1"/>
                  <a:pt x="10" y="0"/>
                </a:cubicBezTo>
                <a:cubicBezTo>
                  <a:pt x="10" y="0"/>
                  <a:pt x="9" y="0"/>
                  <a:pt x="9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1" name="CustomShape 42"/>
          <p:cNvSpPr/>
          <p:nvPr/>
        </p:nvSpPr>
        <p:spPr>
          <a:xfrm>
            <a:off x="2608920" y="2629800"/>
            <a:ext cx="13680" cy="21960"/>
          </a:xfrm>
          <a:custGeom>
            <a:avLst/>
            <a:gdLst/>
            <a:ahLst/>
            <a:rect l="l" t="t" r="r" b="b"/>
            <a:pathLst>
              <a:path w="14" h="22">
                <a:moveTo>
                  <a:pt x="6" y="18"/>
                </a:moveTo>
                <a:cubicBezTo>
                  <a:pt x="6" y="14"/>
                  <a:pt x="5" y="10"/>
                  <a:pt x="5" y="7"/>
                </a:cubicBezTo>
                <a:cubicBezTo>
                  <a:pt x="6" y="7"/>
                  <a:pt x="7" y="8"/>
                  <a:pt x="7" y="9"/>
                </a:cubicBezTo>
                <a:cubicBezTo>
                  <a:pt x="9" y="10"/>
                  <a:pt x="10" y="12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9" y="15"/>
                  <a:pt x="9" y="16"/>
                  <a:pt x="8" y="16"/>
                </a:cubicBezTo>
                <a:cubicBezTo>
                  <a:pt x="8" y="17"/>
                  <a:pt x="7" y="17"/>
                  <a:pt x="6" y="18"/>
                </a:cubicBezTo>
                <a:moveTo>
                  <a:pt x="2" y="0"/>
                </a:moveTo>
                <a:cubicBezTo>
                  <a:pt x="2" y="0"/>
                  <a:pt x="2" y="1"/>
                  <a:pt x="1" y="1"/>
                </a:cubicBezTo>
                <a:cubicBezTo>
                  <a:pt x="1" y="1"/>
                  <a:pt x="0" y="2"/>
                  <a:pt x="0" y="3"/>
                </a:cubicBezTo>
                <a:cubicBezTo>
                  <a:pt x="1" y="9"/>
                  <a:pt x="1" y="15"/>
                  <a:pt x="2" y="21"/>
                </a:cubicBezTo>
                <a:cubicBezTo>
                  <a:pt x="2" y="21"/>
                  <a:pt x="2" y="22"/>
                  <a:pt x="3" y="22"/>
                </a:cubicBezTo>
                <a:cubicBezTo>
                  <a:pt x="3" y="22"/>
                  <a:pt x="4" y="22"/>
                  <a:pt x="4" y="22"/>
                </a:cubicBezTo>
                <a:cubicBezTo>
                  <a:pt x="4" y="22"/>
                  <a:pt x="4" y="22"/>
                  <a:pt x="5" y="22"/>
                </a:cubicBezTo>
                <a:cubicBezTo>
                  <a:pt x="5" y="22"/>
                  <a:pt x="6" y="22"/>
                  <a:pt x="7" y="22"/>
                </a:cubicBezTo>
                <a:cubicBezTo>
                  <a:pt x="9" y="21"/>
                  <a:pt x="10" y="21"/>
                  <a:pt x="11" y="19"/>
                </a:cubicBezTo>
                <a:cubicBezTo>
                  <a:pt x="13" y="18"/>
                  <a:pt x="13" y="17"/>
                  <a:pt x="14" y="15"/>
                </a:cubicBezTo>
                <a:cubicBezTo>
                  <a:pt x="12" y="15"/>
                  <a:pt x="12" y="15"/>
                  <a:pt x="12" y="15"/>
                </a:cubicBezTo>
                <a:cubicBezTo>
                  <a:pt x="14" y="15"/>
                  <a:pt x="14" y="15"/>
                  <a:pt x="14" y="15"/>
                </a:cubicBezTo>
                <a:cubicBezTo>
                  <a:pt x="14" y="15"/>
                  <a:pt x="14" y="14"/>
                  <a:pt x="14" y="14"/>
                </a:cubicBezTo>
                <a:cubicBezTo>
                  <a:pt x="14" y="10"/>
                  <a:pt x="12" y="8"/>
                  <a:pt x="10" y="6"/>
                </a:cubicBezTo>
                <a:cubicBezTo>
                  <a:pt x="8" y="3"/>
                  <a:pt x="6" y="2"/>
                  <a:pt x="3" y="1"/>
                </a:cubicBezTo>
                <a:cubicBezTo>
                  <a:pt x="3" y="1"/>
                  <a:pt x="3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2" name="CustomShape 43"/>
          <p:cNvSpPr/>
          <p:nvPr/>
        </p:nvSpPr>
        <p:spPr>
          <a:xfrm>
            <a:off x="2029320" y="3519000"/>
            <a:ext cx="81360" cy="80640"/>
          </a:xfrm>
          <a:custGeom>
            <a:avLst/>
            <a:gdLst/>
            <a:ahLst/>
            <a:rect l="l" t="t" r="r" b="b"/>
            <a:pathLst>
              <a:path w="80" h="80">
                <a:moveTo>
                  <a:pt x="46" y="77"/>
                </a:moveTo>
                <a:cubicBezTo>
                  <a:pt x="47" y="76"/>
                  <a:pt x="47" y="76"/>
                  <a:pt x="47" y="76"/>
                </a:cubicBezTo>
                <a:cubicBezTo>
                  <a:pt x="48" y="76"/>
                  <a:pt x="48" y="76"/>
                  <a:pt x="48" y="76"/>
                </a:cubicBezTo>
                <a:cubicBezTo>
                  <a:pt x="47" y="76"/>
                  <a:pt x="46" y="77"/>
                  <a:pt x="46" y="77"/>
                </a:cubicBezTo>
                <a:moveTo>
                  <a:pt x="41" y="77"/>
                </a:moveTo>
                <a:cubicBezTo>
                  <a:pt x="42" y="77"/>
                  <a:pt x="42" y="76"/>
                  <a:pt x="43" y="76"/>
                </a:cubicBezTo>
                <a:cubicBezTo>
                  <a:pt x="43" y="76"/>
                  <a:pt x="44" y="76"/>
                  <a:pt x="44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3" y="77"/>
                  <a:pt x="43" y="77"/>
                  <a:pt x="43" y="77"/>
                </a:cubicBezTo>
                <a:cubicBezTo>
                  <a:pt x="43" y="77"/>
                  <a:pt x="42" y="77"/>
                  <a:pt x="41" y="77"/>
                </a:cubicBezTo>
                <a:moveTo>
                  <a:pt x="39" y="77"/>
                </a:moveTo>
                <a:cubicBezTo>
                  <a:pt x="39" y="77"/>
                  <a:pt x="38" y="77"/>
                  <a:pt x="37" y="77"/>
                </a:cubicBezTo>
                <a:cubicBezTo>
                  <a:pt x="38" y="76"/>
                  <a:pt x="38" y="76"/>
                  <a:pt x="39" y="75"/>
                </a:cubicBezTo>
                <a:cubicBezTo>
                  <a:pt x="39" y="75"/>
                  <a:pt x="40" y="75"/>
                  <a:pt x="41" y="75"/>
                </a:cubicBezTo>
                <a:cubicBezTo>
                  <a:pt x="40" y="76"/>
                  <a:pt x="40" y="77"/>
                  <a:pt x="39" y="77"/>
                </a:cubicBezTo>
                <a:moveTo>
                  <a:pt x="35" y="77"/>
                </a:moveTo>
                <a:cubicBezTo>
                  <a:pt x="35" y="77"/>
                  <a:pt x="34" y="77"/>
                  <a:pt x="34" y="76"/>
                </a:cubicBezTo>
                <a:cubicBezTo>
                  <a:pt x="34" y="76"/>
                  <a:pt x="35" y="75"/>
                  <a:pt x="35" y="74"/>
                </a:cubicBezTo>
                <a:cubicBezTo>
                  <a:pt x="36" y="74"/>
                  <a:pt x="36" y="74"/>
                  <a:pt x="37" y="75"/>
                </a:cubicBezTo>
                <a:cubicBezTo>
                  <a:pt x="36" y="75"/>
                  <a:pt x="36" y="76"/>
                  <a:pt x="35" y="77"/>
                </a:cubicBezTo>
                <a:moveTo>
                  <a:pt x="32" y="76"/>
                </a:moveTo>
                <a:cubicBezTo>
                  <a:pt x="31" y="76"/>
                  <a:pt x="31" y="76"/>
                  <a:pt x="31" y="76"/>
                </a:cubicBezTo>
                <a:cubicBezTo>
                  <a:pt x="32" y="75"/>
                  <a:pt x="32" y="74"/>
                  <a:pt x="33" y="73"/>
                </a:cubicBezTo>
                <a:cubicBezTo>
                  <a:pt x="33" y="73"/>
                  <a:pt x="33" y="73"/>
                  <a:pt x="34" y="74"/>
                </a:cubicBezTo>
                <a:cubicBezTo>
                  <a:pt x="33" y="74"/>
                  <a:pt x="33" y="75"/>
                  <a:pt x="32" y="76"/>
                </a:cubicBezTo>
                <a:moveTo>
                  <a:pt x="29" y="75"/>
                </a:moveTo>
                <a:cubicBezTo>
                  <a:pt x="28" y="75"/>
                  <a:pt x="28" y="75"/>
                  <a:pt x="27" y="75"/>
                </a:cubicBezTo>
                <a:cubicBezTo>
                  <a:pt x="28" y="74"/>
                  <a:pt x="29" y="73"/>
                  <a:pt x="29" y="71"/>
                </a:cubicBezTo>
                <a:cubicBezTo>
                  <a:pt x="30" y="72"/>
                  <a:pt x="30" y="72"/>
                  <a:pt x="31" y="72"/>
                </a:cubicBezTo>
                <a:cubicBezTo>
                  <a:pt x="31" y="73"/>
                  <a:pt x="30" y="74"/>
                  <a:pt x="29" y="75"/>
                </a:cubicBezTo>
                <a:moveTo>
                  <a:pt x="25" y="74"/>
                </a:moveTo>
                <a:cubicBezTo>
                  <a:pt x="25" y="74"/>
                  <a:pt x="24" y="74"/>
                  <a:pt x="24" y="73"/>
                </a:cubicBezTo>
                <a:cubicBezTo>
                  <a:pt x="25" y="72"/>
                  <a:pt x="26" y="71"/>
                  <a:pt x="27" y="70"/>
                </a:cubicBezTo>
                <a:cubicBezTo>
                  <a:pt x="27" y="70"/>
                  <a:pt x="28" y="70"/>
                  <a:pt x="28" y="71"/>
                </a:cubicBezTo>
                <a:cubicBezTo>
                  <a:pt x="27" y="72"/>
                  <a:pt x="26" y="73"/>
                  <a:pt x="25" y="74"/>
                </a:cubicBezTo>
                <a:moveTo>
                  <a:pt x="23" y="73"/>
                </a:moveTo>
                <a:cubicBezTo>
                  <a:pt x="21" y="72"/>
                  <a:pt x="19" y="70"/>
                  <a:pt x="17" y="69"/>
                </a:cubicBezTo>
                <a:cubicBezTo>
                  <a:pt x="18" y="68"/>
                  <a:pt x="19" y="66"/>
                  <a:pt x="21" y="65"/>
                </a:cubicBezTo>
                <a:cubicBezTo>
                  <a:pt x="22" y="66"/>
                  <a:pt x="24" y="68"/>
                  <a:pt x="25" y="69"/>
                </a:cubicBezTo>
                <a:cubicBezTo>
                  <a:pt x="24" y="70"/>
                  <a:pt x="23" y="71"/>
                  <a:pt x="23" y="73"/>
                </a:cubicBezTo>
                <a:moveTo>
                  <a:pt x="16" y="68"/>
                </a:moveTo>
                <a:cubicBezTo>
                  <a:pt x="15" y="67"/>
                  <a:pt x="14" y="66"/>
                  <a:pt x="13" y="64"/>
                </a:cubicBezTo>
                <a:cubicBezTo>
                  <a:pt x="13" y="63"/>
                  <a:pt x="15" y="61"/>
                  <a:pt x="16" y="59"/>
                </a:cubicBezTo>
                <a:cubicBezTo>
                  <a:pt x="17" y="61"/>
                  <a:pt x="18" y="62"/>
                  <a:pt x="19" y="64"/>
                </a:cubicBezTo>
                <a:cubicBezTo>
                  <a:pt x="18" y="65"/>
                  <a:pt x="17" y="67"/>
                  <a:pt x="16" y="68"/>
                </a:cubicBezTo>
                <a:moveTo>
                  <a:pt x="11" y="63"/>
                </a:moveTo>
                <a:cubicBezTo>
                  <a:pt x="11" y="62"/>
                  <a:pt x="10" y="61"/>
                  <a:pt x="9" y="60"/>
                </a:cubicBezTo>
                <a:cubicBezTo>
                  <a:pt x="11" y="58"/>
                  <a:pt x="12" y="57"/>
                  <a:pt x="13" y="55"/>
                </a:cubicBezTo>
                <a:cubicBezTo>
                  <a:pt x="14" y="56"/>
                  <a:pt x="14" y="57"/>
                  <a:pt x="15" y="58"/>
                </a:cubicBezTo>
                <a:cubicBezTo>
                  <a:pt x="14" y="59"/>
                  <a:pt x="12" y="61"/>
                  <a:pt x="11" y="63"/>
                </a:cubicBezTo>
                <a:moveTo>
                  <a:pt x="9" y="58"/>
                </a:moveTo>
                <a:cubicBezTo>
                  <a:pt x="8" y="57"/>
                  <a:pt x="7" y="56"/>
                  <a:pt x="7" y="54"/>
                </a:cubicBezTo>
                <a:cubicBezTo>
                  <a:pt x="7" y="54"/>
                  <a:pt x="7" y="54"/>
                  <a:pt x="7" y="54"/>
                </a:cubicBezTo>
                <a:cubicBezTo>
                  <a:pt x="8" y="53"/>
                  <a:pt x="10" y="51"/>
                  <a:pt x="11" y="50"/>
                </a:cubicBezTo>
                <a:cubicBezTo>
                  <a:pt x="11" y="50"/>
                  <a:pt x="11" y="51"/>
                  <a:pt x="12" y="52"/>
                </a:cubicBezTo>
                <a:cubicBezTo>
                  <a:pt x="12" y="52"/>
                  <a:pt x="12" y="53"/>
                  <a:pt x="12" y="53"/>
                </a:cubicBezTo>
                <a:cubicBezTo>
                  <a:pt x="11" y="55"/>
                  <a:pt x="10" y="57"/>
                  <a:pt x="9" y="58"/>
                </a:cubicBezTo>
                <a:moveTo>
                  <a:pt x="6" y="53"/>
                </a:moveTo>
                <a:cubicBezTo>
                  <a:pt x="6" y="51"/>
                  <a:pt x="5" y="50"/>
                  <a:pt x="5" y="49"/>
                </a:cubicBezTo>
                <a:cubicBezTo>
                  <a:pt x="7" y="47"/>
                  <a:pt x="8" y="46"/>
                  <a:pt x="9" y="44"/>
                </a:cubicBezTo>
                <a:cubicBezTo>
                  <a:pt x="10" y="45"/>
                  <a:pt x="10" y="47"/>
                  <a:pt x="10" y="48"/>
                </a:cubicBezTo>
                <a:cubicBezTo>
                  <a:pt x="9" y="49"/>
                  <a:pt x="8" y="50"/>
                  <a:pt x="8" y="51"/>
                </a:cubicBezTo>
                <a:cubicBezTo>
                  <a:pt x="7" y="52"/>
                  <a:pt x="7" y="52"/>
                  <a:pt x="6" y="53"/>
                </a:cubicBezTo>
                <a:moveTo>
                  <a:pt x="5" y="47"/>
                </a:moveTo>
                <a:cubicBezTo>
                  <a:pt x="4" y="44"/>
                  <a:pt x="4" y="41"/>
                  <a:pt x="4" y="39"/>
                </a:cubicBezTo>
                <a:cubicBezTo>
                  <a:pt x="5" y="38"/>
                  <a:pt x="6" y="37"/>
                  <a:pt x="7" y="36"/>
                </a:cubicBezTo>
                <a:cubicBezTo>
                  <a:pt x="7" y="36"/>
                  <a:pt x="8" y="35"/>
                  <a:pt x="8" y="35"/>
                </a:cubicBezTo>
                <a:cubicBezTo>
                  <a:pt x="8" y="35"/>
                  <a:pt x="8" y="35"/>
                  <a:pt x="8" y="35"/>
                </a:cubicBezTo>
                <a:cubicBezTo>
                  <a:pt x="8" y="37"/>
                  <a:pt x="9" y="40"/>
                  <a:pt x="9" y="42"/>
                </a:cubicBezTo>
                <a:cubicBezTo>
                  <a:pt x="8" y="44"/>
                  <a:pt x="6" y="45"/>
                  <a:pt x="5" y="47"/>
                </a:cubicBezTo>
                <a:moveTo>
                  <a:pt x="4" y="37"/>
                </a:moveTo>
                <a:cubicBezTo>
                  <a:pt x="4" y="36"/>
                  <a:pt x="4" y="35"/>
                  <a:pt x="4" y="34"/>
                </a:cubicBezTo>
                <a:cubicBezTo>
                  <a:pt x="6" y="33"/>
                  <a:pt x="7" y="31"/>
                  <a:pt x="9" y="30"/>
                </a:cubicBezTo>
                <a:cubicBezTo>
                  <a:pt x="9" y="31"/>
                  <a:pt x="9" y="31"/>
                  <a:pt x="9" y="32"/>
                </a:cubicBezTo>
                <a:cubicBezTo>
                  <a:pt x="8" y="33"/>
                  <a:pt x="7" y="34"/>
                  <a:pt x="6" y="35"/>
                </a:cubicBezTo>
                <a:cubicBezTo>
                  <a:pt x="5" y="36"/>
                  <a:pt x="4" y="36"/>
                  <a:pt x="4" y="37"/>
                </a:cubicBezTo>
                <a:moveTo>
                  <a:pt x="4" y="31"/>
                </a:moveTo>
                <a:cubicBezTo>
                  <a:pt x="5" y="31"/>
                  <a:pt x="5" y="30"/>
                  <a:pt x="5" y="29"/>
                </a:cubicBezTo>
                <a:cubicBezTo>
                  <a:pt x="6" y="28"/>
                  <a:pt x="8" y="27"/>
                  <a:pt x="9" y="27"/>
                </a:cubicBezTo>
                <a:cubicBezTo>
                  <a:pt x="9" y="28"/>
                  <a:pt x="9" y="28"/>
                  <a:pt x="9" y="28"/>
                </a:cubicBezTo>
                <a:cubicBezTo>
                  <a:pt x="8" y="29"/>
                  <a:pt x="6" y="30"/>
                  <a:pt x="4" y="31"/>
                </a:cubicBezTo>
                <a:moveTo>
                  <a:pt x="5" y="27"/>
                </a:moveTo>
                <a:cubicBezTo>
                  <a:pt x="6" y="26"/>
                  <a:pt x="6" y="25"/>
                  <a:pt x="7" y="24"/>
                </a:cubicBezTo>
                <a:cubicBezTo>
                  <a:pt x="8" y="23"/>
                  <a:pt x="9" y="22"/>
                  <a:pt x="10" y="21"/>
                </a:cubicBezTo>
                <a:cubicBezTo>
                  <a:pt x="11" y="21"/>
                  <a:pt x="11" y="21"/>
                  <a:pt x="11" y="21"/>
                </a:cubicBezTo>
                <a:cubicBezTo>
                  <a:pt x="10" y="22"/>
                  <a:pt x="10" y="23"/>
                  <a:pt x="10" y="24"/>
                </a:cubicBezTo>
                <a:cubicBezTo>
                  <a:pt x="8" y="25"/>
                  <a:pt x="7" y="26"/>
                  <a:pt x="5" y="27"/>
                </a:cubicBezTo>
                <a:moveTo>
                  <a:pt x="8" y="21"/>
                </a:moveTo>
                <a:cubicBezTo>
                  <a:pt x="8" y="20"/>
                  <a:pt x="9" y="19"/>
                  <a:pt x="9" y="19"/>
                </a:cubicBezTo>
                <a:cubicBezTo>
                  <a:pt x="10" y="18"/>
                  <a:pt x="11" y="18"/>
                  <a:pt x="12" y="17"/>
                </a:cubicBezTo>
                <a:cubicBezTo>
                  <a:pt x="12" y="17"/>
                  <a:pt x="12" y="17"/>
                  <a:pt x="12" y="17"/>
                </a:cubicBezTo>
                <a:cubicBezTo>
                  <a:pt x="12" y="17"/>
                  <a:pt x="12" y="18"/>
                  <a:pt x="11" y="19"/>
                </a:cubicBezTo>
                <a:cubicBezTo>
                  <a:pt x="11" y="19"/>
                  <a:pt x="10" y="20"/>
                  <a:pt x="9" y="20"/>
                </a:cubicBezTo>
                <a:cubicBezTo>
                  <a:pt x="9" y="20"/>
                  <a:pt x="8" y="21"/>
                  <a:pt x="8" y="21"/>
                </a:cubicBezTo>
                <a:moveTo>
                  <a:pt x="47" y="73"/>
                </a:moveTo>
                <a:cubicBezTo>
                  <a:pt x="34" y="73"/>
                  <a:pt x="20" y="63"/>
                  <a:pt x="15" y="50"/>
                </a:cubicBezTo>
                <a:cubicBezTo>
                  <a:pt x="13" y="46"/>
                  <a:pt x="12" y="40"/>
                  <a:pt x="12" y="35"/>
                </a:cubicBezTo>
                <a:cubicBezTo>
                  <a:pt x="12" y="28"/>
                  <a:pt x="13" y="21"/>
                  <a:pt x="17" y="16"/>
                </a:cubicBezTo>
                <a:cubicBezTo>
                  <a:pt x="20" y="10"/>
                  <a:pt x="25" y="6"/>
                  <a:pt x="32" y="5"/>
                </a:cubicBezTo>
                <a:cubicBezTo>
                  <a:pt x="35" y="4"/>
                  <a:pt x="37" y="4"/>
                  <a:pt x="40" y="4"/>
                </a:cubicBezTo>
                <a:cubicBezTo>
                  <a:pt x="48" y="4"/>
                  <a:pt x="55" y="7"/>
                  <a:pt x="61" y="11"/>
                </a:cubicBezTo>
                <a:cubicBezTo>
                  <a:pt x="67" y="16"/>
                  <a:pt x="72" y="23"/>
                  <a:pt x="75" y="30"/>
                </a:cubicBezTo>
                <a:cubicBezTo>
                  <a:pt x="76" y="34"/>
                  <a:pt x="77" y="38"/>
                  <a:pt x="77" y="42"/>
                </a:cubicBezTo>
                <a:cubicBezTo>
                  <a:pt x="77" y="48"/>
                  <a:pt x="75" y="55"/>
                  <a:pt x="71" y="61"/>
                </a:cubicBezTo>
                <a:cubicBezTo>
                  <a:pt x="67" y="66"/>
                  <a:pt x="62" y="70"/>
                  <a:pt x="55" y="72"/>
                </a:cubicBezTo>
                <a:cubicBezTo>
                  <a:pt x="53" y="73"/>
                  <a:pt x="50" y="73"/>
                  <a:pt x="48" y="73"/>
                </a:cubicBezTo>
                <a:cubicBezTo>
                  <a:pt x="48" y="73"/>
                  <a:pt x="48" y="73"/>
                  <a:pt x="47" y="73"/>
                </a:cubicBezTo>
                <a:moveTo>
                  <a:pt x="40" y="0"/>
                </a:moveTo>
                <a:cubicBezTo>
                  <a:pt x="40" y="0"/>
                  <a:pt x="40" y="0"/>
                  <a:pt x="40" y="0"/>
                </a:cubicBezTo>
                <a:cubicBezTo>
                  <a:pt x="37" y="0"/>
                  <a:pt x="34" y="1"/>
                  <a:pt x="31" y="1"/>
                </a:cubicBezTo>
                <a:cubicBezTo>
                  <a:pt x="28" y="2"/>
                  <a:pt x="24" y="4"/>
                  <a:pt x="22" y="6"/>
                </a:cubicBezTo>
                <a:cubicBezTo>
                  <a:pt x="21" y="6"/>
                  <a:pt x="21" y="6"/>
                  <a:pt x="21" y="6"/>
                </a:cubicBezTo>
                <a:cubicBezTo>
                  <a:pt x="17" y="8"/>
                  <a:pt x="13" y="10"/>
                  <a:pt x="9" y="14"/>
                </a:cubicBezTo>
                <a:cubicBezTo>
                  <a:pt x="9" y="14"/>
                  <a:pt x="8" y="14"/>
                  <a:pt x="8" y="14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6"/>
                  <a:pt x="7" y="16"/>
                  <a:pt x="7" y="16"/>
                </a:cubicBezTo>
                <a:cubicBezTo>
                  <a:pt x="3" y="22"/>
                  <a:pt x="0" y="30"/>
                  <a:pt x="0" y="39"/>
                </a:cubicBezTo>
                <a:cubicBezTo>
                  <a:pt x="0" y="44"/>
                  <a:pt x="1" y="50"/>
                  <a:pt x="3" y="55"/>
                </a:cubicBezTo>
                <a:cubicBezTo>
                  <a:pt x="9" y="68"/>
                  <a:pt x="20" y="78"/>
                  <a:pt x="34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5" y="80"/>
                  <a:pt x="35" y="80"/>
                  <a:pt x="35" y="80"/>
                </a:cubicBezTo>
                <a:cubicBezTo>
                  <a:pt x="37" y="80"/>
                  <a:pt x="39" y="80"/>
                  <a:pt x="41" y="80"/>
                </a:cubicBezTo>
                <a:cubicBezTo>
                  <a:pt x="41" y="80"/>
                  <a:pt x="41" y="80"/>
                  <a:pt x="41" y="80"/>
                </a:cubicBezTo>
                <a:cubicBezTo>
                  <a:pt x="42" y="80"/>
                  <a:pt x="44" y="80"/>
                  <a:pt x="45" y="80"/>
                </a:cubicBezTo>
                <a:cubicBezTo>
                  <a:pt x="46" y="80"/>
                  <a:pt x="46" y="80"/>
                  <a:pt x="46" y="80"/>
                </a:cubicBezTo>
                <a:cubicBezTo>
                  <a:pt x="46" y="80"/>
                  <a:pt x="46" y="80"/>
                  <a:pt x="46" y="80"/>
                </a:cubicBezTo>
                <a:cubicBezTo>
                  <a:pt x="47" y="80"/>
                  <a:pt x="47" y="80"/>
                  <a:pt x="47" y="80"/>
                </a:cubicBezTo>
                <a:cubicBezTo>
                  <a:pt x="47" y="80"/>
                  <a:pt x="47" y="80"/>
                  <a:pt x="47" y="80"/>
                </a:cubicBezTo>
                <a:cubicBezTo>
                  <a:pt x="48" y="80"/>
                  <a:pt x="48" y="80"/>
                  <a:pt x="48" y="80"/>
                </a:cubicBezTo>
                <a:cubicBezTo>
                  <a:pt x="52" y="78"/>
                  <a:pt x="58" y="75"/>
                  <a:pt x="62" y="73"/>
                </a:cubicBezTo>
                <a:cubicBezTo>
                  <a:pt x="63" y="72"/>
                  <a:pt x="63" y="72"/>
                  <a:pt x="63" y="72"/>
                </a:cubicBezTo>
                <a:cubicBezTo>
                  <a:pt x="67" y="70"/>
                  <a:pt x="71" y="66"/>
                  <a:pt x="74" y="62"/>
                </a:cubicBezTo>
                <a:cubicBezTo>
                  <a:pt x="78" y="56"/>
                  <a:pt x="80" y="49"/>
                  <a:pt x="80" y="42"/>
                </a:cubicBezTo>
                <a:cubicBezTo>
                  <a:pt x="80" y="37"/>
                  <a:pt x="79" y="33"/>
                  <a:pt x="78" y="29"/>
                </a:cubicBezTo>
                <a:cubicBezTo>
                  <a:pt x="75" y="21"/>
                  <a:pt x="70" y="14"/>
                  <a:pt x="63" y="9"/>
                </a:cubicBezTo>
                <a:cubicBezTo>
                  <a:pt x="57" y="4"/>
                  <a:pt x="49" y="0"/>
                  <a:pt x="40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3" name="CustomShape 44"/>
          <p:cNvSpPr/>
          <p:nvPr/>
        </p:nvSpPr>
        <p:spPr>
          <a:xfrm>
            <a:off x="2044800" y="3525840"/>
            <a:ext cx="59400" cy="62640"/>
          </a:xfrm>
          <a:custGeom>
            <a:avLst/>
            <a:gdLst/>
            <a:ahLst/>
            <a:rect l="l" t="t" r="r" b="b"/>
            <a:pathLst>
              <a:path w="59" h="62">
                <a:moveTo>
                  <a:pt x="55" y="38"/>
                </a:move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8"/>
                  <a:pt x="55" y="38"/>
                  <a:pt x="55" y="38"/>
                </a:cubicBezTo>
                <a:moveTo>
                  <a:pt x="55" y="35"/>
                </a:moveTo>
                <a:cubicBezTo>
                  <a:pt x="55" y="34"/>
                  <a:pt x="55" y="33"/>
                  <a:pt x="55" y="32"/>
                </a:cubicBezTo>
                <a:cubicBezTo>
                  <a:pt x="55" y="31"/>
                  <a:pt x="55" y="31"/>
                  <a:pt x="55" y="31"/>
                </a:cubicBezTo>
                <a:cubicBezTo>
                  <a:pt x="55" y="32"/>
                  <a:pt x="55" y="33"/>
                  <a:pt x="55" y="34"/>
                </a:cubicBezTo>
                <a:cubicBezTo>
                  <a:pt x="55" y="34"/>
                  <a:pt x="55" y="34"/>
                  <a:pt x="55" y="34"/>
                </a:cubicBezTo>
                <a:cubicBezTo>
                  <a:pt x="55" y="35"/>
                  <a:pt x="55" y="35"/>
                  <a:pt x="55" y="35"/>
                </a:cubicBezTo>
                <a:moveTo>
                  <a:pt x="54" y="30"/>
                </a:moveTo>
                <a:cubicBezTo>
                  <a:pt x="54" y="29"/>
                  <a:pt x="54" y="28"/>
                  <a:pt x="53" y="27"/>
                </a:cubicBezTo>
                <a:cubicBezTo>
                  <a:pt x="54" y="26"/>
                  <a:pt x="54" y="26"/>
                  <a:pt x="54" y="26"/>
                </a:cubicBezTo>
                <a:cubicBezTo>
                  <a:pt x="54" y="27"/>
                  <a:pt x="55" y="28"/>
                  <a:pt x="55" y="29"/>
                </a:cubicBezTo>
                <a:cubicBezTo>
                  <a:pt x="54" y="29"/>
                  <a:pt x="54" y="29"/>
                  <a:pt x="54" y="29"/>
                </a:cubicBezTo>
                <a:cubicBezTo>
                  <a:pt x="54" y="30"/>
                  <a:pt x="54" y="30"/>
                  <a:pt x="54" y="30"/>
                </a:cubicBezTo>
                <a:moveTo>
                  <a:pt x="55" y="25"/>
                </a:moveTo>
                <a:cubicBezTo>
                  <a:pt x="55" y="24"/>
                  <a:pt x="55" y="24"/>
                  <a:pt x="55" y="24"/>
                </a:cubicBezTo>
                <a:cubicBezTo>
                  <a:pt x="55" y="25"/>
                  <a:pt x="55" y="25"/>
                  <a:pt x="55" y="25"/>
                </a:cubicBezTo>
                <a:moveTo>
                  <a:pt x="53" y="25"/>
                </a:moveTo>
                <a:cubicBezTo>
                  <a:pt x="52" y="24"/>
                  <a:pt x="52" y="23"/>
                  <a:pt x="51" y="22"/>
                </a:cubicBezTo>
                <a:cubicBezTo>
                  <a:pt x="52" y="21"/>
                  <a:pt x="52" y="21"/>
                  <a:pt x="52" y="21"/>
                </a:cubicBezTo>
                <a:cubicBezTo>
                  <a:pt x="52" y="22"/>
                  <a:pt x="53" y="23"/>
                  <a:pt x="53" y="24"/>
                </a:cubicBezTo>
                <a:cubicBezTo>
                  <a:pt x="53" y="25"/>
                  <a:pt x="53" y="25"/>
                  <a:pt x="53" y="25"/>
                </a:cubicBezTo>
                <a:moveTo>
                  <a:pt x="50" y="20"/>
                </a:moveTo>
                <a:cubicBezTo>
                  <a:pt x="49" y="19"/>
                  <a:pt x="49" y="18"/>
                  <a:pt x="48" y="17"/>
                </a:cubicBezTo>
                <a:cubicBezTo>
                  <a:pt x="49" y="16"/>
                  <a:pt x="49" y="16"/>
                  <a:pt x="49" y="16"/>
                </a:cubicBezTo>
                <a:cubicBezTo>
                  <a:pt x="50" y="17"/>
                  <a:pt x="50" y="18"/>
                  <a:pt x="51" y="20"/>
                </a:cubicBezTo>
                <a:cubicBezTo>
                  <a:pt x="50" y="20"/>
                  <a:pt x="50" y="20"/>
                  <a:pt x="50" y="20"/>
                </a:cubicBezTo>
                <a:moveTo>
                  <a:pt x="47" y="16"/>
                </a:moveTo>
                <a:cubicBezTo>
                  <a:pt x="46" y="14"/>
                  <a:pt x="45" y="13"/>
                  <a:pt x="44" y="12"/>
                </a:cubicBezTo>
                <a:cubicBezTo>
                  <a:pt x="45" y="12"/>
                  <a:pt x="45" y="12"/>
                  <a:pt x="45" y="12"/>
                </a:cubicBezTo>
                <a:cubicBezTo>
                  <a:pt x="46" y="13"/>
                  <a:pt x="47" y="14"/>
                  <a:pt x="48" y="15"/>
                </a:cubicBezTo>
                <a:cubicBezTo>
                  <a:pt x="47" y="16"/>
                  <a:pt x="47" y="16"/>
                  <a:pt x="47" y="16"/>
                </a:cubicBezTo>
                <a:moveTo>
                  <a:pt x="43" y="11"/>
                </a:moveTo>
                <a:cubicBezTo>
                  <a:pt x="42" y="11"/>
                  <a:pt x="42" y="10"/>
                  <a:pt x="41" y="10"/>
                </a:cubicBezTo>
                <a:cubicBezTo>
                  <a:pt x="40" y="9"/>
                  <a:pt x="40" y="9"/>
                  <a:pt x="40" y="9"/>
                </a:cubicBezTo>
                <a:cubicBezTo>
                  <a:pt x="41" y="8"/>
                  <a:pt x="41" y="8"/>
                  <a:pt x="41" y="8"/>
                </a:cubicBezTo>
                <a:cubicBezTo>
                  <a:pt x="41" y="9"/>
                  <a:pt x="42" y="9"/>
                  <a:pt x="43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3" y="11"/>
                  <a:pt x="43" y="11"/>
                  <a:pt x="43" y="11"/>
                </a:cubicBezTo>
                <a:moveTo>
                  <a:pt x="32" y="59"/>
                </a:moveTo>
                <a:cubicBezTo>
                  <a:pt x="21" y="59"/>
                  <a:pt x="9" y="51"/>
                  <a:pt x="5" y="41"/>
                </a:cubicBezTo>
                <a:cubicBezTo>
                  <a:pt x="4" y="37"/>
                  <a:pt x="3" y="33"/>
                  <a:pt x="3" y="28"/>
                </a:cubicBezTo>
                <a:cubicBezTo>
                  <a:pt x="3" y="23"/>
                  <a:pt x="4" y="17"/>
                  <a:pt x="7" y="13"/>
                </a:cubicBezTo>
                <a:cubicBezTo>
                  <a:pt x="8" y="11"/>
                  <a:pt x="10" y="10"/>
                  <a:pt x="11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3" y="8"/>
                  <a:pt x="14" y="7"/>
                  <a:pt x="16" y="7"/>
                </a:cubicBezTo>
                <a:cubicBezTo>
                  <a:pt x="18" y="6"/>
                  <a:pt x="20" y="6"/>
                  <a:pt x="22" y="6"/>
                </a:cubicBezTo>
                <a:cubicBezTo>
                  <a:pt x="28" y="6"/>
                  <a:pt x="34" y="8"/>
                  <a:pt x="39" y="12"/>
                </a:cubicBezTo>
                <a:cubicBezTo>
                  <a:pt x="40" y="13"/>
                  <a:pt x="40" y="13"/>
                  <a:pt x="40" y="13"/>
                </a:cubicBezTo>
                <a:cubicBezTo>
                  <a:pt x="40" y="14"/>
                  <a:pt x="40" y="14"/>
                  <a:pt x="40" y="14"/>
                </a:cubicBezTo>
                <a:cubicBezTo>
                  <a:pt x="41" y="14"/>
                  <a:pt x="41" y="14"/>
                  <a:pt x="41" y="14"/>
                </a:cubicBezTo>
                <a:cubicBezTo>
                  <a:pt x="45" y="18"/>
                  <a:pt x="48" y="22"/>
                  <a:pt x="50" y="28"/>
                </a:cubicBezTo>
                <a:cubicBezTo>
                  <a:pt x="51" y="30"/>
                  <a:pt x="52" y="33"/>
                  <a:pt x="52" y="36"/>
                </a:cubicBezTo>
                <a:cubicBezTo>
                  <a:pt x="52" y="44"/>
                  <a:pt x="49" y="51"/>
                  <a:pt x="44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7"/>
                  <a:pt x="40" y="58"/>
                  <a:pt x="38" y="58"/>
                </a:cubicBezTo>
                <a:cubicBezTo>
                  <a:pt x="36" y="59"/>
                  <a:pt x="34" y="59"/>
                  <a:pt x="32" y="59"/>
                </a:cubicBezTo>
                <a:cubicBezTo>
                  <a:pt x="32" y="59"/>
                  <a:pt x="32" y="59"/>
                  <a:pt x="32" y="59"/>
                </a:cubicBezTo>
                <a:moveTo>
                  <a:pt x="39" y="8"/>
                </a:moveTo>
                <a:cubicBezTo>
                  <a:pt x="38" y="7"/>
                  <a:pt x="37" y="7"/>
                  <a:pt x="36" y="6"/>
                </a:cubicBezTo>
                <a:cubicBezTo>
                  <a:pt x="36" y="6"/>
                  <a:pt x="36" y="6"/>
                  <a:pt x="36" y="6"/>
                </a:cubicBezTo>
                <a:cubicBezTo>
                  <a:pt x="37" y="6"/>
                  <a:pt x="38" y="7"/>
                  <a:pt x="39" y="7"/>
                </a:cubicBezTo>
                <a:cubicBezTo>
                  <a:pt x="39" y="8"/>
                  <a:pt x="39" y="8"/>
                  <a:pt x="39" y="8"/>
                </a:cubicBezTo>
                <a:moveTo>
                  <a:pt x="34" y="5"/>
                </a:moveTo>
                <a:cubicBezTo>
                  <a:pt x="33" y="5"/>
                  <a:pt x="33" y="5"/>
                  <a:pt x="32" y="4"/>
                </a:cubicBezTo>
                <a:cubicBezTo>
                  <a:pt x="32" y="4"/>
                  <a:pt x="32" y="4"/>
                  <a:pt x="32" y="4"/>
                </a:cubicBezTo>
                <a:cubicBezTo>
                  <a:pt x="33" y="5"/>
                  <a:pt x="34" y="5"/>
                  <a:pt x="34" y="5"/>
                </a:cubicBezTo>
                <a:cubicBezTo>
                  <a:pt x="34" y="5"/>
                  <a:pt x="34" y="5"/>
                  <a:pt x="34" y="5"/>
                </a:cubicBezTo>
                <a:moveTo>
                  <a:pt x="30" y="4"/>
                </a:moveTo>
                <a:cubicBezTo>
                  <a:pt x="30" y="4"/>
                  <a:pt x="30" y="4"/>
                  <a:pt x="30" y="4"/>
                </a:cubicBezTo>
                <a:cubicBezTo>
                  <a:pt x="30" y="4"/>
                  <a:pt x="30" y="4"/>
                  <a:pt x="30" y="4"/>
                </a:cubicBezTo>
                <a:cubicBezTo>
                  <a:pt x="30" y="4"/>
                  <a:pt x="30" y="4"/>
                  <a:pt x="30" y="4"/>
                </a:cubicBezTo>
                <a:moveTo>
                  <a:pt x="26" y="0"/>
                </a:moveTo>
                <a:cubicBezTo>
                  <a:pt x="26" y="0"/>
                  <a:pt x="26" y="0"/>
                  <a:pt x="26" y="0"/>
                </a:cubicBezTo>
                <a:cubicBezTo>
                  <a:pt x="23" y="0"/>
                  <a:pt x="21" y="0"/>
                  <a:pt x="19" y="1"/>
                </a:cubicBezTo>
                <a:cubicBezTo>
                  <a:pt x="12" y="2"/>
                  <a:pt x="7" y="6"/>
                  <a:pt x="4" y="11"/>
                </a:cubicBezTo>
                <a:cubicBezTo>
                  <a:pt x="1" y="16"/>
                  <a:pt x="0" y="22"/>
                  <a:pt x="0" y="28"/>
                </a:cubicBezTo>
                <a:cubicBezTo>
                  <a:pt x="0" y="33"/>
                  <a:pt x="1" y="38"/>
                  <a:pt x="2" y="42"/>
                </a:cubicBezTo>
                <a:cubicBezTo>
                  <a:pt x="7" y="54"/>
                  <a:pt x="19" y="62"/>
                  <a:pt x="32" y="62"/>
                </a:cubicBezTo>
                <a:cubicBezTo>
                  <a:pt x="34" y="62"/>
                  <a:pt x="37" y="62"/>
                  <a:pt x="39" y="62"/>
                </a:cubicBezTo>
                <a:cubicBezTo>
                  <a:pt x="45" y="60"/>
                  <a:pt x="50" y="56"/>
                  <a:pt x="53" y="51"/>
                </a:cubicBezTo>
                <a:cubicBezTo>
                  <a:pt x="57" y="46"/>
                  <a:pt x="59" y="40"/>
                  <a:pt x="59" y="34"/>
                </a:cubicBezTo>
                <a:cubicBezTo>
                  <a:pt x="59" y="31"/>
                  <a:pt x="58" y="27"/>
                  <a:pt x="57" y="24"/>
                </a:cubicBezTo>
                <a:cubicBezTo>
                  <a:pt x="54" y="17"/>
                  <a:pt x="50" y="11"/>
                  <a:pt x="45" y="7"/>
                </a:cubicBezTo>
                <a:cubicBezTo>
                  <a:pt x="39" y="3"/>
                  <a:pt x="33" y="0"/>
                  <a:pt x="26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4" name="CustomShape 45"/>
          <p:cNvSpPr/>
          <p:nvPr/>
        </p:nvSpPr>
        <p:spPr>
          <a:xfrm>
            <a:off x="2055960" y="3537000"/>
            <a:ext cx="33120" cy="43560"/>
          </a:xfrm>
          <a:custGeom>
            <a:avLst/>
            <a:gdLst/>
            <a:ahLst/>
            <a:rect l="l" t="t" r="r" b="b"/>
            <a:pathLst>
              <a:path w="33" h="43">
                <a:moveTo>
                  <a:pt x="12" y="23"/>
                </a:moveTo>
                <a:cubicBezTo>
                  <a:pt x="11" y="23"/>
                  <a:pt x="9" y="22"/>
                  <a:pt x="7" y="21"/>
                </a:cubicBezTo>
                <a:cubicBezTo>
                  <a:pt x="6" y="21"/>
                  <a:pt x="5" y="20"/>
                  <a:pt x="4" y="19"/>
                </a:cubicBezTo>
                <a:cubicBezTo>
                  <a:pt x="4" y="18"/>
                  <a:pt x="3" y="17"/>
                  <a:pt x="3" y="15"/>
                </a:cubicBezTo>
                <a:cubicBezTo>
                  <a:pt x="3" y="14"/>
                  <a:pt x="3" y="14"/>
                  <a:pt x="3" y="14"/>
                </a:cubicBezTo>
                <a:cubicBezTo>
                  <a:pt x="4" y="13"/>
                  <a:pt x="4" y="12"/>
                  <a:pt x="4" y="12"/>
                </a:cubicBezTo>
                <a:cubicBezTo>
                  <a:pt x="5" y="11"/>
                  <a:pt x="5" y="10"/>
                  <a:pt x="6" y="10"/>
                </a:cubicBezTo>
                <a:cubicBezTo>
                  <a:pt x="7" y="10"/>
                  <a:pt x="7" y="10"/>
                  <a:pt x="7" y="9"/>
                </a:cubicBezTo>
                <a:cubicBezTo>
                  <a:pt x="7" y="9"/>
                  <a:pt x="7" y="8"/>
                  <a:pt x="7" y="8"/>
                </a:cubicBezTo>
                <a:cubicBezTo>
                  <a:pt x="7" y="7"/>
                  <a:pt x="6" y="6"/>
                  <a:pt x="6" y="5"/>
                </a:cubicBezTo>
                <a:cubicBezTo>
                  <a:pt x="6" y="4"/>
                  <a:pt x="6" y="4"/>
                  <a:pt x="6" y="4"/>
                </a:cubicBezTo>
                <a:cubicBezTo>
                  <a:pt x="6" y="4"/>
                  <a:pt x="6" y="4"/>
                  <a:pt x="6" y="4"/>
                </a:cubicBezTo>
                <a:cubicBezTo>
                  <a:pt x="7" y="4"/>
                  <a:pt x="7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7" y="3"/>
                  <a:pt x="8" y="4"/>
                  <a:pt x="8" y="4"/>
                </a:cubicBezTo>
                <a:cubicBezTo>
                  <a:pt x="8" y="5"/>
                  <a:pt x="8" y="5"/>
                  <a:pt x="8" y="5"/>
                </a:cubicBezTo>
                <a:cubicBezTo>
                  <a:pt x="9" y="6"/>
                  <a:pt x="9" y="7"/>
                  <a:pt x="10" y="7"/>
                </a:cubicBezTo>
                <a:cubicBezTo>
                  <a:pt x="10" y="7"/>
                  <a:pt x="10" y="8"/>
                  <a:pt x="11" y="8"/>
                </a:cubicBezTo>
                <a:cubicBezTo>
                  <a:pt x="11" y="8"/>
                  <a:pt x="11" y="8"/>
                  <a:pt x="11" y="7"/>
                </a:cubicBezTo>
                <a:cubicBezTo>
                  <a:pt x="12" y="7"/>
                  <a:pt x="14" y="7"/>
                  <a:pt x="15" y="7"/>
                </a:cubicBezTo>
                <a:cubicBezTo>
                  <a:pt x="15" y="7"/>
                  <a:pt x="15" y="7"/>
                  <a:pt x="15" y="7"/>
                </a:cubicBezTo>
                <a:cubicBezTo>
                  <a:pt x="17" y="7"/>
                  <a:pt x="19" y="7"/>
                  <a:pt x="20" y="9"/>
                </a:cubicBezTo>
                <a:cubicBezTo>
                  <a:pt x="20" y="9"/>
                  <a:pt x="19" y="10"/>
                  <a:pt x="18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7" y="9"/>
                  <a:pt x="16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3" y="9"/>
                  <a:pt x="11" y="10"/>
                  <a:pt x="10" y="11"/>
                </a:cubicBezTo>
                <a:cubicBezTo>
                  <a:pt x="9" y="12"/>
                  <a:pt x="8" y="12"/>
                  <a:pt x="8" y="13"/>
                </a:cubicBezTo>
                <a:cubicBezTo>
                  <a:pt x="7" y="14"/>
                  <a:pt x="6" y="15"/>
                  <a:pt x="6" y="16"/>
                </a:cubicBezTo>
                <a:cubicBezTo>
                  <a:pt x="6" y="16"/>
                  <a:pt x="7" y="17"/>
                  <a:pt x="7" y="17"/>
                </a:cubicBezTo>
                <a:cubicBezTo>
                  <a:pt x="7" y="19"/>
                  <a:pt x="8" y="20"/>
                  <a:pt x="9" y="20"/>
                </a:cubicBezTo>
                <a:cubicBezTo>
                  <a:pt x="10" y="20"/>
                  <a:pt x="12" y="20"/>
                  <a:pt x="13" y="20"/>
                </a:cubicBezTo>
                <a:cubicBezTo>
                  <a:pt x="13" y="20"/>
                  <a:pt x="13" y="20"/>
                  <a:pt x="13" y="20"/>
                </a:cubicBezTo>
                <a:cubicBezTo>
                  <a:pt x="13" y="20"/>
                  <a:pt x="13" y="20"/>
                  <a:pt x="13" y="20"/>
                </a:cubicBezTo>
                <a:cubicBezTo>
                  <a:pt x="15" y="20"/>
                  <a:pt x="18" y="20"/>
                  <a:pt x="21" y="20"/>
                </a:cubicBezTo>
                <a:cubicBezTo>
                  <a:pt x="21" y="20"/>
                  <a:pt x="21" y="20"/>
                  <a:pt x="21" y="20"/>
                </a:cubicBezTo>
                <a:cubicBezTo>
                  <a:pt x="23" y="20"/>
                  <a:pt x="25" y="20"/>
                  <a:pt x="27" y="21"/>
                </a:cubicBezTo>
                <a:cubicBezTo>
                  <a:pt x="27" y="21"/>
                  <a:pt x="27" y="21"/>
                  <a:pt x="27" y="21"/>
                </a:cubicBezTo>
                <a:cubicBezTo>
                  <a:pt x="29" y="22"/>
                  <a:pt x="30" y="25"/>
                  <a:pt x="30" y="27"/>
                </a:cubicBezTo>
                <a:cubicBezTo>
                  <a:pt x="30" y="27"/>
                  <a:pt x="30" y="27"/>
                  <a:pt x="30" y="27"/>
                </a:cubicBezTo>
                <a:cubicBezTo>
                  <a:pt x="30" y="28"/>
                  <a:pt x="29" y="29"/>
                  <a:pt x="28" y="31"/>
                </a:cubicBezTo>
                <a:cubicBezTo>
                  <a:pt x="28" y="31"/>
                  <a:pt x="28" y="32"/>
                  <a:pt x="27" y="32"/>
                </a:cubicBezTo>
                <a:cubicBezTo>
                  <a:pt x="27" y="33"/>
                  <a:pt x="27" y="33"/>
                  <a:pt x="27" y="33"/>
                </a:cubicBezTo>
                <a:cubicBezTo>
                  <a:pt x="27" y="33"/>
                  <a:pt x="27" y="33"/>
                  <a:pt x="27" y="33"/>
                </a:cubicBezTo>
                <a:cubicBezTo>
                  <a:pt x="26" y="34"/>
                  <a:pt x="26" y="35"/>
                  <a:pt x="27" y="35"/>
                </a:cubicBezTo>
                <a:cubicBezTo>
                  <a:pt x="27" y="35"/>
                  <a:pt x="27" y="36"/>
                  <a:pt x="27" y="36"/>
                </a:cubicBezTo>
                <a:cubicBezTo>
                  <a:pt x="28" y="36"/>
                  <a:pt x="28" y="37"/>
                  <a:pt x="29" y="38"/>
                </a:cubicBezTo>
                <a:cubicBezTo>
                  <a:pt x="29" y="39"/>
                  <a:pt x="29" y="39"/>
                  <a:pt x="29" y="39"/>
                </a:cubicBezTo>
                <a:cubicBezTo>
                  <a:pt x="29" y="39"/>
                  <a:pt x="29" y="39"/>
                  <a:pt x="29" y="39"/>
                </a:cubicBezTo>
                <a:cubicBezTo>
                  <a:pt x="29" y="39"/>
                  <a:pt x="28" y="39"/>
                  <a:pt x="28" y="39"/>
                </a:cubicBezTo>
                <a:cubicBezTo>
                  <a:pt x="27" y="38"/>
                  <a:pt x="27" y="38"/>
                  <a:pt x="26" y="37"/>
                </a:cubicBezTo>
                <a:cubicBezTo>
                  <a:pt x="26" y="36"/>
                  <a:pt x="26" y="36"/>
                  <a:pt x="26" y="36"/>
                </a:cubicBezTo>
                <a:cubicBezTo>
                  <a:pt x="25" y="36"/>
                  <a:pt x="25" y="35"/>
                  <a:pt x="24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3" y="35"/>
                  <a:pt x="22" y="36"/>
                  <a:pt x="22" y="36"/>
                </a:cubicBezTo>
                <a:cubicBezTo>
                  <a:pt x="21" y="36"/>
                  <a:pt x="20" y="36"/>
                  <a:pt x="20" y="36"/>
                </a:cubicBezTo>
                <a:cubicBezTo>
                  <a:pt x="20" y="36"/>
                  <a:pt x="20" y="36"/>
                  <a:pt x="19" y="36"/>
                </a:cubicBezTo>
                <a:cubicBezTo>
                  <a:pt x="17" y="36"/>
                  <a:pt x="15" y="35"/>
                  <a:pt x="14" y="34"/>
                </a:cubicBezTo>
                <a:cubicBezTo>
                  <a:pt x="15" y="33"/>
                  <a:pt x="15" y="33"/>
                  <a:pt x="16" y="33"/>
                </a:cubicBezTo>
                <a:cubicBezTo>
                  <a:pt x="17" y="33"/>
                  <a:pt x="18" y="33"/>
                  <a:pt x="20" y="33"/>
                </a:cubicBezTo>
                <a:cubicBezTo>
                  <a:pt x="21" y="33"/>
                  <a:pt x="23" y="33"/>
                  <a:pt x="24" y="32"/>
                </a:cubicBezTo>
                <a:cubicBezTo>
                  <a:pt x="26" y="31"/>
                  <a:pt x="27" y="29"/>
                  <a:pt x="27" y="27"/>
                </a:cubicBezTo>
                <a:cubicBezTo>
                  <a:pt x="27" y="25"/>
                  <a:pt x="27" y="24"/>
                  <a:pt x="26" y="23"/>
                </a:cubicBezTo>
                <a:cubicBezTo>
                  <a:pt x="24" y="22"/>
                  <a:pt x="23" y="22"/>
                  <a:pt x="21" y="22"/>
                </a:cubicBezTo>
                <a:cubicBezTo>
                  <a:pt x="21" y="22"/>
                  <a:pt x="20" y="22"/>
                  <a:pt x="19" y="22"/>
                </a:cubicBezTo>
                <a:cubicBezTo>
                  <a:pt x="19" y="22"/>
                  <a:pt x="19" y="22"/>
                  <a:pt x="19" y="22"/>
                </a:cubicBezTo>
                <a:cubicBezTo>
                  <a:pt x="17" y="22"/>
                  <a:pt x="15" y="22"/>
                  <a:pt x="12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23"/>
                  <a:pt x="12" y="23"/>
                  <a:pt x="12" y="23"/>
                </a:cubicBezTo>
                <a:moveTo>
                  <a:pt x="7" y="0"/>
                </a:moveTo>
                <a:cubicBezTo>
                  <a:pt x="6" y="0"/>
                  <a:pt x="5" y="1"/>
                  <a:pt x="4" y="1"/>
                </a:cubicBezTo>
                <a:cubicBezTo>
                  <a:pt x="3" y="2"/>
                  <a:pt x="3" y="2"/>
                  <a:pt x="3" y="2"/>
                </a:cubicBezTo>
                <a:cubicBezTo>
                  <a:pt x="3" y="2"/>
                  <a:pt x="3" y="2"/>
                  <a:pt x="3" y="2"/>
                </a:cubicBezTo>
                <a:cubicBezTo>
                  <a:pt x="3" y="2"/>
                  <a:pt x="3" y="2"/>
                  <a:pt x="3" y="2"/>
                </a:cubicBezTo>
                <a:cubicBezTo>
                  <a:pt x="3" y="2"/>
                  <a:pt x="2" y="3"/>
                  <a:pt x="2" y="3"/>
                </a:cubicBezTo>
                <a:cubicBezTo>
                  <a:pt x="2" y="4"/>
                  <a:pt x="2" y="4"/>
                  <a:pt x="2" y="5"/>
                </a:cubicBezTo>
                <a:cubicBezTo>
                  <a:pt x="2" y="5"/>
                  <a:pt x="2" y="5"/>
                  <a:pt x="3" y="6"/>
                </a:cubicBezTo>
                <a:cubicBezTo>
                  <a:pt x="3" y="7"/>
                  <a:pt x="3" y="7"/>
                  <a:pt x="3" y="8"/>
                </a:cubicBezTo>
                <a:cubicBezTo>
                  <a:pt x="3" y="9"/>
                  <a:pt x="2" y="9"/>
                  <a:pt x="2" y="10"/>
                </a:cubicBezTo>
                <a:cubicBezTo>
                  <a:pt x="1" y="11"/>
                  <a:pt x="0" y="13"/>
                  <a:pt x="0" y="14"/>
                </a:cubicBezTo>
                <a:cubicBezTo>
                  <a:pt x="0" y="14"/>
                  <a:pt x="0" y="15"/>
                  <a:pt x="0" y="15"/>
                </a:cubicBezTo>
                <a:cubicBezTo>
                  <a:pt x="0" y="18"/>
                  <a:pt x="1" y="19"/>
                  <a:pt x="2" y="21"/>
                </a:cubicBezTo>
                <a:cubicBezTo>
                  <a:pt x="3" y="23"/>
                  <a:pt x="5" y="24"/>
                  <a:pt x="7" y="25"/>
                </a:cubicBezTo>
                <a:cubicBezTo>
                  <a:pt x="9" y="26"/>
                  <a:pt x="11" y="26"/>
                  <a:pt x="12" y="26"/>
                </a:cubicBezTo>
                <a:cubicBezTo>
                  <a:pt x="13" y="26"/>
                  <a:pt x="13" y="26"/>
                  <a:pt x="13" y="26"/>
                </a:cubicBezTo>
                <a:cubicBezTo>
                  <a:pt x="13" y="26"/>
                  <a:pt x="13" y="26"/>
                  <a:pt x="13" y="26"/>
                </a:cubicBezTo>
                <a:cubicBezTo>
                  <a:pt x="15" y="26"/>
                  <a:pt x="17" y="25"/>
                  <a:pt x="20" y="25"/>
                </a:cubicBezTo>
                <a:cubicBezTo>
                  <a:pt x="20" y="25"/>
                  <a:pt x="21" y="25"/>
                  <a:pt x="21" y="25"/>
                </a:cubicBezTo>
                <a:cubicBezTo>
                  <a:pt x="21" y="25"/>
                  <a:pt x="21" y="25"/>
                  <a:pt x="21" y="25"/>
                </a:cubicBezTo>
                <a:cubicBezTo>
                  <a:pt x="22" y="25"/>
                  <a:pt x="23" y="25"/>
                  <a:pt x="23" y="26"/>
                </a:cubicBezTo>
                <a:cubicBezTo>
                  <a:pt x="24" y="26"/>
                  <a:pt x="24" y="26"/>
                  <a:pt x="24" y="27"/>
                </a:cubicBezTo>
                <a:cubicBezTo>
                  <a:pt x="24" y="28"/>
                  <a:pt x="23" y="29"/>
                  <a:pt x="22" y="29"/>
                </a:cubicBezTo>
                <a:cubicBezTo>
                  <a:pt x="22" y="30"/>
                  <a:pt x="21" y="30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19" y="30"/>
                  <a:pt x="18" y="30"/>
                  <a:pt x="17" y="29"/>
                </a:cubicBezTo>
                <a:cubicBezTo>
                  <a:pt x="17" y="29"/>
                  <a:pt x="16" y="29"/>
                  <a:pt x="16" y="29"/>
                </a:cubicBezTo>
                <a:cubicBezTo>
                  <a:pt x="16" y="29"/>
                  <a:pt x="15" y="29"/>
                  <a:pt x="15" y="29"/>
                </a:cubicBezTo>
                <a:cubicBezTo>
                  <a:pt x="14" y="30"/>
                  <a:pt x="12" y="31"/>
                  <a:pt x="11" y="32"/>
                </a:cubicBezTo>
                <a:cubicBezTo>
                  <a:pt x="10" y="33"/>
                  <a:pt x="10" y="33"/>
                  <a:pt x="10" y="34"/>
                </a:cubicBezTo>
                <a:cubicBezTo>
                  <a:pt x="12" y="38"/>
                  <a:pt x="16" y="39"/>
                  <a:pt x="20" y="39"/>
                </a:cubicBezTo>
                <a:cubicBezTo>
                  <a:pt x="21" y="39"/>
                  <a:pt x="22" y="39"/>
                  <a:pt x="23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4" y="40"/>
                  <a:pt x="25" y="41"/>
                  <a:pt x="26" y="42"/>
                </a:cubicBezTo>
                <a:cubicBezTo>
                  <a:pt x="26" y="42"/>
                  <a:pt x="26" y="42"/>
                  <a:pt x="26" y="42"/>
                </a:cubicBezTo>
                <a:cubicBezTo>
                  <a:pt x="26" y="42"/>
                  <a:pt x="26" y="42"/>
                  <a:pt x="26" y="42"/>
                </a:cubicBezTo>
                <a:cubicBezTo>
                  <a:pt x="27" y="43"/>
                  <a:pt x="27" y="43"/>
                  <a:pt x="28" y="43"/>
                </a:cubicBezTo>
                <a:cubicBezTo>
                  <a:pt x="28" y="43"/>
                  <a:pt x="28" y="43"/>
                  <a:pt x="28" y="43"/>
                </a:cubicBezTo>
                <a:cubicBezTo>
                  <a:pt x="29" y="43"/>
                  <a:pt x="29" y="43"/>
                  <a:pt x="29" y="43"/>
                </a:cubicBezTo>
                <a:cubicBezTo>
                  <a:pt x="29" y="43"/>
                  <a:pt x="29" y="43"/>
                  <a:pt x="29" y="43"/>
                </a:cubicBezTo>
                <a:cubicBezTo>
                  <a:pt x="29" y="42"/>
                  <a:pt x="30" y="42"/>
                  <a:pt x="30" y="42"/>
                </a:cubicBezTo>
                <a:cubicBezTo>
                  <a:pt x="31" y="42"/>
                  <a:pt x="32" y="41"/>
                  <a:pt x="32" y="41"/>
                </a:cubicBezTo>
                <a:cubicBezTo>
                  <a:pt x="33" y="41"/>
                  <a:pt x="33" y="40"/>
                  <a:pt x="33" y="40"/>
                </a:cubicBezTo>
                <a:cubicBezTo>
                  <a:pt x="33" y="40"/>
                  <a:pt x="33" y="40"/>
                  <a:pt x="33" y="40"/>
                </a:cubicBezTo>
                <a:cubicBezTo>
                  <a:pt x="33" y="39"/>
                  <a:pt x="33" y="39"/>
                  <a:pt x="33" y="38"/>
                </a:cubicBezTo>
                <a:cubicBezTo>
                  <a:pt x="32" y="37"/>
                  <a:pt x="31" y="36"/>
                  <a:pt x="31" y="35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1" y="33"/>
                  <a:pt x="31" y="33"/>
                </a:cubicBezTo>
                <a:cubicBezTo>
                  <a:pt x="32" y="31"/>
                  <a:pt x="33" y="29"/>
                  <a:pt x="33" y="27"/>
                </a:cubicBezTo>
                <a:cubicBezTo>
                  <a:pt x="33" y="27"/>
                  <a:pt x="33" y="27"/>
                  <a:pt x="33" y="27"/>
                </a:cubicBezTo>
                <a:cubicBezTo>
                  <a:pt x="33" y="23"/>
                  <a:pt x="31" y="20"/>
                  <a:pt x="28" y="18"/>
                </a:cubicBezTo>
                <a:cubicBezTo>
                  <a:pt x="26" y="17"/>
                  <a:pt x="23" y="17"/>
                  <a:pt x="21" y="17"/>
                </a:cubicBezTo>
                <a:cubicBezTo>
                  <a:pt x="18" y="17"/>
                  <a:pt x="15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17"/>
                  <a:pt x="13" y="17"/>
                  <a:pt x="12" y="17"/>
                </a:cubicBezTo>
                <a:cubicBezTo>
                  <a:pt x="12" y="17"/>
                  <a:pt x="11" y="17"/>
                  <a:pt x="11" y="17"/>
                </a:cubicBezTo>
                <a:cubicBezTo>
                  <a:pt x="10" y="17"/>
                  <a:pt x="10" y="16"/>
                  <a:pt x="10" y="16"/>
                </a:cubicBezTo>
                <a:cubicBezTo>
                  <a:pt x="10" y="16"/>
                  <a:pt x="10" y="16"/>
                  <a:pt x="10" y="16"/>
                </a:cubicBezTo>
                <a:cubicBezTo>
                  <a:pt x="10" y="16"/>
                  <a:pt x="10" y="16"/>
                  <a:pt x="10" y="15"/>
                </a:cubicBezTo>
                <a:cubicBezTo>
                  <a:pt x="11" y="15"/>
                  <a:pt x="11" y="14"/>
                  <a:pt x="12" y="14"/>
                </a:cubicBezTo>
                <a:cubicBezTo>
                  <a:pt x="13" y="13"/>
                  <a:pt x="14" y="12"/>
                  <a:pt x="15" y="12"/>
                </a:cubicBezTo>
                <a:cubicBezTo>
                  <a:pt x="15" y="12"/>
                  <a:pt x="15" y="12"/>
                  <a:pt x="15" y="12"/>
                </a:cubicBezTo>
                <a:cubicBezTo>
                  <a:pt x="16" y="12"/>
                  <a:pt x="16" y="13"/>
                  <a:pt x="16" y="13"/>
                </a:cubicBezTo>
                <a:cubicBezTo>
                  <a:pt x="16" y="13"/>
                  <a:pt x="16" y="13"/>
                  <a:pt x="16" y="13"/>
                </a:cubicBezTo>
                <a:cubicBezTo>
                  <a:pt x="17" y="13"/>
                  <a:pt x="17" y="13"/>
                  <a:pt x="17" y="13"/>
                </a:cubicBezTo>
                <a:cubicBezTo>
                  <a:pt x="17" y="13"/>
                  <a:pt x="18" y="14"/>
                  <a:pt x="18" y="14"/>
                </a:cubicBezTo>
                <a:cubicBezTo>
                  <a:pt x="18" y="14"/>
                  <a:pt x="18" y="14"/>
                  <a:pt x="18" y="13"/>
                </a:cubicBezTo>
                <a:cubicBezTo>
                  <a:pt x="19" y="13"/>
                  <a:pt x="19" y="13"/>
                  <a:pt x="19" y="13"/>
                </a:cubicBezTo>
                <a:cubicBezTo>
                  <a:pt x="20" y="13"/>
                  <a:pt x="20" y="13"/>
                  <a:pt x="20" y="13"/>
                </a:cubicBezTo>
                <a:cubicBezTo>
                  <a:pt x="21" y="12"/>
                  <a:pt x="23" y="11"/>
                  <a:pt x="24" y="9"/>
                </a:cubicBezTo>
                <a:cubicBezTo>
                  <a:pt x="24" y="9"/>
                  <a:pt x="24" y="8"/>
                  <a:pt x="24" y="7"/>
                </a:cubicBezTo>
                <a:cubicBezTo>
                  <a:pt x="22" y="5"/>
                  <a:pt x="18" y="3"/>
                  <a:pt x="15" y="3"/>
                </a:cubicBezTo>
                <a:cubicBezTo>
                  <a:pt x="14" y="3"/>
                  <a:pt x="13" y="4"/>
                  <a:pt x="11" y="4"/>
                </a:cubicBezTo>
                <a:cubicBezTo>
                  <a:pt x="11" y="4"/>
                  <a:pt x="11" y="3"/>
                  <a:pt x="11" y="3"/>
                </a:cubicBezTo>
                <a:cubicBezTo>
                  <a:pt x="10" y="2"/>
                  <a:pt x="10" y="2"/>
                  <a:pt x="10" y="1"/>
                </a:cubicBezTo>
                <a:cubicBezTo>
                  <a:pt x="9" y="1"/>
                  <a:pt x="8" y="0"/>
                  <a:pt x="8" y="0"/>
                </a:cubicBezTo>
                <a:cubicBezTo>
                  <a:pt x="8" y="0"/>
                  <a:pt x="8" y="0"/>
                  <a:pt x="8" y="0"/>
                </a:cubicBezTo>
                <a:cubicBezTo>
                  <a:pt x="7" y="0"/>
                  <a:pt x="7" y="0"/>
                  <a:pt x="7" y="0"/>
                </a:cubicBezTo>
                <a:cubicBezTo>
                  <a:pt x="8" y="0"/>
                  <a:pt x="8" y="0"/>
                  <a:pt x="8" y="0"/>
                </a:cubicBezTo>
                <a:cubicBezTo>
                  <a:pt x="7" y="0"/>
                  <a:pt x="7" y="0"/>
                  <a:pt x="7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5" name="CustomShape 46"/>
          <p:cNvSpPr/>
          <p:nvPr/>
        </p:nvSpPr>
        <p:spPr>
          <a:xfrm>
            <a:off x="1976400" y="3636720"/>
            <a:ext cx="79920" cy="82080"/>
          </a:xfrm>
          <a:custGeom>
            <a:avLst/>
            <a:gdLst/>
            <a:ahLst/>
            <a:rect l="l" t="t" r="r" b="b"/>
            <a:pathLst>
              <a:path w="79" h="81">
                <a:moveTo>
                  <a:pt x="20" y="71"/>
                </a:moveTo>
                <a:cubicBezTo>
                  <a:pt x="19" y="71"/>
                  <a:pt x="19" y="71"/>
                  <a:pt x="18" y="70"/>
                </a:cubicBezTo>
                <a:cubicBezTo>
                  <a:pt x="19" y="70"/>
                  <a:pt x="19" y="70"/>
                  <a:pt x="19" y="70"/>
                </a:cubicBezTo>
                <a:cubicBezTo>
                  <a:pt x="20" y="71"/>
                  <a:pt x="20" y="71"/>
                  <a:pt x="20" y="71"/>
                </a:cubicBezTo>
                <a:moveTo>
                  <a:pt x="16" y="69"/>
                </a:moveTo>
                <a:cubicBezTo>
                  <a:pt x="16" y="68"/>
                  <a:pt x="15" y="68"/>
                  <a:pt x="15" y="67"/>
                </a:cubicBezTo>
                <a:cubicBezTo>
                  <a:pt x="15" y="67"/>
                  <a:pt x="16" y="67"/>
                  <a:pt x="16" y="67"/>
                </a:cubicBezTo>
                <a:cubicBezTo>
                  <a:pt x="17" y="68"/>
                  <a:pt x="17" y="68"/>
                  <a:pt x="18" y="69"/>
                </a:cubicBezTo>
                <a:cubicBezTo>
                  <a:pt x="17" y="69"/>
                  <a:pt x="17" y="69"/>
                  <a:pt x="17" y="69"/>
                </a:cubicBezTo>
                <a:cubicBezTo>
                  <a:pt x="17" y="69"/>
                  <a:pt x="17" y="69"/>
                  <a:pt x="17" y="69"/>
                </a:cubicBezTo>
                <a:cubicBezTo>
                  <a:pt x="17" y="69"/>
                  <a:pt x="17" y="69"/>
                  <a:pt x="17" y="69"/>
                </a:cubicBezTo>
                <a:cubicBezTo>
                  <a:pt x="16" y="69"/>
                  <a:pt x="16" y="69"/>
                  <a:pt x="16" y="69"/>
                </a:cubicBezTo>
                <a:moveTo>
                  <a:pt x="13" y="66"/>
                </a:moveTo>
                <a:cubicBezTo>
                  <a:pt x="13" y="65"/>
                  <a:pt x="12" y="65"/>
                  <a:pt x="12" y="64"/>
                </a:cubicBezTo>
                <a:cubicBezTo>
                  <a:pt x="13" y="64"/>
                  <a:pt x="14" y="64"/>
                  <a:pt x="14" y="64"/>
                </a:cubicBezTo>
                <a:cubicBezTo>
                  <a:pt x="15" y="65"/>
                  <a:pt x="15" y="65"/>
                  <a:pt x="15" y="66"/>
                </a:cubicBezTo>
                <a:cubicBezTo>
                  <a:pt x="15" y="66"/>
                  <a:pt x="14" y="66"/>
                  <a:pt x="13" y="66"/>
                </a:cubicBezTo>
                <a:moveTo>
                  <a:pt x="11" y="63"/>
                </a:moveTo>
                <a:cubicBezTo>
                  <a:pt x="10" y="62"/>
                  <a:pt x="10" y="62"/>
                  <a:pt x="10" y="61"/>
                </a:cubicBezTo>
                <a:cubicBezTo>
                  <a:pt x="11" y="61"/>
                  <a:pt x="12" y="61"/>
                  <a:pt x="13" y="61"/>
                </a:cubicBezTo>
                <a:cubicBezTo>
                  <a:pt x="13" y="61"/>
                  <a:pt x="13" y="62"/>
                  <a:pt x="13" y="62"/>
                </a:cubicBezTo>
                <a:cubicBezTo>
                  <a:pt x="13" y="62"/>
                  <a:pt x="12" y="63"/>
                  <a:pt x="11" y="63"/>
                </a:cubicBezTo>
                <a:moveTo>
                  <a:pt x="9" y="60"/>
                </a:moveTo>
                <a:cubicBezTo>
                  <a:pt x="8" y="59"/>
                  <a:pt x="8" y="59"/>
                  <a:pt x="8" y="59"/>
                </a:cubicBezTo>
                <a:cubicBezTo>
                  <a:pt x="9" y="59"/>
                  <a:pt x="10" y="58"/>
                  <a:pt x="12" y="58"/>
                </a:cubicBezTo>
                <a:cubicBezTo>
                  <a:pt x="12" y="59"/>
                  <a:pt x="12" y="59"/>
                  <a:pt x="12" y="59"/>
                </a:cubicBezTo>
                <a:cubicBezTo>
                  <a:pt x="11" y="60"/>
                  <a:pt x="10" y="60"/>
                  <a:pt x="9" y="60"/>
                </a:cubicBezTo>
                <a:moveTo>
                  <a:pt x="7" y="57"/>
                </a:moveTo>
                <a:cubicBezTo>
                  <a:pt x="7" y="57"/>
                  <a:pt x="7" y="56"/>
                  <a:pt x="6" y="55"/>
                </a:cubicBezTo>
                <a:cubicBezTo>
                  <a:pt x="8" y="55"/>
                  <a:pt x="9" y="55"/>
                  <a:pt x="11" y="55"/>
                </a:cubicBezTo>
                <a:cubicBezTo>
                  <a:pt x="11" y="55"/>
                  <a:pt x="11" y="56"/>
                  <a:pt x="11" y="56"/>
                </a:cubicBezTo>
                <a:cubicBezTo>
                  <a:pt x="10" y="57"/>
                  <a:pt x="9" y="57"/>
                  <a:pt x="7" y="57"/>
                </a:cubicBezTo>
                <a:moveTo>
                  <a:pt x="6" y="53"/>
                </a:moveTo>
                <a:cubicBezTo>
                  <a:pt x="6" y="53"/>
                  <a:pt x="5" y="53"/>
                  <a:pt x="5" y="52"/>
                </a:cubicBezTo>
                <a:cubicBezTo>
                  <a:pt x="7" y="52"/>
                  <a:pt x="8" y="52"/>
                  <a:pt x="10" y="52"/>
                </a:cubicBezTo>
                <a:cubicBezTo>
                  <a:pt x="10" y="52"/>
                  <a:pt x="10" y="53"/>
                  <a:pt x="10" y="53"/>
                </a:cubicBezTo>
                <a:cubicBezTo>
                  <a:pt x="9" y="53"/>
                  <a:pt x="7" y="53"/>
                  <a:pt x="6" y="53"/>
                </a:cubicBezTo>
                <a:moveTo>
                  <a:pt x="5" y="51"/>
                </a:moveTo>
                <a:cubicBezTo>
                  <a:pt x="4" y="49"/>
                  <a:pt x="4" y="47"/>
                  <a:pt x="4" y="45"/>
                </a:cubicBezTo>
                <a:cubicBezTo>
                  <a:pt x="6" y="44"/>
                  <a:pt x="7" y="44"/>
                  <a:pt x="9" y="44"/>
                </a:cubicBezTo>
                <a:cubicBezTo>
                  <a:pt x="9" y="44"/>
                  <a:pt x="9" y="44"/>
                  <a:pt x="9" y="44"/>
                </a:cubicBezTo>
                <a:cubicBezTo>
                  <a:pt x="9" y="46"/>
                  <a:pt x="9" y="48"/>
                  <a:pt x="9" y="50"/>
                </a:cubicBezTo>
                <a:cubicBezTo>
                  <a:pt x="8" y="50"/>
                  <a:pt x="6" y="50"/>
                  <a:pt x="5" y="51"/>
                </a:cubicBezTo>
                <a:moveTo>
                  <a:pt x="4" y="43"/>
                </a:moveTo>
                <a:cubicBezTo>
                  <a:pt x="4" y="42"/>
                  <a:pt x="4" y="42"/>
                  <a:pt x="4" y="42"/>
                </a:cubicBezTo>
                <a:cubicBezTo>
                  <a:pt x="4" y="40"/>
                  <a:pt x="4" y="39"/>
                  <a:pt x="4" y="38"/>
                </a:cubicBezTo>
                <a:cubicBezTo>
                  <a:pt x="6" y="37"/>
                  <a:pt x="8" y="37"/>
                  <a:pt x="10" y="36"/>
                </a:cubicBezTo>
                <a:cubicBezTo>
                  <a:pt x="9" y="38"/>
                  <a:pt x="9" y="40"/>
                  <a:pt x="9" y="42"/>
                </a:cubicBezTo>
                <a:cubicBezTo>
                  <a:pt x="7" y="42"/>
                  <a:pt x="6" y="43"/>
                  <a:pt x="4" y="43"/>
                </a:cubicBezTo>
                <a:moveTo>
                  <a:pt x="4" y="36"/>
                </a:moveTo>
                <a:cubicBezTo>
                  <a:pt x="4" y="35"/>
                  <a:pt x="5" y="33"/>
                  <a:pt x="5" y="32"/>
                </a:cubicBezTo>
                <a:cubicBezTo>
                  <a:pt x="7" y="32"/>
                  <a:pt x="9" y="32"/>
                  <a:pt x="11" y="32"/>
                </a:cubicBezTo>
                <a:cubicBezTo>
                  <a:pt x="11" y="33"/>
                  <a:pt x="10" y="34"/>
                  <a:pt x="10" y="35"/>
                </a:cubicBezTo>
                <a:cubicBezTo>
                  <a:pt x="8" y="35"/>
                  <a:pt x="6" y="35"/>
                  <a:pt x="4" y="36"/>
                </a:cubicBezTo>
                <a:moveTo>
                  <a:pt x="5" y="31"/>
                </a:moveTo>
                <a:cubicBezTo>
                  <a:pt x="6" y="29"/>
                  <a:pt x="6" y="28"/>
                  <a:pt x="7" y="27"/>
                </a:cubicBezTo>
                <a:cubicBezTo>
                  <a:pt x="8" y="27"/>
                  <a:pt x="9" y="26"/>
                  <a:pt x="11" y="26"/>
                </a:cubicBezTo>
                <a:cubicBezTo>
                  <a:pt x="11" y="26"/>
                  <a:pt x="12" y="26"/>
                  <a:pt x="13" y="26"/>
                </a:cubicBezTo>
                <a:cubicBezTo>
                  <a:pt x="13" y="27"/>
                  <a:pt x="13" y="28"/>
                  <a:pt x="12" y="28"/>
                </a:cubicBezTo>
                <a:cubicBezTo>
                  <a:pt x="12" y="29"/>
                  <a:pt x="12" y="29"/>
                  <a:pt x="12" y="30"/>
                </a:cubicBezTo>
                <a:cubicBezTo>
                  <a:pt x="9" y="30"/>
                  <a:pt x="7" y="30"/>
                  <a:pt x="5" y="31"/>
                </a:cubicBezTo>
                <a:moveTo>
                  <a:pt x="8" y="25"/>
                </a:moveTo>
                <a:cubicBezTo>
                  <a:pt x="9" y="24"/>
                  <a:pt x="9" y="22"/>
                  <a:pt x="10" y="21"/>
                </a:cubicBezTo>
                <a:cubicBezTo>
                  <a:pt x="12" y="21"/>
                  <a:pt x="14" y="21"/>
                  <a:pt x="16" y="22"/>
                </a:cubicBezTo>
                <a:cubicBezTo>
                  <a:pt x="16" y="23"/>
                  <a:pt x="15" y="24"/>
                  <a:pt x="14" y="25"/>
                </a:cubicBezTo>
                <a:cubicBezTo>
                  <a:pt x="13" y="25"/>
                  <a:pt x="11" y="25"/>
                  <a:pt x="10" y="25"/>
                </a:cubicBezTo>
                <a:cubicBezTo>
                  <a:pt x="9" y="25"/>
                  <a:pt x="9" y="25"/>
                  <a:pt x="8" y="25"/>
                </a:cubicBezTo>
                <a:moveTo>
                  <a:pt x="17" y="20"/>
                </a:moveTo>
                <a:cubicBezTo>
                  <a:pt x="15" y="20"/>
                  <a:pt x="13" y="20"/>
                  <a:pt x="11" y="20"/>
                </a:cubicBezTo>
                <a:cubicBezTo>
                  <a:pt x="13" y="18"/>
                  <a:pt x="14" y="15"/>
                  <a:pt x="16" y="14"/>
                </a:cubicBezTo>
                <a:cubicBezTo>
                  <a:pt x="17" y="14"/>
                  <a:pt x="19" y="14"/>
                  <a:pt x="20" y="14"/>
                </a:cubicBezTo>
                <a:cubicBezTo>
                  <a:pt x="21" y="14"/>
                  <a:pt x="22" y="14"/>
                  <a:pt x="23" y="14"/>
                </a:cubicBezTo>
                <a:cubicBezTo>
                  <a:pt x="21" y="16"/>
                  <a:pt x="19" y="18"/>
                  <a:pt x="17" y="20"/>
                </a:cubicBezTo>
                <a:moveTo>
                  <a:pt x="24" y="13"/>
                </a:moveTo>
                <a:cubicBezTo>
                  <a:pt x="23" y="12"/>
                  <a:pt x="22" y="12"/>
                  <a:pt x="20" y="12"/>
                </a:cubicBezTo>
                <a:cubicBezTo>
                  <a:pt x="19" y="12"/>
                  <a:pt x="19" y="12"/>
                  <a:pt x="18" y="12"/>
                </a:cubicBezTo>
                <a:cubicBezTo>
                  <a:pt x="19" y="12"/>
                  <a:pt x="19" y="11"/>
                  <a:pt x="20" y="10"/>
                </a:cubicBezTo>
                <a:cubicBezTo>
                  <a:pt x="22" y="11"/>
                  <a:pt x="24" y="11"/>
                  <a:pt x="26" y="11"/>
                </a:cubicBezTo>
                <a:cubicBezTo>
                  <a:pt x="25" y="12"/>
                  <a:pt x="25" y="12"/>
                  <a:pt x="24" y="13"/>
                </a:cubicBezTo>
                <a:moveTo>
                  <a:pt x="28" y="10"/>
                </a:moveTo>
                <a:cubicBezTo>
                  <a:pt x="26" y="9"/>
                  <a:pt x="24" y="9"/>
                  <a:pt x="22" y="9"/>
                </a:cubicBezTo>
                <a:cubicBezTo>
                  <a:pt x="23" y="9"/>
                  <a:pt x="23" y="8"/>
                  <a:pt x="24" y="8"/>
                </a:cubicBezTo>
                <a:cubicBezTo>
                  <a:pt x="25" y="8"/>
                  <a:pt x="27" y="9"/>
                  <a:pt x="29" y="9"/>
                </a:cubicBezTo>
                <a:cubicBezTo>
                  <a:pt x="28" y="10"/>
                  <a:pt x="28" y="10"/>
                  <a:pt x="28" y="10"/>
                </a:cubicBezTo>
                <a:moveTo>
                  <a:pt x="42" y="78"/>
                </a:moveTo>
                <a:cubicBezTo>
                  <a:pt x="42" y="78"/>
                  <a:pt x="42" y="78"/>
                  <a:pt x="42" y="78"/>
                </a:cubicBezTo>
                <a:cubicBezTo>
                  <a:pt x="37" y="78"/>
                  <a:pt x="32" y="76"/>
                  <a:pt x="28" y="74"/>
                </a:cubicBezTo>
                <a:cubicBezTo>
                  <a:pt x="18" y="67"/>
                  <a:pt x="12" y="56"/>
                  <a:pt x="12" y="44"/>
                </a:cubicBezTo>
                <a:cubicBezTo>
                  <a:pt x="12" y="39"/>
                  <a:pt x="13" y="34"/>
                  <a:pt x="15" y="30"/>
                </a:cubicBezTo>
                <a:cubicBezTo>
                  <a:pt x="18" y="23"/>
                  <a:pt x="23" y="18"/>
                  <a:pt x="29" y="13"/>
                </a:cubicBezTo>
                <a:cubicBezTo>
                  <a:pt x="34" y="9"/>
                  <a:pt x="41" y="6"/>
                  <a:pt x="47" y="6"/>
                </a:cubicBezTo>
                <a:cubicBezTo>
                  <a:pt x="47" y="6"/>
                  <a:pt x="47" y="6"/>
                  <a:pt x="47" y="6"/>
                </a:cubicBezTo>
                <a:cubicBezTo>
                  <a:pt x="52" y="6"/>
                  <a:pt x="56" y="7"/>
                  <a:pt x="61" y="10"/>
                </a:cubicBezTo>
                <a:cubicBezTo>
                  <a:pt x="71" y="17"/>
                  <a:pt x="76" y="28"/>
                  <a:pt x="76" y="39"/>
                </a:cubicBezTo>
                <a:cubicBezTo>
                  <a:pt x="76" y="46"/>
                  <a:pt x="74" y="53"/>
                  <a:pt x="71" y="59"/>
                </a:cubicBezTo>
                <a:cubicBezTo>
                  <a:pt x="66" y="70"/>
                  <a:pt x="54" y="78"/>
                  <a:pt x="42" y="78"/>
                </a:cubicBezTo>
                <a:moveTo>
                  <a:pt x="31" y="8"/>
                </a:moveTo>
                <a:cubicBezTo>
                  <a:pt x="29" y="7"/>
                  <a:pt x="28" y="7"/>
                  <a:pt x="26" y="7"/>
                </a:cubicBezTo>
                <a:cubicBezTo>
                  <a:pt x="27" y="6"/>
                  <a:pt x="28" y="6"/>
                  <a:pt x="29" y="5"/>
                </a:cubicBezTo>
                <a:cubicBezTo>
                  <a:pt x="30" y="6"/>
                  <a:pt x="32" y="6"/>
                  <a:pt x="33" y="6"/>
                </a:cubicBezTo>
                <a:cubicBezTo>
                  <a:pt x="34" y="6"/>
                  <a:pt x="34" y="6"/>
                  <a:pt x="34" y="6"/>
                </a:cubicBezTo>
                <a:cubicBezTo>
                  <a:pt x="33" y="7"/>
                  <a:pt x="32" y="7"/>
                  <a:pt x="31" y="8"/>
                </a:cubicBezTo>
                <a:moveTo>
                  <a:pt x="36" y="5"/>
                </a:moveTo>
                <a:cubicBezTo>
                  <a:pt x="35" y="5"/>
                  <a:pt x="34" y="5"/>
                  <a:pt x="34" y="5"/>
                </a:cubicBezTo>
                <a:cubicBezTo>
                  <a:pt x="33" y="4"/>
                  <a:pt x="33" y="4"/>
                  <a:pt x="32" y="4"/>
                </a:cubicBezTo>
                <a:cubicBezTo>
                  <a:pt x="33" y="4"/>
                  <a:pt x="34" y="4"/>
                  <a:pt x="34" y="4"/>
                </a:cubicBezTo>
                <a:cubicBezTo>
                  <a:pt x="35" y="4"/>
                  <a:pt x="37" y="4"/>
                  <a:pt x="38" y="5"/>
                </a:cubicBezTo>
                <a:cubicBezTo>
                  <a:pt x="38" y="5"/>
                  <a:pt x="38" y="5"/>
                  <a:pt x="38" y="5"/>
                </a:cubicBezTo>
                <a:cubicBezTo>
                  <a:pt x="37" y="5"/>
                  <a:pt x="37" y="5"/>
                  <a:pt x="36" y="5"/>
                </a:cubicBezTo>
                <a:moveTo>
                  <a:pt x="37" y="0"/>
                </a:moveTo>
                <a:cubicBezTo>
                  <a:pt x="37" y="0"/>
                  <a:pt x="37" y="0"/>
                  <a:pt x="37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22" y="2"/>
                  <a:pt x="10" y="12"/>
                  <a:pt x="4" y="25"/>
                </a:cubicBezTo>
                <a:cubicBezTo>
                  <a:pt x="2" y="30"/>
                  <a:pt x="0" y="36"/>
                  <a:pt x="0" y="42"/>
                </a:cubicBezTo>
                <a:cubicBezTo>
                  <a:pt x="0" y="49"/>
                  <a:pt x="3" y="57"/>
                  <a:pt x="8" y="64"/>
                </a:cubicBezTo>
                <a:cubicBezTo>
                  <a:pt x="8" y="64"/>
                  <a:pt x="8" y="64"/>
                  <a:pt x="8" y="64"/>
                </a:cubicBezTo>
                <a:cubicBezTo>
                  <a:pt x="8" y="65"/>
                  <a:pt x="8" y="65"/>
                  <a:pt x="8" y="65"/>
                </a:cubicBezTo>
                <a:cubicBezTo>
                  <a:pt x="10" y="67"/>
                  <a:pt x="13" y="70"/>
                  <a:pt x="15" y="72"/>
                </a:cubicBezTo>
                <a:cubicBezTo>
                  <a:pt x="16" y="73"/>
                  <a:pt x="16" y="73"/>
                  <a:pt x="16" y="73"/>
                </a:cubicBezTo>
                <a:cubicBezTo>
                  <a:pt x="16" y="73"/>
                  <a:pt x="16" y="73"/>
                  <a:pt x="16" y="73"/>
                </a:cubicBezTo>
                <a:cubicBezTo>
                  <a:pt x="16" y="73"/>
                  <a:pt x="16" y="73"/>
                  <a:pt x="16" y="73"/>
                </a:cubicBezTo>
                <a:cubicBezTo>
                  <a:pt x="17" y="74"/>
                  <a:pt x="17" y="74"/>
                  <a:pt x="17" y="74"/>
                </a:cubicBezTo>
                <a:cubicBezTo>
                  <a:pt x="22" y="76"/>
                  <a:pt x="27" y="78"/>
                  <a:pt x="32" y="80"/>
                </a:cubicBezTo>
                <a:cubicBezTo>
                  <a:pt x="32" y="80"/>
                  <a:pt x="33" y="80"/>
                  <a:pt x="33" y="80"/>
                </a:cubicBezTo>
                <a:cubicBezTo>
                  <a:pt x="33" y="80"/>
                  <a:pt x="33" y="80"/>
                  <a:pt x="33" y="80"/>
                </a:cubicBezTo>
                <a:cubicBezTo>
                  <a:pt x="36" y="80"/>
                  <a:pt x="39" y="81"/>
                  <a:pt x="42" y="81"/>
                </a:cubicBezTo>
                <a:cubicBezTo>
                  <a:pt x="55" y="81"/>
                  <a:pt x="69" y="73"/>
                  <a:pt x="74" y="60"/>
                </a:cubicBezTo>
                <a:cubicBezTo>
                  <a:pt x="78" y="54"/>
                  <a:pt x="79" y="47"/>
                  <a:pt x="79" y="39"/>
                </a:cubicBezTo>
                <a:cubicBezTo>
                  <a:pt x="79" y="27"/>
                  <a:pt x="74" y="15"/>
                  <a:pt x="62" y="8"/>
                </a:cubicBezTo>
                <a:cubicBezTo>
                  <a:pt x="59" y="5"/>
                  <a:pt x="56" y="4"/>
                  <a:pt x="52" y="4"/>
                </a:cubicBezTo>
                <a:cubicBezTo>
                  <a:pt x="52" y="3"/>
                  <a:pt x="52" y="3"/>
                  <a:pt x="52" y="3"/>
                </a:cubicBezTo>
                <a:cubicBezTo>
                  <a:pt x="48" y="2"/>
                  <a:pt x="43" y="1"/>
                  <a:pt x="38" y="0"/>
                </a:cubicBezTo>
                <a:cubicBezTo>
                  <a:pt x="38" y="0"/>
                  <a:pt x="37" y="0"/>
                  <a:pt x="37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6" name="CustomShape 47"/>
          <p:cNvSpPr/>
          <p:nvPr/>
        </p:nvSpPr>
        <p:spPr>
          <a:xfrm>
            <a:off x="1991880" y="3647160"/>
            <a:ext cx="58320" cy="64800"/>
          </a:xfrm>
          <a:custGeom>
            <a:avLst/>
            <a:gdLst/>
            <a:ahLst/>
            <a:rect l="l" t="t" r="r" b="b"/>
            <a:pathLst>
              <a:path w="58" h="64">
                <a:moveTo>
                  <a:pt x="43" y="56"/>
                </a:moveTo>
                <a:cubicBezTo>
                  <a:pt x="43" y="55"/>
                  <a:pt x="43" y="55"/>
                  <a:pt x="43" y="55"/>
                </a:cubicBezTo>
                <a:cubicBezTo>
                  <a:pt x="43" y="55"/>
                  <a:pt x="43" y="55"/>
                  <a:pt x="43" y="55"/>
                </a:cubicBezTo>
                <a:cubicBezTo>
                  <a:pt x="43" y="56"/>
                  <a:pt x="43" y="56"/>
                  <a:pt x="43" y="56"/>
                </a:cubicBezTo>
                <a:moveTo>
                  <a:pt x="45" y="53"/>
                </a:moveTo>
                <a:cubicBezTo>
                  <a:pt x="45" y="53"/>
                  <a:pt x="45" y="53"/>
                  <a:pt x="45" y="53"/>
                </a:cubicBezTo>
                <a:cubicBezTo>
                  <a:pt x="46" y="53"/>
                  <a:pt x="46" y="52"/>
                  <a:pt x="47" y="51"/>
                </a:cubicBezTo>
                <a:cubicBezTo>
                  <a:pt x="48" y="51"/>
                  <a:pt x="48" y="51"/>
                  <a:pt x="48" y="51"/>
                </a:cubicBezTo>
                <a:cubicBezTo>
                  <a:pt x="47" y="52"/>
                  <a:pt x="46" y="53"/>
                  <a:pt x="45" y="53"/>
                </a:cubicBezTo>
                <a:moveTo>
                  <a:pt x="48" y="49"/>
                </a:moveTo>
                <a:cubicBezTo>
                  <a:pt x="49" y="48"/>
                  <a:pt x="49" y="48"/>
                  <a:pt x="50" y="47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8"/>
                  <a:pt x="50" y="49"/>
                  <a:pt x="49" y="50"/>
                </a:cubicBezTo>
                <a:cubicBezTo>
                  <a:pt x="48" y="49"/>
                  <a:pt x="48" y="49"/>
                  <a:pt x="48" y="49"/>
                </a:cubicBezTo>
                <a:cubicBezTo>
                  <a:pt x="48" y="49"/>
                  <a:pt x="48" y="49"/>
                  <a:pt x="48" y="49"/>
                </a:cubicBezTo>
                <a:moveTo>
                  <a:pt x="51" y="45"/>
                </a:moveTo>
                <a:cubicBezTo>
                  <a:pt x="51" y="45"/>
                  <a:pt x="51" y="45"/>
                  <a:pt x="50" y="45"/>
                </a:cubicBezTo>
                <a:cubicBezTo>
                  <a:pt x="51" y="44"/>
                  <a:pt x="51" y="43"/>
                  <a:pt x="52" y="41"/>
                </a:cubicBezTo>
                <a:cubicBezTo>
                  <a:pt x="52" y="42"/>
                  <a:pt x="52" y="42"/>
                  <a:pt x="53" y="42"/>
                </a:cubicBezTo>
                <a:cubicBezTo>
                  <a:pt x="52" y="43"/>
                  <a:pt x="52" y="44"/>
                  <a:pt x="51" y="45"/>
                </a:cubicBezTo>
                <a:moveTo>
                  <a:pt x="53" y="40"/>
                </a:moveTo>
                <a:cubicBezTo>
                  <a:pt x="53" y="40"/>
                  <a:pt x="52" y="40"/>
                  <a:pt x="52" y="40"/>
                </a:cubicBezTo>
                <a:cubicBezTo>
                  <a:pt x="52" y="39"/>
                  <a:pt x="53" y="37"/>
                  <a:pt x="53" y="36"/>
                </a:cubicBezTo>
                <a:cubicBezTo>
                  <a:pt x="53" y="36"/>
                  <a:pt x="54" y="36"/>
                  <a:pt x="54" y="36"/>
                </a:cubicBezTo>
                <a:cubicBezTo>
                  <a:pt x="54" y="38"/>
                  <a:pt x="54" y="39"/>
                  <a:pt x="53" y="40"/>
                </a:cubicBezTo>
                <a:moveTo>
                  <a:pt x="54" y="35"/>
                </a:moveTo>
                <a:cubicBezTo>
                  <a:pt x="54" y="34"/>
                  <a:pt x="54" y="34"/>
                  <a:pt x="53" y="34"/>
                </a:cubicBezTo>
                <a:cubicBezTo>
                  <a:pt x="53" y="33"/>
                  <a:pt x="54" y="31"/>
                  <a:pt x="54" y="30"/>
                </a:cubicBezTo>
                <a:cubicBezTo>
                  <a:pt x="54" y="30"/>
                  <a:pt x="54" y="30"/>
                  <a:pt x="55" y="30"/>
                </a:cubicBezTo>
                <a:cubicBezTo>
                  <a:pt x="55" y="30"/>
                  <a:pt x="55" y="30"/>
                  <a:pt x="55" y="30"/>
                </a:cubicBezTo>
                <a:cubicBezTo>
                  <a:pt x="55" y="32"/>
                  <a:pt x="55" y="33"/>
                  <a:pt x="54" y="35"/>
                </a:cubicBezTo>
                <a:moveTo>
                  <a:pt x="55" y="28"/>
                </a:moveTo>
                <a:cubicBezTo>
                  <a:pt x="54" y="28"/>
                  <a:pt x="54" y="28"/>
                  <a:pt x="54" y="28"/>
                </a:cubicBezTo>
                <a:cubicBezTo>
                  <a:pt x="54" y="27"/>
                  <a:pt x="53" y="26"/>
                  <a:pt x="53" y="25"/>
                </a:cubicBezTo>
                <a:cubicBezTo>
                  <a:pt x="54" y="25"/>
                  <a:pt x="54" y="25"/>
                  <a:pt x="54" y="25"/>
                </a:cubicBezTo>
                <a:cubicBezTo>
                  <a:pt x="54" y="26"/>
                  <a:pt x="55" y="27"/>
                  <a:pt x="55" y="28"/>
                </a:cubicBezTo>
                <a:moveTo>
                  <a:pt x="54" y="23"/>
                </a:moveTo>
                <a:cubicBezTo>
                  <a:pt x="53" y="23"/>
                  <a:pt x="53" y="23"/>
                  <a:pt x="53" y="23"/>
                </a:cubicBezTo>
                <a:cubicBezTo>
                  <a:pt x="53" y="22"/>
                  <a:pt x="53" y="21"/>
                  <a:pt x="52" y="20"/>
                </a:cubicBezTo>
                <a:cubicBezTo>
                  <a:pt x="53" y="20"/>
                  <a:pt x="53" y="20"/>
                  <a:pt x="53" y="20"/>
                </a:cubicBezTo>
                <a:cubicBezTo>
                  <a:pt x="53" y="21"/>
                  <a:pt x="54" y="22"/>
                  <a:pt x="54" y="23"/>
                </a:cubicBezTo>
                <a:moveTo>
                  <a:pt x="52" y="18"/>
                </a:moveTo>
                <a:cubicBezTo>
                  <a:pt x="52" y="18"/>
                  <a:pt x="52" y="18"/>
                  <a:pt x="52" y="18"/>
                </a:cubicBezTo>
                <a:cubicBezTo>
                  <a:pt x="51" y="17"/>
                  <a:pt x="51" y="17"/>
                  <a:pt x="51" y="16"/>
                </a:cubicBezTo>
                <a:cubicBezTo>
                  <a:pt x="51" y="16"/>
                  <a:pt x="51" y="16"/>
                  <a:pt x="51" y="16"/>
                </a:cubicBezTo>
                <a:cubicBezTo>
                  <a:pt x="52" y="17"/>
                  <a:pt x="52" y="17"/>
                  <a:pt x="52" y="18"/>
                </a:cubicBezTo>
                <a:moveTo>
                  <a:pt x="50" y="14"/>
                </a:move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moveTo>
                  <a:pt x="22" y="60"/>
                </a:moveTo>
                <a:cubicBezTo>
                  <a:pt x="20" y="59"/>
                  <a:pt x="18" y="59"/>
                  <a:pt x="16" y="57"/>
                </a:cubicBezTo>
                <a:cubicBezTo>
                  <a:pt x="8" y="53"/>
                  <a:pt x="4" y="43"/>
                  <a:pt x="4" y="34"/>
                </a:cubicBezTo>
                <a:cubicBezTo>
                  <a:pt x="4" y="30"/>
                  <a:pt x="4" y="26"/>
                  <a:pt x="6" y="22"/>
                </a:cubicBezTo>
                <a:cubicBezTo>
                  <a:pt x="8" y="17"/>
                  <a:pt x="12" y="12"/>
                  <a:pt x="17" y="9"/>
                </a:cubicBezTo>
                <a:cubicBezTo>
                  <a:pt x="21" y="6"/>
                  <a:pt x="27" y="3"/>
                  <a:pt x="32" y="3"/>
                </a:cubicBezTo>
                <a:cubicBezTo>
                  <a:pt x="32" y="3"/>
                  <a:pt x="32" y="3"/>
                  <a:pt x="32" y="3"/>
                </a:cubicBezTo>
                <a:cubicBezTo>
                  <a:pt x="32" y="3"/>
                  <a:pt x="33" y="3"/>
                  <a:pt x="34" y="3"/>
                </a:cubicBezTo>
                <a:cubicBezTo>
                  <a:pt x="34" y="4"/>
                  <a:pt x="34" y="4"/>
                  <a:pt x="34" y="4"/>
                </a:cubicBezTo>
                <a:cubicBezTo>
                  <a:pt x="36" y="4"/>
                  <a:pt x="37" y="5"/>
                  <a:pt x="38" y="6"/>
                </a:cubicBezTo>
                <a:cubicBezTo>
                  <a:pt x="46" y="11"/>
                  <a:pt x="50" y="19"/>
                  <a:pt x="50" y="28"/>
                </a:cubicBezTo>
                <a:cubicBezTo>
                  <a:pt x="50" y="29"/>
                  <a:pt x="50" y="29"/>
                  <a:pt x="50" y="29"/>
                </a:cubicBezTo>
                <a:cubicBezTo>
                  <a:pt x="50" y="29"/>
                  <a:pt x="50" y="29"/>
                  <a:pt x="50" y="29"/>
                </a:cubicBezTo>
                <a:cubicBezTo>
                  <a:pt x="50" y="35"/>
                  <a:pt x="49" y="40"/>
                  <a:pt x="47" y="45"/>
                </a:cubicBezTo>
                <a:cubicBezTo>
                  <a:pt x="43" y="54"/>
                  <a:pt x="33" y="60"/>
                  <a:pt x="23" y="60"/>
                </a:cubicBezTo>
                <a:cubicBezTo>
                  <a:pt x="23" y="60"/>
                  <a:pt x="23" y="60"/>
                  <a:pt x="23" y="60"/>
                </a:cubicBezTo>
                <a:cubicBezTo>
                  <a:pt x="23" y="60"/>
                  <a:pt x="22" y="60"/>
                  <a:pt x="22" y="60"/>
                </a:cubicBezTo>
                <a:cubicBezTo>
                  <a:pt x="22" y="60"/>
                  <a:pt x="22" y="60"/>
                  <a:pt x="22" y="60"/>
                </a:cubicBezTo>
                <a:moveTo>
                  <a:pt x="32" y="0"/>
                </a:moveTo>
                <a:cubicBezTo>
                  <a:pt x="32" y="0"/>
                  <a:pt x="32" y="0"/>
                  <a:pt x="32" y="0"/>
                </a:cubicBezTo>
                <a:cubicBezTo>
                  <a:pt x="26" y="0"/>
                  <a:pt x="20" y="3"/>
                  <a:pt x="15" y="6"/>
                </a:cubicBezTo>
                <a:cubicBezTo>
                  <a:pt x="10" y="10"/>
                  <a:pt x="6" y="15"/>
                  <a:pt x="3" y="21"/>
                </a:cubicBezTo>
                <a:cubicBezTo>
                  <a:pt x="1" y="25"/>
                  <a:pt x="0" y="29"/>
                  <a:pt x="0" y="34"/>
                </a:cubicBezTo>
                <a:cubicBezTo>
                  <a:pt x="0" y="44"/>
                  <a:pt x="5" y="55"/>
                  <a:pt x="14" y="60"/>
                </a:cubicBezTo>
                <a:cubicBezTo>
                  <a:pt x="19" y="63"/>
                  <a:pt x="23" y="64"/>
                  <a:pt x="28" y="64"/>
                </a:cubicBezTo>
                <a:cubicBezTo>
                  <a:pt x="39" y="64"/>
                  <a:pt x="49" y="57"/>
                  <a:pt x="54" y="47"/>
                </a:cubicBezTo>
                <a:cubicBezTo>
                  <a:pt x="57" y="42"/>
                  <a:pt x="58" y="36"/>
                  <a:pt x="58" y="30"/>
                </a:cubicBezTo>
                <a:cubicBezTo>
                  <a:pt x="58" y="20"/>
                  <a:pt x="54" y="10"/>
                  <a:pt x="44" y="4"/>
                </a:cubicBezTo>
                <a:cubicBezTo>
                  <a:pt x="40" y="1"/>
                  <a:pt x="36" y="0"/>
                  <a:pt x="3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7" name="CustomShape 48"/>
          <p:cNvSpPr/>
          <p:nvPr/>
        </p:nvSpPr>
        <p:spPr>
          <a:xfrm>
            <a:off x="2005920" y="3656160"/>
            <a:ext cx="29160" cy="48600"/>
          </a:xfrm>
          <a:custGeom>
            <a:avLst/>
            <a:gdLst/>
            <a:ahLst/>
            <a:rect l="l" t="t" r="r" b="b"/>
            <a:pathLst>
              <a:path w="29" h="48">
                <a:moveTo>
                  <a:pt x="15" y="8"/>
                </a:moveTo>
                <a:cubicBezTo>
                  <a:pt x="15" y="8"/>
                  <a:pt x="16" y="8"/>
                  <a:pt x="16" y="8"/>
                </a:cubicBezTo>
                <a:cubicBezTo>
                  <a:pt x="16" y="8"/>
                  <a:pt x="17" y="7"/>
                  <a:pt x="17" y="7"/>
                </a:cubicBezTo>
                <a:cubicBezTo>
                  <a:pt x="17" y="6"/>
                  <a:pt x="18" y="5"/>
                  <a:pt x="18" y="4"/>
                </a:cubicBezTo>
                <a:cubicBezTo>
                  <a:pt x="18" y="3"/>
                  <a:pt x="18" y="3"/>
                  <a:pt x="18" y="3"/>
                </a:cubicBezTo>
                <a:cubicBezTo>
                  <a:pt x="19" y="4"/>
                  <a:pt x="19" y="4"/>
                  <a:pt x="19" y="4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4"/>
                  <a:pt x="20" y="4"/>
                  <a:pt x="20" y="5"/>
                </a:cubicBezTo>
                <a:cubicBezTo>
                  <a:pt x="20" y="5"/>
                  <a:pt x="20" y="6"/>
                  <a:pt x="20" y="6"/>
                </a:cubicBezTo>
                <a:cubicBezTo>
                  <a:pt x="19" y="6"/>
                  <a:pt x="19" y="7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9"/>
                  <a:pt x="20" y="9"/>
                  <a:pt x="20" y="10"/>
                </a:cubicBezTo>
                <a:cubicBezTo>
                  <a:pt x="23" y="11"/>
                  <a:pt x="25" y="14"/>
                  <a:pt x="25" y="17"/>
                </a:cubicBezTo>
                <a:cubicBezTo>
                  <a:pt x="25" y="17"/>
                  <a:pt x="24" y="17"/>
                  <a:pt x="23" y="16"/>
                </a:cubicBezTo>
                <a:cubicBezTo>
                  <a:pt x="23" y="16"/>
                  <a:pt x="23" y="16"/>
                  <a:pt x="23" y="16"/>
                </a:cubicBezTo>
                <a:cubicBezTo>
                  <a:pt x="23" y="16"/>
                  <a:pt x="23" y="16"/>
                  <a:pt x="23" y="16"/>
                </a:cubicBezTo>
                <a:cubicBezTo>
                  <a:pt x="23" y="16"/>
                  <a:pt x="23" y="16"/>
                  <a:pt x="23" y="16"/>
                </a:cubicBezTo>
                <a:cubicBezTo>
                  <a:pt x="23" y="15"/>
                  <a:pt x="21" y="13"/>
                  <a:pt x="20" y="13"/>
                </a:cubicBezTo>
                <a:cubicBezTo>
                  <a:pt x="19" y="12"/>
                  <a:pt x="18" y="11"/>
                  <a:pt x="17" y="11"/>
                </a:cubicBezTo>
                <a:cubicBezTo>
                  <a:pt x="16" y="11"/>
                  <a:pt x="15" y="11"/>
                  <a:pt x="14" y="11"/>
                </a:cubicBezTo>
                <a:cubicBezTo>
                  <a:pt x="13" y="11"/>
                  <a:pt x="13" y="11"/>
                  <a:pt x="12" y="11"/>
                </a:cubicBezTo>
                <a:cubicBezTo>
                  <a:pt x="11" y="12"/>
                  <a:pt x="10" y="12"/>
                  <a:pt x="10" y="13"/>
                </a:cubicBezTo>
                <a:cubicBezTo>
                  <a:pt x="9" y="14"/>
                  <a:pt x="9" y="14"/>
                  <a:pt x="9" y="15"/>
                </a:cubicBezTo>
                <a:cubicBezTo>
                  <a:pt x="9" y="17"/>
                  <a:pt x="11" y="18"/>
                  <a:pt x="12" y="19"/>
                </a:cubicBezTo>
                <a:cubicBezTo>
                  <a:pt x="14" y="21"/>
                  <a:pt x="16" y="23"/>
                  <a:pt x="17" y="25"/>
                </a:cubicBezTo>
                <a:cubicBezTo>
                  <a:pt x="19" y="26"/>
                  <a:pt x="20" y="28"/>
                  <a:pt x="21" y="30"/>
                </a:cubicBezTo>
                <a:cubicBezTo>
                  <a:pt x="21" y="31"/>
                  <a:pt x="21" y="31"/>
                  <a:pt x="21" y="32"/>
                </a:cubicBezTo>
                <a:cubicBezTo>
                  <a:pt x="21" y="34"/>
                  <a:pt x="20" y="35"/>
                  <a:pt x="19" y="37"/>
                </a:cubicBezTo>
                <a:cubicBezTo>
                  <a:pt x="19" y="37"/>
                  <a:pt x="17" y="38"/>
                  <a:pt x="15" y="38"/>
                </a:cubicBezTo>
                <a:cubicBezTo>
                  <a:pt x="14" y="38"/>
                  <a:pt x="14" y="38"/>
                  <a:pt x="13" y="38"/>
                </a:cubicBezTo>
                <a:cubicBezTo>
                  <a:pt x="12" y="38"/>
                  <a:pt x="12" y="38"/>
                  <a:pt x="12" y="38"/>
                </a:cubicBezTo>
                <a:cubicBezTo>
                  <a:pt x="12" y="38"/>
                  <a:pt x="12" y="38"/>
                  <a:pt x="12" y="38"/>
                </a:cubicBezTo>
                <a:cubicBezTo>
                  <a:pt x="11" y="38"/>
                  <a:pt x="11" y="39"/>
                  <a:pt x="11" y="40"/>
                </a:cubicBezTo>
                <a:cubicBezTo>
                  <a:pt x="11" y="40"/>
                  <a:pt x="11" y="40"/>
                  <a:pt x="11" y="41"/>
                </a:cubicBezTo>
                <a:cubicBezTo>
                  <a:pt x="10" y="42"/>
                  <a:pt x="10" y="43"/>
                  <a:pt x="10" y="44"/>
                </a:cubicBezTo>
                <a:cubicBezTo>
                  <a:pt x="10" y="44"/>
                  <a:pt x="10" y="44"/>
                  <a:pt x="10" y="44"/>
                </a:cubicBezTo>
                <a:cubicBezTo>
                  <a:pt x="10" y="44"/>
                  <a:pt x="9" y="44"/>
                  <a:pt x="9" y="44"/>
                </a:cubicBezTo>
                <a:cubicBezTo>
                  <a:pt x="9" y="43"/>
                  <a:pt x="9" y="42"/>
                  <a:pt x="9" y="41"/>
                </a:cubicBezTo>
                <a:cubicBezTo>
                  <a:pt x="9" y="40"/>
                  <a:pt x="9" y="40"/>
                  <a:pt x="9" y="40"/>
                </a:cubicBezTo>
                <a:cubicBezTo>
                  <a:pt x="9" y="39"/>
                  <a:pt x="9" y="39"/>
                  <a:pt x="9" y="38"/>
                </a:cubicBezTo>
                <a:cubicBezTo>
                  <a:pt x="8" y="37"/>
                  <a:pt x="8" y="37"/>
                  <a:pt x="7" y="37"/>
                </a:cubicBezTo>
                <a:cubicBezTo>
                  <a:pt x="5" y="36"/>
                  <a:pt x="3" y="33"/>
                  <a:pt x="3" y="30"/>
                </a:cubicBezTo>
                <a:cubicBezTo>
                  <a:pt x="3" y="30"/>
                  <a:pt x="3" y="30"/>
                  <a:pt x="3" y="30"/>
                </a:cubicBezTo>
                <a:cubicBezTo>
                  <a:pt x="4" y="30"/>
                  <a:pt x="5" y="30"/>
                  <a:pt x="5" y="30"/>
                </a:cubicBezTo>
                <a:cubicBezTo>
                  <a:pt x="6" y="33"/>
                  <a:pt x="9" y="35"/>
                  <a:pt x="11" y="36"/>
                </a:cubicBezTo>
                <a:cubicBezTo>
                  <a:pt x="12" y="36"/>
                  <a:pt x="12" y="36"/>
                  <a:pt x="13" y="36"/>
                </a:cubicBezTo>
                <a:cubicBezTo>
                  <a:pt x="14" y="36"/>
                  <a:pt x="15" y="36"/>
                  <a:pt x="17" y="35"/>
                </a:cubicBezTo>
                <a:cubicBezTo>
                  <a:pt x="18" y="34"/>
                  <a:pt x="19" y="33"/>
                  <a:pt x="19" y="31"/>
                </a:cubicBezTo>
                <a:cubicBezTo>
                  <a:pt x="19" y="31"/>
                  <a:pt x="19" y="31"/>
                  <a:pt x="19" y="31"/>
                </a:cubicBezTo>
                <a:cubicBezTo>
                  <a:pt x="19" y="29"/>
                  <a:pt x="18" y="28"/>
                  <a:pt x="17" y="27"/>
                </a:cubicBezTo>
                <a:cubicBezTo>
                  <a:pt x="17" y="27"/>
                  <a:pt x="16" y="26"/>
                  <a:pt x="15" y="25"/>
                </a:cubicBezTo>
                <a:cubicBezTo>
                  <a:pt x="13" y="24"/>
                  <a:pt x="12" y="22"/>
                  <a:pt x="10" y="21"/>
                </a:cubicBezTo>
                <a:cubicBezTo>
                  <a:pt x="10" y="21"/>
                  <a:pt x="9" y="20"/>
                  <a:pt x="8" y="18"/>
                </a:cubicBezTo>
                <a:cubicBezTo>
                  <a:pt x="7" y="17"/>
                  <a:pt x="7" y="16"/>
                  <a:pt x="7" y="14"/>
                </a:cubicBezTo>
                <a:cubicBezTo>
                  <a:pt x="7" y="12"/>
                  <a:pt x="7" y="11"/>
                  <a:pt x="10" y="9"/>
                </a:cubicBezTo>
                <a:cubicBezTo>
                  <a:pt x="11" y="8"/>
                  <a:pt x="12" y="7"/>
                  <a:pt x="13" y="7"/>
                </a:cubicBezTo>
                <a:cubicBezTo>
                  <a:pt x="13" y="7"/>
                  <a:pt x="13" y="7"/>
                  <a:pt x="13" y="7"/>
                </a:cubicBezTo>
                <a:cubicBezTo>
                  <a:pt x="14" y="7"/>
                  <a:pt x="14" y="7"/>
                  <a:pt x="14" y="8"/>
                </a:cubicBezTo>
                <a:cubicBezTo>
                  <a:pt x="15" y="8"/>
                  <a:pt x="15" y="8"/>
                  <a:pt x="15" y="8"/>
                </a:cubicBezTo>
                <a:moveTo>
                  <a:pt x="17" y="0"/>
                </a:moveTo>
                <a:cubicBezTo>
                  <a:pt x="17" y="0"/>
                  <a:pt x="17" y="0"/>
                  <a:pt x="17" y="0"/>
                </a:cubicBezTo>
                <a:cubicBezTo>
                  <a:pt x="16" y="0"/>
                  <a:pt x="16" y="1"/>
                  <a:pt x="16" y="1"/>
                </a:cubicBezTo>
                <a:cubicBezTo>
                  <a:pt x="16" y="1"/>
                  <a:pt x="15" y="2"/>
                  <a:pt x="15" y="3"/>
                </a:cubicBezTo>
                <a:cubicBezTo>
                  <a:pt x="15" y="3"/>
                  <a:pt x="14" y="4"/>
                  <a:pt x="14" y="4"/>
                </a:cubicBezTo>
                <a:cubicBezTo>
                  <a:pt x="14" y="4"/>
                  <a:pt x="13" y="4"/>
                  <a:pt x="13" y="4"/>
                </a:cubicBezTo>
                <a:cubicBezTo>
                  <a:pt x="11" y="4"/>
                  <a:pt x="9" y="5"/>
                  <a:pt x="8" y="6"/>
                </a:cubicBezTo>
                <a:cubicBezTo>
                  <a:pt x="5" y="8"/>
                  <a:pt x="3" y="11"/>
                  <a:pt x="3" y="14"/>
                </a:cubicBezTo>
                <a:cubicBezTo>
                  <a:pt x="3" y="16"/>
                  <a:pt x="4" y="18"/>
                  <a:pt x="5" y="20"/>
                </a:cubicBezTo>
                <a:cubicBezTo>
                  <a:pt x="6" y="22"/>
                  <a:pt x="7" y="23"/>
                  <a:pt x="8" y="23"/>
                </a:cubicBezTo>
                <a:cubicBezTo>
                  <a:pt x="10" y="25"/>
                  <a:pt x="11" y="26"/>
                  <a:pt x="13" y="28"/>
                </a:cubicBezTo>
                <a:cubicBezTo>
                  <a:pt x="14" y="28"/>
                  <a:pt x="14" y="29"/>
                  <a:pt x="15" y="29"/>
                </a:cubicBezTo>
                <a:cubicBezTo>
                  <a:pt x="15" y="30"/>
                  <a:pt x="15" y="30"/>
                  <a:pt x="15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31"/>
                  <a:pt x="15" y="32"/>
                  <a:pt x="15" y="32"/>
                </a:cubicBezTo>
                <a:cubicBezTo>
                  <a:pt x="14" y="32"/>
                  <a:pt x="13" y="33"/>
                  <a:pt x="13" y="33"/>
                </a:cubicBezTo>
                <a:cubicBezTo>
                  <a:pt x="13" y="33"/>
                  <a:pt x="13" y="33"/>
                  <a:pt x="13" y="33"/>
                </a:cubicBezTo>
                <a:cubicBezTo>
                  <a:pt x="12" y="33"/>
                  <a:pt x="12" y="33"/>
                  <a:pt x="12" y="33"/>
                </a:cubicBezTo>
                <a:cubicBezTo>
                  <a:pt x="10" y="32"/>
                  <a:pt x="9" y="31"/>
                  <a:pt x="8" y="29"/>
                </a:cubicBezTo>
                <a:cubicBezTo>
                  <a:pt x="8" y="28"/>
                  <a:pt x="8" y="28"/>
                  <a:pt x="7" y="27"/>
                </a:cubicBezTo>
                <a:cubicBezTo>
                  <a:pt x="5" y="27"/>
                  <a:pt x="4" y="26"/>
                  <a:pt x="2" y="26"/>
                </a:cubicBezTo>
                <a:cubicBezTo>
                  <a:pt x="2" y="26"/>
                  <a:pt x="2" y="26"/>
                  <a:pt x="2" y="26"/>
                </a:cubicBezTo>
                <a:cubicBezTo>
                  <a:pt x="1" y="26"/>
                  <a:pt x="0" y="27"/>
                  <a:pt x="0" y="27"/>
                </a:cubicBezTo>
                <a:cubicBezTo>
                  <a:pt x="0" y="28"/>
                  <a:pt x="0" y="29"/>
                  <a:pt x="0" y="30"/>
                </a:cubicBezTo>
                <a:cubicBezTo>
                  <a:pt x="0" y="34"/>
                  <a:pt x="2" y="38"/>
                  <a:pt x="6" y="40"/>
                </a:cubicBezTo>
                <a:cubicBezTo>
                  <a:pt x="6" y="40"/>
                  <a:pt x="6" y="40"/>
                  <a:pt x="6" y="40"/>
                </a:cubicBezTo>
                <a:cubicBezTo>
                  <a:pt x="6" y="40"/>
                  <a:pt x="6" y="40"/>
                  <a:pt x="6" y="40"/>
                </a:cubicBezTo>
                <a:cubicBezTo>
                  <a:pt x="6" y="41"/>
                  <a:pt x="6" y="43"/>
                  <a:pt x="5" y="44"/>
                </a:cubicBezTo>
                <a:cubicBezTo>
                  <a:pt x="5" y="44"/>
                  <a:pt x="5" y="44"/>
                  <a:pt x="5" y="44"/>
                </a:cubicBezTo>
                <a:cubicBezTo>
                  <a:pt x="5" y="45"/>
                  <a:pt x="5" y="45"/>
                  <a:pt x="5" y="45"/>
                </a:cubicBezTo>
                <a:cubicBezTo>
                  <a:pt x="5" y="45"/>
                  <a:pt x="6" y="46"/>
                  <a:pt x="6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7" y="47"/>
                  <a:pt x="7" y="47"/>
                  <a:pt x="7" y="47"/>
                </a:cubicBezTo>
                <a:cubicBezTo>
                  <a:pt x="8" y="47"/>
                  <a:pt x="9" y="48"/>
                  <a:pt x="10" y="48"/>
                </a:cubicBezTo>
                <a:cubicBezTo>
                  <a:pt x="11" y="48"/>
                  <a:pt x="11" y="48"/>
                  <a:pt x="11" y="48"/>
                </a:cubicBezTo>
                <a:cubicBezTo>
                  <a:pt x="11" y="48"/>
                  <a:pt x="12" y="48"/>
                  <a:pt x="12" y="48"/>
                </a:cubicBezTo>
                <a:cubicBezTo>
                  <a:pt x="12" y="47"/>
                  <a:pt x="13" y="47"/>
                  <a:pt x="13" y="47"/>
                </a:cubicBezTo>
                <a:cubicBezTo>
                  <a:pt x="13" y="45"/>
                  <a:pt x="13" y="44"/>
                  <a:pt x="14" y="43"/>
                </a:cubicBezTo>
                <a:cubicBezTo>
                  <a:pt x="14" y="42"/>
                  <a:pt x="14" y="42"/>
                  <a:pt x="14" y="42"/>
                </a:cubicBezTo>
                <a:cubicBezTo>
                  <a:pt x="14" y="42"/>
                  <a:pt x="15" y="41"/>
                  <a:pt x="16" y="41"/>
                </a:cubicBezTo>
                <a:cubicBezTo>
                  <a:pt x="18" y="41"/>
                  <a:pt x="20" y="40"/>
                  <a:pt x="21" y="39"/>
                </a:cubicBezTo>
                <a:cubicBezTo>
                  <a:pt x="23" y="37"/>
                  <a:pt x="24" y="34"/>
                  <a:pt x="24" y="32"/>
                </a:cubicBezTo>
                <a:cubicBezTo>
                  <a:pt x="24" y="31"/>
                  <a:pt x="24" y="30"/>
                  <a:pt x="24" y="29"/>
                </a:cubicBezTo>
                <a:cubicBezTo>
                  <a:pt x="23" y="26"/>
                  <a:pt x="21" y="24"/>
                  <a:pt x="20" y="22"/>
                </a:cubicBezTo>
                <a:cubicBezTo>
                  <a:pt x="18" y="20"/>
                  <a:pt x="16" y="19"/>
                  <a:pt x="14" y="17"/>
                </a:cubicBezTo>
                <a:cubicBezTo>
                  <a:pt x="13" y="16"/>
                  <a:pt x="13" y="15"/>
                  <a:pt x="13" y="15"/>
                </a:cubicBezTo>
                <a:cubicBezTo>
                  <a:pt x="13" y="15"/>
                  <a:pt x="13" y="15"/>
                  <a:pt x="13" y="15"/>
                </a:cubicBezTo>
                <a:cubicBezTo>
                  <a:pt x="13" y="14"/>
                  <a:pt x="13" y="14"/>
                  <a:pt x="13" y="14"/>
                </a:cubicBezTo>
                <a:cubicBezTo>
                  <a:pt x="13" y="14"/>
                  <a:pt x="14" y="14"/>
                  <a:pt x="14" y="14"/>
                </a:cubicBezTo>
                <a:cubicBezTo>
                  <a:pt x="15" y="14"/>
                  <a:pt x="15" y="14"/>
                  <a:pt x="16" y="14"/>
                </a:cubicBezTo>
                <a:cubicBezTo>
                  <a:pt x="17" y="14"/>
                  <a:pt x="18" y="15"/>
                  <a:pt x="19" y="15"/>
                </a:cubicBezTo>
                <a:cubicBezTo>
                  <a:pt x="19" y="16"/>
                  <a:pt x="20" y="16"/>
                  <a:pt x="20" y="17"/>
                </a:cubicBezTo>
                <a:cubicBezTo>
                  <a:pt x="20" y="17"/>
                  <a:pt x="20" y="17"/>
                  <a:pt x="20" y="17"/>
                </a:cubicBezTo>
                <a:cubicBezTo>
                  <a:pt x="20" y="18"/>
                  <a:pt x="20" y="18"/>
                  <a:pt x="20" y="18"/>
                </a:cubicBezTo>
                <a:cubicBezTo>
                  <a:pt x="20" y="18"/>
                  <a:pt x="20" y="19"/>
                  <a:pt x="21" y="19"/>
                </a:cubicBezTo>
                <a:cubicBezTo>
                  <a:pt x="21" y="19"/>
                  <a:pt x="21" y="19"/>
                  <a:pt x="21" y="19"/>
                </a:cubicBezTo>
                <a:cubicBezTo>
                  <a:pt x="22" y="20"/>
                  <a:pt x="22" y="20"/>
                  <a:pt x="22" y="20"/>
                </a:cubicBezTo>
                <a:cubicBezTo>
                  <a:pt x="23" y="20"/>
                  <a:pt x="24" y="20"/>
                  <a:pt x="26" y="20"/>
                </a:cubicBezTo>
                <a:cubicBezTo>
                  <a:pt x="26" y="20"/>
                  <a:pt x="27" y="20"/>
                  <a:pt x="27" y="20"/>
                </a:cubicBezTo>
                <a:cubicBezTo>
                  <a:pt x="28" y="20"/>
                  <a:pt x="29" y="19"/>
                  <a:pt x="29" y="19"/>
                </a:cubicBezTo>
                <a:cubicBezTo>
                  <a:pt x="29" y="18"/>
                  <a:pt x="29" y="18"/>
                  <a:pt x="29" y="17"/>
                </a:cubicBezTo>
                <a:cubicBezTo>
                  <a:pt x="29" y="13"/>
                  <a:pt x="26" y="9"/>
                  <a:pt x="23" y="7"/>
                </a:cubicBezTo>
                <a:cubicBezTo>
                  <a:pt x="23" y="7"/>
                  <a:pt x="23" y="6"/>
                  <a:pt x="23" y="6"/>
                </a:cubicBezTo>
                <a:cubicBezTo>
                  <a:pt x="23" y="5"/>
                  <a:pt x="23" y="5"/>
                  <a:pt x="24" y="4"/>
                </a:cubicBezTo>
                <a:cubicBezTo>
                  <a:pt x="24" y="3"/>
                  <a:pt x="23" y="2"/>
                  <a:pt x="23" y="2"/>
                </a:cubicBezTo>
                <a:cubicBezTo>
                  <a:pt x="23" y="2"/>
                  <a:pt x="23" y="2"/>
                  <a:pt x="23" y="2"/>
                </a:cubicBezTo>
                <a:cubicBezTo>
                  <a:pt x="22" y="1"/>
                  <a:pt x="20" y="0"/>
                  <a:pt x="20" y="0"/>
                </a:cubicBezTo>
                <a:cubicBezTo>
                  <a:pt x="19" y="0"/>
                  <a:pt x="19" y="0"/>
                  <a:pt x="18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8" y="0"/>
                  <a:pt x="17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8" name="CustomShape 49"/>
          <p:cNvSpPr/>
          <p:nvPr/>
        </p:nvSpPr>
        <p:spPr>
          <a:xfrm>
            <a:off x="2014920" y="3694680"/>
            <a:ext cx="360" cy="36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9" name="CustomShape 50"/>
          <p:cNvSpPr/>
          <p:nvPr/>
        </p:nvSpPr>
        <p:spPr>
          <a:xfrm>
            <a:off x="2014920" y="369468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0" name="CustomShape 51"/>
          <p:cNvSpPr/>
          <p:nvPr/>
        </p:nvSpPr>
        <p:spPr>
          <a:xfrm>
            <a:off x="2016360" y="366948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1" name="CustomShape 52"/>
          <p:cNvSpPr/>
          <p:nvPr/>
        </p:nvSpPr>
        <p:spPr>
          <a:xfrm>
            <a:off x="2016360" y="366948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2" name="CustomShape 53"/>
          <p:cNvSpPr/>
          <p:nvPr/>
        </p:nvSpPr>
        <p:spPr>
          <a:xfrm>
            <a:off x="2023200" y="3352320"/>
            <a:ext cx="73080" cy="28800"/>
          </a:xfrm>
          <a:custGeom>
            <a:avLst/>
            <a:gdLst/>
            <a:ahLst/>
            <a:rect l="l" t="t" r="r" b="b"/>
            <a:pathLst>
              <a:path w="72" h="29">
                <a:moveTo>
                  <a:pt x="35" y="25"/>
                </a:moveTo>
                <a:cubicBezTo>
                  <a:pt x="35" y="25"/>
                  <a:pt x="35" y="25"/>
                  <a:pt x="35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5"/>
                  <a:pt x="35" y="25"/>
                  <a:pt x="35" y="25"/>
                </a:cubicBezTo>
                <a:moveTo>
                  <a:pt x="50" y="16"/>
                </a:moveTo>
                <a:cubicBezTo>
                  <a:pt x="50" y="16"/>
                  <a:pt x="51" y="16"/>
                  <a:pt x="51" y="16"/>
                </a:cubicBezTo>
                <a:cubicBezTo>
                  <a:pt x="52" y="15"/>
                  <a:pt x="54" y="15"/>
                  <a:pt x="54" y="14"/>
                </a:cubicBezTo>
                <a:cubicBezTo>
                  <a:pt x="55" y="14"/>
                  <a:pt x="55" y="14"/>
                  <a:pt x="56" y="14"/>
                </a:cubicBezTo>
                <a:cubicBezTo>
                  <a:pt x="56" y="13"/>
                  <a:pt x="56" y="13"/>
                  <a:pt x="56" y="13"/>
                </a:cubicBezTo>
                <a:cubicBezTo>
                  <a:pt x="56" y="13"/>
                  <a:pt x="56" y="13"/>
                  <a:pt x="56" y="13"/>
                </a:cubicBezTo>
                <a:cubicBezTo>
                  <a:pt x="57" y="13"/>
                  <a:pt x="57" y="13"/>
                  <a:pt x="57" y="13"/>
                </a:cubicBezTo>
                <a:cubicBezTo>
                  <a:pt x="59" y="14"/>
                  <a:pt x="61" y="15"/>
                  <a:pt x="63" y="16"/>
                </a:cubicBezTo>
                <a:cubicBezTo>
                  <a:pt x="64" y="17"/>
                  <a:pt x="64" y="18"/>
                  <a:pt x="64" y="19"/>
                </a:cubicBezTo>
                <a:cubicBezTo>
                  <a:pt x="64" y="19"/>
                  <a:pt x="64" y="19"/>
                  <a:pt x="63" y="19"/>
                </a:cubicBezTo>
                <a:cubicBezTo>
                  <a:pt x="59" y="22"/>
                  <a:pt x="53" y="23"/>
                  <a:pt x="47" y="24"/>
                </a:cubicBezTo>
                <a:cubicBezTo>
                  <a:pt x="47" y="24"/>
                  <a:pt x="46" y="24"/>
                  <a:pt x="45" y="24"/>
                </a:cubicBezTo>
                <a:cubicBezTo>
                  <a:pt x="46" y="24"/>
                  <a:pt x="46" y="24"/>
                  <a:pt x="47" y="24"/>
                </a:cubicBezTo>
                <a:cubicBezTo>
                  <a:pt x="47" y="23"/>
                  <a:pt x="48" y="22"/>
                  <a:pt x="48" y="21"/>
                </a:cubicBezTo>
                <a:cubicBezTo>
                  <a:pt x="48" y="20"/>
                  <a:pt x="47" y="19"/>
                  <a:pt x="47" y="18"/>
                </a:cubicBezTo>
                <a:cubicBezTo>
                  <a:pt x="46" y="18"/>
                  <a:pt x="46" y="18"/>
                  <a:pt x="46" y="17"/>
                </a:cubicBezTo>
                <a:cubicBezTo>
                  <a:pt x="45" y="17"/>
                  <a:pt x="45" y="17"/>
                  <a:pt x="45" y="17"/>
                </a:cubicBezTo>
                <a:cubicBezTo>
                  <a:pt x="45" y="17"/>
                  <a:pt x="45" y="17"/>
                  <a:pt x="45" y="17"/>
                </a:cubicBezTo>
                <a:cubicBezTo>
                  <a:pt x="43" y="16"/>
                  <a:pt x="41" y="15"/>
                  <a:pt x="40" y="14"/>
                </a:cubicBezTo>
                <a:cubicBezTo>
                  <a:pt x="40" y="14"/>
                  <a:pt x="39" y="14"/>
                  <a:pt x="39" y="13"/>
                </a:cubicBezTo>
                <a:cubicBezTo>
                  <a:pt x="40" y="13"/>
                  <a:pt x="40" y="13"/>
                  <a:pt x="40" y="13"/>
                </a:cubicBezTo>
                <a:cubicBezTo>
                  <a:pt x="40" y="13"/>
                  <a:pt x="40" y="13"/>
                  <a:pt x="41" y="13"/>
                </a:cubicBezTo>
                <a:cubicBezTo>
                  <a:pt x="41" y="13"/>
                  <a:pt x="41" y="13"/>
                  <a:pt x="41" y="13"/>
                </a:cubicBezTo>
                <a:cubicBezTo>
                  <a:pt x="42" y="13"/>
                  <a:pt x="44" y="14"/>
                  <a:pt x="45" y="15"/>
                </a:cubicBezTo>
                <a:cubicBezTo>
                  <a:pt x="46" y="15"/>
                  <a:pt x="47" y="15"/>
                  <a:pt x="48" y="16"/>
                </a:cubicBezTo>
                <a:cubicBezTo>
                  <a:pt x="48" y="16"/>
                  <a:pt x="49" y="16"/>
                  <a:pt x="49" y="16"/>
                </a:cubicBezTo>
                <a:cubicBezTo>
                  <a:pt x="49" y="16"/>
                  <a:pt x="49" y="16"/>
                  <a:pt x="49" y="16"/>
                </a:cubicBezTo>
                <a:cubicBezTo>
                  <a:pt x="50" y="16"/>
                  <a:pt x="50" y="16"/>
                  <a:pt x="50" y="16"/>
                </a:cubicBezTo>
                <a:moveTo>
                  <a:pt x="9" y="16"/>
                </a:moveTo>
                <a:cubicBezTo>
                  <a:pt x="10" y="15"/>
                  <a:pt x="10" y="15"/>
                  <a:pt x="10" y="15"/>
                </a:cubicBezTo>
                <a:cubicBezTo>
                  <a:pt x="15" y="13"/>
                  <a:pt x="20" y="11"/>
                  <a:pt x="26" y="11"/>
                </a:cubicBezTo>
                <a:cubicBezTo>
                  <a:pt x="26" y="11"/>
                  <a:pt x="26" y="12"/>
                  <a:pt x="26" y="12"/>
                </a:cubicBezTo>
                <a:cubicBezTo>
                  <a:pt x="26" y="13"/>
                  <a:pt x="26" y="13"/>
                  <a:pt x="26" y="13"/>
                </a:cubicBezTo>
                <a:cubicBezTo>
                  <a:pt x="26" y="13"/>
                  <a:pt x="26" y="13"/>
                  <a:pt x="26" y="13"/>
                </a:cubicBezTo>
                <a:cubicBezTo>
                  <a:pt x="26" y="14"/>
                  <a:pt x="26" y="14"/>
                  <a:pt x="27" y="14"/>
                </a:cubicBezTo>
                <a:cubicBezTo>
                  <a:pt x="27" y="15"/>
                  <a:pt x="28" y="16"/>
                  <a:pt x="29" y="16"/>
                </a:cubicBezTo>
                <a:cubicBezTo>
                  <a:pt x="28" y="16"/>
                  <a:pt x="26" y="16"/>
                  <a:pt x="25" y="15"/>
                </a:cubicBezTo>
                <a:cubicBezTo>
                  <a:pt x="25" y="15"/>
                  <a:pt x="25" y="15"/>
                  <a:pt x="25" y="15"/>
                </a:cubicBezTo>
                <a:cubicBezTo>
                  <a:pt x="24" y="15"/>
                  <a:pt x="24" y="15"/>
                  <a:pt x="24" y="15"/>
                </a:cubicBezTo>
                <a:cubicBezTo>
                  <a:pt x="23" y="15"/>
                  <a:pt x="21" y="15"/>
                  <a:pt x="20" y="16"/>
                </a:cubicBezTo>
                <a:cubicBezTo>
                  <a:pt x="19" y="16"/>
                  <a:pt x="18" y="16"/>
                  <a:pt x="17" y="17"/>
                </a:cubicBezTo>
                <a:cubicBezTo>
                  <a:pt x="16" y="17"/>
                  <a:pt x="16" y="17"/>
                  <a:pt x="16" y="17"/>
                </a:cubicBezTo>
                <a:cubicBezTo>
                  <a:pt x="16" y="18"/>
                  <a:pt x="16" y="18"/>
                  <a:pt x="16" y="18"/>
                </a:cubicBezTo>
                <a:cubicBezTo>
                  <a:pt x="16" y="18"/>
                  <a:pt x="16" y="18"/>
                  <a:pt x="16" y="19"/>
                </a:cubicBezTo>
                <a:cubicBezTo>
                  <a:pt x="16" y="19"/>
                  <a:pt x="16" y="19"/>
                  <a:pt x="16" y="19"/>
                </a:cubicBezTo>
                <a:cubicBezTo>
                  <a:pt x="16" y="19"/>
                  <a:pt x="16" y="19"/>
                  <a:pt x="16" y="19"/>
                </a:cubicBezTo>
                <a:cubicBezTo>
                  <a:pt x="17" y="21"/>
                  <a:pt x="19" y="21"/>
                  <a:pt x="21" y="22"/>
                </a:cubicBezTo>
                <a:cubicBezTo>
                  <a:pt x="22" y="22"/>
                  <a:pt x="23" y="23"/>
                  <a:pt x="24" y="23"/>
                </a:cubicBezTo>
                <a:cubicBezTo>
                  <a:pt x="23" y="24"/>
                  <a:pt x="23" y="24"/>
                  <a:pt x="23" y="24"/>
                </a:cubicBezTo>
                <a:cubicBezTo>
                  <a:pt x="23" y="25"/>
                  <a:pt x="23" y="25"/>
                  <a:pt x="23" y="25"/>
                </a:cubicBezTo>
                <a:cubicBezTo>
                  <a:pt x="22" y="25"/>
                  <a:pt x="22" y="25"/>
                  <a:pt x="22" y="25"/>
                </a:cubicBezTo>
                <a:cubicBezTo>
                  <a:pt x="15" y="24"/>
                  <a:pt x="9" y="22"/>
                  <a:pt x="7" y="19"/>
                </a:cubicBezTo>
                <a:cubicBezTo>
                  <a:pt x="6" y="19"/>
                  <a:pt x="6" y="19"/>
                  <a:pt x="6" y="19"/>
                </a:cubicBezTo>
                <a:cubicBezTo>
                  <a:pt x="6" y="18"/>
                  <a:pt x="6" y="18"/>
                  <a:pt x="6" y="18"/>
                </a:cubicBezTo>
                <a:cubicBezTo>
                  <a:pt x="7" y="18"/>
                  <a:pt x="7" y="18"/>
                  <a:pt x="7" y="17"/>
                </a:cubicBezTo>
                <a:cubicBezTo>
                  <a:pt x="8" y="17"/>
                  <a:pt x="9" y="16"/>
                  <a:pt x="9" y="16"/>
                </a:cubicBezTo>
                <a:cubicBezTo>
                  <a:pt x="9" y="16"/>
                  <a:pt x="9" y="16"/>
                  <a:pt x="9" y="16"/>
                </a:cubicBezTo>
                <a:moveTo>
                  <a:pt x="40" y="9"/>
                </a:moveTo>
                <a:cubicBezTo>
                  <a:pt x="40" y="9"/>
                  <a:pt x="41" y="9"/>
                  <a:pt x="41" y="9"/>
                </a:cubicBezTo>
                <a:cubicBezTo>
                  <a:pt x="42" y="7"/>
                  <a:pt x="42" y="7"/>
                  <a:pt x="42" y="7"/>
                </a:cubicBezTo>
                <a:cubicBezTo>
                  <a:pt x="43" y="7"/>
                  <a:pt x="44" y="8"/>
                  <a:pt x="45" y="8"/>
                </a:cubicBezTo>
                <a:cubicBezTo>
                  <a:pt x="45" y="8"/>
                  <a:pt x="45" y="8"/>
                  <a:pt x="45" y="8"/>
                </a:cubicBezTo>
                <a:cubicBezTo>
                  <a:pt x="44" y="8"/>
                  <a:pt x="44" y="9"/>
                  <a:pt x="44" y="9"/>
                </a:cubicBezTo>
                <a:cubicBezTo>
                  <a:pt x="45" y="10"/>
                  <a:pt x="45" y="10"/>
                  <a:pt x="45" y="10"/>
                </a:cubicBezTo>
                <a:cubicBezTo>
                  <a:pt x="47" y="10"/>
                  <a:pt x="49" y="11"/>
                  <a:pt x="51" y="12"/>
                </a:cubicBezTo>
                <a:cubicBezTo>
                  <a:pt x="51" y="12"/>
                  <a:pt x="52" y="12"/>
                  <a:pt x="53" y="13"/>
                </a:cubicBezTo>
                <a:cubicBezTo>
                  <a:pt x="52" y="13"/>
                  <a:pt x="52" y="13"/>
                  <a:pt x="51" y="13"/>
                </a:cubicBezTo>
                <a:cubicBezTo>
                  <a:pt x="51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49" y="13"/>
                  <a:pt x="48" y="13"/>
                </a:cubicBezTo>
                <a:cubicBezTo>
                  <a:pt x="47" y="13"/>
                  <a:pt x="46" y="12"/>
                  <a:pt x="45" y="12"/>
                </a:cubicBezTo>
                <a:cubicBezTo>
                  <a:pt x="43" y="11"/>
                  <a:pt x="42" y="11"/>
                  <a:pt x="41" y="11"/>
                </a:cubicBezTo>
                <a:cubicBezTo>
                  <a:pt x="40" y="11"/>
                  <a:pt x="40" y="11"/>
                  <a:pt x="40" y="11"/>
                </a:cubicBezTo>
                <a:cubicBezTo>
                  <a:pt x="39" y="11"/>
                  <a:pt x="38" y="11"/>
                  <a:pt x="37" y="11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13"/>
                  <a:pt x="36" y="13"/>
                  <a:pt x="36" y="13"/>
                </a:cubicBezTo>
                <a:cubicBezTo>
                  <a:pt x="36" y="14"/>
                  <a:pt x="36" y="14"/>
                  <a:pt x="36" y="15"/>
                </a:cubicBezTo>
                <a:cubicBezTo>
                  <a:pt x="37" y="15"/>
                  <a:pt x="37" y="15"/>
                  <a:pt x="38" y="16"/>
                </a:cubicBezTo>
                <a:cubicBezTo>
                  <a:pt x="39" y="17"/>
                  <a:pt x="42" y="18"/>
                  <a:pt x="44" y="19"/>
                </a:cubicBezTo>
                <a:cubicBezTo>
                  <a:pt x="44" y="19"/>
                  <a:pt x="44" y="19"/>
                  <a:pt x="45" y="20"/>
                </a:cubicBezTo>
                <a:cubicBezTo>
                  <a:pt x="45" y="20"/>
                  <a:pt x="45" y="21"/>
                  <a:pt x="45" y="21"/>
                </a:cubicBezTo>
                <a:cubicBezTo>
                  <a:pt x="45" y="22"/>
                  <a:pt x="45" y="22"/>
                  <a:pt x="45" y="22"/>
                </a:cubicBezTo>
                <a:cubicBezTo>
                  <a:pt x="45" y="22"/>
                  <a:pt x="43" y="22"/>
                  <a:pt x="42" y="23"/>
                </a:cubicBezTo>
                <a:cubicBezTo>
                  <a:pt x="41" y="23"/>
                  <a:pt x="40" y="23"/>
                  <a:pt x="38" y="23"/>
                </a:cubicBezTo>
                <a:cubicBezTo>
                  <a:pt x="37" y="23"/>
                  <a:pt x="35" y="23"/>
                  <a:pt x="35" y="23"/>
                </a:cubicBezTo>
                <a:cubicBezTo>
                  <a:pt x="35" y="23"/>
                  <a:pt x="35" y="23"/>
                  <a:pt x="35" y="23"/>
                </a:cubicBezTo>
                <a:cubicBezTo>
                  <a:pt x="34" y="23"/>
                  <a:pt x="34" y="23"/>
                  <a:pt x="34" y="23"/>
                </a:cubicBezTo>
                <a:cubicBezTo>
                  <a:pt x="34" y="23"/>
                  <a:pt x="34" y="23"/>
                  <a:pt x="34" y="23"/>
                </a:cubicBezTo>
                <a:cubicBezTo>
                  <a:pt x="33" y="23"/>
                  <a:pt x="32" y="24"/>
                  <a:pt x="32" y="24"/>
                </a:cubicBezTo>
                <a:cubicBezTo>
                  <a:pt x="31" y="25"/>
                  <a:pt x="31" y="25"/>
                  <a:pt x="30" y="25"/>
                </a:cubicBezTo>
                <a:cubicBezTo>
                  <a:pt x="30" y="25"/>
                  <a:pt x="30" y="25"/>
                  <a:pt x="30" y="25"/>
                </a:cubicBezTo>
                <a:cubicBezTo>
                  <a:pt x="30" y="25"/>
                  <a:pt x="29" y="25"/>
                  <a:pt x="29" y="25"/>
                </a:cubicBezTo>
                <a:cubicBezTo>
                  <a:pt x="29" y="25"/>
                  <a:pt x="29" y="25"/>
                  <a:pt x="29" y="25"/>
                </a:cubicBezTo>
                <a:cubicBezTo>
                  <a:pt x="28" y="25"/>
                  <a:pt x="27" y="25"/>
                  <a:pt x="26" y="25"/>
                </a:cubicBezTo>
                <a:cubicBezTo>
                  <a:pt x="27" y="24"/>
                  <a:pt x="27" y="24"/>
                  <a:pt x="27" y="24"/>
                </a:cubicBezTo>
                <a:cubicBezTo>
                  <a:pt x="27" y="23"/>
                  <a:pt x="27" y="23"/>
                  <a:pt x="27" y="23"/>
                </a:cubicBezTo>
                <a:cubicBezTo>
                  <a:pt x="27" y="23"/>
                  <a:pt x="28" y="23"/>
                  <a:pt x="28" y="23"/>
                </a:cubicBezTo>
                <a:cubicBezTo>
                  <a:pt x="28" y="22"/>
                  <a:pt x="28" y="22"/>
                  <a:pt x="28" y="22"/>
                </a:cubicBezTo>
                <a:cubicBezTo>
                  <a:pt x="28" y="21"/>
                  <a:pt x="27" y="21"/>
                  <a:pt x="27" y="21"/>
                </a:cubicBezTo>
                <a:cubicBezTo>
                  <a:pt x="25" y="21"/>
                  <a:pt x="23" y="20"/>
                  <a:pt x="22" y="20"/>
                </a:cubicBezTo>
                <a:cubicBezTo>
                  <a:pt x="21" y="19"/>
                  <a:pt x="20" y="19"/>
                  <a:pt x="19" y="19"/>
                </a:cubicBezTo>
                <a:cubicBezTo>
                  <a:pt x="21" y="18"/>
                  <a:pt x="23" y="18"/>
                  <a:pt x="24" y="18"/>
                </a:cubicBezTo>
                <a:cubicBezTo>
                  <a:pt x="24" y="18"/>
                  <a:pt x="24" y="18"/>
                  <a:pt x="24" y="18"/>
                </a:cubicBezTo>
                <a:cubicBezTo>
                  <a:pt x="30" y="19"/>
                  <a:pt x="33" y="20"/>
                  <a:pt x="35" y="20"/>
                </a:cubicBezTo>
                <a:cubicBezTo>
                  <a:pt x="36" y="20"/>
                  <a:pt x="36" y="20"/>
                  <a:pt x="36" y="20"/>
                </a:cubicBezTo>
                <a:cubicBezTo>
                  <a:pt x="37" y="19"/>
                  <a:pt x="37" y="19"/>
                  <a:pt x="37" y="19"/>
                </a:cubicBezTo>
                <a:cubicBezTo>
                  <a:pt x="37" y="19"/>
                  <a:pt x="38" y="19"/>
                  <a:pt x="38" y="18"/>
                </a:cubicBezTo>
                <a:cubicBezTo>
                  <a:pt x="38" y="18"/>
                  <a:pt x="37" y="18"/>
                  <a:pt x="37" y="17"/>
                </a:cubicBezTo>
                <a:cubicBezTo>
                  <a:pt x="36" y="17"/>
                  <a:pt x="36" y="17"/>
                  <a:pt x="36" y="17"/>
                </a:cubicBezTo>
                <a:cubicBezTo>
                  <a:pt x="35" y="16"/>
                  <a:pt x="33" y="15"/>
                  <a:pt x="31" y="15"/>
                </a:cubicBezTo>
                <a:cubicBezTo>
                  <a:pt x="31" y="15"/>
                  <a:pt x="30" y="14"/>
                  <a:pt x="30" y="14"/>
                </a:cubicBezTo>
                <a:cubicBezTo>
                  <a:pt x="29" y="13"/>
                  <a:pt x="29" y="13"/>
                  <a:pt x="29" y="13"/>
                </a:cubicBezTo>
                <a:cubicBezTo>
                  <a:pt x="29" y="13"/>
                  <a:pt x="29" y="13"/>
                  <a:pt x="29" y="13"/>
                </a:cubicBezTo>
                <a:cubicBezTo>
                  <a:pt x="29" y="13"/>
                  <a:pt x="29" y="13"/>
                  <a:pt x="29" y="13"/>
                </a:cubicBezTo>
                <a:cubicBezTo>
                  <a:pt x="29" y="12"/>
                  <a:pt x="29" y="12"/>
                  <a:pt x="29" y="12"/>
                </a:cubicBezTo>
                <a:cubicBezTo>
                  <a:pt x="28" y="12"/>
                  <a:pt x="29" y="11"/>
                  <a:pt x="30" y="10"/>
                </a:cubicBezTo>
                <a:cubicBezTo>
                  <a:pt x="31" y="10"/>
                  <a:pt x="31" y="10"/>
                  <a:pt x="31" y="10"/>
                </a:cubicBezTo>
                <a:cubicBezTo>
                  <a:pt x="31" y="10"/>
                  <a:pt x="31" y="10"/>
                  <a:pt x="32" y="9"/>
                </a:cubicBezTo>
                <a:cubicBezTo>
                  <a:pt x="32" y="9"/>
                  <a:pt x="32" y="9"/>
                  <a:pt x="33" y="9"/>
                </a:cubicBezTo>
                <a:cubicBezTo>
                  <a:pt x="34" y="9"/>
                  <a:pt x="35" y="9"/>
                  <a:pt x="37" y="9"/>
                </a:cubicBezTo>
                <a:cubicBezTo>
                  <a:pt x="37" y="9"/>
                  <a:pt x="37" y="9"/>
                  <a:pt x="37" y="9"/>
                </a:cubicBezTo>
                <a:cubicBezTo>
                  <a:pt x="38" y="9"/>
                  <a:pt x="39" y="9"/>
                  <a:pt x="40" y="9"/>
                </a:cubicBezTo>
                <a:cubicBezTo>
                  <a:pt x="40" y="9"/>
                  <a:pt x="40" y="9"/>
                  <a:pt x="40" y="9"/>
                </a:cubicBezTo>
                <a:moveTo>
                  <a:pt x="4" y="16"/>
                </a:moveTo>
                <a:cubicBezTo>
                  <a:pt x="4" y="15"/>
                  <a:pt x="4" y="15"/>
                  <a:pt x="4" y="15"/>
                </a:cubicBezTo>
                <a:cubicBezTo>
                  <a:pt x="4" y="15"/>
                  <a:pt x="4" y="15"/>
                  <a:pt x="4" y="15"/>
                </a:cubicBezTo>
                <a:cubicBezTo>
                  <a:pt x="4" y="13"/>
                  <a:pt x="5" y="11"/>
                  <a:pt x="7" y="11"/>
                </a:cubicBezTo>
                <a:cubicBezTo>
                  <a:pt x="16" y="5"/>
                  <a:pt x="27" y="3"/>
                  <a:pt x="37" y="3"/>
                </a:cubicBezTo>
                <a:cubicBezTo>
                  <a:pt x="45" y="3"/>
                  <a:pt x="53" y="4"/>
                  <a:pt x="61" y="7"/>
                </a:cubicBezTo>
                <a:cubicBezTo>
                  <a:pt x="63" y="8"/>
                  <a:pt x="65" y="9"/>
                  <a:pt x="66" y="10"/>
                </a:cubicBezTo>
                <a:cubicBezTo>
                  <a:pt x="68" y="11"/>
                  <a:pt x="68" y="13"/>
                  <a:pt x="68" y="14"/>
                </a:cubicBezTo>
                <a:cubicBezTo>
                  <a:pt x="68" y="15"/>
                  <a:pt x="68" y="15"/>
                  <a:pt x="68" y="15"/>
                </a:cubicBezTo>
                <a:cubicBezTo>
                  <a:pt x="68" y="15"/>
                  <a:pt x="68" y="16"/>
                  <a:pt x="67" y="16"/>
                </a:cubicBezTo>
                <a:cubicBezTo>
                  <a:pt x="67" y="15"/>
                  <a:pt x="66" y="14"/>
                  <a:pt x="65" y="14"/>
                </a:cubicBezTo>
                <a:cubicBezTo>
                  <a:pt x="63" y="12"/>
                  <a:pt x="61" y="11"/>
                  <a:pt x="58" y="10"/>
                </a:cubicBezTo>
                <a:cubicBezTo>
                  <a:pt x="58" y="10"/>
                  <a:pt x="56" y="10"/>
                  <a:pt x="54" y="9"/>
                </a:cubicBezTo>
                <a:cubicBezTo>
                  <a:pt x="52" y="9"/>
                  <a:pt x="50" y="8"/>
                  <a:pt x="50" y="8"/>
                </a:cubicBezTo>
                <a:cubicBezTo>
                  <a:pt x="49" y="8"/>
                  <a:pt x="49" y="8"/>
                  <a:pt x="49" y="8"/>
                </a:cubicBezTo>
                <a:cubicBezTo>
                  <a:pt x="50" y="7"/>
                  <a:pt x="50" y="7"/>
                  <a:pt x="50" y="7"/>
                </a:cubicBezTo>
                <a:cubicBezTo>
                  <a:pt x="50" y="7"/>
                  <a:pt x="49" y="6"/>
                  <a:pt x="49" y="6"/>
                </a:cubicBezTo>
                <a:cubicBezTo>
                  <a:pt x="47" y="5"/>
                  <a:pt x="44" y="5"/>
                  <a:pt x="42" y="5"/>
                </a:cubicBezTo>
                <a:cubicBezTo>
                  <a:pt x="42" y="5"/>
                  <a:pt x="42" y="5"/>
                  <a:pt x="42" y="5"/>
                </a:cubicBezTo>
                <a:cubicBezTo>
                  <a:pt x="41" y="5"/>
                  <a:pt x="41" y="5"/>
                  <a:pt x="41" y="5"/>
                </a:cubicBezTo>
                <a:cubicBezTo>
                  <a:pt x="40" y="7"/>
                  <a:pt x="40" y="7"/>
                  <a:pt x="40" y="7"/>
                </a:cubicBezTo>
                <a:cubicBezTo>
                  <a:pt x="39" y="6"/>
                  <a:pt x="38" y="6"/>
                  <a:pt x="37" y="6"/>
                </a:cubicBezTo>
                <a:cubicBezTo>
                  <a:pt x="35" y="6"/>
                  <a:pt x="34" y="6"/>
                  <a:pt x="32" y="7"/>
                </a:cubicBezTo>
                <a:cubicBezTo>
                  <a:pt x="32" y="7"/>
                  <a:pt x="32" y="7"/>
                  <a:pt x="31" y="7"/>
                </a:cubicBezTo>
                <a:cubicBezTo>
                  <a:pt x="31" y="7"/>
                  <a:pt x="31" y="7"/>
                  <a:pt x="30" y="7"/>
                </a:cubicBezTo>
                <a:cubicBezTo>
                  <a:pt x="30" y="7"/>
                  <a:pt x="30" y="7"/>
                  <a:pt x="30" y="7"/>
                </a:cubicBezTo>
                <a:cubicBezTo>
                  <a:pt x="22" y="7"/>
                  <a:pt x="15" y="9"/>
                  <a:pt x="8" y="12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13"/>
                  <a:pt x="8" y="13"/>
                  <a:pt x="8" y="13"/>
                </a:cubicBezTo>
                <a:cubicBezTo>
                  <a:pt x="8" y="13"/>
                  <a:pt x="8" y="13"/>
                  <a:pt x="8" y="13"/>
                </a:cubicBezTo>
                <a:cubicBezTo>
                  <a:pt x="7" y="13"/>
                  <a:pt x="6" y="14"/>
                  <a:pt x="5" y="14"/>
                </a:cubicBezTo>
                <a:cubicBezTo>
                  <a:pt x="5" y="15"/>
                  <a:pt x="4" y="15"/>
                  <a:pt x="4" y="16"/>
                </a:cubicBezTo>
                <a:moveTo>
                  <a:pt x="37" y="0"/>
                </a:moveTo>
                <a:cubicBezTo>
                  <a:pt x="26" y="0"/>
                  <a:pt x="15" y="2"/>
                  <a:pt x="5" y="8"/>
                </a:cubicBezTo>
                <a:cubicBezTo>
                  <a:pt x="3" y="9"/>
                  <a:pt x="1" y="12"/>
                  <a:pt x="0" y="14"/>
                </a:cubicBezTo>
                <a:cubicBezTo>
                  <a:pt x="0" y="14"/>
                  <a:pt x="0" y="15"/>
                  <a:pt x="0" y="15"/>
                </a:cubicBezTo>
                <a:cubicBezTo>
                  <a:pt x="0" y="18"/>
                  <a:pt x="2" y="20"/>
                  <a:pt x="4" y="21"/>
                </a:cubicBezTo>
                <a:cubicBezTo>
                  <a:pt x="8" y="25"/>
                  <a:pt x="17" y="29"/>
                  <a:pt x="32" y="29"/>
                </a:cubicBezTo>
                <a:cubicBezTo>
                  <a:pt x="37" y="29"/>
                  <a:pt x="46" y="28"/>
                  <a:pt x="54" y="26"/>
                </a:cubicBezTo>
                <a:cubicBezTo>
                  <a:pt x="58" y="25"/>
                  <a:pt x="62" y="24"/>
                  <a:pt x="65" y="22"/>
                </a:cubicBezTo>
                <a:cubicBezTo>
                  <a:pt x="68" y="21"/>
                  <a:pt x="70" y="19"/>
                  <a:pt x="71" y="16"/>
                </a:cubicBezTo>
                <a:cubicBezTo>
                  <a:pt x="72" y="15"/>
                  <a:pt x="72" y="15"/>
                  <a:pt x="72" y="14"/>
                </a:cubicBezTo>
                <a:cubicBezTo>
                  <a:pt x="72" y="11"/>
                  <a:pt x="70" y="9"/>
                  <a:pt x="69" y="8"/>
                </a:cubicBezTo>
                <a:cubicBezTo>
                  <a:pt x="67" y="6"/>
                  <a:pt x="64" y="5"/>
                  <a:pt x="62" y="4"/>
                </a:cubicBezTo>
                <a:cubicBezTo>
                  <a:pt x="54" y="1"/>
                  <a:pt x="46" y="0"/>
                  <a:pt x="37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3" name="CustomShape 54"/>
          <p:cNvSpPr/>
          <p:nvPr/>
        </p:nvSpPr>
        <p:spPr>
          <a:xfrm>
            <a:off x="2012040" y="3347280"/>
            <a:ext cx="93960" cy="54720"/>
          </a:xfrm>
          <a:custGeom>
            <a:avLst/>
            <a:gdLst/>
            <a:ahLst/>
            <a:rect l="l" t="t" r="r" b="b"/>
            <a:pathLst>
              <a:path w="93" h="54">
                <a:moveTo>
                  <a:pt x="42" y="51"/>
                </a:moveTo>
                <a:cubicBezTo>
                  <a:pt x="42" y="50"/>
                  <a:pt x="42" y="48"/>
                  <a:pt x="42" y="47"/>
                </a:cubicBezTo>
                <a:cubicBezTo>
                  <a:pt x="42" y="45"/>
                  <a:pt x="42" y="43"/>
                  <a:pt x="43" y="41"/>
                </a:cubicBezTo>
                <a:cubicBezTo>
                  <a:pt x="44" y="41"/>
                  <a:pt x="45" y="41"/>
                  <a:pt x="47" y="41"/>
                </a:cubicBezTo>
                <a:cubicBezTo>
                  <a:pt x="47" y="44"/>
                  <a:pt x="47" y="47"/>
                  <a:pt x="48" y="50"/>
                </a:cubicBezTo>
                <a:cubicBezTo>
                  <a:pt x="46" y="51"/>
                  <a:pt x="44" y="51"/>
                  <a:pt x="42" y="51"/>
                </a:cubicBezTo>
                <a:moveTo>
                  <a:pt x="41" y="51"/>
                </a:moveTo>
                <a:cubicBezTo>
                  <a:pt x="39" y="51"/>
                  <a:pt x="37" y="51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5" y="47"/>
                  <a:pt x="35" y="44"/>
                  <a:pt x="35" y="41"/>
                </a:cubicBezTo>
                <a:cubicBezTo>
                  <a:pt x="37" y="41"/>
                  <a:pt x="39" y="41"/>
                  <a:pt x="41" y="41"/>
                </a:cubicBezTo>
                <a:cubicBezTo>
                  <a:pt x="41" y="43"/>
                  <a:pt x="41" y="45"/>
                  <a:pt x="41" y="47"/>
                </a:cubicBezTo>
                <a:cubicBezTo>
                  <a:pt x="41" y="48"/>
                  <a:pt x="41" y="50"/>
                  <a:pt x="41" y="51"/>
                </a:cubicBezTo>
                <a:moveTo>
                  <a:pt x="49" y="50"/>
                </a:moveTo>
                <a:cubicBezTo>
                  <a:pt x="49" y="47"/>
                  <a:pt x="49" y="44"/>
                  <a:pt x="48" y="41"/>
                </a:cubicBezTo>
                <a:cubicBezTo>
                  <a:pt x="49" y="41"/>
                  <a:pt x="49" y="41"/>
                  <a:pt x="49" y="41"/>
                </a:cubicBezTo>
                <a:cubicBezTo>
                  <a:pt x="50" y="41"/>
                  <a:pt x="51" y="41"/>
                  <a:pt x="52" y="40"/>
                </a:cubicBezTo>
                <a:cubicBezTo>
                  <a:pt x="52" y="42"/>
                  <a:pt x="52" y="45"/>
                  <a:pt x="52" y="47"/>
                </a:cubicBezTo>
                <a:cubicBezTo>
                  <a:pt x="52" y="48"/>
                  <a:pt x="52" y="49"/>
                  <a:pt x="52" y="50"/>
                </a:cubicBezTo>
                <a:cubicBezTo>
                  <a:pt x="51" y="50"/>
                  <a:pt x="50" y="50"/>
                  <a:pt x="49" y="50"/>
                </a:cubicBezTo>
                <a:moveTo>
                  <a:pt x="54" y="50"/>
                </a:moveTo>
                <a:cubicBezTo>
                  <a:pt x="54" y="49"/>
                  <a:pt x="54" y="49"/>
                  <a:pt x="54" y="49"/>
                </a:cubicBezTo>
                <a:cubicBezTo>
                  <a:pt x="54" y="48"/>
                  <a:pt x="54" y="48"/>
                  <a:pt x="54" y="48"/>
                </a:cubicBezTo>
                <a:cubicBezTo>
                  <a:pt x="54" y="47"/>
                  <a:pt x="54" y="47"/>
                  <a:pt x="54" y="47"/>
                </a:cubicBezTo>
                <a:cubicBezTo>
                  <a:pt x="54" y="44"/>
                  <a:pt x="54" y="42"/>
                  <a:pt x="54" y="40"/>
                </a:cubicBezTo>
                <a:cubicBezTo>
                  <a:pt x="54" y="40"/>
                  <a:pt x="55" y="40"/>
                  <a:pt x="55" y="40"/>
                </a:cubicBezTo>
                <a:cubicBezTo>
                  <a:pt x="55" y="43"/>
                  <a:pt x="55" y="46"/>
                  <a:pt x="55" y="50"/>
                </a:cubicBezTo>
                <a:cubicBezTo>
                  <a:pt x="54" y="50"/>
                  <a:pt x="54" y="50"/>
                  <a:pt x="54" y="50"/>
                </a:cubicBezTo>
                <a:moveTo>
                  <a:pt x="34" y="50"/>
                </a:moveTo>
                <a:cubicBezTo>
                  <a:pt x="32" y="50"/>
                  <a:pt x="30" y="50"/>
                  <a:pt x="28" y="50"/>
                </a:cubicBezTo>
                <a:cubicBezTo>
                  <a:pt x="28" y="48"/>
                  <a:pt x="28" y="47"/>
                  <a:pt x="28" y="46"/>
                </a:cubicBezTo>
                <a:cubicBezTo>
                  <a:pt x="28" y="44"/>
                  <a:pt x="28" y="42"/>
                  <a:pt x="28" y="40"/>
                </a:cubicBezTo>
                <a:cubicBezTo>
                  <a:pt x="30" y="40"/>
                  <a:pt x="32" y="41"/>
                  <a:pt x="33" y="41"/>
                </a:cubicBezTo>
                <a:cubicBezTo>
                  <a:pt x="34" y="44"/>
                  <a:pt x="34" y="47"/>
                  <a:pt x="34" y="50"/>
                </a:cubicBezTo>
                <a:cubicBezTo>
                  <a:pt x="34" y="50"/>
                  <a:pt x="34" y="50"/>
                  <a:pt x="34" y="50"/>
                </a:cubicBezTo>
                <a:moveTo>
                  <a:pt x="57" y="49"/>
                </a:moveTo>
                <a:cubicBezTo>
                  <a:pt x="57" y="46"/>
                  <a:pt x="57" y="43"/>
                  <a:pt x="57" y="40"/>
                </a:cubicBezTo>
                <a:cubicBezTo>
                  <a:pt x="58" y="40"/>
                  <a:pt x="58" y="40"/>
                  <a:pt x="58" y="40"/>
                </a:cubicBezTo>
                <a:cubicBezTo>
                  <a:pt x="58" y="43"/>
                  <a:pt x="58" y="46"/>
                  <a:pt x="58" y="49"/>
                </a:cubicBezTo>
                <a:cubicBezTo>
                  <a:pt x="58" y="49"/>
                  <a:pt x="57" y="49"/>
                  <a:pt x="57" y="49"/>
                </a:cubicBezTo>
                <a:moveTo>
                  <a:pt x="60" y="49"/>
                </a:moveTo>
                <a:cubicBezTo>
                  <a:pt x="60" y="46"/>
                  <a:pt x="60" y="43"/>
                  <a:pt x="60" y="39"/>
                </a:cubicBezTo>
                <a:cubicBezTo>
                  <a:pt x="61" y="39"/>
                  <a:pt x="62" y="39"/>
                  <a:pt x="63" y="39"/>
                </a:cubicBezTo>
                <a:cubicBezTo>
                  <a:pt x="63" y="42"/>
                  <a:pt x="63" y="45"/>
                  <a:pt x="63" y="48"/>
                </a:cubicBezTo>
                <a:cubicBezTo>
                  <a:pt x="63" y="48"/>
                  <a:pt x="63" y="48"/>
                  <a:pt x="63" y="48"/>
                </a:cubicBezTo>
                <a:cubicBezTo>
                  <a:pt x="63" y="48"/>
                  <a:pt x="63" y="48"/>
                  <a:pt x="63" y="48"/>
                </a:cubicBezTo>
                <a:cubicBezTo>
                  <a:pt x="62" y="49"/>
                  <a:pt x="61" y="49"/>
                  <a:pt x="60" y="49"/>
                </a:cubicBezTo>
                <a:moveTo>
                  <a:pt x="26" y="49"/>
                </a:moveTo>
                <a:cubicBezTo>
                  <a:pt x="24" y="49"/>
                  <a:pt x="22" y="48"/>
                  <a:pt x="20" y="48"/>
                </a:cubicBezTo>
                <a:cubicBezTo>
                  <a:pt x="20" y="46"/>
                  <a:pt x="20" y="45"/>
                  <a:pt x="20" y="44"/>
                </a:cubicBezTo>
                <a:cubicBezTo>
                  <a:pt x="20" y="42"/>
                  <a:pt x="20" y="40"/>
                  <a:pt x="21" y="38"/>
                </a:cubicBezTo>
                <a:cubicBezTo>
                  <a:pt x="22" y="39"/>
                  <a:pt x="24" y="39"/>
                  <a:pt x="26" y="40"/>
                </a:cubicBezTo>
                <a:cubicBezTo>
                  <a:pt x="26" y="42"/>
                  <a:pt x="26" y="44"/>
                  <a:pt x="26" y="46"/>
                </a:cubicBezTo>
                <a:cubicBezTo>
                  <a:pt x="26" y="47"/>
                  <a:pt x="26" y="48"/>
                  <a:pt x="26" y="49"/>
                </a:cubicBezTo>
                <a:moveTo>
                  <a:pt x="65" y="48"/>
                </a:moveTo>
                <a:cubicBezTo>
                  <a:pt x="65" y="47"/>
                  <a:pt x="65" y="47"/>
                  <a:pt x="65" y="47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44"/>
                  <a:pt x="64" y="42"/>
                  <a:pt x="64" y="39"/>
                </a:cubicBezTo>
                <a:cubicBezTo>
                  <a:pt x="65" y="38"/>
                  <a:pt x="66" y="38"/>
                  <a:pt x="67" y="38"/>
                </a:cubicBezTo>
                <a:cubicBezTo>
                  <a:pt x="67" y="40"/>
                  <a:pt x="67" y="41"/>
                  <a:pt x="67" y="43"/>
                </a:cubicBezTo>
                <a:cubicBezTo>
                  <a:pt x="67" y="44"/>
                  <a:pt x="67" y="46"/>
                  <a:pt x="67" y="47"/>
                </a:cubicBezTo>
                <a:cubicBezTo>
                  <a:pt x="66" y="48"/>
                  <a:pt x="66" y="48"/>
                  <a:pt x="65" y="48"/>
                </a:cubicBezTo>
                <a:moveTo>
                  <a:pt x="69" y="47"/>
                </a:moveTo>
                <a:cubicBezTo>
                  <a:pt x="69" y="46"/>
                  <a:pt x="69" y="44"/>
                  <a:pt x="69" y="43"/>
                </a:cubicBezTo>
                <a:cubicBezTo>
                  <a:pt x="69" y="41"/>
                  <a:pt x="69" y="39"/>
                  <a:pt x="69" y="38"/>
                </a:cubicBezTo>
                <a:cubicBezTo>
                  <a:pt x="70" y="37"/>
                  <a:pt x="70" y="37"/>
                  <a:pt x="70" y="37"/>
                </a:cubicBezTo>
                <a:cubicBezTo>
                  <a:pt x="71" y="37"/>
                  <a:pt x="72" y="37"/>
                  <a:pt x="73" y="36"/>
                </a:cubicBezTo>
                <a:cubicBezTo>
                  <a:pt x="73" y="39"/>
                  <a:pt x="73" y="42"/>
                  <a:pt x="73" y="45"/>
                </a:cubicBezTo>
                <a:cubicBezTo>
                  <a:pt x="73" y="46"/>
                  <a:pt x="73" y="46"/>
                  <a:pt x="73" y="46"/>
                </a:cubicBezTo>
                <a:cubicBezTo>
                  <a:pt x="72" y="46"/>
                  <a:pt x="70" y="47"/>
                  <a:pt x="69" y="47"/>
                </a:cubicBezTo>
                <a:moveTo>
                  <a:pt x="19" y="47"/>
                </a:moveTo>
                <a:cubicBezTo>
                  <a:pt x="17" y="46"/>
                  <a:pt x="15" y="45"/>
                  <a:pt x="13" y="44"/>
                </a:cubicBezTo>
                <a:cubicBezTo>
                  <a:pt x="13" y="41"/>
                  <a:pt x="13" y="38"/>
                  <a:pt x="13" y="35"/>
                </a:cubicBezTo>
                <a:cubicBezTo>
                  <a:pt x="15" y="36"/>
                  <a:pt x="17" y="37"/>
                  <a:pt x="19" y="38"/>
                </a:cubicBezTo>
                <a:cubicBezTo>
                  <a:pt x="19" y="40"/>
                  <a:pt x="19" y="42"/>
                  <a:pt x="19" y="44"/>
                </a:cubicBezTo>
                <a:cubicBezTo>
                  <a:pt x="19" y="45"/>
                  <a:pt x="19" y="46"/>
                  <a:pt x="19" y="47"/>
                </a:cubicBezTo>
                <a:moveTo>
                  <a:pt x="75" y="45"/>
                </a:moveTo>
                <a:cubicBezTo>
                  <a:pt x="75" y="45"/>
                  <a:pt x="75" y="45"/>
                  <a:pt x="75" y="45"/>
                </a:cubicBezTo>
                <a:cubicBezTo>
                  <a:pt x="75" y="42"/>
                  <a:pt x="75" y="39"/>
                  <a:pt x="74" y="36"/>
                </a:cubicBezTo>
                <a:cubicBezTo>
                  <a:pt x="75" y="36"/>
                  <a:pt x="76" y="35"/>
                  <a:pt x="77" y="35"/>
                </a:cubicBezTo>
                <a:cubicBezTo>
                  <a:pt x="78" y="38"/>
                  <a:pt x="78" y="41"/>
                  <a:pt x="78" y="44"/>
                </a:cubicBezTo>
                <a:cubicBezTo>
                  <a:pt x="77" y="44"/>
                  <a:pt x="76" y="45"/>
                  <a:pt x="75" y="45"/>
                </a:cubicBezTo>
                <a:moveTo>
                  <a:pt x="11" y="43"/>
                </a:moveTo>
                <a:cubicBezTo>
                  <a:pt x="10" y="43"/>
                  <a:pt x="10" y="42"/>
                  <a:pt x="9" y="42"/>
                </a:cubicBezTo>
                <a:cubicBezTo>
                  <a:pt x="9" y="39"/>
                  <a:pt x="9" y="36"/>
                  <a:pt x="9" y="33"/>
                </a:cubicBezTo>
                <a:cubicBezTo>
                  <a:pt x="10" y="33"/>
                  <a:pt x="10" y="34"/>
                  <a:pt x="11" y="34"/>
                </a:cubicBezTo>
                <a:cubicBezTo>
                  <a:pt x="11" y="35"/>
                  <a:pt x="11" y="35"/>
                  <a:pt x="11" y="35"/>
                </a:cubicBezTo>
                <a:cubicBezTo>
                  <a:pt x="11" y="38"/>
                  <a:pt x="11" y="40"/>
                  <a:pt x="11" y="43"/>
                </a:cubicBezTo>
                <a:moveTo>
                  <a:pt x="79" y="43"/>
                </a:moveTo>
                <a:cubicBezTo>
                  <a:pt x="79" y="40"/>
                  <a:pt x="79" y="37"/>
                  <a:pt x="79" y="34"/>
                </a:cubicBezTo>
                <a:cubicBezTo>
                  <a:pt x="81" y="33"/>
                  <a:pt x="82" y="33"/>
                  <a:pt x="84" y="32"/>
                </a:cubicBezTo>
                <a:cubicBezTo>
                  <a:pt x="84" y="32"/>
                  <a:pt x="84" y="32"/>
                  <a:pt x="84" y="32"/>
                </a:cubicBezTo>
                <a:cubicBezTo>
                  <a:pt x="84" y="34"/>
                  <a:pt x="84" y="37"/>
                  <a:pt x="84" y="40"/>
                </a:cubicBezTo>
                <a:cubicBezTo>
                  <a:pt x="84" y="41"/>
                  <a:pt x="83" y="41"/>
                  <a:pt x="82" y="42"/>
                </a:cubicBezTo>
                <a:cubicBezTo>
                  <a:pt x="81" y="42"/>
                  <a:pt x="80" y="43"/>
                  <a:pt x="79" y="43"/>
                </a:cubicBezTo>
                <a:moveTo>
                  <a:pt x="7" y="40"/>
                </a:moveTo>
                <a:cubicBezTo>
                  <a:pt x="7" y="40"/>
                  <a:pt x="6" y="39"/>
                  <a:pt x="6" y="38"/>
                </a:cubicBezTo>
                <a:cubicBezTo>
                  <a:pt x="6" y="38"/>
                  <a:pt x="6" y="38"/>
                  <a:pt x="6" y="38"/>
                </a:cubicBezTo>
                <a:cubicBezTo>
                  <a:pt x="6" y="36"/>
                  <a:pt x="6" y="33"/>
                  <a:pt x="6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4"/>
                  <a:pt x="7" y="37"/>
                  <a:pt x="7" y="40"/>
                </a:cubicBezTo>
                <a:moveTo>
                  <a:pt x="4" y="32"/>
                </a:moveTo>
                <a:cubicBezTo>
                  <a:pt x="4" y="32"/>
                  <a:pt x="4" y="32"/>
                  <a:pt x="4" y="32"/>
                </a:cubicBezTo>
                <a:cubicBezTo>
                  <a:pt x="4" y="31"/>
                  <a:pt x="4" y="30"/>
                  <a:pt x="4" y="28"/>
                </a:cubicBezTo>
                <a:cubicBezTo>
                  <a:pt x="4" y="29"/>
                  <a:pt x="4" y="29"/>
                  <a:pt x="4" y="29"/>
                </a:cubicBezTo>
                <a:cubicBezTo>
                  <a:pt x="4" y="30"/>
                  <a:pt x="4" y="31"/>
                  <a:pt x="4" y="32"/>
                </a:cubicBezTo>
                <a:moveTo>
                  <a:pt x="86" y="39"/>
                </a:moveTo>
                <a:cubicBezTo>
                  <a:pt x="86" y="36"/>
                  <a:pt x="86" y="33"/>
                  <a:pt x="86" y="30"/>
                </a:cubicBezTo>
                <a:cubicBezTo>
                  <a:pt x="87" y="30"/>
                  <a:pt x="88" y="29"/>
                  <a:pt x="89" y="28"/>
                </a:cubicBezTo>
                <a:cubicBezTo>
                  <a:pt x="89" y="30"/>
                  <a:pt x="89" y="32"/>
                  <a:pt x="89" y="35"/>
                </a:cubicBezTo>
                <a:cubicBezTo>
                  <a:pt x="89" y="35"/>
                  <a:pt x="89" y="35"/>
                  <a:pt x="89" y="35"/>
                </a:cubicBezTo>
                <a:cubicBezTo>
                  <a:pt x="88" y="36"/>
                  <a:pt x="87" y="38"/>
                  <a:pt x="86" y="39"/>
                </a:cubicBezTo>
                <a:moveTo>
                  <a:pt x="41" y="38"/>
                </a:moveTo>
                <a:cubicBezTo>
                  <a:pt x="23" y="38"/>
                  <a:pt x="12" y="32"/>
                  <a:pt x="8" y="28"/>
                </a:cubicBezTo>
                <a:cubicBezTo>
                  <a:pt x="6" y="26"/>
                  <a:pt x="5" y="24"/>
                  <a:pt x="5" y="22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0"/>
                  <a:pt x="6" y="18"/>
                  <a:pt x="7" y="17"/>
                </a:cubicBezTo>
                <a:cubicBezTo>
                  <a:pt x="8" y="15"/>
                  <a:pt x="10" y="13"/>
                  <a:pt x="12" y="12"/>
                </a:cubicBezTo>
                <a:cubicBezTo>
                  <a:pt x="23" y="6"/>
                  <a:pt x="35" y="3"/>
                  <a:pt x="48" y="3"/>
                </a:cubicBezTo>
                <a:cubicBezTo>
                  <a:pt x="58" y="3"/>
                  <a:pt x="69" y="5"/>
                  <a:pt x="79" y="9"/>
                </a:cubicBezTo>
                <a:cubicBezTo>
                  <a:pt x="82" y="10"/>
                  <a:pt x="85" y="12"/>
                  <a:pt x="86" y="14"/>
                </a:cubicBezTo>
                <a:cubicBezTo>
                  <a:pt x="88" y="16"/>
                  <a:pt x="89" y="18"/>
                  <a:pt x="89" y="20"/>
                </a:cubicBezTo>
                <a:cubicBezTo>
                  <a:pt x="89" y="20"/>
                  <a:pt x="89" y="21"/>
                  <a:pt x="89" y="21"/>
                </a:cubicBezTo>
                <a:cubicBezTo>
                  <a:pt x="88" y="24"/>
                  <a:pt x="86" y="27"/>
                  <a:pt x="82" y="29"/>
                </a:cubicBezTo>
                <a:cubicBezTo>
                  <a:pt x="71" y="35"/>
                  <a:pt x="52" y="38"/>
                  <a:pt x="42" y="38"/>
                </a:cubicBezTo>
                <a:cubicBezTo>
                  <a:pt x="42" y="38"/>
                  <a:pt x="41" y="38"/>
                  <a:pt x="41" y="38"/>
                </a:cubicBezTo>
                <a:cubicBezTo>
                  <a:pt x="41" y="38"/>
                  <a:pt x="41" y="38"/>
                  <a:pt x="41" y="38"/>
                </a:cubicBezTo>
                <a:moveTo>
                  <a:pt x="48" y="0"/>
                </a:moveTo>
                <a:cubicBezTo>
                  <a:pt x="35" y="0"/>
                  <a:pt x="22" y="3"/>
                  <a:pt x="10" y="9"/>
                </a:cubicBezTo>
                <a:cubicBezTo>
                  <a:pt x="8" y="11"/>
                  <a:pt x="6" y="13"/>
                  <a:pt x="4" y="15"/>
                </a:cubicBezTo>
                <a:cubicBezTo>
                  <a:pt x="3" y="17"/>
                  <a:pt x="2" y="19"/>
                  <a:pt x="2" y="20"/>
                </a:cubicBezTo>
                <a:cubicBezTo>
                  <a:pt x="2" y="21"/>
                  <a:pt x="2" y="21"/>
                  <a:pt x="2" y="21"/>
                </a:cubicBezTo>
                <a:cubicBezTo>
                  <a:pt x="1" y="21"/>
                  <a:pt x="1" y="22"/>
                  <a:pt x="1" y="22"/>
                </a:cubicBezTo>
                <a:cubicBezTo>
                  <a:pt x="1" y="24"/>
                  <a:pt x="0" y="26"/>
                  <a:pt x="0" y="28"/>
                </a:cubicBezTo>
                <a:cubicBezTo>
                  <a:pt x="0" y="30"/>
                  <a:pt x="1" y="33"/>
                  <a:pt x="1" y="36"/>
                </a:cubicBezTo>
                <a:cubicBezTo>
                  <a:pt x="1" y="37"/>
                  <a:pt x="1" y="37"/>
                  <a:pt x="2" y="37"/>
                </a:cubicBezTo>
                <a:cubicBezTo>
                  <a:pt x="2" y="39"/>
                  <a:pt x="4" y="42"/>
                  <a:pt x="5" y="43"/>
                </a:cubicBezTo>
                <a:cubicBezTo>
                  <a:pt x="11" y="49"/>
                  <a:pt x="23" y="54"/>
                  <a:pt x="41" y="54"/>
                </a:cubicBezTo>
                <a:cubicBezTo>
                  <a:pt x="49" y="54"/>
                  <a:pt x="60" y="53"/>
                  <a:pt x="70" y="50"/>
                </a:cubicBezTo>
                <a:cubicBezTo>
                  <a:pt x="73" y="49"/>
                  <a:pt x="76" y="48"/>
                  <a:pt x="79" y="47"/>
                </a:cubicBezTo>
                <a:cubicBezTo>
                  <a:pt x="79" y="47"/>
                  <a:pt x="79" y="47"/>
                  <a:pt x="79" y="47"/>
                </a:cubicBezTo>
                <a:cubicBezTo>
                  <a:pt x="80" y="47"/>
                  <a:pt x="80" y="47"/>
                  <a:pt x="80" y="47"/>
                </a:cubicBezTo>
                <a:cubicBezTo>
                  <a:pt x="80" y="47"/>
                  <a:pt x="80" y="47"/>
                  <a:pt x="80" y="47"/>
                </a:cubicBezTo>
                <a:cubicBezTo>
                  <a:pt x="81" y="46"/>
                  <a:pt x="83" y="45"/>
                  <a:pt x="84" y="45"/>
                </a:cubicBezTo>
                <a:cubicBezTo>
                  <a:pt x="84" y="44"/>
                  <a:pt x="85" y="44"/>
                  <a:pt x="86" y="43"/>
                </a:cubicBezTo>
                <a:cubicBezTo>
                  <a:pt x="86" y="43"/>
                  <a:pt x="86" y="43"/>
                  <a:pt x="86" y="43"/>
                </a:cubicBezTo>
                <a:cubicBezTo>
                  <a:pt x="86" y="43"/>
                  <a:pt x="86" y="43"/>
                  <a:pt x="86" y="43"/>
                </a:cubicBezTo>
                <a:cubicBezTo>
                  <a:pt x="89" y="41"/>
                  <a:pt x="91" y="39"/>
                  <a:pt x="92" y="35"/>
                </a:cubicBezTo>
                <a:cubicBezTo>
                  <a:pt x="92" y="35"/>
                  <a:pt x="93" y="34"/>
                  <a:pt x="93" y="34"/>
                </a:cubicBezTo>
                <a:cubicBezTo>
                  <a:pt x="93" y="33"/>
                  <a:pt x="92" y="33"/>
                  <a:pt x="92" y="32"/>
                </a:cubicBezTo>
                <a:cubicBezTo>
                  <a:pt x="92" y="28"/>
                  <a:pt x="93" y="24"/>
                  <a:pt x="93" y="19"/>
                </a:cubicBezTo>
                <a:cubicBezTo>
                  <a:pt x="93" y="19"/>
                  <a:pt x="93" y="18"/>
                  <a:pt x="92" y="18"/>
                </a:cubicBezTo>
                <a:cubicBezTo>
                  <a:pt x="92" y="16"/>
                  <a:pt x="91" y="13"/>
                  <a:pt x="89" y="12"/>
                </a:cubicBezTo>
                <a:cubicBezTo>
                  <a:pt x="86" y="9"/>
                  <a:pt x="83" y="7"/>
                  <a:pt x="80" y="6"/>
                </a:cubicBezTo>
                <a:cubicBezTo>
                  <a:pt x="70" y="2"/>
                  <a:pt x="59" y="0"/>
                  <a:pt x="48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4" name="CustomShape 55"/>
          <p:cNvSpPr/>
          <p:nvPr/>
        </p:nvSpPr>
        <p:spPr>
          <a:xfrm>
            <a:off x="2012040" y="3387960"/>
            <a:ext cx="93960" cy="37080"/>
          </a:xfrm>
          <a:custGeom>
            <a:avLst/>
            <a:gdLst/>
            <a:ahLst/>
            <a:rect l="l" t="t" r="r" b="b"/>
            <a:pathLst>
              <a:path w="93" h="37">
                <a:moveTo>
                  <a:pt x="44" y="23"/>
                </a:moveTo>
                <a:cubicBezTo>
                  <a:pt x="45" y="23"/>
                  <a:pt x="46" y="23"/>
                  <a:pt x="47" y="23"/>
                </a:cubicBezTo>
                <a:cubicBezTo>
                  <a:pt x="47" y="23"/>
                  <a:pt x="47" y="23"/>
                  <a:pt x="47" y="23"/>
                </a:cubicBezTo>
                <a:cubicBezTo>
                  <a:pt x="47" y="24"/>
                  <a:pt x="47" y="24"/>
                  <a:pt x="47" y="24"/>
                </a:cubicBezTo>
                <a:cubicBezTo>
                  <a:pt x="47" y="27"/>
                  <a:pt x="47" y="30"/>
                  <a:pt x="48" y="33"/>
                </a:cubicBezTo>
                <a:cubicBezTo>
                  <a:pt x="46" y="33"/>
                  <a:pt x="44" y="33"/>
                  <a:pt x="42" y="33"/>
                </a:cubicBezTo>
                <a:cubicBezTo>
                  <a:pt x="42" y="32"/>
                  <a:pt x="42" y="31"/>
                  <a:pt x="42" y="30"/>
                </a:cubicBezTo>
                <a:cubicBezTo>
                  <a:pt x="42" y="28"/>
                  <a:pt x="42" y="26"/>
                  <a:pt x="43" y="23"/>
                </a:cubicBezTo>
                <a:cubicBezTo>
                  <a:pt x="44" y="23"/>
                  <a:pt x="44" y="23"/>
                  <a:pt x="44" y="23"/>
                </a:cubicBezTo>
                <a:moveTo>
                  <a:pt x="41" y="33"/>
                </a:moveTo>
                <a:cubicBezTo>
                  <a:pt x="39" y="33"/>
                  <a:pt x="37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5" y="30"/>
                  <a:pt x="35" y="26"/>
                  <a:pt x="35" y="23"/>
                </a:cubicBezTo>
                <a:cubicBezTo>
                  <a:pt x="37" y="23"/>
                  <a:pt x="39" y="23"/>
                  <a:pt x="41" y="23"/>
                </a:cubicBezTo>
                <a:cubicBezTo>
                  <a:pt x="41" y="26"/>
                  <a:pt x="41" y="28"/>
                  <a:pt x="41" y="30"/>
                </a:cubicBezTo>
                <a:cubicBezTo>
                  <a:pt x="41" y="31"/>
                  <a:pt x="41" y="32"/>
                  <a:pt x="41" y="33"/>
                </a:cubicBezTo>
                <a:moveTo>
                  <a:pt x="49" y="33"/>
                </a:moveTo>
                <a:cubicBezTo>
                  <a:pt x="49" y="30"/>
                  <a:pt x="49" y="27"/>
                  <a:pt x="48" y="24"/>
                </a:cubicBezTo>
                <a:cubicBezTo>
                  <a:pt x="49" y="23"/>
                  <a:pt x="49" y="23"/>
                  <a:pt x="49" y="23"/>
                </a:cubicBezTo>
                <a:cubicBezTo>
                  <a:pt x="49" y="23"/>
                  <a:pt x="49" y="23"/>
                  <a:pt x="49" y="23"/>
                </a:cubicBezTo>
                <a:cubicBezTo>
                  <a:pt x="50" y="23"/>
                  <a:pt x="51" y="23"/>
                  <a:pt x="52" y="23"/>
                </a:cubicBezTo>
                <a:cubicBezTo>
                  <a:pt x="52" y="25"/>
                  <a:pt x="52" y="27"/>
                  <a:pt x="52" y="29"/>
                </a:cubicBezTo>
                <a:cubicBezTo>
                  <a:pt x="52" y="31"/>
                  <a:pt x="52" y="32"/>
                  <a:pt x="52" y="33"/>
                </a:cubicBezTo>
                <a:cubicBezTo>
                  <a:pt x="51" y="33"/>
                  <a:pt x="50" y="33"/>
                  <a:pt x="49" y="33"/>
                </a:cubicBezTo>
                <a:moveTo>
                  <a:pt x="54" y="33"/>
                </a:moveTo>
                <a:cubicBezTo>
                  <a:pt x="54" y="32"/>
                  <a:pt x="54" y="32"/>
                  <a:pt x="54" y="32"/>
                </a:cubicBezTo>
                <a:cubicBezTo>
                  <a:pt x="54" y="31"/>
                  <a:pt x="54" y="31"/>
                  <a:pt x="54" y="31"/>
                </a:cubicBezTo>
                <a:cubicBezTo>
                  <a:pt x="54" y="30"/>
                  <a:pt x="54" y="30"/>
                  <a:pt x="54" y="29"/>
                </a:cubicBezTo>
                <a:cubicBezTo>
                  <a:pt x="54" y="27"/>
                  <a:pt x="54" y="25"/>
                  <a:pt x="54" y="23"/>
                </a:cubicBezTo>
                <a:cubicBezTo>
                  <a:pt x="54" y="23"/>
                  <a:pt x="55" y="23"/>
                  <a:pt x="55" y="23"/>
                </a:cubicBezTo>
                <a:cubicBezTo>
                  <a:pt x="55" y="26"/>
                  <a:pt x="55" y="29"/>
                  <a:pt x="55" y="32"/>
                </a:cubicBezTo>
                <a:cubicBezTo>
                  <a:pt x="54" y="33"/>
                  <a:pt x="54" y="33"/>
                  <a:pt x="54" y="33"/>
                </a:cubicBezTo>
                <a:moveTo>
                  <a:pt x="57" y="32"/>
                </a:moveTo>
                <a:cubicBezTo>
                  <a:pt x="57" y="29"/>
                  <a:pt x="57" y="26"/>
                  <a:pt x="57" y="22"/>
                </a:cubicBezTo>
                <a:cubicBezTo>
                  <a:pt x="58" y="22"/>
                  <a:pt x="58" y="22"/>
                  <a:pt x="58" y="22"/>
                </a:cubicBezTo>
                <a:cubicBezTo>
                  <a:pt x="58" y="26"/>
                  <a:pt x="58" y="29"/>
                  <a:pt x="58" y="32"/>
                </a:cubicBezTo>
                <a:cubicBezTo>
                  <a:pt x="58" y="32"/>
                  <a:pt x="57" y="32"/>
                  <a:pt x="57" y="32"/>
                </a:cubicBezTo>
                <a:moveTo>
                  <a:pt x="34" y="33"/>
                </a:moveTo>
                <a:cubicBezTo>
                  <a:pt x="32" y="33"/>
                  <a:pt x="30" y="33"/>
                  <a:pt x="28" y="32"/>
                </a:cubicBezTo>
                <a:cubicBezTo>
                  <a:pt x="28" y="31"/>
                  <a:pt x="28" y="30"/>
                  <a:pt x="28" y="29"/>
                </a:cubicBezTo>
                <a:cubicBezTo>
                  <a:pt x="28" y="27"/>
                  <a:pt x="28" y="25"/>
                  <a:pt x="28" y="22"/>
                </a:cubicBezTo>
                <a:cubicBezTo>
                  <a:pt x="29" y="22"/>
                  <a:pt x="31" y="23"/>
                  <a:pt x="32" y="23"/>
                </a:cubicBezTo>
                <a:cubicBezTo>
                  <a:pt x="32" y="23"/>
                  <a:pt x="33" y="23"/>
                  <a:pt x="33" y="23"/>
                </a:cubicBezTo>
                <a:cubicBezTo>
                  <a:pt x="34" y="26"/>
                  <a:pt x="34" y="30"/>
                  <a:pt x="34" y="33"/>
                </a:cubicBezTo>
                <a:cubicBezTo>
                  <a:pt x="34" y="33"/>
                  <a:pt x="34" y="33"/>
                  <a:pt x="34" y="33"/>
                </a:cubicBezTo>
                <a:moveTo>
                  <a:pt x="60" y="32"/>
                </a:moveTo>
                <a:cubicBezTo>
                  <a:pt x="60" y="29"/>
                  <a:pt x="60" y="25"/>
                  <a:pt x="59" y="22"/>
                </a:cubicBezTo>
                <a:cubicBezTo>
                  <a:pt x="61" y="22"/>
                  <a:pt x="62" y="22"/>
                  <a:pt x="63" y="22"/>
                </a:cubicBezTo>
                <a:cubicBezTo>
                  <a:pt x="63" y="24"/>
                  <a:pt x="63" y="27"/>
                  <a:pt x="63" y="30"/>
                </a:cubicBezTo>
                <a:cubicBezTo>
                  <a:pt x="63" y="31"/>
                  <a:pt x="63" y="31"/>
                  <a:pt x="63" y="31"/>
                </a:cubicBezTo>
                <a:cubicBezTo>
                  <a:pt x="63" y="31"/>
                  <a:pt x="63" y="31"/>
                  <a:pt x="63" y="31"/>
                </a:cubicBezTo>
                <a:cubicBezTo>
                  <a:pt x="62" y="31"/>
                  <a:pt x="61" y="32"/>
                  <a:pt x="60" y="32"/>
                </a:cubicBezTo>
                <a:moveTo>
                  <a:pt x="26" y="32"/>
                </a:moveTo>
                <a:cubicBezTo>
                  <a:pt x="24" y="32"/>
                  <a:pt x="22" y="31"/>
                  <a:pt x="20" y="31"/>
                </a:cubicBezTo>
                <a:cubicBezTo>
                  <a:pt x="20" y="29"/>
                  <a:pt x="20" y="28"/>
                  <a:pt x="20" y="26"/>
                </a:cubicBezTo>
                <a:cubicBezTo>
                  <a:pt x="20" y="25"/>
                  <a:pt x="20" y="23"/>
                  <a:pt x="21" y="21"/>
                </a:cubicBezTo>
                <a:cubicBezTo>
                  <a:pt x="23" y="21"/>
                  <a:pt x="24" y="22"/>
                  <a:pt x="26" y="22"/>
                </a:cubicBezTo>
                <a:cubicBezTo>
                  <a:pt x="26" y="24"/>
                  <a:pt x="26" y="27"/>
                  <a:pt x="26" y="29"/>
                </a:cubicBezTo>
                <a:cubicBezTo>
                  <a:pt x="26" y="30"/>
                  <a:pt x="26" y="31"/>
                  <a:pt x="26" y="32"/>
                </a:cubicBezTo>
                <a:moveTo>
                  <a:pt x="65" y="31"/>
                </a:moveTo>
                <a:cubicBezTo>
                  <a:pt x="65" y="30"/>
                  <a:pt x="65" y="30"/>
                  <a:pt x="65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27"/>
                  <a:pt x="64" y="24"/>
                  <a:pt x="64" y="21"/>
                </a:cubicBezTo>
                <a:cubicBezTo>
                  <a:pt x="64" y="21"/>
                  <a:pt x="64" y="21"/>
                  <a:pt x="64" y="21"/>
                </a:cubicBezTo>
                <a:cubicBezTo>
                  <a:pt x="65" y="21"/>
                  <a:pt x="66" y="21"/>
                  <a:pt x="67" y="20"/>
                </a:cubicBezTo>
                <a:cubicBezTo>
                  <a:pt x="67" y="22"/>
                  <a:pt x="67" y="24"/>
                  <a:pt x="67" y="26"/>
                </a:cubicBezTo>
                <a:cubicBezTo>
                  <a:pt x="67" y="27"/>
                  <a:pt x="67" y="29"/>
                  <a:pt x="67" y="30"/>
                </a:cubicBezTo>
                <a:cubicBezTo>
                  <a:pt x="66" y="30"/>
                  <a:pt x="66" y="31"/>
                  <a:pt x="65" y="31"/>
                </a:cubicBezTo>
                <a:moveTo>
                  <a:pt x="69" y="30"/>
                </a:moveTo>
                <a:cubicBezTo>
                  <a:pt x="69" y="28"/>
                  <a:pt x="69" y="27"/>
                  <a:pt x="69" y="26"/>
                </a:cubicBezTo>
                <a:cubicBezTo>
                  <a:pt x="69" y="24"/>
                  <a:pt x="69" y="22"/>
                  <a:pt x="69" y="20"/>
                </a:cubicBezTo>
                <a:cubicBezTo>
                  <a:pt x="70" y="20"/>
                  <a:pt x="71" y="19"/>
                  <a:pt x="73" y="19"/>
                </a:cubicBezTo>
                <a:cubicBezTo>
                  <a:pt x="73" y="22"/>
                  <a:pt x="73" y="25"/>
                  <a:pt x="73" y="28"/>
                </a:cubicBezTo>
                <a:cubicBezTo>
                  <a:pt x="73" y="29"/>
                  <a:pt x="73" y="29"/>
                  <a:pt x="73" y="29"/>
                </a:cubicBezTo>
                <a:cubicBezTo>
                  <a:pt x="72" y="29"/>
                  <a:pt x="70" y="29"/>
                  <a:pt x="69" y="30"/>
                </a:cubicBezTo>
                <a:moveTo>
                  <a:pt x="19" y="30"/>
                </a:moveTo>
                <a:cubicBezTo>
                  <a:pt x="17" y="29"/>
                  <a:pt x="15" y="28"/>
                  <a:pt x="13" y="27"/>
                </a:cubicBezTo>
                <a:cubicBezTo>
                  <a:pt x="13" y="24"/>
                  <a:pt x="13" y="21"/>
                  <a:pt x="13" y="18"/>
                </a:cubicBezTo>
                <a:cubicBezTo>
                  <a:pt x="15" y="19"/>
                  <a:pt x="17" y="20"/>
                  <a:pt x="19" y="20"/>
                </a:cubicBezTo>
                <a:cubicBezTo>
                  <a:pt x="19" y="22"/>
                  <a:pt x="19" y="24"/>
                  <a:pt x="19" y="26"/>
                </a:cubicBezTo>
                <a:cubicBezTo>
                  <a:pt x="19" y="28"/>
                  <a:pt x="19" y="29"/>
                  <a:pt x="19" y="30"/>
                </a:cubicBezTo>
                <a:moveTo>
                  <a:pt x="75" y="28"/>
                </a:moveTo>
                <a:cubicBezTo>
                  <a:pt x="75" y="28"/>
                  <a:pt x="75" y="28"/>
                  <a:pt x="75" y="28"/>
                </a:cubicBezTo>
                <a:cubicBezTo>
                  <a:pt x="75" y="24"/>
                  <a:pt x="75" y="21"/>
                  <a:pt x="74" y="18"/>
                </a:cubicBezTo>
                <a:cubicBezTo>
                  <a:pt x="75" y="18"/>
                  <a:pt x="76" y="17"/>
                  <a:pt x="77" y="17"/>
                </a:cubicBezTo>
                <a:cubicBezTo>
                  <a:pt x="78" y="20"/>
                  <a:pt x="78" y="23"/>
                  <a:pt x="78" y="27"/>
                </a:cubicBezTo>
                <a:cubicBezTo>
                  <a:pt x="77" y="27"/>
                  <a:pt x="76" y="28"/>
                  <a:pt x="75" y="28"/>
                </a:cubicBezTo>
                <a:moveTo>
                  <a:pt x="11" y="26"/>
                </a:moveTo>
                <a:cubicBezTo>
                  <a:pt x="10" y="26"/>
                  <a:pt x="10" y="25"/>
                  <a:pt x="9" y="25"/>
                </a:cubicBezTo>
                <a:cubicBezTo>
                  <a:pt x="9" y="22"/>
                  <a:pt x="9" y="19"/>
                  <a:pt x="9" y="16"/>
                </a:cubicBezTo>
                <a:cubicBezTo>
                  <a:pt x="10" y="17"/>
                  <a:pt x="10" y="17"/>
                  <a:pt x="11" y="18"/>
                </a:cubicBezTo>
                <a:cubicBezTo>
                  <a:pt x="11" y="20"/>
                  <a:pt x="11" y="23"/>
                  <a:pt x="11" y="26"/>
                </a:cubicBezTo>
                <a:moveTo>
                  <a:pt x="7" y="23"/>
                </a:moveTo>
                <a:cubicBezTo>
                  <a:pt x="7" y="23"/>
                  <a:pt x="6" y="22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19"/>
                  <a:pt x="6" y="17"/>
                  <a:pt x="6" y="14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8"/>
                  <a:pt x="7" y="20"/>
                  <a:pt x="7" y="23"/>
                </a:cubicBezTo>
                <a:moveTo>
                  <a:pt x="79" y="26"/>
                </a:moveTo>
                <a:cubicBezTo>
                  <a:pt x="79" y="23"/>
                  <a:pt x="79" y="19"/>
                  <a:pt x="79" y="16"/>
                </a:cubicBezTo>
                <a:cubicBezTo>
                  <a:pt x="81" y="15"/>
                  <a:pt x="82" y="14"/>
                  <a:pt x="84" y="14"/>
                </a:cubicBezTo>
                <a:cubicBezTo>
                  <a:pt x="84" y="17"/>
                  <a:pt x="84" y="20"/>
                  <a:pt x="84" y="23"/>
                </a:cubicBezTo>
                <a:cubicBezTo>
                  <a:pt x="84" y="24"/>
                  <a:pt x="83" y="24"/>
                  <a:pt x="82" y="25"/>
                </a:cubicBezTo>
                <a:cubicBezTo>
                  <a:pt x="81" y="25"/>
                  <a:pt x="80" y="25"/>
                  <a:pt x="79" y="26"/>
                </a:cubicBezTo>
                <a:moveTo>
                  <a:pt x="4" y="15"/>
                </a:moveTo>
                <a:cubicBezTo>
                  <a:pt x="4" y="15"/>
                  <a:pt x="4" y="15"/>
                  <a:pt x="4" y="15"/>
                </a:cubicBezTo>
                <a:cubicBezTo>
                  <a:pt x="4" y="14"/>
                  <a:pt x="4" y="13"/>
                  <a:pt x="4" y="13"/>
                </a:cubicBezTo>
                <a:cubicBezTo>
                  <a:pt x="4" y="13"/>
                  <a:pt x="4" y="13"/>
                  <a:pt x="4" y="13"/>
                </a:cubicBezTo>
                <a:cubicBezTo>
                  <a:pt x="4" y="14"/>
                  <a:pt x="4" y="15"/>
                  <a:pt x="4" y="15"/>
                </a:cubicBezTo>
                <a:moveTo>
                  <a:pt x="86" y="22"/>
                </a:moveTo>
                <a:cubicBezTo>
                  <a:pt x="86" y="19"/>
                  <a:pt x="86" y="16"/>
                  <a:pt x="86" y="13"/>
                </a:cubicBezTo>
                <a:cubicBezTo>
                  <a:pt x="87" y="12"/>
                  <a:pt x="88" y="11"/>
                  <a:pt x="89" y="10"/>
                </a:cubicBezTo>
                <a:cubicBezTo>
                  <a:pt x="89" y="13"/>
                  <a:pt x="89" y="15"/>
                  <a:pt x="89" y="17"/>
                </a:cubicBezTo>
                <a:cubicBezTo>
                  <a:pt x="89" y="18"/>
                  <a:pt x="89" y="18"/>
                  <a:pt x="89" y="18"/>
                </a:cubicBezTo>
                <a:cubicBezTo>
                  <a:pt x="88" y="19"/>
                  <a:pt x="87" y="20"/>
                  <a:pt x="86" y="22"/>
                </a:cubicBezTo>
                <a:moveTo>
                  <a:pt x="91" y="0"/>
                </a:moveTo>
                <a:cubicBezTo>
                  <a:pt x="90" y="0"/>
                  <a:pt x="89" y="1"/>
                  <a:pt x="89" y="2"/>
                </a:cubicBezTo>
                <a:cubicBezTo>
                  <a:pt x="89" y="3"/>
                  <a:pt x="89" y="5"/>
                  <a:pt x="89" y="6"/>
                </a:cubicBezTo>
                <a:cubicBezTo>
                  <a:pt x="89" y="6"/>
                  <a:pt x="89" y="6"/>
                  <a:pt x="89" y="6"/>
                </a:cubicBezTo>
                <a:cubicBezTo>
                  <a:pt x="76" y="16"/>
                  <a:pt x="60" y="20"/>
                  <a:pt x="44" y="20"/>
                </a:cubicBezTo>
                <a:cubicBezTo>
                  <a:pt x="44" y="20"/>
                  <a:pt x="44" y="20"/>
                  <a:pt x="44" y="20"/>
                </a:cubicBezTo>
                <a:cubicBezTo>
                  <a:pt x="40" y="20"/>
                  <a:pt x="36" y="20"/>
                  <a:pt x="32" y="19"/>
                </a:cubicBezTo>
                <a:cubicBezTo>
                  <a:pt x="22" y="18"/>
                  <a:pt x="12" y="16"/>
                  <a:pt x="6" y="10"/>
                </a:cubicBezTo>
                <a:cubicBezTo>
                  <a:pt x="5" y="9"/>
                  <a:pt x="4" y="8"/>
                  <a:pt x="4" y="8"/>
                </a:cubicBezTo>
                <a:cubicBezTo>
                  <a:pt x="4" y="7"/>
                  <a:pt x="4" y="6"/>
                  <a:pt x="4" y="5"/>
                </a:cubicBezTo>
                <a:cubicBezTo>
                  <a:pt x="4" y="4"/>
                  <a:pt x="4" y="4"/>
                  <a:pt x="4" y="4"/>
                </a:cubicBezTo>
                <a:cubicBezTo>
                  <a:pt x="4" y="4"/>
                  <a:pt x="4" y="3"/>
                  <a:pt x="3" y="3"/>
                </a:cubicBezTo>
                <a:cubicBezTo>
                  <a:pt x="3" y="3"/>
                  <a:pt x="3" y="3"/>
                  <a:pt x="2" y="3"/>
                </a:cubicBezTo>
                <a:cubicBezTo>
                  <a:pt x="2" y="3"/>
                  <a:pt x="1" y="3"/>
                  <a:pt x="1" y="4"/>
                </a:cubicBezTo>
                <a:cubicBezTo>
                  <a:pt x="0" y="4"/>
                  <a:pt x="0" y="5"/>
                  <a:pt x="0" y="6"/>
                </a:cubicBezTo>
                <a:cubicBezTo>
                  <a:pt x="0" y="7"/>
                  <a:pt x="0" y="7"/>
                  <a:pt x="1" y="8"/>
                </a:cubicBezTo>
                <a:cubicBezTo>
                  <a:pt x="1" y="9"/>
                  <a:pt x="0" y="10"/>
                  <a:pt x="0" y="10"/>
                </a:cubicBezTo>
                <a:cubicBezTo>
                  <a:pt x="0" y="13"/>
                  <a:pt x="1" y="16"/>
                  <a:pt x="1" y="19"/>
                </a:cubicBezTo>
                <a:cubicBezTo>
                  <a:pt x="1" y="19"/>
                  <a:pt x="1" y="20"/>
                  <a:pt x="2" y="20"/>
                </a:cubicBezTo>
                <a:cubicBezTo>
                  <a:pt x="2" y="22"/>
                  <a:pt x="4" y="24"/>
                  <a:pt x="5" y="26"/>
                </a:cubicBezTo>
                <a:cubicBezTo>
                  <a:pt x="11" y="31"/>
                  <a:pt x="23" y="37"/>
                  <a:pt x="41" y="37"/>
                </a:cubicBezTo>
                <a:cubicBezTo>
                  <a:pt x="49" y="37"/>
                  <a:pt x="60" y="36"/>
                  <a:pt x="70" y="33"/>
                </a:cubicBezTo>
                <a:cubicBezTo>
                  <a:pt x="73" y="32"/>
                  <a:pt x="76" y="31"/>
                  <a:pt x="79" y="30"/>
                </a:cubicBezTo>
                <a:cubicBezTo>
                  <a:pt x="79" y="30"/>
                  <a:pt x="79" y="30"/>
                  <a:pt x="79" y="30"/>
                </a:cubicBezTo>
                <a:cubicBezTo>
                  <a:pt x="80" y="30"/>
                  <a:pt x="80" y="30"/>
                  <a:pt x="80" y="30"/>
                </a:cubicBezTo>
                <a:cubicBezTo>
                  <a:pt x="80" y="30"/>
                  <a:pt x="80" y="30"/>
                  <a:pt x="80" y="30"/>
                </a:cubicBezTo>
                <a:cubicBezTo>
                  <a:pt x="81" y="29"/>
                  <a:pt x="83" y="28"/>
                  <a:pt x="84" y="28"/>
                </a:cubicBezTo>
                <a:cubicBezTo>
                  <a:pt x="84" y="27"/>
                  <a:pt x="85" y="27"/>
                  <a:pt x="86" y="26"/>
                </a:cubicBezTo>
                <a:cubicBezTo>
                  <a:pt x="86" y="26"/>
                  <a:pt x="86" y="26"/>
                  <a:pt x="86" y="26"/>
                </a:cubicBezTo>
                <a:cubicBezTo>
                  <a:pt x="86" y="26"/>
                  <a:pt x="86" y="26"/>
                  <a:pt x="86" y="26"/>
                </a:cubicBezTo>
                <a:cubicBezTo>
                  <a:pt x="89" y="24"/>
                  <a:pt x="91" y="21"/>
                  <a:pt x="92" y="18"/>
                </a:cubicBezTo>
                <a:cubicBezTo>
                  <a:pt x="92" y="18"/>
                  <a:pt x="93" y="17"/>
                  <a:pt x="93" y="17"/>
                </a:cubicBezTo>
                <a:cubicBezTo>
                  <a:pt x="93" y="16"/>
                  <a:pt x="92" y="16"/>
                  <a:pt x="92" y="15"/>
                </a:cubicBezTo>
                <a:cubicBezTo>
                  <a:pt x="92" y="11"/>
                  <a:pt x="93" y="6"/>
                  <a:pt x="93" y="2"/>
                </a:cubicBezTo>
                <a:cubicBezTo>
                  <a:pt x="93" y="1"/>
                  <a:pt x="92" y="0"/>
                  <a:pt x="91" y="0"/>
                </a:cubicBezTo>
                <a:cubicBezTo>
                  <a:pt x="91" y="0"/>
                  <a:pt x="91" y="0"/>
                  <a:pt x="91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5" name="CustomShape 56"/>
          <p:cNvSpPr/>
          <p:nvPr/>
        </p:nvSpPr>
        <p:spPr>
          <a:xfrm>
            <a:off x="2012040" y="3410280"/>
            <a:ext cx="93960" cy="37080"/>
          </a:xfrm>
          <a:custGeom>
            <a:avLst/>
            <a:gdLst/>
            <a:ahLst/>
            <a:rect l="l" t="t" r="r" b="b"/>
            <a:pathLst>
              <a:path w="93" h="37">
                <a:moveTo>
                  <a:pt x="44" y="23"/>
                </a:moveTo>
                <a:cubicBezTo>
                  <a:pt x="45" y="23"/>
                  <a:pt x="46" y="23"/>
                  <a:pt x="47" y="23"/>
                </a:cubicBezTo>
                <a:cubicBezTo>
                  <a:pt x="47" y="23"/>
                  <a:pt x="47" y="23"/>
                  <a:pt x="47" y="23"/>
                </a:cubicBezTo>
                <a:cubicBezTo>
                  <a:pt x="47" y="24"/>
                  <a:pt x="47" y="24"/>
                  <a:pt x="47" y="24"/>
                </a:cubicBezTo>
                <a:cubicBezTo>
                  <a:pt x="47" y="27"/>
                  <a:pt x="47" y="30"/>
                  <a:pt x="48" y="33"/>
                </a:cubicBezTo>
                <a:cubicBezTo>
                  <a:pt x="46" y="33"/>
                  <a:pt x="44" y="33"/>
                  <a:pt x="42" y="33"/>
                </a:cubicBezTo>
                <a:cubicBezTo>
                  <a:pt x="42" y="32"/>
                  <a:pt x="42" y="31"/>
                  <a:pt x="42" y="30"/>
                </a:cubicBezTo>
                <a:cubicBezTo>
                  <a:pt x="42" y="28"/>
                  <a:pt x="42" y="26"/>
                  <a:pt x="43" y="23"/>
                </a:cubicBezTo>
                <a:cubicBezTo>
                  <a:pt x="44" y="23"/>
                  <a:pt x="44" y="23"/>
                  <a:pt x="44" y="23"/>
                </a:cubicBezTo>
                <a:moveTo>
                  <a:pt x="41" y="33"/>
                </a:moveTo>
                <a:cubicBezTo>
                  <a:pt x="39" y="33"/>
                  <a:pt x="37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5" y="30"/>
                  <a:pt x="35" y="26"/>
                  <a:pt x="35" y="23"/>
                </a:cubicBezTo>
                <a:cubicBezTo>
                  <a:pt x="37" y="23"/>
                  <a:pt x="39" y="23"/>
                  <a:pt x="41" y="23"/>
                </a:cubicBezTo>
                <a:cubicBezTo>
                  <a:pt x="41" y="26"/>
                  <a:pt x="41" y="28"/>
                  <a:pt x="41" y="30"/>
                </a:cubicBezTo>
                <a:cubicBezTo>
                  <a:pt x="41" y="31"/>
                  <a:pt x="41" y="32"/>
                  <a:pt x="41" y="33"/>
                </a:cubicBezTo>
                <a:moveTo>
                  <a:pt x="49" y="33"/>
                </a:moveTo>
                <a:cubicBezTo>
                  <a:pt x="49" y="30"/>
                  <a:pt x="49" y="27"/>
                  <a:pt x="48" y="24"/>
                </a:cubicBezTo>
                <a:cubicBezTo>
                  <a:pt x="49" y="23"/>
                  <a:pt x="49" y="23"/>
                  <a:pt x="49" y="23"/>
                </a:cubicBezTo>
                <a:cubicBezTo>
                  <a:pt x="49" y="23"/>
                  <a:pt x="49" y="23"/>
                  <a:pt x="49" y="23"/>
                </a:cubicBezTo>
                <a:cubicBezTo>
                  <a:pt x="50" y="23"/>
                  <a:pt x="51" y="23"/>
                  <a:pt x="52" y="23"/>
                </a:cubicBezTo>
                <a:cubicBezTo>
                  <a:pt x="52" y="25"/>
                  <a:pt x="52" y="27"/>
                  <a:pt x="52" y="29"/>
                </a:cubicBezTo>
                <a:cubicBezTo>
                  <a:pt x="52" y="30"/>
                  <a:pt x="52" y="32"/>
                  <a:pt x="52" y="33"/>
                </a:cubicBezTo>
                <a:cubicBezTo>
                  <a:pt x="51" y="33"/>
                  <a:pt x="50" y="33"/>
                  <a:pt x="49" y="33"/>
                </a:cubicBezTo>
                <a:moveTo>
                  <a:pt x="54" y="33"/>
                </a:moveTo>
                <a:cubicBezTo>
                  <a:pt x="54" y="32"/>
                  <a:pt x="54" y="32"/>
                  <a:pt x="54" y="31"/>
                </a:cubicBezTo>
                <a:cubicBezTo>
                  <a:pt x="54" y="31"/>
                  <a:pt x="54" y="31"/>
                  <a:pt x="54" y="31"/>
                </a:cubicBezTo>
                <a:cubicBezTo>
                  <a:pt x="54" y="30"/>
                  <a:pt x="54" y="30"/>
                  <a:pt x="54" y="29"/>
                </a:cubicBezTo>
                <a:cubicBezTo>
                  <a:pt x="54" y="27"/>
                  <a:pt x="54" y="25"/>
                  <a:pt x="54" y="23"/>
                </a:cubicBezTo>
                <a:cubicBezTo>
                  <a:pt x="54" y="23"/>
                  <a:pt x="55" y="23"/>
                  <a:pt x="55" y="23"/>
                </a:cubicBezTo>
                <a:cubicBezTo>
                  <a:pt x="55" y="26"/>
                  <a:pt x="55" y="29"/>
                  <a:pt x="55" y="32"/>
                </a:cubicBezTo>
                <a:cubicBezTo>
                  <a:pt x="54" y="33"/>
                  <a:pt x="54" y="33"/>
                  <a:pt x="54" y="33"/>
                </a:cubicBezTo>
                <a:moveTo>
                  <a:pt x="57" y="32"/>
                </a:moveTo>
                <a:cubicBezTo>
                  <a:pt x="57" y="29"/>
                  <a:pt x="57" y="26"/>
                  <a:pt x="57" y="22"/>
                </a:cubicBezTo>
                <a:cubicBezTo>
                  <a:pt x="58" y="22"/>
                  <a:pt x="58" y="22"/>
                  <a:pt x="58" y="22"/>
                </a:cubicBezTo>
                <a:cubicBezTo>
                  <a:pt x="58" y="26"/>
                  <a:pt x="58" y="29"/>
                  <a:pt x="58" y="32"/>
                </a:cubicBezTo>
                <a:cubicBezTo>
                  <a:pt x="58" y="32"/>
                  <a:pt x="57" y="32"/>
                  <a:pt x="57" y="32"/>
                </a:cubicBezTo>
                <a:moveTo>
                  <a:pt x="34" y="33"/>
                </a:moveTo>
                <a:cubicBezTo>
                  <a:pt x="32" y="33"/>
                  <a:pt x="30" y="33"/>
                  <a:pt x="28" y="32"/>
                </a:cubicBezTo>
                <a:cubicBezTo>
                  <a:pt x="28" y="31"/>
                  <a:pt x="28" y="30"/>
                  <a:pt x="28" y="29"/>
                </a:cubicBezTo>
                <a:cubicBezTo>
                  <a:pt x="28" y="27"/>
                  <a:pt x="28" y="25"/>
                  <a:pt x="28" y="22"/>
                </a:cubicBezTo>
                <a:cubicBezTo>
                  <a:pt x="29" y="22"/>
                  <a:pt x="31" y="23"/>
                  <a:pt x="32" y="23"/>
                </a:cubicBezTo>
                <a:cubicBezTo>
                  <a:pt x="32" y="23"/>
                  <a:pt x="33" y="23"/>
                  <a:pt x="33" y="23"/>
                </a:cubicBezTo>
                <a:cubicBezTo>
                  <a:pt x="34" y="26"/>
                  <a:pt x="34" y="30"/>
                  <a:pt x="34" y="33"/>
                </a:cubicBezTo>
                <a:cubicBezTo>
                  <a:pt x="34" y="33"/>
                  <a:pt x="34" y="33"/>
                  <a:pt x="34" y="33"/>
                </a:cubicBezTo>
                <a:moveTo>
                  <a:pt x="60" y="32"/>
                </a:moveTo>
                <a:cubicBezTo>
                  <a:pt x="60" y="28"/>
                  <a:pt x="60" y="25"/>
                  <a:pt x="59" y="22"/>
                </a:cubicBezTo>
                <a:cubicBezTo>
                  <a:pt x="61" y="22"/>
                  <a:pt x="62" y="22"/>
                  <a:pt x="63" y="21"/>
                </a:cubicBezTo>
                <a:cubicBezTo>
                  <a:pt x="63" y="24"/>
                  <a:pt x="63" y="27"/>
                  <a:pt x="63" y="30"/>
                </a:cubicBezTo>
                <a:cubicBezTo>
                  <a:pt x="63" y="31"/>
                  <a:pt x="63" y="31"/>
                  <a:pt x="63" y="31"/>
                </a:cubicBezTo>
                <a:cubicBezTo>
                  <a:pt x="63" y="31"/>
                  <a:pt x="63" y="31"/>
                  <a:pt x="63" y="31"/>
                </a:cubicBezTo>
                <a:cubicBezTo>
                  <a:pt x="62" y="31"/>
                  <a:pt x="61" y="32"/>
                  <a:pt x="60" y="32"/>
                </a:cubicBezTo>
                <a:moveTo>
                  <a:pt x="26" y="32"/>
                </a:moveTo>
                <a:cubicBezTo>
                  <a:pt x="24" y="32"/>
                  <a:pt x="22" y="31"/>
                  <a:pt x="20" y="30"/>
                </a:cubicBezTo>
                <a:cubicBezTo>
                  <a:pt x="20" y="29"/>
                  <a:pt x="20" y="28"/>
                  <a:pt x="20" y="26"/>
                </a:cubicBezTo>
                <a:cubicBezTo>
                  <a:pt x="20" y="25"/>
                  <a:pt x="20" y="23"/>
                  <a:pt x="21" y="21"/>
                </a:cubicBezTo>
                <a:cubicBezTo>
                  <a:pt x="23" y="21"/>
                  <a:pt x="24" y="22"/>
                  <a:pt x="26" y="22"/>
                </a:cubicBezTo>
                <a:cubicBezTo>
                  <a:pt x="26" y="24"/>
                  <a:pt x="26" y="27"/>
                  <a:pt x="26" y="29"/>
                </a:cubicBezTo>
                <a:cubicBezTo>
                  <a:pt x="26" y="30"/>
                  <a:pt x="26" y="31"/>
                  <a:pt x="26" y="32"/>
                </a:cubicBezTo>
                <a:moveTo>
                  <a:pt x="65" y="31"/>
                </a:moveTo>
                <a:cubicBezTo>
                  <a:pt x="65" y="30"/>
                  <a:pt x="65" y="30"/>
                  <a:pt x="65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27"/>
                  <a:pt x="64" y="24"/>
                  <a:pt x="64" y="21"/>
                </a:cubicBezTo>
                <a:cubicBezTo>
                  <a:pt x="64" y="21"/>
                  <a:pt x="64" y="21"/>
                  <a:pt x="64" y="21"/>
                </a:cubicBezTo>
                <a:cubicBezTo>
                  <a:pt x="65" y="21"/>
                  <a:pt x="66" y="21"/>
                  <a:pt x="67" y="20"/>
                </a:cubicBezTo>
                <a:cubicBezTo>
                  <a:pt x="67" y="22"/>
                  <a:pt x="67" y="24"/>
                  <a:pt x="67" y="26"/>
                </a:cubicBezTo>
                <a:cubicBezTo>
                  <a:pt x="67" y="27"/>
                  <a:pt x="67" y="29"/>
                  <a:pt x="67" y="30"/>
                </a:cubicBezTo>
                <a:cubicBezTo>
                  <a:pt x="66" y="30"/>
                  <a:pt x="66" y="31"/>
                  <a:pt x="65" y="31"/>
                </a:cubicBezTo>
                <a:moveTo>
                  <a:pt x="69" y="30"/>
                </a:moveTo>
                <a:cubicBezTo>
                  <a:pt x="69" y="28"/>
                  <a:pt x="69" y="27"/>
                  <a:pt x="69" y="26"/>
                </a:cubicBezTo>
                <a:cubicBezTo>
                  <a:pt x="69" y="24"/>
                  <a:pt x="69" y="22"/>
                  <a:pt x="69" y="20"/>
                </a:cubicBezTo>
                <a:cubicBezTo>
                  <a:pt x="70" y="20"/>
                  <a:pt x="71" y="19"/>
                  <a:pt x="73" y="19"/>
                </a:cubicBezTo>
                <a:cubicBezTo>
                  <a:pt x="73" y="22"/>
                  <a:pt x="73" y="25"/>
                  <a:pt x="73" y="28"/>
                </a:cubicBezTo>
                <a:cubicBezTo>
                  <a:pt x="73" y="29"/>
                  <a:pt x="73" y="29"/>
                  <a:pt x="73" y="29"/>
                </a:cubicBezTo>
                <a:cubicBezTo>
                  <a:pt x="72" y="29"/>
                  <a:pt x="70" y="29"/>
                  <a:pt x="69" y="30"/>
                </a:cubicBezTo>
                <a:moveTo>
                  <a:pt x="19" y="30"/>
                </a:moveTo>
                <a:cubicBezTo>
                  <a:pt x="17" y="29"/>
                  <a:pt x="15" y="28"/>
                  <a:pt x="13" y="27"/>
                </a:cubicBezTo>
                <a:cubicBezTo>
                  <a:pt x="13" y="24"/>
                  <a:pt x="13" y="21"/>
                  <a:pt x="13" y="18"/>
                </a:cubicBezTo>
                <a:cubicBezTo>
                  <a:pt x="15" y="19"/>
                  <a:pt x="17" y="20"/>
                  <a:pt x="19" y="20"/>
                </a:cubicBezTo>
                <a:cubicBezTo>
                  <a:pt x="19" y="22"/>
                  <a:pt x="19" y="24"/>
                  <a:pt x="19" y="26"/>
                </a:cubicBezTo>
                <a:cubicBezTo>
                  <a:pt x="19" y="28"/>
                  <a:pt x="19" y="29"/>
                  <a:pt x="19" y="30"/>
                </a:cubicBezTo>
                <a:moveTo>
                  <a:pt x="75" y="28"/>
                </a:moveTo>
                <a:cubicBezTo>
                  <a:pt x="75" y="28"/>
                  <a:pt x="75" y="28"/>
                  <a:pt x="75" y="28"/>
                </a:cubicBezTo>
                <a:cubicBezTo>
                  <a:pt x="75" y="24"/>
                  <a:pt x="75" y="21"/>
                  <a:pt x="74" y="18"/>
                </a:cubicBezTo>
                <a:cubicBezTo>
                  <a:pt x="75" y="18"/>
                  <a:pt x="76" y="17"/>
                  <a:pt x="77" y="17"/>
                </a:cubicBezTo>
                <a:cubicBezTo>
                  <a:pt x="78" y="20"/>
                  <a:pt x="78" y="23"/>
                  <a:pt x="78" y="27"/>
                </a:cubicBezTo>
                <a:cubicBezTo>
                  <a:pt x="77" y="27"/>
                  <a:pt x="76" y="28"/>
                  <a:pt x="75" y="28"/>
                </a:cubicBezTo>
                <a:moveTo>
                  <a:pt x="11" y="26"/>
                </a:moveTo>
                <a:cubicBezTo>
                  <a:pt x="10" y="26"/>
                  <a:pt x="10" y="25"/>
                  <a:pt x="9" y="25"/>
                </a:cubicBezTo>
                <a:cubicBezTo>
                  <a:pt x="9" y="22"/>
                  <a:pt x="9" y="19"/>
                  <a:pt x="9" y="16"/>
                </a:cubicBezTo>
                <a:cubicBezTo>
                  <a:pt x="10" y="17"/>
                  <a:pt x="10" y="17"/>
                  <a:pt x="11" y="17"/>
                </a:cubicBezTo>
                <a:cubicBezTo>
                  <a:pt x="11" y="20"/>
                  <a:pt x="11" y="23"/>
                  <a:pt x="11" y="26"/>
                </a:cubicBezTo>
                <a:moveTo>
                  <a:pt x="7" y="23"/>
                </a:moveTo>
                <a:cubicBezTo>
                  <a:pt x="7" y="23"/>
                  <a:pt x="6" y="22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19"/>
                  <a:pt x="6" y="17"/>
                  <a:pt x="6" y="14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8"/>
                  <a:pt x="7" y="20"/>
                  <a:pt x="7" y="23"/>
                </a:cubicBezTo>
                <a:moveTo>
                  <a:pt x="79" y="26"/>
                </a:moveTo>
                <a:cubicBezTo>
                  <a:pt x="79" y="23"/>
                  <a:pt x="79" y="19"/>
                  <a:pt x="79" y="16"/>
                </a:cubicBezTo>
                <a:cubicBezTo>
                  <a:pt x="81" y="15"/>
                  <a:pt x="82" y="14"/>
                  <a:pt x="84" y="14"/>
                </a:cubicBezTo>
                <a:cubicBezTo>
                  <a:pt x="84" y="17"/>
                  <a:pt x="84" y="20"/>
                  <a:pt x="84" y="23"/>
                </a:cubicBezTo>
                <a:cubicBezTo>
                  <a:pt x="84" y="24"/>
                  <a:pt x="83" y="24"/>
                  <a:pt x="82" y="25"/>
                </a:cubicBezTo>
                <a:cubicBezTo>
                  <a:pt x="81" y="25"/>
                  <a:pt x="80" y="25"/>
                  <a:pt x="79" y="26"/>
                </a:cubicBezTo>
                <a:moveTo>
                  <a:pt x="4" y="15"/>
                </a:moveTo>
                <a:cubicBezTo>
                  <a:pt x="4" y="15"/>
                  <a:pt x="4" y="15"/>
                  <a:pt x="4" y="15"/>
                </a:cubicBezTo>
                <a:cubicBezTo>
                  <a:pt x="4" y="14"/>
                  <a:pt x="4" y="13"/>
                  <a:pt x="4" y="13"/>
                </a:cubicBezTo>
                <a:cubicBezTo>
                  <a:pt x="4" y="13"/>
                  <a:pt x="4" y="13"/>
                  <a:pt x="4" y="13"/>
                </a:cubicBezTo>
                <a:cubicBezTo>
                  <a:pt x="4" y="14"/>
                  <a:pt x="4" y="14"/>
                  <a:pt x="4" y="15"/>
                </a:cubicBezTo>
                <a:moveTo>
                  <a:pt x="86" y="22"/>
                </a:moveTo>
                <a:cubicBezTo>
                  <a:pt x="86" y="19"/>
                  <a:pt x="86" y="16"/>
                  <a:pt x="86" y="13"/>
                </a:cubicBezTo>
                <a:cubicBezTo>
                  <a:pt x="87" y="12"/>
                  <a:pt x="88" y="11"/>
                  <a:pt x="89" y="10"/>
                </a:cubicBezTo>
                <a:cubicBezTo>
                  <a:pt x="89" y="13"/>
                  <a:pt x="89" y="15"/>
                  <a:pt x="89" y="17"/>
                </a:cubicBezTo>
                <a:cubicBezTo>
                  <a:pt x="89" y="18"/>
                  <a:pt x="89" y="18"/>
                  <a:pt x="89" y="18"/>
                </a:cubicBezTo>
                <a:cubicBezTo>
                  <a:pt x="88" y="19"/>
                  <a:pt x="87" y="20"/>
                  <a:pt x="86" y="22"/>
                </a:cubicBezTo>
                <a:moveTo>
                  <a:pt x="91" y="0"/>
                </a:moveTo>
                <a:cubicBezTo>
                  <a:pt x="90" y="0"/>
                  <a:pt x="89" y="1"/>
                  <a:pt x="89" y="2"/>
                </a:cubicBezTo>
                <a:cubicBezTo>
                  <a:pt x="89" y="3"/>
                  <a:pt x="89" y="5"/>
                  <a:pt x="89" y="6"/>
                </a:cubicBezTo>
                <a:cubicBezTo>
                  <a:pt x="89" y="6"/>
                  <a:pt x="89" y="6"/>
                  <a:pt x="89" y="6"/>
                </a:cubicBezTo>
                <a:cubicBezTo>
                  <a:pt x="76" y="16"/>
                  <a:pt x="60" y="20"/>
                  <a:pt x="44" y="20"/>
                </a:cubicBezTo>
                <a:cubicBezTo>
                  <a:pt x="40" y="20"/>
                  <a:pt x="36" y="20"/>
                  <a:pt x="32" y="19"/>
                </a:cubicBezTo>
                <a:cubicBezTo>
                  <a:pt x="22" y="18"/>
                  <a:pt x="12" y="16"/>
                  <a:pt x="6" y="10"/>
                </a:cubicBezTo>
                <a:cubicBezTo>
                  <a:pt x="5" y="9"/>
                  <a:pt x="4" y="8"/>
                  <a:pt x="4" y="7"/>
                </a:cubicBezTo>
                <a:cubicBezTo>
                  <a:pt x="4" y="7"/>
                  <a:pt x="4" y="6"/>
                  <a:pt x="4" y="5"/>
                </a:cubicBezTo>
                <a:cubicBezTo>
                  <a:pt x="4" y="4"/>
                  <a:pt x="4" y="4"/>
                  <a:pt x="4" y="4"/>
                </a:cubicBezTo>
                <a:cubicBezTo>
                  <a:pt x="4" y="4"/>
                  <a:pt x="4" y="3"/>
                  <a:pt x="3" y="3"/>
                </a:cubicBezTo>
                <a:cubicBezTo>
                  <a:pt x="3" y="3"/>
                  <a:pt x="3" y="3"/>
                  <a:pt x="2" y="3"/>
                </a:cubicBezTo>
                <a:cubicBezTo>
                  <a:pt x="2" y="3"/>
                  <a:pt x="1" y="3"/>
                  <a:pt x="1" y="4"/>
                </a:cubicBezTo>
                <a:cubicBezTo>
                  <a:pt x="0" y="4"/>
                  <a:pt x="0" y="5"/>
                  <a:pt x="0" y="6"/>
                </a:cubicBezTo>
                <a:cubicBezTo>
                  <a:pt x="0" y="7"/>
                  <a:pt x="0" y="7"/>
                  <a:pt x="1" y="8"/>
                </a:cubicBezTo>
                <a:cubicBezTo>
                  <a:pt x="1" y="9"/>
                  <a:pt x="0" y="10"/>
                  <a:pt x="0" y="10"/>
                </a:cubicBezTo>
                <a:cubicBezTo>
                  <a:pt x="0" y="13"/>
                  <a:pt x="1" y="16"/>
                  <a:pt x="1" y="19"/>
                </a:cubicBezTo>
                <a:cubicBezTo>
                  <a:pt x="1" y="19"/>
                  <a:pt x="1" y="20"/>
                  <a:pt x="2" y="20"/>
                </a:cubicBezTo>
                <a:cubicBezTo>
                  <a:pt x="2" y="22"/>
                  <a:pt x="4" y="24"/>
                  <a:pt x="5" y="26"/>
                </a:cubicBezTo>
                <a:cubicBezTo>
                  <a:pt x="11" y="31"/>
                  <a:pt x="23" y="37"/>
                  <a:pt x="41" y="37"/>
                </a:cubicBezTo>
                <a:cubicBezTo>
                  <a:pt x="49" y="37"/>
                  <a:pt x="60" y="36"/>
                  <a:pt x="70" y="33"/>
                </a:cubicBezTo>
                <a:cubicBezTo>
                  <a:pt x="73" y="32"/>
                  <a:pt x="76" y="31"/>
                  <a:pt x="79" y="30"/>
                </a:cubicBezTo>
                <a:cubicBezTo>
                  <a:pt x="79" y="30"/>
                  <a:pt x="79" y="30"/>
                  <a:pt x="79" y="30"/>
                </a:cubicBezTo>
                <a:cubicBezTo>
                  <a:pt x="80" y="30"/>
                  <a:pt x="80" y="30"/>
                  <a:pt x="80" y="30"/>
                </a:cubicBezTo>
                <a:cubicBezTo>
                  <a:pt x="80" y="30"/>
                  <a:pt x="80" y="30"/>
                  <a:pt x="80" y="30"/>
                </a:cubicBezTo>
                <a:cubicBezTo>
                  <a:pt x="81" y="29"/>
                  <a:pt x="83" y="28"/>
                  <a:pt x="84" y="27"/>
                </a:cubicBezTo>
                <a:cubicBezTo>
                  <a:pt x="84" y="27"/>
                  <a:pt x="85" y="27"/>
                  <a:pt x="86" y="26"/>
                </a:cubicBezTo>
                <a:cubicBezTo>
                  <a:pt x="86" y="26"/>
                  <a:pt x="86" y="26"/>
                  <a:pt x="86" y="26"/>
                </a:cubicBezTo>
                <a:cubicBezTo>
                  <a:pt x="86" y="26"/>
                  <a:pt x="86" y="26"/>
                  <a:pt x="86" y="26"/>
                </a:cubicBezTo>
                <a:cubicBezTo>
                  <a:pt x="89" y="24"/>
                  <a:pt x="91" y="21"/>
                  <a:pt x="92" y="18"/>
                </a:cubicBezTo>
                <a:cubicBezTo>
                  <a:pt x="92" y="18"/>
                  <a:pt x="93" y="17"/>
                  <a:pt x="93" y="17"/>
                </a:cubicBezTo>
                <a:cubicBezTo>
                  <a:pt x="93" y="16"/>
                  <a:pt x="92" y="16"/>
                  <a:pt x="92" y="15"/>
                </a:cubicBezTo>
                <a:cubicBezTo>
                  <a:pt x="92" y="11"/>
                  <a:pt x="93" y="6"/>
                  <a:pt x="93" y="2"/>
                </a:cubicBezTo>
                <a:cubicBezTo>
                  <a:pt x="93" y="1"/>
                  <a:pt x="92" y="0"/>
                  <a:pt x="91" y="0"/>
                </a:cubicBezTo>
                <a:cubicBezTo>
                  <a:pt x="91" y="0"/>
                  <a:pt x="91" y="0"/>
                  <a:pt x="91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6" name="CustomShape 57"/>
          <p:cNvSpPr/>
          <p:nvPr/>
        </p:nvSpPr>
        <p:spPr>
          <a:xfrm>
            <a:off x="2012040" y="3432960"/>
            <a:ext cx="93960" cy="37080"/>
          </a:xfrm>
          <a:custGeom>
            <a:avLst/>
            <a:gdLst/>
            <a:ahLst/>
            <a:rect l="l" t="t" r="r" b="b"/>
            <a:pathLst>
              <a:path w="93" h="37">
                <a:moveTo>
                  <a:pt x="44" y="23"/>
                </a:moveTo>
                <a:cubicBezTo>
                  <a:pt x="45" y="23"/>
                  <a:pt x="46" y="23"/>
                  <a:pt x="47" y="23"/>
                </a:cubicBezTo>
                <a:cubicBezTo>
                  <a:pt x="47" y="23"/>
                  <a:pt x="47" y="23"/>
                  <a:pt x="47" y="23"/>
                </a:cubicBezTo>
                <a:cubicBezTo>
                  <a:pt x="47" y="23"/>
                  <a:pt x="47" y="23"/>
                  <a:pt x="47" y="23"/>
                </a:cubicBezTo>
                <a:cubicBezTo>
                  <a:pt x="47" y="27"/>
                  <a:pt x="47" y="30"/>
                  <a:pt x="48" y="33"/>
                </a:cubicBezTo>
                <a:cubicBezTo>
                  <a:pt x="46" y="33"/>
                  <a:pt x="44" y="33"/>
                  <a:pt x="42" y="33"/>
                </a:cubicBezTo>
                <a:cubicBezTo>
                  <a:pt x="42" y="32"/>
                  <a:pt x="42" y="31"/>
                  <a:pt x="42" y="30"/>
                </a:cubicBezTo>
                <a:cubicBezTo>
                  <a:pt x="42" y="28"/>
                  <a:pt x="42" y="26"/>
                  <a:pt x="43" y="23"/>
                </a:cubicBezTo>
                <a:cubicBezTo>
                  <a:pt x="44" y="23"/>
                  <a:pt x="44" y="23"/>
                  <a:pt x="44" y="23"/>
                </a:cubicBezTo>
                <a:moveTo>
                  <a:pt x="41" y="33"/>
                </a:moveTo>
                <a:cubicBezTo>
                  <a:pt x="39" y="33"/>
                  <a:pt x="37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5" y="30"/>
                  <a:pt x="35" y="26"/>
                  <a:pt x="35" y="23"/>
                </a:cubicBezTo>
                <a:cubicBezTo>
                  <a:pt x="37" y="23"/>
                  <a:pt x="39" y="23"/>
                  <a:pt x="41" y="23"/>
                </a:cubicBezTo>
                <a:cubicBezTo>
                  <a:pt x="41" y="25"/>
                  <a:pt x="41" y="28"/>
                  <a:pt x="41" y="30"/>
                </a:cubicBezTo>
                <a:cubicBezTo>
                  <a:pt x="41" y="31"/>
                  <a:pt x="41" y="32"/>
                  <a:pt x="41" y="33"/>
                </a:cubicBezTo>
                <a:moveTo>
                  <a:pt x="49" y="33"/>
                </a:moveTo>
                <a:cubicBezTo>
                  <a:pt x="49" y="30"/>
                  <a:pt x="49" y="27"/>
                  <a:pt x="48" y="24"/>
                </a:cubicBezTo>
                <a:cubicBezTo>
                  <a:pt x="49" y="23"/>
                  <a:pt x="49" y="23"/>
                  <a:pt x="49" y="23"/>
                </a:cubicBezTo>
                <a:cubicBezTo>
                  <a:pt x="49" y="23"/>
                  <a:pt x="49" y="23"/>
                  <a:pt x="49" y="23"/>
                </a:cubicBezTo>
                <a:cubicBezTo>
                  <a:pt x="50" y="23"/>
                  <a:pt x="51" y="23"/>
                  <a:pt x="52" y="23"/>
                </a:cubicBezTo>
                <a:cubicBezTo>
                  <a:pt x="52" y="25"/>
                  <a:pt x="52" y="27"/>
                  <a:pt x="52" y="29"/>
                </a:cubicBezTo>
                <a:cubicBezTo>
                  <a:pt x="52" y="30"/>
                  <a:pt x="52" y="32"/>
                  <a:pt x="52" y="33"/>
                </a:cubicBezTo>
                <a:cubicBezTo>
                  <a:pt x="51" y="33"/>
                  <a:pt x="50" y="33"/>
                  <a:pt x="49" y="33"/>
                </a:cubicBezTo>
                <a:moveTo>
                  <a:pt x="54" y="33"/>
                </a:moveTo>
                <a:cubicBezTo>
                  <a:pt x="54" y="32"/>
                  <a:pt x="54" y="32"/>
                  <a:pt x="54" y="31"/>
                </a:cubicBezTo>
                <a:cubicBezTo>
                  <a:pt x="54" y="31"/>
                  <a:pt x="54" y="31"/>
                  <a:pt x="54" y="31"/>
                </a:cubicBezTo>
                <a:cubicBezTo>
                  <a:pt x="54" y="30"/>
                  <a:pt x="54" y="30"/>
                  <a:pt x="54" y="29"/>
                </a:cubicBezTo>
                <a:cubicBezTo>
                  <a:pt x="54" y="27"/>
                  <a:pt x="54" y="25"/>
                  <a:pt x="54" y="23"/>
                </a:cubicBezTo>
                <a:cubicBezTo>
                  <a:pt x="54" y="23"/>
                  <a:pt x="55" y="23"/>
                  <a:pt x="55" y="23"/>
                </a:cubicBezTo>
                <a:cubicBezTo>
                  <a:pt x="55" y="26"/>
                  <a:pt x="55" y="29"/>
                  <a:pt x="55" y="32"/>
                </a:cubicBezTo>
                <a:cubicBezTo>
                  <a:pt x="54" y="33"/>
                  <a:pt x="54" y="33"/>
                  <a:pt x="54" y="33"/>
                </a:cubicBezTo>
                <a:moveTo>
                  <a:pt x="57" y="32"/>
                </a:moveTo>
                <a:cubicBezTo>
                  <a:pt x="57" y="29"/>
                  <a:pt x="57" y="26"/>
                  <a:pt x="57" y="22"/>
                </a:cubicBezTo>
                <a:cubicBezTo>
                  <a:pt x="58" y="22"/>
                  <a:pt x="58" y="22"/>
                  <a:pt x="58" y="22"/>
                </a:cubicBezTo>
                <a:cubicBezTo>
                  <a:pt x="58" y="25"/>
                  <a:pt x="58" y="29"/>
                  <a:pt x="58" y="32"/>
                </a:cubicBezTo>
                <a:cubicBezTo>
                  <a:pt x="58" y="32"/>
                  <a:pt x="57" y="32"/>
                  <a:pt x="57" y="32"/>
                </a:cubicBezTo>
                <a:moveTo>
                  <a:pt x="34" y="33"/>
                </a:moveTo>
                <a:cubicBezTo>
                  <a:pt x="32" y="33"/>
                  <a:pt x="30" y="33"/>
                  <a:pt x="28" y="32"/>
                </a:cubicBezTo>
                <a:cubicBezTo>
                  <a:pt x="28" y="31"/>
                  <a:pt x="28" y="30"/>
                  <a:pt x="28" y="29"/>
                </a:cubicBezTo>
                <a:cubicBezTo>
                  <a:pt x="28" y="27"/>
                  <a:pt x="28" y="24"/>
                  <a:pt x="28" y="22"/>
                </a:cubicBezTo>
                <a:cubicBezTo>
                  <a:pt x="29" y="22"/>
                  <a:pt x="31" y="23"/>
                  <a:pt x="32" y="23"/>
                </a:cubicBezTo>
                <a:cubicBezTo>
                  <a:pt x="32" y="23"/>
                  <a:pt x="33" y="23"/>
                  <a:pt x="33" y="23"/>
                </a:cubicBezTo>
                <a:cubicBezTo>
                  <a:pt x="34" y="26"/>
                  <a:pt x="34" y="30"/>
                  <a:pt x="34" y="33"/>
                </a:cubicBezTo>
                <a:cubicBezTo>
                  <a:pt x="34" y="33"/>
                  <a:pt x="34" y="33"/>
                  <a:pt x="34" y="33"/>
                </a:cubicBezTo>
                <a:moveTo>
                  <a:pt x="60" y="32"/>
                </a:moveTo>
                <a:cubicBezTo>
                  <a:pt x="60" y="28"/>
                  <a:pt x="60" y="25"/>
                  <a:pt x="59" y="22"/>
                </a:cubicBezTo>
                <a:cubicBezTo>
                  <a:pt x="61" y="22"/>
                  <a:pt x="62" y="22"/>
                  <a:pt x="63" y="21"/>
                </a:cubicBezTo>
                <a:cubicBezTo>
                  <a:pt x="63" y="24"/>
                  <a:pt x="63" y="27"/>
                  <a:pt x="63" y="30"/>
                </a:cubicBezTo>
                <a:cubicBezTo>
                  <a:pt x="63" y="31"/>
                  <a:pt x="63" y="31"/>
                  <a:pt x="63" y="31"/>
                </a:cubicBezTo>
                <a:cubicBezTo>
                  <a:pt x="63" y="31"/>
                  <a:pt x="63" y="31"/>
                  <a:pt x="63" y="31"/>
                </a:cubicBezTo>
                <a:cubicBezTo>
                  <a:pt x="62" y="31"/>
                  <a:pt x="61" y="32"/>
                  <a:pt x="60" y="32"/>
                </a:cubicBezTo>
                <a:moveTo>
                  <a:pt x="26" y="32"/>
                </a:moveTo>
                <a:cubicBezTo>
                  <a:pt x="24" y="32"/>
                  <a:pt x="22" y="31"/>
                  <a:pt x="20" y="30"/>
                </a:cubicBezTo>
                <a:cubicBezTo>
                  <a:pt x="20" y="29"/>
                  <a:pt x="20" y="28"/>
                  <a:pt x="20" y="26"/>
                </a:cubicBezTo>
                <a:cubicBezTo>
                  <a:pt x="20" y="25"/>
                  <a:pt x="20" y="23"/>
                  <a:pt x="21" y="21"/>
                </a:cubicBezTo>
                <a:cubicBezTo>
                  <a:pt x="23" y="21"/>
                  <a:pt x="24" y="22"/>
                  <a:pt x="26" y="22"/>
                </a:cubicBezTo>
                <a:cubicBezTo>
                  <a:pt x="26" y="24"/>
                  <a:pt x="26" y="27"/>
                  <a:pt x="26" y="29"/>
                </a:cubicBezTo>
                <a:cubicBezTo>
                  <a:pt x="26" y="30"/>
                  <a:pt x="26" y="31"/>
                  <a:pt x="26" y="32"/>
                </a:cubicBezTo>
                <a:moveTo>
                  <a:pt x="65" y="31"/>
                </a:moveTo>
                <a:cubicBezTo>
                  <a:pt x="65" y="30"/>
                  <a:pt x="65" y="30"/>
                  <a:pt x="65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27"/>
                  <a:pt x="64" y="24"/>
                  <a:pt x="64" y="21"/>
                </a:cubicBezTo>
                <a:cubicBezTo>
                  <a:pt x="64" y="21"/>
                  <a:pt x="64" y="21"/>
                  <a:pt x="64" y="21"/>
                </a:cubicBezTo>
                <a:cubicBezTo>
                  <a:pt x="65" y="21"/>
                  <a:pt x="66" y="21"/>
                  <a:pt x="67" y="20"/>
                </a:cubicBezTo>
                <a:cubicBezTo>
                  <a:pt x="67" y="22"/>
                  <a:pt x="67" y="24"/>
                  <a:pt x="67" y="26"/>
                </a:cubicBezTo>
                <a:cubicBezTo>
                  <a:pt x="67" y="27"/>
                  <a:pt x="67" y="29"/>
                  <a:pt x="67" y="30"/>
                </a:cubicBezTo>
                <a:cubicBezTo>
                  <a:pt x="66" y="30"/>
                  <a:pt x="66" y="31"/>
                  <a:pt x="65" y="31"/>
                </a:cubicBezTo>
                <a:moveTo>
                  <a:pt x="69" y="30"/>
                </a:moveTo>
                <a:cubicBezTo>
                  <a:pt x="69" y="28"/>
                  <a:pt x="69" y="27"/>
                  <a:pt x="69" y="26"/>
                </a:cubicBezTo>
                <a:cubicBezTo>
                  <a:pt x="69" y="24"/>
                  <a:pt x="69" y="22"/>
                  <a:pt x="69" y="20"/>
                </a:cubicBezTo>
                <a:cubicBezTo>
                  <a:pt x="70" y="20"/>
                  <a:pt x="71" y="19"/>
                  <a:pt x="73" y="19"/>
                </a:cubicBezTo>
                <a:cubicBezTo>
                  <a:pt x="73" y="22"/>
                  <a:pt x="73" y="25"/>
                  <a:pt x="73" y="28"/>
                </a:cubicBezTo>
                <a:cubicBezTo>
                  <a:pt x="73" y="28"/>
                  <a:pt x="73" y="28"/>
                  <a:pt x="73" y="28"/>
                </a:cubicBezTo>
                <a:cubicBezTo>
                  <a:pt x="72" y="29"/>
                  <a:pt x="70" y="29"/>
                  <a:pt x="69" y="30"/>
                </a:cubicBezTo>
                <a:moveTo>
                  <a:pt x="19" y="30"/>
                </a:moveTo>
                <a:cubicBezTo>
                  <a:pt x="17" y="29"/>
                  <a:pt x="15" y="28"/>
                  <a:pt x="13" y="27"/>
                </a:cubicBezTo>
                <a:cubicBezTo>
                  <a:pt x="13" y="24"/>
                  <a:pt x="13" y="21"/>
                  <a:pt x="13" y="18"/>
                </a:cubicBezTo>
                <a:cubicBezTo>
                  <a:pt x="15" y="19"/>
                  <a:pt x="17" y="20"/>
                  <a:pt x="19" y="20"/>
                </a:cubicBezTo>
                <a:cubicBezTo>
                  <a:pt x="19" y="22"/>
                  <a:pt x="19" y="24"/>
                  <a:pt x="19" y="26"/>
                </a:cubicBezTo>
                <a:cubicBezTo>
                  <a:pt x="19" y="28"/>
                  <a:pt x="19" y="29"/>
                  <a:pt x="19" y="30"/>
                </a:cubicBezTo>
                <a:moveTo>
                  <a:pt x="75" y="28"/>
                </a:moveTo>
                <a:cubicBezTo>
                  <a:pt x="75" y="28"/>
                  <a:pt x="75" y="28"/>
                  <a:pt x="75" y="28"/>
                </a:cubicBezTo>
                <a:cubicBezTo>
                  <a:pt x="75" y="24"/>
                  <a:pt x="75" y="21"/>
                  <a:pt x="74" y="18"/>
                </a:cubicBezTo>
                <a:cubicBezTo>
                  <a:pt x="75" y="18"/>
                  <a:pt x="76" y="17"/>
                  <a:pt x="77" y="17"/>
                </a:cubicBezTo>
                <a:cubicBezTo>
                  <a:pt x="78" y="20"/>
                  <a:pt x="78" y="23"/>
                  <a:pt x="78" y="27"/>
                </a:cubicBezTo>
                <a:cubicBezTo>
                  <a:pt x="77" y="27"/>
                  <a:pt x="76" y="27"/>
                  <a:pt x="75" y="28"/>
                </a:cubicBezTo>
                <a:moveTo>
                  <a:pt x="11" y="26"/>
                </a:moveTo>
                <a:cubicBezTo>
                  <a:pt x="10" y="26"/>
                  <a:pt x="10" y="25"/>
                  <a:pt x="9" y="25"/>
                </a:cubicBezTo>
                <a:cubicBezTo>
                  <a:pt x="9" y="22"/>
                  <a:pt x="9" y="19"/>
                  <a:pt x="9" y="16"/>
                </a:cubicBezTo>
                <a:cubicBezTo>
                  <a:pt x="10" y="17"/>
                  <a:pt x="10" y="17"/>
                  <a:pt x="11" y="17"/>
                </a:cubicBezTo>
                <a:cubicBezTo>
                  <a:pt x="11" y="20"/>
                  <a:pt x="11" y="23"/>
                  <a:pt x="11" y="26"/>
                </a:cubicBezTo>
                <a:moveTo>
                  <a:pt x="7" y="23"/>
                </a:moveTo>
                <a:cubicBezTo>
                  <a:pt x="7" y="22"/>
                  <a:pt x="6" y="22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19"/>
                  <a:pt x="6" y="17"/>
                  <a:pt x="6" y="14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8"/>
                  <a:pt x="7" y="20"/>
                  <a:pt x="7" y="23"/>
                </a:cubicBezTo>
                <a:moveTo>
                  <a:pt x="79" y="26"/>
                </a:moveTo>
                <a:cubicBezTo>
                  <a:pt x="79" y="23"/>
                  <a:pt x="79" y="19"/>
                  <a:pt x="79" y="16"/>
                </a:cubicBezTo>
                <a:cubicBezTo>
                  <a:pt x="81" y="15"/>
                  <a:pt x="82" y="14"/>
                  <a:pt x="84" y="13"/>
                </a:cubicBezTo>
                <a:cubicBezTo>
                  <a:pt x="84" y="17"/>
                  <a:pt x="84" y="20"/>
                  <a:pt x="84" y="23"/>
                </a:cubicBezTo>
                <a:cubicBezTo>
                  <a:pt x="84" y="23"/>
                  <a:pt x="83" y="24"/>
                  <a:pt x="82" y="25"/>
                </a:cubicBezTo>
                <a:cubicBezTo>
                  <a:pt x="81" y="25"/>
                  <a:pt x="80" y="25"/>
                  <a:pt x="79" y="26"/>
                </a:cubicBezTo>
                <a:moveTo>
                  <a:pt x="4" y="15"/>
                </a:moveTo>
                <a:cubicBezTo>
                  <a:pt x="4" y="15"/>
                  <a:pt x="4" y="15"/>
                  <a:pt x="4" y="15"/>
                </a:cubicBezTo>
                <a:cubicBezTo>
                  <a:pt x="4" y="14"/>
                  <a:pt x="4" y="13"/>
                  <a:pt x="4" y="13"/>
                </a:cubicBezTo>
                <a:cubicBezTo>
                  <a:pt x="4" y="13"/>
                  <a:pt x="4" y="13"/>
                  <a:pt x="4" y="13"/>
                </a:cubicBezTo>
                <a:cubicBezTo>
                  <a:pt x="4" y="14"/>
                  <a:pt x="4" y="14"/>
                  <a:pt x="4" y="15"/>
                </a:cubicBezTo>
                <a:moveTo>
                  <a:pt x="86" y="21"/>
                </a:moveTo>
                <a:cubicBezTo>
                  <a:pt x="86" y="19"/>
                  <a:pt x="86" y="16"/>
                  <a:pt x="86" y="13"/>
                </a:cubicBezTo>
                <a:cubicBezTo>
                  <a:pt x="87" y="12"/>
                  <a:pt x="88" y="11"/>
                  <a:pt x="89" y="10"/>
                </a:cubicBezTo>
                <a:cubicBezTo>
                  <a:pt x="89" y="13"/>
                  <a:pt x="89" y="15"/>
                  <a:pt x="89" y="17"/>
                </a:cubicBezTo>
                <a:cubicBezTo>
                  <a:pt x="89" y="18"/>
                  <a:pt x="89" y="18"/>
                  <a:pt x="89" y="18"/>
                </a:cubicBezTo>
                <a:cubicBezTo>
                  <a:pt x="88" y="19"/>
                  <a:pt x="87" y="20"/>
                  <a:pt x="86" y="21"/>
                </a:cubicBezTo>
                <a:moveTo>
                  <a:pt x="91" y="0"/>
                </a:moveTo>
                <a:cubicBezTo>
                  <a:pt x="90" y="0"/>
                  <a:pt x="89" y="1"/>
                  <a:pt x="89" y="2"/>
                </a:cubicBezTo>
                <a:cubicBezTo>
                  <a:pt x="89" y="3"/>
                  <a:pt x="89" y="5"/>
                  <a:pt x="89" y="6"/>
                </a:cubicBezTo>
                <a:cubicBezTo>
                  <a:pt x="89" y="6"/>
                  <a:pt x="89" y="6"/>
                  <a:pt x="89" y="6"/>
                </a:cubicBezTo>
                <a:cubicBezTo>
                  <a:pt x="76" y="16"/>
                  <a:pt x="60" y="20"/>
                  <a:pt x="44" y="20"/>
                </a:cubicBezTo>
                <a:cubicBezTo>
                  <a:pt x="40" y="20"/>
                  <a:pt x="36" y="20"/>
                  <a:pt x="32" y="19"/>
                </a:cubicBezTo>
                <a:cubicBezTo>
                  <a:pt x="22" y="18"/>
                  <a:pt x="12" y="16"/>
                  <a:pt x="6" y="10"/>
                </a:cubicBezTo>
                <a:cubicBezTo>
                  <a:pt x="5" y="9"/>
                  <a:pt x="4" y="8"/>
                  <a:pt x="4" y="7"/>
                </a:cubicBezTo>
                <a:cubicBezTo>
                  <a:pt x="4" y="7"/>
                  <a:pt x="4" y="6"/>
                  <a:pt x="4" y="5"/>
                </a:cubicBezTo>
                <a:cubicBezTo>
                  <a:pt x="4" y="4"/>
                  <a:pt x="4" y="4"/>
                  <a:pt x="4" y="4"/>
                </a:cubicBezTo>
                <a:cubicBezTo>
                  <a:pt x="4" y="4"/>
                  <a:pt x="4" y="3"/>
                  <a:pt x="3" y="3"/>
                </a:cubicBezTo>
                <a:cubicBezTo>
                  <a:pt x="3" y="3"/>
                  <a:pt x="3" y="3"/>
                  <a:pt x="2" y="3"/>
                </a:cubicBezTo>
                <a:cubicBezTo>
                  <a:pt x="2" y="3"/>
                  <a:pt x="1" y="3"/>
                  <a:pt x="1" y="4"/>
                </a:cubicBezTo>
                <a:cubicBezTo>
                  <a:pt x="0" y="4"/>
                  <a:pt x="0" y="5"/>
                  <a:pt x="0" y="6"/>
                </a:cubicBezTo>
                <a:cubicBezTo>
                  <a:pt x="0" y="7"/>
                  <a:pt x="0" y="7"/>
                  <a:pt x="1" y="8"/>
                </a:cubicBezTo>
                <a:cubicBezTo>
                  <a:pt x="1" y="9"/>
                  <a:pt x="0" y="10"/>
                  <a:pt x="0" y="10"/>
                </a:cubicBezTo>
                <a:cubicBezTo>
                  <a:pt x="0" y="13"/>
                  <a:pt x="1" y="16"/>
                  <a:pt x="1" y="19"/>
                </a:cubicBezTo>
                <a:cubicBezTo>
                  <a:pt x="1" y="19"/>
                  <a:pt x="1" y="20"/>
                  <a:pt x="2" y="20"/>
                </a:cubicBezTo>
                <a:cubicBezTo>
                  <a:pt x="2" y="22"/>
                  <a:pt x="4" y="24"/>
                  <a:pt x="5" y="26"/>
                </a:cubicBezTo>
                <a:cubicBezTo>
                  <a:pt x="11" y="31"/>
                  <a:pt x="23" y="37"/>
                  <a:pt x="41" y="37"/>
                </a:cubicBezTo>
                <a:cubicBezTo>
                  <a:pt x="49" y="37"/>
                  <a:pt x="60" y="36"/>
                  <a:pt x="70" y="33"/>
                </a:cubicBezTo>
                <a:cubicBezTo>
                  <a:pt x="73" y="32"/>
                  <a:pt x="76" y="31"/>
                  <a:pt x="79" y="30"/>
                </a:cubicBezTo>
                <a:cubicBezTo>
                  <a:pt x="79" y="30"/>
                  <a:pt x="79" y="30"/>
                  <a:pt x="79" y="30"/>
                </a:cubicBezTo>
                <a:cubicBezTo>
                  <a:pt x="80" y="30"/>
                  <a:pt x="80" y="30"/>
                  <a:pt x="80" y="30"/>
                </a:cubicBezTo>
                <a:cubicBezTo>
                  <a:pt x="80" y="29"/>
                  <a:pt x="80" y="29"/>
                  <a:pt x="80" y="29"/>
                </a:cubicBezTo>
                <a:cubicBezTo>
                  <a:pt x="81" y="29"/>
                  <a:pt x="83" y="28"/>
                  <a:pt x="84" y="27"/>
                </a:cubicBezTo>
                <a:cubicBezTo>
                  <a:pt x="84" y="27"/>
                  <a:pt x="85" y="27"/>
                  <a:pt x="86" y="26"/>
                </a:cubicBezTo>
                <a:cubicBezTo>
                  <a:pt x="86" y="26"/>
                  <a:pt x="86" y="26"/>
                  <a:pt x="86" y="26"/>
                </a:cubicBezTo>
                <a:cubicBezTo>
                  <a:pt x="86" y="26"/>
                  <a:pt x="86" y="26"/>
                  <a:pt x="86" y="26"/>
                </a:cubicBezTo>
                <a:cubicBezTo>
                  <a:pt x="89" y="24"/>
                  <a:pt x="91" y="21"/>
                  <a:pt x="92" y="18"/>
                </a:cubicBezTo>
                <a:cubicBezTo>
                  <a:pt x="92" y="18"/>
                  <a:pt x="93" y="17"/>
                  <a:pt x="93" y="17"/>
                </a:cubicBezTo>
                <a:cubicBezTo>
                  <a:pt x="93" y="16"/>
                  <a:pt x="92" y="16"/>
                  <a:pt x="92" y="15"/>
                </a:cubicBezTo>
                <a:cubicBezTo>
                  <a:pt x="92" y="11"/>
                  <a:pt x="93" y="6"/>
                  <a:pt x="93" y="2"/>
                </a:cubicBezTo>
                <a:cubicBezTo>
                  <a:pt x="93" y="1"/>
                  <a:pt x="92" y="0"/>
                  <a:pt x="91" y="0"/>
                </a:cubicBezTo>
                <a:cubicBezTo>
                  <a:pt x="91" y="0"/>
                  <a:pt x="91" y="0"/>
                  <a:pt x="91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7" name="CustomShape 58"/>
          <p:cNvSpPr/>
          <p:nvPr/>
        </p:nvSpPr>
        <p:spPr>
          <a:xfrm>
            <a:off x="2012040" y="3455280"/>
            <a:ext cx="93960" cy="37080"/>
          </a:xfrm>
          <a:custGeom>
            <a:avLst/>
            <a:gdLst/>
            <a:ahLst/>
            <a:rect l="l" t="t" r="r" b="b"/>
            <a:pathLst>
              <a:path w="93" h="37">
                <a:moveTo>
                  <a:pt x="44" y="23"/>
                </a:moveTo>
                <a:cubicBezTo>
                  <a:pt x="45" y="23"/>
                  <a:pt x="46" y="23"/>
                  <a:pt x="47" y="23"/>
                </a:cubicBezTo>
                <a:cubicBezTo>
                  <a:pt x="47" y="23"/>
                  <a:pt x="47" y="23"/>
                  <a:pt x="47" y="23"/>
                </a:cubicBezTo>
                <a:cubicBezTo>
                  <a:pt x="47" y="23"/>
                  <a:pt x="47" y="23"/>
                  <a:pt x="47" y="23"/>
                </a:cubicBezTo>
                <a:cubicBezTo>
                  <a:pt x="47" y="27"/>
                  <a:pt x="47" y="30"/>
                  <a:pt x="48" y="33"/>
                </a:cubicBezTo>
                <a:cubicBezTo>
                  <a:pt x="46" y="33"/>
                  <a:pt x="44" y="33"/>
                  <a:pt x="42" y="33"/>
                </a:cubicBezTo>
                <a:cubicBezTo>
                  <a:pt x="42" y="32"/>
                  <a:pt x="42" y="31"/>
                  <a:pt x="42" y="30"/>
                </a:cubicBezTo>
                <a:cubicBezTo>
                  <a:pt x="42" y="28"/>
                  <a:pt x="42" y="25"/>
                  <a:pt x="43" y="23"/>
                </a:cubicBezTo>
                <a:cubicBezTo>
                  <a:pt x="44" y="23"/>
                  <a:pt x="44" y="23"/>
                  <a:pt x="44" y="23"/>
                </a:cubicBezTo>
                <a:moveTo>
                  <a:pt x="41" y="33"/>
                </a:moveTo>
                <a:cubicBezTo>
                  <a:pt x="39" y="33"/>
                  <a:pt x="37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5" y="30"/>
                  <a:pt x="35" y="26"/>
                  <a:pt x="35" y="23"/>
                </a:cubicBezTo>
                <a:cubicBezTo>
                  <a:pt x="37" y="23"/>
                  <a:pt x="39" y="23"/>
                  <a:pt x="41" y="23"/>
                </a:cubicBezTo>
                <a:cubicBezTo>
                  <a:pt x="41" y="25"/>
                  <a:pt x="41" y="28"/>
                  <a:pt x="41" y="30"/>
                </a:cubicBezTo>
                <a:cubicBezTo>
                  <a:pt x="41" y="31"/>
                  <a:pt x="41" y="32"/>
                  <a:pt x="41" y="33"/>
                </a:cubicBezTo>
                <a:moveTo>
                  <a:pt x="49" y="33"/>
                </a:moveTo>
                <a:cubicBezTo>
                  <a:pt x="49" y="30"/>
                  <a:pt x="49" y="27"/>
                  <a:pt x="48" y="24"/>
                </a:cubicBezTo>
                <a:cubicBezTo>
                  <a:pt x="49" y="23"/>
                  <a:pt x="49" y="23"/>
                  <a:pt x="49" y="23"/>
                </a:cubicBezTo>
                <a:cubicBezTo>
                  <a:pt x="49" y="23"/>
                  <a:pt x="49" y="23"/>
                  <a:pt x="49" y="23"/>
                </a:cubicBezTo>
                <a:cubicBezTo>
                  <a:pt x="50" y="23"/>
                  <a:pt x="51" y="23"/>
                  <a:pt x="52" y="23"/>
                </a:cubicBezTo>
                <a:cubicBezTo>
                  <a:pt x="52" y="25"/>
                  <a:pt x="52" y="27"/>
                  <a:pt x="52" y="29"/>
                </a:cubicBezTo>
                <a:cubicBezTo>
                  <a:pt x="52" y="30"/>
                  <a:pt x="52" y="32"/>
                  <a:pt x="52" y="33"/>
                </a:cubicBezTo>
                <a:cubicBezTo>
                  <a:pt x="51" y="33"/>
                  <a:pt x="50" y="33"/>
                  <a:pt x="49" y="33"/>
                </a:cubicBezTo>
                <a:moveTo>
                  <a:pt x="54" y="32"/>
                </a:moveTo>
                <a:cubicBezTo>
                  <a:pt x="54" y="32"/>
                  <a:pt x="54" y="32"/>
                  <a:pt x="54" y="31"/>
                </a:cubicBezTo>
                <a:cubicBezTo>
                  <a:pt x="54" y="31"/>
                  <a:pt x="54" y="31"/>
                  <a:pt x="54" y="31"/>
                </a:cubicBezTo>
                <a:cubicBezTo>
                  <a:pt x="54" y="30"/>
                  <a:pt x="54" y="30"/>
                  <a:pt x="54" y="29"/>
                </a:cubicBezTo>
                <a:cubicBezTo>
                  <a:pt x="54" y="27"/>
                  <a:pt x="54" y="25"/>
                  <a:pt x="54" y="23"/>
                </a:cubicBezTo>
                <a:cubicBezTo>
                  <a:pt x="54" y="23"/>
                  <a:pt x="55" y="23"/>
                  <a:pt x="55" y="23"/>
                </a:cubicBezTo>
                <a:cubicBezTo>
                  <a:pt x="55" y="26"/>
                  <a:pt x="55" y="29"/>
                  <a:pt x="55" y="32"/>
                </a:cubicBezTo>
                <a:cubicBezTo>
                  <a:pt x="54" y="32"/>
                  <a:pt x="54" y="32"/>
                  <a:pt x="54" y="32"/>
                </a:cubicBezTo>
                <a:moveTo>
                  <a:pt x="57" y="32"/>
                </a:moveTo>
                <a:cubicBezTo>
                  <a:pt x="57" y="29"/>
                  <a:pt x="57" y="26"/>
                  <a:pt x="57" y="22"/>
                </a:cubicBezTo>
                <a:cubicBezTo>
                  <a:pt x="58" y="22"/>
                  <a:pt x="58" y="22"/>
                  <a:pt x="58" y="22"/>
                </a:cubicBezTo>
                <a:cubicBezTo>
                  <a:pt x="58" y="25"/>
                  <a:pt x="58" y="29"/>
                  <a:pt x="58" y="32"/>
                </a:cubicBezTo>
                <a:cubicBezTo>
                  <a:pt x="58" y="32"/>
                  <a:pt x="57" y="32"/>
                  <a:pt x="57" y="32"/>
                </a:cubicBezTo>
                <a:moveTo>
                  <a:pt x="34" y="33"/>
                </a:moveTo>
                <a:cubicBezTo>
                  <a:pt x="32" y="33"/>
                  <a:pt x="30" y="33"/>
                  <a:pt x="28" y="32"/>
                </a:cubicBezTo>
                <a:cubicBezTo>
                  <a:pt x="28" y="31"/>
                  <a:pt x="28" y="30"/>
                  <a:pt x="28" y="29"/>
                </a:cubicBezTo>
                <a:cubicBezTo>
                  <a:pt x="28" y="27"/>
                  <a:pt x="28" y="24"/>
                  <a:pt x="28" y="22"/>
                </a:cubicBezTo>
                <a:cubicBezTo>
                  <a:pt x="29" y="22"/>
                  <a:pt x="31" y="22"/>
                  <a:pt x="32" y="23"/>
                </a:cubicBezTo>
                <a:cubicBezTo>
                  <a:pt x="32" y="23"/>
                  <a:pt x="33" y="23"/>
                  <a:pt x="33" y="23"/>
                </a:cubicBezTo>
                <a:cubicBezTo>
                  <a:pt x="34" y="26"/>
                  <a:pt x="34" y="30"/>
                  <a:pt x="34" y="33"/>
                </a:cubicBezTo>
                <a:cubicBezTo>
                  <a:pt x="34" y="33"/>
                  <a:pt x="34" y="33"/>
                  <a:pt x="34" y="33"/>
                </a:cubicBezTo>
                <a:moveTo>
                  <a:pt x="60" y="32"/>
                </a:moveTo>
                <a:cubicBezTo>
                  <a:pt x="60" y="28"/>
                  <a:pt x="60" y="25"/>
                  <a:pt x="59" y="22"/>
                </a:cubicBezTo>
                <a:cubicBezTo>
                  <a:pt x="61" y="22"/>
                  <a:pt x="62" y="22"/>
                  <a:pt x="63" y="21"/>
                </a:cubicBezTo>
                <a:cubicBezTo>
                  <a:pt x="63" y="24"/>
                  <a:pt x="63" y="27"/>
                  <a:pt x="63" y="30"/>
                </a:cubicBezTo>
                <a:cubicBezTo>
                  <a:pt x="63" y="31"/>
                  <a:pt x="63" y="31"/>
                  <a:pt x="63" y="31"/>
                </a:cubicBezTo>
                <a:cubicBezTo>
                  <a:pt x="63" y="31"/>
                  <a:pt x="63" y="31"/>
                  <a:pt x="63" y="31"/>
                </a:cubicBezTo>
                <a:cubicBezTo>
                  <a:pt x="62" y="31"/>
                  <a:pt x="61" y="31"/>
                  <a:pt x="60" y="32"/>
                </a:cubicBezTo>
                <a:moveTo>
                  <a:pt x="26" y="32"/>
                </a:moveTo>
                <a:cubicBezTo>
                  <a:pt x="24" y="31"/>
                  <a:pt x="22" y="31"/>
                  <a:pt x="20" y="30"/>
                </a:cubicBezTo>
                <a:cubicBezTo>
                  <a:pt x="20" y="29"/>
                  <a:pt x="20" y="28"/>
                  <a:pt x="20" y="26"/>
                </a:cubicBezTo>
                <a:cubicBezTo>
                  <a:pt x="20" y="24"/>
                  <a:pt x="20" y="23"/>
                  <a:pt x="21" y="21"/>
                </a:cubicBezTo>
                <a:cubicBezTo>
                  <a:pt x="23" y="21"/>
                  <a:pt x="24" y="22"/>
                  <a:pt x="26" y="22"/>
                </a:cubicBezTo>
                <a:cubicBezTo>
                  <a:pt x="26" y="24"/>
                  <a:pt x="26" y="27"/>
                  <a:pt x="26" y="29"/>
                </a:cubicBezTo>
                <a:cubicBezTo>
                  <a:pt x="26" y="30"/>
                  <a:pt x="26" y="31"/>
                  <a:pt x="26" y="32"/>
                </a:cubicBezTo>
                <a:moveTo>
                  <a:pt x="65" y="31"/>
                </a:moveTo>
                <a:cubicBezTo>
                  <a:pt x="65" y="30"/>
                  <a:pt x="65" y="30"/>
                  <a:pt x="65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27"/>
                  <a:pt x="64" y="24"/>
                  <a:pt x="64" y="21"/>
                </a:cubicBezTo>
                <a:cubicBezTo>
                  <a:pt x="64" y="21"/>
                  <a:pt x="64" y="21"/>
                  <a:pt x="64" y="21"/>
                </a:cubicBezTo>
                <a:cubicBezTo>
                  <a:pt x="65" y="21"/>
                  <a:pt x="66" y="21"/>
                  <a:pt x="67" y="20"/>
                </a:cubicBezTo>
                <a:cubicBezTo>
                  <a:pt x="67" y="22"/>
                  <a:pt x="67" y="24"/>
                  <a:pt x="67" y="26"/>
                </a:cubicBezTo>
                <a:cubicBezTo>
                  <a:pt x="67" y="27"/>
                  <a:pt x="67" y="29"/>
                  <a:pt x="67" y="30"/>
                </a:cubicBezTo>
                <a:cubicBezTo>
                  <a:pt x="66" y="30"/>
                  <a:pt x="66" y="31"/>
                  <a:pt x="65" y="31"/>
                </a:cubicBezTo>
                <a:moveTo>
                  <a:pt x="69" y="30"/>
                </a:moveTo>
                <a:cubicBezTo>
                  <a:pt x="69" y="28"/>
                  <a:pt x="69" y="27"/>
                  <a:pt x="69" y="26"/>
                </a:cubicBezTo>
                <a:cubicBezTo>
                  <a:pt x="69" y="24"/>
                  <a:pt x="69" y="22"/>
                  <a:pt x="69" y="20"/>
                </a:cubicBezTo>
                <a:cubicBezTo>
                  <a:pt x="70" y="19"/>
                  <a:pt x="71" y="19"/>
                  <a:pt x="73" y="19"/>
                </a:cubicBezTo>
                <a:cubicBezTo>
                  <a:pt x="73" y="22"/>
                  <a:pt x="73" y="25"/>
                  <a:pt x="73" y="27"/>
                </a:cubicBezTo>
                <a:cubicBezTo>
                  <a:pt x="73" y="28"/>
                  <a:pt x="73" y="28"/>
                  <a:pt x="73" y="28"/>
                </a:cubicBezTo>
                <a:cubicBezTo>
                  <a:pt x="72" y="29"/>
                  <a:pt x="70" y="29"/>
                  <a:pt x="69" y="30"/>
                </a:cubicBezTo>
                <a:moveTo>
                  <a:pt x="19" y="30"/>
                </a:moveTo>
                <a:cubicBezTo>
                  <a:pt x="17" y="29"/>
                  <a:pt x="15" y="28"/>
                  <a:pt x="13" y="27"/>
                </a:cubicBezTo>
                <a:cubicBezTo>
                  <a:pt x="13" y="24"/>
                  <a:pt x="13" y="21"/>
                  <a:pt x="13" y="18"/>
                </a:cubicBezTo>
                <a:cubicBezTo>
                  <a:pt x="15" y="19"/>
                  <a:pt x="17" y="20"/>
                  <a:pt x="19" y="20"/>
                </a:cubicBezTo>
                <a:cubicBezTo>
                  <a:pt x="19" y="22"/>
                  <a:pt x="19" y="24"/>
                  <a:pt x="19" y="26"/>
                </a:cubicBezTo>
                <a:cubicBezTo>
                  <a:pt x="19" y="27"/>
                  <a:pt x="19" y="29"/>
                  <a:pt x="19" y="30"/>
                </a:cubicBezTo>
                <a:moveTo>
                  <a:pt x="75" y="28"/>
                </a:moveTo>
                <a:cubicBezTo>
                  <a:pt x="75" y="27"/>
                  <a:pt x="75" y="27"/>
                  <a:pt x="75" y="27"/>
                </a:cubicBezTo>
                <a:cubicBezTo>
                  <a:pt x="75" y="24"/>
                  <a:pt x="75" y="21"/>
                  <a:pt x="74" y="18"/>
                </a:cubicBezTo>
                <a:cubicBezTo>
                  <a:pt x="75" y="18"/>
                  <a:pt x="76" y="17"/>
                  <a:pt x="77" y="17"/>
                </a:cubicBezTo>
                <a:cubicBezTo>
                  <a:pt x="78" y="20"/>
                  <a:pt x="78" y="23"/>
                  <a:pt x="78" y="27"/>
                </a:cubicBezTo>
                <a:cubicBezTo>
                  <a:pt x="77" y="27"/>
                  <a:pt x="76" y="27"/>
                  <a:pt x="75" y="28"/>
                </a:cubicBezTo>
                <a:moveTo>
                  <a:pt x="11" y="26"/>
                </a:moveTo>
                <a:cubicBezTo>
                  <a:pt x="10" y="26"/>
                  <a:pt x="10" y="25"/>
                  <a:pt x="9" y="25"/>
                </a:cubicBezTo>
                <a:cubicBezTo>
                  <a:pt x="9" y="22"/>
                  <a:pt x="9" y="19"/>
                  <a:pt x="9" y="16"/>
                </a:cubicBezTo>
                <a:cubicBezTo>
                  <a:pt x="10" y="17"/>
                  <a:pt x="10" y="17"/>
                  <a:pt x="11" y="17"/>
                </a:cubicBezTo>
                <a:cubicBezTo>
                  <a:pt x="11" y="20"/>
                  <a:pt x="11" y="23"/>
                  <a:pt x="11" y="26"/>
                </a:cubicBezTo>
                <a:moveTo>
                  <a:pt x="7" y="23"/>
                </a:moveTo>
                <a:cubicBezTo>
                  <a:pt x="7" y="22"/>
                  <a:pt x="6" y="22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19"/>
                  <a:pt x="6" y="17"/>
                  <a:pt x="6" y="14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8"/>
                  <a:pt x="7" y="20"/>
                  <a:pt x="7" y="23"/>
                </a:cubicBezTo>
                <a:moveTo>
                  <a:pt x="79" y="26"/>
                </a:moveTo>
                <a:cubicBezTo>
                  <a:pt x="79" y="23"/>
                  <a:pt x="79" y="19"/>
                  <a:pt x="79" y="16"/>
                </a:cubicBezTo>
                <a:cubicBezTo>
                  <a:pt x="81" y="15"/>
                  <a:pt x="82" y="14"/>
                  <a:pt x="84" y="13"/>
                </a:cubicBezTo>
                <a:cubicBezTo>
                  <a:pt x="84" y="17"/>
                  <a:pt x="84" y="20"/>
                  <a:pt x="84" y="23"/>
                </a:cubicBezTo>
                <a:cubicBezTo>
                  <a:pt x="84" y="23"/>
                  <a:pt x="83" y="24"/>
                  <a:pt x="82" y="25"/>
                </a:cubicBezTo>
                <a:cubicBezTo>
                  <a:pt x="81" y="25"/>
                  <a:pt x="80" y="25"/>
                  <a:pt x="79" y="26"/>
                </a:cubicBezTo>
                <a:moveTo>
                  <a:pt x="4" y="15"/>
                </a:moveTo>
                <a:cubicBezTo>
                  <a:pt x="4" y="15"/>
                  <a:pt x="4" y="15"/>
                  <a:pt x="4" y="15"/>
                </a:cubicBezTo>
                <a:cubicBezTo>
                  <a:pt x="4" y="14"/>
                  <a:pt x="4" y="13"/>
                  <a:pt x="4" y="13"/>
                </a:cubicBezTo>
                <a:cubicBezTo>
                  <a:pt x="4" y="13"/>
                  <a:pt x="4" y="13"/>
                  <a:pt x="4" y="13"/>
                </a:cubicBezTo>
                <a:cubicBezTo>
                  <a:pt x="4" y="14"/>
                  <a:pt x="4" y="14"/>
                  <a:pt x="4" y="15"/>
                </a:cubicBezTo>
                <a:moveTo>
                  <a:pt x="86" y="21"/>
                </a:moveTo>
                <a:cubicBezTo>
                  <a:pt x="86" y="18"/>
                  <a:pt x="86" y="15"/>
                  <a:pt x="86" y="13"/>
                </a:cubicBezTo>
                <a:cubicBezTo>
                  <a:pt x="87" y="12"/>
                  <a:pt x="88" y="11"/>
                  <a:pt x="89" y="10"/>
                </a:cubicBezTo>
                <a:cubicBezTo>
                  <a:pt x="89" y="13"/>
                  <a:pt x="89" y="15"/>
                  <a:pt x="89" y="17"/>
                </a:cubicBezTo>
                <a:cubicBezTo>
                  <a:pt x="89" y="18"/>
                  <a:pt x="89" y="18"/>
                  <a:pt x="89" y="18"/>
                </a:cubicBezTo>
                <a:cubicBezTo>
                  <a:pt x="88" y="19"/>
                  <a:pt x="87" y="20"/>
                  <a:pt x="86" y="21"/>
                </a:cubicBezTo>
                <a:moveTo>
                  <a:pt x="91" y="0"/>
                </a:moveTo>
                <a:cubicBezTo>
                  <a:pt x="90" y="0"/>
                  <a:pt x="89" y="1"/>
                  <a:pt x="89" y="2"/>
                </a:cubicBezTo>
                <a:cubicBezTo>
                  <a:pt x="89" y="2"/>
                  <a:pt x="89" y="2"/>
                  <a:pt x="89" y="2"/>
                </a:cubicBezTo>
                <a:cubicBezTo>
                  <a:pt x="89" y="3"/>
                  <a:pt x="89" y="5"/>
                  <a:pt x="89" y="6"/>
                </a:cubicBezTo>
                <a:cubicBezTo>
                  <a:pt x="89" y="6"/>
                  <a:pt x="89" y="6"/>
                  <a:pt x="89" y="6"/>
                </a:cubicBezTo>
                <a:cubicBezTo>
                  <a:pt x="76" y="16"/>
                  <a:pt x="60" y="20"/>
                  <a:pt x="44" y="20"/>
                </a:cubicBezTo>
                <a:cubicBezTo>
                  <a:pt x="44" y="20"/>
                  <a:pt x="44" y="20"/>
                  <a:pt x="44" y="20"/>
                </a:cubicBezTo>
                <a:cubicBezTo>
                  <a:pt x="40" y="20"/>
                  <a:pt x="36" y="20"/>
                  <a:pt x="32" y="19"/>
                </a:cubicBezTo>
                <a:cubicBezTo>
                  <a:pt x="22" y="18"/>
                  <a:pt x="12" y="16"/>
                  <a:pt x="6" y="9"/>
                </a:cubicBezTo>
                <a:cubicBezTo>
                  <a:pt x="5" y="9"/>
                  <a:pt x="4" y="8"/>
                  <a:pt x="4" y="7"/>
                </a:cubicBezTo>
                <a:cubicBezTo>
                  <a:pt x="4" y="7"/>
                  <a:pt x="4" y="6"/>
                  <a:pt x="4" y="5"/>
                </a:cubicBezTo>
                <a:cubicBezTo>
                  <a:pt x="4" y="4"/>
                  <a:pt x="4" y="4"/>
                  <a:pt x="4" y="4"/>
                </a:cubicBezTo>
                <a:cubicBezTo>
                  <a:pt x="4" y="4"/>
                  <a:pt x="4" y="3"/>
                  <a:pt x="3" y="3"/>
                </a:cubicBezTo>
                <a:cubicBezTo>
                  <a:pt x="3" y="3"/>
                  <a:pt x="3" y="3"/>
                  <a:pt x="2" y="3"/>
                </a:cubicBezTo>
                <a:cubicBezTo>
                  <a:pt x="2" y="3"/>
                  <a:pt x="1" y="3"/>
                  <a:pt x="1" y="4"/>
                </a:cubicBezTo>
                <a:cubicBezTo>
                  <a:pt x="0" y="4"/>
                  <a:pt x="0" y="5"/>
                  <a:pt x="0" y="6"/>
                </a:cubicBezTo>
                <a:cubicBezTo>
                  <a:pt x="0" y="7"/>
                  <a:pt x="0" y="7"/>
                  <a:pt x="1" y="8"/>
                </a:cubicBezTo>
                <a:cubicBezTo>
                  <a:pt x="1" y="9"/>
                  <a:pt x="0" y="10"/>
                  <a:pt x="0" y="10"/>
                </a:cubicBezTo>
                <a:cubicBezTo>
                  <a:pt x="0" y="13"/>
                  <a:pt x="1" y="16"/>
                  <a:pt x="1" y="19"/>
                </a:cubicBezTo>
                <a:cubicBezTo>
                  <a:pt x="1" y="19"/>
                  <a:pt x="1" y="20"/>
                  <a:pt x="2" y="20"/>
                </a:cubicBezTo>
                <a:cubicBezTo>
                  <a:pt x="2" y="22"/>
                  <a:pt x="4" y="24"/>
                  <a:pt x="5" y="26"/>
                </a:cubicBezTo>
                <a:cubicBezTo>
                  <a:pt x="11" y="31"/>
                  <a:pt x="23" y="37"/>
                  <a:pt x="41" y="37"/>
                </a:cubicBezTo>
                <a:cubicBezTo>
                  <a:pt x="49" y="37"/>
                  <a:pt x="60" y="36"/>
                  <a:pt x="70" y="33"/>
                </a:cubicBezTo>
                <a:cubicBezTo>
                  <a:pt x="73" y="32"/>
                  <a:pt x="76" y="31"/>
                  <a:pt x="79" y="30"/>
                </a:cubicBezTo>
                <a:cubicBezTo>
                  <a:pt x="79" y="30"/>
                  <a:pt x="79" y="30"/>
                  <a:pt x="79" y="30"/>
                </a:cubicBezTo>
                <a:cubicBezTo>
                  <a:pt x="80" y="29"/>
                  <a:pt x="80" y="29"/>
                  <a:pt x="80" y="29"/>
                </a:cubicBezTo>
                <a:cubicBezTo>
                  <a:pt x="80" y="29"/>
                  <a:pt x="80" y="29"/>
                  <a:pt x="80" y="29"/>
                </a:cubicBezTo>
                <a:cubicBezTo>
                  <a:pt x="81" y="29"/>
                  <a:pt x="83" y="28"/>
                  <a:pt x="84" y="27"/>
                </a:cubicBezTo>
                <a:cubicBezTo>
                  <a:pt x="84" y="27"/>
                  <a:pt x="85" y="26"/>
                  <a:pt x="86" y="26"/>
                </a:cubicBezTo>
                <a:cubicBezTo>
                  <a:pt x="86" y="26"/>
                  <a:pt x="86" y="26"/>
                  <a:pt x="86" y="26"/>
                </a:cubicBezTo>
                <a:cubicBezTo>
                  <a:pt x="86" y="26"/>
                  <a:pt x="86" y="26"/>
                  <a:pt x="86" y="26"/>
                </a:cubicBezTo>
                <a:cubicBezTo>
                  <a:pt x="89" y="24"/>
                  <a:pt x="91" y="21"/>
                  <a:pt x="92" y="18"/>
                </a:cubicBezTo>
                <a:cubicBezTo>
                  <a:pt x="92" y="18"/>
                  <a:pt x="93" y="17"/>
                  <a:pt x="93" y="16"/>
                </a:cubicBezTo>
                <a:cubicBezTo>
                  <a:pt x="93" y="16"/>
                  <a:pt x="92" y="16"/>
                  <a:pt x="92" y="15"/>
                </a:cubicBezTo>
                <a:cubicBezTo>
                  <a:pt x="92" y="11"/>
                  <a:pt x="93" y="6"/>
                  <a:pt x="93" y="2"/>
                </a:cubicBezTo>
                <a:cubicBezTo>
                  <a:pt x="93" y="1"/>
                  <a:pt x="92" y="0"/>
                  <a:pt x="91" y="0"/>
                </a:cubicBezTo>
                <a:cubicBezTo>
                  <a:pt x="91" y="0"/>
                  <a:pt x="91" y="0"/>
                  <a:pt x="91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8" name="CustomShape 59"/>
          <p:cNvSpPr/>
          <p:nvPr/>
        </p:nvSpPr>
        <p:spPr>
          <a:xfrm>
            <a:off x="2155320" y="2658240"/>
            <a:ext cx="110520" cy="95400"/>
          </a:xfrm>
          <a:custGeom>
            <a:avLst/>
            <a:gdLst/>
            <a:ahLst/>
            <a:rect l="l" t="t" r="r" b="b"/>
            <a:pathLst>
              <a:path w="109" h="94">
                <a:moveTo>
                  <a:pt x="77" y="90"/>
                </a:moveTo>
                <a:cubicBezTo>
                  <a:pt x="71" y="84"/>
                  <a:pt x="66" y="79"/>
                  <a:pt x="60" y="73"/>
                </a:cubicBezTo>
                <a:cubicBezTo>
                  <a:pt x="61" y="72"/>
                  <a:pt x="62" y="71"/>
                  <a:pt x="63" y="70"/>
                </a:cubicBezTo>
                <a:cubicBezTo>
                  <a:pt x="66" y="67"/>
                  <a:pt x="69" y="65"/>
                  <a:pt x="72" y="64"/>
                </a:cubicBezTo>
                <a:cubicBezTo>
                  <a:pt x="74" y="70"/>
                  <a:pt x="75" y="78"/>
                  <a:pt x="77" y="90"/>
                </a:cubicBezTo>
                <a:moveTo>
                  <a:pt x="79" y="84"/>
                </a:moveTo>
                <a:cubicBezTo>
                  <a:pt x="77" y="75"/>
                  <a:pt x="76" y="68"/>
                  <a:pt x="75" y="63"/>
                </a:cubicBezTo>
                <a:cubicBezTo>
                  <a:pt x="75" y="62"/>
                  <a:pt x="75" y="62"/>
                  <a:pt x="75" y="62"/>
                </a:cubicBezTo>
                <a:cubicBezTo>
                  <a:pt x="75" y="62"/>
                  <a:pt x="75" y="61"/>
                  <a:pt x="75" y="61"/>
                </a:cubicBezTo>
                <a:cubicBezTo>
                  <a:pt x="53" y="42"/>
                  <a:pt x="39" y="29"/>
                  <a:pt x="19" y="13"/>
                </a:cubicBezTo>
                <a:cubicBezTo>
                  <a:pt x="30" y="21"/>
                  <a:pt x="39" y="28"/>
                  <a:pt x="55" y="37"/>
                </a:cubicBezTo>
                <a:cubicBezTo>
                  <a:pt x="64" y="43"/>
                  <a:pt x="75" y="49"/>
                  <a:pt x="83" y="56"/>
                </a:cubicBezTo>
                <a:cubicBezTo>
                  <a:pt x="82" y="65"/>
                  <a:pt x="80" y="75"/>
                  <a:pt x="79" y="84"/>
                </a:cubicBezTo>
                <a:moveTo>
                  <a:pt x="43" y="81"/>
                </a:moveTo>
                <a:cubicBezTo>
                  <a:pt x="41" y="78"/>
                  <a:pt x="37" y="71"/>
                  <a:pt x="33" y="64"/>
                </a:cubicBezTo>
                <a:cubicBezTo>
                  <a:pt x="27" y="52"/>
                  <a:pt x="19" y="37"/>
                  <a:pt x="13" y="24"/>
                </a:cubicBezTo>
                <a:cubicBezTo>
                  <a:pt x="10" y="18"/>
                  <a:pt x="7" y="13"/>
                  <a:pt x="5" y="9"/>
                </a:cubicBezTo>
                <a:cubicBezTo>
                  <a:pt x="5" y="7"/>
                  <a:pt x="4" y="6"/>
                  <a:pt x="4" y="5"/>
                </a:cubicBezTo>
                <a:cubicBezTo>
                  <a:pt x="30" y="24"/>
                  <a:pt x="46" y="39"/>
                  <a:pt x="71" y="61"/>
                </a:cubicBezTo>
                <a:cubicBezTo>
                  <a:pt x="66" y="63"/>
                  <a:pt x="61" y="67"/>
                  <a:pt x="57" y="72"/>
                </a:cubicBezTo>
                <a:cubicBezTo>
                  <a:pt x="55" y="74"/>
                  <a:pt x="53" y="76"/>
                  <a:pt x="50" y="78"/>
                </a:cubicBezTo>
                <a:cubicBezTo>
                  <a:pt x="48" y="80"/>
                  <a:pt x="46" y="81"/>
                  <a:pt x="43" y="81"/>
                </a:cubicBezTo>
                <a:moveTo>
                  <a:pt x="85" y="54"/>
                </a:moveTo>
                <a:cubicBezTo>
                  <a:pt x="76" y="47"/>
                  <a:pt x="66" y="40"/>
                  <a:pt x="56" y="35"/>
                </a:cubicBezTo>
                <a:cubicBezTo>
                  <a:pt x="36" y="23"/>
                  <a:pt x="27" y="14"/>
                  <a:pt x="10" y="4"/>
                </a:cubicBezTo>
                <a:cubicBezTo>
                  <a:pt x="20" y="7"/>
                  <a:pt x="23" y="8"/>
                  <a:pt x="35" y="13"/>
                </a:cubicBezTo>
                <a:cubicBezTo>
                  <a:pt x="59" y="23"/>
                  <a:pt x="84" y="33"/>
                  <a:pt x="105" y="42"/>
                </a:cubicBezTo>
                <a:cubicBezTo>
                  <a:pt x="98" y="46"/>
                  <a:pt x="92" y="49"/>
                  <a:pt x="85" y="54"/>
                </a:cubicBezTo>
                <a:moveTo>
                  <a:pt x="2" y="0"/>
                </a:moveTo>
                <a:cubicBezTo>
                  <a:pt x="2" y="0"/>
                  <a:pt x="1" y="0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2"/>
                  <a:pt x="0" y="2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3"/>
                  <a:pt x="0" y="3"/>
                  <a:pt x="0" y="3"/>
                </a:cubicBezTo>
                <a:cubicBezTo>
                  <a:pt x="0" y="3"/>
                  <a:pt x="0" y="4"/>
                  <a:pt x="0" y="4"/>
                </a:cubicBezTo>
                <a:cubicBezTo>
                  <a:pt x="3" y="9"/>
                  <a:pt x="11" y="26"/>
                  <a:pt x="19" y="43"/>
                </a:cubicBezTo>
                <a:cubicBezTo>
                  <a:pt x="28" y="60"/>
                  <a:pt x="37" y="77"/>
                  <a:pt x="42" y="83"/>
                </a:cubicBezTo>
                <a:cubicBezTo>
                  <a:pt x="42" y="84"/>
                  <a:pt x="42" y="84"/>
                  <a:pt x="43" y="84"/>
                </a:cubicBezTo>
                <a:cubicBezTo>
                  <a:pt x="43" y="84"/>
                  <a:pt x="43" y="84"/>
                  <a:pt x="43" y="84"/>
                </a:cubicBezTo>
                <a:cubicBezTo>
                  <a:pt x="46" y="84"/>
                  <a:pt x="49" y="82"/>
                  <a:pt x="52" y="80"/>
                </a:cubicBezTo>
                <a:cubicBezTo>
                  <a:pt x="54" y="79"/>
                  <a:pt x="56" y="77"/>
                  <a:pt x="58" y="75"/>
                </a:cubicBezTo>
                <a:cubicBezTo>
                  <a:pt x="64" y="81"/>
                  <a:pt x="69" y="86"/>
                  <a:pt x="77" y="94"/>
                </a:cubicBezTo>
                <a:cubicBezTo>
                  <a:pt x="77" y="94"/>
                  <a:pt x="78" y="94"/>
                  <a:pt x="78" y="94"/>
                </a:cubicBezTo>
                <a:cubicBezTo>
                  <a:pt x="78" y="94"/>
                  <a:pt x="78" y="94"/>
                  <a:pt x="78" y="94"/>
                </a:cubicBezTo>
                <a:cubicBezTo>
                  <a:pt x="79" y="94"/>
                  <a:pt x="79" y="94"/>
                  <a:pt x="79" y="94"/>
                </a:cubicBezTo>
                <a:cubicBezTo>
                  <a:pt x="79" y="94"/>
                  <a:pt x="79" y="94"/>
                  <a:pt x="79" y="94"/>
                </a:cubicBezTo>
                <a:cubicBezTo>
                  <a:pt x="80" y="94"/>
                  <a:pt x="80" y="94"/>
                  <a:pt x="80" y="93"/>
                </a:cubicBezTo>
                <a:cubicBezTo>
                  <a:pt x="82" y="81"/>
                  <a:pt x="84" y="69"/>
                  <a:pt x="86" y="56"/>
                </a:cubicBezTo>
                <a:cubicBezTo>
                  <a:pt x="94" y="50"/>
                  <a:pt x="100" y="48"/>
                  <a:pt x="109" y="43"/>
                </a:cubicBezTo>
                <a:cubicBezTo>
                  <a:pt x="109" y="43"/>
                  <a:pt x="109" y="43"/>
                  <a:pt x="109" y="42"/>
                </a:cubicBezTo>
                <a:cubicBezTo>
                  <a:pt x="109" y="42"/>
                  <a:pt x="109" y="41"/>
                  <a:pt x="109" y="41"/>
                </a:cubicBezTo>
                <a:cubicBezTo>
                  <a:pt x="87" y="32"/>
                  <a:pt x="61" y="21"/>
                  <a:pt x="36" y="11"/>
                </a:cubicBezTo>
                <a:cubicBezTo>
                  <a:pt x="21" y="5"/>
                  <a:pt x="20" y="4"/>
                  <a:pt x="3" y="0"/>
                </a:cubicBezTo>
                <a:cubicBezTo>
                  <a:pt x="3" y="0"/>
                  <a:pt x="3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9" name="CustomShape 60"/>
          <p:cNvSpPr/>
          <p:nvPr/>
        </p:nvSpPr>
        <p:spPr>
          <a:xfrm>
            <a:off x="2042640" y="2588040"/>
            <a:ext cx="112680" cy="96120"/>
          </a:xfrm>
          <a:custGeom>
            <a:avLst/>
            <a:gdLst/>
            <a:ahLst/>
            <a:rect l="l" t="t" r="r" b="b"/>
            <a:pathLst>
              <a:path w="111" h="95">
                <a:moveTo>
                  <a:pt x="78" y="89"/>
                </a:moveTo>
                <a:cubicBezTo>
                  <a:pt x="72" y="84"/>
                  <a:pt x="67" y="79"/>
                  <a:pt x="62" y="74"/>
                </a:cubicBezTo>
                <a:cubicBezTo>
                  <a:pt x="62" y="73"/>
                  <a:pt x="63" y="72"/>
                  <a:pt x="64" y="71"/>
                </a:cubicBezTo>
                <a:cubicBezTo>
                  <a:pt x="67" y="68"/>
                  <a:pt x="70" y="66"/>
                  <a:pt x="73" y="65"/>
                </a:cubicBezTo>
                <a:cubicBezTo>
                  <a:pt x="74" y="71"/>
                  <a:pt x="76" y="78"/>
                  <a:pt x="78" y="89"/>
                </a:cubicBezTo>
                <a:moveTo>
                  <a:pt x="80" y="82"/>
                </a:moveTo>
                <a:cubicBezTo>
                  <a:pt x="79" y="74"/>
                  <a:pt x="78" y="69"/>
                  <a:pt x="76" y="64"/>
                </a:cubicBezTo>
                <a:cubicBezTo>
                  <a:pt x="77" y="63"/>
                  <a:pt x="77" y="63"/>
                  <a:pt x="77" y="63"/>
                </a:cubicBezTo>
                <a:cubicBezTo>
                  <a:pt x="77" y="62"/>
                  <a:pt x="77" y="61"/>
                  <a:pt x="76" y="61"/>
                </a:cubicBezTo>
                <a:cubicBezTo>
                  <a:pt x="59" y="46"/>
                  <a:pt x="46" y="34"/>
                  <a:pt x="31" y="22"/>
                </a:cubicBezTo>
                <a:cubicBezTo>
                  <a:pt x="38" y="27"/>
                  <a:pt x="46" y="32"/>
                  <a:pt x="56" y="38"/>
                </a:cubicBezTo>
                <a:cubicBezTo>
                  <a:pt x="65" y="44"/>
                  <a:pt x="76" y="50"/>
                  <a:pt x="84" y="57"/>
                </a:cubicBezTo>
                <a:cubicBezTo>
                  <a:pt x="83" y="65"/>
                  <a:pt x="81" y="74"/>
                  <a:pt x="80" y="82"/>
                </a:cubicBezTo>
                <a:moveTo>
                  <a:pt x="45" y="81"/>
                </a:moveTo>
                <a:cubicBezTo>
                  <a:pt x="42" y="78"/>
                  <a:pt x="39" y="72"/>
                  <a:pt x="35" y="64"/>
                </a:cubicBezTo>
                <a:cubicBezTo>
                  <a:pt x="28" y="52"/>
                  <a:pt x="21" y="37"/>
                  <a:pt x="14" y="25"/>
                </a:cubicBezTo>
                <a:cubicBezTo>
                  <a:pt x="11" y="18"/>
                  <a:pt x="9" y="13"/>
                  <a:pt x="7" y="9"/>
                </a:cubicBezTo>
                <a:cubicBezTo>
                  <a:pt x="6" y="8"/>
                  <a:pt x="6" y="7"/>
                  <a:pt x="6" y="7"/>
                </a:cubicBezTo>
                <a:cubicBezTo>
                  <a:pt x="31" y="25"/>
                  <a:pt x="47" y="40"/>
                  <a:pt x="71" y="62"/>
                </a:cubicBezTo>
                <a:cubicBezTo>
                  <a:pt x="69" y="62"/>
                  <a:pt x="67" y="63"/>
                  <a:pt x="66" y="65"/>
                </a:cubicBezTo>
                <a:cubicBezTo>
                  <a:pt x="62" y="68"/>
                  <a:pt x="58" y="72"/>
                  <a:pt x="55" y="75"/>
                </a:cubicBezTo>
                <a:cubicBezTo>
                  <a:pt x="51" y="79"/>
                  <a:pt x="48" y="81"/>
                  <a:pt x="45" y="81"/>
                </a:cubicBezTo>
                <a:moveTo>
                  <a:pt x="86" y="54"/>
                </a:moveTo>
                <a:cubicBezTo>
                  <a:pt x="77" y="47"/>
                  <a:pt x="67" y="40"/>
                  <a:pt x="58" y="35"/>
                </a:cubicBezTo>
                <a:cubicBezTo>
                  <a:pt x="46" y="28"/>
                  <a:pt x="38" y="22"/>
                  <a:pt x="31" y="17"/>
                </a:cubicBezTo>
                <a:cubicBezTo>
                  <a:pt x="25" y="13"/>
                  <a:pt x="20" y="10"/>
                  <a:pt x="14" y="6"/>
                </a:cubicBezTo>
                <a:cubicBezTo>
                  <a:pt x="17" y="7"/>
                  <a:pt x="19" y="7"/>
                  <a:pt x="20" y="8"/>
                </a:cubicBezTo>
                <a:cubicBezTo>
                  <a:pt x="24" y="10"/>
                  <a:pt x="29" y="11"/>
                  <a:pt x="36" y="14"/>
                </a:cubicBezTo>
                <a:cubicBezTo>
                  <a:pt x="59" y="23"/>
                  <a:pt x="84" y="34"/>
                  <a:pt x="105" y="43"/>
                </a:cubicBezTo>
                <a:cubicBezTo>
                  <a:pt x="98" y="46"/>
                  <a:pt x="93" y="49"/>
                  <a:pt x="86" y="54"/>
                </a:cubicBezTo>
                <a:moveTo>
                  <a:pt x="4" y="0"/>
                </a:moveTo>
                <a:cubicBezTo>
                  <a:pt x="3" y="0"/>
                  <a:pt x="2" y="0"/>
                  <a:pt x="2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2"/>
                  <a:pt x="1" y="2"/>
                  <a:pt x="0" y="2"/>
                </a:cubicBezTo>
                <a:cubicBezTo>
                  <a:pt x="0" y="3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1" y="4"/>
                  <a:pt x="1" y="4"/>
                  <a:pt x="1" y="5"/>
                </a:cubicBezTo>
                <a:cubicBezTo>
                  <a:pt x="3" y="10"/>
                  <a:pt x="11" y="27"/>
                  <a:pt x="20" y="44"/>
                </a:cubicBezTo>
                <a:cubicBezTo>
                  <a:pt x="24" y="52"/>
                  <a:pt x="29" y="61"/>
                  <a:pt x="33" y="68"/>
                </a:cubicBezTo>
                <a:cubicBezTo>
                  <a:pt x="37" y="75"/>
                  <a:pt x="40" y="81"/>
                  <a:pt x="42" y="84"/>
                </a:cubicBezTo>
                <a:cubicBezTo>
                  <a:pt x="43" y="85"/>
                  <a:pt x="43" y="85"/>
                  <a:pt x="44" y="85"/>
                </a:cubicBezTo>
                <a:cubicBezTo>
                  <a:pt x="44" y="85"/>
                  <a:pt x="44" y="85"/>
                  <a:pt x="44" y="85"/>
                </a:cubicBezTo>
                <a:cubicBezTo>
                  <a:pt x="47" y="85"/>
                  <a:pt x="51" y="83"/>
                  <a:pt x="53" y="81"/>
                </a:cubicBezTo>
                <a:cubicBezTo>
                  <a:pt x="55" y="80"/>
                  <a:pt x="57" y="78"/>
                  <a:pt x="59" y="76"/>
                </a:cubicBezTo>
                <a:cubicBezTo>
                  <a:pt x="65" y="82"/>
                  <a:pt x="70" y="87"/>
                  <a:pt x="78" y="94"/>
                </a:cubicBezTo>
                <a:cubicBezTo>
                  <a:pt x="78" y="95"/>
                  <a:pt x="79" y="95"/>
                  <a:pt x="79" y="95"/>
                </a:cubicBezTo>
                <a:cubicBezTo>
                  <a:pt x="80" y="95"/>
                  <a:pt x="80" y="95"/>
                  <a:pt x="80" y="95"/>
                </a:cubicBezTo>
                <a:cubicBezTo>
                  <a:pt x="80" y="95"/>
                  <a:pt x="80" y="95"/>
                  <a:pt x="80" y="95"/>
                </a:cubicBezTo>
                <a:cubicBezTo>
                  <a:pt x="81" y="95"/>
                  <a:pt x="82" y="95"/>
                  <a:pt x="82" y="94"/>
                </a:cubicBezTo>
                <a:cubicBezTo>
                  <a:pt x="84" y="82"/>
                  <a:pt x="86" y="69"/>
                  <a:pt x="88" y="57"/>
                </a:cubicBezTo>
                <a:cubicBezTo>
                  <a:pt x="95" y="51"/>
                  <a:pt x="101" y="49"/>
                  <a:pt x="110" y="44"/>
                </a:cubicBezTo>
                <a:cubicBezTo>
                  <a:pt x="111" y="44"/>
                  <a:pt x="111" y="44"/>
                  <a:pt x="111" y="43"/>
                </a:cubicBezTo>
                <a:cubicBezTo>
                  <a:pt x="111" y="42"/>
                  <a:pt x="111" y="41"/>
                  <a:pt x="110" y="41"/>
                </a:cubicBezTo>
                <a:cubicBezTo>
                  <a:pt x="89" y="32"/>
                  <a:pt x="62" y="21"/>
                  <a:pt x="37" y="11"/>
                </a:cubicBezTo>
                <a:cubicBezTo>
                  <a:pt x="30" y="8"/>
                  <a:pt x="26" y="6"/>
                  <a:pt x="22" y="5"/>
                </a:cubicBezTo>
                <a:cubicBezTo>
                  <a:pt x="17" y="3"/>
                  <a:pt x="13" y="2"/>
                  <a:pt x="4" y="0"/>
                </a:cubicBezTo>
                <a:cubicBezTo>
                  <a:pt x="4" y="0"/>
                  <a:pt x="4" y="0"/>
                  <a:pt x="4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0" name="CustomShape 61"/>
          <p:cNvSpPr/>
          <p:nvPr/>
        </p:nvSpPr>
        <p:spPr>
          <a:xfrm>
            <a:off x="2203200" y="3731400"/>
            <a:ext cx="155160" cy="147240"/>
          </a:xfrm>
          <a:custGeom>
            <a:avLst/>
            <a:gdLst/>
            <a:ahLst/>
            <a:rect l="l" t="t" r="r" b="b"/>
            <a:pathLst>
              <a:path w="153" h="145">
                <a:moveTo>
                  <a:pt x="57" y="141"/>
                </a:moveTo>
                <a:cubicBezTo>
                  <a:pt x="57" y="141"/>
                  <a:pt x="57" y="141"/>
                  <a:pt x="57" y="141"/>
                </a:cubicBezTo>
                <a:cubicBezTo>
                  <a:pt x="53" y="141"/>
                  <a:pt x="48" y="141"/>
                  <a:pt x="43" y="141"/>
                </a:cubicBezTo>
                <a:cubicBezTo>
                  <a:pt x="38" y="140"/>
                  <a:pt x="31" y="139"/>
                  <a:pt x="25" y="137"/>
                </a:cubicBezTo>
                <a:cubicBezTo>
                  <a:pt x="20" y="135"/>
                  <a:pt x="16" y="132"/>
                  <a:pt x="14" y="130"/>
                </a:cubicBezTo>
                <a:cubicBezTo>
                  <a:pt x="13" y="129"/>
                  <a:pt x="13" y="128"/>
                  <a:pt x="13" y="127"/>
                </a:cubicBezTo>
                <a:cubicBezTo>
                  <a:pt x="20" y="133"/>
                  <a:pt x="32" y="138"/>
                  <a:pt x="51" y="139"/>
                </a:cubicBezTo>
                <a:cubicBezTo>
                  <a:pt x="53" y="140"/>
                  <a:pt x="55" y="140"/>
                  <a:pt x="56" y="140"/>
                </a:cubicBezTo>
                <a:cubicBezTo>
                  <a:pt x="67" y="140"/>
                  <a:pt x="77" y="138"/>
                  <a:pt x="85" y="135"/>
                </a:cubicBezTo>
                <a:cubicBezTo>
                  <a:pt x="89" y="133"/>
                  <a:pt x="92" y="132"/>
                  <a:pt x="95" y="130"/>
                </a:cubicBezTo>
                <a:cubicBezTo>
                  <a:pt x="95" y="131"/>
                  <a:pt x="95" y="131"/>
                  <a:pt x="95" y="132"/>
                </a:cubicBezTo>
                <a:cubicBezTo>
                  <a:pt x="94" y="132"/>
                  <a:pt x="94" y="133"/>
                  <a:pt x="93" y="134"/>
                </a:cubicBezTo>
                <a:cubicBezTo>
                  <a:pt x="88" y="137"/>
                  <a:pt x="76" y="141"/>
                  <a:pt x="57" y="141"/>
                </a:cubicBezTo>
                <a:moveTo>
                  <a:pt x="87" y="130"/>
                </a:moveTo>
                <a:cubicBezTo>
                  <a:pt x="91" y="125"/>
                  <a:pt x="96" y="119"/>
                  <a:pt x="101" y="114"/>
                </a:cubicBezTo>
                <a:cubicBezTo>
                  <a:pt x="101" y="117"/>
                  <a:pt x="100" y="119"/>
                  <a:pt x="100" y="121"/>
                </a:cubicBezTo>
                <a:cubicBezTo>
                  <a:pt x="97" y="125"/>
                  <a:pt x="93" y="128"/>
                  <a:pt x="87" y="130"/>
                </a:cubicBezTo>
                <a:moveTo>
                  <a:pt x="106" y="74"/>
                </a:moveTo>
                <a:cubicBezTo>
                  <a:pt x="106" y="68"/>
                  <a:pt x="106" y="62"/>
                  <a:pt x="106" y="56"/>
                </a:cubicBezTo>
                <a:cubicBezTo>
                  <a:pt x="107" y="56"/>
                  <a:pt x="107" y="56"/>
                  <a:pt x="107" y="56"/>
                </a:cubicBezTo>
                <a:cubicBezTo>
                  <a:pt x="107" y="55"/>
                  <a:pt x="108" y="54"/>
                  <a:pt x="108" y="53"/>
                </a:cubicBezTo>
                <a:cubicBezTo>
                  <a:pt x="109" y="50"/>
                  <a:pt x="111" y="48"/>
                  <a:pt x="114" y="46"/>
                </a:cubicBezTo>
                <a:cubicBezTo>
                  <a:pt x="117" y="44"/>
                  <a:pt x="121" y="42"/>
                  <a:pt x="125" y="42"/>
                </a:cubicBezTo>
                <a:cubicBezTo>
                  <a:pt x="126" y="42"/>
                  <a:pt x="126" y="42"/>
                  <a:pt x="126" y="42"/>
                </a:cubicBezTo>
                <a:cubicBezTo>
                  <a:pt x="126" y="42"/>
                  <a:pt x="126" y="42"/>
                  <a:pt x="126" y="42"/>
                </a:cubicBezTo>
                <a:cubicBezTo>
                  <a:pt x="128" y="43"/>
                  <a:pt x="131" y="43"/>
                  <a:pt x="132" y="44"/>
                </a:cubicBezTo>
                <a:cubicBezTo>
                  <a:pt x="134" y="45"/>
                  <a:pt x="136" y="47"/>
                  <a:pt x="137" y="49"/>
                </a:cubicBezTo>
                <a:cubicBezTo>
                  <a:pt x="138" y="52"/>
                  <a:pt x="139" y="54"/>
                  <a:pt x="139" y="57"/>
                </a:cubicBezTo>
                <a:cubicBezTo>
                  <a:pt x="139" y="63"/>
                  <a:pt x="136" y="68"/>
                  <a:pt x="133" y="72"/>
                </a:cubicBezTo>
                <a:cubicBezTo>
                  <a:pt x="129" y="76"/>
                  <a:pt x="124" y="78"/>
                  <a:pt x="118" y="78"/>
                </a:cubicBezTo>
                <a:cubicBezTo>
                  <a:pt x="114" y="78"/>
                  <a:pt x="110" y="77"/>
                  <a:pt x="106" y="74"/>
                </a:cubicBezTo>
                <a:cubicBezTo>
                  <a:pt x="106" y="74"/>
                  <a:pt x="106" y="74"/>
                  <a:pt x="106" y="74"/>
                </a:cubicBezTo>
                <a:moveTo>
                  <a:pt x="107" y="41"/>
                </a:moveTo>
                <a:cubicBezTo>
                  <a:pt x="109" y="36"/>
                  <a:pt x="111" y="33"/>
                  <a:pt x="115" y="31"/>
                </a:cubicBezTo>
                <a:cubicBezTo>
                  <a:pt x="118" y="29"/>
                  <a:pt x="121" y="29"/>
                  <a:pt x="124" y="29"/>
                </a:cubicBezTo>
                <a:cubicBezTo>
                  <a:pt x="124" y="29"/>
                  <a:pt x="124" y="29"/>
                  <a:pt x="124" y="29"/>
                </a:cubicBezTo>
                <a:cubicBezTo>
                  <a:pt x="125" y="29"/>
                  <a:pt x="126" y="29"/>
                  <a:pt x="126" y="29"/>
                </a:cubicBezTo>
                <a:cubicBezTo>
                  <a:pt x="126" y="29"/>
                  <a:pt x="126" y="29"/>
                  <a:pt x="126" y="29"/>
                </a:cubicBezTo>
                <a:cubicBezTo>
                  <a:pt x="130" y="29"/>
                  <a:pt x="133" y="30"/>
                  <a:pt x="137" y="32"/>
                </a:cubicBezTo>
                <a:cubicBezTo>
                  <a:pt x="140" y="33"/>
                  <a:pt x="143" y="36"/>
                  <a:pt x="145" y="40"/>
                </a:cubicBezTo>
                <a:cubicBezTo>
                  <a:pt x="148" y="47"/>
                  <a:pt x="150" y="53"/>
                  <a:pt x="150" y="58"/>
                </a:cubicBezTo>
                <a:cubicBezTo>
                  <a:pt x="150" y="68"/>
                  <a:pt x="146" y="77"/>
                  <a:pt x="140" y="83"/>
                </a:cubicBezTo>
                <a:cubicBezTo>
                  <a:pt x="135" y="89"/>
                  <a:pt x="127" y="92"/>
                  <a:pt x="119" y="92"/>
                </a:cubicBezTo>
                <a:cubicBezTo>
                  <a:pt x="119" y="92"/>
                  <a:pt x="119" y="92"/>
                  <a:pt x="119" y="92"/>
                </a:cubicBezTo>
                <a:cubicBezTo>
                  <a:pt x="115" y="92"/>
                  <a:pt x="110" y="91"/>
                  <a:pt x="106" y="89"/>
                </a:cubicBezTo>
                <a:cubicBezTo>
                  <a:pt x="105" y="90"/>
                  <a:pt x="105" y="90"/>
                  <a:pt x="105" y="90"/>
                </a:cubicBezTo>
                <a:cubicBezTo>
                  <a:pt x="105" y="86"/>
                  <a:pt x="105" y="82"/>
                  <a:pt x="105" y="78"/>
                </a:cubicBezTo>
                <a:cubicBezTo>
                  <a:pt x="110" y="81"/>
                  <a:pt x="114" y="82"/>
                  <a:pt x="118" y="82"/>
                </a:cubicBezTo>
                <a:cubicBezTo>
                  <a:pt x="118" y="82"/>
                  <a:pt x="118" y="82"/>
                  <a:pt x="118" y="82"/>
                </a:cubicBezTo>
                <a:cubicBezTo>
                  <a:pt x="131" y="82"/>
                  <a:pt x="142" y="71"/>
                  <a:pt x="142" y="57"/>
                </a:cubicBezTo>
                <a:cubicBezTo>
                  <a:pt x="142" y="54"/>
                  <a:pt x="142" y="50"/>
                  <a:pt x="140" y="47"/>
                </a:cubicBezTo>
                <a:cubicBezTo>
                  <a:pt x="139" y="44"/>
                  <a:pt x="137" y="42"/>
                  <a:pt x="134" y="41"/>
                </a:cubicBezTo>
                <a:cubicBezTo>
                  <a:pt x="132" y="40"/>
                  <a:pt x="129" y="39"/>
                  <a:pt x="126" y="39"/>
                </a:cubicBezTo>
                <a:cubicBezTo>
                  <a:pt x="126" y="39"/>
                  <a:pt x="126" y="39"/>
                  <a:pt x="126" y="39"/>
                </a:cubicBezTo>
                <a:cubicBezTo>
                  <a:pt x="126" y="39"/>
                  <a:pt x="126" y="39"/>
                  <a:pt x="126" y="39"/>
                </a:cubicBezTo>
                <a:cubicBezTo>
                  <a:pt x="126" y="39"/>
                  <a:pt x="126" y="39"/>
                  <a:pt x="126" y="39"/>
                </a:cubicBezTo>
                <a:cubicBezTo>
                  <a:pt x="126" y="39"/>
                  <a:pt x="126" y="39"/>
                  <a:pt x="126" y="39"/>
                </a:cubicBezTo>
                <a:cubicBezTo>
                  <a:pt x="126" y="39"/>
                  <a:pt x="126" y="39"/>
                  <a:pt x="126" y="39"/>
                </a:cubicBezTo>
                <a:cubicBezTo>
                  <a:pt x="126" y="39"/>
                  <a:pt x="126" y="39"/>
                  <a:pt x="126" y="39"/>
                </a:cubicBezTo>
                <a:cubicBezTo>
                  <a:pt x="126" y="39"/>
                  <a:pt x="125" y="39"/>
                  <a:pt x="125" y="39"/>
                </a:cubicBezTo>
                <a:cubicBezTo>
                  <a:pt x="125" y="39"/>
                  <a:pt x="125" y="39"/>
                  <a:pt x="125" y="39"/>
                </a:cubicBezTo>
                <a:cubicBezTo>
                  <a:pt x="118" y="39"/>
                  <a:pt x="113" y="42"/>
                  <a:pt x="109" y="45"/>
                </a:cubicBezTo>
                <a:cubicBezTo>
                  <a:pt x="108" y="46"/>
                  <a:pt x="107" y="47"/>
                  <a:pt x="107" y="48"/>
                </a:cubicBezTo>
                <a:cubicBezTo>
                  <a:pt x="107" y="46"/>
                  <a:pt x="107" y="43"/>
                  <a:pt x="107" y="40"/>
                </a:cubicBezTo>
                <a:cubicBezTo>
                  <a:pt x="107" y="41"/>
                  <a:pt x="107" y="41"/>
                  <a:pt x="107" y="41"/>
                </a:cubicBezTo>
                <a:moveTo>
                  <a:pt x="86" y="45"/>
                </a:moveTo>
                <a:cubicBezTo>
                  <a:pt x="86" y="45"/>
                  <a:pt x="86" y="45"/>
                  <a:pt x="86" y="45"/>
                </a:cubicBezTo>
                <a:cubicBezTo>
                  <a:pt x="92" y="40"/>
                  <a:pt x="98" y="34"/>
                  <a:pt x="104" y="28"/>
                </a:cubicBezTo>
                <a:cubicBezTo>
                  <a:pt x="104" y="28"/>
                  <a:pt x="104" y="28"/>
                  <a:pt x="104" y="28"/>
                </a:cubicBezTo>
                <a:cubicBezTo>
                  <a:pt x="104" y="30"/>
                  <a:pt x="104" y="33"/>
                  <a:pt x="104" y="35"/>
                </a:cubicBezTo>
                <a:cubicBezTo>
                  <a:pt x="98" y="41"/>
                  <a:pt x="92" y="48"/>
                  <a:pt x="86" y="54"/>
                </a:cubicBezTo>
                <a:cubicBezTo>
                  <a:pt x="86" y="56"/>
                  <a:pt x="86" y="56"/>
                  <a:pt x="86" y="56"/>
                </a:cubicBezTo>
                <a:cubicBezTo>
                  <a:pt x="87" y="56"/>
                  <a:pt x="87" y="56"/>
                  <a:pt x="87" y="56"/>
                </a:cubicBezTo>
                <a:cubicBezTo>
                  <a:pt x="88" y="55"/>
                  <a:pt x="89" y="54"/>
                  <a:pt x="90" y="53"/>
                </a:cubicBezTo>
                <a:cubicBezTo>
                  <a:pt x="90" y="52"/>
                  <a:pt x="90" y="52"/>
                  <a:pt x="90" y="52"/>
                </a:cubicBezTo>
                <a:cubicBezTo>
                  <a:pt x="95" y="47"/>
                  <a:pt x="99" y="43"/>
                  <a:pt x="104" y="38"/>
                </a:cubicBezTo>
                <a:cubicBezTo>
                  <a:pt x="103" y="45"/>
                  <a:pt x="103" y="52"/>
                  <a:pt x="103" y="59"/>
                </a:cubicBezTo>
                <a:cubicBezTo>
                  <a:pt x="102" y="60"/>
                  <a:pt x="102" y="60"/>
                  <a:pt x="102" y="60"/>
                </a:cubicBezTo>
                <a:cubicBezTo>
                  <a:pt x="97" y="66"/>
                  <a:pt x="93" y="72"/>
                  <a:pt x="88" y="79"/>
                </a:cubicBezTo>
                <a:cubicBezTo>
                  <a:pt x="88" y="79"/>
                  <a:pt x="88" y="80"/>
                  <a:pt x="88" y="80"/>
                </a:cubicBezTo>
                <a:cubicBezTo>
                  <a:pt x="88" y="80"/>
                  <a:pt x="88" y="80"/>
                  <a:pt x="89" y="80"/>
                </a:cubicBezTo>
                <a:cubicBezTo>
                  <a:pt x="89" y="80"/>
                  <a:pt x="89" y="80"/>
                  <a:pt x="89" y="80"/>
                </a:cubicBezTo>
                <a:cubicBezTo>
                  <a:pt x="94" y="74"/>
                  <a:pt x="98" y="68"/>
                  <a:pt x="102" y="62"/>
                </a:cubicBezTo>
                <a:cubicBezTo>
                  <a:pt x="102" y="66"/>
                  <a:pt x="102" y="70"/>
                  <a:pt x="102" y="74"/>
                </a:cubicBezTo>
                <a:cubicBezTo>
                  <a:pt x="102" y="74"/>
                  <a:pt x="102" y="74"/>
                  <a:pt x="101" y="74"/>
                </a:cubicBezTo>
                <a:cubicBezTo>
                  <a:pt x="101" y="74"/>
                  <a:pt x="101" y="74"/>
                  <a:pt x="101" y="74"/>
                </a:cubicBezTo>
                <a:cubicBezTo>
                  <a:pt x="96" y="80"/>
                  <a:pt x="91" y="86"/>
                  <a:pt x="87" y="92"/>
                </a:cubicBezTo>
                <a:cubicBezTo>
                  <a:pt x="86" y="93"/>
                  <a:pt x="87" y="93"/>
                  <a:pt x="87" y="93"/>
                </a:cubicBezTo>
                <a:cubicBezTo>
                  <a:pt x="87" y="94"/>
                  <a:pt x="87" y="94"/>
                  <a:pt x="87" y="94"/>
                </a:cubicBezTo>
                <a:cubicBezTo>
                  <a:pt x="88" y="94"/>
                  <a:pt x="88" y="93"/>
                  <a:pt x="88" y="93"/>
                </a:cubicBezTo>
                <a:cubicBezTo>
                  <a:pt x="93" y="87"/>
                  <a:pt x="97" y="81"/>
                  <a:pt x="102" y="75"/>
                </a:cubicBezTo>
                <a:cubicBezTo>
                  <a:pt x="101" y="88"/>
                  <a:pt x="101" y="101"/>
                  <a:pt x="101" y="113"/>
                </a:cubicBezTo>
                <a:cubicBezTo>
                  <a:pt x="99" y="113"/>
                  <a:pt x="99" y="113"/>
                  <a:pt x="99" y="113"/>
                </a:cubicBezTo>
                <a:cubicBezTo>
                  <a:pt x="94" y="118"/>
                  <a:pt x="89" y="124"/>
                  <a:pt x="84" y="131"/>
                </a:cubicBezTo>
                <a:cubicBezTo>
                  <a:pt x="84" y="131"/>
                  <a:pt x="84" y="131"/>
                  <a:pt x="84" y="131"/>
                </a:cubicBezTo>
                <a:cubicBezTo>
                  <a:pt x="84" y="131"/>
                  <a:pt x="84" y="131"/>
                  <a:pt x="84" y="131"/>
                </a:cubicBezTo>
                <a:cubicBezTo>
                  <a:pt x="76" y="134"/>
                  <a:pt x="67" y="136"/>
                  <a:pt x="56" y="136"/>
                </a:cubicBezTo>
                <a:cubicBezTo>
                  <a:pt x="56" y="136"/>
                  <a:pt x="56" y="136"/>
                  <a:pt x="56" y="136"/>
                </a:cubicBezTo>
                <a:cubicBezTo>
                  <a:pt x="55" y="136"/>
                  <a:pt x="53" y="136"/>
                  <a:pt x="51" y="136"/>
                </a:cubicBezTo>
                <a:cubicBezTo>
                  <a:pt x="22" y="134"/>
                  <a:pt x="12" y="122"/>
                  <a:pt x="8" y="115"/>
                </a:cubicBezTo>
                <a:cubicBezTo>
                  <a:pt x="7" y="90"/>
                  <a:pt x="7" y="55"/>
                  <a:pt x="4" y="28"/>
                </a:cubicBezTo>
                <a:cubicBezTo>
                  <a:pt x="5" y="29"/>
                  <a:pt x="5" y="29"/>
                  <a:pt x="6" y="29"/>
                </a:cubicBezTo>
                <a:cubicBezTo>
                  <a:pt x="8" y="31"/>
                  <a:pt x="12" y="32"/>
                  <a:pt x="18" y="34"/>
                </a:cubicBezTo>
                <a:cubicBezTo>
                  <a:pt x="29" y="36"/>
                  <a:pt x="41" y="38"/>
                  <a:pt x="56" y="38"/>
                </a:cubicBezTo>
                <a:cubicBezTo>
                  <a:pt x="64" y="38"/>
                  <a:pt x="72" y="37"/>
                  <a:pt x="81" y="36"/>
                </a:cubicBezTo>
                <a:cubicBezTo>
                  <a:pt x="83" y="36"/>
                  <a:pt x="87" y="35"/>
                  <a:pt x="90" y="34"/>
                </a:cubicBezTo>
                <a:cubicBezTo>
                  <a:pt x="93" y="34"/>
                  <a:pt x="95" y="33"/>
                  <a:pt x="97" y="32"/>
                </a:cubicBezTo>
                <a:cubicBezTo>
                  <a:pt x="93" y="36"/>
                  <a:pt x="89" y="40"/>
                  <a:pt x="85" y="43"/>
                </a:cubicBezTo>
                <a:cubicBezTo>
                  <a:pt x="85" y="44"/>
                  <a:pt x="85" y="44"/>
                  <a:pt x="85" y="45"/>
                </a:cubicBezTo>
                <a:cubicBezTo>
                  <a:pt x="85" y="45"/>
                  <a:pt x="85" y="45"/>
                  <a:pt x="86" y="45"/>
                </a:cubicBezTo>
                <a:moveTo>
                  <a:pt x="15" y="29"/>
                </a:moveTo>
                <a:cubicBezTo>
                  <a:pt x="12" y="28"/>
                  <a:pt x="9" y="27"/>
                  <a:pt x="8" y="26"/>
                </a:cubicBezTo>
                <a:cubicBezTo>
                  <a:pt x="6" y="25"/>
                  <a:pt x="5" y="24"/>
                  <a:pt x="5" y="23"/>
                </a:cubicBezTo>
                <a:cubicBezTo>
                  <a:pt x="5" y="23"/>
                  <a:pt x="5" y="22"/>
                  <a:pt x="5" y="22"/>
                </a:cubicBezTo>
                <a:cubicBezTo>
                  <a:pt x="4" y="21"/>
                  <a:pt x="5" y="19"/>
                  <a:pt x="7" y="17"/>
                </a:cubicBezTo>
                <a:cubicBezTo>
                  <a:pt x="10" y="15"/>
                  <a:pt x="15" y="12"/>
                  <a:pt x="20" y="10"/>
                </a:cubicBezTo>
                <a:cubicBezTo>
                  <a:pt x="24" y="8"/>
                  <a:pt x="29" y="6"/>
                  <a:pt x="33" y="6"/>
                </a:cubicBezTo>
                <a:cubicBezTo>
                  <a:pt x="40" y="4"/>
                  <a:pt x="49" y="4"/>
                  <a:pt x="57" y="4"/>
                </a:cubicBezTo>
                <a:cubicBezTo>
                  <a:pt x="65" y="4"/>
                  <a:pt x="72" y="4"/>
                  <a:pt x="79" y="5"/>
                </a:cubicBezTo>
                <a:cubicBezTo>
                  <a:pt x="85" y="6"/>
                  <a:pt x="90" y="6"/>
                  <a:pt x="91" y="7"/>
                </a:cubicBezTo>
                <a:cubicBezTo>
                  <a:pt x="97" y="9"/>
                  <a:pt x="100" y="11"/>
                  <a:pt x="102" y="13"/>
                </a:cubicBezTo>
                <a:cubicBezTo>
                  <a:pt x="104" y="15"/>
                  <a:pt x="104" y="17"/>
                  <a:pt x="104" y="19"/>
                </a:cubicBezTo>
                <a:cubicBezTo>
                  <a:pt x="104" y="19"/>
                  <a:pt x="104" y="20"/>
                  <a:pt x="104" y="20"/>
                </a:cubicBezTo>
                <a:cubicBezTo>
                  <a:pt x="104" y="22"/>
                  <a:pt x="103" y="23"/>
                  <a:pt x="102" y="25"/>
                </a:cubicBezTo>
                <a:cubicBezTo>
                  <a:pt x="101" y="26"/>
                  <a:pt x="100" y="27"/>
                  <a:pt x="98" y="28"/>
                </a:cubicBezTo>
                <a:cubicBezTo>
                  <a:pt x="93" y="20"/>
                  <a:pt x="78" y="17"/>
                  <a:pt x="58" y="17"/>
                </a:cubicBezTo>
                <a:cubicBezTo>
                  <a:pt x="55" y="17"/>
                  <a:pt x="51" y="17"/>
                  <a:pt x="47" y="17"/>
                </a:cubicBezTo>
                <a:cubicBezTo>
                  <a:pt x="29" y="18"/>
                  <a:pt x="14" y="25"/>
                  <a:pt x="15" y="29"/>
                </a:cubicBezTo>
                <a:moveTo>
                  <a:pt x="57" y="0"/>
                </a:moveTo>
                <a:cubicBezTo>
                  <a:pt x="48" y="0"/>
                  <a:pt x="40" y="1"/>
                  <a:pt x="32" y="2"/>
                </a:cubicBezTo>
                <a:cubicBezTo>
                  <a:pt x="27" y="3"/>
                  <a:pt x="20" y="6"/>
                  <a:pt x="13" y="9"/>
                </a:cubicBezTo>
                <a:cubicBezTo>
                  <a:pt x="10" y="11"/>
                  <a:pt x="7" y="13"/>
                  <a:pt x="5" y="15"/>
                </a:cubicBezTo>
                <a:cubicBezTo>
                  <a:pt x="3" y="17"/>
                  <a:pt x="1" y="19"/>
                  <a:pt x="1" y="22"/>
                </a:cubicBezTo>
                <a:cubicBezTo>
                  <a:pt x="1" y="23"/>
                  <a:pt x="1" y="23"/>
                  <a:pt x="1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4" y="50"/>
                  <a:pt x="3" y="90"/>
                  <a:pt x="5" y="117"/>
                </a:cubicBezTo>
                <a:cubicBezTo>
                  <a:pt x="5" y="117"/>
                  <a:pt x="5" y="117"/>
                  <a:pt x="5" y="117"/>
                </a:cubicBezTo>
                <a:cubicBezTo>
                  <a:pt x="6" y="119"/>
                  <a:pt x="8" y="122"/>
                  <a:pt x="10" y="124"/>
                </a:cubicBezTo>
                <a:cubicBezTo>
                  <a:pt x="10" y="124"/>
                  <a:pt x="10" y="124"/>
                  <a:pt x="10" y="124"/>
                </a:cubicBezTo>
                <a:cubicBezTo>
                  <a:pt x="9" y="125"/>
                  <a:pt x="9" y="125"/>
                  <a:pt x="9" y="126"/>
                </a:cubicBezTo>
                <a:cubicBezTo>
                  <a:pt x="9" y="128"/>
                  <a:pt x="10" y="130"/>
                  <a:pt x="10" y="131"/>
                </a:cubicBezTo>
                <a:cubicBezTo>
                  <a:pt x="10" y="131"/>
                  <a:pt x="10" y="131"/>
                  <a:pt x="10" y="131"/>
                </a:cubicBezTo>
                <a:cubicBezTo>
                  <a:pt x="10" y="132"/>
                  <a:pt x="10" y="132"/>
                  <a:pt x="10" y="132"/>
                </a:cubicBezTo>
                <a:cubicBezTo>
                  <a:pt x="11" y="133"/>
                  <a:pt x="11" y="133"/>
                  <a:pt x="11" y="133"/>
                </a:cubicBezTo>
                <a:cubicBezTo>
                  <a:pt x="11" y="133"/>
                  <a:pt x="11" y="133"/>
                  <a:pt x="11" y="133"/>
                </a:cubicBezTo>
                <a:cubicBezTo>
                  <a:pt x="14" y="136"/>
                  <a:pt x="19" y="138"/>
                  <a:pt x="24" y="140"/>
                </a:cubicBezTo>
                <a:cubicBezTo>
                  <a:pt x="30" y="142"/>
                  <a:pt x="37" y="144"/>
                  <a:pt x="43" y="144"/>
                </a:cubicBezTo>
                <a:cubicBezTo>
                  <a:pt x="48" y="145"/>
                  <a:pt x="53" y="145"/>
                  <a:pt x="57" y="145"/>
                </a:cubicBezTo>
                <a:cubicBezTo>
                  <a:pt x="70" y="145"/>
                  <a:pt x="80" y="143"/>
                  <a:pt x="87" y="140"/>
                </a:cubicBezTo>
                <a:cubicBezTo>
                  <a:pt x="90" y="139"/>
                  <a:pt x="93" y="138"/>
                  <a:pt x="95" y="137"/>
                </a:cubicBezTo>
                <a:cubicBezTo>
                  <a:pt x="97" y="135"/>
                  <a:pt x="98" y="134"/>
                  <a:pt x="99" y="132"/>
                </a:cubicBezTo>
                <a:cubicBezTo>
                  <a:pt x="98" y="132"/>
                  <a:pt x="98" y="132"/>
                  <a:pt x="98" y="132"/>
                </a:cubicBezTo>
                <a:cubicBezTo>
                  <a:pt x="98" y="132"/>
                  <a:pt x="98" y="132"/>
                  <a:pt x="98" y="132"/>
                </a:cubicBezTo>
                <a:cubicBezTo>
                  <a:pt x="98" y="131"/>
                  <a:pt x="98" y="129"/>
                  <a:pt x="98" y="128"/>
                </a:cubicBezTo>
                <a:cubicBezTo>
                  <a:pt x="101" y="126"/>
                  <a:pt x="102" y="125"/>
                  <a:pt x="104" y="123"/>
                </a:cubicBezTo>
                <a:cubicBezTo>
                  <a:pt x="104" y="123"/>
                  <a:pt x="104" y="123"/>
                  <a:pt x="104" y="123"/>
                </a:cubicBezTo>
                <a:cubicBezTo>
                  <a:pt x="104" y="123"/>
                  <a:pt x="104" y="123"/>
                  <a:pt x="104" y="123"/>
                </a:cubicBezTo>
                <a:cubicBezTo>
                  <a:pt x="104" y="123"/>
                  <a:pt x="104" y="123"/>
                  <a:pt x="104" y="123"/>
                </a:cubicBezTo>
                <a:cubicBezTo>
                  <a:pt x="104" y="122"/>
                  <a:pt x="104" y="122"/>
                  <a:pt x="104" y="122"/>
                </a:cubicBezTo>
                <a:cubicBezTo>
                  <a:pt x="104" y="113"/>
                  <a:pt x="105" y="103"/>
                  <a:pt x="105" y="92"/>
                </a:cubicBezTo>
                <a:cubicBezTo>
                  <a:pt x="109" y="95"/>
                  <a:pt x="114" y="96"/>
                  <a:pt x="119" y="96"/>
                </a:cubicBezTo>
                <a:cubicBezTo>
                  <a:pt x="119" y="96"/>
                  <a:pt x="119" y="96"/>
                  <a:pt x="119" y="96"/>
                </a:cubicBezTo>
                <a:cubicBezTo>
                  <a:pt x="137" y="96"/>
                  <a:pt x="153" y="80"/>
                  <a:pt x="153" y="58"/>
                </a:cubicBezTo>
                <a:cubicBezTo>
                  <a:pt x="153" y="52"/>
                  <a:pt x="152" y="46"/>
                  <a:pt x="149" y="39"/>
                </a:cubicBezTo>
                <a:cubicBezTo>
                  <a:pt x="146" y="34"/>
                  <a:pt x="142" y="30"/>
                  <a:pt x="138" y="28"/>
                </a:cubicBezTo>
                <a:cubicBezTo>
                  <a:pt x="134" y="26"/>
                  <a:pt x="130" y="25"/>
                  <a:pt x="127" y="25"/>
                </a:cubicBezTo>
                <a:cubicBezTo>
                  <a:pt x="126" y="25"/>
                  <a:pt x="125" y="25"/>
                  <a:pt x="124" y="25"/>
                </a:cubicBezTo>
                <a:cubicBezTo>
                  <a:pt x="121" y="25"/>
                  <a:pt x="116" y="26"/>
                  <a:pt x="113" y="28"/>
                </a:cubicBezTo>
                <a:cubicBezTo>
                  <a:pt x="111" y="29"/>
                  <a:pt x="109" y="31"/>
                  <a:pt x="108" y="32"/>
                </a:cubicBezTo>
                <a:cubicBezTo>
                  <a:pt x="108" y="32"/>
                  <a:pt x="108" y="32"/>
                  <a:pt x="108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108" y="27"/>
                  <a:pt x="108" y="23"/>
                  <a:pt x="108" y="19"/>
                </a:cubicBezTo>
                <a:cubicBezTo>
                  <a:pt x="108" y="19"/>
                  <a:pt x="108" y="19"/>
                  <a:pt x="108" y="19"/>
                </a:cubicBezTo>
                <a:cubicBezTo>
                  <a:pt x="108" y="19"/>
                  <a:pt x="108" y="19"/>
                  <a:pt x="108" y="19"/>
                </a:cubicBezTo>
                <a:cubicBezTo>
                  <a:pt x="108" y="16"/>
                  <a:pt x="107" y="13"/>
                  <a:pt x="104" y="10"/>
                </a:cubicBezTo>
                <a:cubicBezTo>
                  <a:pt x="102" y="7"/>
                  <a:pt x="98" y="5"/>
                  <a:pt x="92" y="3"/>
                </a:cubicBezTo>
                <a:cubicBezTo>
                  <a:pt x="90" y="3"/>
                  <a:pt x="85" y="2"/>
                  <a:pt x="79" y="1"/>
                </a:cubicBezTo>
                <a:cubicBezTo>
                  <a:pt x="73" y="1"/>
                  <a:pt x="65" y="0"/>
                  <a:pt x="57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1" name="CustomShape 62"/>
          <p:cNvSpPr/>
          <p:nvPr/>
        </p:nvSpPr>
        <p:spPr>
          <a:xfrm>
            <a:off x="2332440" y="375696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2" name="CustomShape 63"/>
          <p:cNvSpPr/>
          <p:nvPr/>
        </p:nvSpPr>
        <p:spPr>
          <a:xfrm>
            <a:off x="2332440" y="375696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3" name="CustomShape 64"/>
          <p:cNvSpPr/>
          <p:nvPr/>
        </p:nvSpPr>
        <p:spPr>
          <a:xfrm>
            <a:off x="2331000" y="3771000"/>
            <a:ext cx="360" cy="36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4" name="CustomShape 65"/>
          <p:cNvSpPr/>
          <p:nvPr/>
        </p:nvSpPr>
        <p:spPr>
          <a:xfrm>
            <a:off x="2331000" y="3771000"/>
            <a:ext cx="360" cy="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5" name="CustomShape 66"/>
          <p:cNvSpPr/>
          <p:nvPr/>
        </p:nvSpPr>
        <p:spPr>
          <a:xfrm>
            <a:off x="2331000" y="3771000"/>
            <a:ext cx="360" cy="36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6" name="CustomShape 67"/>
          <p:cNvSpPr/>
          <p:nvPr/>
        </p:nvSpPr>
        <p:spPr>
          <a:xfrm>
            <a:off x="2331000" y="377100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7" name="CustomShape 68"/>
          <p:cNvSpPr/>
          <p:nvPr/>
        </p:nvSpPr>
        <p:spPr>
          <a:xfrm>
            <a:off x="2292480" y="3779280"/>
            <a:ext cx="15120" cy="19080"/>
          </a:xfrm>
          <a:custGeom>
            <a:avLst/>
            <a:gdLst/>
            <a:ahLst/>
            <a:rect l="l" t="t" r="r" b="b"/>
            <a:pathLst>
              <a:path w="15" h="19">
                <a:moveTo>
                  <a:pt x="14" y="0"/>
                </a:moveTo>
                <a:cubicBezTo>
                  <a:pt x="14" y="0"/>
                  <a:pt x="13" y="0"/>
                  <a:pt x="13" y="0"/>
                </a:cubicBezTo>
                <a:cubicBezTo>
                  <a:pt x="9" y="6"/>
                  <a:pt x="5" y="12"/>
                  <a:pt x="1" y="17"/>
                </a:cubicBezTo>
                <a:cubicBezTo>
                  <a:pt x="0" y="18"/>
                  <a:pt x="0" y="18"/>
                  <a:pt x="1" y="19"/>
                </a:cubicBezTo>
                <a:cubicBezTo>
                  <a:pt x="1" y="19"/>
                  <a:pt x="1" y="19"/>
                  <a:pt x="1" y="19"/>
                </a:cubicBezTo>
                <a:cubicBezTo>
                  <a:pt x="2" y="19"/>
                  <a:pt x="2" y="19"/>
                  <a:pt x="2" y="18"/>
                </a:cubicBezTo>
                <a:cubicBezTo>
                  <a:pt x="6" y="13"/>
                  <a:pt x="10" y="7"/>
                  <a:pt x="15" y="1"/>
                </a:cubicBezTo>
                <a:cubicBezTo>
                  <a:pt x="15" y="1"/>
                  <a:pt x="15" y="0"/>
                  <a:pt x="14" y="0"/>
                </a:cubicBezTo>
                <a:cubicBezTo>
                  <a:pt x="14" y="0"/>
                  <a:pt x="14" y="0"/>
                  <a:pt x="14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8" name="CustomShape 69"/>
          <p:cNvSpPr/>
          <p:nvPr/>
        </p:nvSpPr>
        <p:spPr>
          <a:xfrm>
            <a:off x="2291400" y="3822840"/>
            <a:ext cx="12960" cy="15840"/>
          </a:xfrm>
          <a:custGeom>
            <a:avLst/>
            <a:gdLst/>
            <a:ahLst/>
            <a:rect l="l" t="t" r="r" b="b"/>
            <a:pathLst>
              <a:path w="13" h="16">
                <a:moveTo>
                  <a:pt x="12" y="0"/>
                </a:moveTo>
                <a:cubicBezTo>
                  <a:pt x="12" y="0"/>
                  <a:pt x="11" y="0"/>
                  <a:pt x="11" y="0"/>
                </a:cubicBezTo>
                <a:cubicBezTo>
                  <a:pt x="8" y="5"/>
                  <a:pt x="4" y="10"/>
                  <a:pt x="1" y="15"/>
                </a:cubicBezTo>
                <a:cubicBezTo>
                  <a:pt x="0" y="15"/>
                  <a:pt x="1" y="16"/>
                  <a:pt x="1" y="16"/>
                </a:cubicBezTo>
                <a:cubicBezTo>
                  <a:pt x="1" y="16"/>
                  <a:pt x="1" y="16"/>
                  <a:pt x="1" y="16"/>
                </a:cubicBezTo>
                <a:cubicBezTo>
                  <a:pt x="2" y="16"/>
                  <a:pt x="2" y="16"/>
                  <a:pt x="2" y="16"/>
                </a:cubicBezTo>
                <a:cubicBezTo>
                  <a:pt x="6" y="11"/>
                  <a:pt x="9" y="6"/>
                  <a:pt x="13" y="1"/>
                </a:cubicBezTo>
                <a:cubicBezTo>
                  <a:pt x="13" y="1"/>
                  <a:pt x="13" y="0"/>
                  <a:pt x="13" y="0"/>
                </a:cubicBezTo>
                <a:cubicBezTo>
                  <a:pt x="12" y="0"/>
                  <a:pt x="12" y="0"/>
                  <a:pt x="1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9" name="CustomShape 70"/>
          <p:cNvSpPr/>
          <p:nvPr/>
        </p:nvSpPr>
        <p:spPr>
          <a:xfrm>
            <a:off x="2290680" y="3836160"/>
            <a:ext cx="13680" cy="16920"/>
          </a:xfrm>
          <a:custGeom>
            <a:avLst/>
            <a:gdLst/>
            <a:ahLst/>
            <a:rect l="l" t="t" r="r" b="b"/>
            <a:pathLst>
              <a:path w="14" h="17">
                <a:moveTo>
                  <a:pt x="13" y="0"/>
                </a:moveTo>
                <a:cubicBezTo>
                  <a:pt x="13" y="0"/>
                  <a:pt x="13" y="0"/>
                  <a:pt x="13" y="0"/>
                </a:cubicBezTo>
                <a:cubicBezTo>
                  <a:pt x="8" y="5"/>
                  <a:pt x="4" y="10"/>
                  <a:pt x="0" y="1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7"/>
                  <a:pt x="0" y="17"/>
                  <a:pt x="1" y="17"/>
                </a:cubicBezTo>
                <a:cubicBezTo>
                  <a:pt x="1" y="17"/>
                  <a:pt x="1" y="16"/>
                  <a:pt x="1" y="16"/>
                </a:cubicBezTo>
                <a:cubicBezTo>
                  <a:pt x="5" y="11"/>
                  <a:pt x="10" y="6"/>
                  <a:pt x="14" y="1"/>
                </a:cubicBezTo>
                <a:cubicBezTo>
                  <a:pt x="14" y="1"/>
                  <a:pt x="14" y="0"/>
                  <a:pt x="14" y="0"/>
                </a:cubicBezTo>
                <a:cubicBezTo>
                  <a:pt x="14" y="0"/>
                  <a:pt x="13" y="0"/>
                  <a:pt x="1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0" name="CustomShape 71"/>
          <p:cNvSpPr/>
          <p:nvPr/>
        </p:nvSpPr>
        <p:spPr>
          <a:xfrm>
            <a:off x="2023200" y="3769920"/>
            <a:ext cx="167400" cy="132840"/>
          </a:xfrm>
          <a:custGeom>
            <a:avLst/>
            <a:gdLst/>
            <a:ahLst/>
            <a:rect l="l" t="t" r="r" b="b"/>
            <a:pathLst>
              <a:path w="165" h="131">
                <a:moveTo>
                  <a:pt x="15" y="0"/>
                </a:moveTo>
                <a:cubicBezTo>
                  <a:pt x="14" y="0"/>
                  <a:pt x="13" y="1"/>
                  <a:pt x="13" y="2"/>
                </a:cubicBezTo>
                <a:cubicBezTo>
                  <a:pt x="13" y="14"/>
                  <a:pt x="13" y="14"/>
                  <a:pt x="13" y="14"/>
                </a:cubicBezTo>
                <a:cubicBezTo>
                  <a:pt x="11" y="14"/>
                  <a:pt x="10" y="14"/>
                  <a:pt x="9" y="14"/>
                </a:cubicBezTo>
                <a:cubicBezTo>
                  <a:pt x="8" y="14"/>
                  <a:pt x="7" y="15"/>
                  <a:pt x="7" y="16"/>
                </a:cubicBezTo>
                <a:cubicBezTo>
                  <a:pt x="7" y="17"/>
                  <a:pt x="8" y="18"/>
                  <a:pt x="9" y="18"/>
                </a:cubicBezTo>
                <a:cubicBezTo>
                  <a:pt x="10" y="18"/>
                  <a:pt x="11" y="18"/>
                  <a:pt x="13" y="18"/>
                </a:cubicBezTo>
                <a:cubicBezTo>
                  <a:pt x="13" y="29"/>
                  <a:pt x="13" y="29"/>
                  <a:pt x="13" y="29"/>
                </a:cubicBezTo>
                <a:cubicBezTo>
                  <a:pt x="11" y="29"/>
                  <a:pt x="10" y="29"/>
                  <a:pt x="9" y="29"/>
                </a:cubicBezTo>
                <a:cubicBezTo>
                  <a:pt x="8" y="29"/>
                  <a:pt x="7" y="30"/>
                  <a:pt x="7" y="31"/>
                </a:cubicBezTo>
                <a:cubicBezTo>
                  <a:pt x="7" y="32"/>
                  <a:pt x="8" y="32"/>
                  <a:pt x="9" y="32"/>
                </a:cubicBezTo>
                <a:cubicBezTo>
                  <a:pt x="10" y="32"/>
                  <a:pt x="11" y="32"/>
                  <a:pt x="13" y="32"/>
                </a:cubicBezTo>
                <a:cubicBezTo>
                  <a:pt x="13" y="45"/>
                  <a:pt x="13" y="45"/>
                  <a:pt x="13" y="45"/>
                </a:cubicBezTo>
                <a:cubicBezTo>
                  <a:pt x="11" y="45"/>
                  <a:pt x="10" y="45"/>
                  <a:pt x="9" y="45"/>
                </a:cubicBezTo>
                <a:cubicBezTo>
                  <a:pt x="8" y="45"/>
                  <a:pt x="7" y="45"/>
                  <a:pt x="7" y="46"/>
                </a:cubicBezTo>
                <a:cubicBezTo>
                  <a:pt x="7" y="47"/>
                  <a:pt x="8" y="48"/>
                  <a:pt x="9" y="48"/>
                </a:cubicBezTo>
                <a:cubicBezTo>
                  <a:pt x="10" y="48"/>
                  <a:pt x="11" y="48"/>
                  <a:pt x="13" y="48"/>
                </a:cubicBezTo>
                <a:cubicBezTo>
                  <a:pt x="13" y="62"/>
                  <a:pt x="13" y="62"/>
                  <a:pt x="13" y="62"/>
                </a:cubicBezTo>
                <a:cubicBezTo>
                  <a:pt x="11" y="62"/>
                  <a:pt x="10" y="62"/>
                  <a:pt x="9" y="62"/>
                </a:cubicBezTo>
                <a:cubicBezTo>
                  <a:pt x="8" y="62"/>
                  <a:pt x="7" y="63"/>
                  <a:pt x="7" y="64"/>
                </a:cubicBezTo>
                <a:cubicBezTo>
                  <a:pt x="7" y="65"/>
                  <a:pt x="8" y="66"/>
                  <a:pt x="9" y="66"/>
                </a:cubicBezTo>
                <a:cubicBezTo>
                  <a:pt x="10" y="66"/>
                  <a:pt x="11" y="66"/>
                  <a:pt x="13" y="66"/>
                </a:cubicBezTo>
                <a:cubicBezTo>
                  <a:pt x="13" y="79"/>
                  <a:pt x="13" y="79"/>
                  <a:pt x="13" y="79"/>
                </a:cubicBezTo>
                <a:cubicBezTo>
                  <a:pt x="11" y="79"/>
                  <a:pt x="10" y="79"/>
                  <a:pt x="9" y="79"/>
                </a:cubicBezTo>
                <a:cubicBezTo>
                  <a:pt x="8" y="79"/>
                  <a:pt x="7" y="79"/>
                  <a:pt x="7" y="80"/>
                </a:cubicBezTo>
                <a:cubicBezTo>
                  <a:pt x="7" y="81"/>
                  <a:pt x="8" y="82"/>
                  <a:pt x="9" y="82"/>
                </a:cubicBezTo>
                <a:cubicBezTo>
                  <a:pt x="10" y="82"/>
                  <a:pt x="11" y="82"/>
                  <a:pt x="13" y="82"/>
                </a:cubicBezTo>
                <a:cubicBezTo>
                  <a:pt x="13" y="96"/>
                  <a:pt x="13" y="96"/>
                  <a:pt x="13" y="96"/>
                </a:cubicBezTo>
                <a:cubicBezTo>
                  <a:pt x="11" y="96"/>
                  <a:pt x="10" y="96"/>
                  <a:pt x="9" y="96"/>
                </a:cubicBezTo>
                <a:cubicBezTo>
                  <a:pt x="8" y="96"/>
                  <a:pt x="7" y="97"/>
                  <a:pt x="7" y="98"/>
                </a:cubicBezTo>
                <a:cubicBezTo>
                  <a:pt x="7" y="99"/>
                  <a:pt x="8" y="100"/>
                  <a:pt x="9" y="100"/>
                </a:cubicBezTo>
                <a:cubicBezTo>
                  <a:pt x="10" y="100"/>
                  <a:pt x="11" y="100"/>
                  <a:pt x="13" y="100"/>
                </a:cubicBezTo>
                <a:cubicBezTo>
                  <a:pt x="13" y="113"/>
                  <a:pt x="13" y="113"/>
                  <a:pt x="13" y="113"/>
                </a:cubicBezTo>
                <a:cubicBezTo>
                  <a:pt x="2" y="113"/>
                  <a:pt x="2" y="113"/>
                  <a:pt x="2" y="113"/>
                </a:cubicBezTo>
                <a:cubicBezTo>
                  <a:pt x="1" y="113"/>
                  <a:pt x="0" y="114"/>
                  <a:pt x="0" y="115"/>
                </a:cubicBezTo>
                <a:cubicBezTo>
                  <a:pt x="0" y="116"/>
                  <a:pt x="1" y="116"/>
                  <a:pt x="2" y="116"/>
                </a:cubicBezTo>
                <a:cubicBezTo>
                  <a:pt x="13" y="116"/>
                  <a:pt x="13" y="116"/>
                  <a:pt x="13" y="116"/>
                </a:cubicBezTo>
                <a:cubicBezTo>
                  <a:pt x="13" y="129"/>
                  <a:pt x="13" y="129"/>
                  <a:pt x="13" y="129"/>
                </a:cubicBezTo>
                <a:cubicBezTo>
                  <a:pt x="13" y="130"/>
                  <a:pt x="14" y="131"/>
                  <a:pt x="15" y="131"/>
                </a:cubicBezTo>
                <a:cubicBezTo>
                  <a:pt x="16" y="131"/>
                  <a:pt x="16" y="130"/>
                  <a:pt x="16" y="129"/>
                </a:cubicBezTo>
                <a:cubicBezTo>
                  <a:pt x="16" y="116"/>
                  <a:pt x="16" y="116"/>
                  <a:pt x="16" y="116"/>
                </a:cubicBezTo>
                <a:cubicBezTo>
                  <a:pt x="163" y="116"/>
                  <a:pt x="163" y="116"/>
                  <a:pt x="163" y="116"/>
                </a:cubicBezTo>
                <a:cubicBezTo>
                  <a:pt x="164" y="116"/>
                  <a:pt x="165" y="116"/>
                  <a:pt x="165" y="115"/>
                </a:cubicBezTo>
                <a:cubicBezTo>
                  <a:pt x="165" y="114"/>
                  <a:pt x="164" y="113"/>
                  <a:pt x="163" y="113"/>
                </a:cubicBezTo>
                <a:cubicBezTo>
                  <a:pt x="16" y="113"/>
                  <a:pt x="16" y="113"/>
                  <a:pt x="16" y="113"/>
                </a:cubicBezTo>
                <a:cubicBezTo>
                  <a:pt x="16" y="2"/>
                  <a:pt x="16" y="2"/>
                  <a:pt x="16" y="2"/>
                </a:cubicBezTo>
                <a:cubicBezTo>
                  <a:pt x="16" y="1"/>
                  <a:pt x="16" y="0"/>
                  <a:pt x="15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1" name="CustomShape 72"/>
          <p:cNvSpPr/>
          <p:nvPr/>
        </p:nvSpPr>
        <p:spPr>
          <a:xfrm>
            <a:off x="2084040" y="3781080"/>
            <a:ext cx="31320" cy="96120"/>
          </a:xfrm>
          <a:custGeom>
            <a:avLst/>
            <a:gdLst/>
            <a:ahLst/>
            <a:rect l="l" t="t" r="r" b="b"/>
            <a:pathLst>
              <a:path w="31" h="95">
                <a:moveTo>
                  <a:pt x="27" y="87"/>
                </a:moveTo>
                <a:cubicBezTo>
                  <a:pt x="27" y="86"/>
                  <a:pt x="27" y="86"/>
                  <a:pt x="28" y="85"/>
                </a:cubicBezTo>
                <a:cubicBezTo>
                  <a:pt x="28" y="86"/>
                  <a:pt x="28" y="86"/>
                  <a:pt x="28" y="86"/>
                </a:cubicBezTo>
                <a:cubicBezTo>
                  <a:pt x="27" y="87"/>
                  <a:pt x="27" y="87"/>
                  <a:pt x="27" y="87"/>
                </a:cubicBezTo>
                <a:moveTo>
                  <a:pt x="21" y="91"/>
                </a:moveTo>
                <a:cubicBezTo>
                  <a:pt x="21" y="90"/>
                  <a:pt x="21" y="89"/>
                  <a:pt x="21" y="88"/>
                </a:cubicBezTo>
                <a:cubicBezTo>
                  <a:pt x="22" y="84"/>
                  <a:pt x="25" y="81"/>
                  <a:pt x="28" y="78"/>
                </a:cubicBezTo>
                <a:cubicBezTo>
                  <a:pt x="28" y="79"/>
                  <a:pt x="28" y="81"/>
                  <a:pt x="28" y="82"/>
                </a:cubicBezTo>
                <a:cubicBezTo>
                  <a:pt x="27" y="82"/>
                  <a:pt x="27" y="82"/>
                  <a:pt x="27" y="82"/>
                </a:cubicBezTo>
                <a:cubicBezTo>
                  <a:pt x="27" y="82"/>
                  <a:pt x="27" y="83"/>
                  <a:pt x="27" y="83"/>
                </a:cubicBezTo>
                <a:cubicBezTo>
                  <a:pt x="26" y="85"/>
                  <a:pt x="24" y="87"/>
                  <a:pt x="23" y="89"/>
                </a:cubicBezTo>
                <a:cubicBezTo>
                  <a:pt x="22" y="90"/>
                  <a:pt x="21" y="90"/>
                  <a:pt x="21" y="91"/>
                </a:cubicBezTo>
                <a:moveTo>
                  <a:pt x="21" y="84"/>
                </a:moveTo>
                <a:cubicBezTo>
                  <a:pt x="21" y="83"/>
                  <a:pt x="21" y="82"/>
                  <a:pt x="21" y="80"/>
                </a:cubicBezTo>
                <a:cubicBezTo>
                  <a:pt x="21" y="80"/>
                  <a:pt x="21" y="80"/>
                  <a:pt x="21" y="80"/>
                </a:cubicBezTo>
                <a:cubicBezTo>
                  <a:pt x="23" y="76"/>
                  <a:pt x="25" y="73"/>
                  <a:pt x="28" y="70"/>
                </a:cubicBezTo>
                <a:cubicBezTo>
                  <a:pt x="28" y="72"/>
                  <a:pt x="28" y="74"/>
                  <a:pt x="28" y="75"/>
                </a:cubicBezTo>
                <a:cubicBezTo>
                  <a:pt x="25" y="78"/>
                  <a:pt x="23" y="81"/>
                  <a:pt x="21" y="84"/>
                </a:cubicBezTo>
                <a:moveTo>
                  <a:pt x="21" y="77"/>
                </a:moveTo>
                <a:cubicBezTo>
                  <a:pt x="21" y="75"/>
                  <a:pt x="21" y="73"/>
                  <a:pt x="21" y="72"/>
                </a:cubicBezTo>
                <a:cubicBezTo>
                  <a:pt x="23" y="68"/>
                  <a:pt x="25" y="65"/>
                  <a:pt x="27" y="61"/>
                </a:cubicBezTo>
                <a:cubicBezTo>
                  <a:pt x="27" y="63"/>
                  <a:pt x="27" y="66"/>
                  <a:pt x="27" y="68"/>
                </a:cubicBezTo>
                <a:cubicBezTo>
                  <a:pt x="27" y="68"/>
                  <a:pt x="27" y="68"/>
                  <a:pt x="27" y="68"/>
                </a:cubicBezTo>
                <a:cubicBezTo>
                  <a:pt x="25" y="71"/>
                  <a:pt x="23" y="74"/>
                  <a:pt x="21" y="77"/>
                </a:cubicBezTo>
                <a:moveTo>
                  <a:pt x="21" y="68"/>
                </a:moveTo>
                <a:cubicBezTo>
                  <a:pt x="21" y="67"/>
                  <a:pt x="21" y="65"/>
                  <a:pt x="21" y="64"/>
                </a:cubicBezTo>
                <a:cubicBezTo>
                  <a:pt x="21" y="64"/>
                  <a:pt x="21" y="64"/>
                  <a:pt x="21" y="64"/>
                </a:cubicBezTo>
                <a:cubicBezTo>
                  <a:pt x="23" y="60"/>
                  <a:pt x="25" y="57"/>
                  <a:pt x="27" y="53"/>
                </a:cubicBezTo>
                <a:cubicBezTo>
                  <a:pt x="27" y="55"/>
                  <a:pt x="27" y="57"/>
                  <a:pt x="27" y="59"/>
                </a:cubicBezTo>
                <a:cubicBezTo>
                  <a:pt x="27" y="59"/>
                  <a:pt x="27" y="59"/>
                  <a:pt x="27" y="59"/>
                </a:cubicBezTo>
                <a:cubicBezTo>
                  <a:pt x="25" y="62"/>
                  <a:pt x="23" y="65"/>
                  <a:pt x="21" y="68"/>
                </a:cubicBezTo>
                <a:moveTo>
                  <a:pt x="21" y="61"/>
                </a:moveTo>
                <a:cubicBezTo>
                  <a:pt x="21" y="58"/>
                  <a:pt x="21" y="55"/>
                  <a:pt x="21" y="52"/>
                </a:cubicBezTo>
                <a:cubicBezTo>
                  <a:pt x="23" y="48"/>
                  <a:pt x="25" y="45"/>
                  <a:pt x="27" y="42"/>
                </a:cubicBezTo>
                <a:cubicBezTo>
                  <a:pt x="27" y="45"/>
                  <a:pt x="27" y="47"/>
                  <a:pt x="27" y="50"/>
                </a:cubicBezTo>
                <a:cubicBezTo>
                  <a:pt x="25" y="53"/>
                  <a:pt x="23" y="57"/>
                  <a:pt x="21" y="61"/>
                </a:cubicBezTo>
                <a:moveTo>
                  <a:pt x="21" y="49"/>
                </a:moveTo>
                <a:cubicBezTo>
                  <a:pt x="20" y="47"/>
                  <a:pt x="20" y="45"/>
                  <a:pt x="20" y="43"/>
                </a:cubicBezTo>
                <a:cubicBezTo>
                  <a:pt x="23" y="40"/>
                  <a:pt x="25" y="37"/>
                  <a:pt x="27" y="34"/>
                </a:cubicBezTo>
                <a:cubicBezTo>
                  <a:pt x="27" y="36"/>
                  <a:pt x="27" y="37"/>
                  <a:pt x="27" y="39"/>
                </a:cubicBezTo>
                <a:cubicBezTo>
                  <a:pt x="27" y="39"/>
                  <a:pt x="27" y="39"/>
                  <a:pt x="27" y="39"/>
                </a:cubicBezTo>
                <a:cubicBezTo>
                  <a:pt x="25" y="42"/>
                  <a:pt x="22" y="45"/>
                  <a:pt x="21" y="49"/>
                </a:cubicBezTo>
                <a:moveTo>
                  <a:pt x="20" y="40"/>
                </a:moveTo>
                <a:cubicBezTo>
                  <a:pt x="20" y="39"/>
                  <a:pt x="20" y="38"/>
                  <a:pt x="20" y="38"/>
                </a:cubicBezTo>
                <a:cubicBezTo>
                  <a:pt x="21" y="38"/>
                  <a:pt x="21" y="38"/>
                  <a:pt x="21" y="38"/>
                </a:cubicBezTo>
                <a:cubicBezTo>
                  <a:pt x="21" y="37"/>
                  <a:pt x="21" y="37"/>
                  <a:pt x="21" y="36"/>
                </a:cubicBezTo>
                <a:cubicBezTo>
                  <a:pt x="21" y="36"/>
                  <a:pt x="21" y="36"/>
                  <a:pt x="21" y="36"/>
                </a:cubicBezTo>
                <a:cubicBezTo>
                  <a:pt x="23" y="33"/>
                  <a:pt x="25" y="29"/>
                  <a:pt x="27" y="26"/>
                </a:cubicBezTo>
                <a:cubicBezTo>
                  <a:pt x="27" y="28"/>
                  <a:pt x="27" y="30"/>
                  <a:pt x="27" y="32"/>
                </a:cubicBezTo>
                <a:cubicBezTo>
                  <a:pt x="26" y="32"/>
                  <a:pt x="26" y="32"/>
                  <a:pt x="26" y="32"/>
                </a:cubicBezTo>
                <a:cubicBezTo>
                  <a:pt x="24" y="35"/>
                  <a:pt x="22" y="37"/>
                  <a:pt x="20" y="40"/>
                </a:cubicBezTo>
                <a:moveTo>
                  <a:pt x="17" y="92"/>
                </a:moveTo>
                <a:cubicBezTo>
                  <a:pt x="12" y="91"/>
                  <a:pt x="9" y="91"/>
                  <a:pt x="4" y="91"/>
                </a:cubicBezTo>
                <a:cubicBezTo>
                  <a:pt x="4" y="82"/>
                  <a:pt x="4" y="70"/>
                  <a:pt x="4" y="57"/>
                </a:cubicBezTo>
                <a:cubicBezTo>
                  <a:pt x="4" y="40"/>
                  <a:pt x="4" y="22"/>
                  <a:pt x="4" y="13"/>
                </a:cubicBezTo>
                <a:cubicBezTo>
                  <a:pt x="7" y="13"/>
                  <a:pt x="10" y="13"/>
                  <a:pt x="12" y="13"/>
                </a:cubicBezTo>
                <a:cubicBezTo>
                  <a:pt x="14" y="13"/>
                  <a:pt x="16" y="13"/>
                  <a:pt x="17" y="13"/>
                </a:cubicBezTo>
                <a:cubicBezTo>
                  <a:pt x="17" y="17"/>
                  <a:pt x="17" y="26"/>
                  <a:pt x="17" y="36"/>
                </a:cubicBezTo>
                <a:cubicBezTo>
                  <a:pt x="17" y="50"/>
                  <a:pt x="17" y="67"/>
                  <a:pt x="17" y="79"/>
                </a:cubicBezTo>
                <a:cubicBezTo>
                  <a:pt x="17" y="84"/>
                  <a:pt x="17" y="88"/>
                  <a:pt x="17" y="92"/>
                </a:cubicBezTo>
                <a:moveTo>
                  <a:pt x="20" y="33"/>
                </a:moveTo>
                <a:cubicBezTo>
                  <a:pt x="20" y="30"/>
                  <a:pt x="20" y="27"/>
                  <a:pt x="20" y="25"/>
                </a:cubicBezTo>
                <a:cubicBezTo>
                  <a:pt x="23" y="21"/>
                  <a:pt x="25" y="17"/>
                  <a:pt x="27" y="13"/>
                </a:cubicBezTo>
                <a:cubicBezTo>
                  <a:pt x="27" y="16"/>
                  <a:pt x="27" y="19"/>
                  <a:pt x="27" y="23"/>
                </a:cubicBezTo>
                <a:cubicBezTo>
                  <a:pt x="25" y="26"/>
                  <a:pt x="23" y="30"/>
                  <a:pt x="20" y="33"/>
                </a:cubicBezTo>
                <a:moveTo>
                  <a:pt x="20" y="21"/>
                </a:moveTo>
                <a:cubicBezTo>
                  <a:pt x="20" y="18"/>
                  <a:pt x="20" y="15"/>
                  <a:pt x="20" y="13"/>
                </a:cubicBezTo>
                <a:cubicBezTo>
                  <a:pt x="20" y="13"/>
                  <a:pt x="20" y="13"/>
                  <a:pt x="20" y="13"/>
                </a:cubicBezTo>
                <a:cubicBezTo>
                  <a:pt x="23" y="10"/>
                  <a:pt x="25" y="8"/>
                  <a:pt x="27" y="6"/>
                </a:cubicBezTo>
                <a:cubicBezTo>
                  <a:pt x="27" y="6"/>
                  <a:pt x="27" y="7"/>
                  <a:pt x="27" y="7"/>
                </a:cubicBezTo>
                <a:cubicBezTo>
                  <a:pt x="27" y="8"/>
                  <a:pt x="27" y="9"/>
                  <a:pt x="27" y="10"/>
                </a:cubicBezTo>
                <a:cubicBezTo>
                  <a:pt x="27" y="10"/>
                  <a:pt x="27" y="10"/>
                  <a:pt x="27" y="10"/>
                </a:cubicBezTo>
                <a:cubicBezTo>
                  <a:pt x="25" y="14"/>
                  <a:pt x="22" y="18"/>
                  <a:pt x="20" y="21"/>
                </a:cubicBezTo>
                <a:moveTo>
                  <a:pt x="18" y="10"/>
                </a:moveTo>
                <a:cubicBezTo>
                  <a:pt x="17" y="10"/>
                  <a:pt x="12" y="10"/>
                  <a:pt x="7" y="10"/>
                </a:cubicBezTo>
                <a:cubicBezTo>
                  <a:pt x="10" y="7"/>
                  <a:pt x="13" y="5"/>
                  <a:pt x="14" y="4"/>
                </a:cubicBezTo>
                <a:cubicBezTo>
                  <a:pt x="15" y="4"/>
                  <a:pt x="19" y="4"/>
                  <a:pt x="23" y="4"/>
                </a:cubicBezTo>
                <a:cubicBezTo>
                  <a:pt x="23" y="4"/>
                  <a:pt x="24" y="4"/>
                  <a:pt x="25" y="4"/>
                </a:cubicBezTo>
                <a:cubicBezTo>
                  <a:pt x="23" y="6"/>
                  <a:pt x="21" y="8"/>
                  <a:pt x="18" y="10"/>
                </a:cubicBezTo>
                <a:moveTo>
                  <a:pt x="23" y="0"/>
                </a:moveTo>
                <a:cubicBezTo>
                  <a:pt x="18" y="0"/>
                  <a:pt x="13" y="0"/>
                  <a:pt x="13" y="0"/>
                </a:cubicBezTo>
                <a:cubicBezTo>
                  <a:pt x="13" y="0"/>
                  <a:pt x="12" y="0"/>
                  <a:pt x="12" y="1"/>
                </a:cubicBezTo>
                <a:cubicBezTo>
                  <a:pt x="12" y="1"/>
                  <a:pt x="11" y="2"/>
                  <a:pt x="9" y="3"/>
                </a:cubicBezTo>
                <a:cubicBezTo>
                  <a:pt x="7" y="5"/>
                  <a:pt x="4" y="7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20"/>
                  <a:pt x="0" y="39"/>
                  <a:pt x="0" y="57"/>
                </a:cubicBezTo>
                <a:cubicBezTo>
                  <a:pt x="0" y="71"/>
                  <a:pt x="0" y="84"/>
                  <a:pt x="0" y="93"/>
                </a:cubicBezTo>
                <a:cubicBezTo>
                  <a:pt x="1" y="93"/>
                  <a:pt x="1" y="93"/>
                  <a:pt x="1" y="93"/>
                </a:cubicBezTo>
                <a:cubicBezTo>
                  <a:pt x="1" y="94"/>
                  <a:pt x="2" y="94"/>
                  <a:pt x="2" y="95"/>
                </a:cubicBezTo>
                <a:cubicBezTo>
                  <a:pt x="9" y="95"/>
                  <a:pt x="12" y="95"/>
                  <a:pt x="18" y="95"/>
                </a:cubicBezTo>
                <a:cubicBezTo>
                  <a:pt x="18" y="95"/>
                  <a:pt x="19" y="95"/>
                  <a:pt x="19" y="95"/>
                </a:cubicBezTo>
                <a:cubicBezTo>
                  <a:pt x="19" y="95"/>
                  <a:pt x="19" y="95"/>
                  <a:pt x="20" y="95"/>
                </a:cubicBezTo>
                <a:cubicBezTo>
                  <a:pt x="20" y="95"/>
                  <a:pt x="20" y="95"/>
                  <a:pt x="20" y="95"/>
                </a:cubicBezTo>
                <a:cubicBezTo>
                  <a:pt x="23" y="93"/>
                  <a:pt x="27" y="91"/>
                  <a:pt x="30" y="89"/>
                </a:cubicBezTo>
                <a:cubicBezTo>
                  <a:pt x="31" y="88"/>
                  <a:pt x="31" y="88"/>
                  <a:pt x="31" y="88"/>
                </a:cubicBezTo>
                <a:cubicBezTo>
                  <a:pt x="31" y="88"/>
                  <a:pt x="31" y="88"/>
                  <a:pt x="31" y="88"/>
                </a:cubicBezTo>
                <a:cubicBezTo>
                  <a:pt x="31" y="88"/>
                  <a:pt x="31" y="88"/>
                  <a:pt x="31" y="88"/>
                </a:cubicBezTo>
                <a:cubicBezTo>
                  <a:pt x="31" y="88"/>
                  <a:pt x="31" y="88"/>
                  <a:pt x="31" y="87"/>
                </a:cubicBezTo>
                <a:cubicBezTo>
                  <a:pt x="31" y="72"/>
                  <a:pt x="31" y="23"/>
                  <a:pt x="31" y="7"/>
                </a:cubicBezTo>
                <a:cubicBezTo>
                  <a:pt x="31" y="5"/>
                  <a:pt x="31" y="4"/>
                  <a:pt x="31" y="3"/>
                </a:cubicBezTo>
                <a:cubicBezTo>
                  <a:pt x="31" y="3"/>
                  <a:pt x="31" y="3"/>
                  <a:pt x="31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1"/>
                  <a:pt x="31" y="1"/>
                  <a:pt x="31" y="1"/>
                </a:cubicBezTo>
                <a:cubicBezTo>
                  <a:pt x="31" y="1"/>
                  <a:pt x="31" y="1"/>
                  <a:pt x="31" y="1"/>
                </a:cubicBezTo>
                <a:cubicBezTo>
                  <a:pt x="31" y="1"/>
                  <a:pt x="31" y="1"/>
                  <a:pt x="31" y="1"/>
                </a:cubicBezTo>
                <a:cubicBezTo>
                  <a:pt x="30" y="1"/>
                  <a:pt x="30" y="1"/>
                  <a:pt x="30" y="1"/>
                </a:cubicBezTo>
                <a:cubicBezTo>
                  <a:pt x="30" y="0"/>
                  <a:pt x="30" y="0"/>
                  <a:pt x="29" y="0"/>
                </a:cubicBezTo>
                <a:cubicBezTo>
                  <a:pt x="27" y="0"/>
                  <a:pt x="25" y="0"/>
                  <a:pt x="2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2" name="CustomShape 73"/>
          <p:cNvSpPr/>
          <p:nvPr/>
        </p:nvSpPr>
        <p:spPr>
          <a:xfrm>
            <a:off x="2118960" y="3754080"/>
            <a:ext cx="30960" cy="123480"/>
          </a:xfrm>
          <a:custGeom>
            <a:avLst/>
            <a:gdLst/>
            <a:ahLst/>
            <a:rect l="l" t="t" r="r" b="b"/>
            <a:pathLst>
              <a:path w="31" h="122">
                <a:moveTo>
                  <a:pt x="22" y="117"/>
                </a:moveTo>
                <a:cubicBezTo>
                  <a:pt x="24" y="114"/>
                  <a:pt x="26" y="111"/>
                  <a:pt x="28" y="109"/>
                </a:cubicBezTo>
                <a:cubicBezTo>
                  <a:pt x="28" y="110"/>
                  <a:pt x="28" y="112"/>
                  <a:pt x="28" y="113"/>
                </a:cubicBezTo>
                <a:cubicBezTo>
                  <a:pt x="26" y="115"/>
                  <a:pt x="24" y="116"/>
                  <a:pt x="22" y="117"/>
                </a:cubicBezTo>
                <a:moveTo>
                  <a:pt x="21" y="115"/>
                </a:moveTo>
                <a:cubicBezTo>
                  <a:pt x="21" y="114"/>
                  <a:pt x="21" y="112"/>
                  <a:pt x="21" y="110"/>
                </a:cubicBezTo>
                <a:cubicBezTo>
                  <a:pt x="21" y="110"/>
                  <a:pt x="21" y="110"/>
                  <a:pt x="21" y="110"/>
                </a:cubicBezTo>
                <a:cubicBezTo>
                  <a:pt x="23" y="107"/>
                  <a:pt x="25" y="104"/>
                  <a:pt x="28" y="101"/>
                </a:cubicBezTo>
                <a:cubicBezTo>
                  <a:pt x="28" y="102"/>
                  <a:pt x="28" y="104"/>
                  <a:pt x="28" y="106"/>
                </a:cubicBezTo>
                <a:cubicBezTo>
                  <a:pt x="25" y="109"/>
                  <a:pt x="23" y="112"/>
                  <a:pt x="21" y="115"/>
                </a:cubicBezTo>
                <a:moveTo>
                  <a:pt x="21" y="107"/>
                </a:moveTo>
                <a:cubicBezTo>
                  <a:pt x="21" y="106"/>
                  <a:pt x="21" y="105"/>
                  <a:pt x="21" y="104"/>
                </a:cubicBezTo>
                <a:cubicBezTo>
                  <a:pt x="21" y="103"/>
                  <a:pt x="21" y="103"/>
                  <a:pt x="21" y="103"/>
                </a:cubicBezTo>
                <a:cubicBezTo>
                  <a:pt x="23" y="100"/>
                  <a:pt x="25" y="97"/>
                  <a:pt x="28" y="94"/>
                </a:cubicBezTo>
                <a:cubicBezTo>
                  <a:pt x="28" y="95"/>
                  <a:pt x="28" y="97"/>
                  <a:pt x="28" y="98"/>
                </a:cubicBezTo>
                <a:cubicBezTo>
                  <a:pt x="25" y="101"/>
                  <a:pt x="23" y="104"/>
                  <a:pt x="21" y="107"/>
                </a:cubicBezTo>
                <a:moveTo>
                  <a:pt x="21" y="100"/>
                </a:moveTo>
                <a:cubicBezTo>
                  <a:pt x="21" y="99"/>
                  <a:pt x="21" y="97"/>
                  <a:pt x="21" y="96"/>
                </a:cubicBezTo>
                <a:cubicBezTo>
                  <a:pt x="23" y="93"/>
                  <a:pt x="25" y="89"/>
                  <a:pt x="28" y="86"/>
                </a:cubicBezTo>
                <a:cubicBezTo>
                  <a:pt x="28" y="88"/>
                  <a:pt x="28" y="90"/>
                  <a:pt x="28" y="91"/>
                </a:cubicBezTo>
                <a:cubicBezTo>
                  <a:pt x="25" y="94"/>
                  <a:pt x="23" y="97"/>
                  <a:pt x="21" y="100"/>
                </a:cubicBezTo>
                <a:moveTo>
                  <a:pt x="21" y="93"/>
                </a:moveTo>
                <a:cubicBezTo>
                  <a:pt x="21" y="91"/>
                  <a:pt x="21" y="89"/>
                  <a:pt x="21" y="87"/>
                </a:cubicBezTo>
                <a:cubicBezTo>
                  <a:pt x="23" y="84"/>
                  <a:pt x="25" y="81"/>
                  <a:pt x="28" y="78"/>
                </a:cubicBezTo>
                <a:cubicBezTo>
                  <a:pt x="28" y="80"/>
                  <a:pt x="28" y="82"/>
                  <a:pt x="28" y="84"/>
                </a:cubicBezTo>
                <a:cubicBezTo>
                  <a:pt x="27" y="84"/>
                  <a:pt x="27" y="84"/>
                  <a:pt x="27" y="84"/>
                </a:cubicBezTo>
                <a:cubicBezTo>
                  <a:pt x="25" y="87"/>
                  <a:pt x="23" y="90"/>
                  <a:pt x="21" y="93"/>
                </a:cubicBezTo>
                <a:moveTo>
                  <a:pt x="21" y="84"/>
                </a:moveTo>
                <a:cubicBezTo>
                  <a:pt x="21" y="83"/>
                  <a:pt x="21" y="81"/>
                  <a:pt x="21" y="80"/>
                </a:cubicBezTo>
                <a:cubicBezTo>
                  <a:pt x="23" y="76"/>
                  <a:pt x="25" y="73"/>
                  <a:pt x="28" y="70"/>
                </a:cubicBezTo>
                <a:cubicBezTo>
                  <a:pt x="28" y="72"/>
                  <a:pt x="28" y="74"/>
                  <a:pt x="28" y="75"/>
                </a:cubicBezTo>
                <a:cubicBezTo>
                  <a:pt x="27" y="75"/>
                  <a:pt x="27" y="75"/>
                  <a:pt x="27" y="75"/>
                </a:cubicBezTo>
                <a:cubicBezTo>
                  <a:pt x="25" y="78"/>
                  <a:pt x="23" y="81"/>
                  <a:pt x="21" y="84"/>
                </a:cubicBezTo>
                <a:moveTo>
                  <a:pt x="21" y="77"/>
                </a:moveTo>
                <a:cubicBezTo>
                  <a:pt x="21" y="74"/>
                  <a:pt x="21" y="71"/>
                  <a:pt x="21" y="69"/>
                </a:cubicBezTo>
                <a:cubicBezTo>
                  <a:pt x="23" y="65"/>
                  <a:pt x="25" y="62"/>
                  <a:pt x="27" y="58"/>
                </a:cubicBezTo>
                <a:cubicBezTo>
                  <a:pt x="27" y="61"/>
                  <a:pt x="27" y="65"/>
                  <a:pt x="28" y="68"/>
                </a:cubicBezTo>
                <a:cubicBezTo>
                  <a:pt x="25" y="70"/>
                  <a:pt x="23" y="73"/>
                  <a:pt x="21" y="77"/>
                </a:cubicBezTo>
                <a:moveTo>
                  <a:pt x="21" y="65"/>
                </a:moveTo>
                <a:cubicBezTo>
                  <a:pt x="21" y="63"/>
                  <a:pt x="21" y="62"/>
                  <a:pt x="21" y="60"/>
                </a:cubicBezTo>
                <a:cubicBezTo>
                  <a:pt x="21" y="59"/>
                  <a:pt x="21" y="59"/>
                  <a:pt x="21" y="59"/>
                </a:cubicBezTo>
                <a:cubicBezTo>
                  <a:pt x="21" y="59"/>
                  <a:pt x="22" y="59"/>
                  <a:pt x="21" y="58"/>
                </a:cubicBezTo>
                <a:cubicBezTo>
                  <a:pt x="21" y="58"/>
                  <a:pt x="21" y="58"/>
                  <a:pt x="21" y="58"/>
                </a:cubicBezTo>
                <a:cubicBezTo>
                  <a:pt x="23" y="55"/>
                  <a:pt x="25" y="52"/>
                  <a:pt x="27" y="48"/>
                </a:cubicBezTo>
                <a:cubicBezTo>
                  <a:pt x="27" y="51"/>
                  <a:pt x="27" y="53"/>
                  <a:pt x="27" y="55"/>
                </a:cubicBezTo>
                <a:cubicBezTo>
                  <a:pt x="25" y="59"/>
                  <a:pt x="23" y="62"/>
                  <a:pt x="21" y="65"/>
                </a:cubicBezTo>
                <a:moveTo>
                  <a:pt x="21" y="56"/>
                </a:moveTo>
                <a:cubicBezTo>
                  <a:pt x="21" y="54"/>
                  <a:pt x="21" y="52"/>
                  <a:pt x="20" y="51"/>
                </a:cubicBezTo>
                <a:cubicBezTo>
                  <a:pt x="22" y="46"/>
                  <a:pt x="25" y="42"/>
                  <a:pt x="27" y="38"/>
                </a:cubicBezTo>
                <a:cubicBezTo>
                  <a:pt x="27" y="40"/>
                  <a:pt x="27" y="42"/>
                  <a:pt x="27" y="45"/>
                </a:cubicBezTo>
                <a:cubicBezTo>
                  <a:pt x="25" y="49"/>
                  <a:pt x="23" y="52"/>
                  <a:pt x="21" y="56"/>
                </a:cubicBezTo>
                <a:moveTo>
                  <a:pt x="20" y="46"/>
                </a:moveTo>
                <a:cubicBezTo>
                  <a:pt x="20" y="43"/>
                  <a:pt x="20" y="39"/>
                  <a:pt x="20" y="36"/>
                </a:cubicBezTo>
                <a:cubicBezTo>
                  <a:pt x="21" y="36"/>
                  <a:pt x="21" y="36"/>
                  <a:pt x="21" y="36"/>
                </a:cubicBezTo>
                <a:cubicBezTo>
                  <a:pt x="23" y="33"/>
                  <a:pt x="25" y="30"/>
                  <a:pt x="27" y="27"/>
                </a:cubicBezTo>
                <a:cubicBezTo>
                  <a:pt x="27" y="29"/>
                  <a:pt x="27" y="32"/>
                  <a:pt x="27" y="34"/>
                </a:cubicBezTo>
                <a:cubicBezTo>
                  <a:pt x="25" y="38"/>
                  <a:pt x="22" y="42"/>
                  <a:pt x="20" y="46"/>
                </a:cubicBezTo>
                <a:moveTo>
                  <a:pt x="20" y="33"/>
                </a:moveTo>
                <a:cubicBezTo>
                  <a:pt x="20" y="30"/>
                  <a:pt x="20" y="27"/>
                  <a:pt x="20" y="24"/>
                </a:cubicBezTo>
                <a:cubicBezTo>
                  <a:pt x="23" y="21"/>
                  <a:pt x="25" y="17"/>
                  <a:pt x="27" y="14"/>
                </a:cubicBezTo>
                <a:cubicBezTo>
                  <a:pt x="27" y="17"/>
                  <a:pt x="27" y="21"/>
                  <a:pt x="27" y="24"/>
                </a:cubicBezTo>
                <a:cubicBezTo>
                  <a:pt x="27" y="25"/>
                  <a:pt x="26" y="25"/>
                  <a:pt x="26" y="26"/>
                </a:cubicBezTo>
                <a:cubicBezTo>
                  <a:pt x="24" y="28"/>
                  <a:pt x="22" y="31"/>
                  <a:pt x="20" y="33"/>
                </a:cubicBezTo>
                <a:moveTo>
                  <a:pt x="17" y="119"/>
                </a:moveTo>
                <a:cubicBezTo>
                  <a:pt x="12" y="118"/>
                  <a:pt x="9" y="118"/>
                  <a:pt x="4" y="118"/>
                </a:cubicBezTo>
                <a:cubicBezTo>
                  <a:pt x="4" y="109"/>
                  <a:pt x="4" y="91"/>
                  <a:pt x="4" y="73"/>
                </a:cubicBezTo>
                <a:cubicBezTo>
                  <a:pt x="4" y="49"/>
                  <a:pt x="4" y="23"/>
                  <a:pt x="4" y="13"/>
                </a:cubicBezTo>
                <a:cubicBezTo>
                  <a:pt x="7" y="13"/>
                  <a:pt x="10" y="13"/>
                  <a:pt x="13" y="13"/>
                </a:cubicBezTo>
                <a:cubicBezTo>
                  <a:pt x="14" y="13"/>
                  <a:pt x="16" y="13"/>
                  <a:pt x="17" y="13"/>
                </a:cubicBezTo>
                <a:cubicBezTo>
                  <a:pt x="17" y="15"/>
                  <a:pt x="17" y="18"/>
                  <a:pt x="17" y="21"/>
                </a:cubicBezTo>
                <a:cubicBezTo>
                  <a:pt x="17" y="40"/>
                  <a:pt x="17" y="80"/>
                  <a:pt x="17" y="104"/>
                </a:cubicBezTo>
                <a:cubicBezTo>
                  <a:pt x="17" y="110"/>
                  <a:pt x="17" y="115"/>
                  <a:pt x="17" y="119"/>
                </a:cubicBezTo>
                <a:moveTo>
                  <a:pt x="20" y="21"/>
                </a:moveTo>
                <a:cubicBezTo>
                  <a:pt x="20" y="17"/>
                  <a:pt x="20" y="14"/>
                  <a:pt x="20" y="13"/>
                </a:cubicBezTo>
                <a:cubicBezTo>
                  <a:pt x="20" y="13"/>
                  <a:pt x="20" y="13"/>
                  <a:pt x="20" y="13"/>
                </a:cubicBezTo>
                <a:cubicBezTo>
                  <a:pt x="23" y="10"/>
                  <a:pt x="25" y="8"/>
                  <a:pt x="27" y="6"/>
                </a:cubicBezTo>
                <a:cubicBezTo>
                  <a:pt x="27" y="7"/>
                  <a:pt x="27" y="9"/>
                  <a:pt x="27" y="11"/>
                </a:cubicBezTo>
                <a:cubicBezTo>
                  <a:pt x="25" y="14"/>
                  <a:pt x="23" y="17"/>
                  <a:pt x="20" y="21"/>
                </a:cubicBezTo>
                <a:moveTo>
                  <a:pt x="18" y="10"/>
                </a:moveTo>
                <a:cubicBezTo>
                  <a:pt x="17" y="10"/>
                  <a:pt x="12" y="9"/>
                  <a:pt x="7" y="9"/>
                </a:cubicBezTo>
                <a:cubicBezTo>
                  <a:pt x="10" y="6"/>
                  <a:pt x="13" y="4"/>
                  <a:pt x="14" y="3"/>
                </a:cubicBezTo>
                <a:cubicBezTo>
                  <a:pt x="15" y="3"/>
                  <a:pt x="19" y="3"/>
                  <a:pt x="23" y="3"/>
                </a:cubicBezTo>
                <a:cubicBezTo>
                  <a:pt x="23" y="3"/>
                  <a:pt x="24" y="3"/>
                  <a:pt x="25" y="3"/>
                </a:cubicBezTo>
                <a:cubicBezTo>
                  <a:pt x="23" y="5"/>
                  <a:pt x="21" y="7"/>
                  <a:pt x="18" y="10"/>
                </a:cubicBezTo>
                <a:moveTo>
                  <a:pt x="29" y="0"/>
                </a:moveTo>
                <a:cubicBezTo>
                  <a:pt x="28" y="0"/>
                  <a:pt x="28" y="0"/>
                  <a:pt x="28" y="0"/>
                </a:cubicBezTo>
                <a:cubicBezTo>
                  <a:pt x="27" y="0"/>
                  <a:pt x="25" y="0"/>
                  <a:pt x="23" y="0"/>
                </a:cubicBezTo>
                <a:cubicBezTo>
                  <a:pt x="18" y="0"/>
                  <a:pt x="13" y="0"/>
                  <a:pt x="13" y="0"/>
                </a:cubicBezTo>
                <a:cubicBezTo>
                  <a:pt x="13" y="0"/>
                  <a:pt x="12" y="0"/>
                  <a:pt x="12" y="0"/>
                </a:cubicBezTo>
                <a:cubicBezTo>
                  <a:pt x="12" y="0"/>
                  <a:pt x="11" y="1"/>
                  <a:pt x="9" y="3"/>
                </a:cubicBezTo>
                <a:cubicBezTo>
                  <a:pt x="7" y="5"/>
                  <a:pt x="4" y="7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9"/>
                  <a:pt x="1" y="47"/>
                  <a:pt x="1" y="73"/>
                </a:cubicBezTo>
                <a:cubicBezTo>
                  <a:pt x="1" y="93"/>
                  <a:pt x="1" y="111"/>
                  <a:pt x="0" y="120"/>
                </a:cubicBezTo>
                <a:cubicBezTo>
                  <a:pt x="1" y="120"/>
                  <a:pt x="1" y="120"/>
                  <a:pt x="1" y="120"/>
                </a:cubicBezTo>
                <a:cubicBezTo>
                  <a:pt x="1" y="121"/>
                  <a:pt x="2" y="121"/>
                  <a:pt x="2" y="122"/>
                </a:cubicBezTo>
                <a:cubicBezTo>
                  <a:pt x="9" y="122"/>
                  <a:pt x="12" y="122"/>
                  <a:pt x="18" y="122"/>
                </a:cubicBezTo>
                <a:cubicBezTo>
                  <a:pt x="18" y="122"/>
                  <a:pt x="19" y="122"/>
                  <a:pt x="19" y="122"/>
                </a:cubicBezTo>
                <a:cubicBezTo>
                  <a:pt x="19" y="122"/>
                  <a:pt x="19" y="122"/>
                  <a:pt x="20" y="122"/>
                </a:cubicBezTo>
                <a:cubicBezTo>
                  <a:pt x="23" y="120"/>
                  <a:pt x="27" y="118"/>
                  <a:pt x="30" y="116"/>
                </a:cubicBezTo>
                <a:cubicBezTo>
                  <a:pt x="31" y="115"/>
                  <a:pt x="31" y="115"/>
                  <a:pt x="31" y="115"/>
                </a:cubicBezTo>
                <a:cubicBezTo>
                  <a:pt x="31" y="115"/>
                  <a:pt x="31" y="115"/>
                  <a:pt x="31" y="115"/>
                </a:cubicBezTo>
                <a:cubicBezTo>
                  <a:pt x="31" y="115"/>
                  <a:pt x="31" y="115"/>
                  <a:pt x="31" y="115"/>
                </a:cubicBezTo>
                <a:cubicBezTo>
                  <a:pt x="31" y="115"/>
                  <a:pt x="31" y="115"/>
                  <a:pt x="31" y="114"/>
                </a:cubicBezTo>
                <a:cubicBezTo>
                  <a:pt x="31" y="106"/>
                  <a:pt x="31" y="77"/>
                  <a:pt x="31" y="51"/>
                </a:cubicBezTo>
                <a:cubicBezTo>
                  <a:pt x="31" y="38"/>
                  <a:pt x="31" y="26"/>
                  <a:pt x="31" y="17"/>
                </a:cubicBezTo>
                <a:cubicBezTo>
                  <a:pt x="31" y="7"/>
                  <a:pt x="31" y="1"/>
                  <a:pt x="31" y="1"/>
                </a:cubicBezTo>
                <a:cubicBezTo>
                  <a:pt x="31" y="0"/>
                  <a:pt x="30" y="0"/>
                  <a:pt x="29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3" name="CustomShape 74"/>
          <p:cNvSpPr/>
          <p:nvPr/>
        </p:nvSpPr>
        <p:spPr>
          <a:xfrm>
            <a:off x="2050560" y="3808440"/>
            <a:ext cx="30960" cy="68760"/>
          </a:xfrm>
          <a:custGeom>
            <a:avLst/>
            <a:gdLst/>
            <a:ahLst/>
            <a:rect l="l" t="t" r="r" b="b"/>
            <a:pathLst>
              <a:path w="31" h="68">
                <a:moveTo>
                  <a:pt x="21" y="64"/>
                </a:moveTo>
                <a:cubicBezTo>
                  <a:pt x="21" y="63"/>
                  <a:pt x="21" y="62"/>
                  <a:pt x="21" y="61"/>
                </a:cubicBezTo>
                <a:cubicBezTo>
                  <a:pt x="23" y="58"/>
                  <a:pt x="25" y="54"/>
                  <a:pt x="28" y="51"/>
                </a:cubicBezTo>
                <a:cubicBezTo>
                  <a:pt x="28" y="53"/>
                  <a:pt x="28" y="55"/>
                  <a:pt x="28" y="56"/>
                </a:cubicBezTo>
                <a:cubicBezTo>
                  <a:pt x="27" y="58"/>
                  <a:pt x="25" y="60"/>
                  <a:pt x="24" y="62"/>
                </a:cubicBezTo>
                <a:cubicBezTo>
                  <a:pt x="23" y="62"/>
                  <a:pt x="22" y="63"/>
                  <a:pt x="21" y="64"/>
                </a:cubicBezTo>
                <a:moveTo>
                  <a:pt x="21" y="58"/>
                </a:moveTo>
                <a:cubicBezTo>
                  <a:pt x="21" y="57"/>
                  <a:pt x="21" y="56"/>
                  <a:pt x="21" y="55"/>
                </a:cubicBezTo>
                <a:cubicBezTo>
                  <a:pt x="21" y="54"/>
                  <a:pt x="21" y="54"/>
                  <a:pt x="21" y="54"/>
                </a:cubicBezTo>
                <a:cubicBezTo>
                  <a:pt x="23" y="50"/>
                  <a:pt x="25" y="46"/>
                  <a:pt x="28" y="43"/>
                </a:cubicBezTo>
                <a:cubicBezTo>
                  <a:pt x="28" y="45"/>
                  <a:pt x="28" y="47"/>
                  <a:pt x="28" y="48"/>
                </a:cubicBezTo>
                <a:cubicBezTo>
                  <a:pt x="27" y="49"/>
                  <a:pt x="27" y="49"/>
                  <a:pt x="27" y="49"/>
                </a:cubicBezTo>
                <a:cubicBezTo>
                  <a:pt x="25" y="52"/>
                  <a:pt x="23" y="55"/>
                  <a:pt x="21" y="58"/>
                </a:cubicBezTo>
                <a:moveTo>
                  <a:pt x="21" y="51"/>
                </a:moveTo>
                <a:cubicBezTo>
                  <a:pt x="21" y="49"/>
                  <a:pt x="21" y="47"/>
                  <a:pt x="21" y="46"/>
                </a:cubicBezTo>
                <a:cubicBezTo>
                  <a:pt x="23" y="42"/>
                  <a:pt x="25" y="38"/>
                  <a:pt x="28" y="34"/>
                </a:cubicBezTo>
                <a:cubicBezTo>
                  <a:pt x="28" y="37"/>
                  <a:pt x="28" y="39"/>
                  <a:pt x="28" y="41"/>
                </a:cubicBezTo>
                <a:cubicBezTo>
                  <a:pt x="28" y="41"/>
                  <a:pt x="28" y="41"/>
                  <a:pt x="28" y="41"/>
                </a:cubicBezTo>
                <a:cubicBezTo>
                  <a:pt x="27" y="41"/>
                  <a:pt x="27" y="41"/>
                  <a:pt x="27" y="41"/>
                </a:cubicBezTo>
                <a:cubicBezTo>
                  <a:pt x="27" y="41"/>
                  <a:pt x="27" y="41"/>
                  <a:pt x="26" y="41"/>
                </a:cubicBezTo>
                <a:cubicBezTo>
                  <a:pt x="24" y="44"/>
                  <a:pt x="23" y="48"/>
                  <a:pt x="21" y="51"/>
                </a:cubicBezTo>
                <a:moveTo>
                  <a:pt x="21" y="42"/>
                </a:moveTo>
                <a:cubicBezTo>
                  <a:pt x="21" y="40"/>
                  <a:pt x="21" y="37"/>
                  <a:pt x="21" y="35"/>
                </a:cubicBezTo>
                <a:cubicBezTo>
                  <a:pt x="23" y="31"/>
                  <a:pt x="25" y="28"/>
                  <a:pt x="28" y="24"/>
                </a:cubicBezTo>
                <a:cubicBezTo>
                  <a:pt x="28" y="26"/>
                  <a:pt x="28" y="29"/>
                  <a:pt x="28" y="31"/>
                </a:cubicBezTo>
                <a:cubicBezTo>
                  <a:pt x="27" y="32"/>
                  <a:pt x="27" y="32"/>
                  <a:pt x="26" y="33"/>
                </a:cubicBezTo>
                <a:cubicBezTo>
                  <a:pt x="24" y="36"/>
                  <a:pt x="23" y="39"/>
                  <a:pt x="21" y="42"/>
                </a:cubicBezTo>
                <a:moveTo>
                  <a:pt x="21" y="32"/>
                </a:moveTo>
                <a:cubicBezTo>
                  <a:pt x="21" y="30"/>
                  <a:pt x="21" y="28"/>
                  <a:pt x="21" y="26"/>
                </a:cubicBezTo>
                <a:cubicBezTo>
                  <a:pt x="23" y="22"/>
                  <a:pt x="25" y="19"/>
                  <a:pt x="28" y="16"/>
                </a:cubicBezTo>
                <a:cubicBezTo>
                  <a:pt x="28" y="18"/>
                  <a:pt x="28" y="19"/>
                  <a:pt x="28" y="21"/>
                </a:cubicBezTo>
                <a:cubicBezTo>
                  <a:pt x="27" y="21"/>
                  <a:pt x="27" y="21"/>
                  <a:pt x="27" y="21"/>
                </a:cubicBezTo>
                <a:cubicBezTo>
                  <a:pt x="25" y="25"/>
                  <a:pt x="23" y="28"/>
                  <a:pt x="21" y="32"/>
                </a:cubicBezTo>
                <a:moveTo>
                  <a:pt x="17" y="65"/>
                </a:moveTo>
                <a:cubicBezTo>
                  <a:pt x="12" y="64"/>
                  <a:pt x="9" y="64"/>
                  <a:pt x="4" y="64"/>
                </a:cubicBezTo>
                <a:cubicBezTo>
                  <a:pt x="4" y="56"/>
                  <a:pt x="4" y="48"/>
                  <a:pt x="4" y="41"/>
                </a:cubicBezTo>
                <a:cubicBezTo>
                  <a:pt x="4" y="31"/>
                  <a:pt x="4" y="21"/>
                  <a:pt x="4" y="13"/>
                </a:cubicBezTo>
                <a:cubicBezTo>
                  <a:pt x="7" y="13"/>
                  <a:pt x="10" y="13"/>
                  <a:pt x="13" y="14"/>
                </a:cubicBezTo>
                <a:cubicBezTo>
                  <a:pt x="14" y="14"/>
                  <a:pt x="16" y="14"/>
                  <a:pt x="17" y="14"/>
                </a:cubicBezTo>
                <a:cubicBezTo>
                  <a:pt x="17" y="16"/>
                  <a:pt x="17" y="21"/>
                  <a:pt x="17" y="26"/>
                </a:cubicBezTo>
                <a:cubicBezTo>
                  <a:pt x="17" y="35"/>
                  <a:pt x="17" y="45"/>
                  <a:pt x="17" y="55"/>
                </a:cubicBezTo>
                <a:cubicBezTo>
                  <a:pt x="17" y="58"/>
                  <a:pt x="17" y="62"/>
                  <a:pt x="17" y="65"/>
                </a:cubicBezTo>
                <a:moveTo>
                  <a:pt x="21" y="23"/>
                </a:moveTo>
                <a:cubicBezTo>
                  <a:pt x="21" y="22"/>
                  <a:pt x="21" y="21"/>
                  <a:pt x="21" y="20"/>
                </a:cubicBezTo>
                <a:cubicBezTo>
                  <a:pt x="23" y="16"/>
                  <a:pt x="25" y="13"/>
                  <a:pt x="27" y="10"/>
                </a:cubicBezTo>
                <a:cubicBezTo>
                  <a:pt x="27" y="11"/>
                  <a:pt x="27" y="12"/>
                  <a:pt x="28" y="13"/>
                </a:cubicBezTo>
                <a:cubicBezTo>
                  <a:pt x="27" y="14"/>
                  <a:pt x="27" y="14"/>
                  <a:pt x="27" y="14"/>
                </a:cubicBezTo>
                <a:cubicBezTo>
                  <a:pt x="25" y="16"/>
                  <a:pt x="23" y="20"/>
                  <a:pt x="21" y="23"/>
                </a:cubicBezTo>
                <a:moveTo>
                  <a:pt x="20" y="17"/>
                </a:moveTo>
                <a:cubicBezTo>
                  <a:pt x="20" y="15"/>
                  <a:pt x="20" y="14"/>
                  <a:pt x="20" y="13"/>
                </a:cubicBezTo>
                <a:cubicBezTo>
                  <a:pt x="23" y="10"/>
                  <a:pt x="25" y="8"/>
                  <a:pt x="27" y="6"/>
                </a:cubicBezTo>
                <a:cubicBezTo>
                  <a:pt x="27" y="7"/>
                  <a:pt x="27" y="7"/>
                  <a:pt x="27" y="8"/>
                </a:cubicBezTo>
                <a:cubicBezTo>
                  <a:pt x="25" y="10"/>
                  <a:pt x="23" y="13"/>
                  <a:pt x="20" y="17"/>
                </a:cubicBezTo>
                <a:moveTo>
                  <a:pt x="18" y="10"/>
                </a:moveTo>
                <a:cubicBezTo>
                  <a:pt x="17" y="10"/>
                  <a:pt x="12" y="10"/>
                  <a:pt x="7" y="10"/>
                </a:cubicBezTo>
                <a:cubicBezTo>
                  <a:pt x="11" y="7"/>
                  <a:pt x="13" y="5"/>
                  <a:pt x="14" y="4"/>
                </a:cubicBezTo>
                <a:cubicBezTo>
                  <a:pt x="15" y="4"/>
                  <a:pt x="19" y="4"/>
                  <a:pt x="23" y="4"/>
                </a:cubicBezTo>
                <a:cubicBezTo>
                  <a:pt x="23" y="4"/>
                  <a:pt x="24" y="4"/>
                  <a:pt x="25" y="4"/>
                </a:cubicBezTo>
                <a:cubicBezTo>
                  <a:pt x="23" y="6"/>
                  <a:pt x="21" y="8"/>
                  <a:pt x="18" y="10"/>
                </a:cubicBezTo>
                <a:moveTo>
                  <a:pt x="23" y="0"/>
                </a:moveTo>
                <a:cubicBezTo>
                  <a:pt x="18" y="0"/>
                  <a:pt x="13" y="0"/>
                  <a:pt x="13" y="0"/>
                </a:cubicBezTo>
                <a:cubicBezTo>
                  <a:pt x="13" y="0"/>
                  <a:pt x="12" y="0"/>
                  <a:pt x="12" y="1"/>
                </a:cubicBezTo>
                <a:cubicBezTo>
                  <a:pt x="12" y="1"/>
                  <a:pt x="11" y="2"/>
                  <a:pt x="9" y="3"/>
                </a:cubicBezTo>
                <a:cubicBezTo>
                  <a:pt x="7" y="5"/>
                  <a:pt x="4" y="7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1"/>
                  <a:pt x="1" y="11"/>
                  <a:pt x="1" y="11"/>
                </a:cubicBezTo>
                <a:cubicBezTo>
                  <a:pt x="1" y="11"/>
                  <a:pt x="1" y="11"/>
                  <a:pt x="1" y="1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2"/>
                  <a:pt x="0" y="12"/>
                </a:cubicBezTo>
                <a:cubicBezTo>
                  <a:pt x="1" y="20"/>
                  <a:pt x="1" y="30"/>
                  <a:pt x="1" y="41"/>
                </a:cubicBezTo>
                <a:cubicBezTo>
                  <a:pt x="1" y="49"/>
                  <a:pt x="1" y="57"/>
                  <a:pt x="1" y="66"/>
                </a:cubicBezTo>
                <a:cubicBezTo>
                  <a:pt x="1" y="66"/>
                  <a:pt x="1" y="66"/>
                  <a:pt x="1" y="66"/>
                </a:cubicBezTo>
                <a:cubicBezTo>
                  <a:pt x="1" y="67"/>
                  <a:pt x="2" y="67"/>
                  <a:pt x="3" y="68"/>
                </a:cubicBezTo>
                <a:cubicBezTo>
                  <a:pt x="9" y="68"/>
                  <a:pt x="12" y="68"/>
                  <a:pt x="18" y="68"/>
                </a:cubicBezTo>
                <a:cubicBezTo>
                  <a:pt x="19" y="68"/>
                  <a:pt x="19" y="68"/>
                  <a:pt x="19" y="68"/>
                </a:cubicBezTo>
                <a:cubicBezTo>
                  <a:pt x="19" y="68"/>
                  <a:pt x="20" y="68"/>
                  <a:pt x="20" y="68"/>
                </a:cubicBezTo>
                <a:cubicBezTo>
                  <a:pt x="21" y="68"/>
                  <a:pt x="22" y="67"/>
                  <a:pt x="23" y="67"/>
                </a:cubicBezTo>
                <a:cubicBezTo>
                  <a:pt x="23" y="67"/>
                  <a:pt x="23" y="67"/>
                  <a:pt x="23" y="67"/>
                </a:cubicBezTo>
                <a:cubicBezTo>
                  <a:pt x="23" y="67"/>
                  <a:pt x="23" y="67"/>
                  <a:pt x="23" y="67"/>
                </a:cubicBezTo>
                <a:cubicBezTo>
                  <a:pt x="24" y="66"/>
                  <a:pt x="24" y="66"/>
                  <a:pt x="24" y="66"/>
                </a:cubicBezTo>
                <a:cubicBezTo>
                  <a:pt x="26" y="65"/>
                  <a:pt x="28" y="63"/>
                  <a:pt x="31" y="62"/>
                </a:cubicBezTo>
                <a:cubicBezTo>
                  <a:pt x="31" y="61"/>
                  <a:pt x="31" y="61"/>
                  <a:pt x="31" y="61"/>
                </a:cubicBezTo>
                <a:cubicBezTo>
                  <a:pt x="31" y="61"/>
                  <a:pt x="31" y="61"/>
                  <a:pt x="31" y="61"/>
                </a:cubicBezTo>
                <a:cubicBezTo>
                  <a:pt x="31" y="61"/>
                  <a:pt x="31" y="61"/>
                  <a:pt x="31" y="61"/>
                </a:cubicBezTo>
                <a:cubicBezTo>
                  <a:pt x="31" y="61"/>
                  <a:pt x="31" y="61"/>
                  <a:pt x="31" y="60"/>
                </a:cubicBezTo>
                <a:cubicBezTo>
                  <a:pt x="31" y="45"/>
                  <a:pt x="31" y="15"/>
                  <a:pt x="31" y="5"/>
                </a:cubicBezTo>
                <a:cubicBezTo>
                  <a:pt x="31" y="4"/>
                  <a:pt x="31" y="4"/>
                  <a:pt x="31" y="3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1"/>
                  <a:pt x="31" y="1"/>
                  <a:pt x="31" y="1"/>
                </a:cubicBezTo>
                <a:cubicBezTo>
                  <a:pt x="31" y="1"/>
                  <a:pt x="31" y="1"/>
                  <a:pt x="31" y="1"/>
                </a:cubicBezTo>
                <a:cubicBezTo>
                  <a:pt x="30" y="1"/>
                  <a:pt x="30" y="0"/>
                  <a:pt x="29" y="0"/>
                </a:cubicBezTo>
                <a:cubicBezTo>
                  <a:pt x="28" y="0"/>
                  <a:pt x="25" y="0"/>
                  <a:pt x="2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4" name="CustomShape 75"/>
          <p:cNvSpPr/>
          <p:nvPr/>
        </p:nvSpPr>
        <p:spPr>
          <a:xfrm>
            <a:off x="2154240" y="3797280"/>
            <a:ext cx="31320" cy="79920"/>
          </a:xfrm>
          <a:custGeom>
            <a:avLst/>
            <a:gdLst/>
            <a:ahLst/>
            <a:rect l="l" t="t" r="r" b="b"/>
            <a:pathLst>
              <a:path w="31" h="79">
                <a:moveTo>
                  <a:pt x="23" y="73"/>
                </a:moveTo>
                <a:cubicBezTo>
                  <a:pt x="24" y="71"/>
                  <a:pt x="26" y="69"/>
                  <a:pt x="27" y="67"/>
                </a:cubicBezTo>
                <a:cubicBezTo>
                  <a:pt x="27" y="68"/>
                  <a:pt x="27" y="69"/>
                  <a:pt x="27" y="70"/>
                </a:cubicBezTo>
                <a:cubicBezTo>
                  <a:pt x="26" y="71"/>
                  <a:pt x="24" y="72"/>
                  <a:pt x="23" y="73"/>
                </a:cubicBezTo>
                <a:moveTo>
                  <a:pt x="20" y="74"/>
                </a:moveTo>
                <a:cubicBezTo>
                  <a:pt x="20" y="72"/>
                  <a:pt x="20" y="69"/>
                  <a:pt x="20" y="67"/>
                </a:cubicBezTo>
                <a:cubicBezTo>
                  <a:pt x="20" y="67"/>
                  <a:pt x="20" y="67"/>
                  <a:pt x="20" y="67"/>
                </a:cubicBezTo>
                <a:cubicBezTo>
                  <a:pt x="20" y="67"/>
                  <a:pt x="20" y="67"/>
                  <a:pt x="20" y="67"/>
                </a:cubicBezTo>
                <a:cubicBezTo>
                  <a:pt x="22" y="64"/>
                  <a:pt x="25" y="61"/>
                  <a:pt x="27" y="58"/>
                </a:cubicBezTo>
                <a:cubicBezTo>
                  <a:pt x="27" y="60"/>
                  <a:pt x="27" y="62"/>
                  <a:pt x="27" y="64"/>
                </a:cubicBezTo>
                <a:cubicBezTo>
                  <a:pt x="25" y="67"/>
                  <a:pt x="22" y="70"/>
                  <a:pt x="20" y="74"/>
                </a:cubicBezTo>
                <a:moveTo>
                  <a:pt x="20" y="64"/>
                </a:moveTo>
                <a:cubicBezTo>
                  <a:pt x="20" y="62"/>
                  <a:pt x="20" y="61"/>
                  <a:pt x="20" y="59"/>
                </a:cubicBezTo>
                <a:cubicBezTo>
                  <a:pt x="21" y="59"/>
                  <a:pt x="21" y="59"/>
                  <a:pt x="21" y="59"/>
                </a:cubicBezTo>
                <a:cubicBezTo>
                  <a:pt x="23" y="56"/>
                  <a:pt x="25" y="52"/>
                  <a:pt x="27" y="49"/>
                </a:cubicBezTo>
                <a:cubicBezTo>
                  <a:pt x="27" y="52"/>
                  <a:pt x="27" y="54"/>
                  <a:pt x="27" y="56"/>
                </a:cubicBezTo>
                <a:cubicBezTo>
                  <a:pt x="26" y="56"/>
                  <a:pt x="26" y="56"/>
                  <a:pt x="26" y="56"/>
                </a:cubicBezTo>
                <a:cubicBezTo>
                  <a:pt x="24" y="59"/>
                  <a:pt x="22" y="61"/>
                  <a:pt x="20" y="64"/>
                </a:cubicBezTo>
                <a:moveTo>
                  <a:pt x="20" y="56"/>
                </a:moveTo>
                <a:cubicBezTo>
                  <a:pt x="20" y="54"/>
                  <a:pt x="20" y="52"/>
                  <a:pt x="20" y="51"/>
                </a:cubicBezTo>
                <a:cubicBezTo>
                  <a:pt x="21" y="50"/>
                  <a:pt x="21" y="50"/>
                  <a:pt x="21" y="50"/>
                </a:cubicBezTo>
                <a:cubicBezTo>
                  <a:pt x="23" y="48"/>
                  <a:pt x="25" y="45"/>
                  <a:pt x="27" y="43"/>
                </a:cubicBezTo>
                <a:cubicBezTo>
                  <a:pt x="27" y="44"/>
                  <a:pt x="27" y="45"/>
                  <a:pt x="27" y="47"/>
                </a:cubicBezTo>
                <a:cubicBezTo>
                  <a:pt x="26" y="47"/>
                  <a:pt x="26" y="47"/>
                  <a:pt x="26" y="47"/>
                </a:cubicBezTo>
                <a:cubicBezTo>
                  <a:pt x="24" y="50"/>
                  <a:pt x="22" y="53"/>
                  <a:pt x="20" y="56"/>
                </a:cubicBezTo>
                <a:moveTo>
                  <a:pt x="20" y="48"/>
                </a:moveTo>
                <a:cubicBezTo>
                  <a:pt x="20" y="46"/>
                  <a:pt x="20" y="44"/>
                  <a:pt x="20" y="41"/>
                </a:cubicBezTo>
                <a:cubicBezTo>
                  <a:pt x="22" y="39"/>
                  <a:pt x="25" y="36"/>
                  <a:pt x="27" y="33"/>
                </a:cubicBezTo>
                <a:cubicBezTo>
                  <a:pt x="27" y="35"/>
                  <a:pt x="27" y="38"/>
                  <a:pt x="27" y="40"/>
                </a:cubicBezTo>
                <a:cubicBezTo>
                  <a:pt x="27" y="40"/>
                  <a:pt x="27" y="40"/>
                  <a:pt x="27" y="40"/>
                </a:cubicBezTo>
                <a:cubicBezTo>
                  <a:pt x="25" y="43"/>
                  <a:pt x="22" y="46"/>
                  <a:pt x="20" y="48"/>
                </a:cubicBezTo>
                <a:moveTo>
                  <a:pt x="20" y="39"/>
                </a:moveTo>
                <a:cubicBezTo>
                  <a:pt x="20" y="37"/>
                  <a:pt x="20" y="35"/>
                  <a:pt x="20" y="34"/>
                </a:cubicBezTo>
                <a:cubicBezTo>
                  <a:pt x="21" y="33"/>
                  <a:pt x="21" y="33"/>
                  <a:pt x="21" y="33"/>
                </a:cubicBezTo>
                <a:cubicBezTo>
                  <a:pt x="23" y="31"/>
                  <a:pt x="25" y="28"/>
                  <a:pt x="27" y="26"/>
                </a:cubicBezTo>
                <a:cubicBezTo>
                  <a:pt x="27" y="27"/>
                  <a:pt x="27" y="29"/>
                  <a:pt x="27" y="30"/>
                </a:cubicBezTo>
                <a:cubicBezTo>
                  <a:pt x="27" y="30"/>
                  <a:pt x="27" y="30"/>
                  <a:pt x="27" y="30"/>
                </a:cubicBezTo>
                <a:cubicBezTo>
                  <a:pt x="24" y="33"/>
                  <a:pt x="22" y="36"/>
                  <a:pt x="20" y="39"/>
                </a:cubicBezTo>
                <a:moveTo>
                  <a:pt x="20" y="32"/>
                </a:moveTo>
                <a:cubicBezTo>
                  <a:pt x="20" y="30"/>
                  <a:pt x="20" y="29"/>
                  <a:pt x="20" y="27"/>
                </a:cubicBezTo>
                <a:cubicBezTo>
                  <a:pt x="20" y="27"/>
                  <a:pt x="21" y="27"/>
                  <a:pt x="21" y="27"/>
                </a:cubicBezTo>
                <a:cubicBezTo>
                  <a:pt x="22" y="27"/>
                  <a:pt x="22" y="26"/>
                  <a:pt x="22" y="26"/>
                </a:cubicBezTo>
                <a:cubicBezTo>
                  <a:pt x="21" y="25"/>
                  <a:pt x="21" y="25"/>
                  <a:pt x="21" y="25"/>
                </a:cubicBezTo>
                <a:cubicBezTo>
                  <a:pt x="23" y="23"/>
                  <a:pt x="25" y="21"/>
                  <a:pt x="27" y="19"/>
                </a:cubicBezTo>
                <a:cubicBezTo>
                  <a:pt x="27" y="21"/>
                  <a:pt x="27" y="23"/>
                  <a:pt x="27" y="24"/>
                </a:cubicBezTo>
                <a:cubicBezTo>
                  <a:pt x="27" y="24"/>
                  <a:pt x="27" y="24"/>
                  <a:pt x="27" y="24"/>
                </a:cubicBezTo>
                <a:cubicBezTo>
                  <a:pt x="27" y="24"/>
                  <a:pt x="26" y="24"/>
                  <a:pt x="26" y="24"/>
                </a:cubicBezTo>
                <a:cubicBezTo>
                  <a:pt x="26" y="24"/>
                  <a:pt x="26" y="24"/>
                  <a:pt x="26" y="24"/>
                </a:cubicBezTo>
                <a:cubicBezTo>
                  <a:pt x="24" y="27"/>
                  <a:pt x="22" y="29"/>
                  <a:pt x="20" y="32"/>
                </a:cubicBezTo>
                <a:moveTo>
                  <a:pt x="17" y="76"/>
                </a:moveTo>
                <a:cubicBezTo>
                  <a:pt x="12" y="75"/>
                  <a:pt x="8" y="75"/>
                  <a:pt x="4" y="75"/>
                </a:cubicBezTo>
                <a:cubicBezTo>
                  <a:pt x="4" y="67"/>
                  <a:pt x="4" y="57"/>
                  <a:pt x="4" y="47"/>
                </a:cubicBezTo>
                <a:cubicBezTo>
                  <a:pt x="4" y="34"/>
                  <a:pt x="4" y="22"/>
                  <a:pt x="3" y="13"/>
                </a:cubicBezTo>
                <a:cubicBezTo>
                  <a:pt x="6" y="13"/>
                  <a:pt x="9" y="13"/>
                  <a:pt x="12" y="13"/>
                </a:cubicBezTo>
                <a:cubicBezTo>
                  <a:pt x="14" y="13"/>
                  <a:pt x="15" y="13"/>
                  <a:pt x="16" y="13"/>
                </a:cubicBezTo>
                <a:cubicBezTo>
                  <a:pt x="16" y="16"/>
                  <a:pt x="16" y="22"/>
                  <a:pt x="16" y="30"/>
                </a:cubicBezTo>
                <a:cubicBezTo>
                  <a:pt x="16" y="41"/>
                  <a:pt x="17" y="54"/>
                  <a:pt x="17" y="64"/>
                </a:cubicBezTo>
                <a:cubicBezTo>
                  <a:pt x="17" y="69"/>
                  <a:pt x="17" y="73"/>
                  <a:pt x="17" y="76"/>
                </a:cubicBezTo>
                <a:moveTo>
                  <a:pt x="20" y="24"/>
                </a:moveTo>
                <a:cubicBezTo>
                  <a:pt x="20" y="23"/>
                  <a:pt x="20" y="22"/>
                  <a:pt x="20" y="21"/>
                </a:cubicBezTo>
                <a:cubicBezTo>
                  <a:pt x="22" y="18"/>
                  <a:pt x="24" y="15"/>
                  <a:pt x="27" y="12"/>
                </a:cubicBezTo>
                <a:cubicBezTo>
                  <a:pt x="27" y="13"/>
                  <a:pt x="27" y="15"/>
                  <a:pt x="27" y="17"/>
                </a:cubicBezTo>
                <a:cubicBezTo>
                  <a:pt x="26" y="17"/>
                  <a:pt x="26" y="17"/>
                  <a:pt x="26" y="17"/>
                </a:cubicBezTo>
                <a:cubicBezTo>
                  <a:pt x="24" y="20"/>
                  <a:pt x="22" y="22"/>
                  <a:pt x="20" y="24"/>
                </a:cubicBezTo>
                <a:moveTo>
                  <a:pt x="20" y="18"/>
                </a:moveTo>
                <a:cubicBezTo>
                  <a:pt x="20" y="16"/>
                  <a:pt x="20" y="14"/>
                  <a:pt x="20" y="13"/>
                </a:cubicBezTo>
                <a:cubicBezTo>
                  <a:pt x="23" y="10"/>
                  <a:pt x="25" y="8"/>
                  <a:pt x="27" y="6"/>
                </a:cubicBezTo>
                <a:cubicBezTo>
                  <a:pt x="27" y="7"/>
                  <a:pt x="27" y="8"/>
                  <a:pt x="27" y="9"/>
                </a:cubicBezTo>
                <a:cubicBezTo>
                  <a:pt x="27" y="9"/>
                  <a:pt x="27" y="9"/>
                  <a:pt x="27" y="9"/>
                </a:cubicBezTo>
                <a:cubicBezTo>
                  <a:pt x="24" y="12"/>
                  <a:pt x="22" y="15"/>
                  <a:pt x="20" y="18"/>
                </a:cubicBezTo>
                <a:moveTo>
                  <a:pt x="18" y="10"/>
                </a:moveTo>
                <a:cubicBezTo>
                  <a:pt x="17" y="10"/>
                  <a:pt x="11" y="10"/>
                  <a:pt x="6" y="9"/>
                </a:cubicBezTo>
                <a:cubicBezTo>
                  <a:pt x="10" y="7"/>
                  <a:pt x="12" y="4"/>
                  <a:pt x="13" y="4"/>
                </a:cubicBezTo>
                <a:cubicBezTo>
                  <a:pt x="15" y="4"/>
                  <a:pt x="18" y="3"/>
                  <a:pt x="22" y="3"/>
                </a:cubicBezTo>
                <a:cubicBezTo>
                  <a:pt x="23" y="3"/>
                  <a:pt x="23" y="3"/>
                  <a:pt x="24" y="3"/>
                </a:cubicBezTo>
                <a:cubicBezTo>
                  <a:pt x="22" y="5"/>
                  <a:pt x="20" y="7"/>
                  <a:pt x="18" y="10"/>
                </a:cubicBezTo>
                <a:moveTo>
                  <a:pt x="22" y="0"/>
                </a:moveTo>
                <a:cubicBezTo>
                  <a:pt x="17" y="0"/>
                  <a:pt x="12" y="0"/>
                  <a:pt x="12" y="0"/>
                </a:cubicBezTo>
                <a:cubicBezTo>
                  <a:pt x="12" y="0"/>
                  <a:pt x="12" y="0"/>
                  <a:pt x="11" y="0"/>
                </a:cubicBezTo>
                <a:cubicBezTo>
                  <a:pt x="11" y="0"/>
                  <a:pt x="10" y="1"/>
                  <a:pt x="8" y="3"/>
                </a:cubicBezTo>
                <a:cubicBezTo>
                  <a:pt x="6" y="5"/>
                  <a:pt x="4" y="7"/>
                  <a:pt x="0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20"/>
                  <a:pt x="0" y="33"/>
                  <a:pt x="0" y="47"/>
                </a:cubicBezTo>
                <a:cubicBezTo>
                  <a:pt x="0" y="57"/>
                  <a:pt x="0" y="68"/>
                  <a:pt x="0" y="77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78"/>
                  <a:pt x="1" y="78"/>
                  <a:pt x="2" y="79"/>
                </a:cubicBezTo>
                <a:cubicBezTo>
                  <a:pt x="8" y="79"/>
                  <a:pt x="11" y="79"/>
                  <a:pt x="18" y="79"/>
                </a:cubicBezTo>
                <a:cubicBezTo>
                  <a:pt x="18" y="79"/>
                  <a:pt x="18" y="79"/>
                  <a:pt x="18" y="79"/>
                </a:cubicBezTo>
                <a:cubicBezTo>
                  <a:pt x="19" y="79"/>
                  <a:pt x="19" y="79"/>
                  <a:pt x="19" y="79"/>
                </a:cubicBezTo>
                <a:cubicBezTo>
                  <a:pt x="23" y="77"/>
                  <a:pt x="26" y="75"/>
                  <a:pt x="30" y="73"/>
                </a:cubicBezTo>
                <a:cubicBezTo>
                  <a:pt x="30" y="72"/>
                  <a:pt x="30" y="72"/>
                  <a:pt x="30" y="72"/>
                </a:cubicBezTo>
                <a:cubicBezTo>
                  <a:pt x="30" y="72"/>
                  <a:pt x="30" y="72"/>
                  <a:pt x="30" y="72"/>
                </a:cubicBezTo>
                <a:cubicBezTo>
                  <a:pt x="30" y="72"/>
                  <a:pt x="30" y="72"/>
                  <a:pt x="30" y="72"/>
                </a:cubicBezTo>
                <a:cubicBezTo>
                  <a:pt x="31" y="72"/>
                  <a:pt x="31" y="72"/>
                  <a:pt x="31" y="71"/>
                </a:cubicBezTo>
                <a:cubicBezTo>
                  <a:pt x="31" y="56"/>
                  <a:pt x="30" y="18"/>
                  <a:pt x="30" y="6"/>
                </a:cubicBezTo>
                <a:cubicBezTo>
                  <a:pt x="30" y="5"/>
                  <a:pt x="30" y="4"/>
                  <a:pt x="30" y="3"/>
                </a:cubicBezTo>
                <a:cubicBezTo>
                  <a:pt x="30" y="2"/>
                  <a:pt x="30" y="2"/>
                  <a:pt x="30" y="2"/>
                </a:cubicBezTo>
                <a:cubicBezTo>
                  <a:pt x="30" y="2"/>
                  <a:pt x="30" y="2"/>
                  <a:pt x="30" y="2"/>
                </a:cubicBezTo>
                <a:cubicBezTo>
                  <a:pt x="30" y="2"/>
                  <a:pt x="30" y="2"/>
                  <a:pt x="30" y="2"/>
                </a:cubicBezTo>
                <a:cubicBezTo>
                  <a:pt x="30" y="2"/>
                  <a:pt x="30" y="2"/>
                  <a:pt x="30" y="2"/>
                </a:cubicBezTo>
                <a:cubicBezTo>
                  <a:pt x="30" y="1"/>
                  <a:pt x="30" y="1"/>
                  <a:pt x="30" y="1"/>
                </a:cubicBezTo>
                <a:cubicBezTo>
                  <a:pt x="30" y="1"/>
                  <a:pt x="30" y="1"/>
                  <a:pt x="30" y="1"/>
                </a:cubicBezTo>
                <a:cubicBezTo>
                  <a:pt x="30" y="1"/>
                  <a:pt x="30" y="1"/>
                  <a:pt x="30" y="1"/>
                </a:cubicBezTo>
                <a:cubicBezTo>
                  <a:pt x="30" y="1"/>
                  <a:pt x="30" y="1"/>
                  <a:pt x="30" y="1"/>
                </a:cubicBezTo>
                <a:cubicBezTo>
                  <a:pt x="30" y="0"/>
                  <a:pt x="29" y="0"/>
                  <a:pt x="29" y="0"/>
                </a:cubicBezTo>
                <a:cubicBezTo>
                  <a:pt x="27" y="0"/>
                  <a:pt x="24" y="0"/>
                  <a:pt x="2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5" name="CustomShape 76"/>
          <p:cNvSpPr/>
          <p:nvPr/>
        </p:nvSpPr>
        <p:spPr>
          <a:xfrm>
            <a:off x="2872080" y="2667600"/>
            <a:ext cx="218160" cy="231120"/>
          </a:xfrm>
          <a:custGeom>
            <a:avLst/>
            <a:gdLst/>
            <a:ahLst/>
            <a:rect l="l" t="t" r="r" b="b"/>
            <a:pathLst>
              <a:path w="215" h="228">
                <a:moveTo>
                  <a:pt x="99" y="224"/>
                </a:moveTo>
                <a:cubicBezTo>
                  <a:pt x="98" y="221"/>
                  <a:pt x="97" y="218"/>
                  <a:pt x="96" y="216"/>
                </a:cubicBezTo>
                <a:cubicBezTo>
                  <a:pt x="109" y="208"/>
                  <a:pt x="122" y="200"/>
                  <a:pt x="135" y="192"/>
                </a:cubicBezTo>
                <a:cubicBezTo>
                  <a:pt x="142" y="188"/>
                  <a:pt x="148" y="183"/>
                  <a:pt x="155" y="179"/>
                </a:cubicBezTo>
                <a:cubicBezTo>
                  <a:pt x="170" y="168"/>
                  <a:pt x="183" y="154"/>
                  <a:pt x="200" y="147"/>
                </a:cubicBezTo>
                <a:cubicBezTo>
                  <a:pt x="200" y="147"/>
                  <a:pt x="200" y="147"/>
                  <a:pt x="200" y="146"/>
                </a:cubicBezTo>
                <a:cubicBezTo>
                  <a:pt x="201" y="146"/>
                  <a:pt x="201" y="146"/>
                  <a:pt x="200" y="145"/>
                </a:cubicBezTo>
                <a:cubicBezTo>
                  <a:pt x="198" y="141"/>
                  <a:pt x="195" y="137"/>
                  <a:pt x="192" y="133"/>
                </a:cubicBezTo>
                <a:cubicBezTo>
                  <a:pt x="194" y="132"/>
                  <a:pt x="196" y="130"/>
                  <a:pt x="199" y="129"/>
                </a:cubicBezTo>
                <a:cubicBezTo>
                  <a:pt x="203" y="135"/>
                  <a:pt x="207" y="142"/>
                  <a:pt x="212" y="149"/>
                </a:cubicBezTo>
                <a:cubicBezTo>
                  <a:pt x="195" y="156"/>
                  <a:pt x="182" y="169"/>
                  <a:pt x="168" y="180"/>
                </a:cubicBezTo>
                <a:cubicBezTo>
                  <a:pt x="162" y="185"/>
                  <a:pt x="155" y="189"/>
                  <a:pt x="148" y="193"/>
                </a:cubicBezTo>
                <a:cubicBezTo>
                  <a:pt x="132" y="204"/>
                  <a:pt x="116" y="214"/>
                  <a:pt x="99" y="224"/>
                </a:cubicBezTo>
                <a:moveTo>
                  <a:pt x="19" y="113"/>
                </a:moveTo>
                <a:cubicBezTo>
                  <a:pt x="12" y="103"/>
                  <a:pt x="11" y="102"/>
                  <a:pt x="3" y="91"/>
                </a:cubicBezTo>
                <a:cubicBezTo>
                  <a:pt x="4" y="91"/>
                  <a:pt x="5" y="90"/>
                  <a:pt x="6" y="89"/>
                </a:cubicBezTo>
                <a:cubicBezTo>
                  <a:pt x="7" y="89"/>
                  <a:pt x="8" y="88"/>
                  <a:pt x="8" y="88"/>
                </a:cubicBezTo>
                <a:cubicBezTo>
                  <a:pt x="13" y="93"/>
                  <a:pt x="15" y="95"/>
                  <a:pt x="22" y="104"/>
                </a:cubicBezTo>
                <a:cubicBezTo>
                  <a:pt x="22" y="105"/>
                  <a:pt x="23" y="105"/>
                  <a:pt x="23" y="105"/>
                </a:cubicBezTo>
                <a:cubicBezTo>
                  <a:pt x="23" y="105"/>
                  <a:pt x="24" y="105"/>
                  <a:pt x="24" y="105"/>
                </a:cubicBezTo>
                <a:cubicBezTo>
                  <a:pt x="24" y="105"/>
                  <a:pt x="25" y="104"/>
                  <a:pt x="25" y="103"/>
                </a:cubicBezTo>
                <a:cubicBezTo>
                  <a:pt x="25" y="103"/>
                  <a:pt x="25" y="103"/>
                  <a:pt x="25" y="103"/>
                </a:cubicBezTo>
                <a:cubicBezTo>
                  <a:pt x="25" y="103"/>
                  <a:pt x="25" y="102"/>
                  <a:pt x="25" y="102"/>
                </a:cubicBezTo>
                <a:cubicBezTo>
                  <a:pt x="26" y="101"/>
                  <a:pt x="27" y="101"/>
                  <a:pt x="28" y="101"/>
                </a:cubicBezTo>
                <a:cubicBezTo>
                  <a:pt x="28" y="101"/>
                  <a:pt x="28" y="101"/>
                  <a:pt x="28" y="101"/>
                </a:cubicBezTo>
                <a:cubicBezTo>
                  <a:pt x="28" y="101"/>
                  <a:pt x="29" y="101"/>
                  <a:pt x="29" y="102"/>
                </a:cubicBezTo>
                <a:cubicBezTo>
                  <a:pt x="30" y="102"/>
                  <a:pt x="30" y="103"/>
                  <a:pt x="30" y="104"/>
                </a:cubicBezTo>
                <a:cubicBezTo>
                  <a:pt x="30" y="105"/>
                  <a:pt x="29" y="107"/>
                  <a:pt x="27" y="108"/>
                </a:cubicBezTo>
                <a:cubicBezTo>
                  <a:pt x="27" y="108"/>
                  <a:pt x="27" y="108"/>
                  <a:pt x="26" y="109"/>
                </a:cubicBezTo>
                <a:cubicBezTo>
                  <a:pt x="26" y="109"/>
                  <a:pt x="26" y="110"/>
                  <a:pt x="27" y="110"/>
                </a:cubicBezTo>
                <a:cubicBezTo>
                  <a:pt x="29" y="114"/>
                  <a:pt x="35" y="122"/>
                  <a:pt x="37" y="126"/>
                </a:cubicBezTo>
                <a:cubicBezTo>
                  <a:pt x="38" y="126"/>
                  <a:pt x="38" y="126"/>
                  <a:pt x="39" y="126"/>
                </a:cubicBezTo>
                <a:cubicBezTo>
                  <a:pt x="39" y="126"/>
                  <a:pt x="39" y="126"/>
                  <a:pt x="39" y="126"/>
                </a:cubicBezTo>
                <a:cubicBezTo>
                  <a:pt x="39" y="126"/>
                  <a:pt x="40" y="126"/>
                  <a:pt x="40" y="125"/>
                </a:cubicBezTo>
                <a:cubicBezTo>
                  <a:pt x="40" y="124"/>
                  <a:pt x="42" y="123"/>
                  <a:pt x="44" y="123"/>
                </a:cubicBezTo>
                <a:cubicBezTo>
                  <a:pt x="44" y="123"/>
                  <a:pt x="44" y="123"/>
                  <a:pt x="44" y="123"/>
                </a:cubicBezTo>
                <a:cubicBezTo>
                  <a:pt x="45" y="123"/>
                  <a:pt x="47" y="123"/>
                  <a:pt x="47" y="124"/>
                </a:cubicBezTo>
                <a:cubicBezTo>
                  <a:pt x="48" y="125"/>
                  <a:pt x="48" y="126"/>
                  <a:pt x="48" y="127"/>
                </a:cubicBezTo>
                <a:cubicBezTo>
                  <a:pt x="48" y="128"/>
                  <a:pt x="48" y="129"/>
                  <a:pt x="47" y="130"/>
                </a:cubicBezTo>
                <a:cubicBezTo>
                  <a:pt x="46" y="131"/>
                  <a:pt x="45" y="131"/>
                  <a:pt x="45" y="131"/>
                </a:cubicBezTo>
                <a:cubicBezTo>
                  <a:pt x="44" y="131"/>
                  <a:pt x="44" y="132"/>
                  <a:pt x="43" y="132"/>
                </a:cubicBezTo>
                <a:cubicBezTo>
                  <a:pt x="43" y="133"/>
                  <a:pt x="43" y="133"/>
                  <a:pt x="44" y="134"/>
                </a:cubicBezTo>
                <a:cubicBezTo>
                  <a:pt x="47" y="137"/>
                  <a:pt x="52" y="144"/>
                  <a:pt x="54" y="149"/>
                </a:cubicBezTo>
                <a:cubicBezTo>
                  <a:pt x="54" y="149"/>
                  <a:pt x="55" y="149"/>
                  <a:pt x="55" y="149"/>
                </a:cubicBezTo>
                <a:cubicBezTo>
                  <a:pt x="55" y="149"/>
                  <a:pt x="55" y="149"/>
                  <a:pt x="55" y="149"/>
                </a:cubicBezTo>
                <a:cubicBezTo>
                  <a:pt x="56" y="149"/>
                  <a:pt x="56" y="149"/>
                  <a:pt x="56" y="148"/>
                </a:cubicBezTo>
                <a:cubicBezTo>
                  <a:pt x="57" y="148"/>
                  <a:pt x="57" y="147"/>
                  <a:pt x="57" y="147"/>
                </a:cubicBezTo>
                <a:cubicBezTo>
                  <a:pt x="58" y="147"/>
                  <a:pt x="59" y="146"/>
                  <a:pt x="60" y="146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61" y="146"/>
                  <a:pt x="62" y="147"/>
                  <a:pt x="63" y="148"/>
                </a:cubicBezTo>
                <a:cubicBezTo>
                  <a:pt x="63" y="148"/>
                  <a:pt x="63" y="149"/>
                  <a:pt x="63" y="150"/>
                </a:cubicBezTo>
                <a:cubicBezTo>
                  <a:pt x="63" y="152"/>
                  <a:pt x="62" y="154"/>
                  <a:pt x="61" y="155"/>
                </a:cubicBezTo>
                <a:cubicBezTo>
                  <a:pt x="60" y="156"/>
                  <a:pt x="60" y="156"/>
                  <a:pt x="60" y="157"/>
                </a:cubicBezTo>
                <a:cubicBezTo>
                  <a:pt x="64" y="162"/>
                  <a:pt x="65" y="165"/>
                  <a:pt x="69" y="170"/>
                </a:cubicBezTo>
                <a:cubicBezTo>
                  <a:pt x="69" y="171"/>
                  <a:pt x="70" y="171"/>
                  <a:pt x="70" y="171"/>
                </a:cubicBezTo>
                <a:cubicBezTo>
                  <a:pt x="70" y="171"/>
                  <a:pt x="70" y="171"/>
                  <a:pt x="70" y="171"/>
                </a:cubicBezTo>
                <a:cubicBezTo>
                  <a:pt x="70" y="171"/>
                  <a:pt x="71" y="171"/>
                  <a:pt x="71" y="171"/>
                </a:cubicBezTo>
                <a:cubicBezTo>
                  <a:pt x="72" y="169"/>
                  <a:pt x="74" y="169"/>
                  <a:pt x="75" y="169"/>
                </a:cubicBezTo>
                <a:cubicBezTo>
                  <a:pt x="75" y="169"/>
                  <a:pt x="75" y="169"/>
                  <a:pt x="75" y="169"/>
                </a:cubicBezTo>
                <a:cubicBezTo>
                  <a:pt x="77" y="169"/>
                  <a:pt x="79" y="170"/>
                  <a:pt x="80" y="171"/>
                </a:cubicBezTo>
                <a:cubicBezTo>
                  <a:pt x="80" y="172"/>
                  <a:pt x="80" y="173"/>
                  <a:pt x="80" y="174"/>
                </a:cubicBezTo>
                <a:cubicBezTo>
                  <a:pt x="80" y="176"/>
                  <a:pt x="79" y="179"/>
                  <a:pt x="76" y="179"/>
                </a:cubicBezTo>
                <a:cubicBezTo>
                  <a:pt x="76" y="179"/>
                  <a:pt x="75" y="180"/>
                  <a:pt x="75" y="180"/>
                </a:cubicBezTo>
                <a:cubicBezTo>
                  <a:pt x="75" y="180"/>
                  <a:pt x="75" y="181"/>
                  <a:pt x="75" y="181"/>
                </a:cubicBezTo>
                <a:cubicBezTo>
                  <a:pt x="80" y="188"/>
                  <a:pt x="83" y="191"/>
                  <a:pt x="85" y="193"/>
                </a:cubicBezTo>
                <a:cubicBezTo>
                  <a:pt x="86" y="196"/>
                  <a:pt x="88" y="200"/>
                  <a:pt x="91" y="207"/>
                </a:cubicBezTo>
                <a:cubicBezTo>
                  <a:pt x="91" y="207"/>
                  <a:pt x="92" y="208"/>
                  <a:pt x="92" y="208"/>
                </a:cubicBezTo>
                <a:cubicBezTo>
                  <a:pt x="92" y="208"/>
                  <a:pt x="92" y="208"/>
                  <a:pt x="92" y="208"/>
                </a:cubicBezTo>
                <a:cubicBezTo>
                  <a:pt x="93" y="208"/>
                  <a:pt x="93" y="208"/>
                  <a:pt x="93" y="208"/>
                </a:cubicBezTo>
                <a:cubicBezTo>
                  <a:pt x="110" y="196"/>
                  <a:pt x="126" y="185"/>
                  <a:pt x="142" y="174"/>
                </a:cubicBezTo>
                <a:cubicBezTo>
                  <a:pt x="149" y="169"/>
                  <a:pt x="155" y="165"/>
                  <a:pt x="161" y="160"/>
                </a:cubicBezTo>
                <a:cubicBezTo>
                  <a:pt x="171" y="152"/>
                  <a:pt x="180" y="142"/>
                  <a:pt x="190" y="135"/>
                </a:cubicBezTo>
                <a:cubicBezTo>
                  <a:pt x="192" y="138"/>
                  <a:pt x="195" y="142"/>
                  <a:pt x="197" y="145"/>
                </a:cubicBezTo>
                <a:cubicBezTo>
                  <a:pt x="180" y="152"/>
                  <a:pt x="167" y="166"/>
                  <a:pt x="153" y="177"/>
                </a:cubicBezTo>
                <a:cubicBezTo>
                  <a:pt x="147" y="181"/>
                  <a:pt x="140" y="185"/>
                  <a:pt x="133" y="190"/>
                </a:cubicBezTo>
                <a:cubicBezTo>
                  <a:pt x="117" y="200"/>
                  <a:pt x="101" y="210"/>
                  <a:pt x="84" y="220"/>
                </a:cubicBezTo>
                <a:cubicBezTo>
                  <a:pt x="82" y="214"/>
                  <a:pt x="80" y="210"/>
                  <a:pt x="79" y="207"/>
                </a:cubicBezTo>
                <a:cubicBezTo>
                  <a:pt x="77" y="204"/>
                  <a:pt x="75" y="202"/>
                  <a:pt x="71" y="196"/>
                </a:cubicBezTo>
                <a:cubicBezTo>
                  <a:pt x="74" y="195"/>
                  <a:pt x="76" y="192"/>
                  <a:pt x="76" y="188"/>
                </a:cubicBezTo>
                <a:cubicBezTo>
                  <a:pt x="76" y="187"/>
                  <a:pt x="75" y="186"/>
                  <a:pt x="75" y="185"/>
                </a:cubicBezTo>
                <a:cubicBezTo>
                  <a:pt x="73" y="182"/>
                  <a:pt x="71" y="181"/>
                  <a:pt x="68" y="181"/>
                </a:cubicBezTo>
                <a:cubicBezTo>
                  <a:pt x="68" y="181"/>
                  <a:pt x="68" y="181"/>
                  <a:pt x="68" y="181"/>
                </a:cubicBezTo>
                <a:cubicBezTo>
                  <a:pt x="66" y="181"/>
                  <a:pt x="65" y="181"/>
                  <a:pt x="63" y="182"/>
                </a:cubicBezTo>
                <a:cubicBezTo>
                  <a:pt x="61" y="178"/>
                  <a:pt x="59" y="175"/>
                  <a:pt x="57" y="171"/>
                </a:cubicBezTo>
                <a:cubicBezTo>
                  <a:pt x="59" y="169"/>
                  <a:pt x="60" y="167"/>
                  <a:pt x="60" y="164"/>
                </a:cubicBezTo>
                <a:cubicBezTo>
                  <a:pt x="60" y="163"/>
                  <a:pt x="59" y="161"/>
                  <a:pt x="59" y="160"/>
                </a:cubicBezTo>
                <a:cubicBezTo>
                  <a:pt x="57" y="158"/>
                  <a:pt x="55" y="158"/>
                  <a:pt x="53" y="158"/>
                </a:cubicBezTo>
                <a:cubicBezTo>
                  <a:pt x="52" y="158"/>
                  <a:pt x="51" y="158"/>
                  <a:pt x="50" y="159"/>
                </a:cubicBezTo>
                <a:cubicBezTo>
                  <a:pt x="49" y="159"/>
                  <a:pt x="49" y="159"/>
                  <a:pt x="49" y="159"/>
                </a:cubicBezTo>
                <a:cubicBezTo>
                  <a:pt x="47" y="155"/>
                  <a:pt x="44" y="150"/>
                  <a:pt x="42" y="147"/>
                </a:cubicBezTo>
                <a:cubicBezTo>
                  <a:pt x="43" y="146"/>
                  <a:pt x="43" y="146"/>
                  <a:pt x="44" y="145"/>
                </a:cubicBezTo>
                <a:cubicBezTo>
                  <a:pt x="45" y="143"/>
                  <a:pt x="46" y="142"/>
                  <a:pt x="46" y="140"/>
                </a:cubicBezTo>
                <a:cubicBezTo>
                  <a:pt x="46" y="139"/>
                  <a:pt x="45" y="137"/>
                  <a:pt x="45" y="136"/>
                </a:cubicBezTo>
                <a:cubicBezTo>
                  <a:pt x="43" y="134"/>
                  <a:pt x="41" y="134"/>
                  <a:pt x="39" y="134"/>
                </a:cubicBezTo>
                <a:cubicBezTo>
                  <a:pt x="39" y="134"/>
                  <a:pt x="39" y="134"/>
                  <a:pt x="39" y="134"/>
                </a:cubicBezTo>
                <a:cubicBezTo>
                  <a:pt x="37" y="134"/>
                  <a:pt x="35" y="134"/>
                  <a:pt x="34" y="136"/>
                </a:cubicBezTo>
                <a:cubicBezTo>
                  <a:pt x="31" y="132"/>
                  <a:pt x="28" y="126"/>
                  <a:pt x="26" y="122"/>
                </a:cubicBezTo>
                <a:cubicBezTo>
                  <a:pt x="27" y="121"/>
                  <a:pt x="28" y="120"/>
                  <a:pt x="29" y="118"/>
                </a:cubicBezTo>
                <a:cubicBezTo>
                  <a:pt x="29" y="118"/>
                  <a:pt x="29" y="117"/>
                  <a:pt x="29" y="117"/>
                </a:cubicBezTo>
                <a:cubicBezTo>
                  <a:pt x="29" y="115"/>
                  <a:pt x="28" y="113"/>
                  <a:pt x="27" y="112"/>
                </a:cubicBezTo>
                <a:cubicBezTo>
                  <a:pt x="26" y="112"/>
                  <a:pt x="25" y="111"/>
                  <a:pt x="25" y="111"/>
                </a:cubicBezTo>
                <a:cubicBezTo>
                  <a:pt x="24" y="111"/>
                  <a:pt x="24" y="111"/>
                  <a:pt x="24" y="111"/>
                </a:cubicBezTo>
                <a:cubicBezTo>
                  <a:pt x="24" y="111"/>
                  <a:pt x="24" y="111"/>
                  <a:pt x="24" y="111"/>
                </a:cubicBezTo>
                <a:cubicBezTo>
                  <a:pt x="22" y="111"/>
                  <a:pt x="21" y="111"/>
                  <a:pt x="20" y="112"/>
                </a:cubicBezTo>
                <a:cubicBezTo>
                  <a:pt x="19" y="113"/>
                  <a:pt x="19" y="113"/>
                  <a:pt x="19" y="113"/>
                </a:cubicBezTo>
                <a:moveTo>
                  <a:pt x="23" y="101"/>
                </a:moveTo>
                <a:cubicBezTo>
                  <a:pt x="17" y="93"/>
                  <a:pt x="15" y="91"/>
                  <a:pt x="10" y="85"/>
                </a:cubicBezTo>
                <a:cubicBezTo>
                  <a:pt x="10" y="85"/>
                  <a:pt x="10" y="85"/>
                  <a:pt x="10" y="85"/>
                </a:cubicBezTo>
                <a:cubicBezTo>
                  <a:pt x="9" y="84"/>
                  <a:pt x="9" y="84"/>
                  <a:pt x="9" y="84"/>
                </a:cubicBezTo>
                <a:cubicBezTo>
                  <a:pt x="8" y="83"/>
                  <a:pt x="7" y="82"/>
                  <a:pt x="6" y="80"/>
                </a:cubicBezTo>
                <a:cubicBezTo>
                  <a:pt x="36" y="52"/>
                  <a:pt x="69" y="27"/>
                  <a:pt x="103" y="3"/>
                </a:cubicBezTo>
                <a:cubicBezTo>
                  <a:pt x="106" y="9"/>
                  <a:pt x="109" y="12"/>
                  <a:pt x="111" y="15"/>
                </a:cubicBezTo>
                <a:cubicBezTo>
                  <a:pt x="114" y="17"/>
                  <a:pt x="117" y="20"/>
                  <a:pt x="122" y="26"/>
                </a:cubicBezTo>
                <a:cubicBezTo>
                  <a:pt x="153" y="62"/>
                  <a:pt x="174" y="86"/>
                  <a:pt x="202" y="124"/>
                </a:cubicBezTo>
                <a:cubicBezTo>
                  <a:pt x="186" y="132"/>
                  <a:pt x="173" y="146"/>
                  <a:pt x="160" y="158"/>
                </a:cubicBezTo>
                <a:cubicBezTo>
                  <a:pt x="154" y="163"/>
                  <a:pt x="147" y="167"/>
                  <a:pt x="141" y="171"/>
                </a:cubicBezTo>
                <a:cubicBezTo>
                  <a:pt x="125" y="182"/>
                  <a:pt x="109" y="193"/>
                  <a:pt x="93" y="204"/>
                </a:cubicBezTo>
                <a:cubicBezTo>
                  <a:pt x="90" y="198"/>
                  <a:pt x="89" y="195"/>
                  <a:pt x="87" y="192"/>
                </a:cubicBezTo>
                <a:cubicBezTo>
                  <a:pt x="85" y="189"/>
                  <a:pt x="83" y="187"/>
                  <a:pt x="79" y="181"/>
                </a:cubicBezTo>
                <a:cubicBezTo>
                  <a:pt x="81" y="180"/>
                  <a:pt x="83" y="177"/>
                  <a:pt x="83" y="174"/>
                </a:cubicBezTo>
                <a:cubicBezTo>
                  <a:pt x="83" y="172"/>
                  <a:pt x="83" y="171"/>
                  <a:pt x="82" y="170"/>
                </a:cubicBezTo>
                <a:cubicBezTo>
                  <a:pt x="81" y="167"/>
                  <a:pt x="78" y="166"/>
                  <a:pt x="75" y="166"/>
                </a:cubicBezTo>
                <a:cubicBezTo>
                  <a:pt x="73" y="166"/>
                  <a:pt x="72" y="167"/>
                  <a:pt x="70" y="168"/>
                </a:cubicBezTo>
                <a:cubicBezTo>
                  <a:pt x="68" y="164"/>
                  <a:pt x="66" y="161"/>
                  <a:pt x="63" y="156"/>
                </a:cubicBezTo>
                <a:cubicBezTo>
                  <a:pt x="65" y="155"/>
                  <a:pt x="66" y="152"/>
                  <a:pt x="66" y="150"/>
                </a:cubicBezTo>
                <a:cubicBezTo>
                  <a:pt x="66" y="149"/>
                  <a:pt x="66" y="147"/>
                  <a:pt x="65" y="146"/>
                </a:cubicBezTo>
                <a:cubicBezTo>
                  <a:pt x="63" y="144"/>
                  <a:pt x="61" y="144"/>
                  <a:pt x="60" y="144"/>
                </a:cubicBezTo>
                <a:cubicBezTo>
                  <a:pt x="58" y="144"/>
                  <a:pt x="57" y="144"/>
                  <a:pt x="56" y="145"/>
                </a:cubicBezTo>
                <a:cubicBezTo>
                  <a:pt x="55" y="145"/>
                  <a:pt x="55" y="145"/>
                  <a:pt x="55" y="145"/>
                </a:cubicBezTo>
                <a:cubicBezTo>
                  <a:pt x="53" y="141"/>
                  <a:pt x="50" y="137"/>
                  <a:pt x="47" y="133"/>
                </a:cubicBezTo>
                <a:cubicBezTo>
                  <a:pt x="48" y="133"/>
                  <a:pt x="49" y="132"/>
                  <a:pt x="49" y="131"/>
                </a:cubicBezTo>
                <a:cubicBezTo>
                  <a:pt x="50" y="130"/>
                  <a:pt x="51" y="128"/>
                  <a:pt x="51" y="127"/>
                </a:cubicBezTo>
                <a:cubicBezTo>
                  <a:pt x="51" y="125"/>
                  <a:pt x="50" y="124"/>
                  <a:pt x="49" y="123"/>
                </a:cubicBezTo>
                <a:cubicBezTo>
                  <a:pt x="48" y="121"/>
                  <a:pt x="46" y="120"/>
                  <a:pt x="44" y="120"/>
                </a:cubicBezTo>
                <a:cubicBezTo>
                  <a:pt x="44" y="120"/>
                  <a:pt x="44" y="120"/>
                  <a:pt x="44" y="120"/>
                </a:cubicBezTo>
                <a:cubicBezTo>
                  <a:pt x="42" y="120"/>
                  <a:pt x="40" y="121"/>
                  <a:pt x="39" y="123"/>
                </a:cubicBezTo>
                <a:cubicBezTo>
                  <a:pt x="36" y="119"/>
                  <a:pt x="32" y="113"/>
                  <a:pt x="30" y="110"/>
                </a:cubicBezTo>
                <a:cubicBezTo>
                  <a:pt x="32" y="108"/>
                  <a:pt x="33" y="106"/>
                  <a:pt x="33" y="104"/>
                </a:cubicBezTo>
                <a:cubicBezTo>
                  <a:pt x="33" y="102"/>
                  <a:pt x="32" y="101"/>
                  <a:pt x="31" y="100"/>
                </a:cubicBezTo>
                <a:cubicBezTo>
                  <a:pt x="30" y="99"/>
                  <a:pt x="29" y="98"/>
                  <a:pt x="28" y="98"/>
                </a:cubicBezTo>
                <a:cubicBezTo>
                  <a:pt x="28" y="98"/>
                  <a:pt x="28" y="98"/>
                  <a:pt x="28" y="98"/>
                </a:cubicBezTo>
                <a:cubicBezTo>
                  <a:pt x="26" y="98"/>
                  <a:pt x="25" y="99"/>
                  <a:pt x="24" y="100"/>
                </a:cubicBezTo>
                <a:cubicBezTo>
                  <a:pt x="23" y="100"/>
                  <a:pt x="23" y="100"/>
                  <a:pt x="23" y="101"/>
                </a:cubicBezTo>
                <a:moveTo>
                  <a:pt x="103" y="0"/>
                </a:moveTo>
                <a:cubicBezTo>
                  <a:pt x="102" y="0"/>
                  <a:pt x="102" y="0"/>
                  <a:pt x="102" y="0"/>
                </a:cubicBezTo>
                <a:cubicBezTo>
                  <a:pt x="67" y="24"/>
                  <a:pt x="34" y="50"/>
                  <a:pt x="3" y="79"/>
                </a:cubicBezTo>
                <a:cubicBezTo>
                  <a:pt x="3" y="79"/>
                  <a:pt x="2" y="80"/>
                  <a:pt x="3" y="81"/>
                </a:cubicBezTo>
                <a:cubicBezTo>
                  <a:pt x="4" y="83"/>
                  <a:pt x="6" y="84"/>
                  <a:pt x="7" y="85"/>
                </a:cubicBezTo>
                <a:cubicBezTo>
                  <a:pt x="6" y="86"/>
                  <a:pt x="5" y="87"/>
                  <a:pt x="4" y="87"/>
                </a:cubicBezTo>
                <a:cubicBezTo>
                  <a:pt x="3" y="88"/>
                  <a:pt x="1" y="90"/>
                  <a:pt x="0" y="90"/>
                </a:cubicBezTo>
                <a:cubicBezTo>
                  <a:pt x="0" y="91"/>
                  <a:pt x="0" y="91"/>
                  <a:pt x="0" y="92"/>
                </a:cubicBezTo>
                <a:cubicBezTo>
                  <a:pt x="9" y="105"/>
                  <a:pt x="9" y="104"/>
                  <a:pt x="18" y="117"/>
                </a:cubicBezTo>
                <a:cubicBezTo>
                  <a:pt x="18" y="117"/>
                  <a:pt x="19" y="117"/>
                  <a:pt x="19" y="117"/>
                </a:cubicBezTo>
                <a:cubicBezTo>
                  <a:pt x="19" y="117"/>
                  <a:pt x="20" y="117"/>
                  <a:pt x="20" y="117"/>
                </a:cubicBezTo>
                <a:cubicBezTo>
                  <a:pt x="20" y="117"/>
                  <a:pt x="21" y="116"/>
                  <a:pt x="21" y="116"/>
                </a:cubicBezTo>
                <a:cubicBezTo>
                  <a:pt x="21" y="116"/>
                  <a:pt x="21" y="116"/>
                  <a:pt x="21" y="116"/>
                </a:cubicBezTo>
                <a:cubicBezTo>
                  <a:pt x="21" y="115"/>
                  <a:pt x="21" y="115"/>
                  <a:pt x="22" y="114"/>
                </a:cubicBezTo>
                <a:cubicBezTo>
                  <a:pt x="22" y="114"/>
                  <a:pt x="23" y="114"/>
                  <a:pt x="24" y="114"/>
                </a:cubicBezTo>
                <a:cubicBezTo>
                  <a:pt x="24" y="114"/>
                  <a:pt x="25" y="114"/>
                  <a:pt x="25" y="115"/>
                </a:cubicBezTo>
                <a:cubicBezTo>
                  <a:pt x="26" y="115"/>
                  <a:pt x="26" y="116"/>
                  <a:pt x="26" y="117"/>
                </a:cubicBezTo>
                <a:cubicBezTo>
                  <a:pt x="26" y="117"/>
                  <a:pt x="26" y="117"/>
                  <a:pt x="26" y="117"/>
                </a:cubicBezTo>
                <a:cubicBezTo>
                  <a:pt x="26" y="119"/>
                  <a:pt x="25" y="120"/>
                  <a:pt x="23" y="120"/>
                </a:cubicBezTo>
                <a:cubicBezTo>
                  <a:pt x="23" y="120"/>
                  <a:pt x="22" y="121"/>
                  <a:pt x="22" y="121"/>
                </a:cubicBezTo>
                <a:cubicBezTo>
                  <a:pt x="22" y="122"/>
                  <a:pt x="22" y="122"/>
                  <a:pt x="22" y="122"/>
                </a:cubicBezTo>
                <a:cubicBezTo>
                  <a:pt x="25" y="126"/>
                  <a:pt x="30" y="135"/>
                  <a:pt x="33" y="139"/>
                </a:cubicBezTo>
                <a:cubicBezTo>
                  <a:pt x="33" y="139"/>
                  <a:pt x="33" y="139"/>
                  <a:pt x="34" y="139"/>
                </a:cubicBezTo>
                <a:cubicBezTo>
                  <a:pt x="34" y="139"/>
                  <a:pt x="34" y="139"/>
                  <a:pt x="34" y="139"/>
                </a:cubicBezTo>
                <a:cubicBezTo>
                  <a:pt x="34" y="139"/>
                  <a:pt x="35" y="139"/>
                  <a:pt x="35" y="139"/>
                </a:cubicBezTo>
                <a:cubicBezTo>
                  <a:pt x="36" y="137"/>
                  <a:pt x="37" y="136"/>
                  <a:pt x="39" y="136"/>
                </a:cubicBezTo>
                <a:cubicBezTo>
                  <a:pt x="39" y="136"/>
                  <a:pt x="39" y="136"/>
                  <a:pt x="39" y="136"/>
                </a:cubicBezTo>
                <a:cubicBezTo>
                  <a:pt x="40" y="136"/>
                  <a:pt x="42" y="137"/>
                  <a:pt x="42" y="138"/>
                </a:cubicBezTo>
                <a:cubicBezTo>
                  <a:pt x="43" y="138"/>
                  <a:pt x="43" y="139"/>
                  <a:pt x="43" y="140"/>
                </a:cubicBezTo>
                <a:cubicBezTo>
                  <a:pt x="43" y="141"/>
                  <a:pt x="43" y="142"/>
                  <a:pt x="42" y="143"/>
                </a:cubicBezTo>
                <a:cubicBezTo>
                  <a:pt x="41" y="144"/>
                  <a:pt x="40" y="145"/>
                  <a:pt x="39" y="145"/>
                </a:cubicBezTo>
                <a:cubicBezTo>
                  <a:pt x="39" y="145"/>
                  <a:pt x="38" y="145"/>
                  <a:pt x="38" y="145"/>
                </a:cubicBezTo>
                <a:cubicBezTo>
                  <a:pt x="38" y="146"/>
                  <a:pt x="38" y="146"/>
                  <a:pt x="38" y="147"/>
                </a:cubicBezTo>
                <a:cubicBezTo>
                  <a:pt x="41" y="151"/>
                  <a:pt x="46" y="158"/>
                  <a:pt x="48" y="163"/>
                </a:cubicBezTo>
                <a:cubicBezTo>
                  <a:pt x="48" y="163"/>
                  <a:pt x="49" y="163"/>
                  <a:pt x="49" y="163"/>
                </a:cubicBezTo>
                <a:cubicBezTo>
                  <a:pt x="49" y="163"/>
                  <a:pt x="49" y="163"/>
                  <a:pt x="49" y="163"/>
                </a:cubicBezTo>
                <a:cubicBezTo>
                  <a:pt x="50" y="163"/>
                  <a:pt x="50" y="163"/>
                  <a:pt x="50" y="162"/>
                </a:cubicBezTo>
                <a:cubicBezTo>
                  <a:pt x="51" y="162"/>
                  <a:pt x="51" y="161"/>
                  <a:pt x="51" y="161"/>
                </a:cubicBezTo>
                <a:cubicBezTo>
                  <a:pt x="52" y="161"/>
                  <a:pt x="53" y="160"/>
                  <a:pt x="53" y="160"/>
                </a:cubicBezTo>
                <a:cubicBezTo>
                  <a:pt x="53" y="160"/>
                  <a:pt x="53" y="160"/>
                  <a:pt x="53" y="160"/>
                </a:cubicBezTo>
                <a:cubicBezTo>
                  <a:pt x="53" y="160"/>
                  <a:pt x="53" y="160"/>
                  <a:pt x="53" y="160"/>
                </a:cubicBezTo>
                <a:cubicBezTo>
                  <a:pt x="55" y="160"/>
                  <a:pt x="56" y="161"/>
                  <a:pt x="56" y="162"/>
                </a:cubicBezTo>
                <a:cubicBezTo>
                  <a:pt x="57" y="162"/>
                  <a:pt x="57" y="163"/>
                  <a:pt x="57" y="164"/>
                </a:cubicBezTo>
                <a:cubicBezTo>
                  <a:pt x="57" y="166"/>
                  <a:pt x="56" y="168"/>
                  <a:pt x="54" y="169"/>
                </a:cubicBezTo>
                <a:cubicBezTo>
                  <a:pt x="54" y="170"/>
                  <a:pt x="53" y="170"/>
                  <a:pt x="54" y="171"/>
                </a:cubicBezTo>
                <a:cubicBezTo>
                  <a:pt x="57" y="177"/>
                  <a:pt x="59" y="180"/>
                  <a:pt x="62" y="185"/>
                </a:cubicBezTo>
                <a:cubicBezTo>
                  <a:pt x="62" y="185"/>
                  <a:pt x="62" y="186"/>
                  <a:pt x="63" y="186"/>
                </a:cubicBezTo>
                <a:cubicBezTo>
                  <a:pt x="63" y="186"/>
                  <a:pt x="63" y="186"/>
                  <a:pt x="63" y="186"/>
                </a:cubicBezTo>
                <a:cubicBezTo>
                  <a:pt x="63" y="186"/>
                  <a:pt x="64" y="185"/>
                  <a:pt x="64" y="185"/>
                </a:cubicBezTo>
                <a:cubicBezTo>
                  <a:pt x="65" y="184"/>
                  <a:pt x="66" y="184"/>
                  <a:pt x="68" y="184"/>
                </a:cubicBezTo>
                <a:cubicBezTo>
                  <a:pt x="68" y="184"/>
                  <a:pt x="68" y="184"/>
                  <a:pt x="68" y="184"/>
                </a:cubicBezTo>
                <a:cubicBezTo>
                  <a:pt x="70" y="184"/>
                  <a:pt x="72" y="185"/>
                  <a:pt x="73" y="186"/>
                </a:cubicBezTo>
                <a:cubicBezTo>
                  <a:pt x="73" y="187"/>
                  <a:pt x="73" y="188"/>
                  <a:pt x="73" y="188"/>
                </a:cubicBezTo>
                <a:cubicBezTo>
                  <a:pt x="73" y="191"/>
                  <a:pt x="71" y="194"/>
                  <a:pt x="69" y="194"/>
                </a:cubicBezTo>
                <a:cubicBezTo>
                  <a:pt x="68" y="194"/>
                  <a:pt x="68" y="194"/>
                  <a:pt x="68" y="195"/>
                </a:cubicBezTo>
                <a:cubicBezTo>
                  <a:pt x="67" y="195"/>
                  <a:pt x="67" y="196"/>
                  <a:pt x="68" y="196"/>
                </a:cubicBezTo>
                <a:cubicBezTo>
                  <a:pt x="72" y="203"/>
                  <a:pt x="75" y="206"/>
                  <a:pt x="76" y="209"/>
                </a:cubicBezTo>
                <a:cubicBezTo>
                  <a:pt x="78" y="212"/>
                  <a:pt x="79" y="215"/>
                  <a:pt x="82" y="223"/>
                </a:cubicBezTo>
                <a:cubicBezTo>
                  <a:pt x="82" y="223"/>
                  <a:pt x="83" y="223"/>
                  <a:pt x="83" y="223"/>
                </a:cubicBezTo>
                <a:cubicBezTo>
                  <a:pt x="83" y="223"/>
                  <a:pt x="83" y="223"/>
                  <a:pt x="83" y="223"/>
                </a:cubicBezTo>
                <a:cubicBezTo>
                  <a:pt x="84" y="223"/>
                  <a:pt x="84" y="223"/>
                  <a:pt x="84" y="223"/>
                </a:cubicBezTo>
                <a:cubicBezTo>
                  <a:pt x="87" y="221"/>
                  <a:pt x="90" y="219"/>
                  <a:pt x="94" y="217"/>
                </a:cubicBezTo>
                <a:cubicBezTo>
                  <a:pt x="95" y="220"/>
                  <a:pt x="96" y="222"/>
                  <a:pt x="98" y="227"/>
                </a:cubicBezTo>
                <a:cubicBezTo>
                  <a:pt x="98" y="227"/>
                  <a:pt x="98" y="227"/>
                  <a:pt x="98" y="228"/>
                </a:cubicBezTo>
                <a:cubicBezTo>
                  <a:pt x="99" y="228"/>
                  <a:pt x="99" y="228"/>
                  <a:pt x="99" y="228"/>
                </a:cubicBezTo>
                <a:cubicBezTo>
                  <a:pt x="99" y="228"/>
                  <a:pt x="99" y="228"/>
                  <a:pt x="100" y="227"/>
                </a:cubicBezTo>
                <a:cubicBezTo>
                  <a:pt x="116" y="217"/>
                  <a:pt x="133" y="206"/>
                  <a:pt x="150" y="195"/>
                </a:cubicBezTo>
                <a:cubicBezTo>
                  <a:pt x="157" y="191"/>
                  <a:pt x="163" y="187"/>
                  <a:pt x="170" y="182"/>
                </a:cubicBezTo>
                <a:cubicBezTo>
                  <a:pt x="184" y="171"/>
                  <a:pt x="197" y="157"/>
                  <a:pt x="214" y="150"/>
                </a:cubicBezTo>
                <a:cubicBezTo>
                  <a:pt x="215" y="150"/>
                  <a:pt x="215" y="150"/>
                  <a:pt x="215" y="150"/>
                </a:cubicBezTo>
                <a:cubicBezTo>
                  <a:pt x="215" y="149"/>
                  <a:pt x="215" y="149"/>
                  <a:pt x="215" y="148"/>
                </a:cubicBezTo>
                <a:cubicBezTo>
                  <a:pt x="210" y="141"/>
                  <a:pt x="205" y="134"/>
                  <a:pt x="201" y="128"/>
                </a:cubicBezTo>
                <a:cubicBezTo>
                  <a:pt x="202" y="127"/>
                  <a:pt x="203" y="127"/>
                  <a:pt x="205" y="126"/>
                </a:cubicBezTo>
                <a:cubicBezTo>
                  <a:pt x="205" y="126"/>
                  <a:pt x="205" y="126"/>
                  <a:pt x="206" y="125"/>
                </a:cubicBezTo>
                <a:cubicBezTo>
                  <a:pt x="206" y="125"/>
                  <a:pt x="206" y="124"/>
                  <a:pt x="205" y="124"/>
                </a:cubicBezTo>
                <a:cubicBezTo>
                  <a:pt x="177" y="85"/>
                  <a:pt x="156" y="60"/>
                  <a:pt x="124" y="24"/>
                </a:cubicBezTo>
                <a:cubicBezTo>
                  <a:pt x="119" y="18"/>
                  <a:pt x="116" y="16"/>
                  <a:pt x="113" y="13"/>
                </a:cubicBezTo>
                <a:cubicBezTo>
                  <a:pt x="111" y="10"/>
                  <a:pt x="108" y="7"/>
                  <a:pt x="104" y="1"/>
                </a:cubicBezTo>
                <a:cubicBezTo>
                  <a:pt x="103" y="0"/>
                  <a:pt x="103" y="0"/>
                  <a:pt x="10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6" name="CustomShape 77"/>
          <p:cNvSpPr/>
          <p:nvPr/>
        </p:nvSpPr>
        <p:spPr>
          <a:xfrm>
            <a:off x="2916720" y="2709360"/>
            <a:ext cx="73080" cy="51120"/>
          </a:xfrm>
          <a:custGeom>
            <a:avLst/>
            <a:gdLst/>
            <a:ahLst/>
            <a:rect l="l" t="t" r="r" b="b"/>
            <a:pathLst>
              <a:path w="72" h="51">
                <a:moveTo>
                  <a:pt x="71" y="0"/>
                </a:moveTo>
                <a:cubicBezTo>
                  <a:pt x="71" y="0"/>
                  <a:pt x="70" y="0"/>
                  <a:pt x="70" y="0"/>
                </a:cubicBezTo>
                <a:cubicBezTo>
                  <a:pt x="52" y="9"/>
                  <a:pt x="36" y="21"/>
                  <a:pt x="20" y="34"/>
                </a:cubicBezTo>
                <a:cubicBezTo>
                  <a:pt x="13" y="39"/>
                  <a:pt x="7" y="44"/>
                  <a:pt x="1" y="49"/>
                </a:cubicBezTo>
                <a:cubicBezTo>
                  <a:pt x="0" y="49"/>
                  <a:pt x="0" y="50"/>
                  <a:pt x="1" y="50"/>
                </a:cubicBezTo>
                <a:cubicBezTo>
                  <a:pt x="1" y="51"/>
                  <a:pt x="1" y="51"/>
                  <a:pt x="2" y="51"/>
                </a:cubicBezTo>
                <a:cubicBezTo>
                  <a:pt x="2" y="51"/>
                  <a:pt x="2" y="51"/>
                  <a:pt x="3" y="51"/>
                </a:cubicBezTo>
                <a:cubicBezTo>
                  <a:pt x="9" y="46"/>
                  <a:pt x="15" y="41"/>
                  <a:pt x="21" y="36"/>
                </a:cubicBezTo>
                <a:cubicBezTo>
                  <a:pt x="37" y="24"/>
                  <a:pt x="53" y="11"/>
                  <a:pt x="71" y="3"/>
                </a:cubicBezTo>
                <a:cubicBezTo>
                  <a:pt x="72" y="2"/>
                  <a:pt x="72" y="1"/>
                  <a:pt x="72" y="1"/>
                </a:cubicBezTo>
                <a:cubicBezTo>
                  <a:pt x="72" y="0"/>
                  <a:pt x="71" y="0"/>
                  <a:pt x="71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7" name="CustomShape 78"/>
          <p:cNvSpPr/>
          <p:nvPr/>
        </p:nvSpPr>
        <p:spPr>
          <a:xfrm>
            <a:off x="2930040" y="2728440"/>
            <a:ext cx="66600" cy="46080"/>
          </a:xfrm>
          <a:custGeom>
            <a:avLst/>
            <a:gdLst/>
            <a:ahLst/>
            <a:rect l="l" t="t" r="r" b="b"/>
            <a:pathLst>
              <a:path w="66" h="46">
                <a:moveTo>
                  <a:pt x="65" y="0"/>
                </a:moveTo>
                <a:cubicBezTo>
                  <a:pt x="64" y="0"/>
                  <a:pt x="64" y="0"/>
                  <a:pt x="64" y="0"/>
                </a:cubicBezTo>
                <a:cubicBezTo>
                  <a:pt x="43" y="14"/>
                  <a:pt x="21" y="28"/>
                  <a:pt x="1" y="43"/>
                </a:cubicBezTo>
                <a:cubicBezTo>
                  <a:pt x="0" y="44"/>
                  <a:pt x="0" y="44"/>
                  <a:pt x="0" y="45"/>
                </a:cubicBezTo>
                <a:cubicBezTo>
                  <a:pt x="1" y="45"/>
                  <a:pt x="1" y="46"/>
                  <a:pt x="1" y="46"/>
                </a:cubicBezTo>
                <a:cubicBezTo>
                  <a:pt x="2" y="46"/>
                  <a:pt x="2" y="46"/>
                  <a:pt x="2" y="45"/>
                </a:cubicBezTo>
                <a:cubicBezTo>
                  <a:pt x="23" y="31"/>
                  <a:pt x="44" y="16"/>
                  <a:pt x="65" y="2"/>
                </a:cubicBezTo>
                <a:cubicBezTo>
                  <a:pt x="66" y="2"/>
                  <a:pt x="66" y="1"/>
                  <a:pt x="66" y="0"/>
                </a:cubicBezTo>
                <a:cubicBezTo>
                  <a:pt x="65" y="0"/>
                  <a:pt x="65" y="0"/>
                  <a:pt x="65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8" name="CustomShape 79"/>
          <p:cNvSpPr/>
          <p:nvPr/>
        </p:nvSpPr>
        <p:spPr>
          <a:xfrm>
            <a:off x="2941200" y="2738520"/>
            <a:ext cx="68760" cy="53640"/>
          </a:xfrm>
          <a:custGeom>
            <a:avLst/>
            <a:gdLst/>
            <a:ahLst/>
            <a:rect l="l" t="t" r="r" b="b"/>
            <a:pathLst>
              <a:path w="68" h="53">
                <a:moveTo>
                  <a:pt x="67" y="0"/>
                </a:moveTo>
                <a:cubicBezTo>
                  <a:pt x="67" y="0"/>
                  <a:pt x="66" y="0"/>
                  <a:pt x="66" y="0"/>
                </a:cubicBezTo>
                <a:cubicBezTo>
                  <a:pt x="59" y="6"/>
                  <a:pt x="52" y="12"/>
                  <a:pt x="46" y="18"/>
                </a:cubicBezTo>
                <a:cubicBezTo>
                  <a:pt x="31" y="30"/>
                  <a:pt x="17" y="42"/>
                  <a:pt x="1" y="50"/>
                </a:cubicBezTo>
                <a:cubicBezTo>
                  <a:pt x="0" y="51"/>
                  <a:pt x="0" y="51"/>
                  <a:pt x="0" y="52"/>
                </a:cubicBezTo>
                <a:cubicBezTo>
                  <a:pt x="0" y="53"/>
                  <a:pt x="1" y="53"/>
                  <a:pt x="1" y="53"/>
                </a:cubicBezTo>
                <a:cubicBezTo>
                  <a:pt x="2" y="53"/>
                  <a:pt x="2" y="53"/>
                  <a:pt x="2" y="53"/>
                </a:cubicBezTo>
                <a:cubicBezTo>
                  <a:pt x="19" y="44"/>
                  <a:pt x="33" y="32"/>
                  <a:pt x="47" y="20"/>
                </a:cubicBezTo>
                <a:cubicBezTo>
                  <a:pt x="54" y="14"/>
                  <a:pt x="61" y="8"/>
                  <a:pt x="68" y="2"/>
                </a:cubicBezTo>
                <a:cubicBezTo>
                  <a:pt x="68" y="2"/>
                  <a:pt x="68" y="1"/>
                  <a:pt x="68" y="0"/>
                </a:cubicBezTo>
                <a:cubicBezTo>
                  <a:pt x="68" y="0"/>
                  <a:pt x="67" y="0"/>
                  <a:pt x="67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9" name="CustomShape 80"/>
          <p:cNvSpPr/>
          <p:nvPr/>
        </p:nvSpPr>
        <p:spPr>
          <a:xfrm>
            <a:off x="2956320" y="2756880"/>
            <a:ext cx="65880" cy="54720"/>
          </a:xfrm>
          <a:custGeom>
            <a:avLst/>
            <a:gdLst/>
            <a:ahLst/>
            <a:rect l="l" t="t" r="r" b="b"/>
            <a:pathLst>
              <a:path w="65" h="54">
                <a:moveTo>
                  <a:pt x="63" y="0"/>
                </a:moveTo>
                <a:cubicBezTo>
                  <a:pt x="63" y="0"/>
                  <a:pt x="63" y="0"/>
                  <a:pt x="62" y="0"/>
                </a:cubicBezTo>
                <a:cubicBezTo>
                  <a:pt x="42" y="17"/>
                  <a:pt x="21" y="34"/>
                  <a:pt x="1" y="52"/>
                </a:cubicBezTo>
                <a:cubicBezTo>
                  <a:pt x="0" y="52"/>
                  <a:pt x="0" y="53"/>
                  <a:pt x="1" y="54"/>
                </a:cubicBezTo>
                <a:cubicBezTo>
                  <a:pt x="1" y="54"/>
                  <a:pt x="1" y="54"/>
                  <a:pt x="2" y="54"/>
                </a:cubicBezTo>
                <a:cubicBezTo>
                  <a:pt x="2" y="54"/>
                  <a:pt x="2" y="54"/>
                  <a:pt x="3" y="54"/>
                </a:cubicBezTo>
                <a:cubicBezTo>
                  <a:pt x="23" y="37"/>
                  <a:pt x="44" y="19"/>
                  <a:pt x="64" y="2"/>
                </a:cubicBezTo>
                <a:cubicBezTo>
                  <a:pt x="65" y="2"/>
                  <a:pt x="65" y="1"/>
                  <a:pt x="64" y="0"/>
                </a:cubicBezTo>
                <a:cubicBezTo>
                  <a:pt x="64" y="0"/>
                  <a:pt x="64" y="0"/>
                  <a:pt x="6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0" name="CustomShape 81"/>
          <p:cNvSpPr/>
          <p:nvPr/>
        </p:nvSpPr>
        <p:spPr>
          <a:xfrm>
            <a:off x="2967480" y="2772000"/>
            <a:ext cx="68040" cy="55800"/>
          </a:xfrm>
          <a:custGeom>
            <a:avLst/>
            <a:gdLst/>
            <a:ahLst/>
            <a:rect l="l" t="t" r="r" b="b"/>
            <a:pathLst>
              <a:path w="67" h="55">
                <a:moveTo>
                  <a:pt x="66" y="0"/>
                </a:moveTo>
                <a:cubicBezTo>
                  <a:pt x="66" y="0"/>
                  <a:pt x="65" y="0"/>
                  <a:pt x="65" y="0"/>
                </a:cubicBezTo>
                <a:cubicBezTo>
                  <a:pt x="44" y="17"/>
                  <a:pt x="22" y="35"/>
                  <a:pt x="1" y="52"/>
                </a:cubicBezTo>
                <a:cubicBezTo>
                  <a:pt x="0" y="53"/>
                  <a:pt x="0" y="53"/>
                  <a:pt x="1" y="54"/>
                </a:cubicBezTo>
                <a:cubicBezTo>
                  <a:pt x="1" y="54"/>
                  <a:pt x="1" y="55"/>
                  <a:pt x="2" y="55"/>
                </a:cubicBezTo>
                <a:cubicBezTo>
                  <a:pt x="2" y="55"/>
                  <a:pt x="2" y="54"/>
                  <a:pt x="3" y="54"/>
                </a:cubicBezTo>
                <a:cubicBezTo>
                  <a:pt x="24" y="37"/>
                  <a:pt x="45" y="19"/>
                  <a:pt x="67" y="2"/>
                </a:cubicBezTo>
                <a:cubicBezTo>
                  <a:pt x="67" y="2"/>
                  <a:pt x="67" y="1"/>
                  <a:pt x="67" y="0"/>
                </a:cubicBezTo>
                <a:cubicBezTo>
                  <a:pt x="67" y="0"/>
                  <a:pt x="66" y="0"/>
                  <a:pt x="66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1" name="CustomShape 82"/>
          <p:cNvSpPr/>
          <p:nvPr/>
        </p:nvSpPr>
        <p:spPr>
          <a:xfrm>
            <a:off x="2979000" y="2788200"/>
            <a:ext cx="67320" cy="52560"/>
          </a:xfrm>
          <a:custGeom>
            <a:avLst/>
            <a:gdLst/>
            <a:ahLst/>
            <a:rect l="l" t="t" r="r" b="b"/>
            <a:pathLst>
              <a:path w="67" h="52">
                <a:moveTo>
                  <a:pt x="65" y="0"/>
                </a:moveTo>
                <a:cubicBezTo>
                  <a:pt x="65" y="0"/>
                  <a:pt x="64" y="0"/>
                  <a:pt x="64" y="0"/>
                </a:cubicBezTo>
                <a:cubicBezTo>
                  <a:pt x="43" y="17"/>
                  <a:pt x="22" y="33"/>
                  <a:pt x="1" y="50"/>
                </a:cubicBezTo>
                <a:cubicBezTo>
                  <a:pt x="0" y="50"/>
                  <a:pt x="0" y="51"/>
                  <a:pt x="1" y="52"/>
                </a:cubicBezTo>
                <a:cubicBezTo>
                  <a:pt x="1" y="52"/>
                  <a:pt x="1" y="52"/>
                  <a:pt x="2" y="52"/>
                </a:cubicBezTo>
                <a:cubicBezTo>
                  <a:pt x="2" y="52"/>
                  <a:pt x="2" y="52"/>
                  <a:pt x="3" y="52"/>
                </a:cubicBezTo>
                <a:cubicBezTo>
                  <a:pt x="24" y="35"/>
                  <a:pt x="45" y="19"/>
                  <a:pt x="66" y="2"/>
                </a:cubicBezTo>
                <a:cubicBezTo>
                  <a:pt x="66" y="2"/>
                  <a:pt x="67" y="1"/>
                  <a:pt x="66" y="0"/>
                </a:cubicBezTo>
                <a:cubicBezTo>
                  <a:pt x="66" y="0"/>
                  <a:pt x="65" y="0"/>
                  <a:pt x="65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2" name="CustomShape 83"/>
          <p:cNvSpPr/>
          <p:nvPr/>
        </p:nvSpPr>
        <p:spPr>
          <a:xfrm>
            <a:off x="2022480" y="2941920"/>
            <a:ext cx="80640" cy="79920"/>
          </a:xfrm>
          <a:custGeom>
            <a:avLst/>
            <a:gdLst/>
            <a:ahLst/>
            <a:rect l="l" t="t" r="r" b="b"/>
            <a:pathLst>
              <a:path w="80" h="79">
                <a:moveTo>
                  <a:pt x="6" y="69"/>
                </a:moveTo>
                <a:cubicBezTo>
                  <a:pt x="16" y="52"/>
                  <a:pt x="18" y="30"/>
                  <a:pt x="21" y="14"/>
                </a:cubicBezTo>
                <a:cubicBezTo>
                  <a:pt x="27" y="16"/>
                  <a:pt x="32" y="17"/>
                  <a:pt x="38" y="17"/>
                </a:cubicBezTo>
                <a:cubicBezTo>
                  <a:pt x="37" y="19"/>
                  <a:pt x="36" y="21"/>
                  <a:pt x="35" y="23"/>
                </a:cubicBezTo>
                <a:cubicBezTo>
                  <a:pt x="34" y="24"/>
                  <a:pt x="34" y="24"/>
                  <a:pt x="34" y="25"/>
                </a:cubicBezTo>
                <a:cubicBezTo>
                  <a:pt x="35" y="25"/>
                  <a:pt x="35" y="26"/>
                  <a:pt x="36" y="26"/>
                </a:cubicBezTo>
                <a:cubicBezTo>
                  <a:pt x="40" y="27"/>
                  <a:pt x="44" y="27"/>
                  <a:pt x="48" y="28"/>
                </a:cubicBezTo>
                <a:cubicBezTo>
                  <a:pt x="48" y="28"/>
                  <a:pt x="49" y="28"/>
                  <a:pt x="49" y="28"/>
                </a:cubicBezTo>
                <a:cubicBezTo>
                  <a:pt x="50" y="28"/>
                  <a:pt x="50" y="28"/>
                  <a:pt x="51" y="28"/>
                </a:cubicBezTo>
                <a:cubicBezTo>
                  <a:pt x="51" y="28"/>
                  <a:pt x="51" y="28"/>
                  <a:pt x="51" y="28"/>
                </a:cubicBezTo>
                <a:cubicBezTo>
                  <a:pt x="52" y="27"/>
                  <a:pt x="53" y="26"/>
                  <a:pt x="53" y="25"/>
                </a:cubicBezTo>
                <a:cubicBezTo>
                  <a:pt x="54" y="22"/>
                  <a:pt x="56" y="20"/>
                  <a:pt x="57" y="17"/>
                </a:cubicBezTo>
                <a:cubicBezTo>
                  <a:pt x="63" y="17"/>
                  <a:pt x="70" y="17"/>
                  <a:pt x="76" y="18"/>
                </a:cubicBezTo>
                <a:cubicBezTo>
                  <a:pt x="74" y="26"/>
                  <a:pt x="74" y="35"/>
                  <a:pt x="72" y="45"/>
                </a:cubicBezTo>
                <a:cubicBezTo>
                  <a:pt x="70" y="55"/>
                  <a:pt x="68" y="65"/>
                  <a:pt x="62" y="73"/>
                </a:cubicBezTo>
                <a:cubicBezTo>
                  <a:pt x="62" y="74"/>
                  <a:pt x="62" y="75"/>
                  <a:pt x="62" y="75"/>
                </a:cubicBezTo>
                <a:cubicBezTo>
                  <a:pt x="61" y="76"/>
                  <a:pt x="61" y="76"/>
                  <a:pt x="61" y="76"/>
                </a:cubicBezTo>
                <a:cubicBezTo>
                  <a:pt x="61" y="76"/>
                  <a:pt x="61" y="76"/>
                  <a:pt x="61" y="76"/>
                </a:cubicBezTo>
                <a:cubicBezTo>
                  <a:pt x="61" y="76"/>
                  <a:pt x="61" y="76"/>
                  <a:pt x="61" y="76"/>
                </a:cubicBezTo>
                <a:cubicBezTo>
                  <a:pt x="61" y="76"/>
                  <a:pt x="60" y="76"/>
                  <a:pt x="60" y="76"/>
                </a:cubicBezTo>
                <a:cubicBezTo>
                  <a:pt x="48" y="74"/>
                  <a:pt x="36" y="72"/>
                  <a:pt x="25" y="71"/>
                </a:cubicBezTo>
                <a:cubicBezTo>
                  <a:pt x="19" y="70"/>
                  <a:pt x="13" y="69"/>
                  <a:pt x="7" y="69"/>
                </a:cubicBezTo>
                <a:cubicBezTo>
                  <a:pt x="7" y="69"/>
                  <a:pt x="6" y="69"/>
                  <a:pt x="6" y="69"/>
                </a:cubicBezTo>
                <a:moveTo>
                  <a:pt x="49" y="24"/>
                </a:moveTo>
                <a:cubicBezTo>
                  <a:pt x="48" y="24"/>
                  <a:pt x="48" y="24"/>
                  <a:pt x="48" y="24"/>
                </a:cubicBezTo>
                <a:cubicBezTo>
                  <a:pt x="45" y="24"/>
                  <a:pt x="42" y="23"/>
                  <a:pt x="39" y="23"/>
                </a:cubicBezTo>
                <a:cubicBezTo>
                  <a:pt x="43" y="17"/>
                  <a:pt x="46" y="10"/>
                  <a:pt x="48" y="3"/>
                </a:cubicBezTo>
                <a:cubicBezTo>
                  <a:pt x="51" y="4"/>
                  <a:pt x="55" y="4"/>
                  <a:pt x="58" y="6"/>
                </a:cubicBezTo>
                <a:cubicBezTo>
                  <a:pt x="55" y="11"/>
                  <a:pt x="53" y="17"/>
                  <a:pt x="50" y="23"/>
                </a:cubicBezTo>
                <a:cubicBezTo>
                  <a:pt x="50" y="24"/>
                  <a:pt x="50" y="24"/>
                  <a:pt x="50" y="24"/>
                </a:cubicBezTo>
                <a:cubicBezTo>
                  <a:pt x="49" y="24"/>
                  <a:pt x="49" y="24"/>
                  <a:pt x="49" y="24"/>
                </a:cubicBezTo>
                <a:cubicBezTo>
                  <a:pt x="49" y="24"/>
                  <a:pt x="49" y="24"/>
                  <a:pt x="49" y="24"/>
                </a:cubicBezTo>
                <a:moveTo>
                  <a:pt x="47" y="0"/>
                </a:moveTo>
                <a:cubicBezTo>
                  <a:pt x="46" y="0"/>
                  <a:pt x="45" y="0"/>
                  <a:pt x="45" y="1"/>
                </a:cubicBezTo>
                <a:cubicBezTo>
                  <a:pt x="44" y="5"/>
                  <a:pt x="42" y="9"/>
                  <a:pt x="40" y="13"/>
                </a:cubicBezTo>
                <a:cubicBezTo>
                  <a:pt x="33" y="13"/>
                  <a:pt x="26" y="13"/>
                  <a:pt x="21" y="10"/>
                </a:cubicBezTo>
                <a:cubicBezTo>
                  <a:pt x="20" y="10"/>
                  <a:pt x="20" y="9"/>
                  <a:pt x="20" y="9"/>
                </a:cubicBezTo>
                <a:cubicBezTo>
                  <a:pt x="20" y="9"/>
                  <a:pt x="19" y="9"/>
                  <a:pt x="19" y="10"/>
                </a:cubicBezTo>
                <a:cubicBezTo>
                  <a:pt x="18" y="10"/>
                  <a:pt x="18" y="10"/>
                  <a:pt x="18" y="11"/>
                </a:cubicBezTo>
                <a:cubicBezTo>
                  <a:pt x="15" y="28"/>
                  <a:pt x="13" y="53"/>
                  <a:pt x="1" y="70"/>
                </a:cubicBezTo>
                <a:cubicBezTo>
                  <a:pt x="0" y="70"/>
                  <a:pt x="0" y="71"/>
                  <a:pt x="1" y="72"/>
                </a:cubicBezTo>
                <a:cubicBezTo>
                  <a:pt x="1" y="72"/>
                  <a:pt x="2" y="73"/>
                  <a:pt x="2" y="73"/>
                </a:cubicBezTo>
                <a:cubicBezTo>
                  <a:pt x="2" y="73"/>
                  <a:pt x="2" y="73"/>
                  <a:pt x="2" y="73"/>
                </a:cubicBezTo>
                <a:cubicBezTo>
                  <a:pt x="4" y="73"/>
                  <a:pt x="6" y="72"/>
                  <a:pt x="7" y="72"/>
                </a:cubicBezTo>
                <a:cubicBezTo>
                  <a:pt x="7" y="72"/>
                  <a:pt x="7" y="72"/>
                  <a:pt x="7" y="72"/>
                </a:cubicBezTo>
                <a:cubicBezTo>
                  <a:pt x="13" y="72"/>
                  <a:pt x="18" y="73"/>
                  <a:pt x="24" y="74"/>
                </a:cubicBezTo>
                <a:cubicBezTo>
                  <a:pt x="36" y="76"/>
                  <a:pt x="48" y="78"/>
                  <a:pt x="59" y="79"/>
                </a:cubicBezTo>
                <a:cubicBezTo>
                  <a:pt x="59" y="79"/>
                  <a:pt x="59" y="79"/>
                  <a:pt x="59" y="79"/>
                </a:cubicBezTo>
                <a:cubicBezTo>
                  <a:pt x="60" y="79"/>
                  <a:pt x="60" y="79"/>
                  <a:pt x="61" y="79"/>
                </a:cubicBezTo>
                <a:cubicBezTo>
                  <a:pt x="61" y="79"/>
                  <a:pt x="62" y="79"/>
                  <a:pt x="63" y="79"/>
                </a:cubicBezTo>
                <a:cubicBezTo>
                  <a:pt x="63" y="79"/>
                  <a:pt x="64" y="78"/>
                  <a:pt x="64" y="78"/>
                </a:cubicBezTo>
                <a:cubicBezTo>
                  <a:pt x="65" y="77"/>
                  <a:pt x="65" y="77"/>
                  <a:pt x="65" y="76"/>
                </a:cubicBezTo>
                <a:cubicBezTo>
                  <a:pt x="65" y="76"/>
                  <a:pt x="65" y="75"/>
                  <a:pt x="65" y="75"/>
                </a:cubicBezTo>
                <a:cubicBezTo>
                  <a:pt x="71" y="66"/>
                  <a:pt x="74" y="56"/>
                  <a:pt x="76" y="45"/>
                </a:cubicBezTo>
                <a:cubicBezTo>
                  <a:pt x="77" y="35"/>
                  <a:pt x="78" y="25"/>
                  <a:pt x="80" y="17"/>
                </a:cubicBezTo>
                <a:cubicBezTo>
                  <a:pt x="80" y="17"/>
                  <a:pt x="80" y="16"/>
                  <a:pt x="80" y="16"/>
                </a:cubicBezTo>
                <a:cubicBezTo>
                  <a:pt x="79" y="15"/>
                  <a:pt x="79" y="15"/>
                  <a:pt x="79" y="15"/>
                </a:cubicBezTo>
                <a:cubicBezTo>
                  <a:pt x="71" y="14"/>
                  <a:pt x="65" y="14"/>
                  <a:pt x="58" y="13"/>
                </a:cubicBezTo>
                <a:cubicBezTo>
                  <a:pt x="60" y="11"/>
                  <a:pt x="61" y="8"/>
                  <a:pt x="62" y="5"/>
                </a:cubicBezTo>
                <a:cubicBezTo>
                  <a:pt x="62" y="5"/>
                  <a:pt x="62" y="4"/>
                  <a:pt x="62" y="4"/>
                </a:cubicBezTo>
                <a:cubicBezTo>
                  <a:pt x="62" y="3"/>
                  <a:pt x="61" y="3"/>
                  <a:pt x="61" y="3"/>
                </a:cubicBezTo>
                <a:cubicBezTo>
                  <a:pt x="56" y="1"/>
                  <a:pt x="52" y="0"/>
                  <a:pt x="47" y="0"/>
                </a:cubicBezTo>
                <a:cubicBezTo>
                  <a:pt x="47" y="0"/>
                  <a:pt x="47" y="0"/>
                  <a:pt x="47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3" name="CustomShape 84"/>
          <p:cNvSpPr/>
          <p:nvPr/>
        </p:nvSpPr>
        <p:spPr>
          <a:xfrm>
            <a:off x="2047680" y="2975400"/>
            <a:ext cx="39240" cy="6480"/>
          </a:xfrm>
          <a:custGeom>
            <a:avLst/>
            <a:gdLst/>
            <a:ahLst/>
            <a:rect l="l" t="t" r="r" b="b"/>
            <a:pathLst>
              <a:path w="39" h="7">
                <a:moveTo>
                  <a:pt x="2" y="0"/>
                </a:moveTo>
                <a:cubicBezTo>
                  <a:pt x="1" y="0"/>
                  <a:pt x="1" y="1"/>
                  <a:pt x="1" y="1"/>
                </a:cubicBezTo>
                <a:cubicBezTo>
                  <a:pt x="0" y="2"/>
                  <a:pt x="1" y="3"/>
                  <a:pt x="2" y="4"/>
                </a:cubicBezTo>
                <a:cubicBezTo>
                  <a:pt x="13" y="6"/>
                  <a:pt x="25" y="7"/>
                  <a:pt x="37" y="7"/>
                </a:cubicBezTo>
                <a:cubicBezTo>
                  <a:pt x="37" y="7"/>
                  <a:pt x="37" y="7"/>
                  <a:pt x="37" y="7"/>
                </a:cubicBezTo>
                <a:cubicBezTo>
                  <a:pt x="38" y="7"/>
                  <a:pt x="39" y="7"/>
                  <a:pt x="39" y="6"/>
                </a:cubicBezTo>
                <a:cubicBezTo>
                  <a:pt x="39" y="5"/>
                  <a:pt x="38" y="4"/>
                  <a:pt x="37" y="4"/>
                </a:cubicBezTo>
                <a:cubicBezTo>
                  <a:pt x="26" y="4"/>
                  <a:pt x="14" y="2"/>
                  <a:pt x="3" y="0"/>
                </a:cubicBezTo>
                <a:cubicBezTo>
                  <a:pt x="3" y="0"/>
                  <a:pt x="2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4" name="CustomShape 85"/>
          <p:cNvSpPr/>
          <p:nvPr/>
        </p:nvSpPr>
        <p:spPr>
          <a:xfrm>
            <a:off x="2043360" y="2986560"/>
            <a:ext cx="39600" cy="7920"/>
          </a:xfrm>
          <a:custGeom>
            <a:avLst/>
            <a:gdLst/>
            <a:ahLst/>
            <a:rect l="l" t="t" r="r" b="b"/>
            <a:pathLst>
              <a:path w="39" h="8">
                <a:moveTo>
                  <a:pt x="2" y="0"/>
                </a:moveTo>
                <a:cubicBezTo>
                  <a:pt x="1" y="0"/>
                  <a:pt x="1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3" y="6"/>
                  <a:pt x="25" y="8"/>
                  <a:pt x="37" y="8"/>
                </a:cubicBezTo>
                <a:cubicBezTo>
                  <a:pt x="37" y="8"/>
                  <a:pt x="37" y="8"/>
                  <a:pt x="37" y="8"/>
                </a:cubicBezTo>
                <a:cubicBezTo>
                  <a:pt x="38" y="8"/>
                  <a:pt x="39" y="7"/>
                  <a:pt x="39" y="6"/>
                </a:cubicBezTo>
                <a:cubicBezTo>
                  <a:pt x="39" y="5"/>
                  <a:pt x="38" y="4"/>
                  <a:pt x="37" y="4"/>
                </a:cubicBezTo>
                <a:cubicBezTo>
                  <a:pt x="25" y="4"/>
                  <a:pt x="14" y="3"/>
                  <a:pt x="3" y="0"/>
                </a:cubicBezTo>
                <a:cubicBezTo>
                  <a:pt x="2" y="0"/>
                  <a:pt x="2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5" name="CustomShape 86"/>
          <p:cNvSpPr/>
          <p:nvPr/>
        </p:nvSpPr>
        <p:spPr>
          <a:xfrm>
            <a:off x="2042640" y="2996640"/>
            <a:ext cx="13680" cy="6120"/>
          </a:xfrm>
          <a:custGeom>
            <a:avLst/>
            <a:gdLst/>
            <a:ahLst/>
            <a:rect l="l" t="t" r="r" b="b"/>
            <a:pathLst>
              <a:path w="14" h="6">
                <a:moveTo>
                  <a:pt x="4" y="0"/>
                </a:moveTo>
                <a:cubicBezTo>
                  <a:pt x="3" y="0"/>
                  <a:pt x="2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3"/>
                  <a:pt x="1" y="4"/>
                  <a:pt x="1" y="4"/>
                </a:cubicBezTo>
                <a:cubicBezTo>
                  <a:pt x="2" y="4"/>
                  <a:pt x="2" y="4"/>
                  <a:pt x="2" y="4"/>
                </a:cubicBezTo>
                <a:cubicBezTo>
                  <a:pt x="3" y="4"/>
                  <a:pt x="3" y="3"/>
                  <a:pt x="4" y="3"/>
                </a:cubicBezTo>
                <a:cubicBezTo>
                  <a:pt x="4" y="3"/>
                  <a:pt x="4" y="3"/>
                  <a:pt x="4" y="3"/>
                </a:cubicBezTo>
                <a:cubicBezTo>
                  <a:pt x="7" y="3"/>
                  <a:pt x="9" y="4"/>
                  <a:pt x="11" y="5"/>
                </a:cubicBezTo>
                <a:cubicBezTo>
                  <a:pt x="12" y="6"/>
                  <a:pt x="12" y="6"/>
                  <a:pt x="12" y="6"/>
                </a:cubicBezTo>
                <a:cubicBezTo>
                  <a:pt x="13" y="6"/>
                  <a:pt x="13" y="5"/>
                  <a:pt x="14" y="5"/>
                </a:cubicBezTo>
                <a:cubicBezTo>
                  <a:pt x="14" y="4"/>
                  <a:pt x="14" y="3"/>
                  <a:pt x="13" y="2"/>
                </a:cubicBezTo>
                <a:cubicBezTo>
                  <a:pt x="10" y="1"/>
                  <a:pt x="7" y="0"/>
                  <a:pt x="4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6" name="CustomShape 87"/>
          <p:cNvSpPr/>
          <p:nvPr/>
        </p:nvSpPr>
        <p:spPr>
          <a:xfrm>
            <a:off x="1893960" y="2849040"/>
            <a:ext cx="95400" cy="114840"/>
          </a:xfrm>
          <a:custGeom>
            <a:avLst/>
            <a:gdLst/>
            <a:ahLst/>
            <a:rect l="l" t="t" r="r" b="b"/>
            <a:pathLst>
              <a:path w="94" h="113">
                <a:moveTo>
                  <a:pt x="24" y="107"/>
                </a:moveTo>
                <a:cubicBezTo>
                  <a:pt x="24" y="105"/>
                  <a:pt x="24" y="102"/>
                  <a:pt x="24" y="100"/>
                </a:cubicBezTo>
                <a:cubicBezTo>
                  <a:pt x="45" y="93"/>
                  <a:pt x="67" y="88"/>
                  <a:pt x="90" y="85"/>
                </a:cubicBezTo>
                <a:cubicBezTo>
                  <a:pt x="90" y="88"/>
                  <a:pt x="90" y="91"/>
                  <a:pt x="91" y="94"/>
                </a:cubicBezTo>
                <a:cubicBezTo>
                  <a:pt x="90" y="94"/>
                  <a:pt x="90" y="94"/>
                  <a:pt x="90" y="94"/>
                </a:cubicBezTo>
                <a:cubicBezTo>
                  <a:pt x="89" y="94"/>
                  <a:pt x="89" y="93"/>
                  <a:pt x="88" y="93"/>
                </a:cubicBezTo>
                <a:cubicBezTo>
                  <a:pt x="88" y="93"/>
                  <a:pt x="88" y="93"/>
                  <a:pt x="88" y="93"/>
                </a:cubicBezTo>
                <a:cubicBezTo>
                  <a:pt x="88" y="93"/>
                  <a:pt x="87" y="94"/>
                  <a:pt x="86" y="94"/>
                </a:cubicBezTo>
                <a:cubicBezTo>
                  <a:pt x="86" y="93"/>
                  <a:pt x="86" y="93"/>
                  <a:pt x="86" y="93"/>
                </a:cubicBezTo>
                <a:cubicBezTo>
                  <a:pt x="86" y="93"/>
                  <a:pt x="85" y="93"/>
                  <a:pt x="85" y="93"/>
                </a:cubicBezTo>
                <a:cubicBezTo>
                  <a:pt x="84" y="93"/>
                  <a:pt x="84" y="93"/>
                  <a:pt x="84" y="94"/>
                </a:cubicBezTo>
                <a:cubicBezTo>
                  <a:pt x="83" y="94"/>
                  <a:pt x="83" y="94"/>
                  <a:pt x="83" y="94"/>
                </a:cubicBezTo>
                <a:cubicBezTo>
                  <a:pt x="68" y="97"/>
                  <a:pt x="53" y="100"/>
                  <a:pt x="38" y="103"/>
                </a:cubicBezTo>
                <a:cubicBezTo>
                  <a:pt x="34" y="104"/>
                  <a:pt x="29" y="105"/>
                  <a:pt x="24" y="107"/>
                </a:cubicBezTo>
                <a:moveTo>
                  <a:pt x="88" y="72"/>
                </a:moveTo>
                <a:cubicBezTo>
                  <a:pt x="81" y="54"/>
                  <a:pt x="77" y="35"/>
                  <a:pt x="74" y="15"/>
                </a:cubicBezTo>
                <a:cubicBezTo>
                  <a:pt x="77" y="15"/>
                  <a:pt x="80" y="15"/>
                  <a:pt x="83" y="14"/>
                </a:cubicBezTo>
                <a:cubicBezTo>
                  <a:pt x="82" y="16"/>
                  <a:pt x="82" y="19"/>
                  <a:pt x="82" y="21"/>
                </a:cubicBezTo>
                <a:cubicBezTo>
                  <a:pt x="82" y="26"/>
                  <a:pt x="83" y="32"/>
                  <a:pt x="83" y="37"/>
                </a:cubicBezTo>
                <a:cubicBezTo>
                  <a:pt x="85" y="49"/>
                  <a:pt x="86" y="60"/>
                  <a:pt x="88" y="72"/>
                </a:cubicBezTo>
                <a:moveTo>
                  <a:pt x="28" y="34"/>
                </a:moveTo>
                <a:cubicBezTo>
                  <a:pt x="28" y="26"/>
                  <a:pt x="25" y="18"/>
                  <a:pt x="24" y="13"/>
                </a:cubicBezTo>
                <a:cubicBezTo>
                  <a:pt x="24" y="13"/>
                  <a:pt x="24" y="13"/>
                  <a:pt x="24" y="13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11"/>
                  <a:pt x="24" y="11"/>
                  <a:pt x="25" y="11"/>
                </a:cubicBezTo>
                <a:cubicBezTo>
                  <a:pt x="25" y="11"/>
                  <a:pt x="26" y="10"/>
                  <a:pt x="26" y="10"/>
                </a:cubicBezTo>
                <a:cubicBezTo>
                  <a:pt x="30" y="9"/>
                  <a:pt x="33" y="7"/>
                  <a:pt x="36" y="6"/>
                </a:cubicBezTo>
                <a:cubicBezTo>
                  <a:pt x="36" y="7"/>
                  <a:pt x="37" y="8"/>
                  <a:pt x="37" y="9"/>
                </a:cubicBezTo>
                <a:cubicBezTo>
                  <a:pt x="38" y="13"/>
                  <a:pt x="39" y="17"/>
                  <a:pt x="41" y="20"/>
                </a:cubicBezTo>
                <a:cubicBezTo>
                  <a:pt x="41" y="22"/>
                  <a:pt x="42" y="23"/>
                  <a:pt x="42" y="25"/>
                </a:cubicBezTo>
                <a:cubicBezTo>
                  <a:pt x="43" y="26"/>
                  <a:pt x="43" y="27"/>
                  <a:pt x="43" y="28"/>
                </a:cubicBezTo>
                <a:cubicBezTo>
                  <a:pt x="43" y="28"/>
                  <a:pt x="43" y="28"/>
                  <a:pt x="43" y="28"/>
                </a:cubicBezTo>
                <a:cubicBezTo>
                  <a:pt x="42" y="28"/>
                  <a:pt x="42" y="28"/>
                  <a:pt x="42" y="28"/>
                </a:cubicBezTo>
                <a:cubicBezTo>
                  <a:pt x="42" y="30"/>
                  <a:pt x="39" y="31"/>
                  <a:pt x="36" y="32"/>
                </a:cubicBezTo>
                <a:cubicBezTo>
                  <a:pt x="33" y="33"/>
                  <a:pt x="30" y="34"/>
                  <a:pt x="28" y="34"/>
                </a:cubicBezTo>
                <a:moveTo>
                  <a:pt x="27" y="38"/>
                </a:moveTo>
                <a:cubicBezTo>
                  <a:pt x="30" y="38"/>
                  <a:pt x="35" y="37"/>
                  <a:pt x="38" y="35"/>
                </a:cubicBezTo>
                <a:cubicBezTo>
                  <a:pt x="40" y="34"/>
                  <a:pt x="42" y="33"/>
                  <a:pt x="43" y="32"/>
                </a:cubicBezTo>
                <a:cubicBezTo>
                  <a:pt x="44" y="32"/>
                  <a:pt x="45" y="31"/>
                  <a:pt x="45" y="31"/>
                </a:cubicBezTo>
                <a:cubicBezTo>
                  <a:pt x="46" y="30"/>
                  <a:pt x="46" y="29"/>
                  <a:pt x="46" y="28"/>
                </a:cubicBezTo>
                <a:cubicBezTo>
                  <a:pt x="46" y="28"/>
                  <a:pt x="46" y="28"/>
                  <a:pt x="46" y="28"/>
                </a:cubicBezTo>
                <a:cubicBezTo>
                  <a:pt x="46" y="26"/>
                  <a:pt x="46" y="24"/>
                  <a:pt x="45" y="22"/>
                </a:cubicBezTo>
                <a:cubicBezTo>
                  <a:pt x="45" y="21"/>
                  <a:pt x="44" y="19"/>
                  <a:pt x="44" y="17"/>
                </a:cubicBezTo>
                <a:cubicBezTo>
                  <a:pt x="52" y="14"/>
                  <a:pt x="60" y="10"/>
                  <a:pt x="67" y="6"/>
                </a:cubicBezTo>
                <a:cubicBezTo>
                  <a:pt x="68" y="6"/>
                  <a:pt x="68" y="6"/>
                  <a:pt x="69" y="5"/>
                </a:cubicBezTo>
                <a:cubicBezTo>
                  <a:pt x="72" y="31"/>
                  <a:pt x="78" y="57"/>
                  <a:pt x="88" y="81"/>
                </a:cubicBezTo>
                <a:cubicBezTo>
                  <a:pt x="66" y="84"/>
                  <a:pt x="44" y="89"/>
                  <a:pt x="24" y="96"/>
                </a:cubicBezTo>
                <a:cubicBezTo>
                  <a:pt x="23" y="96"/>
                  <a:pt x="23" y="96"/>
                  <a:pt x="23" y="96"/>
                </a:cubicBezTo>
                <a:cubicBezTo>
                  <a:pt x="22" y="96"/>
                  <a:pt x="21" y="96"/>
                  <a:pt x="21" y="97"/>
                </a:cubicBezTo>
                <a:cubicBezTo>
                  <a:pt x="17" y="99"/>
                  <a:pt x="13" y="100"/>
                  <a:pt x="9" y="102"/>
                </a:cubicBezTo>
                <a:cubicBezTo>
                  <a:pt x="9" y="96"/>
                  <a:pt x="9" y="91"/>
                  <a:pt x="9" y="86"/>
                </a:cubicBezTo>
                <a:cubicBezTo>
                  <a:pt x="9" y="67"/>
                  <a:pt x="7" y="49"/>
                  <a:pt x="4" y="30"/>
                </a:cubicBezTo>
                <a:cubicBezTo>
                  <a:pt x="5" y="30"/>
                  <a:pt x="5" y="30"/>
                  <a:pt x="5" y="30"/>
                </a:cubicBezTo>
                <a:cubicBezTo>
                  <a:pt x="11" y="29"/>
                  <a:pt x="17" y="27"/>
                  <a:pt x="23" y="25"/>
                </a:cubicBezTo>
                <a:cubicBezTo>
                  <a:pt x="24" y="29"/>
                  <a:pt x="25" y="32"/>
                  <a:pt x="25" y="36"/>
                </a:cubicBezTo>
                <a:cubicBezTo>
                  <a:pt x="25" y="37"/>
                  <a:pt x="26" y="38"/>
                  <a:pt x="26" y="38"/>
                </a:cubicBezTo>
                <a:cubicBezTo>
                  <a:pt x="27" y="38"/>
                  <a:pt x="27" y="38"/>
                  <a:pt x="27" y="38"/>
                </a:cubicBezTo>
                <a:moveTo>
                  <a:pt x="71" y="0"/>
                </a:moveTo>
                <a:cubicBezTo>
                  <a:pt x="70" y="0"/>
                  <a:pt x="70" y="1"/>
                  <a:pt x="69" y="1"/>
                </a:cubicBezTo>
                <a:cubicBezTo>
                  <a:pt x="69" y="2"/>
                  <a:pt x="69" y="2"/>
                  <a:pt x="69" y="2"/>
                </a:cubicBezTo>
                <a:cubicBezTo>
                  <a:pt x="68" y="2"/>
                  <a:pt x="68" y="2"/>
                  <a:pt x="68" y="2"/>
                </a:cubicBezTo>
                <a:cubicBezTo>
                  <a:pt x="67" y="2"/>
                  <a:pt x="67" y="2"/>
                  <a:pt x="66" y="3"/>
                </a:cubicBezTo>
                <a:cubicBezTo>
                  <a:pt x="58" y="7"/>
                  <a:pt x="50" y="11"/>
                  <a:pt x="42" y="14"/>
                </a:cubicBezTo>
                <a:cubicBezTo>
                  <a:pt x="42" y="13"/>
                  <a:pt x="42" y="12"/>
                  <a:pt x="42" y="12"/>
                </a:cubicBezTo>
                <a:cubicBezTo>
                  <a:pt x="41" y="10"/>
                  <a:pt x="40" y="8"/>
                  <a:pt x="40" y="7"/>
                </a:cubicBezTo>
                <a:cubicBezTo>
                  <a:pt x="40" y="5"/>
                  <a:pt x="39" y="4"/>
                  <a:pt x="39" y="4"/>
                </a:cubicBezTo>
                <a:cubicBezTo>
                  <a:pt x="39" y="3"/>
                  <a:pt x="39" y="3"/>
                  <a:pt x="38" y="2"/>
                </a:cubicBezTo>
                <a:cubicBezTo>
                  <a:pt x="38" y="2"/>
                  <a:pt x="38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3" y="4"/>
                  <a:pt x="29" y="5"/>
                  <a:pt x="25" y="7"/>
                </a:cubicBezTo>
                <a:cubicBezTo>
                  <a:pt x="24" y="7"/>
                  <a:pt x="24" y="7"/>
                  <a:pt x="23" y="8"/>
                </a:cubicBezTo>
                <a:cubicBezTo>
                  <a:pt x="22" y="8"/>
                  <a:pt x="21" y="9"/>
                  <a:pt x="21" y="10"/>
                </a:cubicBezTo>
                <a:cubicBezTo>
                  <a:pt x="20" y="11"/>
                  <a:pt x="20" y="12"/>
                  <a:pt x="20" y="13"/>
                </a:cubicBezTo>
                <a:cubicBezTo>
                  <a:pt x="20" y="13"/>
                  <a:pt x="20" y="14"/>
                  <a:pt x="20" y="14"/>
                </a:cubicBezTo>
                <a:cubicBezTo>
                  <a:pt x="21" y="16"/>
                  <a:pt x="22" y="19"/>
                  <a:pt x="22" y="21"/>
                </a:cubicBezTo>
                <a:cubicBezTo>
                  <a:pt x="16" y="23"/>
                  <a:pt x="10" y="25"/>
                  <a:pt x="4" y="27"/>
                </a:cubicBezTo>
                <a:cubicBezTo>
                  <a:pt x="3" y="27"/>
                  <a:pt x="3" y="27"/>
                  <a:pt x="3" y="27"/>
                </a:cubicBezTo>
                <a:cubicBezTo>
                  <a:pt x="3" y="27"/>
                  <a:pt x="3" y="26"/>
                  <a:pt x="2" y="26"/>
                </a:cubicBezTo>
                <a:cubicBezTo>
                  <a:pt x="2" y="26"/>
                  <a:pt x="2" y="27"/>
                  <a:pt x="2" y="27"/>
                </a:cubicBezTo>
                <a:cubicBezTo>
                  <a:pt x="1" y="27"/>
                  <a:pt x="0" y="28"/>
                  <a:pt x="0" y="29"/>
                </a:cubicBezTo>
                <a:cubicBezTo>
                  <a:pt x="4" y="47"/>
                  <a:pt x="6" y="66"/>
                  <a:pt x="6" y="86"/>
                </a:cubicBezTo>
                <a:cubicBezTo>
                  <a:pt x="6" y="92"/>
                  <a:pt x="5" y="98"/>
                  <a:pt x="5" y="104"/>
                </a:cubicBezTo>
                <a:cubicBezTo>
                  <a:pt x="5" y="105"/>
                  <a:pt x="5" y="105"/>
                  <a:pt x="6" y="106"/>
                </a:cubicBezTo>
                <a:cubicBezTo>
                  <a:pt x="6" y="106"/>
                  <a:pt x="6" y="106"/>
                  <a:pt x="7" y="106"/>
                </a:cubicBezTo>
                <a:cubicBezTo>
                  <a:pt x="7" y="106"/>
                  <a:pt x="7" y="106"/>
                  <a:pt x="7" y="106"/>
                </a:cubicBezTo>
                <a:cubicBezTo>
                  <a:pt x="12" y="104"/>
                  <a:pt x="16" y="103"/>
                  <a:pt x="21" y="101"/>
                </a:cubicBezTo>
                <a:cubicBezTo>
                  <a:pt x="21" y="104"/>
                  <a:pt x="21" y="108"/>
                  <a:pt x="21" y="111"/>
                </a:cubicBezTo>
                <a:cubicBezTo>
                  <a:pt x="21" y="112"/>
                  <a:pt x="21" y="112"/>
                  <a:pt x="22" y="112"/>
                </a:cubicBezTo>
                <a:cubicBezTo>
                  <a:pt x="22" y="113"/>
                  <a:pt x="22" y="113"/>
                  <a:pt x="23" y="113"/>
                </a:cubicBezTo>
                <a:cubicBezTo>
                  <a:pt x="23" y="113"/>
                  <a:pt x="23" y="112"/>
                  <a:pt x="24" y="112"/>
                </a:cubicBezTo>
                <a:cubicBezTo>
                  <a:pt x="28" y="109"/>
                  <a:pt x="33" y="107"/>
                  <a:pt x="39" y="106"/>
                </a:cubicBezTo>
                <a:cubicBezTo>
                  <a:pt x="55" y="103"/>
                  <a:pt x="70" y="100"/>
                  <a:pt x="86" y="97"/>
                </a:cubicBezTo>
                <a:cubicBezTo>
                  <a:pt x="87" y="98"/>
                  <a:pt x="87" y="98"/>
                  <a:pt x="88" y="98"/>
                </a:cubicBezTo>
                <a:cubicBezTo>
                  <a:pt x="88" y="98"/>
                  <a:pt x="88" y="98"/>
                  <a:pt x="88" y="98"/>
                </a:cubicBezTo>
                <a:cubicBezTo>
                  <a:pt x="90" y="98"/>
                  <a:pt x="92" y="97"/>
                  <a:pt x="93" y="97"/>
                </a:cubicBezTo>
                <a:cubicBezTo>
                  <a:pt x="94" y="96"/>
                  <a:pt x="94" y="96"/>
                  <a:pt x="94" y="95"/>
                </a:cubicBezTo>
                <a:cubicBezTo>
                  <a:pt x="92" y="75"/>
                  <a:pt x="89" y="56"/>
                  <a:pt x="87" y="36"/>
                </a:cubicBezTo>
                <a:cubicBezTo>
                  <a:pt x="86" y="31"/>
                  <a:pt x="86" y="26"/>
                  <a:pt x="86" y="21"/>
                </a:cubicBezTo>
                <a:cubicBezTo>
                  <a:pt x="86" y="18"/>
                  <a:pt x="86" y="15"/>
                  <a:pt x="87" y="12"/>
                </a:cubicBezTo>
                <a:cubicBezTo>
                  <a:pt x="87" y="11"/>
                  <a:pt x="86" y="10"/>
                  <a:pt x="86" y="10"/>
                </a:cubicBezTo>
                <a:cubicBezTo>
                  <a:pt x="86" y="9"/>
                  <a:pt x="85" y="9"/>
                  <a:pt x="85" y="9"/>
                </a:cubicBezTo>
                <a:cubicBezTo>
                  <a:pt x="85" y="9"/>
                  <a:pt x="84" y="9"/>
                  <a:pt x="84" y="10"/>
                </a:cubicBezTo>
                <a:cubicBezTo>
                  <a:pt x="81" y="11"/>
                  <a:pt x="77" y="12"/>
                  <a:pt x="73" y="12"/>
                </a:cubicBezTo>
                <a:cubicBezTo>
                  <a:pt x="73" y="12"/>
                  <a:pt x="73" y="12"/>
                  <a:pt x="73" y="12"/>
                </a:cubicBezTo>
                <a:cubicBezTo>
                  <a:pt x="73" y="12"/>
                  <a:pt x="73" y="12"/>
                  <a:pt x="73" y="12"/>
                </a:cubicBezTo>
                <a:cubicBezTo>
                  <a:pt x="73" y="10"/>
                  <a:pt x="73" y="7"/>
                  <a:pt x="73" y="5"/>
                </a:cubicBezTo>
                <a:cubicBezTo>
                  <a:pt x="72" y="4"/>
                  <a:pt x="72" y="4"/>
                  <a:pt x="72" y="4"/>
                </a:cubicBezTo>
                <a:cubicBezTo>
                  <a:pt x="72" y="4"/>
                  <a:pt x="73" y="3"/>
                  <a:pt x="73" y="3"/>
                </a:cubicBezTo>
                <a:cubicBezTo>
                  <a:pt x="73" y="2"/>
                  <a:pt x="73" y="2"/>
                  <a:pt x="72" y="1"/>
                </a:cubicBezTo>
                <a:cubicBezTo>
                  <a:pt x="72" y="1"/>
                  <a:pt x="72" y="1"/>
                  <a:pt x="72" y="1"/>
                </a:cubicBezTo>
                <a:cubicBezTo>
                  <a:pt x="71" y="1"/>
                  <a:pt x="71" y="0"/>
                  <a:pt x="71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7" name="CustomShape 88"/>
          <p:cNvSpPr/>
          <p:nvPr/>
        </p:nvSpPr>
        <p:spPr>
          <a:xfrm>
            <a:off x="1908360" y="2890800"/>
            <a:ext cx="50400" cy="20160"/>
          </a:xfrm>
          <a:custGeom>
            <a:avLst/>
            <a:gdLst/>
            <a:ahLst/>
            <a:rect l="l" t="t" r="r" b="b"/>
            <a:pathLst>
              <a:path w="50" h="20">
                <a:moveTo>
                  <a:pt x="48" y="0"/>
                </a:moveTo>
                <a:cubicBezTo>
                  <a:pt x="47" y="0"/>
                  <a:pt x="47" y="1"/>
                  <a:pt x="47" y="1"/>
                </a:cubicBezTo>
                <a:cubicBezTo>
                  <a:pt x="46" y="1"/>
                  <a:pt x="45" y="1"/>
                  <a:pt x="44" y="2"/>
                </a:cubicBezTo>
                <a:cubicBezTo>
                  <a:pt x="40" y="4"/>
                  <a:pt x="31" y="7"/>
                  <a:pt x="23" y="11"/>
                </a:cubicBezTo>
                <a:cubicBezTo>
                  <a:pt x="19" y="12"/>
                  <a:pt x="14" y="14"/>
                  <a:pt x="11" y="15"/>
                </a:cubicBezTo>
                <a:cubicBezTo>
                  <a:pt x="7" y="16"/>
                  <a:pt x="4" y="17"/>
                  <a:pt x="2" y="17"/>
                </a:cubicBezTo>
                <a:cubicBezTo>
                  <a:pt x="1" y="17"/>
                  <a:pt x="0" y="18"/>
                  <a:pt x="0" y="19"/>
                </a:cubicBezTo>
                <a:cubicBezTo>
                  <a:pt x="0" y="20"/>
                  <a:pt x="1" y="20"/>
                  <a:pt x="2" y="20"/>
                </a:cubicBezTo>
                <a:cubicBezTo>
                  <a:pt x="2" y="20"/>
                  <a:pt x="2" y="20"/>
                  <a:pt x="2" y="20"/>
                </a:cubicBezTo>
                <a:cubicBezTo>
                  <a:pt x="5" y="20"/>
                  <a:pt x="9" y="19"/>
                  <a:pt x="13" y="18"/>
                </a:cubicBezTo>
                <a:cubicBezTo>
                  <a:pt x="20" y="16"/>
                  <a:pt x="28" y="13"/>
                  <a:pt x="35" y="10"/>
                </a:cubicBezTo>
                <a:cubicBezTo>
                  <a:pt x="38" y="8"/>
                  <a:pt x="41" y="7"/>
                  <a:pt x="44" y="6"/>
                </a:cubicBezTo>
                <a:cubicBezTo>
                  <a:pt x="45" y="6"/>
                  <a:pt x="46" y="5"/>
                  <a:pt x="47" y="5"/>
                </a:cubicBezTo>
                <a:cubicBezTo>
                  <a:pt x="47" y="4"/>
                  <a:pt x="48" y="4"/>
                  <a:pt x="48" y="4"/>
                </a:cubicBezTo>
                <a:cubicBezTo>
                  <a:pt x="49" y="3"/>
                  <a:pt x="50" y="2"/>
                  <a:pt x="49" y="1"/>
                </a:cubicBezTo>
                <a:cubicBezTo>
                  <a:pt x="49" y="1"/>
                  <a:pt x="48" y="0"/>
                  <a:pt x="48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8" name="CustomShape 89"/>
          <p:cNvSpPr/>
          <p:nvPr/>
        </p:nvSpPr>
        <p:spPr>
          <a:xfrm>
            <a:off x="1912320" y="2905200"/>
            <a:ext cx="46440" cy="15840"/>
          </a:xfrm>
          <a:custGeom>
            <a:avLst/>
            <a:gdLst/>
            <a:ahLst/>
            <a:rect l="l" t="t" r="r" b="b"/>
            <a:pathLst>
              <a:path w="46" h="16">
                <a:moveTo>
                  <a:pt x="43" y="0"/>
                </a:moveTo>
                <a:cubicBezTo>
                  <a:pt x="42" y="0"/>
                  <a:pt x="42" y="0"/>
                  <a:pt x="40" y="1"/>
                </a:cubicBezTo>
                <a:cubicBezTo>
                  <a:pt x="36" y="2"/>
                  <a:pt x="28" y="4"/>
                  <a:pt x="20" y="7"/>
                </a:cubicBezTo>
                <a:cubicBezTo>
                  <a:pt x="12" y="9"/>
                  <a:pt x="4" y="11"/>
                  <a:pt x="1" y="12"/>
                </a:cubicBezTo>
                <a:cubicBezTo>
                  <a:pt x="0" y="12"/>
                  <a:pt x="0" y="13"/>
                  <a:pt x="0" y="14"/>
                </a:cubicBezTo>
                <a:cubicBezTo>
                  <a:pt x="0" y="15"/>
                  <a:pt x="1" y="16"/>
                  <a:pt x="2" y="16"/>
                </a:cubicBezTo>
                <a:cubicBezTo>
                  <a:pt x="2" y="16"/>
                  <a:pt x="2" y="16"/>
                  <a:pt x="2" y="16"/>
                </a:cubicBezTo>
                <a:cubicBezTo>
                  <a:pt x="6" y="15"/>
                  <a:pt x="15" y="12"/>
                  <a:pt x="24" y="9"/>
                </a:cubicBezTo>
                <a:cubicBezTo>
                  <a:pt x="29" y="8"/>
                  <a:pt x="33" y="6"/>
                  <a:pt x="37" y="5"/>
                </a:cubicBezTo>
                <a:cubicBezTo>
                  <a:pt x="38" y="5"/>
                  <a:pt x="40" y="4"/>
                  <a:pt x="41" y="4"/>
                </a:cubicBezTo>
                <a:cubicBezTo>
                  <a:pt x="42" y="4"/>
                  <a:pt x="43" y="4"/>
                  <a:pt x="43" y="4"/>
                </a:cubicBezTo>
                <a:cubicBezTo>
                  <a:pt x="43" y="4"/>
                  <a:pt x="43" y="4"/>
                  <a:pt x="43" y="4"/>
                </a:cubicBezTo>
                <a:cubicBezTo>
                  <a:pt x="43" y="4"/>
                  <a:pt x="43" y="4"/>
                  <a:pt x="43" y="4"/>
                </a:cubicBezTo>
                <a:cubicBezTo>
                  <a:pt x="43" y="4"/>
                  <a:pt x="44" y="4"/>
                  <a:pt x="44" y="4"/>
                </a:cubicBezTo>
                <a:cubicBezTo>
                  <a:pt x="44" y="4"/>
                  <a:pt x="45" y="3"/>
                  <a:pt x="45" y="3"/>
                </a:cubicBezTo>
                <a:cubicBezTo>
                  <a:pt x="46" y="2"/>
                  <a:pt x="45" y="1"/>
                  <a:pt x="44" y="0"/>
                </a:cubicBezTo>
                <a:cubicBezTo>
                  <a:pt x="44" y="0"/>
                  <a:pt x="44" y="0"/>
                  <a:pt x="4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9" name="CustomShape 90"/>
          <p:cNvSpPr/>
          <p:nvPr/>
        </p:nvSpPr>
        <p:spPr>
          <a:xfrm>
            <a:off x="1913400" y="2925720"/>
            <a:ext cx="12960" cy="5760"/>
          </a:xfrm>
          <a:custGeom>
            <a:avLst/>
            <a:gdLst/>
            <a:ahLst/>
            <a:rect l="l" t="t" r="r" b="b"/>
            <a:pathLst>
              <a:path w="13" h="6">
                <a:moveTo>
                  <a:pt x="10" y="0"/>
                </a:moveTo>
                <a:cubicBezTo>
                  <a:pt x="10" y="0"/>
                  <a:pt x="10" y="0"/>
                  <a:pt x="10" y="0"/>
                </a:cubicBezTo>
                <a:cubicBezTo>
                  <a:pt x="8" y="0"/>
                  <a:pt x="7" y="0"/>
                  <a:pt x="6" y="1"/>
                </a:cubicBezTo>
                <a:cubicBezTo>
                  <a:pt x="5" y="2"/>
                  <a:pt x="4" y="2"/>
                  <a:pt x="3" y="2"/>
                </a:cubicBezTo>
                <a:cubicBezTo>
                  <a:pt x="3" y="2"/>
                  <a:pt x="3" y="2"/>
                  <a:pt x="3" y="2"/>
                </a:cubicBezTo>
                <a:cubicBezTo>
                  <a:pt x="3" y="2"/>
                  <a:pt x="3" y="2"/>
                  <a:pt x="3" y="2"/>
                </a:cubicBezTo>
                <a:cubicBezTo>
                  <a:pt x="2" y="2"/>
                  <a:pt x="2" y="2"/>
                  <a:pt x="2" y="2"/>
                </a:cubicBezTo>
                <a:cubicBezTo>
                  <a:pt x="1" y="2"/>
                  <a:pt x="1" y="2"/>
                  <a:pt x="0" y="3"/>
                </a:cubicBezTo>
                <a:cubicBezTo>
                  <a:pt x="0" y="4"/>
                  <a:pt x="0" y="5"/>
                  <a:pt x="1" y="5"/>
                </a:cubicBezTo>
                <a:cubicBezTo>
                  <a:pt x="2" y="5"/>
                  <a:pt x="2" y="6"/>
                  <a:pt x="3" y="6"/>
                </a:cubicBezTo>
                <a:cubicBezTo>
                  <a:pt x="3" y="6"/>
                  <a:pt x="3" y="6"/>
                  <a:pt x="3" y="6"/>
                </a:cubicBezTo>
                <a:cubicBezTo>
                  <a:pt x="5" y="6"/>
                  <a:pt x="6" y="5"/>
                  <a:pt x="7" y="4"/>
                </a:cubicBezTo>
                <a:cubicBezTo>
                  <a:pt x="9" y="4"/>
                  <a:pt x="10" y="3"/>
                  <a:pt x="10" y="3"/>
                </a:cubicBezTo>
                <a:cubicBezTo>
                  <a:pt x="10" y="3"/>
                  <a:pt x="10" y="3"/>
                  <a:pt x="10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11" y="3"/>
                  <a:pt x="11" y="4"/>
                  <a:pt x="11" y="4"/>
                </a:cubicBezTo>
                <a:cubicBezTo>
                  <a:pt x="12" y="4"/>
                  <a:pt x="13" y="3"/>
                  <a:pt x="13" y="3"/>
                </a:cubicBezTo>
                <a:cubicBezTo>
                  <a:pt x="13" y="2"/>
                  <a:pt x="13" y="1"/>
                  <a:pt x="12" y="0"/>
                </a:cubicBezTo>
                <a:cubicBezTo>
                  <a:pt x="12" y="0"/>
                  <a:pt x="11" y="0"/>
                  <a:pt x="10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0" name="CustomShape 91"/>
          <p:cNvSpPr/>
          <p:nvPr/>
        </p:nvSpPr>
        <p:spPr>
          <a:xfrm>
            <a:off x="2825280" y="3752640"/>
            <a:ext cx="58320" cy="13680"/>
          </a:xfrm>
          <a:custGeom>
            <a:avLst/>
            <a:gdLst/>
            <a:ahLst/>
            <a:rect l="l" t="t" r="r" b="b"/>
            <a:pathLst>
              <a:path w="58" h="14">
                <a:moveTo>
                  <a:pt x="2" y="0"/>
                </a:moveTo>
                <a:cubicBezTo>
                  <a:pt x="1" y="0"/>
                  <a:pt x="0" y="0"/>
                  <a:pt x="0" y="1"/>
                </a:cubicBezTo>
                <a:cubicBezTo>
                  <a:pt x="0" y="2"/>
                  <a:pt x="0" y="3"/>
                  <a:pt x="1" y="4"/>
                </a:cubicBezTo>
                <a:cubicBezTo>
                  <a:pt x="4" y="5"/>
                  <a:pt x="8" y="6"/>
                  <a:pt x="13" y="8"/>
                </a:cubicBezTo>
                <a:cubicBezTo>
                  <a:pt x="21" y="9"/>
                  <a:pt x="31" y="11"/>
                  <a:pt x="39" y="12"/>
                </a:cubicBezTo>
                <a:cubicBezTo>
                  <a:pt x="43" y="13"/>
                  <a:pt x="47" y="13"/>
                  <a:pt x="50" y="14"/>
                </a:cubicBezTo>
                <a:cubicBezTo>
                  <a:pt x="53" y="14"/>
                  <a:pt x="55" y="14"/>
                  <a:pt x="56" y="14"/>
                </a:cubicBezTo>
                <a:cubicBezTo>
                  <a:pt x="56" y="14"/>
                  <a:pt x="56" y="14"/>
                  <a:pt x="56" y="14"/>
                </a:cubicBezTo>
                <a:cubicBezTo>
                  <a:pt x="57" y="14"/>
                  <a:pt x="58" y="13"/>
                  <a:pt x="58" y="12"/>
                </a:cubicBezTo>
                <a:cubicBezTo>
                  <a:pt x="58" y="11"/>
                  <a:pt x="57" y="10"/>
                  <a:pt x="56" y="10"/>
                </a:cubicBezTo>
                <a:cubicBezTo>
                  <a:pt x="56" y="10"/>
                  <a:pt x="56" y="10"/>
                  <a:pt x="56" y="10"/>
                </a:cubicBezTo>
                <a:cubicBezTo>
                  <a:pt x="56" y="10"/>
                  <a:pt x="56" y="10"/>
                  <a:pt x="56" y="10"/>
                </a:cubicBezTo>
                <a:cubicBezTo>
                  <a:pt x="56" y="10"/>
                  <a:pt x="56" y="10"/>
                  <a:pt x="56" y="10"/>
                </a:cubicBezTo>
                <a:cubicBezTo>
                  <a:pt x="55" y="10"/>
                  <a:pt x="51" y="10"/>
                  <a:pt x="47" y="9"/>
                </a:cubicBezTo>
                <a:cubicBezTo>
                  <a:pt x="40" y="8"/>
                  <a:pt x="31" y="7"/>
                  <a:pt x="22" y="5"/>
                </a:cubicBezTo>
                <a:cubicBezTo>
                  <a:pt x="18" y="4"/>
                  <a:pt x="14" y="4"/>
                  <a:pt x="10" y="3"/>
                </a:cubicBezTo>
                <a:cubicBezTo>
                  <a:pt x="7" y="2"/>
                  <a:pt x="4" y="1"/>
                  <a:pt x="3" y="0"/>
                </a:cubicBezTo>
                <a:cubicBezTo>
                  <a:pt x="3" y="0"/>
                  <a:pt x="2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1" name="CustomShape 92"/>
          <p:cNvSpPr/>
          <p:nvPr/>
        </p:nvSpPr>
        <p:spPr>
          <a:xfrm>
            <a:off x="2823120" y="3763800"/>
            <a:ext cx="52560" cy="16920"/>
          </a:xfrm>
          <a:custGeom>
            <a:avLst/>
            <a:gdLst/>
            <a:ahLst/>
            <a:rect l="l" t="t" r="r" b="b"/>
            <a:pathLst>
              <a:path w="52" h="17">
                <a:moveTo>
                  <a:pt x="2" y="0"/>
                </a:moveTo>
                <a:cubicBezTo>
                  <a:pt x="1" y="0"/>
                  <a:pt x="0" y="0"/>
                  <a:pt x="0" y="1"/>
                </a:cubicBezTo>
                <a:cubicBezTo>
                  <a:pt x="0" y="2"/>
                  <a:pt x="0" y="4"/>
                  <a:pt x="1" y="4"/>
                </a:cubicBezTo>
                <a:cubicBezTo>
                  <a:pt x="3" y="5"/>
                  <a:pt x="7" y="6"/>
                  <a:pt x="12" y="7"/>
                </a:cubicBezTo>
                <a:cubicBezTo>
                  <a:pt x="19" y="9"/>
                  <a:pt x="28" y="11"/>
                  <a:pt x="36" y="12"/>
                </a:cubicBezTo>
                <a:cubicBezTo>
                  <a:pt x="39" y="13"/>
                  <a:pt x="43" y="14"/>
                  <a:pt x="45" y="15"/>
                </a:cubicBezTo>
                <a:cubicBezTo>
                  <a:pt x="46" y="15"/>
                  <a:pt x="47" y="16"/>
                  <a:pt x="48" y="16"/>
                </a:cubicBezTo>
                <a:cubicBezTo>
                  <a:pt x="49" y="16"/>
                  <a:pt x="49" y="16"/>
                  <a:pt x="49" y="16"/>
                </a:cubicBezTo>
                <a:cubicBezTo>
                  <a:pt x="49" y="16"/>
                  <a:pt x="49" y="16"/>
                  <a:pt x="49" y="16"/>
                </a:cubicBezTo>
                <a:cubicBezTo>
                  <a:pt x="49" y="16"/>
                  <a:pt x="49" y="16"/>
                  <a:pt x="49" y="16"/>
                </a:cubicBezTo>
                <a:cubicBezTo>
                  <a:pt x="49" y="16"/>
                  <a:pt x="50" y="17"/>
                  <a:pt x="50" y="17"/>
                </a:cubicBezTo>
                <a:cubicBezTo>
                  <a:pt x="51" y="17"/>
                  <a:pt x="51" y="16"/>
                  <a:pt x="52" y="16"/>
                </a:cubicBezTo>
                <a:cubicBezTo>
                  <a:pt x="52" y="15"/>
                  <a:pt x="52" y="14"/>
                  <a:pt x="52" y="13"/>
                </a:cubicBezTo>
                <a:cubicBezTo>
                  <a:pt x="51" y="13"/>
                  <a:pt x="51" y="13"/>
                  <a:pt x="50" y="12"/>
                </a:cubicBezTo>
                <a:cubicBezTo>
                  <a:pt x="49" y="12"/>
                  <a:pt x="45" y="11"/>
                  <a:pt x="41" y="10"/>
                </a:cubicBezTo>
                <a:cubicBezTo>
                  <a:pt x="35" y="8"/>
                  <a:pt x="27" y="6"/>
                  <a:pt x="19" y="4"/>
                </a:cubicBezTo>
                <a:cubicBezTo>
                  <a:pt x="12" y="3"/>
                  <a:pt x="5" y="1"/>
                  <a:pt x="3" y="0"/>
                </a:cubicBezTo>
                <a:cubicBezTo>
                  <a:pt x="2" y="0"/>
                  <a:pt x="2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2" name="CustomShape 93"/>
          <p:cNvSpPr/>
          <p:nvPr/>
        </p:nvSpPr>
        <p:spPr>
          <a:xfrm>
            <a:off x="2818080" y="3774240"/>
            <a:ext cx="15120" cy="7920"/>
          </a:xfrm>
          <a:custGeom>
            <a:avLst/>
            <a:gdLst/>
            <a:ahLst/>
            <a:rect l="l" t="t" r="r" b="b"/>
            <a:pathLst>
              <a:path w="15" h="8">
                <a:moveTo>
                  <a:pt x="2" y="0"/>
                </a:moveTo>
                <a:cubicBezTo>
                  <a:pt x="2" y="0"/>
                  <a:pt x="2" y="0"/>
                  <a:pt x="1" y="1"/>
                </a:cubicBezTo>
                <a:cubicBezTo>
                  <a:pt x="0" y="1"/>
                  <a:pt x="0" y="2"/>
                  <a:pt x="1" y="3"/>
                </a:cubicBezTo>
                <a:cubicBezTo>
                  <a:pt x="2" y="5"/>
                  <a:pt x="3" y="5"/>
                  <a:pt x="4" y="6"/>
                </a:cubicBezTo>
                <a:cubicBezTo>
                  <a:pt x="6" y="6"/>
                  <a:pt x="8" y="6"/>
                  <a:pt x="9" y="6"/>
                </a:cubicBezTo>
                <a:cubicBezTo>
                  <a:pt x="10" y="6"/>
                  <a:pt x="10" y="7"/>
                  <a:pt x="11" y="7"/>
                </a:cubicBezTo>
                <a:cubicBezTo>
                  <a:pt x="11" y="7"/>
                  <a:pt x="11" y="7"/>
                  <a:pt x="11" y="7"/>
                </a:cubicBezTo>
                <a:cubicBezTo>
                  <a:pt x="12" y="8"/>
                  <a:pt x="12" y="8"/>
                  <a:pt x="13" y="8"/>
                </a:cubicBezTo>
                <a:cubicBezTo>
                  <a:pt x="13" y="8"/>
                  <a:pt x="14" y="8"/>
                  <a:pt x="14" y="8"/>
                </a:cubicBezTo>
                <a:cubicBezTo>
                  <a:pt x="15" y="7"/>
                  <a:pt x="15" y="6"/>
                  <a:pt x="15" y="5"/>
                </a:cubicBezTo>
                <a:cubicBezTo>
                  <a:pt x="14" y="4"/>
                  <a:pt x="12" y="3"/>
                  <a:pt x="11" y="3"/>
                </a:cubicBezTo>
                <a:cubicBezTo>
                  <a:pt x="9" y="2"/>
                  <a:pt x="8" y="2"/>
                  <a:pt x="6" y="2"/>
                </a:cubicBezTo>
                <a:cubicBezTo>
                  <a:pt x="6" y="2"/>
                  <a:pt x="5" y="2"/>
                  <a:pt x="5" y="2"/>
                </a:cubicBezTo>
                <a:cubicBezTo>
                  <a:pt x="4" y="1"/>
                  <a:pt x="4" y="1"/>
                  <a:pt x="4" y="1"/>
                </a:cubicBezTo>
                <a:cubicBezTo>
                  <a:pt x="4" y="1"/>
                  <a:pt x="3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3" name="CustomShape 94"/>
          <p:cNvSpPr/>
          <p:nvPr/>
        </p:nvSpPr>
        <p:spPr>
          <a:xfrm>
            <a:off x="2789640" y="3707280"/>
            <a:ext cx="137160" cy="129600"/>
          </a:xfrm>
          <a:custGeom>
            <a:avLst/>
            <a:gdLst/>
            <a:ahLst/>
            <a:rect l="l" t="t" r="r" b="b"/>
            <a:pathLst>
              <a:path w="135" h="128">
                <a:moveTo>
                  <a:pt x="17" y="99"/>
                </a:moveTo>
                <a:cubicBezTo>
                  <a:pt x="19" y="96"/>
                  <a:pt x="20" y="94"/>
                  <a:pt x="22" y="91"/>
                </a:cubicBezTo>
                <a:cubicBezTo>
                  <a:pt x="47" y="96"/>
                  <a:pt x="71" y="104"/>
                  <a:pt x="95" y="114"/>
                </a:cubicBezTo>
                <a:cubicBezTo>
                  <a:pt x="93" y="117"/>
                  <a:pt x="92" y="120"/>
                  <a:pt x="91" y="124"/>
                </a:cubicBezTo>
                <a:cubicBezTo>
                  <a:pt x="90" y="123"/>
                  <a:pt x="90" y="123"/>
                  <a:pt x="89" y="123"/>
                </a:cubicBezTo>
                <a:cubicBezTo>
                  <a:pt x="89" y="123"/>
                  <a:pt x="89" y="122"/>
                  <a:pt x="88" y="122"/>
                </a:cubicBezTo>
                <a:cubicBezTo>
                  <a:pt x="88" y="122"/>
                  <a:pt x="87" y="121"/>
                  <a:pt x="86" y="121"/>
                </a:cubicBezTo>
                <a:cubicBezTo>
                  <a:pt x="86" y="121"/>
                  <a:pt x="86" y="121"/>
                  <a:pt x="86" y="121"/>
                </a:cubicBezTo>
                <a:cubicBezTo>
                  <a:pt x="86" y="120"/>
                  <a:pt x="85" y="119"/>
                  <a:pt x="84" y="119"/>
                </a:cubicBezTo>
                <a:cubicBezTo>
                  <a:pt x="84" y="119"/>
                  <a:pt x="84" y="119"/>
                  <a:pt x="84" y="119"/>
                </a:cubicBezTo>
                <a:cubicBezTo>
                  <a:pt x="83" y="120"/>
                  <a:pt x="83" y="120"/>
                  <a:pt x="83" y="120"/>
                </a:cubicBezTo>
                <a:cubicBezTo>
                  <a:pt x="67" y="114"/>
                  <a:pt x="50" y="108"/>
                  <a:pt x="34" y="102"/>
                </a:cubicBezTo>
                <a:cubicBezTo>
                  <a:pt x="29" y="101"/>
                  <a:pt x="23" y="99"/>
                  <a:pt x="17" y="99"/>
                </a:cubicBezTo>
                <a:cubicBezTo>
                  <a:pt x="17" y="99"/>
                  <a:pt x="17" y="99"/>
                  <a:pt x="17" y="99"/>
                </a:cubicBezTo>
                <a:moveTo>
                  <a:pt x="100" y="101"/>
                </a:moveTo>
                <a:cubicBezTo>
                  <a:pt x="104" y="79"/>
                  <a:pt x="111" y="57"/>
                  <a:pt x="119" y="37"/>
                </a:cubicBezTo>
                <a:cubicBezTo>
                  <a:pt x="122" y="38"/>
                  <a:pt x="125" y="40"/>
                  <a:pt x="129" y="40"/>
                </a:cubicBezTo>
                <a:cubicBezTo>
                  <a:pt x="123" y="47"/>
                  <a:pt x="120" y="55"/>
                  <a:pt x="116" y="63"/>
                </a:cubicBezTo>
                <a:cubicBezTo>
                  <a:pt x="111" y="76"/>
                  <a:pt x="106" y="88"/>
                  <a:pt x="100" y="101"/>
                </a:cubicBezTo>
                <a:moveTo>
                  <a:pt x="20" y="87"/>
                </a:moveTo>
                <a:cubicBezTo>
                  <a:pt x="15" y="86"/>
                  <a:pt x="10" y="85"/>
                  <a:pt x="5" y="84"/>
                </a:cubicBezTo>
                <a:cubicBezTo>
                  <a:pt x="20" y="61"/>
                  <a:pt x="33" y="37"/>
                  <a:pt x="42" y="11"/>
                </a:cubicBezTo>
                <a:cubicBezTo>
                  <a:pt x="42" y="11"/>
                  <a:pt x="42" y="11"/>
                  <a:pt x="42" y="11"/>
                </a:cubicBezTo>
                <a:cubicBezTo>
                  <a:pt x="50" y="13"/>
                  <a:pt x="57" y="15"/>
                  <a:pt x="64" y="17"/>
                </a:cubicBezTo>
                <a:cubicBezTo>
                  <a:pt x="63" y="21"/>
                  <a:pt x="61" y="25"/>
                  <a:pt x="59" y="29"/>
                </a:cubicBezTo>
                <a:cubicBezTo>
                  <a:pt x="59" y="30"/>
                  <a:pt x="59" y="31"/>
                  <a:pt x="60" y="31"/>
                </a:cubicBezTo>
                <a:cubicBezTo>
                  <a:pt x="61" y="33"/>
                  <a:pt x="64" y="34"/>
                  <a:pt x="67" y="35"/>
                </a:cubicBezTo>
                <a:cubicBezTo>
                  <a:pt x="71" y="35"/>
                  <a:pt x="74" y="36"/>
                  <a:pt x="77" y="36"/>
                </a:cubicBezTo>
                <a:cubicBezTo>
                  <a:pt x="79" y="36"/>
                  <a:pt x="80" y="36"/>
                  <a:pt x="81" y="36"/>
                </a:cubicBezTo>
                <a:cubicBezTo>
                  <a:pt x="83" y="35"/>
                  <a:pt x="84" y="35"/>
                  <a:pt x="85" y="33"/>
                </a:cubicBezTo>
                <a:cubicBezTo>
                  <a:pt x="85" y="33"/>
                  <a:pt x="86" y="32"/>
                  <a:pt x="86" y="31"/>
                </a:cubicBezTo>
                <a:cubicBezTo>
                  <a:pt x="87" y="28"/>
                  <a:pt x="88" y="25"/>
                  <a:pt x="88" y="21"/>
                </a:cubicBezTo>
                <a:cubicBezTo>
                  <a:pt x="98" y="23"/>
                  <a:pt x="108" y="23"/>
                  <a:pt x="118" y="24"/>
                </a:cubicBezTo>
                <a:cubicBezTo>
                  <a:pt x="118" y="24"/>
                  <a:pt x="118" y="24"/>
                  <a:pt x="118" y="24"/>
                </a:cubicBezTo>
                <a:cubicBezTo>
                  <a:pt x="119" y="24"/>
                  <a:pt x="119" y="24"/>
                  <a:pt x="120" y="24"/>
                </a:cubicBezTo>
                <a:cubicBezTo>
                  <a:pt x="108" y="51"/>
                  <a:pt x="99" y="80"/>
                  <a:pt x="95" y="110"/>
                </a:cubicBezTo>
                <a:cubicBezTo>
                  <a:pt x="71" y="100"/>
                  <a:pt x="47" y="92"/>
                  <a:pt x="23" y="87"/>
                </a:cubicBezTo>
                <a:cubicBezTo>
                  <a:pt x="23" y="87"/>
                  <a:pt x="23" y="87"/>
                  <a:pt x="22" y="86"/>
                </a:cubicBezTo>
                <a:cubicBezTo>
                  <a:pt x="22" y="86"/>
                  <a:pt x="21" y="86"/>
                  <a:pt x="21" y="86"/>
                </a:cubicBezTo>
                <a:cubicBezTo>
                  <a:pt x="21" y="86"/>
                  <a:pt x="20" y="86"/>
                  <a:pt x="20" y="87"/>
                </a:cubicBezTo>
                <a:moveTo>
                  <a:pt x="72" y="4"/>
                </a:moveTo>
                <a:cubicBezTo>
                  <a:pt x="73" y="4"/>
                  <a:pt x="73" y="4"/>
                  <a:pt x="74" y="4"/>
                </a:cubicBezTo>
                <a:cubicBezTo>
                  <a:pt x="74" y="4"/>
                  <a:pt x="75" y="4"/>
                  <a:pt x="76" y="4"/>
                </a:cubicBezTo>
                <a:cubicBezTo>
                  <a:pt x="80" y="5"/>
                  <a:pt x="83" y="5"/>
                  <a:pt x="87" y="6"/>
                </a:cubicBezTo>
                <a:cubicBezTo>
                  <a:pt x="87" y="7"/>
                  <a:pt x="87" y="8"/>
                  <a:pt x="86" y="10"/>
                </a:cubicBezTo>
                <a:cubicBezTo>
                  <a:pt x="85" y="14"/>
                  <a:pt x="85" y="18"/>
                  <a:pt x="84" y="23"/>
                </a:cubicBezTo>
                <a:cubicBezTo>
                  <a:pt x="83" y="25"/>
                  <a:pt x="83" y="27"/>
                  <a:pt x="82" y="28"/>
                </a:cubicBezTo>
                <a:cubicBezTo>
                  <a:pt x="82" y="30"/>
                  <a:pt x="82" y="31"/>
                  <a:pt x="81" y="31"/>
                </a:cubicBezTo>
                <a:cubicBezTo>
                  <a:pt x="81" y="31"/>
                  <a:pt x="81" y="31"/>
                  <a:pt x="80" y="32"/>
                </a:cubicBezTo>
                <a:cubicBezTo>
                  <a:pt x="80" y="32"/>
                  <a:pt x="79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5" y="32"/>
                  <a:pt x="71" y="31"/>
                  <a:pt x="69" y="31"/>
                </a:cubicBezTo>
                <a:cubicBezTo>
                  <a:pt x="67" y="30"/>
                  <a:pt x="65" y="29"/>
                  <a:pt x="64" y="29"/>
                </a:cubicBezTo>
                <a:cubicBezTo>
                  <a:pt x="67" y="21"/>
                  <a:pt x="70" y="11"/>
                  <a:pt x="71" y="5"/>
                </a:cubicBezTo>
                <a:cubicBezTo>
                  <a:pt x="71" y="5"/>
                  <a:pt x="72" y="5"/>
                  <a:pt x="72" y="4"/>
                </a:cubicBezTo>
                <a:cubicBezTo>
                  <a:pt x="72" y="4"/>
                  <a:pt x="72" y="4"/>
                  <a:pt x="72" y="4"/>
                </a:cubicBezTo>
                <a:moveTo>
                  <a:pt x="74" y="0"/>
                </a:moveTo>
                <a:cubicBezTo>
                  <a:pt x="73" y="0"/>
                  <a:pt x="71" y="0"/>
                  <a:pt x="70" y="1"/>
                </a:cubicBezTo>
                <a:cubicBezTo>
                  <a:pt x="69" y="2"/>
                  <a:pt x="68" y="3"/>
                  <a:pt x="67" y="5"/>
                </a:cubicBezTo>
                <a:cubicBezTo>
                  <a:pt x="67" y="7"/>
                  <a:pt x="66" y="10"/>
                  <a:pt x="65" y="13"/>
                </a:cubicBezTo>
                <a:cubicBezTo>
                  <a:pt x="58" y="11"/>
                  <a:pt x="51" y="9"/>
                  <a:pt x="44" y="7"/>
                </a:cubicBezTo>
                <a:cubicBezTo>
                  <a:pt x="43" y="7"/>
                  <a:pt x="43" y="7"/>
                  <a:pt x="43" y="7"/>
                </a:cubicBezTo>
                <a:cubicBezTo>
                  <a:pt x="43" y="7"/>
                  <a:pt x="42" y="6"/>
                  <a:pt x="42" y="6"/>
                </a:cubicBezTo>
                <a:cubicBezTo>
                  <a:pt x="42" y="6"/>
                  <a:pt x="41" y="6"/>
                  <a:pt x="41" y="6"/>
                </a:cubicBezTo>
                <a:cubicBezTo>
                  <a:pt x="40" y="6"/>
                  <a:pt x="39" y="6"/>
                  <a:pt x="39" y="7"/>
                </a:cubicBezTo>
                <a:cubicBezTo>
                  <a:pt x="29" y="34"/>
                  <a:pt x="16" y="60"/>
                  <a:pt x="0" y="84"/>
                </a:cubicBezTo>
                <a:cubicBezTo>
                  <a:pt x="0" y="85"/>
                  <a:pt x="0" y="86"/>
                  <a:pt x="0" y="86"/>
                </a:cubicBezTo>
                <a:cubicBezTo>
                  <a:pt x="0" y="87"/>
                  <a:pt x="1" y="88"/>
                  <a:pt x="1" y="88"/>
                </a:cubicBezTo>
                <a:cubicBezTo>
                  <a:pt x="7" y="88"/>
                  <a:pt x="12" y="89"/>
                  <a:pt x="17" y="90"/>
                </a:cubicBezTo>
                <a:cubicBezTo>
                  <a:pt x="15" y="94"/>
                  <a:pt x="14" y="97"/>
                  <a:pt x="12" y="100"/>
                </a:cubicBezTo>
                <a:cubicBezTo>
                  <a:pt x="11" y="101"/>
                  <a:pt x="11" y="102"/>
                  <a:pt x="12" y="102"/>
                </a:cubicBezTo>
                <a:cubicBezTo>
                  <a:pt x="12" y="103"/>
                  <a:pt x="13" y="103"/>
                  <a:pt x="13" y="103"/>
                </a:cubicBezTo>
                <a:cubicBezTo>
                  <a:pt x="14" y="103"/>
                  <a:pt x="14" y="103"/>
                  <a:pt x="14" y="103"/>
                </a:cubicBezTo>
                <a:cubicBezTo>
                  <a:pt x="15" y="103"/>
                  <a:pt x="16" y="103"/>
                  <a:pt x="17" y="103"/>
                </a:cubicBezTo>
                <a:cubicBezTo>
                  <a:pt x="17" y="103"/>
                  <a:pt x="17" y="103"/>
                  <a:pt x="17" y="103"/>
                </a:cubicBezTo>
                <a:cubicBezTo>
                  <a:pt x="22" y="103"/>
                  <a:pt x="27" y="105"/>
                  <a:pt x="32" y="106"/>
                </a:cubicBezTo>
                <a:cubicBezTo>
                  <a:pt x="50" y="112"/>
                  <a:pt x="67" y="118"/>
                  <a:pt x="84" y="125"/>
                </a:cubicBezTo>
                <a:cubicBezTo>
                  <a:pt x="85" y="125"/>
                  <a:pt x="85" y="126"/>
                  <a:pt x="86" y="126"/>
                </a:cubicBezTo>
                <a:cubicBezTo>
                  <a:pt x="88" y="127"/>
                  <a:pt x="90" y="128"/>
                  <a:pt x="91" y="128"/>
                </a:cubicBezTo>
                <a:cubicBezTo>
                  <a:pt x="91" y="128"/>
                  <a:pt x="92" y="128"/>
                  <a:pt x="92" y="128"/>
                </a:cubicBezTo>
                <a:cubicBezTo>
                  <a:pt x="93" y="128"/>
                  <a:pt x="93" y="128"/>
                  <a:pt x="94" y="127"/>
                </a:cubicBezTo>
                <a:cubicBezTo>
                  <a:pt x="102" y="106"/>
                  <a:pt x="111" y="86"/>
                  <a:pt x="120" y="65"/>
                </a:cubicBezTo>
                <a:cubicBezTo>
                  <a:pt x="124" y="56"/>
                  <a:pt x="128" y="47"/>
                  <a:pt x="134" y="40"/>
                </a:cubicBezTo>
                <a:cubicBezTo>
                  <a:pt x="135" y="40"/>
                  <a:pt x="135" y="39"/>
                  <a:pt x="134" y="38"/>
                </a:cubicBezTo>
                <a:cubicBezTo>
                  <a:pt x="134" y="37"/>
                  <a:pt x="133" y="37"/>
                  <a:pt x="133" y="37"/>
                </a:cubicBezTo>
                <a:cubicBezTo>
                  <a:pt x="129" y="36"/>
                  <a:pt x="125" y="35"/>
                  <a:pt x="121" y="33"/>
                </a:cubicBezTo>
                <a:cubicBezTo>
                  <a:pt x="122" y="30"/>
                  <a:pt x="123" y="28"/>
                  <a:pt x="124" y="26"/>
                </a:cubicBezTo>
                <a:cubicBezTo>
                  <a:pt x="124" y="25"/>
                  <a:pt x="124" y="25"/>
                  <a:pt x="124" y="25"/>
                </a:cubicBezTo>
                <a:cubicBezTo>
                  <a:pt x="125" y="24"/>
                  <a:pt x="125" y="24"/>
                  <a:pt x="125" y="24"/>
                </a:cubicBezTo>
                <a:cubicBezTo>
                  <a:pt x="125" y="24"/>
                  <a:pt x="125" y="24"/>
                  <a:pt x="126" y="23"/>
                </a:cubicBezTo>
                <a:cubicBezTo>
                  <a:pt x="126" y="23"/>
                  <a:pt x="126" y="23"/>
                  <a:pt x="126" y="22"/>
                </a:cubicBezTo>
                <a:cubicBezTo>
                  <a:pt x="126" y="22"/>
                  <a:pt x="126" y="21"/>
                  <a:pt x="126" y="21"/>
                </a:cubicBezTo>
                <a:cubicBezTo>
                  <a:pt x="125" y="20"/>
                  <a:pt x="124" y="20"/>
                  <a:pt x="124" y="20"/>
                </a:cubicBezTo>
                <a:cubicBezTo>
                  <a:pt x="123" y="20"/>
                  <a:pt x="123" y="20"/>
                  <a:pt x="123" y="20"/>
                </a:cubicBezTo>
                <a:cubicBezTo>
                  <a:pt x="122" y="20"/>
                  <a:pt x="122" y="20"/>
                  <a:pt x="122" y="20"/>
                </a:cubicBezTo>
                <a:cubicBezTo>
                  <a:pt x="122" y="20"/>
                  <a:pt x="122" y="20"/>
                  <a:pt x="121" y="20"/>
                </a:cubicBezTo>
                <a:cubicBezTo>
                  <a:pt x="120" y="20"/>
                  <a:pt x="120" y="20"/>
                  <a:pt x="119" y="20"/>
                </a:cubicBezTo>
                <a:cubicBezTo>
                  <a:pt x="108" y="19"/>
                  <a:pt x="99" y="19"/>
                  <a:pt x="89" y="17"/>
                </a:cubicBezTo>
                <a:cubicBezTo>
                  <a:pt x="89" y="17"/>
                  <a:pt x="89" y="17"/>
                  <a:pt x="89" y="17"/>
                </a:cubicBezTo>
                <a:cubicBezTo>
                  <a:pt x="90" y="14"/>
                  <a:pt x="90" y="12"/>
                  <a:pt x="91" y="10"/>
                </a:cubicBezTo>
                <a:cubicBezTo>
                  <a:pt x="91" y="8"/>
                  <a:pt x="92" y="6"/>
                  <a:pt x="92" y="5"/>
                </a:cubicBezTo>
                <a:cubicBezTo>
                  <a:pt x="92" y="4"/>
                  <a:pt x="92" y="4"/>
                  <a:pt x="92" y="3"/>
                </a:cubicBezTo>
                <a:cubicBezTo>
                  <a:pt x="92" y="3"/>
                  <a:pt x="91" y="2"/>
                  <a:pt x="90" y="2"/>
                </a:cubicBezTo>
                <a:cubicBezTo>
                  <a:pt x="86" y="1"/>
                  <a:pt x="81" y="1"/>
                  <a:pt x="76" y="0"/>
                </a:cubicBezTo>
                <a:cubicBezTo>
                  <a:pt x="76" y="0"/>
                  <a:pt x="75" y="0"/>
                  <a:pt x="74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4" name="CustomShape 95"/>
          <p:cNvSpPr/>
          <p:nvPr/>
        </p:nvSpPr>
        <p:spPr>
          <a:xfrm>
            <a:off x="2123640" y="3428640"/>
            <a:ext cx="174960" cy="161640"/>
          </a:xfrm>
          <a:custGeom>
            <a:avLst/>
            <a:gdLst/>
            <a:ahLst/>
            <a:rect l="l" t="t" r="r" b="b"/>
            <a:pathLst>
              <a:path w="172" h="159">
                <a:moveTo>
                  <a:pt x="152" y="152"/>
                </a:moveTo>
                <a:cubicBezTo>
                  <a:pt x="151" y="141"/>
                  <a:pt x="150" y="130"/>
                  <a:pt x="150" y="119"/>
                </a:cubicBezTo>
                <a:cubicBezTo>
                  <a:pt x="156" y="113"/>
                  <a:pt x="161" y="108"/>
                  <a:pt x="168" y="103"/>
                </a:cubicBezTo>
                <a:cubicBezTo>
                  <a:pt x="168" y="106"/>
                  <a:pt x="167" y="110"/>
                  <a:pt x="167" y="113"/>
                </a:cubicBezTo>
                <a:cubicBezTo>
                  <a:pt x="167" y="116"/>
                  <a:pt x="167" y="118"/>
                  <a:pt x="167" y="120"/>
                </a:cubicBezTo>
                <a:cubicBezTo>
                  <a:pt x="167" y="124"/>
                  <a:pt x="167" y="128"/>
                  <a:pt x="167" y="131"/>
                </a:cubicBezTo>
                <a:cubicBezTo>
                  <a:pt x="167" y="131"/>
                  <a:pt x="168" y="132"/>
                  <a:pt x="168" y="132"/>
                </a:cubicBezTo>
                <a:cubicBezTo>
                  <a:pt x="163" y="139"/>
                  <a:pt x="158" y="146"/>
                  <a:pt x="152" y="152"/>
                </a:cubicBezTo>
                <a:moveTo>
                  <a:pt x="152" y="102"/>
                </a:moveTo>
                <a:cubicBezTo>
                  <a:pt x="156" y="102"/>
                  <a:pt x="159" y="102"/>
                  <a:pt x="163" y="102"/>
                </a:cubicBezTo>
                <a:cubicBezTo>
                  <a:pt x="157" y="106"/>
                  <a:pt x="152" y="112"/>
                  <a:pt x="147" y="117"/>
                </a:cubicBezTo>
                <a:cubicBezTo>
                  <a:pt x="139" y="117"/>
                  <a:pt x="136" y="117"/>
                  <a:pt x="130" y="117"/>
                </a:cubicBezTo>
                <a:cubicBezTo>
                  <a:pt x="129" y="117"/>
                  <a:pt x="128" y="117"/>
                  <a:pt x="126" y="117"/>
                </a:cubicBezTo>
                <a:cubicBezTo>
                  <a:pt x="128" y="116"/>
                  <a:pt x="131" y="113"/>
                  <a:pt x="133" y="111"/>
                </a:cubicBezTo>
                <a:cubicBezTo>
                  <a:pt x="136" y="108"/>
                  <a:pt x="139" y="105"/>
                  <a:pt x="141" y="103"/>
                </a:cubicBezTo>
                <a:cubicBezTo>
                  <a:pt x="142" y="102"/>
                  <a:pt x="142" y="102"/>
                  <a:pt x="142" y="102"/>
                </a:cubicBezTo>
                <a:cubicBezTo>
                  <a:pt x="142" y="102"/>
                  <a:pt x="142" y="102"/>
                  <a:pt x="143" y="102"/>
                </a:cubicBezTo>
                <a:cubicBezTo>
                  <a:pt x="143" y="102"/>
                  <a:pt x="143" y="102"/>
                  <a:pt x="143" y="102"/>
                </a:cubicBezTo>
                <a:cubicBezTo>
                  <a:pt x="144" y="102"/>
                  <a:pt x="144" y="102"/>
                  <a:pt x="144" y="102"/>
                </a:cubicBezTo>
                <a:cubicBezTo>
                  <a:pt x="144" y="102"/>
                  <a:pt x="145" y="102"/>
                  <a:pt x="146" y="102"/>
                </a:cubicBezTo>
                <a:cubicBezTo>
                  <a:pt x="148" y="102"/>
                  <a:pt x="150" y="102"/>
                  <a:pt x="152" y="102"/>
                </a:cubicBezTo>
                <a:moveTo>
                  <a:pt x="123" y="115"/>
                </a:moveTo>
                <a:cubicBezTo>
                  <a:pt x="123" y="107"/>
                  <a:pt x="123" y="104"/>
                  <a:pt x="122" y="94"/>
                </a:cubicBezTo>
                <a:cubicBezTo>
                  <a:pt x="128" y="88"/>
                  <a:pt x="133" y="83"/>
                  <a:pt x="140" y="78"/>
                </a:cubicBezTo>
                <a:cubicBezTo>
                  <a:pt x="140" y="80"/>
                  <a:pt x="140" y="83"/>
                  <a:pt x="140" y="86"/>
                </a:cubicBezTo>
                <a:cubicBezTo>
                  <a:pt x="140" y="87"/>
                  <a:pt x="140" y="89"/>
                  <a:pt x="140" y="91"/>
                </a:cubicBezTo>
                <a:cubicBezTo>
                  <a:pt x="140" y="93"/>
                  <a:pt x="140" y="96"/>
                  <a:pt x="140" y="99"/>
                </a:cubicBezTo>
                <a:cubicBezTo>
                  <a:pt x="140" y="100"/>
                  <a:pt x="140" y="100"/>
                  <a:pt x="140" y="100"/>
                </a:cubicBezTo>
                <a:cubicBezTo>
                  <a:pt x="139" y="100"/>
                  <a:pt x="139" y="100"/>
                  <a:pt x="139" y="100"/>
                </a:cubicBezTo>
                <a:cubicBezTo>
                  <a:pt x="137" y="102"/>
                  <a:pt x="134" y="105"/>
                  <a:pt x="130" y="109"/>
                </a:cubicBezTo>
                <a:cubicBezTo>
                  <a:pt x="128" y="111"/>
                  <a:pt x="126" y="113"/>
                  <a:pt x="123" y="115"/>
                </a:cubicBezTo>
                <a:moveTo>
                  <a:pt x="97" y="91"/>
                </a:moveTo>
                <a:cubicBezTo>
                  <a:pt x="100" y="89"/>
                  <a:pt x="103" y="87"/>
                  <a:pt x="106" y="84"/>
                </a:cubicBezTo>
                <a:cubicBezTo>
                  <a:pt x="108" y="83"/>
                  <a:pt x="110" y="81"/>
                  <a:pt x="111" y="80"/>
                </a:cubicBezTo>
                <a:cubicBezTo>
                  <a:pt x="112" y="79"/>
                  <a:pt x="113" y="78"/>
                  <a:pt x="113" y="78"/>
                </a:cubicBezTo>
                <a:cubicBezTo>
                  <a:pt x="114" y="77"/>
                  <a:pt x="114" y="77"/>
                  <a:pt x="114" y="77"/>
                </a:cubicBezTo>
                <a:cubicBezTo>
                  <a:pt x="114" y="77"/>
                  <a:pt x="114" y="77"/>
                  <a:pt x="114" y="77"/>
                </a:cubicBezTo>
                <a:cubicBezTo>
                  <a:pt x="117" y="77"/>
                  <a:pt x="121" y="77"/>
                  <a:pt x="126" y="77"/>
                </a:cubicBezTo>
                <a:cubicBezTo>
                  <a:pt x="129" y="77"/>
                  <a:pt x="133" y="77"/>
                  <a:pt x="136" y="77"/>
                </a:cubicBezTo>
                <a:cubicBezTo>
                  <a:pt x="130" y="81"/>
                  <a:pt x="125" y="87"/>
                  <a:pt x="119" y="92"/>
                </a:cubicBezTo>
                <a:cubicBezTo>
                  <a:pt x="114" y="91"/>
                  <a:pt x="110" y="91"/>
                  <a:pt x="106" y="91"/>
                </a:cubicBezTo>
                <a:cubicBezTo>
                  <a:pt x="103" y="91"/>
                  <a:pt x="101" y="91"/>
                  <a:pt x="97" y="91"/>
                </a:cubicBezTo>
                <a:moveTo>
                  <a:pt x="93" y="90"/>
                </a:moveTo>
                <a:cubicBezTo>
                  <a:pt x="93" y="81"/>
                  <a:pt x="92" y="77"/>
                  <a:pt x="92" y="68"/>
                </a:cubicBezTo>
                <a:cubicBezTo>
                  <a:pt x="98" y="62"/>
                  <a:pt x="103" y="56"/>
                  <a:pt x="110" y="52"/>
                </a:cubicBezTo>
                <a:cubicBezTo>
                  <a:pt x="110" y="52"/>
                  <a:pt x="110" y="53"/>
                  <a:pt x="110" y="54"/>
                </a:cubicBezTo>
                <a:cubicBezTo>
                  <a:pt x="110" y="59"/>
                  <a:pt x="110" y="66"/>
                  <a:pt x="110" y="72"/>
                </a:cubicBezTo>
                <a:cubicBezTo>
                  <a:pt x="110" y="73"/>
                  <a:pt x="110" y="74"/>
                  <a:pt x="110" y="76"/>
                </a:cubicBezTo>
                <a:cubicBezTo>
                  <a:pt x="108" y="77"/>
                  <a:pt x="105" y="80"/>
                  <a:pt x="102" y="83"/>
                </a:cubicBezTo>
                <a:cubicBezTo>
                  <a:pt x="99" y="86"/>
                  <a:pt x="96" y="88"/>
                  <a:pt x="93" y="90"/>
                </a:cubicBezTo>
                <a:moveTo>
                  <a:pt x="70" y="65"/>
                </a:moveTo>
                <a:cubicBezTo>
                  <a:pt x="75" y="62"/>
                  <a:pt x="80" y="58"/>
                  <a:pt x="83" y="55"/>
                </a:cubicBezTo>
                <a:cubicBezTo>
                  <a:pt x="85" y="53"/>
                  <a:pt x="85" y="53"/>
                  <a:pt x="87" y="52"/>
                </a:cubicBezTo>
                <a:cubicBezTo>
                  <a:pt x="91" y="51"/>
                  <a:pt x="98" y="51"/>
                  <a:pt x="105" y="51"/>
                </a:cubicBezTo>
                <a:cubicBezTo>
                  <a:pt x="100" y="55"/>
                  <a:pt x="95" y="60"/>
                  <a:pt x="89" y="65"/>
                </a:cubicBezTo>
                <a:cubicBezTo>
                  <a:pt x="85" y="65"/>
                  <a:pt x="82" y="65"/>
                  <a:pt x="79" y="65"/>
                </a:cubicBezTo>
                <a:cubicBezTo>
                  <a:pt x="76" y="65"/>
                  <a:pt x="73" y="65"/>
                  <a:pt x="70" y="65"/>
                </a:cubicBezTo>
                <a:moveTo>
                  <a:pt x="65" y="65"/>
                </a:moveTo>
                <a:cubicBezTo>
                  <a:pt x="64" y="59"/>
                  <a:pt x="63" y="57"/>
                  <a:pt x="63" y="53"/>
                </a:cubicBezTo>
                <a:cubicBezTo>
                  <a:pt x="63" y="51"/>
                  <a:pt x="64" y="49"/>
                  <a:pt x="64" y="46"/>
                </a:cubicBezTo>
                <a:cubicBezTo>
                  <a:pt x="64" y="46"/>
                  <a:pt x="64" y="46"/>
                  <a:pt x="64" y="46"/>
                </a:cubicBezTo>
                <a:cubicBezTo>
                  <a:pt x="71" y="40"/>
                  <a:pt x="76" y="34"/>
                  <a:pt x="83" y="29"/>
                </a:cubicBezTo>
                <a:cubicBezTo>
                  <a:pt x="83" y="32"/>
                  <a:pt x="83" y="34"/>
                  <a:pt x="83" y="37"/>
                </a:cubicBezTo>
                <a:cubicBezTo>
                  <a:pt x="83" y="39"/>
                  <a:pt x="83" y="40"/>
                  <a:pt x="83" y="42"/>
                </a:cubicBezTo>
                <a:cubicBezTo>
                  <a:pt x="83" y="45"/>
                  <a:pt x="83" y="47"/>
                  <a:pt x="83" y="50"/>
                </a:cubicBezTo>
                <a:cubicBezTo>
                  <a:pt x="82" y="51"/>
                  <a:pt x="81" y="51"/>
                  <a:pt x="80" y="52"/>
                </a:cubicBezTo>
                <a:cubicBezTo>
                  <a:pt x="77" y="56"/>
                  <a:pt x="70" y="61"/>
                  <a:pt x="65" y="65"/>
                </a:cubicBezTo>
                <a:moveTo>
                  <a:pt x="61" y="29"/>
                </a:moveTo>
                <a:cubicBezTo>
                  <a:pt x="66" y="29"/>
                  <a:pt x="72" y="28"/>
                  <a:pt x="79" y="28"/>
                </a:cubicBezTo>
                <a:cubicBezTo>
                  <a:pt x="72" y="33"/>
                  <a:pt x="68" y="38"/>
                  <a:pt x="62" y="43"/>
                </a:cubicBezTo>
                <a:cubicBezTo>
                  <a:pt x="62" y="43"/>
                  <a:pt x="62" y="43"/>
                  <a:pt x="62" y="43"/>
                </a:cubicBezTo>
                <a:cubicBezTo>
                  <a:pt x="56" y="42"/>
                  <a:pt x="51" y="41"/>
                  <a:pt x="45" y="41"/>
                </a:cubicBezTo>
                <a:cubicBezTo>
                  <a:pt x="44" y="41"/>
                  <a:pt x="42" y="41"/>
                  <a:pt x="41" y="41"/>
                </a:cubicBezTo>
                <a:cubicBezTo>
                  <a:pt x="46" y="37"/>
                  <a:pt x="52" y="33"/>
                  <a:pt x="58" y="29"/>
                </a:cubicBezTo>
                <a:cubicBezTo>
                  <a:pt x="59" y="29"/>
                  <a:pt x="60" y="29"/>
                  <a:pt x="61" y="29"/>
                </a:cubicBezTo>
                <a:moveTo>
                  <a:pt x="5" y="155"/>
                </a:moveTo>
                <a:cubicBezTo>
                  <a:pt x="5" y="143"/>
                  <a:pt x="6" y="133"/>
                  <a:pt x="6" y="124"/>
                </a:cubicBezTo>
                <a:cubicBezTo>
                  <a:pt x="6" y="98"/>
                  <a:pt x="5" y="78"/>
                  <a:pt x="5" y="52"/>
                </a:cubicBezTo>
                <a:cubicBezTo>
                  <a:pt x="5" y="43"/>
                  <a:pt x="5" y="34"/>
                  <a:pt x="5" y="23"/>
                </a:cubicBezTo>
                <a:cubicBezTo>
                  <a:pt x="12" y="23"/>
                  <a:pt x="18" y="23"/>
                  <a:pt x="24" y="23"/>
                </a:cubicBezTo>
                <a:cubicBezTo>
                  <a:pt x="27" y="23"/>
                  <a:pt x="29" y="23"/>
                  <a:pt x="32" y="23"/>
                </a:cubicBezTo>
                <a:cubicBezTo>
                  <a:pt x="33" y="31"/>
                  <a:pt x="33" y="35"/>
                  <a:pt x="34" y="43"/>
                </a:cubicBezTo>
                <a:cubicBezTo>
                  <a:pt x="34" y="44"/>
                  <a:pt x="34" y="45"/>
                  <a:pt x="34" y="45"/>
                </a:cubicBezTo>
                <a:cubicBezTo>
                  <a:pt x="35" y="45"/>
                  <a:pt x="35" y="46"/>
                  <a:pt x="35" y="46"/>
                </a:cubicBezTo>
                <a:cubicBezTo>
                  <a:pt x="36" y="46"/>
                  <a:pt x="36" y="46"/>
                  <a:pt x="36" y="46"/>
                </a:cubicBezTo>
                <a:cubicBezTo>
                  <a:pt x="36" y="46"/>
                  <a:pt x="36" y="46"/>
                  <a:pt x="36" y="46"/>
                </a:cubicBezTo>
                <a:cubicBezTo>
                  <a:pt x="39" y="45"/>
                  <a:pt x="42" y="45"/>
                  <a:pt x="45" y="45"/>
                </a:cubicBezTo>
                <a:cubicBezTo>
                  <a:pt x="50" y="45"/>
                  <a:pt x="55" y="45"/>
                  <a:pt x="60" y="47"/>
                </a:cubicBezTo>
                <a:cubicBezTo>
                  <a:pt x="60" y="49"/>
                  <a:pt x="60" y="51"/>
                  <a:pt x="60" y="53"/>
                </a:cubicBezTo>
                <a:cubicBezTo>
                  <a:pt x="60" y="58"/>
                  <a:pt x="60" y="61"/>
                  <a:pt x="61" y="68"/>
                </a:cubicBezTo>
                <a:cubicBezTo>
                  <a:pt x="61" y="68"/>
                  <a:pt x="61" y="68"/>
                  <a:pt x="61" y="68"/>
                </a:cubicBezTo>
                <a:cubicBezTo>
                  <a:pt x="62" y="69"/>
                  <a:pt x="62" y="69"/>
                  <a:pt x="62" y="69"/>
                </a:cubicBezTo>
                <a:cubicBezTo>
                  <a:pt x="62" y="69"/>
                  <a:pt x="62" y="69"/>
                  <a:pt x="62" y="69"/>
                </a:cubicBezTo>
                <a:cubicBezTo>
                  <a:pt x="62" y="69"/>
                  <a:pt x="62" y="69"/>
                  <a:pt x="62" y="69"/>
                </a:cubicBezTo>
                <a:cubicBezTo>
                  <a:pt x="62" y="69"/>
                  <a:pt x="62" y="69"/>
                  <a:pt x="62" y="69"/>
                </a:cubicBezTo>
                <a:cubicBezTo>
                  <a:pt x="62" y="70"/>
                  <a:pt x="62" y="70"/>
                  <a:pt x="62" y="70"/>
                </a:cubicBezTo>
                <a:cubicBezTo>
                  <a:pt x="62" y="70"/>
                  <a:pt x="62" y="70"/>
                  <a:pt x="62" y="70"/>
                </a:cubicBezTo>
                <a:cubicBezTo>
                  <a:pt x="63" y="70"/>
                  <a:pt x="63" y="70"/>
                  <a:pt x="63" y="70"/>
                </a:cubicBezTo>
                <a:cubicBezTo>
                  <a:pt x="63" y="70"/>
                  <a:pt x="63" y="70"/>
                  <a:pt x="63" y="70"/>
                </a:cubicBezTo>
                <a:cubicBezTo>
                  <a:pt x="63" y="70"/>
                  <a:pt x="63" y="70"/>
                  <a:pt x="63" y="70"/>
                </a:cubicBezTo>
                <a:cubicBezTo>
                  <a:pt x="63" y="70"/>
                  <a:pt x="63" y="70"/>
                  <a:pt x="63" y="70"/>
                </a:cubicBezTo>
                <a:cubicBezTo>
                  <a:pt x="63" y="70"/>
                  <a:pt x="63" y="70"/>
                  <a:pt x="63" y="70"/>
                </a:cubicBezTo>
                <a:cubicBezTo>
                  <a:pt x="63" y="70"/>
                  <a:pt x="63" y="70"/>
                  <a:pt x="63" y="70"/>
                </a:cubicBezTo>
                <a:cubicBezTo>
                  <a:pt x="70" y="69"/>
                  <a:pt x="74" y="69"/>
                  <a:pt x="79" y="69"/>
                </a:cubicBezTo>
                <a:cubicBezTo>
                  <a:pt x="82" y="69"/>
                  <a:pt x="85" y="69"/>
                  <a:pt x="88" y="69"/>
                </a:cubicBezTo>
                <a:cubicBezTo>
                  <a:pt x="89" y="79"/>
                  <a:pt x="89" y="83"/>
                  <a:pt x="90" y="94"/>
                </a:cubicBezTo>
                <a:cubicBezTo>
                  <a:pt x="90" y="94"/>
                  <a:pt x="90" y="95"/>
                  <a:pt x="91" y="95"/>
                </a:cubicBezTo>
                <a:cubicBezTo>
                  <a:pt x="91" y="95"/>
                  <a:pt x="91" y="95"/>
                  <a:pt x="92" y="95"/>
                </a:cubicBezTo>
                <a:cubicBezTo>
                  <a:pt x="92" y="95"/>
                  <a:pt x="92" y="95"/>
                  <a:pt x="92" y="95"/>
                </a:cubicBezTo>
                <a:cubicBezTo>
                  <a:pt x="98" y="95"/>
                  <a:pt x="102" y="95"/>
                  <a:pt x="106" y="95"/>
                </a:cubicBezTo>
                <a:cubicBezTo>
                  <a:pt x="110" y="95"/>
                  <a:pt x="113" y="95"/>
                  <a:pt x="118" y="95"/>
                </a:cubicBezTo>
                <a:cubicBezTo>
                  <a:pt x="119" y="105"/>
                  <a:pt x="120" y="108"/>
                  <a:pt x="120" y="118"/>
                </a:cubicBezTo>
                <a:cubicBezTo>
                  <a:pt x="120" y="118"/>
                  <a:pt x="120" y="119"/>
                  <a:pt x="120" y="119"/>
                </a:cubicBezTo>
                <a:cubicBezTo>
                  <a:pt x="120" y="120"/>
                  <a:pt x="120" y="120"/>
                  <a:pt x="120" y="120"/>
                </a:cubicBezTo>
                <a:cubicBezTo>
                  <a:pt x="120" y="120"/>
                  <a:pt x="121" y="121"/>
                  <a:pt x="122" y="121"/>
                </a:cubicBezTo>
                <a:cubicBezTo>
                  <a:pt x="125" y="121"/>
                  <a:pt x="128" y="121"/>
                  <a:pt x="130" y="121"/>
                </a:cubicBezTo>
                <a:cubicBezTo>
                  <a:pt x="135" y="121"/>
                  <a:pt x="139" y="121"/>
                  <a:pt x="146" y="120"/>
                </a:cubicBezTo>
                <a:cubicBezTo>
                  <a:pt x="147" y="132"/>
                  <a:pt x="148" y="143"/>
                  <a:pt x="148" y="154"/>
                </a:cubicBezTo>
                <a:cubicBezTo>
                  <a:pt x="124" y="153"/>
                  <a:pt x="104" y="152"/>
                  <a:pt x="84" y="152"/>
                </a:cubicBezTo>
                <a:cubicBezTo>
                  <a:pt x="59" y="152"/>
                  <a:pt x="35" y="153"/>
                  <a:pt x="5" y="155"/>
                </a:cubicBezTo>
                <a:moveTo>
                  <a:pt x="37" y="40"/>
                </a:moveTo>
                <a:cubicBezTo>
                  <a:pt x="37" y="33"/>
                  <a:pt x="36" y="29"/>
                  <a:pt x="35" y="21"/>
                </a:cubicBezTo>
                <a:cubicBezTo>
                  <a:pt x="42" y="15"/>
                  <a:pt x="49" y="10"/>
                  <a:pt x="56" y="6"/>
                </a:cubicBezTo>
                <a:cubicBezTo>
                  <a:pt x="56" y="8"/>
                  <a:pt x="56" y="10"/>
                  <a:pt x="56" y="13"/>
                </a:cubicBezTo>
                <a:cubicBezTo>
                  <a:pt x="56" y="15"/>
                  <a:pt x="56" y="16"/>
                  <a:pt x="56" y="18"/>
                </a:cubicBezTo>
                <a:cubicBezTo>
                  <a:pt x="56" y="21"/>
                  <a:pt x="55" y="23"/>
                  <a:pt x="55" y="26"/>
                </a:cubicBezTo>
                <a:cubicBezTo>
                  <a:pt x="49" y="30"/>
                  <a:pt x="43" y="35"/>
                  <a:pt x="37" y="40"/>
                </a:cubicBezTo>
                <a:moveTo>
                  <a:pt x="8" y="19"/>
                </a:moveTo>
                <a:cubicBezTo>
                  <a:pt x="13" y="16"/>
                  <a:pt x="18" y="13"/>
                  <a:pt x="24" y="9"/>
                </a:cubicBezTo>
                <a:cubicBezTo>
                  <a:pt x="26" y="8"/>
                  <a:pt x="28" y="7"/>
                  <a:pt x="30" y="6"/>
                </a:cubicBezTo>
                <a:cubicBezTo>
                  <a:pt x="32" y="5"/>
                  <a:pt x="37" y="5"/>
                  <a:pt x="42" y="5"/>
                </a:cubicBezTo>
                <a:cubicBezTo>
                  <a:pt x="45" y="5"/>
                  <a:pt x="48" y="4"/>
                  <a:pt x="51" y="4"/>
                </a:cubicBezTo>
                <a:cubicBezTo>
                  <a:pt x="44" y="9"/>
                  <a:pt x="37" y="14"/>
                  <a:pt x="32" y="19"/>
                </a:cubicBezTo>
                <a:cubicBezTo>
                  <a:pt x="29" y="19"/>
                  <a:pt x="27" y="19"/>
                  <a:pt x="24" y="19"/>
                </a:cubicBezTo>
                <a:cubicBezTo>
                  <a:pt x="19" y="19"/>
                  <a:pt x="14" y="19"/>
                  <a:pt x="8" y="19"/>
                </a:cubicBezTo>
                <a:moveTo>
                  <a:pt x="58" y="0"/>
                </a:moveTo>
                <a:cubicBezTo>
                  <a:pt x="58" y="0"/>
                  <a:pt x="58" y="0"/>
                  <a:pt x="58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53" y="1"/>
                  <a:pt x="47" y="1"/>
                  <a:pt x="42" y="1"/>
                </a:cubicBezTo>
                <a:cubicBezTo>
                  <a:pt x="37" y="1"/>
                  <a:pt x="32" y="2"/>
                  <a:pt x="29" y="2"/>
                </a:cubicBezTo>
                <a:cubicBezTo>
                  <a:pt x="28" y="2"/>
                  <a:pt x="28" y="2"/>
                  <a:pt x="28" y="2"/>
                </a:cubicBezTo>
                <a:cubicBezTo>
                  <a:pt x="26" y="3"/>
                  <a:pt x="24" y="5"/>
                  <a:pt x="22" y="6"/>
                </a:cubicBezTo>
                <a:cubicBezTo>
                  <a:pt x="15" y="10"/>
                  <a:pt x="9" y="14"/>
                  <a:pt x="3" y="18"/>
                </a:cubicBezTo>
                <a:cubicBezTo>
                  <a:pt x="2" y="18"/>
                  <a:pt x="2" y="19"/>
                  <a:pt x="2" y="20"/>
                </a:cubicBezTo>
                <a:cubicBezTo>
                  <a:pt x="2" y="20"/>
                  <a:pt x="2" y="20"/>
                  <a:pt x="2" y="20"/>
                </a:cubicBezTo>
                <a:cubicBezTo>
                  <a:pt x="2" y="20"/>
                  <a:pt x="2" y="20"/>
                  <a:pt x="2" y="20"/>
                </a:cubicBezTo>
                <a:cubicBezTo>
                  <a:pt x="2" y="21"/>
                  <a:pt x="2" y="21"/>
                  <a:pt x="2" y="21"/>
                </a:cubicBezTo>
                <a:cubicBezTo>
                  <a:pt x="1" y="21"/>
                  <a:pt x="1" y="21"/>
                  <a:pt x="1" y="21"/>
                </a:cubicBezTo>
                <a:cubicBezTo>
                  <a:pt x="1" y="33"/>
                  <a:pt x="1" y="43"/>
                  <a:pt x="1" y="52"/>
                </a:cubicBezTo>
                <a:cubicBezTo>
                  <a:pt x="1" y="78"/>
                  <a:pt x="2" y="98"/>
                  <a:pt x="2" y="124"/>
                </a:cubicBezTo>
                <a:cubicBezTo>
                  <a:pt x="2" y="133"/>
                  <a:pt x="2" y="143"/>
                  <a:pt x="2" y="155"/>
                </a:cubicBezTo>
                <a:cubicBezTo>
                  <a:pt x="1" y="155"/>
                  <a:pt x="0" y="156"/>
                  <a:pt x="0" y="157"/>
                </a:cubicBezTo>
                <a:cubicBezTo>
                  <a:pt x="0" y="158"/>
                  <a:pt x="1" y="158"/>
                  <a:pt x="2" y="158"/>
                </a:cubicBezTo>
                <a:cubicBezTo>
                  <a:pt x="2" y="158"/>
                  <a:pt x="2" y="158"/>
                  <a:pt x="2" y="158"/>
                </a:cubicBezTo>
                <a:cubicBezTo>
                  <a:pt x="33" y="157"/>
                  <a:pt x="58" y="156"/>
                  <a:pt x="84" y="156"/>
                </a:cubicBezTo>
                <a:cubicBezTo>
                  <a:pt x="104" y="156"/>
                  <a:pt x="125" y="157"/>
                  <a:pt x="149" y="157"/>
                </a:cubicBezTo>
                <a:cubicBezTo>
                  <a:pt x="149" y="158"/>
                  <a:pt x="150" y="159"/>
                  <a:pt x="150" y="159"/>
                </a:cubicBezTo>
                <a:cubicBezTo>
                  <a:pt x="150" y="159"/>
                  <a:pt x="150" y="159"/>
                  <a:pt x="150" y="159"/>
                </a:cubicBezTo>
                <a:cubicBezTo>
                  <a:pt x="151" y="159"/>
                  <a:pt x="152" y="158"/>
                  <a:pt x="152" y="158"/>
                </a:cubicBezTo>
                <a:cubicBezTo>
                  <a:pt x="152" y="158"/>
                  <a:pt x="152" y="158"/>
                  <a:pt x="152" y="158"/>
                </a:cubicBezTo>
                <a:cubicBezTo>
                  <a:pt x="153" y="158"/>
                  <a:pt x="153" y="158"/>
                  <a:pt x="154" y="158"/>
                </a:cubicBezTo>
                <a:cubicBezTo>
                  <a:pt x="154" y="158"/>
                  <a:pt x="154" y="158"/>
                  <a:pt x="154" y="158"/>
                </a:cubicBezTo>
                <a:cubicBezTo>
                  <a:pt x="155" y="158"/>
                  <a:pt x="156" y="157"/>
                  <a:pt x="156" y="156"/>
                </a:cubicBezTo>
                <a:cubicBezTo>
                  <a:pt x="156" y="155"/>
                  <a:pt x="155" y="155"/>
                  <a:pt x="155" y="154"/>
                </a:cubicBezTo>
                <a:cubicBezTo>
                  <a:pt x="161" y="148"/>
                  <a:pt x="167" y="141"/>
                  <a:pt x="172" y="133"/>
                </a:cubicBezTo>
                <a:cubicBezTo>
                  <a:pt x="172" y="133"/>
                  <a:pt x="172" y="132"/>
                  <a:pt x="171" y="131"/>
                </a:cubicBezTo>
                <a:cubicBezTo>
                  <a:pt x="171" y="131"/>
                  <a:pt x="171" y="131"/>
                  <a:pt x="171" y="131"/>
                </a:cubicBezTo>
                <a:cubicBezTo>
                  <a:pt x="171" y="131"/>
                  <a:pt x="171" y="131"/>
                  <a:pt x="171" y="131"/>
                </a:cubicBezTo>
                <a:cubicBezTo>
                  <a:pt x="171" y="128"/>
                  <a:pt x="171" y="124"/>
                  <a:pt x="171" y="120"/>
                </a:cubicBezTo>
                <a:cubicBezTo>
                  <a:pt x="171" y="118"/>
                  <a:pt x="171" y="116"/>
                  <a:pt x="171" y="113"/>
                </a:cubicBezTo>
                <a:cubicBezTo>
                  <a:pt x="171" y="108"/>
                  <a:pt x="171" y="103"/>
                  <a:pt x="171" y="100"/>
                </a:cubicBezTo>
                <a:cubicBezTo>
                  <a:pt x="171" y="99"/>
                  <a:pt x="171" y="99"/>
                  <a:pt x="171" y="99"/>
                </a:cubicBezTo>
                <a:cubicBezTo>
                  <a:pt x="171" y="99"/>
                  <a:pt x="171" y="99"/>
                  <a:pt x="171" y="99"/>
                </a:cubicBezTo>
                <a:cubicBezTo>
                  <a:pt x="171" y="99"/>
                  <a:pt x="171" y="99"/>
                  <a:pt x="171" y="99"/>
                </a:cubicBezTo>
                <a:cubicBezTo>
                  <a:pt x="171" y="98"/>
                  <a:pt x="171" y="98"/>
                  <a:pt x="171" y="98"/>
                </a:cubicBezTo>
                <a:cubicBezTo>
                  <a:pt x="171" y="98"/>
                  <a:pt x="171" y="98"/>
                  <a:pt x="171" y="98"/>
                </a:cubicBezTo>
                <a:cubicBezTo>
                  <a:pt x="170" y="98"/>
                  <a:pt x="170" y="98"/>
                  <a:pt x="170" y="98"/>
                </a:cubicBezTo>
                <a:cubicBezTo>
                  <a:pt x="170" y="98"/>
                  <a:pt x="170" y="98"/>
                  <a:pt x="170" y="98"/>
                </a:cubicBezTo>
                <a:cubicBezTo>
                  <a:pt x="170" y="98"/>
                  <a:pt x="170" y="98"/>
                  <a:pt x="170" y="98"/>
                </a:cubicBezTo>
                <a:cubicBezTo>
                  <a:pt x="163" y="98"/>
                  <a:pt x="157" y="98"/>
                  <a:pt x="152" y="98"/>
                </a:cubicBezTo>
                <a:cubicBezTo>
                  <a:pt x="150" y="98"/>
                  <a:pt x="148" y="98"/>
                  <a:pt x="146" y="98"/>
                </a:cubicBezTo>
                <a:cubicBezTo>
                  <a:pt x="145" y="98"/>
                  <a:pt x="145" y="98"/>
                  <a:pt x="145" y="98"/>
                </a:cubicBezTo>
                <a:cubicBezTo>
                  <a:pt x="144" y="99"/>
                  <a:pt x="144" y="99"/>
                  <a:pt x="143" y="99"/>
                </a:cubicBezTo>
                <a:cubicBezTo>
                  <a:pt x="143" y="99"/>
                  <a:pt x="143" y="99"/>
                  <a:pt x="143" y="99"/>
                </a:cubicBezTo>
                <a:cubicBezTo>
                  <a:pt x="143" y="96"/>
                  <a:pt x="143" y="93"/>
                  <a:pt x="143" y="91"/>
                </a:cubicBezTo>
                <a:cubicBezTo>
                  <a:pt x="143" y="89"/>
                  <a:pt x="143" y="87"/>
                  <a:pt x="143" y="86"/>
                </a:cubicBezTo>
                <a:cubicBezTo>
                  <a:pt x="143" y="82"/>
                  <a:pt x="143" y="78"/>
                  <a:pt x="144" y="75"/>
                </a:cubicBezTo>
                <a:cubicBezTo>
                  <a:pt x="144" y="74"/>
                  <a:pt x="144" y="74"/>
                  <a:pt x="144" y="74"/>
                </a:cubicBezTo>
                <a:cubicBezTo>
                  <a:pt x="144" y="74"/>
                  <a:pt x="144" y="74"/>
                  <a:pt x="144" y="74"/>
                </a:cubicBezTo>
                <a:cubicBezTo>
                  <a:pt x="144" y="74"/>
                  <a:pt x="144" y="74"/>
                  <a:pt x="144" y="74"/>
                </a:cubicBezTo>
                <a:cubicBezTo>
                  <a:pt x="143" y="73"/>
                  <a:pt x="143" y="73"/>
                  <a:pt x="143" y="73"/>
                </a:cubicBezTo>
                <a:cubicBezTo>
                  <a:pt x="143" y="73"/>
                  <a:pt x="143" y="73"/>
                  <a:pt x="143" y="73"/>
                </a:cubicBezTo>
                <a:cubicBezTo>
                  <a:pt x="142" y="73"/>
                  <a:pt x="142" y="73"/>
                  <a:pt x="142" y="73"/>
                </a:cubicBezTo>
                <a:cubicBezTo>
                  <a:pt x="142" y="73"/>
                  <a:pt x="142" y="73"/>
                  <a:pt x="142" y="73"/>
                </a:cubicBezTo>
                <a:cubicBezTo>
                  <a:pt x="142" y="73"/>
                  <a:pt x="142" y="73"/>
                  <a:pt x="142" y="73"/>
                </a:cubicBezTo>
                <a:cubicBezTo>
                  <a:pt x="137" y="73"/>
                  <a:pt x="131" y="73"/>
                  <a:pt x="126" y="73"/>
                </a:cubicBezTo>
                <a:cubicBezTo>
                  <a:pt x="121" y="73"/>
                  <a:pt x="117" y="73"/>
                  <a:pt x="114" y="74"/>
                </a:cubicBezTo>
                <a:cubicBezTo>
                  <a:pt x="114" y="73"/>
                  <a:pt x="114" y="73"/>
                  <a:pt x="114" y="72"/>
                </a:cubicBezTo>
                <a:cubicBezTo>
                  <a:pt x="114" y="66"/>
                  <a:pt x="114" y="59"/>
                  <a:pt x="114" y="54"/>
                </a:cubicBezTo>
                <a:cubicBezTo>
                  <a:pt x="114" y="52"/>
                  <a:pt x="114" y="50"/>
                  <a:pt x="114" y="48"/>
                </a:cubicBezTo>
                <a:cubicBezTo>
                  <a:pt x="114" y="48"/>
                  <a:pt x="114" y="48"/>
                  <a:pt x="114" y="48"/>
                </a:cubicBezTo>
                <a:cubicBezTo>
                  <a:pt x="114" y="48"/>
                  <a:pt x="114" y="48"/>
                  <a:pt x="114" y="48"/>
                </a:cubicBezTo>
                <a:cubicBezTo>
                  <a:pt x="114" y="48"/>
                  <a:pt x="114" y="48"/>
                  <a:pt x="114" y="48"/>
                </a:cubicBezTo>
                <a:cubicBezTo>
                  <a:pt x="113" y="47"/>
                  <a:pt x="113" y="47"/>
                  <a:pt x="113" y="47"/>
                </a:cubicBezTo>
                <a:cubicBezTo>
                  <a:pt x="113" y="47"/>
                  <a:pt x="113" y="47"/>
                  <a:pt x="113" y="47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03" y="47"/>
                  <a:pt x="92" y="47"/>
                  <a:pt x="86" y="49"/>
                </a:cubicBezTo>
                <a:cubicBezTo>
                  <a:pt x="86" y="46"/>
                  <a:pt x="86" y="44"/>
                  <a:pt x="86" y="42"/>
                </a:cubicBezTo>
                <a:cubicBezTo>
                  <a:pt x="86" y="40"/>
                  <a:pt x="86" y="39"/>
                  <a:pt x="86" y="37"/>
                </a:cubicBezTo>
                <a:cubicBezTo>
                  <a:pt x="86" y="33"/>
                  <a:pt x="86" y="29"/>
                  <a:pt x="87" y="26"/>
                </a:cubicBezTo>
                <a:cubicBezTo>
                  <a:pt x="87" y="25"/>
                  <a:pt x="87" y="25"/>
                  <a:pt x="87" y="25"/>
                </a:cubicBezTo>
                <a:cubicBezTo>
                  <a:pt x="87" y="25"/>
                  <a:pt x="87" y="25"/>
                  <a:pt x="87" y="25"/>
                </a:cubicBezTo>
                <a:cubicBezTo>
                  <a:pt x="87" y="25"/>
                  <a:pt x="87" y="25"/>
                  <a:pt x="87" y="25"/>
                </a:cubicBezTo>
                <a:cubicBezTo>
                  <a:pt x="86" y="25"/>
                  <a:pt x="86" y="25"/>
                  <a:pt x="86" y="25"/>
                </a:cubicBezTo>
                <a:cubicBezTo>
                  <a:pt x="86" y="24"/>
                  <a:pt x="86" y="24"/>
                  <a:pt x="86" y="24"/>
                </a:cubicBezTo>
                <a:cubicBezTo>
                  <a:pt x="85" y="24"/>
                  <a:pt x="85" y="24"/>
                  <a:pt x="85" y="24"/>
                </a:cubicBezTo>
                <a:cubicBezTo>
                  <a:pt x="85" y="24"/>
                  <a:pt x="85" y="24"/>
                  <a:pt x="85" y="24"/>
                </a:cubicBezTo>
                <a:cubicBezTo>
                  <a:pt x="85" y="24"/>
                  <a:pt x="85" y="24"/>
                  <a:pt x="85" y="24"/>
                </a:cubicBezTo>
                <a:cubicBezTo>
                  <a:pt x="77" y="25"/>
                  <a:pt x="67" y="25"/>
                  <a:pt x="61" y="25"/>
                </a:cubicBezTo>
                <a:cubicBezTo>
                  <a:pt x="60" y="25"/>
                  <a:pt x="60" y="25"/>
                  <a:pt x="59" y="25"/>
                </a:cubicBezTo>
                <a:cubicBezTo>
                  <a:pt x="59" y="23"/>
                  <a:pt x="59" y="20"/>
                  <a:pt x="59" y="18"/>
                </a:cubicBezTo>
                <a:cubicBezTo>
                  <a:pt x="59" y="16"/>
                  <a:pt x="59" y="15"/>
                  <a:pt x="59" y="13"/>
                </a:cubicBezTo>
                <a:cubicBezTo>
                  <a:pt x="59" y="9"/>
                  <a:pt x="59" y="6"/>
                  <a:pt x="59" y="2"/>
                </a:cubicBezTo>
                <a:cubicBezTo>
                  <a:pt x="59" y="2"/>
                  <a:pt x="59" y="2"/>
                  <a:pt x="59" y="2"/>
                </a:cubicBezTo>
                <a:cubicBezTo>
                  <a:pt x="59" y="2"/>
                  <a:pt x="59" y="2"/>
                  <a:pt x="59" y="2"/>
                </a:cubicBezTo>
                <a:cubicBezTo>
                  <a:pt x="59" y="2"/>
                  <a:pt x="59" y="2"/>
                  <a:pt x="59" y="2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1"/>
                  <a:pt x="59" y="1"/>
                </a:cubicBezTo>
                <a:cubicBezTo>
                  <a:pt x="58" y="0"/>
                  <a:pt x="58" y="0"/>
                  <a:pt x="58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5" name="CustomShape 96"/>
          <p:cNvSpPr/>
          <p:nvPr/>
        </p:nvSpPr>
        <p:spPr>
          <a:xfrm>
            <a:off x="2247840" y="3553560"/>
            <a:ext cx="21960" cy="27000"/>
          </a:xfrm>
          <a:custGeom>
            <a:avLst/>
            <a:gdLst/>
            <a:ahLst/>
            <a:rect l="l" t="t" r="r" b="b"/>
            <a:pathLst>
              <a:path w="22" h="27">
                <a:moveTo>
                  <a:pt x="6" y="14"/>
                </a:moveTo>
                <a:cubicBezTo>
                  <a:pt x="6" y="11"/>
                  <a:pt x="6" y="7"/>
                  <a:pt x="6" y="4"/>
                </a:cubicBezTo>
                <a:cubicBezTo>
                  <a:pt x="6" y="3"/>
                  <a:pt x="7" y="3"/>
                  <a:pt x="10" y="3"/>
                </a:cubicBezTo>
                <a:cubicBezTo>
                  <a:pt x="12" y="3"/>
                  <a:pt x="14" y="3"/>
                  <a:pt x="16" y="3"/>
                </a:cubicBezTo>
                <a:cubicBezTo>
                  <a:pt x="16" y="3"/>
                  <a:pt x="17" y="3"/>
                  <a:pt x="17" y="3"/>
                </a:cubicBezTo>
                <a:cubicBezTo>
                  <a:pt x="18" y="3"/>
                  <a:pt x="18" y="3"/>
                  <a:pt x="18" y="4"/>
                </a:cubicBezTo>
                <a:cubicBezTo>
                  <a:pt x="18" y="6"/>
                  <a:pt x="19" y="7"/>
                  <a:pt x="16" y="7"/>
                </a:cubicBezTo>
                <a:cubicBezTo>
                  <a:pt x="15" y="7"/>
                  <a:pt x="13" y="7"/>
                  <a:pt x="12" y="7"/>
                </a:cubicBezTo>
                <a:cubicBezTo>
                  <a:pt x="10" y="7"/>
                  <a:pt x="10" y="7"/>
                  <a:pt x="10" y="11"/>
                </a:cubicBezTo>
                <a:cubicBezTo>
                  <a:pt x="10" y="11"/>
                  <a:pt x="11" y="11"/>
                  <a:pt x="11" y="11"/>
                </a:cubicBezTo>
                <a:cubicBezTo>
                  <a:pt x="19" y="11"/>
                  <a:pt x="22" y="20"/>
                  <a:pt x="15" y="23"/>
                </a:cubicBezTo>
                <a:cubicBezTo>
                  <a:pt x="13" y="24"/>
                  <a:pt x="11" y="24"/>
                  <a:pt x="9" y="24"/>
                </a:cubicBezTo>
                <a:cubicBezTo>
                  <a:pt x="7" y="24"/>
                  <a:pt x="5" y="24"/>
                  <a:pt x="4" y="24"/>
                </a:cubicBezTo>
                <a:cubicBezTo>
                  <a:pt x="4" y="23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6" y="21"/>
                  <a:pt x="8" y="21"/>
                  <a:pt x="9" y="21"/>
                </a:cubicBezTo>
                <a:cubicBezTo>
                  <a:pt x="13" y="21"/>
                  <a:pt x="17" y="17"/>
                  <a:pt x="13" y="15"/>
                </a:cubicBezTo>
                <a:cubicBezTo>
                  <a:pt x="11" y="14"/>
                  <a:pt x="10" y="14"/>
                  <a:pt x="8" y="14"/>
                </a:cubicBezTo>
                <a:cubicBezTo>
                  <a:pt x="7" y="14"/>
                  <a:pt x="6" y="14"/>
                  <a:pt x="6" y="14"/>
                </a:cubicBezTo>
                <a:moveTo>
                  <a:pt x="10" y="0"/>
                </a:moveTo>
                <a:cubicBezTo>
                  <a:pt x="4" y="0"/>
                  <a:pt x="3" y="2"/>
                  <a:pt x="3" y="4"/>
                </a:cubicBezTo>
                <a:cubicBezTo>
                  <a:pt x="3" y="14"/>
                  <a:pt x="3" y="14"/>
                  <a:pt x="3" y="14"/>
                </a:cubicBezTo>
                <a:cubicBezTo>
                  <a:pt x="3" y="15"/>
                  <a:pt x="3" y="16"/>
                  <a:pt x="4" y="16"/>
                </a:cubicBezTo>
                <a:cubicBezTo>
                  <a:pt x="4" y="17"/>
                  <a:pt x="5" y="17"/>
                  <a:pt x="6" y="17"/>
                </a:cubicBezTo>
                <a:cubicBezTo>
                  <a:pt x="6" y="17"/>
                  <a:pt x="6" y="17"/>
                  <a:pt x="6" y="17"/>
                </a:cubicBezTo>
                <a:cubicBezTo>
                  <a:pt x="7" y="17"/>
                  <a:pt x="8" y="17"/>
                  <a:pt x="8" y="17"/>
                </a:cubicBezTo>
                <a:cubicBezTo>
                  <a:pt x="10" y="17"/>
                  <a:pt x="11" y="17"/>
                  <a:pt x="11" y="17"/>
                </a:cubicBezTo>
                <a:cubicBezTo>
                  <a:pt x="11" y="18"/>
                  <a:pt x="10" y="18"/>
                  <a:pt x="9" y="18"/>
                </a:cubicBezTo>
                <a:cubicBezTo>
                  <a:pt x="9" y="18"/>
                  <a:pt x="8" y="18"/>
                  <a:pt x="8" y="18"/>
                </a:cubicBezTo>
                <a:cubicBezTo>
                  <a:pt x="7" y="18"/>
                  <a:pt x="6" y="18"/>
                  <a:pt x="5" y="18"/>
                </a:cubicBezTo>
                <a:cubicBezTo>
                  <a:pt x="3" y="18"/>
                  <a:pt x="2" y="19"/>
                  <a:pt x="2" y="20"/>
                </a:cubicBezTo>
                <a:cubicBezTo>
                  <a:pt x="2" y="20"/>
                  <a:pt x="2" y="20"/>
                  <a:pt x="2" y="20"/>
                </a:cubicBezTo>
                <a:cubicBezTo>
                  <a:pt x="1" y="22"/>
                  <a:pt x="0" y="23"/>
                  <a:pt x="1" y="25"/>
                </a:cubicBezTo>
                <a:cubicBezTo>
                  <a:pt x="2" y="26"/>
                  <a:pt x="2" y="26"/>
                  <a:pt x="3" y="26"/>
                </a:cubicBezTo>
                <a:cubicBezTo>
                  <a:pt x="5" y="27"/>
                  <a:pt x="7" y="27"/>
                  <a:pt x="9" y="27"/>
                </a:cubicBezTo>
                <a:cubicBezTo>
                  <a:pt x="12" y="27"/>
                  <a:pt x="14" y="27"/>
                  <a:pt x="16" y="26"/>
                </a:cubicBezTo>
                <a:cubicBezTo>
                  <a:pt x="20" y="24"/>
                  <a:pt x="22" y="20"/>
                  <a:pt x="22" y="16"/>
                </a:cubicBezTo>
                <a:cubicBezTo>
                  <a:pt x="21" y="13"/>
                  <a:pt x="19" y="11"/>
                  <a:pt x="17" y="10"/>
                </a:cubicBezTo>
                <a:cubicBezTo>
                  <a:pt x="18" y="9"/>
                  <a:pt x="19" y="9"/>
                  <a:pt x="20" y="8"/>
                </a:cubicBezTo>
                <a:cubicBezTo>
                  <a:pt x="21" y="7"/>
                  <a:pt x="21" y="6"/>
                  <a:pt x="21" y="5"/>
                </a:cubicBezTo>
                <a:cubicBezTo>
                  <a:pt x="21" y="4"/>
                  <a:pt x="21" y="4"/>
                  <a:pt x="21" y="4"/>
                </a:cubicBezTo>
                <a:cubicBezTo>
                  <a:pt x="21" y="0"/>
                  <a:pt x="18" y="0"/>
                  <a:pt x="17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5" y="0"/>
                  <a:pt x="14" y="0"/>
                  <a:pt x="14" y="0"/>
                </a:cubicBezTo>
                <a:cubicBezTo>
                  <a:pt x="12" y="0"/>
                  <a:pt x="11" y="0"/>
                  <a:pt x="10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6" name="CustomShape 97"/>
          <p:cNvSpPr/>
          <p:nvPr/>
        </p:nvSpPr>
        <p:spPr>
          <a:xfrm>
            <a:off x="2134080" y="3463200"/>
            <a:ext cx="24120" cy="31680"/>
          </a:xfrm>
          <a:custGeom>
            <a:avLst/>
            <a:gdLst/>
            <a:ahLst/>
            <a:rect l="l" t="t" r="r" b="b"/>
            <a:pathLst>
              <a:path w="24" h="32">
                <a:moveTo>
                  <a:pt x="5" y="14"/>
                </a:moveTo>
                <a:cubicBezTo>
                  <a:pt x="5" y="14"/>
                  <a:pt x="5" y="14"/>
                  <a:pt x="5" y="14"/>
                </a:cubicBezTo>
                <a:cubicBezTo>
                  <a:pt x="5" y="14"/>
                  <a:pt x="5" y="14"/>
                  <a:pt x="5" y="14"/>
                </a:cubicBezTo>
                <a:cubicBezTo>
                  <a:pt x="4" y="13"/>
                  <a:pt x="3" y="11"/>
                  <a:pt x="3" y="10"/>
                </a:cubicBezTo>
                <a:cubicBezTo>
                  <a:pt x="6" y="8"/>
                  <a:pt x="13" y="3"/>
                  <a:pt x="13" y="3"/>
                </a:cubicBezTo>
                <a:cubicBezTo>
                  <a:pt x="13" y="3"/>
                  <a:pt x="13" y="3"/>
                  <a:pt x="13" y="3"/>
                </a:cubicBezTo>
                <a:cubicBezTo>
                  <a:pt x="14" y="4"/>
                  <a:pt x="14" y="4"/>
                  <a:pt x="14" y="4"/>
                </a:cubicBezTo>
                <a:cubicBezTo>
                  <a:pt x="14" y="4"/>
                  <a:pt x="15" y="5"/>
                  <a:pt x="15" y="5"/>
                </a:cubicBezTo>
                <a:cubicBezTo>
                  <a:pt x="15" y="12"/>
                  <a:pt x="15" y="18"/>
                  <a:pt x="15" y="24"/>
                </a:cubicBezTo>
                <a:cubicBezTo>
                  <a:pt x="16" y="24"/>
                  <a:pt x="17" y="24"/>
                  <a:pt x="18" y="24"/>
                </a:cubicBezTo>
                <a:cubicBezTo>
                  <a:pt x="19" y="24"/>
                  <a:pt x="20" y="24"/>
                  <a:pt x="21" y="25"/>
                </a:cubicBezTo>
                <a:cubicBezTo>
                  <a:pt x="21" y="26"/>
                  <a:pt x="21" y="27"/>
                  <a:pt x="21" y="29"/>
                </a:cubicBezTo>
                <a:cubicBezTo>
                  <a:pt x="21" y="29"/>
                  <a:pt x="21" y="29"/>
                  <a:pt x="21" y="29"/>
                </a:cubicBezTo>
                <a:cubicBezTo>
                  <a:pt x="21" y="29"/>
                  <a:pt x="21" y="29"/>
                  <a:pt x="21" y="29"/>
                </a:cubicBezTo>
                <a:cubicBezTo>
                  <a:pt x="21" y="29"/>
                  <a:pt x="21" y="29"/>
                  <a:pt x="21" y="29"/>
                </a:cubicBezTo>
                <a:cubicBezTo>
                  <a:pt x="15" y="29"/>
                  <a:pt x="10" y="29"/>
                  <a:pt x="4" y="29"/>
                </a:cubicBezTo>
                <a:cubicBezTo>
                  <a:pt x="4" y="27"/>
                  <a:pt x="4" y="26"/>
                  <a:pt x="4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7" y="25"/>
                  <a:pt x="9" y="25"/>
                  <a:pt x="10" y="25"/>
                </a:cubicBezTo>
                <a:cubicBezTo>
                  <a:pt x="10" y="20"/>
                  <a:pt x="11" y="15"/>
                  <a:pt x="11" y="11"/>
                </a:cubicBezTo>
                <a:cubicBezTo>
                  <a:pt x="9" y="12"/>
                  <a:pt x="7" y="13"/>
                  <a:pt x="5" y="14"/>
                </a:cubicBezTo>
                <a:cubicBezTo>
                  <a:pt x="5" y="14"/>
                  <a:pt x="5" y="14"/>
                  <a:pt x="5" y="14"/>
                </a:cubicBezTo>
                <a:moveTo>
                  <a:pt x="13" y="0"/>
                </a:moveTo>
                <a:cubicBezTo>
                  <a:pt x="12" y="0"/>
                  <a:pt x="12" y="1"/>
                  <a:pt x="10" y="2"/>
                </a:cubicBezTo>
                <a:cubicBezTo>
                  <a:pt x="8" y="3"/>
                  <a:pt x="4" y="6"/>
                  <a:pt x="2" y="7"/>
                </a:cubicBezTo>
                <a:cubicBezTo>
                  <a:pt x="1" y="7"/>
                  <a:pt x="0" y="8"/>
                  <a:pt x="0" y="8"/>
                </a:cubicBezTo>
                <a:cubicBezTo>
                  <a:pt x="0" y="9"/>
                  <a:pt x="0" y="10"/>
                  <a:pt x="0" y="11"/>
                </a:cubicBezTo>
                <a:cubicBezTo>
                  <a:pt x="1" y="12"/>
                  <a:pt x="2" y="14"/>
                  <a:pt x="2" y="15"/>
                </a:cubicBezTo>
                <a:cubicBezTo>
                  <a:pt x="3" y="16"/>
                  <a:pt x="3" y="17"/>
                  <a:pt x="4" y="17"/>
                </a:cubicBezTo>
                <a:cubicBezTo>
                  <a:pt x="4" y="17"/>
                  <a:pt x="5" y="17"/>
                  <a:pt x="5" y="17"/>
                </a:cubicBezTo>
                <a:cubicBezTo>
                  <a:pt x="6" y="17"/>
                  <a:pt x="6" y="17"/>
                  <a:pt x="7" y="17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7"/>
                  <a:pt x="8" y="17"/>
                  <a:pt x="8" y="18"/>
                </a:cubicBezTo>
                <a:cubicBezTo>
                  <a:pt x="7" y="19"/>
                  <a:pt x="7" y="20"/>
                  <a:pt x="7" y="22"/>
                </a:cubicBezTo>
                <a:cubicBezTo>
                  <a:pt x="7" y="22"/>
                  <a:pt x="6" y="22"/>
                  <a:pt x="5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3" y="22"/>
                  <a:pt x="2" y="23"/>
                  <a:pt x="2" y="25"/>
                </a:cubicBezTo>
                <a:cubicBezTo>
                  <a:pt x="2" y="27"/>
                  <a:pt x="2" y="27"/>
                  <a:pt x="2" y="27"/>
                </a:cubicBezTo>
                <a:cubicBezTo>
                  <a:pt x="2" y="29"/>
                  <a:pt x="2" y="29"/>
                  <a:pt x="2" y="29"/>
                </a:cubicBezTo>
                <a:cubicBezTo>
                  <a:pt x="2" y="30"/>
                  <a:pt x="3" y="31"/>
                  <a:pt x="4" y="31"/>
                </a:cubicBezTo>
                <a:cubicBezTo>
                  <a:pt x="7" y="31"/>
                  <a:pt x="10" y="32"/>
                  <a:pt x="12" y="32"/>
                </a:cubicBezTo>
                <a:cubicBezTo>
                  <a:pt x="15" y="32"/>
                  <a:pt x="18" y="32"/>
                  <a:pt x="21" y="32"/>
                </a:cubicBezTo>
                <a:cubicBezTo>
                  <a:pt x="22" y="32"/>
                  <a:pt x="22" y="32"/>
                  <a:pt x="23" y="31"/>
                </a:cubicBezTo>
                <a:cubicBezTo>
                  <a:pt x="23" y="31"/>
                  <a:pt x="24" y="30"/>
                  <a:pt x="24" y="29"/>
                </a:cubicBezTo>
                <a:cubicBezTo>
                  <a:pt x="24" y="25"/>
                  <a:pt x="24" y="25"/>
                  <a:pt x="24" y="25"/>
                </a:cubicBezTo>
                <a:cubicBezTo>
                  <a:pt x="24" y="23"/>
                  <a:pt x="23" y="22"/>
                  <a:pt x="21" y="22"/>
                </a:cubicBezTo>
                <a:cubicBezTo>
                  <a:pt x="21" y="21"/>
                  <a:pt x="20" y="21"/>
                  <a:pt x="18" y="21"/>
                </a:cubicBezTo>
                <a:cubicBezTo>
                  <a:pt x="18" y="21"/>
                  <a:pt x="18" y="21"/>
                  <a:pt x="18" y="21"/>
                </a:cubicBezTo>
                <a:cubicBezTo>
                  <a:pt x="18" y="16"/>
                  <a:pt x="18" y="11"/>
                  <a:pt x="18" y="6"/>
                </a:cubicBezTo>
                <a:cubicBezTo>
                  <a:pt x="18" y="5"/>
                  <a:pt x="18" y="4"/>
                  <a:pt x="18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6" y="2"/>
                  <a:pt x="16" y="2"/>
                  <a:pt x="16" y="2"/>
                </a:cubicBezTo>
                <a:cubicBezTo>
                  <a:pt x="16" y="1"/>
                  <a:pt x="15" y="1"/>
                  <a:pt x="14" y="1"/>
                </a:cubicBezTo>
                <a:cubicBezTo>
                  <a:pt x="13" y="0"/>
                  <a:pt x="13" y="0"/>
                  <a:pt x="1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7" name="CustomShape 98"/>
          <p:cNvSpPr/>
          <p:nvPr/>
        </p:nvSpPr>
        <p:spPr>
          <a:xfrm>
            <a:off x="2161440" y="3483360"/>
            <a:ext cx="21960" cy="30960"/>
          </a:xfrm>
          <a:custGeom>
            <a:avLst/>
            <a:gdLst/>
            <a:ahLst/>
            <a:rect l="l" t="t" r="r" b="b"/>
            <a:pathLst>
              <a:path w="22" h="31">
                <a:moveTo>
                  <a:pt x="4" y="8"/>
                </a:moveTo>
                <a:cubicBezTo>
                  <a:pt x="4" y="7"/>
                  <a:pt x="3" y="6"/>
                  <a:pt x="3" y="4"/>
                </a:cubicBezTo>
                <a:cubicBezTo>
                  <a:pt x="5" y="3"/>
                  <a:pt x="8" y="3"/>
                  <a:pt x="10" y="2"/>
                </a:cubicBezTo>
                <a:cubicBezTo>
                  <a:pt x="10" y="2"/>
                  <a:pt x="10" y="2"/>
                  <a:pt x="10" y="2"/>
                </a:cubicBezTo>
                <a:cubicBezTo>
                  <a:pt x="10" y="2"/>
                  <a:pt x="10" y="2"/>
                  <a:pt x="10" y="2"/>
                </a:cubicBezTo>
                <a:cubicBezTo>
                  <a:pt x="10" y="2"/>
                  <a:pt x="10" y="2"/>
                  <a:pt x="10" y="2"/>
                </a:cubicBezTo>
                <a:cubicBezTo>
                  <a:pt x="13" y="2"/>
                  <a:pt x="15" y="4"/>
                  <a:pt x="16" y="6"/>
                </a:cubicBezTo>
                <a:cubicBezTo>
                  <a:pt x="17" y="7"/>
                  <a:pt x="17" y="8"/>
                  <a:pt x="17" y="9"/>
                </a:cubicBezTo>
                <a:cubicBezTo>
                  <a:pt x="17" y="11"/>
                  <a:pt x="16" y="14"/>
                  <a:pt x="15" y="16"/>
                </a:cubicBezTo>
                <a:cubicBezTo>
                  <a:pt x="13" y="19"/>
                  <a:pt x="11" y="21"/>
                  <a:pt x="10" y="22"/>
                </a:cubicBezTo>
                <a:cubicBezTo>
                  <a:pt x="10" y="22"/>
                  <a:pt x="10" y="23"/>
                  <a:pt x="10" y="23"/>
                </a:cubicBezTo>
                <a:cubicBezTo>
                  <a:pt x="10" y="24"/>
                  <a:pt x="11" y="24"/>
                  <a:pt x="11" y="24"/>
                </a:cubicBezTo>
                <a:cubicBezTo>
                  <a:pt x="14" y="24"/>
                  <a:pt x="17" y="24"/>
                  <a:pt x="19" y="24"/>
                </a:cubicBezTo>
                <a:cubicBezTo>
                  <a:pt x="19" y="25"/>
                  <a:pt x="19" y="26"/>
                  <a:pt x="19" y="27"/>
                </a:cubicBezTo>
                <a:cubicBezTo>
                  <a:pt x="19" y="28"/>
                  <a:pt x="19" y="28"/>
                  <a:pt x="19" y="28"/>
                </a:cubicBezTo>
                <a:cubicBezTo>
                  <a:pt x="16" y="28"/>
                  <a:pt x="12" y="27"/>
                  <a:pt x="9" y="27"/>
                </a:cubicBezTo>
                <a:cubicBezTo>
                  <a:pt x="7" y="27"/>
                  <a:pt x="6" y="28"/>
                  <a:pt x="4" y="28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3"/>
                  <a:pt x="4" y="23"/>
                  <a:pt x="4" y="23"/>
                </a:cubicBezTo>
                <a:cubicBezTo>
                  <a:pt x="8" y="22"/>
                  <a:pt x="10" y="19"/>
                  <a:pt x="12" y="16"/>
                </a:cubicBezTo>
                <a:cubicBezTo>
                  <a:pt x="13" y="15"/>
                  <a:pt x="13" y="14"/>
                  <a:pt x="13" y="12"/>
                </a:cubicBezTo>
                <a:cubicBezTo>
                  <a:pt x="13" y="12"/>
                  <a:pt x="13" y="12"/>
                  <a:pt x="13" y="12"/>
                </a:cubicBezTo>
                <a:cubicBezTo>
                  <a:pt x="13" y="10"/>
                  <a:pt x="13" y="8"/>
                  <a:pt x="11" y="8"/>
                </a:cubicBezTo>
                <a:cubicBezTo>
                  <a:pt x="11" y="8"/>
                  <a:pt x="11" y="8"/>
                  <a:pt x="11" y="8"/>
                </a:cubicBezTo>
                <a:cubicBezTo>
                  <a:pt x="11" y="8"/>
                  <a:pt x="11" y="8"/>
                  <a:pt x="11" y="8"/>
                </a:cubicBezTo>
                <a:cubicBezTo>
                  <a:pt x="11" y="8"/>
                  <a:pt x="11" y="8"/>
                  <a:pt x="11" y="8"/>
                </a:cubicBezTo>
                <a:cubicBezTo>
                  <a:pt x="10" y="7"/>
                  <a:pt x="9" y="7"/>
                  <a:pt x="8" y="7"/>
                </a:cubicBezTo>
                <a:cubicBezTo>
                  <a:pt x="8" y="7"/>
                  <a:pt x="8" y="7"/>
                  <a:pt x="8" y="7"/>
                </a:cubicBezTo>
                <a:cubicBezTo>
                  <a:pt x="8" y="7"/>
                  <a:pt x="8" y="7"/>
                  <a:pt x="8" y="7"/>
                </a:cubicBezTo>
                <a:cubicBezTo>
                  <a:pt x="7" y="7"/>
                  <a:pt x="5" y="7"/>
                  <a:pt x="4" y="8"/>
                </a:cubicBezTo>
                <a:moveTo>
                  <a:pt x="10" y="0"/>
                </a:moveTo>
                <a:cubicBezTo>
                  <a:pt x="10" y="0"/>
                  <a:pt x="10" y="0"/>
                  <a:pt x="10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7" y="0"/>
                  <a:pt x="3" y="1"/>
                  <a:pt x="1" y="2"/>
                </a:cubicBezTo>
                <a:cubicBezTo>
                  <a:pt x="0" y="3"/>
                  <a:pt x="0" y="3"/>
                  <a:pt x="0" y="4"/>
                </a:cubicBezTo>
                <a:cubicBezTo>
                  <a:pt x="0" y="6"/>
                  <a:pt x="1" y="8"/>
                  <a:pt x="1" y="10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3" y="11"/>
                  <a:pt x="3" y="11"/>
                </a:cubicBezTo>
                <a:cubicBezTo>
                  <a:pt x="3" y="11"/>
                  <a:pt x="3" y="11"/>
                  <a:pt x="4" y="11"/>
                </a:cubicBezTo>
                <a:cubicBezTo>
                  <a:pt x="5" y="10"/>
                  <a:pt x="7" y="10"/>
                  <a:pt x="8" y="10"/>
                </a:cubicBezTo>
                <a:cubicBezTo>
                  <a:pt x="8" y="10"/>
                  <a:pt x="8" y="10"/>
                  <a:pt x="8" y="10"/>
                </a:cubicBezTo>
                <a:cubicBezTo>
                  <a:pt x="8" y="10"/>
                  <a:pt x="8" y="10"/>
                  <a:pt x="8" y="10"/>
                </a:cubicBezTo>
                <a:cubicBezTo>
                  <a:pt x="9" y="10"/>
                  <a:pt x="9" y="10"/>
                  <a:pt x="10" y="10"/>
                </a:cubicBezTo>
                <a:cubicBezTo>
                  <a:pt x="10" y="10"/>
                  <a:pt x="10" y="11"/>
                  <a:pt x="10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10" y="13"/>
                  <a:pt x="10" y="14"/>
                  <a:pt x="9" y="15"/>
                </a:cubicBezTo>
                <a:cubicBezTo>
                  <a:pt x="8" y="17"/>
                  <a:pt x="6" y="19"/>
                  <a:pt x="3" y="21"/>
                </a:cubicBezTo>
                <a:cubicBezTo>
                  <a:pt x="3" y="21"/>
                  <a:pt x="2" y="21"/>
                  <a:pt x="1" y="22"/>
                </a:cubicBezTo>
                <a:cubicBezTo>
                  <a:pt x="1" y="23"/>
                  <a:pt x="1" y="24"/>
                  <a:pt x="1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6"/>
                  <a:pt x="1" y="27"/>
                  <a:pt x="1" y="29"/>
                </a:cubicBezTo>
                <a:cubicBezTo>
                  <a:pt x="1" y="29"/>
                  <a:pt x="1" y="30"/>
                  <a:pt x="1" y="30"/>
                </a:cubicBezTo>
                <a:cubicBezTo>
                  <a:pt x="2" y="30"/>
                  <a:pt x="2" y="31"/>
                  <a:pt x="2" y="31"/>
                </a:cubicBezTo>
                <a:cubicBezTo>
                  <a:pt x="3" y="31"/>
                  <a:pt x="3" y="31"/>
                  <a:pt x="3" y="31"/>
                </a:cubicBezTo>
                <a:cubicBezTo>
                  <a:pt x="5" y="30"/>
                  <a:pt x="7" y="30"/>
                  <a:pt x="9" y="30"/>
                </a:cubicBezTo>
                <a:cubicBezTo>
                  <a:pt x="13" y="30"/>
                  <a:pt x="17" y="31"/>
                  <a:pt x="21" y="31"/>
                </a:cubicBezTo>
                <a:cubicBezTo>
                  <a:pt x="21" y="31"/>
                  <a:pt x="21" y="31"/>
                  <a:pt x="21" y="31"/>
                </a:cubicBezTo>
                <a:cubicBezTo>
                  <a:pt x="21" y="31"/>
                  <a:pt x="21" y="31"/>
                  <a:pt x="22" y="30"/>
                </a:cubicBezTo>
                <a:cubicBezTo>
                  <a:pt x="22" y="30"/>
                  <a:pt x="22" y="30"/>
                  <a:pt x="22" y="29"/>
                </a:cubicBezTo>
                <a:cubicBezTo>
                  <a:pt x="22" y="29"/>
                  <a:pt x="22" y="28"/>
                  <a:pt x="22" y="27"/>
                </a:cubicBezTo>
                <a:cubicBezTo>
                  <a:pt x="22" y="26"/>
                  <a:pt x="22" y="24"/>
                  <a:pt x="22" y="23"/>
                </a:cubicBezTo>
                <a:cubicBezTo>
                  <a:pt x="22" y="23"/>
                  <a:pt x="22" y="22"/>
                  <a:pt x="22" y="22"/>
                </a:cubicBezTo>
                <a:cubicBezTo>
                  <a:pt x="22" y="22"/>
                  <a:pt x="21" y="22"/>
                  <a:pt x="21" y="22"/>
                </a:cubicBezTo>
                <a:cubicBezTo>
                  <a:pt x="19" y="22"/>
                  <a:pt x="17" y="21"/>
                  <a:pt x="15" y="21"/>
                </a:cubicBezTo>
                <a:cubicBezTo>
                  <a:pt x="15" y="20"/>
                  <a:pt x="16" y="19"/>
                  <a:pt x="17" y="18"/>
                </a:cubicBezTo>
                <a:cubicBezTo>
                  <a:pt x="19" y="15"/>
                  <a:pt x="20" y="12"/>
                  <a:pt x="20" y="9"/>
                </a:cubicBezTo>
                <a:cubicBezTo>
                  <a:pt x="20" y="7"/>
                  <a:pt x="20" y="6"/>
                  <a:pt x="19" y="4"/>
                </a:cubicBezTo>
                <a:cubicBezTo>
                  <a:pt x="17" y="1"/>
                  <a:pt x="14" y="0"/>
                  <a:pt x="10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8" name="CustomShape 99"/>
          <p:cNvSpPr/>
          <p:nvPr/>
        </p:nvSpPr>
        <p:spPr>
          <a:xfrm>
            <a:off x="2172600" y="3491640"/>
            <a:ext cx="360" cy="36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9" name="CustomShape 100"/>
          <p:cNvSpPr/>
          <p:nvPr/>
        </p:nvSpPr>
        <p:spPr>
          <a:xfrm>
            <a:off x="2172600" y="3491640"/>
            <a:ext cx="360" cy="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0" name="CustomShape 101"/>
          <p:cNvSpPr/>
          <p:nvPr/>
        </p:nvSpPr>
        <p:spPr>
          <a:xfrm>
            <a:off x="2189880" y="3505680"/>
            <a:ext cx="23400" cy="32400"/>
          </a:xfrm>
          <a:custGeom>
            <a:avLst/>
            <a:gdLst/>
            <a:ahLst/>
            <a:rect l="l" t="t" r="r" b="b"/>
            <a:pathLst>
              <a:path w="23" h="32">
                <a:moveTo>
                  <a:pt x="5" y="6"/>
                </a:moveTo>
                <a:cubicBezTo>
                  <a:pt x="5" y="5"/>
                  <a:pt x="5" y="5"/>
                  <a:pt x="5" y="4"/>
                </a:cubicBezTo>
                <a:cubicBezTo>
                  <a:pt x="5" y="4"/>
                  <a:pt x="5" y="4"/>
                  <a:pt x="5" y="4"/>
                </a:cubicBezTo>
                <a:cubicBezTo>
                  <a:pt x="5" y="4"/>
                  <a:pt x="5" y="4"/>
                  <a:pt x="5" y="4"/>
                </a:cubicBezTo>
                <a:cubicBezTo>
                  <a:pt x="7" y="3"/>
                  <a:pt x="9" y="3"/>
                  <a:pt x="11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13" y="3"/>
                  <a:pt x="15" y="3"/>
                  <a:pt x="16" y="4"/>
                </a:cubicBezTo>
                <a:cubicBezTo>
                  <a:pt x="17" y="6"/>
                  <a:pt x="17" y="7"/>
                  <a:pt x="17" y="8"/>
                </a:cubicBezTo>
                <a:cubicBezTo>
                  <a:pt x="17" y="9"/>
                  <a:pt x="17" y="10"/>
                  <a:pt x="16" y="11"/>
                </a:cubicBezTo>
                <a:cubicBezTo>
                  <a:pt x="15" y="12"/>
                  <a:pt x="14" y="13"/>
                  <a:pt x="13" y="13"/>
                </a:cubicBezTo>
                <a:cubicBezTo>
                  <a:pt x="13" y="14"/>
                  <a:pt x="13" y="14"/>
                  <a:pt x="13" y="15"/>
                </a:cubicBezTo>
                <a:cubicBezTo>
                  <a:pt x="13" y="15"/>
                  <a:pt x="13" y="16"/>
                  <a:pt x="14" y="16"/>
                </a:cubicBezTo>
                <a:cubicBezTo>
                  <a:pt x="18" y="17"/>
                  <a:pt x="20" y="20"/>
                  <a:pt x="20" y="23"/>
                </a:cubicBezTo>
                <a:cubicBezTo>
                  <a:pt x="20" y="23"/>
                  <a:pt x="20" y="23"/>
                  <a:pt x="20" y="23"/>
                </a:cubicBezTo>
                <a:cubicBezTo>
                  <a:pt x="19" y="25"/>
                  <a:pt x="19" y="26"/>
                  <a:pt x="18" y="27"/>
                </a:cubicBezTo>
                <a:cubicBezTo>
                  <a:pt x="17" y="28"/>
                  <a:pt x="15" y="29"/>
                  <a:pt x="13" y="29"/>
                </a:cubicBezTo>
                <a:cubicBezTo>
                  <a:pt x="13" y="29"/>
                  <a:pt x="12" y="29"/>
                  <a:pt x="11" y="29"/>
                </a:cubicBezTo>
                <a:cubicBezTo>
                  <a:pt x="11" y="29"/>
                  <a:pt x="11" y="29"/>
                  <a:pt x="11" y="29"/>
                </a:cubicBezTo>
                <a:cubicBezTo>
                  <a:pt x="11" y="29"/>
                  <a:pt x="11" y="29"/>
                  <a:pt x="11" y="29"/>
                </a:cubicBezTo>
                <a:cubicBezTo>
                  <a:pt x="8" y="29"/>
                  <a:pt x="5" y="29"/>
                  <a:pt x="4" y="28"/>
                </a:cubicBezTo>
                <a:cubicBezTo>
                  <a:pt x="4" y="27"/>
                  <a:pt x="4" y="26"/>
                  <a:pt x="5" y="25"/>
                </a:cubicBezTo>
                <a:cubicBezTo>
                  <a:pt x="6" y="26"/>
                  <a:pt x="7" y="26"/>
                  <a:pt x="9" y="26"/>
                </a:cubicBezTo>
                <a:cubicBezTo>
                  <a:pt x="10" y="26"/>
                  <a:pt x="11" y="26"/>
                  <a:pt x="12" y="25"/>
                </a:cubicBezTo>
                <a:cubicBezTo>
                  <a:pt x="13" y="25"/>
                  <a:pt x="14" y="25"/>
                  <a:pt x="15" y="24"/>
                </a:cubicBezTo>
                <a:cubicBezTo>
                  <a:pt x="15" y="23"/>
                  <a:pt x="15" y="22"/>
                  <a:pt x="15" y="22"/>
                </a:cubicBezTo>
                <a:cubicBezTo>
                  <a:pt x="15" y="20"/>
                  <a:pt x="14" y="18"/>
                  <a:pt x="12" y="17"/>
                </a:cubicBezTo>
                <a:cubicBezTo>
                  <a:pt x="11" y="17"/>
                  <a:pt x="10" y="16"/>
                  <a:pt x="9" y="16"/>
                </a:cubicBezTo>
                <a:cubicBezTo>
                  <a:pt x="9" y="16"/>
                  <a:pt x="8" y="16"/>
                  <a:pt x="8" y="17"/>
                </a:cubicBezTo>
                <a:cubicBezTo>
                  <a:pt x="8" y="16"/>
                  <a:pt x="8" y="15"/>
                  <a:pt x="8" y="14"/>
                </a:cubicBezTo>
                <a:cubicBezTo>
                  <a:pt x="9" y="14"/>
                  <a:pt x="10" y="14"/>
                  <a:pt x="11" y="14"/>
                </a:cubicBezTo>
                <a:cubicBezTo>
                  <a:pt x="12" y="13"/>
                  <a:pt x="13" y="12"/>
                  <a:pt x="13" y="10"/>
                </a:cubicBezTo>
                <a:cubicBezTo>
                  <a:pt x="13" y="9"/>
                  <a:pt x="13" y="9"/>
                  <a:pt x="13" y="9"/>
                </a:cubicBezTo>
                <a:cubicBezTo>
                  <a:pt x="13" y="8"/>
                  <a:pt x="12" y="7"/>
                  <a:pt x="11" y="6"/>
                </a:cubicBezTo>
                <a:cubicBezTo>
                  <a:pt x="10" y="6"/>
                  <a:pt x="9" y="6"/>
                  <a:pt x="8" y="6"/>
                </a:cubicBezTo>
                <a:cubicBezTo>
                  <a:pt x="7" y="6"/>
                  <a:pt x="6" y="6"/>
                  <a:pt x="5" y="6"/>
                </a:cubicBezTo>
                <a:cubicBezTo>
                  <a:pt x="5" y="6"/>
                  <a:pt x="5" y="6"/>
                  <a:pt x="5" y="6"/>
                </a:cubicBezTo>
                <a:moveTo>
                  <a:pt x="11" y="0"/>
                </a:moveTo>
                <a:cubicBezTo>
                  <a:pt x="11" y="0"/>
                  <a:pt x="11" y="0"/>
                  <a:pt x="11" y="0"/>
                </a:cubicBezTo>
                <a:cubicBezTo>
                  <a:pt x="9" y="0"/>
                  <a:pt x="6" y="0"/>
                  <a:pt x="4" y="1"/>
                </a:cubicBezTo>
                <a:cubicBezTo>
                  <a:pt x="4" y="1"/>
                  <a:pt x="3" y="1"/>
                  <a:pt x="2" y="2"/>
                </a:cubicBezTo>
                <a:cubicBezTo>
                  <a:pt x="2" y="3"/>
                  <a:pt x="2" y="3"/>
                  <a:pt x="2" y="3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2" y="5"/>
                  <a:pt x="2" y="7"/>
                  <a:pt x="2" y="8"/>
                </a:cubicBezTo>
                <a:cubicBezTo>
                  <a:pt x="2" y="8"/>
                  <a:pt x="2" y="9"/>
                  <a:pt x="2" y="9"/>
                </a:cubicBezTo>
                <a:cubicBezTo>
                  <a:pt x="2" y="9"/>
                  <a:pt x="3" y="9"/>
                  <a:pt x="3" y="9"/>
                </a:cubicBezTo>
                <a:cubicBezTo>
                  <a:pt x="3" y="9"/>
                  <a:pt x="3" y="9"/>
                  <a:pt x="3" y="9"/>
                </a:cubicBezTo>
                <a:cubicBezTo>
                  <a:pt x="4" y="9"/>
                  <a:pt x="4" y="9"/>
                  <a:pt x="5" y="9"/>
                </a:cubicBezTo>
                <a:cubicBezTo>
                  <a:pt x="6" y="9"/>
                  <a:pt x="7" y="9"/>
                  <a:pt x="8" y="9"/>
                </a:cubicBezTo>
                <a:cubicBezTo>
                  <a:pt x="8" y="9"/>
                  <a:pt x="8" y="9"/>
                  <a:pt x="8" y="9"/>
                </a:cubicBezTo>
                <a:cubicBezTo>
                  <a:pt x="9" y="9"/>
                  <a:pt x="9" y="9"/>
                  <a:pt x="10" y="9"/>
                </a:cubicBezTo>
                <a:cubicBezTo>
                  <a:pt x="10" y="9"/>
                  <a:pt x="10" y="9"/>
                  <a:pt x="10" y="10"/>
                </a:cubicBezTo>
                <a:cubicBezTo>
                  <a:pt x="10" y="10"/>
                  <a:pt x="10" y="10"/>
                  <a:pt x="10" y="10"/>
                </a:cubicBezTo>
                <a:cubicBezTo>
                  <a:pt x="10" y="11"/>
                  <a:pt x="10" y="11"/>
                  <a:pt x="10" y="11"/>
                </a:cubicBezTo>
                <a:cubicBezTo>
                  <a:pt x="9" y="11"/>
                  <a:pt x="8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1"/>
                  <a:pt x="6" y="11"/>
                  <a:pt x="6" y="11"/>
                </a:cubicBezTo>
                <a:cubicBezTo>
                  <a:pt x="6" y="11"/>
                  <a:pt x="6" y="11"/>
                  <a:pt x="5" y="12"/>
                </a:cubicBezTo>
                <a:cubicBezTo>
                  <a:pt x="5" y="12"/>
                  <a:pt x="5" y="12"/>
                  <a:pt x="5" y="13"/>
                </a:cubicBezTo>
                <a:cubicBezTo>
                  <a:pt x="5" y="13"/>
                  <a:pt x="5" y="13"/>
                  <a:pt x="5" y="13"/>
                </a:cubicBezTo>
                <a:cubicBezTo>
                  <a:pt x="5" y="14"/>
                  <a:pt x="5" y="17"/>
                  <a:pt x="5" y="18"/>
                </a:cubicBezTo>
                <a:cubicBezTo>
                  <a:pt x="5" y="18"/>
                  <a:pt x="5" y="18"/>
                  <a:pt x="5" y="18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20"/>
                  <a:pt x="6" y="20"/>
                  <a:pt x="6" y="20"/>
                </a:cubicBezTo>
                <a:cubicBezTo>
                  <a:pt x="6" y="20"/>
                  <a:pt x="6" y="20"/>
                  <a:pt x="6" y="20"/>
                </a:cubicBezTo>
                <a:cubicBezTo>
                  <a:pt x="7" y="20"/>
                  <a:pt x="8" y="19"/>
                  <a:pt x="9" y="19"/>
                </a:cubicBezTo>
                <a:cubicBezTo>
                  <a:pt x="10" y="19"/>
                  <a:pt x="11" y="19"/>
                  <a:pt x="11" y="20"/>
                </a:cubicBezTo>
                <a:cubicBezTo>
                  <a:pt x="12" y="20"/>
                  <a:pt x="12" y="21"/>
                  <a:pt x="12" y="22"/>
                </a:cubicBezTo>
                <a:cubicBezTo>
                  <a:pt x="12" y="22"/>
                  <a:pt x="12" y="22"/>
                  <a:pt x="12" y="22"/>
                </a:cubicBezTo>
                <a:cubicBezTo>
                  <a:pt x="12" y="22"/>
                  <a:pt x="12" y="22"/>
                  <a:pt x="11" y="23"/>
                </a:cubicBezTo>
                <a:cubicBezTo>
                  <a:pt x="10" y="23"/>
                  <a:pt x="10" y="23"/>
                  <a:pt x="9" y="23"/>
                </a:cubicBezTo>
                <a:cubicBezTo>
                  <a:pt x="7" y="23"/>
                  <a:pt x="6" y="23"/>
                  <a:pt x="5" y="22"/>
                </a:cubicBezTo>
                <a:cubicBezTo>
                  <a:pt x="5" y="22"/>
                  <a:pt x="4" y="22"/>
                  <a:pt x="4" y="22"/>
                </a:cubicBezTo>
                <a:cubicBezTo>
                  <a:pt x="4" y="22"/>
                  <a:pt x="3" y="22"/>
                  <a:pt x="3" y="22"/>
                </a:cubicBezTo>
                <a:cubicBezTo>
                  <a:pt x="2" y="24"/>
                  <a:pt x="1" y="26"/>
                  <a:pt x="0" y="29"/>
                </a:cubicBezTo>
                <a:cubicBezTo>
                  <a:pt x="0" y="29"/>
                  <a:pt x="1" y="30"/>
                  <a:pt x="1" y="30"/>
                </a:cubicBezTo>
                <a:cubicBezTo>
                  <a:pt x="4" y="32"/>
                  <a:pt x="8" y="32"/>
                  <a:pt x="11" y="32"/>
                </a:cubicBezTo>
                <a:cubicBezTo>
                  <a:pt x="12" y="32"/>
                  <a:pt x="13" y="32"/>
                  <a:pt x="14" y="32"/>
                </a:cubicBezTo>
                <a:cubicBezTo>
                  <a:pt x="16" y="31"/>
                  <a:pt x="18" y="31"/>
                  <a:pt x="20" y="29"/>
                </a:cubicBezTo>
                <a:cubicBezTo>
                  <a:pt x="21" y="28"/>
                  <a:pt x="22" y="26"/>
                  <a:pt x="22" y="23"/>
                </a:cubicBezTo>
                <a:cubicBezTo>
                  <a:pt x="23" y="23"/>
                  <a:pt x="23" y="23"/>
                  <a:pt x="23" y="23"/>
                </a:cubicBezTo>
                <a:cubicBezTo>
                  <a:pt x="23" y="19"/>
                  <a:pt x="21" y="16"/>
                  <a:pt x="17" y="14"/>
                </a:cubicBezTo>
                <a:cubicBezTo>
                  <a:pt x="17" y="13"/>
                  <a:pt x="18" y="13"/>
                  <a:pt x="18" y="12"/>
                </a:cubicBezTo>
                <a:cubicBezTo>
                  <a:pt x="19" y="11"/>
                  <a:pt x="20" y="9"/>
                  <a:pt x="20" y="8"/>
                </a:cubicBezTo>
                <a:cubicBezTo>
                  <a:pt x="20" y="6"/>
                  <a:pt x="19" y="4"/>
                  <a:pt x="18" y="2"/>
                </a:cubicBezTo>
                <a:cubicBezTo>
                  <a:pt x="16" y="0"/>
                  <a:pt x="13" y="0"/>
                  <a:pt x="11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1" name="CustomShape 102"/>
          <p:cNvSpPr/>
          <p:nvPr/>
        </p:nvSpPr>
        <p:spPr>
          <a:xfrm>
            <a:off x="2222280" y="3536280"/>
            <a:ext cx="10080" cy="10800"/>
          </a:xfrm>
          <a:custGeom>
            <a:avLst/>
            <a:gdLst/>
            <a:ahLst/>
            <a:rect l="l" t="t" r="r" b="b"/>
            <a:pathLst>
              <a:path w="10" h="11">
                <a:moveTo>
                  <a:pt x="7" y="8"/>
                </a:moveTo>
                <a:cubicBezTo>
                  <a:pt x="6" y="8"/>
                  <a:pt x="5" y="7"/>
                  <a:pt x="5" y="7"/>
                </a:cubicBezTo>
                <a:cubicBezTo>
                  <a:pt x="5" y="7"/>
                  <a:pt x="6" y="6"/>
                  <a:pt x="7" y="5"/>
                </a:cubicBezTo>
                <a:cubicBezTo>
                  <a:pt x="7" y="6"/>
                  <a:pt x="7" y="7"/>
                  <a:pt x="7" y="8"/>
                </a:cubicBezTo>
                <a:moveTo>
                  <a:pt x="9" y="0"/>
                </a:moveTo>
                <a:cubicBezTo>
                  <a:pt x="8" y="0"/>
                  <a:pt x="8" y="0"/>
                  <a:pt x="8" y="0"/>
                </a:cubicBezTo>
                <a:cubicBezTo>
                  <a:pt x="8" y="0"/>
                  <a:pt x="8" y="0"/>
                  <a:pt x="8" y="0"/>
                </a:cubicBezTo>
                <a:cubicBezTo>
                  <a:pt x="7" y="1"/>
                  <a:pt x="7" y="1"/>
                  <a:pt x="7" y="1"/>
                </a:cubicBezTo>
                <a:cubicBezTo>
                  <a:pt x="5" y="3"/>
                  <a:pt x="2" y="5"/>
                  <a:pt x="0" y="8"/>
                </a:cubicBezTo>
                <a:cubicBezTo>
                  <a:pt x="0" y="9"/>
                  <a:pt x="0" y="9"/>
                  <a:pt x="0" y="10"/>
                </a:cubicBezTo>
                <a:cubicBezTo>
                  <a:pt x="0" y="10"/>
                  <a:pt x="1" y="11"/>
                  <a:pt x="1" y="11"/>
                </a:cubicBezTo>
                <a:cubicBezTo>
                  <a:pt x="1" y="11"/>
                  <a:pt x="1" y="11"/>
                  <a:pt x="1" y="11"/>
                </a:cubicBezTo>
                <a:cubicBezTo>
                  <a:pt x="2" y="10"/>
                  <a:pt x="3" y="10"/>
                  <a:pt x="4" y="10"/>
                </a:cubicBezTo>
                <a:cubicBezTo>
                  <a:pt x="5" y="10"/>
                  <a:pt x="7" y="10"/>
                  <a:pt x="8" y="11"/>
                </a:cubicBezTo>
                <a:cubicBezTo>
                  <a:pt x="8" y="11"/>
                  <a:pt x="8" y="11"/>
                  <a:pt x="8" y="11"/>
                </a:cubicBezTo>
                <a:cubicBezTo>
                  <a:pt x="9" y="11"/>
                  <a:pt x="9" y="10"/>
                  <a:pt x="9" y="9"/>
                </a:cubicBezTo>
                <a:cubicBezTo>
                  <a:pt x="10" y="7"/>
                  <a:pt x="10" y="4"/>
                  <a:pt x="10" y="2"/>
                </a:cubicBezTo>
                <a:cubicBezTo>
                  <a:pt x="10" y="1"/>
                  <a:pt x="10" y="1"/>
                  <a:pt x="9" y="0"/>
                </a:cubicBezTo>
                <a:cubicBezTo>
                  <a:pt x="9" y="0"/>
                  <a:pt x="9" y="0"/>
                  <a:pt x="9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2" name="CustomShape 103"/>
          <p:cNvSpPr/>
          <p:nvPr/>
        </p:nvSpPr>
        <p:spPr>
          <a:xfrm>
            <a:off x="2216520" y="3529440"/>
            <a:ext cx="25920" cy="31680"/>
          </a:xfrm>
          <a:custGeom>
            <a:avLst/>
            <a:gdLst/>
            <a:ahLst/>
            <a:rect l="l" t="t" r="r" b="b"/>
            <a:pathLst>
              <a:path w="26" h="32">
                <a:moveTo>
                  <a:pt x="17" y="3"/>
                </a:moveTo>
                <a:cubicBezTo>
                  <a:pt x="17" y="3"/>
                  <a:pt x="18" y="3"/>
                  <a:pt x="19" y="3"/>
                </a:cubicBezTo>
                <a:cubicBezTo>
                  <a:pt x="18" y="7"/>
                  <a:pt x="18" y="9"/>
                  <a:pt x="18" y="13"/>
                </a:cubicBezTo>
                <a:cubicBezTo>
                  <a:pt x="18" y="14"/>
                  <a:pt x="18" y="15"/>
                  <a:pt x="18" y="15"/>
                </a:cubicBezTo>
                <a:cubicBezTo>
                  <a:pt x="18" y="16"/>
                  <a:pt x="18" y="16"/>
                  <a:pt x="18" y="16"/>
                </a:cubicBezTo>
                <a:cubicBezTo>
                  <a:pt x="18" y="17"/>
                  <a:pt x="18" y="17"/>
                  <a:pt x="18" y="17"/>
                </a:cubicBezTo>
                <a:cubicBezTo>
                  <a:pt x="18" y="17"/>
                  <a:pt x="19" y="17"/>
                  <a:pt x="19" y="18"/>
                </a:cubicBezTo>
                <a:cubicBezTo>
                  <a:pt x="20" y="18"/>
                  <a:pt x="20" y="18"/>
                  <a:pt x="20" y="18"/>
                </a:cubicBezTo>
                <a:cubicBezTo>
                  <a:pt x="20" y="18"/>
                  <a:pt x="20" y="18"/>
                  <a:pt x="20" y="18"/>
                </a:cubicBezTo>
                <a:cubicBezTo>
                  <a:pt x="21" y="18"/>
                  <a:pt x="22" y="18"/>
                  <a:pt x="23" y="18"/>
                </a:cubicBezTo>
                <a:cubicBezTo>
                  <a:pt x="23" y="18"/>
                  <a:pt x="23" y="18"/>
                  <a:pt x="23" y="18"/>
                </a:cubicBezTo>
                <a:cubicBezTo>
                  <a:pt x="23" y="19"/>
                  <a:pt x="23" y="19"/>
                  <a:pt x="23" y="20"/>
                </a:cubicBezTo>
                <a:cubicBezTo>
                  <a:pt x="23" y="20"/>
                  <a:pt x="23" y="20"/>
                  <a:pt x="23" y="20"/>
                </a:cubicBezTo>
                <a:cubicBezTo>
                  <a:pt x="22" y="20"/>
                  <a:pt x="21" y="20"/>
                  <a:pt x="19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19" y="20"/>
                  <a:pt x="19" y="20"/>
                  <a:pt x="18" y="21"/>
                </a:cubicBezTo>
                <a:cubicBezTo>
                  <a:pt x="18" y="21"/>
                  <a:pt x="18" y="21"/>
                  <a:pt x="18" y="22"/>
                </a:cubicBezTo>
                <a:cubicBezTo>
                  <a:pt x="18" y="24"/>
                  <a:pt x="18" y="26"/>
                  <a:pt x="17" y="27"/>
                </a:cubicBezTo>
                <a:cubicBezTo>
                  <a:pt x="17" y="28"/>
                  <a:pt x="17" y="29"/>
                  <a:pt x="17" y="29"/>
                </a:cubicBezTo>
                <a:cubicBezTo>
                  <a:pt x="16" y="29"/>
                  <a:pt x="16" y="29"/>
                  <a:pt x="15" y="29"/>
                </a:cubicBezTo>
                <a:cubicBezTo>
                  <a:pt x="15" y="27"/>
                  <a:pt x="15" y="25"/>
                  <a:pt x="15" y="22"/>
                </a:cubicBezTo>
                <a:cubicBezTo>
                  <a:pt x="15" y="21"/>
                  <a:pt x="15" y="20"/>
                  <a:pt x="14" y="20"/>
                </a:cubicBezTo>
                <a:cubicBezTo>
                  <a:pt x="13" y="20"/>
                  <a:pt x="13" y="20"/>
                  <a:pt x="13" y="20"/>
                </a:cubicBezTo>
                <a:cubicBezTo>
                  <a:pt x="13" y="20"/>
                  <a:pt x="13" y="20"/>
                  <a:pt x="13" y="20"/>
                </a:cubicBezTo>
                <a:cubicBezTo>
                  <a:pt x="13" y="20"/>
                  <a:pt x="13" y="20"/>
                  <a:pt x="13" y="20"/>
                </a:cubicBezTo>
                <a:cubicBezTo>
                  <a:pt x="10" y="20"/>
                  <a:pt x="8" y="20"/>
                  <a:pt x="5" y="20"/>
                </a:cubicBezTo>
                <a:cubicBezTo>
                  <a:pt x="4" y="20"/>
                  <a:pt x="4" y="20"/>
                  <a:pt x="3" y="20"/>
                </a:cubicBezTo>
                <a:cubicBezTo>
                  <a:pt x="3" y="20"/>
                  <a:pt x="3" y="20"/>
                  <a:pt x="3" y="20"/>
                </a:cubicBezTo>
                <a:cubicBezTo>
                  <a:pt x="3" y="19"/>
                  <a:pt x="3" y="19"/>
                  <a:pt x="3" y="18"/>
                </a:cubicBezTo>
                <a:cubicBezTo>
                  <a:pt x="3" y="18"/>
                  <a:pt x="3" y="18"/>
                  <a:pt x="3" y="17"/>
                </a:cubicBezTo>
                <a:cubicBezTo>
                  <a:pt x="5" y="14"/>
                  <a:pt x="11" y="7"/>
                  <a:pt x="14" y="3"/>
                </a:cubicBezTo>
                <a:cubicBezTo>
                  <a:pt x="15" y="3"/>
                  <a:pt x="15" y="3"/>
                  <a:pt x="15" y="3"/>
                </a:cubicBezTo>
                <a:cubicBezTo>
                  <a:pt x="15" y="3"/>
                  <a:pt x="16" y="3"/>
                  <a:pt x="17" y="3"/>
                </a:cubicBezTo>
                <a:moveTo>
                  <a:pt x="20" y="0"/>
                </a:moveTo>
                <a:cubicBezTo>
                  <a:pt x="20" y="0"/>
                  <a:pt x="20" y="0"/>
                  <a:pt x="20" y="0"/>
                </a:cubicBezTo>
                <a:cubicBezTo>
                  <a:pt x="19" y="0"/>
                  <a:pt x="18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6" y="0"/>
                  <a:pt x="15" y="0"/>
                  <a:pt x="15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3" y="1"/>
                  <a:pt x="13" y="1"/>
                  <a:pt x="13" y="1"/>
                </a:cubicBezTo>
                <a:cubicBezTo>
                  <a:pt x="13" y="1"/>
                  <a:pt x="13" y="1"/>
                  <a:pt x="13" y="1"/>
                </a:cubicBezTo>
                <a:cubicBezTo>
                  <a:pt x="10" y="3"/>
                  <a:pt x="7" y="7"/>
                  <a:pt x="5" y="10"/>
                </a:cubicBezTo>
                <a:cubicBezTo>
                  <a:pt x="4" y="11"/>
                  <a:pt x="2" y="13"/>
                  <a:pt x="2" y="14"/>
                </a:cubicBezTo>
                <a:cubicBezTo>
                  <a:pt x="1" y="15"/>
                  <a:pt x="1" y="16"/>
                  <a:pt x="1" y="16"/>
                </a:cubicBezTo>
                <a:cubicBezTo>
                  <a:pt x="0" y="17"/>
                  <a:pt x="0" y="17"/>
                  <a:pt x="0" y="18"/>
                </a:cubicBezTo>
                <a:cubicBezTo>
                  <a:pt x="0" y="18"/>
                  <a:pt x="0" y="19"/>
                  <a:pt x="0" y="20"/>
                </a:cubicBezTo>
                <a:cubicBezTo>
                  <a:pt x="0" y="20"/>
                  <a:pt x="0" y="21"/>
                  <a:pt x="0" y="22"/>
                </a:cubicBezTo>
                <a:cubicBezTo>
                  <a:pt x="0" y="23"/>
                  <a:pt x="1" y="23"/>
                  <a:pt x="2" y="23"/>
                </a:cubicBezTo>
                <a:cubicBezTo>
                  <a:pt x="3" y="23"/>
                  <a:pt x="4" y="23"/>
                  <a:pt x="5" y="23"/>
                </a:cubicBezTo>
                <a:cubicBezTo>
                  <a:pt x="7" y="23"/>
                  <a:pt x="10" y="23"/>
                  <a:pt x="12" y="23"/>
                </a:cubicBezTo>
                <a:cubicBezTo>
                  <a:pt x="12" y="25"/>
                  <a:pt x="12" y="27"/>
                  <a:pt x="12" y="30"/>
                </a:cubicBezTo>
                <a:cubicBezTo>
                  <a:pt x="12" y="30"/>
                  <a:pt x="12" y="30"/>
                  <a:pt x="12" y="31"/>
                </a:cubicBezTo>
                <a:cubicBezTo>
                  <a:pt x="12" y="31"/>
                  <a:pt x="12" y="32"/>
                  <a:pt x="12" y="32"/>
                </a:cubicBezTo>
                <a:cubicBezTo>
                  <a:pt x="13" y="32"/>
                  <a:pt x="13" y="32"/>
                  <a:pt x="13" y="32"/>
                </a:cubicBezTo>
                <a:cubicBezTo>
                  <a:pt x="13" y="32"/>
                  <a:pt x="13" y="32"/>
                  <a:pt x="13" y="32"/>
                </a:cubicBezTo>
                <a:cubicBezTo>
                  <a:pt x="15" y="32"/>
                  <a:pt x="17" y="32"/>
                  <a:pt x="19" y="32"/>
                </a:cubicBezTo>
                <a:cubicBezTo>
                  <a:pt x="20" y="32"/>
                  <a:pt x="20" y="31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30"/>
                  <a:pt x="20" y="29"/>
                  <a:pt x="20" y="27"/>
                </a:cubicBezTo>
                <a:cubicBezTo>
                  <a:pt x="21" y="26"/>
                  <a:pt x="21" y="25"/>
                  <a:pt x="21" y="23"/>
                </a:cubicBezTo>
                <a:cubicBezTo>
                  <a:pt x="21" y="23"/>
                  <a:pt x="22" y="23"/>
                  <a:pt x="23" y="23"/>
                </a:cubicBezTo>
                <a:cubicBezTo>
                  <a:pt x="24" y="23"/>
                  <a:pt x="24" y="23"/>
                  <a:pt x="25" y="23"/>
                </a:cubicBezTo>
                <a:cubicBezTo>
                  <a:pt x="26" y="23"/>
                  <a:pt x="26" y="23"/>
                  <a:pt x="26" y="22"/>
                </a:cubicBezTo>
                <a:cubicBezTo>
                  <a:pt x="26" y="21"/>
                  <a:pt x="26" y="18"/>
                  <a:pt x="26" y="16"/>
                </a:cubicBezTo>
                <a:cubicBezTo>
                  <a:pt x="26" y="16"/>
                  <a:pt x="26" y="16"/>
                  <a:pt x="26" y="15"/>
                </a:cubicBezTo>
                <a:cubicBezTo>
                  <a:pt x="26" y="15"/>
                  <a:pt x="25" y="15"/>
                  <a:pt x="25" y="15"/>
                </a:cubicBezTo>
                <a:cubicBezTo>
                  <a:pt x="25" y="15"/>
                  <a:pt x="25" y="15"/>
                  <a:pt x="25" y="15"/>
                </a:cubicBezTo>
                <a:cubicBezTo>
                  <a:pt x="24" y="15"/>
                  <a:pt x="24" y="15"/>
                  <a:pt x="23" y="15"/>
                </a:cubicBezTo>
                <a:cubicBezTo>
                  <a:pt x="22" y="15"/>
                  <a:pt x="22" y="15"/>
                  <a:pt x="21" y="15"/>
                </a:cubicBezTo>
                <a:cubicBezTo>
                  <a:pt x="21" y="14"/>
                  <a:pt x="21" y="14"/>
                  <a:pt x="21" y="13"/>
                </a:cubicBezTo>
                <a:cubicBezTo>
                  <a:pt x="21" y="9"/>
                  <a:pt x="21" y="6"/>
                  <a:pt x="22" y="2"/>
                </a:cubicBezTo>
                <a:cubicBezTo>
                  <a:pt x="22" y="1"/>
                  <a:pt x="21" y="1"/>
                  <a:pt x="21" y="0"/>
                </a:cubicBezTo>
                <a:cubicBezTo>
                  <a:pt x="21" y="0"/>
                  <a:pt x="20" y="0"/>
                  <a:pt x="20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3" name="CustomShape 104"/>
          <p:cNvSpPr/>
          <p:nvPr/>
        </p:nvSpPr>
        <p:spPr>
          <a:xfrm>
            <a:off x="1800720" y="3391920"/>
            <a:ext cx="360" cy="36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4" name="CustomShape 105"/>
          <p:cNvSpPr/>
          <p:nvPr/>
        </p:nvSpPr>
        <p:spPr>
          <a:xfrm>
            <a:off x="1800720" y="339192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5" name="CustomShape 106"/>
          <p:cNvSpPr/>
          <p:nvPr/>
        </p:nvSpPr>
        <p:spPr>
          <a:xfrm>
            <a:off x="1818000" y="3455280"/>
            <a:ext cx="360" cy="36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6" name="CustomShape 107"/>
          <p:cNvSpPr/>
          <p:nvPr/>
        </p:nvSpPr>
        <p:spPr>
          <a:xfrm>
            <a:off x="1818000" y="3455280"/>
            <a:ext cx="360" cy="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7" name="CustomShape 108"/>
          <p:cNvSpPr/>
          <p:nvPr/>
        </p:nvSpPr>
        <p:spPr>
          <a:xfrm>
            <a:off x="1738440" y="3364560"/>
            <a:ext cx="266040" cy="148320"/>
          </a:xfrm>
          <a:custGeom>
            <a:avLst/>
            <a:gdLst/>
            <a:ahLst/>
            <a:rect l="l" t="t" r="r" b="b"/>
            <a:pathLst>
              <a:path w="262" h="146">
                <a:moveTo>
                  <a:pt x="116" y="139"/>
                </a:moveTo>
                <a:cubicBezTo>
                  <a:pt x="114" y="139"/>
                  <a:pt x="114" y="139"/>
                  <a:pt x="113" y="139"/>
                </a:cubicBezTo>
                <a:cubicBezTo>
                  <a:pt x="112" y="138"/>
                  <a:pt x="111" y="135"/>
                  <a:pt x="111" y="133"/>
                </a:cubicBezTo>
                <a:cubicBezTo>
                  <a:pt x="111" y="133"/>
                  <a:pt x="112" y="132"/>
                  <a:pt x="112" y="131"/>
                </a:cubicBezTo>
                <a:cubicBezTo>
                  <a:pt x="113" y="129"/>
                  <a:pt x="114" y="125"/>
                  <a:pt x="115" y="123"/>
                </a:cubicBezTo>
                <a:cubicBezTo>
                  <a:pt x="115" y="122"/>
                  <a:pt x="115" y="122"/>
                  <a:pt x="116" y="122"/>
                </a:cubicBezTo>
                <a:cubicBezTo>
                  <a:pt x="116" y="122"/>
                  <a:pt x="116" y="122"/>
                  <a:pt x="116" y="122"/>
                </a:cubicBezTo>
                <a:cubicBezTo>
                  <a:pt x="116" y="121"/>
                  <a:pt x="116" y="121"/>
                  <a:pt x="117" y="120"/>
                </a:cubicBezTo>
                <a:cubicBezTo>
                  <a:pt x="118" y="120"/>
                  <a:pt x="118" y="120"/>
                  <a:pt x="119" y="120"/>
                </a:cubicBezTo>
                <a:cubicBezTo>
                  <a:pt x="119" y="120"/>
                  <a:pt x="119" y="120"/>
                  <a:pt x="119" y="120"/>
                </a:cubicBezTo>
                <a:cubicBezTo>
                  <a:pt x="119" y="120"/>
                  <a:pt x="120" y="120"/>
                  <a:pt x="121" y="120"/>
                </a:cubicBezTo>
                <a:cubicBezTo>
                  <a:pt x="122" y="121"/>
                  <a:pt x="123" y="122"/>
                  <a:pt x="123" y="122"/>
                </a:cubicBezTo>
                <a:cubicBezTo>
                  <a:pt x="124" y="123"/>
                  <a:pt x="124" y="124"/>
                  <a:pt x="124" y="125"/>
                </a:cubicBezTo>
                <a:cubicBezTo>
                  <a:pt x="124" y="125"/>
                  <a:pt x="124" y="125"/>
                  <a:pt x="124" y="125"/>
                </a:cubicBezTo>
                <a:cubicBezTo>
                  <a:pt x="124" y="125"/>
                  <a:pt x="124" y="126"/>
                  <a:pt x="123" y="128"/>
                </a:cubicBezTo>
                <a:cubicBezTo>
                  <a:pt x="122" y="131"/>
                  <a:pt x="120" y="135"/>
                  <a:pt x="118" y="138"/>
                </a:cubicBezTo>
                <a:cubicBezTo>
                  <a:pt x="118" y="139"/>
                  <a:pt x="117" y="139"/>
                  <a:pt x="116" y="139"/>
                </a:cubicBezTo>
                <a:cubicBezTo>
                  <a:pt x="116" y="139"/>
                  <a:pt x="116" y="139"/>
                  <a:pt x="116" y="139"/>
                </a:cubicBezTo>
                <a:cubicBezTo>
                  <a:pt x="116" y="139"/>
                  <a:pt x="116" y="139"/>
                  <a:pt x="116" y="139"/>
                </a:cubicBezTo>
                <a:moveTo>
                  <a:pt x="104" y="133"/>
                </a:moveTo>
                <a:cubicBezTo>
                  <a:pt x="102" y="133"/>
                  <a:pt x="100" y="131"/>
                  <a:pt x="99" y="130"/>
                </a:cubicBezTo>
                <a:cubicBezTo>
                  <a:pt x="98" y="129"/>
                  <a:pt x="98" y="127"/>
                  <a:pt x="98" y="126"/>
                </a:cubicBezTo>
                <a:cubicBezTo>
                  <a:pt x="98" y="125"/>
                  <a:pt x="98" y="124"/>
                  <a:pt x="99" y="122"/>
                </a:cubicBezTo>
                <a:cubicBezTo>
                  <a:pt x="99" y="122"/>
                  <a:pt x="99" y="122"/>
                  <a:pt x="99" y="122"/>
                </a:cubicBezTo>
                <a:cubicBezTo>
                  <a:pt x="99" y="121"/>
                  <a:pt x="100" y="120"/>
                  <a:pt x="100" y="119"/>
                </a:cubicBezTo>
                <a:cubicBezTo>
                  <a:pt x="102" y="116"/>
                  <a:pt x="103" y="113"/>
                  <a:pt x="104" y="110"/>
                </a:cubicBezTo>
                <a:cubicBezTo>
                  <a:pt x="104" y="109"/>
                  <a:pt x="104" y="108"/>
                  <a:pt x="105" y="107"/>
                </a:cubicBezTo>
                <a:cubicBezTo>
                  <a:pt x="105" y="106"/>
                  <a:pt x="107" y="105"/>
                  <a:pt x="109" y="105"/>
                </a:cubicBezTo>
                <a:cubicBezTo>
                  <a:pt x="109" y="105"/>
                  <a:pt x="109" y="105"/>
                  <a:pt x="109" y="105"/>
                </a:cubicBezTo>
                <a:cubicBezTo>
                  <a:pt x="109" y="105"/>
                  <a:pt x="109" y="105"/>
                  <a:pt x="109" y="105"/>
                </a:cubicBezTo>
                <a:cubicBezTo>
                  <a:pt x="109" y="105"/>
                  <a:pt x="109" y="105"/>
                  <a:pt x="109" y="105"/>
                </a:cubicBezTo>
                <a:cubicBezTo>
                  <a:pt x="111" y="105"/>
                  <a:pt x="113" y="107"/>
                  <a:pt x="113" y="109"/>
                </a:cubicBezTo>
                <a:cubicBezTo>
                  <a:pt x="113" y="109"/>
                  <a:pt x="113" y="109"/>
                  <a:pt x="113" y="110"/>
                </a:cubicBezTo>
                <a:cubicBezTo>
                  <a:pt x="113" y="111"/>
                  <a:pt x="113" y="112"/>
                  <a:pt x="112" y="114"/>
                </a:cubicBezTo>
                <a:cubicBezTo>
                  <a:pt x="111" y="119"/>
                  <a:pt x="109" y="125"/>
                  <a:pt x="107" y="130"/>
                </a:cubicBezTo>
                <a:cubicBezTo>
                  <a:pt x="107" y="132"/>
                  <a:pt x="106" y="132"/>
                  <a:pt x="106" y="132"/>
                </a:cubicBezTo>
                <a:cubicBezTo>
                  <a:pt x="105" y="133"/>
                  <a:pt x="105" y="133"/>
                  <a:pt x="105" y="133"/>
                </a:cubicBezTo>
                <a:cubicBezTo>
                  <a:pt x="104" y="133"/>
                  <a:pt x="104" y="133"/>
                  <a:pt x="104" y="133"/>
                </a:cubicBezTo>
                <a:cubicBezTo>
                  <a:pt x="104" y="133"/>
                  <a:pt x="104" y="133"/>
                  <a:pt x="104" y="133"/>
                </a:cubicBezTo>
                <a:moveTo>
                  <a:pt x="89" y="124"/>
                </a:moveTo>
                <a:cubicBezTo>
                  <a:pt x="89" y="124"/>
                  <a:pt x="89" y="124"/>
                  <a:pt x="89" y="124"/>
                </a:cubicBezTo>
                <a:cubicBezTo>
                  <a:pt x="88" y="124"/>
                  <a:pt x="86" y="124"/>
                  <a:pt x="86" y="123"/>
                </a:cubicBezTo>
                <a:cubicBezTo>
                  <a:pt x="85" y="123"/>
                  <a:pt x="84" y="123"/>
                  <a:pt x="84" y="122"/>
                </a:cubicBezTo>
                <a:cubicBezTo>
                  <a:pt x="84" y="122"/>
                  <a:pt x="84" y="121"/>
                  <a:pt x="83" y="121"/>
                </a:cubicBezTo>
                <a:cubicBezTo>
                  <a:pt x="83" y="119"/>
                  <a:pt x="83" y="117"/>
                  <a:pt x="83" y="116"/>
                </a:cubicBezTo>
                <a:cubicBezTo>
                  <a:pt x="83" y="116"/>
                  <a:pt x="83" y="116"/>
                  <a:pt x="83" y="116"/>
                </a:cubicBezTo>
                <a:cubicBezTo>
                  <a:pt x="83" y="113"/>
                  <a:pt x="84" y="110"/>
                  <a:pt x="86" y="106"/>
                </a:cubicBezTo>
                <a:cubicBezTo>
                  <a:pt x="87" y="105"/>
                  <a:pt x="87" y="104"/>
                  <a:pt x="87" y="104"/>
                </a:cubicBezTo>
                <a:cubicBezTo>
                  <a:pt x="88" y="103"/>
                  <a:pt x="88" y="103"/>
                  <a:pt x="88" y="103"/>
                </a:cubicBezTo>
                <a:cubicBezTo>
                  <a:pt x="88" y="102"/>
                  <a:pt x="88" y="102"/>
                  <a:pt x="88" y="102"/>
                </a:cubicBezTo>
                <a:cubicBezTo>
                  <a:pt x="89" y="101"/>
                  <a:pt x="89" y="100"/>
                  <a:pt x="90" y="99"/>
                </a:cubicBezTo>
                <a:cubicBezTo>
                  <a:pt x="91" y="98"/>
                  <a:pt x="93" y="97"/>
                  <a:pt x="94" y="97"/>
                </a:cubicBezTo>
                <a:cubicBezTo>
                  <a:pt x="94" y="97"/>
                  <a:pt x="94" y="97"/>
                  <a:pt x="94" y="97"/>
                </a:cubicBezTo>
                <a:cubicBezTo>
                  <a:pt x="95" y="97"/>
                  <a:pt x="96" y="97"/>
                  <a:pt x="96" y="97"/>
                </a:cubicBezTo>
                <a:cubicBezTo>
                  <a:pt x="97" y="97"/>
                  <a:pt x="98" y="98"/>
                  <a:pt x="99" y="99"/>
                </a:cubicBezTo>
                <a:cubicBezTo>
                  <a:pt x="99" y="101"/>
                  <a:pt x="100" y="102"/>
                  <a:pt x="100" y="104"/>
                </a:cubicBezTo>
                <a:cubicBezTo>
                  <a:pt x="100" y="104"/>
                  <a:pt x="100" y="105"/>
                  <a:pt x="100" y="106"/>
                </a:cubicBezTo>
                <a:cubicBezTo>
                  <a:pt x="100" y="106"/>
                  <a:pt x="100" y="106"/>
                  <a:pt x="100" y="106"/>
                </a:cubicBezTo>
                <a:cubicBezTo>
                  <a:pt x="100" y="107"/>
                  <a:pt x="100" y="107"/>
                  <a:pt x="99" y="108"/>
                </a:cubicBezTo>
                <a:cubicBezTo>
                  <a:pt x="98" y="111"/>
                  <a:pt x="97" y="114"/>
                  <a:pt x="96" y="117"/>
                </a:cubicBezTo>
                <a:cubicBezTo>
                  <a:pt x="94" y="120"/>
                  <a:pt x="93" y="122"/>
                  <a:pt x="91" y="123"/>
                </a:cubicBezTo>
                <a:cubicBezTo>
                  <a:pt x="90" y="124"/>
                  <a:pt x="90" y="124"/>
                  <a:pt x="89" y="124"/>
                </a:cubicBezTo>
                <a:moveTo>
                  <a:pt x="75" y="112"/>
                </a:moveTo>
                <a:cubicBezTo>
                  <a:pt x="75" y="112"/>
                  <a:pt x="75" y="112"/>
                  <a:pt x="75" y="112"/>
                </a:cubicBezTo>
                <a:cubicBezTo>
                  <a:pt x="74" y="112"/>
                  <a:pt x="74" y="112"/>
                  <a:pt x="74" y="112"/>
                </a:cubicBezTo>
                <a:cubicBezTo>
                  <a:pt x="74" y="112"/>
                  <a:pt x="73" y="112"/>
                  <a:pt x="72" y="111"/>
                </a:cubicBezTo>
                <a:cubicBezTo>
                  <a:pt x="72" y="110"/>
                  <a:pt x="72" y="110"/>
                  <a:pt x="72" y="109"/>
                </a:cubicBezTo>
                <a:cubicBezTo>
                  <a:pt x="72" y="109"/>
                  <a:pt x="72" y="109"/>
                  <a:pt x="72" y="109"/>
                </a:cubicBezTo>
                <a:cubicBezTo>
                  <a:pt x="72" y="108"/>
                  <a:pt x="72" y="108"/>
                  <a:pt x="72" y="107"/>
                </a:cubicBezTo>
                <a:cubicBezTo>
                  <a:pt x="73" y="103"/>
                  <a:pt x="74" y="100"/>
                  <a:pt x="76" y="97"/>
                </a:cubicBezTo>
                <a:cubicBezTo>
                  <a:pt x="76" y="96"/>
                  <a:pt x="77" y="95"/>
                  <a:pt x="77" y="94"/>
                </a:cubicBezTo>
                <a:cubicBezTo>
                  <a:pt x="78" y="94"/>
                  <a:pt x="78" y="93"/>
                  <a:pt x="79" y="93"/>
                </a:cubicBezTo>
                <a:cubicBezTo>
                  <a:pt x="79" y="93"/>
                  <a:pt x="79" y="93"/>
                  <a:pt x="79" y="93"/>
                </a:cubicBezTo>
                <a:cubicBezTo>
                  <a:pt x="79" y="93"/>
                  <a:pt x="79" y="93"/>
                  <a:pt x="79" y="93"/>
                </a:cubicBezTo>
                <a:cubicBezTo>
                  <a:pt x="79" y="93"/>
                  <a:pt x="79" y="93"/>
                  <a:pt x="79" y="93"/>
                </a:cubicBezTo>
                <a:cubicBezTo>
                  <a:pt x="80" y="93"/>
                  <a:pt x="81" y="94"/>
                  <a:pt x="82" y="94"/>
                </a:cubicBezTo>
                <a:cubicBezTo>
                  <a:pt x="83" y="95"/>
                  <a:pt x="84" y="96"/>
                  <a:pt x="84" y="98"/>
                </a:cubicBezTo>
                <a:cubicBezTo>
                  <a:pt x="84" y="99"/>
                  <a:pt x="84" y="100"/>
                  <a:pt x="83" y="101"/>
                </a:cubicBezTo>
                <a:cubicBezTo>
                  <a:pt x="83" y="102"/>
                  <a:pt x="82" y="103"/>
                  <a:pt x="82" y="104"/>
                </a:cubicBezTo>
                <a:cubicBezTo>
                  <a:pt x="81" y="106"/>
                  <a:pt x="80" y="107"/>
                  <a:pt x="79" y="109"/>
                </a:cubicBezTo>
                <a:cubicBezTo>
                  <a:pt x="79" y="109"/>
                  <a:pt x="78" y="110"/>
                  <a:pt x="78" y="110"/>
                </a:cubicBezTo>
                <a:cubicBezTo>
                  <a:pt x="78" y="111"/>
                  <a:pt x="76" y="112"/>
                  <a:pt x="75" y="112"/>
                </a:cubicBezTo>
                <a:moveTo>
                  <a:pt x="36" y="90"/>
                </a:moveTo>
                <a:cubicBezTo>
                  <a:pt x="36" y="90"/>
                  <a:pt x="35" y="90"/>
                  <a:pt x="34" y="90"/>
                </a:cubicBezTo>
                <a:cubicBezTo>
                  <a:pt x="34" y="90"/>
                  <a:pt x="34" y="90"/>
                  <a:pt x="33" y="89"/>
                </a:cubicBezTo>
                <a:cubicBezTo>
                  <a:pt x="34" y="89"/>
                  <a:pt x="34" y="88"/>
                  <a:pt x="34" y="88"/>
                </a:cubicBezTo>
                <a:cubicBezTo>
                  <a:pt x="35" y="88"/>
                  <a:pt x="35" y="88"/>
                  <a:pt x="35" y="88"/>
                </a:cubicBezTo>
                <a:cubicBezTo>
                  <a:pt x="35" y="89"/>
                  <a:pt x="36" y="89"/>
                  <a:pt x="36" y="89"/>
                </a:cubicBezTo>
                <a:cubicBezTo>
                  <a:pt x="36" y="90"/>
                  <a:pt x="36" y="90"/>
                  <a:pt x="36" y="90"/>
                </a:cubicBezTo>
                <a:cubicBezTo>
                  <a:pt x="36" y="90"/>
                  <a:pt x="36" y="90"/>
                  <a:pt x="36" y="90"/>
                </a:cubicBezTo>
                <a:cubicBezTo>
                  <a:pt x="36" y="90"/>
                  <a:pt x="36" y="90"/>
                  <a:pt x="36" y="90"/>
                </a:cubicBezTo>
                <a:cubicBezTo>
                  <a:pt x="36" y="90"/>
                  <a:pt x="36" y="90"/>
                  <a:pt x="36" y="90"/>
                </a:cubicBezTo>
                <a:cubicBezTo>
                  <a:pt x="36" y="90"/>
                  <a:pt x="36" y="90"/>
                  <a:pt x="36" y="90"/>
                </a:cubicBezTo>
                <a:moveTo>
                  <a:pt x="213" y="87"/>
                </a:moveTo>
                <a:cubicBezTo>
                  <a:pt x="212" y="87"/>
                  <a:pt x="212" y="87"/>
                  <a:pt x="211" y="87"/>
                </a:cubicBezTo>
                <a:cubicBezTo>
                  <a:pt x="212" y="86"/>
                  <a:pt x="212" y="86"/>
                  <a:pt x="212" y="86"/>
                </a:cubicBezTo>
                <a:cubicBezTo>
                  <a:pt x="213" y="86"/>
                  <a:pt x="213" y="86"/>
                  <a:pt x="214" y="86"/>
                </a:cubicBezTo>
                <a:cubicBezTo>
                  <a:pt x="214" y="86"/>
                  <a:pt x="214" y="86"/>
                  <a:pt x="214" y="86"/>
                </a:cubicBezTo>
                <a:cubicBezTo>
                  <a:pt x="214" y="86"/>
                  <a:pt x="213" y="87"/>
                  <a:pt x="213" y="87"/>
                </a:cubicBezTo>
                <a:moveTo>
                  <a:pt x="209" y="85"/>
                </a:moveTo>
                <a:cubicBezTo>
                  <a:pt x="208" y="85"/>
                  <a:pt x="208" y="85"/>
                  <a:pt x="208" y="85"/>
                </a:cubicBezTo>
                <a:cubicBezTo>
                  <a:pt x="208" y="85"/>
                  <a:pt x="208" y="85"/>
                  <a:pt x="208" y="85"/>
                </a:cubicBezTo>
                <a:cubicBezTo>
                  <a:pt x="208" y="84"/>
                  <a:pt x="208" y="84"/>
                  <a:pt x="208" y="84"/>
                </a:cubicBezTo>
                <a:cubicBezTo>
                  <a:pt x="209" y="84"/>
                  <a:pt x="209" y="85"/>
                  <a:pt x="210" y="85"/>
                </a:cubicBezTo>
                <a:cubicBezTo>
                  <a:pt x="210" y="85"/>
                  <a:pt x="210" y="85"/>
                  <a:pt x="210" y="85"/>
                </a:cubicBezTo>
                <a:cubicBezTo>
                  <a:pt x="210" y="85"/>
                  <a:pt x="210" y="85"/>
                  <a:pt x="210" y="85"/>
                </a:cubicBezTo>
                <a:cubicBezTo>
                  <a:pt x="209" y="85"/>
                  <a:pt x="209" y="85"/>
                  <a:pt x="209" y="85"/>
                </a:cubicBezTo>
                <a:moveTo>
                  <a:pt x="31" y="88"/>
                </a:moveTo>
                <a:cubicBezTo>
                  <a:pt x="31" y="88"/>
                  <a:pt x="31" y="88"/>
                  <a:pt x="31" y="88"/>
                </a:cubicBezTo>
                <a:cubicBezTo>
                  <a:pt x="31" y="88"/>
                  <a:pt x="30" y="88"/>
                  <a:pt x="30" y="87"/>
                </a:cubicBezTo>
                <a:cubicBezTo>
                  <a:pt x="30" y="87"/>
                  <a:pt x="30" y="87"/>
                  <a:pt x="30" y="87"/>
                </a:cubicBezTo>
                <a:cubicBezTo>
                  <a:pt x="31" y="85"/>
                  <a:pt x="32" y="83"/>
                  <a:pt x="33" y="82"/>
                </a:cubicBezTo>
                <a:cubicBezTo>
                  <a:pt x="33" y="82"/>
                  <a:pt x="33" y="83"/>
                  <a:pt x="33" y="83"/>
                </a:cubicBezTo>
                <a:cubicBezTo>
                  <a:pt x="33" y="84"/>
                  <a:pt x="33" y="84"/>
                  <a:pt x="33" y="85"/>
                </a:cubicBezTo>
                <a:cubicBezTo>
                  <a:pt x="32" y="86"/>
                  <a:pt x="32" y="87"/>
                  <a:pt x="31" y="88"/>
                </a:cubicBezTo>
                <a:moveTo>
                  <a:pt x="206" y="83"/>
                </a:moveTo>
                <a:cubicBezTo>
                  <a:pt x="206" y="82"/>
                  <a:pt x="205" y="82"/>
                  <a:pt x="205" y="82"/>
                </a:cubicBezTo>
                <a:cubicBezTo>
                  <a:pt x="206" y="81"/>
                  <a:pt x="206" y="81"/>
                  <a:pt x="206" y="81"/>
                </a:cubicBezTo>
                <a:cubicBezTo>
                  <a:pt x="206" y="82"/>
                  <a:pt x="206" y="82"/>
                  <a:pt x="206" y="82"/>
                </a:cubicBezTo>
                <a:cubicBezTo>
                  <a:pt x="206" y="83"/>
                  <a:pt x="206" y="83"/>
                  <a:pt x="206" y="83"/>
                </a:cubicBezTo>
                <a:moveTo>
                  <a:pt x="27" y="86"/>
                </a:moveTo>
                <a:cubicBezTo>
                  <a:pt x="27" y="86"/>
                  <a:pt x="26" y="86"/>
                  <a:pt x="26" y="85"/>
                </a:cubicBezTo>
                <a:cubicBezTo>
                  <a:pt x="28" y="82"/>
                  <a:pt x="30" y="78"/>
                  <a:pt x="33" y="75"/>
                </a:cubicBezTo>
                <a:cubicBezTo>
                  <a:pt x="33" y="76"/>
                  <a:pt x="33" y="77"/>
                  <a:pt x="33" y="79"/>
                </a:cubicBezTo>
                <a:cubicBezTo>
                  <a:pt x="33" y="79"/>
                  <a:pt x="33" y="79"/>
                  <a:pt x="33" y="79"/>
                </a:cubicBezTo>
                <a:cubicBezTo>
                  <a:pt x="32" y="79"/>
                  <a:pt x="32" y="79"/>
                  <a:pt x="32" y="79"/>
                </a:cubicBezTo>
                <a:cubicBezTo>
                  <a:pt x="30" y="81"/>
                  <a:pt x="29" y="84"/>
                  <a:pt x="27" y="86"/>
                </a:cubicBezTo>
                <a:moveTo>
                  <a:pt x="71" y="95"/>
                </a:moveTo>
                <a:cubicBezTo>
                  <a:pt x="65" y="86"/>
                  <a:pt x="56" y="80"/>
                  <a:pt x="45" y="76"/>
                </a:cubicBezTo>
                <a:cubicBezTo>
                  <a:pt x="46" y="61"/>
                  <a:pt x="51" y="45"/>
                  <a:pt x="61" y="33"/>
                </a:cubicBezTo>
                <a:cubicBezTo>
                  <a:pt x="61" y="32"/>
                  <a:pt x="62" y="32"/>
                  <a:pt x="62" y="32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32"/>
                  <a:pt x="62" y="32"/>
                  <a:pt x="62" y="32"/>
                </a:cubicBezTo>
                <a:cubicBezTo>
                  <a:pt x="63" y="32"/>
                  <a:pt x="63" y="32"/>
                  <a:pt x="63" y="32"/>
                </a:cubicBezTo>
                <a:cubicBezTo>
                  <a:pt x="63" y="32"/>
                  <a:pt x="63" y="32"/>
                  <a:pt x="63" y="32"/>
                </a:cubicBezTo>
                <a:cubicBezTo>
                  <a:pt x="63" y="32"/>
                  <a:pt x="63" y="32"/>
                  <a:pt x="64" y="32"/>
                </a:cubicBezTo>
                <a:cubicBezTo>
                  <a:pt x="69" y="33"/>
                  <a:pt x="74" y="34"/>
                  <a:pt x="80" y="36"/>
                </a:cubicBezTo>
                <a:cubicBezTo>
                  <a:pt x="78" y="38"/>
                  <a:pt x="76" y="39"/>
                  <a:pt x="73" y="41"/>
                </a:cubicBezTo>
                <a:cubicBezTo>
                  <a:pt x="71" y="43"/>
                  <a:pt x="70" y="45"/>
                  <a:pt x="70" y="48"/>
                </a:cubicBezTo>
                <a:cubicBezTo>
                  <a:pt x="70" y="50"/>
                  <a:pt x="70" y="51"/>
                  <a:pt x="71" y="53"/>
                </a:cubicBezTo>
                <a:cubicBezTo>
                  <a:pt x="72" y="54"/>
                  <a:pt x="74" y="56"/>
                  <a:pt x="76" y="56"/>
                </a:cubicBezTo>
                <a:cubicBezTo>
                  <a:pt x="78" y="57"/>
                  <a:pt x="81" y="57"/>
                  <a:pt x="83" y="57"/>
                </a:cubicBezTo>
                <a:cubicBezTo>
                  <a:pt x="85" y="57"/>
                  <a:pt x="87" y="57"/>
                  <a:pt x="88" y="57"/>
                </a:cubicBezTo>
                <a:cubicBezTo>
                  <a:pt x="96" y="55"/>
                  <a:pt x="102" y="50"/>
                  <a:pt x="108" y="47"/>
                </a:cubicBezTo>
                <a:cubicBezTo>
                  <a:pt x="112" y="44"/>
                  <a:pt x="118" y="42"/>
                  <a:pt x="122" y="42"/>
                </a:cubicBezTo>
                <a:cubicBezTo>
                  <a:pt x="123" y="42"/>
                  <a:pt x="123" y="42"/>
                  <a:pt x="123" y="42"/>
                </a:cubicBezTo>
                <a:cubicBezTo>
                  <a:pt x="125" y="42"/>
                  <a:pt x="127" y="43"/>
                  <a:pt x="128" y="44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31" y="48"/>
                  <a:pt x="134" y="52"/>
                  <a:pt x="138" y="55"/>
                </a:cubicBezTo>
                <a:cubicBezTo>
                  <a:pt x="142" y="57"/>
                  <a:pt x="146" y="59"/>
                  <a:pt x="149" y="61"/>
                </a:cubicBezTo>
                <a:cubicBezTo>
                  <a:pt x="164" y="68"/>
                  <a:pt x="177" y="76"/>
                  <a:pt x="190" y="86"/>
                </a:cubicBezTo>
                <a:cubicBezTo>
                  <a:pt x="190" y="86"/>
                  <a:pt x="191" y="86"/>
                  <a:pt x="191" y="87"/>
                </a:cubicBezTo>
                <a:cubicBezTo>
                  <a:pt x="193" y="88"/>
                  <a:pt x="194" y="89"/>
                  <a:pt x="196" y="90"/>
                </a:cubicBezTo>
                <a:cubicBezTo>
                  <a:pt x="197" y="91"/>
                  <a:pt x="198" y="92"/>
                  <a:pt x="199" y="93"/>
                </a:cubicBezTo>
                <a:cubicBezTo>
                  <a:pt x="200" y="95"/>
                  <a:pt x="200" y="96"/>
                  <a:pt x="200" y="97"/>
                </a:cubicBezTo>
                <a:cubicBezTo>
                  <a:pt x="200" y="99"/>
                  <a:pt x="200" y="100"/>
                  <a:pt x="199" y="101"/>
                </a:cubicBezTo>
                <a:cubicBezTo>
                  <a:pt x="198" y="103"/>
                  <a:pt x="195" y="105"/>
                  <a:pt x="193" y="105"/>
                </a:cubicBezTo>
                <a:cubicBezTo>
                  <a:pt x="193" y="105"/>
                  <a:pt x="193" y="105"/>
                  <a:pt x="193" y="105"/>
                </a:cubicBezTo>
                <a:cubicBezTo>
                  <a:pt x="192" y="105"/>
                  <a:pt x="192" y="105"/>
                  <a:pt x="192" y="105"/>
                </a:cubicBezTo>
                <a:cubicBezTo>
                  <a:pt x="191" y="105"/>
                  <a:pt x="189" y="104"/>
                  <a:pt x="188" y="103"/>
                </a:cubicBezTo>
                <a:cubicBezTo>
                  <a:pt x="174" y="98"/>
                  <a:pt x="161" y="91"/>
                  <a:pt x="148" y="84"/>
                </a:cubicBezTo>
                <a:cubicBezTo>
                  <a:pt x="147" y="83"/>
                  <a:pt x="147" y="83"/>
                  <a:pt x="147" y="83"/>
                </a:cubicBezTo>
                <a:cubicBezTo>
                  <a:pt x="146" y="83"/>
                  <a:pt x="145" y="84"/>
                  <a:pt x="145" y="84"/>
                </a:cubicBezTo>
                <a:cubicBezTo>
                  <a:pt x="144" y="86"/>
                  <a:pt x="144" y="87"/>
                  <a:pt x="145" y="88"/>
                </a:cubicBezTo>
                <a:cubicBezTo>
                  <a:pt x="158" y="95"/>
                  <a:pt x="171" y="102"/>
                  <a:pt x="185" y="107"/>
                </a:cubicBezTo>
                <a:cubicBezTo>
                  <a:pt x="185" y="108"/>
                  <a:pt x="185" y="109"/>
                  <a:pt x="185" y="109"/>
                </a:cubicBezTo>
                <a:cubicBezTo>
                  <a:pt x="185" y="112"/>
                  <a:pt x="183" y="115"/>
                  <a:pt x="180" y="116"/>
                </a:cubicBezTo>
                <a:cubicBezTo>
                  <a:pt x="179" y="117"/>
                  <a:pt x="177" y="118"/>
                  <a:pt x="175" y="118"/>
                </a:cubicBezTo>
                <a:cubicBezTo>
                  <a:pt x="173" y="118"/>
                  <a:pt x="172" y="117"/>
                  <a:pt x="170" y="117"/>
                </a:cubicBezTo>
                <a:cubicBezTo>
                  <a:pt x="167" y="116"/>
                  <a:pt x="163" y="114"/>
                  <a:pt x="160" y="112"/>
                </a:cubicBezTo>
                <a:cubicBezTo>
                  <a:pt x="155" y="109"/>
                  <a:pt x="150" y="105"/>
                  <a:pt x="145" y="102"/>
                </a:cubicBezTo>
                <a:cubicBezTo>
                  <a:pt x="146" y="101"/>
                  <a:pt x="146" y="100"/>
                  <a:pt x="145" y="100"/>
                </a:cubicBezTo>
                <a:cubicBezTo>
                  <a:pt x="145" y="99"/>
                  <a:pt x="144" y="99"/>
                  <a:pt x="143" y="99"/>
                </a:cubicBezTo>
                <a:cubicBezTo>
                  <a:pt x="143" y="99"/>
                  <a:pt x="142" y="99"/>
                  <a:pt x="142" y="99"/>
                </a:cubicBezTo>
                <a:cubicBezTo>
                  <a:pt x="141" y="99"/>
                  <a:pt x="140" y="100"/>
                  <a:pt x="140" y="100"/>
                </a:cubicBezTo>
                <a:cubicBezTo>
                  <a:pt x="139" y="101"/>
                  <a:pt x="139" y="102"/>
                  <a:pt x="139" y="102"/>
                </a:cubicBezTo>
                <a:cubicBezTo>
                  <a:pt x="139" y="103"/>
                  <a:pt x="139" y="104"/>
                  <a:pt x="140" y="104"/>
                </a:cubicBezTo>
                <a:cubicBezTo>
                  <a:pt x="146" y="108"/>
                  <a:pt x="151" y="112"/>
                  <a:pt x="157" y="116"/>
                </a:cubicBezTo>
                <a:cubicBezTo>
                  <a:pt x="160" y="118"/>
                  <a:pt x="164" y="120"/>
                  <a:pt x="167" y="121"/>
                </a:cubicBezTo>
                <a:cubicBezTo>
                  <a:pt x="167" y="122"/>
                  <a:pt x="167" y="122"/>
                  <a:pt x="167" y="122"/>
                </a:cubicBezTo>
                <a:cubicBezTo>
                  <a:pt x="167" y="123"/>
                  <a:pt x="167" y="124"/>
                  <a:pt x="167" y="125"/>
                </a:cubicBezTo>
                <a:cubicBezTo>
                  <a:pt x="167" y="126"/>
                  <a:pt x="166" y="126"/>
                  <a:pt x="165" y="127"/>
                </a:cubicBezTo>
                <a:cubicBezTo>
                  <a:pt x="164" y="129"/>
                  <a:pt x="162" y="130"/>
                  <a:pt x="159" y="130"/>
                </a:cubicBezTo>
                <a:cubicBezTo>
                  <a:pt x="158" y="130"/>
                  <a:pt x="157" y="130"/>
                  <a:pt x="157" y="129"/>
                </a:cubicBezTo>
                <a:cubicBezTo>
                  <a:pt x="153" y="129"/>
                  <a:pt x="150" y="126"/>
                  <a:pt x="147" y="124"/>
                </a:cubicBezTo>
                <a:cubicBezTo>
                  <a:pt x="143" y="121"/>
                  <a:pt x="139" y="119"/>
                  <a:pt x="136" y="116"/>
                </a:cubicBezTo>
                <a:cubicBezTo>
                  <a:pt x="135" y="116"/>
                  <a:pt x="135" y="116"/>
                  <a:pt x="134" y="116"/>
                </a:cubicBezTo>
                <a:cubicBezTo>
                  <a:pt x="134" y="116"/>
                  <a:pt x="133" y="116"/>
                  <a:pt x="132" y="117"/>
                </a:cubicBezTo>
                <a:cubicBezTo>
                  <a:pt x="132" y="118"/>
                  <a:pt x="132" y="119"/>
                  <a:pt x="133" y="120"/>
                </a:cubicBezTo>
                <a:cubicBezTo>
                  <a:pt x="137" y="123"/>
                  <a:pt x="140" y="125"/>
                  <a:pt x="144" y="128"/>
                </a:cubicBezTo>
                <a:cubicBezTo>
                  <a:pt x="145" y="129"/>
                  <a:pt x="146" y="129"/>
                  <a:pt x="147" y="130"/>
                </a:cubicBezTo>
                <a:cubicBezTo>
                  <a:pt x="148" y="131"/>
                  <a:pt x="148" y="132"/>
                  <a:pt x="149" y="133"/>
                </a:cubicBezTo>
                <a:cubicBezTo>
                  <a:pt x="149" y="134"/>
                  <a:pt x="149" y="135"/>
                  <a:pt x="149" y="135"/>
                </a:cubicBezTo>
                <a:cubicBezTo>
                  <a:pt x="149" y="136"/>
                  <a:pt x="149" y="136"/>
                  <a:pt x="149" y="136"/>
                </a:cubicBezTo>
                <a:cubicBezTo>
                  <a:pt x="149" y="138"/>
                  <a:pt x="148" y="139"/>
                  <a:pt x="147" y="140"/>
                </a:cubicBezTo>
                <a:cubicBezTo>
                  <a:pt x="146" y="140"/>
                  <a:pt x="145" y="141"/>
                  <a:pt x="144" y="141"/>
                </a:cubicBezTo>
                <a:cubicBezTo>
                  <a:pt x="143" y="141"/>
                  <a:pt x="143" y="141"/>
                  <a:pt x="143" y="141"/>
                </a:cubicBezTo>
                <a:cubicBezTo>
                  <a:pt x="143" y="141"/>
                  <a:pt x="143" y="141"/>
                  <a:pt x="143" y="141"/>
                </a:cubicBezTo>
                <a:cubicBezTo>
                  <a:pt x="142" y="141"/>
                  <a:pt x="141" y="141"/>
                  <a:pt x="140" y="140"/>
                </a:cubicBezTo>
                <a:cubicBezTo>
                  <a:pt x="140" y="140"/>
                  <a:pt x="140" y="140"/>
                  <a:pt x="140" y="140"/>
                </a:cubicBezTo>
                <a:cubicBezTo>
                  <a:pt x="134" y="138"/>
                  <a:pt x="132" y="136"/>
                  <a:pt x="126" y="133"/>
                </a:cubicBezTo>
                <a:cubicBezTo>
                  <a:pt x="126" y="133"/>
                  <a:pt x="126" y="133"/>
                  <a:pt x="126" y="133"/>
                </a:cubicBezTo>
                <a:cubicBezTo>
                  <a:pt x="127" y="132"/>
                  <a:pt x="127" y="131"/>
                  <a:pt x="128" y="129"/>
                </a:cubicBezTo>
                <a:cubicBezTo>
                  <a:pt x="128" y="128"/>
                  <a:pt x="129" y="126"/>
                  <a:pt x="129" y="125"/>
                </a:cubicBezTo>
                <a:cubicBezTo>
                  <a:pt x="129" y="125"/>
                  <a:pt x="129" y="125"/>
                  <a:pt x="129" y="125"/>
                </a:cubicBezTo>
                <a:cubicBezTo>
                  <a:pt x="129" y="123"/>
                  <a:pt x="128" y="121"/>
                  <a:pt x="127" y="119"/>
                </a:cubicBezTo>
                <a:cubicBezTo>
                  <a:pt x="126" y="118"/>
                  <a:pt x="125" y="117"/>
                  <a:pt x="123" y="116"/>
                </a:cubicBezTo>
                <a:cubicBezTo>
                  <a:pt x="122" y="115"/>
                  <a:pt x="120" y="115"/>
                  <a:pt x="119" y="115"/>
                </a:cubicBezTo>
                <a:cubicBezTo>
                  <a:pt x="119" y="115"/>
                  <a:pt x="119" y="115"/>
                  <a:pt x="119" y="115"/>
                </a:cubicBezTo>
                <a:cubicBezTo>
                  <a:pt x="118" y="115"/>
                  <a:pt x="118" y="115"/>
                  <a:pt x="117" y="115"/>
                </a:cubicBezTo>
                <a:cubicBezTo>
                  <a:pt x="118" y="113"/>
                  <a:pt x="118" y="112"/>
                  <a:pt x="118" y="110"/>
                </a:cubicBezTo>
                <a:cubicBezTo>
                  <a:pt x="118" y="109"/>
                  <a:pt x="118" y="108"/>
                  <a:pt x="118" y="108"/>
                </a:cubicBezTo>
                <a:cubicBezTo>
                  <a:pt x="117" y="104"/>
                  <a:pt x="114" y="101"/>
                  <a:pt x="110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09" y="100"/>
                  <a:pt x="109" y="100"/>
                  <a:pt x="109" y="100"/>
                </a:cubicBezTo>
                <a:cubicBezTo>
                  <a:pt x="107" y="100"/>
                  <a:pt x="106" y="100"/>
                  <a:pt x="105" y="101"/>
                </a:cubicBezTo>
                <a:cubicBezTo>
                  <a:pt x="104" y="99"/>
                  <a:pt x="103" y="98"/>
                  <a:pt x="102" y="96"/>
                </a:cubicBezTo>
                <a:cubicBezTo>
                  <a:pt x="101" y="95"/>
                  <a:pt x="99" y="94"/>
                  <a:pt x="98" y="93"/>
                </a:cubicBezTo>
                <a:cubicBezTo>
                  <a:pt x="97" y="92"/>
                  <a:pt x="96" y="92"/>
                  <a:pt x="94" y="92"/>
                </a:cubicBezTo>
                <a:cubicBezTo>
                  <a:pt x="92" y="92"/>
                  <a:pt x="90" y="93"/>
                  <a:pt x="88" y="95"/>
                </a:cubicBezTo>
                <a:cubicBezTo>
                  <a:pt x="87" y="93"/>
                  <a:pt x="86" y="91"/>
                  <a:pt x="85" y="90"/>
                </a:cubicBezTo>
                <a:cubicBezTo>
                  <a:pt x="83" y="89"/>
                  <a:pt x="81" y="88"/>
                  <a:pt x="79" y="88"/>
                </a:cubicBezTo>
                <a:cubicBezTo>
                  <a:pt x="79" y="88"/>
                  <a:pt x="78" y="88"/>
                  <a:pt x="78" y="89"/>
                </a:cubicBezTo>
                <a:cubicBezTo>
                  <a:pt x="78" y="89"/>
                  <a:pt x="78" y="89"/>
                  <a:pt x="78" y="89"/>
                </a:cubicBezTo>
                <a:cubicBezTo>
                  <a:pt x="78" y="89"/>
                  <a:pt x="78" y="89"/>
                  <a:pt x="78" y="89"/>
                </a:cubicBezTo>
                <a:cubicBezTo>
                  <a:pt x="76" y="89"/>
                  <a:pt x="75" y="90"/>
                  <a:pt x="74" y="91"/>
                </a:cubicBezTo>
                <a:cubicBezTo>
                  <a:pt x="73" y="92"/>
                  <a:pt x="72" y="94"/>
                  <a:pt x="71" y="95"/>
                </a:cubicBezTo>
                <a:cubicBezTo>
                  <a:pt x="71" y="95"/>
                  <a:pt x="71" y="95"/>
                  <a:pt x="71" y="95"/>
                </a:cubicBezTo>
                <a:moveTo>
                  <a:pt x="83" y="53"/>
                </a:moveTo>
                <a:cubicBezTo>
                  <a:pt x="81" y="53"/>
                  <a:pt x="79" y="52"/>
                  <a:pt x="77" y="52"/>
                </a:cubicBezTo>
                <a:cubicBezTo>
                  <a:pt x="76" y="51"/>
                  <a:pt x="76" y="51"/>
                  <a:pt x="75" y="50"/>
                </a:cubicBezTo>
                <a:cubicBezTo>
                  <a:pt x="75" y="50"/>
                  <a:pt x="75" y="49"/>
                  <a:pt x="75" y="48"/>
                </a:cubicBezTo>
                <a:cubicBezTo>
                  <a:pt x="75" y="47"/>
                  <a:pt x="75" y="46"/>
                  <a:pt x="76" y="45"/>
                </a:cubicBezTo>
                <a:cubicBezTo>
                  <a:pt x="81" y="41"/>
                  <a:pt x="85" y="38"/>
                  <a:pt x="88" y="34"/>
                </a:cubicBezTo>
                <a:cubicBezTo>
                  <a:pt x="90" y="32"/>
                  <a:pt x="92" y="30"/>
                  <a:pt x="94" y="29"/>
                </a:cubicBezTo>
                <a:cubicBezTo>
                  <a:pt x="95" y="28"/>
                  <a:pt x="97" y="27"/>
                  <a:pt x="99" y="26"/>
                </a:cubicBezTo>
                <a:cubicBezTo>
                  <a:pt x="108" y="24"/>
                  <a:pt x="117" y="22"/>
                  <a:pt x="125" y="22"/>
                </a:cubicBezTo>
                <a:cubicBezTo>
                  <a:pt x="136" y="22"/>
                  <a:pt x="147" y="24"/>
                  <a:pt x="157" y="28"/>
                </a:cubicBezTo>
                <a:cubicBezTo>
                  <a:pt x="162" y="31"/>
                  <a:pt x="168" y="33"/>
                  <a:pt x="174" y="34"/>
                </a:cubicBezTo>
                <a:cubicBezTo>
                  <a:pt x="174" y="34"/>
                  <a:pt x="174" y="34"/>
                  <a:pt x="174" y="34"/>
                </a:cubicBezTo>
                <a:cubicBezTo>
                  <a:pt x="175" y="34"/>
                  <a:pt x="176" y="34"/>
                  <a:pt x="176" y="34"/>
                </a:cubicBezTo>
                <a:cubicBezTo>
                  <a:pt x="182" y="34"/>
                  <a:pt x="188" y="32"/>
                  <a:pt x="192" y="28"/>
                </a:cubicBezTo>
                <a:cubicBezTo>
                  <a:pt x="192" y="28"/>
                  <a:pt x="192" y="28"/>
                  <a:pt x="192" y="28"/>
                </a:cubicBezTo>
                <a:cubicBezTo>
                  <a:pt x="197" y="34"/>
                  <a:pt x="201" y="41"/>
                  <a:pt x="204" y="48"/>
                </a:cubicBezTo>
                <a:cubicBezTo>
                  <a:pt x="207" y="56"/>
                  <a:pt x="209" y="65"/>
                  <a:pt x="210" y="74"/>
                </a:cubicBezTo>
                <a:cubicBezTo>
                  <a:pt x="204" y="77"/>
                  <a:pt x="198" y="79"/>
                  <a:pt x="193" y="82"/>
                </a:cubicBezTo>
                <a:cubicBezTo>
                  <a:pt x="180" y="72"/>
                  <a:pt x="166" y="63"/>
                  <a:pt x="151" y="56"/>
                </a:cubicBezTo>
                <a:cubicBezTo>
                  <a:pt x="148" y="55"/>
                  <a:pt x="144" y="53"/>
                  <a:pt x="141" y="51"/>
                </a:cubicBezTo>
                <a:cubicBezTo>
                  <a:pt x="137" y="48"/>
                  <a:pt x="134" y="44"/>
                  <a:pt x="131" y="40"/>
                </a:cubicBezTo>
                <a:cubicBezTo>
                  <a:pt x="131" y="39"/>
                  <a:pt x="130" y="39"/>
                  <a:pt x="129" y="39"/>
                </a:cubicBezTo>
                <a:cubicBezTo>
                  <a:pt x="127" y="38"/>
                  <a:pt x="125" y="37"/>
                  <a:pt x="123" y="37"/>
                </a:cubicBezTo>
                <a:cubicBezTo>
                  <a:pt x="123" y="37"/>
                  <a:pt x="123" y="37"/>
                  <a:pt x="123" y="37"/>
                </a:cubicBezTo>
                <a:cubicBezTo>
                  <a:pt x="117" y="37"/>
                  <a:pt x="111" y="40"/>
                  <a:pt x="106" y="42"/>
                </a:cubicBezTo>
                <a:cubicBezTo>
                  <a:pt x="99" y="46"/>
                  <a:pt x="93" y="51"/>
                  <a:pt x="87" y="52"/>
                </a:cubicBezTo>
                <a:cubicBezTo>
                  <a:pt x="86" y="53"/>
                  <a:pt x="85" y="53"/>
                  <a:pt x="83" y="53"/>
                </a:cubicBezTo>
                <a:moveTo>
                  <a:pt x="38" y="85"/>
                </a:move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3"/>
                  <a:pt x="38" y="83"/>
                </a:cubicBezTo>
                <a:cubicBezTo>
                  <a:pt x="38" y="81"/>
                  <a:pt x="38" y="80"/>
                  <a:pt x="38" y="79"/>
                </a:cubicBezTo>
                <a:cubicBezTo>
                  <a:pt x="38" y="60"/>
                  <a:pt x="44" y="42"/>
                  <a:pt x="54" y="27"/>
                </a:cubicBezTo>
                <a:cubicBezTo>
                  <a:pt x="56" y="25"/>
                  <a:pt x="57" y="23"/>
                  <a:pt x="59" y="23"/>
                </a:cubicBezTo>
                <a:cubicBezTo>
                  <a:pt x="59" y="22"/>
                  <a:pt x="60" y="22"/>
                  <a:pt x="61" y="22"/>
                </a:cubicBezTo>
                <a:cubicBezTo>
                  <a:pt x="62" y="22"/>
                  <a:pt x="63" y="23"/>
                  <a:pt x="63" y="23"/>
                </a:cubicBezTo>
                <a:cubicBezTo>
                  <a:pt x="63" y="24"/>
                  <a:pt x="64" y="24"/>
                  <a:pt x="64" y="26"/>
                </a:cubicBezTo>
                <a:cubicBezTo>
                  <a:pt x="64" y="26"/>
                  <a:pt x="64" y="26"/>
                  <a:pt x="64" y="27"/>
                </a:cubicBezTo>
                <a:cubicBezTo>
                  <a:pt x="63" y="27"/>
                  <a:pt x="63" y="27"/>
                  <a:pt x="63" y="27"/>
                </a:cubicBezTo>
                <a:cubicBezTo>
                  <a:pt x="62" y="27"/>
                  <a:pt x="62" y="27"/>
                  <a:pt x="61" y="27"/>
                </a:cubicBezTo>
                <a:cubicBezTo>
                  <a:pt x="61" y="27"/>
                  <a:pt x="61" y="27"/>
                  <a:pt x="61" y="27"/>
                </a:cubicBezTo>
                <a:cubicBezTo>
                  <a:pt x="61" y="27"/>
                  <a:pt x="61" y="27"/>
                  <a:pt x="61" y="27"/>
                </a:cubicBezTo>
                <a:cubicBezTo>
                  <a:pt x="60" y="27"/>
                  <a:pt x="59" y="28"/>
                  <a:pt x="59" y="28"/>
                </a:cubicBezTo>
                <a:cubicBezTo>
                  <a:pt x="58" y="29"/>
                  <a:pt x="58" y="29"/>
                  <a:pt x="57" y="30"/>
                </a:cubicBezTo>
                <a:cubicBezTo>
                  <a:pt x="46" y="43"/>
                  <a:pt x="40" y="61"/>
                  <a:pt x="40" y="78"/>
                </a:cubicBezTo>
                <a:cubicBezTo>
                  <a:pt x="40" y="78"/>
                  <a:pt x="40" y="78"/>
                  <a:pt x="40" y="78"/>
                </a:cubicBezTo>
                <a:cubicBezTo>
                  <a:pt x="40" y="79"/>
                  <a:pt x="41" y="80"/>
                  <a:pt x="42" y="81"/>
                </a:cubicBezTo>
                <a:cubicBezTo>
                  <a:pt x="43" y="81"/>
                  <a:pt x="43" y="81"/>
                  <a:pt x="43" y="81"/>
                </a:cubicBezTo>
                <a:cubicBezTo>
                  <a:pt x="42" y="82"/>
                  <a:pt x="41" y="83"/>
                  <a:pt x="40" y="84"/>
                </a:cubicBezTo>
                <a:cubicBezTo>
                  <a:pt x="39" y="85"/>
                  <a:pt x="39" y="85"/>
                  <a:pt x="39" y="85"/>
                </a:cubicBezTo>
                <a:cubicBezTo>
                  <a:pt x="38" y="85"/>
                  <a:pt x="38" y="85"/>
                  <a:pt x="38" y="85"/>
                </a:cubicBezTo>
                <a:moveTo>
                  <a:pt x="189" y="24"/>
                </a:moveTo>
                <a:cubicBezTo>
                  <a:pt x="189" y="24"/>
                  <a:pt x="189" y="24"/>
                  <a:pt x="189" y="23"/>
                </a:cubicBezTo>
                <a:cubicBezTo>
                  <a:pt x="189" y="22"/>
                  <a:pt x="189" y="21"/>
                  <a:pt x="190" y="20"/>
                </a:cubicBezTo>
                <a:cubicBezTo>
                  <a:pt x="190" y="19"/>
                  <a:pt x="191" y="18"/>
                  <a:pt x="191" y="18"/>
                </a:cubicBezTo>
                <a:cubicBezTo>
                  <a:pt x="191" y="18"/>
                  <a:pt x="191" y="18"/>
                  <a:pt x="191" y="18"/>
                </a:cubicBezTo>
                <a:cubicBezTo>
                  <a:pt x="192" y="18"/>
                  <a:pt x="193" y="18"/>
                  <a:pt x="195" y="19"/>
                </a:cubicBezTo>
                <a:cubicBezTo>
                  <a:pt x="201" y="22"/>
                  <a:pt x="211" y="34"/>
                  <a:pt x="218" y="65"/>
                </a:cubicBezTo>
                <a:cubicBezTo>
                  <a:pt x="219" y="67"/>
                  <a:pt x="219" y="69"/>
                  <a:pt x="219" y="71"/>
                </a:cubicBezTo>
                <a:cubicBezTo>
                  <a:pt x="219" y="74"/>
                  <a:pt x="219" y="77"/>
                  <a:pt x="218" y="79"/>
                </a:cubicBezTo>
                <a:cubicBezTo>
                  <a:pt x="217" y="80"/>
                  <a:pt x="217" y="80"/>
                  <a:pt x="217" y="80"/>
                </a:cubicBezTo>
                <a:cubicBezTo>
                  <a:pt x="217" y="80"/>
                  <a:pt x="216" y="81"/>
                  <a:pt x="216" y="81"/>
                </a:cubicBezTo>
                <a:cubicBezTo>
                  <a:pt x="215" y="81"/>
                  <a:pt x="214" y="81"/>
                  <a:pt x="214" y="81"/>
                </a:cubicBezTo>
                <a:cubicBezTo>
                  <a:pt x="213" y="81"/>
                  <a:pt x="213" y="81"/>
                  <a:pt x="212" y="81"/>
                </a:cubicBezTo>
                <a:cubicBezTo>
                  <a:pt x="212" y="81"/>
                  <a:pt x="212" y="81"/>
                  <a:pt x="212" y="81"/>
                </a:cubicBezTo>
                <a:cubicBezTo>
                  <a:pt x="212" y="81"/>
                  <a:pt x="212" y="81"/>
                  <a:pt x="212" y="81"/>
                </a:cubicBezTo>
                <a:cubicBezTo>
                  <a:pt x="211" y="80"/>
                  <a:pt x="211" y="80"/>
                  <a:pt x="210" y="79"/>
                </a:cubicBezTo>
                <a:cubicBezTo>
                  <a:pt x="211" y="79"/>
                  <a:pt x="212" y="79"/>
                  <a:pt x="213" y="78"/>
                </a:cubicBezTo>
                <a:cubicBezTo>
                  <a:pt x="213" y="78"/>
                  <a:pt x="213" y="78"/>
                  <a:pt x="213" y="78"/>
                </a:cubicBezTo>
                <a:cubicBezTo>
                  <a:pt x="214" y="78"/>
                  <a:pt x="215" y="77"/>
                  <a:pt x="215" y="76"/>
                </a:cubicBezTo>
                <a:cubicBezTo>
                  <a:pt x="214" y="66"/>
                  <a:pt x="212" y="56"/>
                  <a:pt x="208" y="46"/>
                </a:cubicBezTo>
                <a:cubicBezTo>
                  <a:pt x="205" y="38"/>
                  <a:pt x="201" y="30"/>
                  <a:pt x="194" y="24"/>
                </a:cubicBezTo>
                <a:cubicBezTo>
                  <a:pt x="194" y="23"/>
                  <a:pt x="193" y="23"/>
                  <a:pt x="193" y="23"/>
                </a:cubicBezTo>
                <a:cubicBezTo>
                  <a:pt x="193" y="23"/>
                  <a:pt x="193" y="23"/>
                  <a:pt x="193" y="23"/>
                </a:cubicBezTo>
                <a:cubicBezTo>
                  <a:pt x="192" y="23"/>
                  <a:pt x="192" y="23"/>
                  <a:pt x="192" y="23"/>
                </a:cubicBezTo>
                <a:cubicBezTo>
                  <a:pt x="192" y="23"/>
                  <a:pt x="192" y="23"/>
                  <a:pt x="192" y="23"/>
                </a:cubicBezTo>
                <a:cubicBezTo>
                  <a:pt x="191" y="23"/>
                  <a:pt x="190" y="23"/>
                  <a:pt x="190" y="24"/>
                </a:cubicBezTo>
                <a:cubicBezTo>
                  <a:pt x="190" y="24"/>
                  <a:pt x="190" y="24"/>
                  <a:pt x="190" y="24"/>
                </a:cubicBezTo>
                <a:cubicBezTo>
                  <a:pt x="189" y="24"/>
                  <a:pt x="189" y="24"/>
                  <a:pt x="189" y="24"/>
                </a:cubicBezTo>
                <a:moveTo>
                  <a:pt x="192" y="13"/>
                </a:moveTo>
                <a:cubicBezTo>
                  <a:pt x="192" y="12"/>
                  <a:pt x="192" y="12"/>
                  <a:pt x="192" y="12"/>
                </a:cubicBezTo>
                <a:cubicBezTo>
                  <a:pt x="192" y="13"/>
                  <a:pt x="192" y="13"/>
                  <a:pt x="192" y="13"/>
                </a:cubicBezTo>
                <a:moveTo>
                  <a:pt x="219" y="0"/>
                </a:moveTo>
                <a:cubicBezTo>
                  <a:pt x="219" y="0"/>
                  <a:pt x="218" y="0"/>
                  <a:pt x="218" y="0"/>
                </a:cubicBezTo>
                <a:cubicBezTo>
                  <a:pt x="217" y="1"/>
                  <a:pt x="215" y="2"/>
                  <a:pt x="212" y="3"/>
                </a:cubicBezTo>
                <a:cubicBezTo>
                  <a:pt x="208" y="5"/>
                  <a:pt x="202" y="8"/>
                  <a:pt x="198" y="9"/>
                </a:cubicBezTo>
                <a:cubicBezTo>
                  <a:pt x="196" y="10"/>
                  <a:pt x="194" y="11"/>
                  <a:pt x="193" y="12"/>
                </a:cubicBezTo>
                <a:cubicBezTo>
                  <a:pt x="192" y="12"/>
                  <a:pt x="191" y="12"/>
                  <a:pt x="191" y="12"/>
                </a:cubicBezTo>
                <a:cubicBezTo>
                  <a:pt x="190" y="12"/>
                  <a:pt x="190" y="12"/>
                  <a:pt x="190" y="12"/>
                </a:cubicBezTo>
                <a:cubicBezTo>
                  <a:pt x="190" y="13"/>
                  <a:pt x="190" y="13"/>
                  <a:pt x="190" y="13"/>
                </a:cubicBezTo>
                <a:cubicBezTo>
                  <a:pt x="190" y="13"/>
                  <a:pt x="190" y="13"/>
                  <a:pt x="190" y="13"/>
                </a:cubicBezTo>
                <a:cubicBezTo>
                  <a:pt x="189" y="13"/>
                  <a:pt x="189" y="13"/>
                  <a:pt x="189" y="13"/>
                </a:cubicBezTo>
                <a:cubicBezTo>
                  <a:pt x="189" y="13"/>
                  <a:pt x="189" y="13"/>
                  <a:pt x="189" y="13"/>
                </a:cubicBezTo>
                <a:cubicBezTo>
                  <a:pt x="187" y="14"/>
                  <a:pt x="186" y="16"/>
                  <a:pt x="185" y="18"/>
                </a:cubicBezTo>
                <a:cubicBezTo>
                  <a:pt x="185" y="19"/>
                  <a:pt x="184" y="21"/>
                  <a:pt x="184" y="23"/>
                </a:cubicBezTo>
                <a:cubicBezTo>
                  <a:pt x="184" y="24"/>
                  <a:pt x="185" y="25"/>
                  <a:pt x="185" y="26"/>
                </a:cubicBezTo>
                <a:cubicBezTo>
                  <a:pt x="185" y="27"/>
                  <a:pt x="185" y="27"/>
                  <a:pt x="185" y="27"/>
                </a:cubicBezTo>
                <a:cubicBezTo>
                  <a:pt x="182" y="28"/>
                  <a:pt x="179" y="29"/>
                  <a:pt x="176" y="29"/>
                </a:cubicBezTo>
                <a:cubicBezTo>
                  <a:pt x="176" y="29"/>
                  <a:pt x="176" y="29"/>
                  <a:pt x="176" y="29"/>
                </a:cubicBezTo>
                <a:cubicBezTo>
                  <a:pt x="176" y="29"/>
                  <a:pt x="175" y="29"/>
                  <a:pt x="175" y="29"/>
                </a:cubicBezTo>
                <a:cubicBezTo>
                  <a:pt x="175" y="29"/>
                  <a:pt x="175" y="29"/>
                  <a:pt x="175" y="29"/>
                </a:cubicBezTo>
                <a:cubicBezTo>
                  <a:pt x="169" y="29"/>
                  <a:pt x="164" y="26"/>
                  <a:pt x="159" y="24"/>
                </a:cubicBezTo>
                <a:cubicBezTo>
                  <a:pt x="148" y="20"/>
                  <a:pt x="137" y="18"/>
                  <a:pt x="125" y="18"/>
                </a:cubicBezTo>
                <a:cubicBezTo>
                  <a:pt x="116" y="18"/>
                  <a:pt x="107" y="19"/>
                  <a:pt x="98" y="22"/>
                </a:cubicBezTo>
                <a:cubicBezTo>
                  <a:pt x="96" y="23"/>
                  <a:pt x="93" y="23"/>
                  <a:pt x="91" y="25"/>
                </a:cubicBezTo>
                <a:cubicBezTo>
                  <a:pt x="89" y="27"/>
                  <a:pt x="87" y="29"/>
                  <a:pt x="85" y="31"/>
                </a:cubicBezTo>
                <a:cubicBezTo>
                  <a:pt x="84" y="31"/>
                  <a:pt x="84" y="31"/>
                  <a:pt x="84" y="32"/>
                </a:cubicBezTo>
                <a:cubicBezTo>
                  <a:pt x="83" y="32"/>
                  <a:pt x="83" y="32"/>
                  <a:pt x="83" y="32"/>
                </a:cubicBezTo>
                <a:cubicBezTo>
                  <a:pt x="78" y="30"/>
                  <a:pt x="73" y="29"/>
                  <a:pt x="68" y="28"/>
                </a:cubicBezTo>
                <a:cubicBezTo>
                  <a:pt x="68" y="27"/>
                  <a:pt x="68" y="26"/>
                  <a:pt x="68" y="26"/>
                </a:cubicBezTo>
                <a:cubicBezTo>
                  <a:pt x="68" y="24"/>
                  <a:pt x="68" y="22"/>
                  <a:pt x="67" y="20"/>
                </a:cubicBezTo>
                <a:cubicBezTo>
                  <a:pt x="66" y="20"/>
                  <a:pt x="66" y="19"/>
                  <a:pt x="65" y="19"/>
                </a:cubicBezTo>
                <a:cubicBezTo>
                  <a:pt x="65" y="18"/>
                  <a:pt x="65" y="18"/>
                  <a:pt x="64" y="17"/>
                </a:cubicBezTo>
                <a:cubicBezTo>
                  <a:pt x="64" y="17"/>
                  <a:pt x="62" y="16"/>
                  <a:pt x="61" y="15"/>
                </a:cubicBezTo>
                <a:cubicBezTo>
                  <a:pt x="55" y="12"/>
                  <a:pt x="46" y="7"/>
                  <a:pt x="40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40" y="4"/>
                  <a:pt x="39" y="4"/>
                  <a:pt x="39" y="4"/>
                </a:cubicBezTo>
                <a:cubicBezTo>
                  <a:pt x="38" y="4"/>
                  <a:pt x="37" y="4"/>
                  <a:pt x="37" y="5"/>
                </a:cubicBezTo>
                <a:cubicBezTo>
                  <a:pt x="36" y="6"/>
                  <a:pt x="36" y="7"/>
                  <a:pt x="38" y="8"/>
                </a:cubicBezTo>
                <a:cubicBezTo>
                  <a:pt x="38" y="8"/>
                  <a:pt x="38" y="8"/>
                  <a:pt x="38" y="8"/>
                </a:cubicBezTo>
                <a:cubicBezTo>
                  <a:pt x="38" y="8"/>
                  <a:pt x="38" y="8"/>
                  <a:pt x="38" y="8"/>
                </a:cubicBezTo>
                <a:cubicBezTo>
                  <a:pt x="41" y="10"/>
                  <a:pt x="47" y="13"/>
                  <a:pt x="52" y="16"/>
                </a:cubicBezTo>
                <a:cubicBezTo>
                  <a:pt x="53" y="17"/>
                  <a:pt x="55" y="18"/>
                  <a:pt x="56" y="18"/>
                </a:cubicBezTo>
                <a:cubicBezTo>
                  <a:pt x="53" y="20"/>
                  <a:pt x="52" y="22"/>
                  <a:pt x="50" y="24"/>
                </a:cubicBezTo>
                <a:cubicBezTo>
                  <a:pt x="40" y="39"/>
                  <a:pt x="34" y="56"/>
                  <a:pt x="33" y="73"/>
                </a:cubicBezTo>
                <a:cubicBezTo>
                  <a:pt x="33" y="73"/>
                  <a:pt x="33" y="73"/>
                  <a:pt x="33" y="73"/>
                </a:cubicBezTo>
                <a:cubicBezTo>
                  <a:pt x="33" y="73"/>
                  <a:pt x="33" y="73"/>
                  <a:pt x="32" y="73"/>
                </a:cubicBezTo>
                <a:cubicBezTo>
                  <a:pt x="32" y="73"/>
                  <a:pt x="32" y="73"/>
                  <a:pt x="31" y="73"/>
                </a:cubicBezTo>
                <a:cubicBezTo>
                  <a:pt x="28" y="76"/>
                  <a:pt x="26" y="80"/>
                  <a:pt x="23" y="84"/>
                </a:cubicBezTo>
                <a:cubicBezTo>
                  <a:pt x="22" y="84"/>
                  <a:pt x="21" y="83"/>
                  <a:pt x="20" y="83"/>
                </a:cubicBezTo>
                <a:cubicBezTo>
                  <a:pt x="23" y="78"/>
                  <a:pt x="26" y="74"/>
                  <a:pt x="30" y="70"/>
                </a:cubicBezTo>
                <a:cubicBezTo>
                  <a:pt x="30" y="70"/>
                  <a:pt x="30" y="69"/>
                  <a:pt x="29" y="69"/>
                </a:cubicBezTo>
                <a:cubicBezTo>
                  <a:pt x="29" y="68"/>
                  <a:pt x="29" y="68"/>
                  <a:pt x="29" y="68"/>
                </a:cubicBezTo>
                <a:cubicBezTo>
                  <a:pt x="28" y="68"/>
                  <a:pt x="28" y="68"/>
                  <a:pt x="28" y="69"/>
                </a:cubicBezTo>
                <a:cubicBezTo>
                  <a:pt x="24" y="73"/>
                  <a:pt x="21" y="77"/>
                  <a:pt x="18" y="81"/>
                </a:cubicBezTo>
                <a:cubicBezTo>
                  <a:pt x="17" y="81"/>
                  <a:pt x="16" y="81"/>
                  <a:pt x="16" y="80"/>
                </a:cubicBezTo>
                <a:cubicBezTo>
                  <a:pt x="18" y="77"/>
                  <a:pt x="21" y="73"/>
                  <a:pt x="24" y="69"/>
                </a:cubicBezTo>
                <a:cubicBezTo>
                  <a:pt x="24" y="68"/>
                  <a:pt x="24" y="68"/>
                  <a:pt x="23" y="67"/>
                </a:cubicBezTo>
                <a:cubicBezTo>
                  <a:pt x="23" y="67"/>
                  <a:pt x="23" y="67"/>
                  <a:pt x="23" y="67"/>
                </a:cubicBezTo>
                <a:cubicBezTo>
                  <a:pt x="22" y="67"/>
                  <a:pt x="22" y="67"/>
                  <a:pt x="22" y="68"/>
                </a:cubicBezTo>
                <a:cubicBezTo>
                  <a:pt x="19" y="72"/>
                  <a:pt x="16" y="75"/>
                  <a:pt x="13" y="79"/>
                </a:cubicBezTo>
                <a:cubicBezTo>
                  <a:pt x="12" y="79"/>
                  <a:pt x="12" y="79"/>
                  <a:pt x="12" y="79"/>
                </a:cubicBezTo>
                <a:cubicBezTo>
                  <a:pt x="13" y="78"/>
                  <a:pt x="13" y="78"/>
                  <a:pt x="12" y="77"/>
                </a:cubicBezTo>
                <a:cubicBezTo>
                  <a:pt x="12" y="77"/>
                  <a:pt x="12" y="77"/>
                  <a:pt x="12" y="77"/>
                </a:cubicBezTo>
                <a:cubicBezTo>
                  <a:pt x="12" y="77"/>
                  <a:pt x="12" y="77"/>
                  <a:pt x="12" y="77"/>
                </a:cubicBezTo>
                <a:cubicBezTo>
                  <a:pt x="15" y="72"/>
                  <a:pt x="18" y="68"/>
                  <a:pt x="21" y="63"/>
                </a:cubicBezTo>
                <a:cubicBezTo>
                  <a:pt x="22" y="63"/>
                  <a:pt x="22" y="62"/>
                  <a:pt x="21" y="62"/>
                </a:cubicBezTo>
                <a:cubicBezTo>
                  <a:pt x="21" y="62"/>
                  <a:pt x="21" y="61"/>
                  <a:pt x="20" y="61"/>
                </a:cubicBezTo>
                <a:cubicBezTo>
                  <a:pt x="20" y="61"/>
                  <a:pt x="20" y="62"/>
                  <a:pt x="19" y="62"/>
                </a:cubicBezTo>
                <a:cubicBezTo>
                  <a:pt x="16" y="66"/>
                  <a:pt x="13" y="71"/>
                  <a:pt x="10" y="75"/>
                </a:cubicBezTo>
                <a:cubicBezTo>
                  <a:pt x="10" y="76"/>
                  <a:pt x="10" y="76"/>
                  <a:pt x="9" y="77"/>
                </a:cubicBezTo>
                <a:cubicBezTo>
                  <a:pt x="8" y="76"/>
                  <a:pt x="7" y="76"/>
                  <a:pt x="6" y="75"/>
                </a:cubicBezTo>
                <a:cubicBezTo>
                  <a:pt x="9" y="71"/>
                  <a:pt x="12" y="66"/>
                  <a:pt x="15" y="62"/>
                </a:cubicBezTo>
                <a:cubicBezTo>
                  <a:pt x="16" y="61"/>
                  <a:pt x="16" y="61"/>
                  <a:pt x="16" y="60"/>
                </a:cubicBezTo>
                <a:cubicBezTo>
                  <a:pt x="17" y="60"/>
                  <a:pt x="16" y="59"/>
                  <a:pt x="16" y="59"/>
                </a:cubicBezTo>
                <a:cubicBezTo>
                  <a:pt x="16" y="58"/>
                  <a:pt x="15" y="58"/>
                  <a:pt x="15" y="58"/>
                </a:cubicBezTo>
                <a:cubicBezTo>
                  <a:pt x="15" y="58"/>
                  <a:pt x="14" y="59"/>
                  <a:pt x="14" y="59"/>
                </a:cubicBezTo>
                <a:cubicBezTo>
                  <a:pt x="14" y="59"/>
                  <a:pt x="14" y="60"/>
                  <a:pt x="13" y="60"/>
                </a:cubicBezTo>
                <a:cubicBezTo>
                  <a:pt x="10" y="65"/>
                  <a:pt x="7" y="69"/>
                  <a:pt x="4" y="73"/>
                </a:cubicBezTo>
                <a:cubicBezTo>
                  <a:pt x="4" y="73"/>
                  <a:pt x="4" y="73"/>
                  <a:pt x="4" y="73"/>
                </a:cubicBezTo>
                <a:cubicBezTo>
                  <a:pt x="4" y="73"/>
                  <a:pt x="4" y="73"/>
                  <a:pt x="4" y="73"/>
                </a:cubicBezTo>
                <a:cubicBezTo>
                  <a:pt x="4" y="72"/>
                  <a:pt x="4" y="72"/>
                  <a:pt x="4" y="72"/>
                </a:cubicBezTo>
                <a:cubicBezTo>
                  <a:pt x="7" y="67"/>
                  <a:pt x="9" y="62"/>
                  <a:pt x="11" y="57"/>
                </a:cubicBezTo>
                <a:cubicBezTo>
                  <a:pt x="11" y="57"/>
                  <a:pt x="11" y="56"/>
                  <a:pt x="11" y="56"/>
                </a:cubicBezTo>
                <a:cubicBezTo>
                  <a:pt x="11" y="55"/>
                  <a:pt x="11" y="55"/>
                  <a:pt x="11" y="55"/>
                </a:cubicBezTo>
                <a:cubicBezTo>
                  <a:pt x="11" y="55"/>
                  <a:pt x="10" y="55"/>
                  <a:pt x="10" y="55"/>
                </a:cubicBezTo>
                <a:cubicBezTo>
                  <a:pt x="10" y="55"/>
                  <a:pt x="9" y="55"/>
                  <a:pt x="9" y="55"/>
                </a:cubicBezTo>
                <a:cubicBezTo>
                  <a:pt x="9" y="55"/>
                  <a:pt x="9" y="56"/>
                  <a:pt x="9" y="57"/>
                </a:cubicBezTo>
                <a:cubicBezTo>
                  <a:pt x="6" y="62"/>
                  <a:pt x="4" y="67"/>
                  <a:pt x="1" y="72"/>
                </a:cubicBezTo>
                <a:cubicBezTo>
                  <a:pt x="1" y="73"/>
                  <a:pt x="1" y="73"/>
                  <a:pt x="1" y="73"/>
                </a:cubicBezTo>
                <a:cubicBezTo>
                  <a:pt x="1" y="74"/>
                  <a:pt x="1" y="74"/>
                  <a:pt x="1" y="74"/>
                </a:cubicBezTo>
                <a:cubicBezTo>
                  <a:pt x="0" y="74"/>
                  <a:pt x="0" y="75"/>
                  <a:pt x="0" y="76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77"/>
                  <a:pt x="1" y="78"/>
                  <a:pt x="1" y="78"/>
                </a:cubicBezTo>
                <a:cubicBezTo>
                  <a:pt x="2" y="79"/>
                  <a:pt x="2" y="79"/>
                  <a:pt x="2" y="79"/>
                </a:cubicBezTo>
                <a:cubicBezTo>
                  <a:pt x="2" y="79"/>
                  <a:pt x="2" y="79"/>
                  <a:pt x="2" y="79"/>
                </a:cubicBezTo>
                <a:cubicBezTo>
                  <a:pt x="3" y="79"/>
                  <a:pt x="3" y="79"/>
                  <a:pt x="3" y="79"/>
                </a:cubicBezTo>
                <a:cubicBezTo>
                  <a:pt x="11" y="83"/>
                  <a:pt x="17" y="87"/>
                  <a:pt x="26" y="91"/>
                </a:cubicBezTo>
                <a:cubicBezTo>
                  <a:pt x="27" y="91"/>
                  <a:pt x="28" y="92"/>
                  <a:pt x="30" y="93"/>
                </a:cubicBezTo>
                <a:cubicBezTo>
                  <a:pt x="31" y="94"/>
                  <a:pt x="32" y="94"/>
                  <a:pt x="33" y="94"/>
                </a:cubicBezTo>
                <a:cubicBezTo>
                  <a:pt x="34" y="95"/>
                  <a:pt x="35" y="95"/>
                  <a:pt x="36" y="95"/>
                </a:cubicBezTo>
                <a:cubicBezTo>
                  <a:pt x="36" y="95"/>
                  <a:pt x="36" y="95"/>
                  <a:pt x="36" y="95"/>
                </a:cubicBezTo>
                <a:cubicBezTo>
                  <a:pt x="36" y="95"/>
                  <a:pt x="36" y="95"/>
                  <a:pt x="36" y="95"/>
                </a:cubicBezTo>
                <a:cubicBezTo>
                  <a:pt x="38" y="95"/>
                  <a:pt x="41" y="94"/>
                  <a:pt x="44" y="92"/>
                </a:cubicBezTo>
                <a:cubicBezTo>
                  <a:pt x="46" y="91"/>
                  <a:pt x="49" y="88"/>
                  <a:pt x="52" y="84"/>
                </a:cubicBezTo>
                <a:cubicBezTo>
                  <a:pt x="59" y="88"/>
                  <a:pt x="65" y="94"/>
                  <a:pt x="69" y="100"/>
                </a:cubicBezTo>
                <a:cubicBezTo>
                  <a:pt x="69" y="101"/>
                  <a:pt x="69" y="101"/>
                  <a:pt x="69" y="101"/>
                </a:cubicBezTo>
                <a:cubicBezTo>
                  <a:pt x="69" y="102"/>
                  <a:pt x="68" y="104"/>
                  <a:pt x="68" y="105"/>
                </a:cubicBezTo>
                <a:cubicBezTo>
                  <a:pt x="67" y="106"/>
                  <a:pt x="67" y="107"/>
                  <a:pt x="67" y="109"/>
                </a:cubicBezTo>
                <a:cubicBezTo>
                  <a:pt x="67" y="109"/>
                  <a:pt x="67" y="109"/>
                  <a:pt x="67" y="109"/>
                </a:cubicBezTo>
                <a:cubicBezTo>
                  <a:pt x="67" y="111"/>
                  <a:pt x="68" y="113"/>
                  <a:pt x="69" y="114"/>
                </a:cubicBezTo>
                <a:cubicBezTo>
                  <a:pt x="70" y="116"/>
                  <a:pt x="71" y="117"/>
                  <a:pt x="73" y="117"/>
                </a:cubicBezTo>
                <a:cubicBezTo>
                  <a:pt x="74" y="117"/>
                  <a:pt x="74" y="117"/>
                  <a:pt x="75" y="117"/>
                </a:cubicBezTo>
                <a:cubicBezTo>
                  <a:pt x="76" y="117"/>
                  <a:pt x="77" y="117"/>
                  <a:pt x="78" y="117"/>
                </a:cubicBezTo>
                <a:cubicBezTo>
                  <a:pt x="78" y="119"/>
                  <a:pt x="78" y="120"/>
                  <a:pt x="79" y="122"/>
                </a:cubicBezTo>
                <a:cubicBezTo>
                  <a:pt x="79" y="123"/>
                  <a:pt x="79" y="124"/>
                  <a:pt x="80" y="125"/>
                </a:cubicBezTo>
                <a:cubicBezTo>
                  <a:pt x="82" y="124"/>
                  <a:pt x="82" y="124"/>
                  <a:pt x="82" y="124"/>
                </a:cubicBezTo>
                <a:cubicBezTo>
                  <a:pt x="80" y="125"/>
                  <a:pt x="80" y="125"/>
                  <a:pt x="80" y="125"/>
                </a:cubicBezTo>
                <a:cubicBezTo>
                  <a:pt x="81" y="126"/>
                  <a:pt x="83" y="127"/>
                  <a:pt x="84" y="128"/>
                </a:cubicBezTo>
                <a:cubicBezTo>
                  <a:pt x="85" y="128"/>
                  <a:pt x="87" y="129"/>
                  <a:pt x="89" y="129"/>
                </a:cubicBezTo>
                <a:cubicBezTo>
                  <a:pt x="90" y="129"/>
                  <a:pt x="92" y="128"/>
                  <a:pt x="93" y="128"/>
                </a:cubicBezTo>
                <a:cubicBezTo>
                  <a:pt x="93" y="127"/>
                  <a:pt x="93" y="127"/>
                  <a:pt x="93" y="127"/>
                </a:cubicBezTo>
                <a:cubicBezTo>
                  <a:pt x="93" y="129"/>
                  <a:pt x="94" y="131"/>
                  <a:pt x="95" y="132"/>
                </a:cubicBezTo>
                <a:cubicBezTo>
                  <a:pt x="97" y="135"/>
                  <a:pt x="100" y="138"/>
                  <a:pt x="104" y="138"/>
                </a:cubicBezTo>
                <a:cubicBezTo>
                  <a:pt x="104" y="138"/>
                  <a:pt x="105" y="138"/>
                  <a:pt x="105" y="138"/>
                </a:cubicBezTo>
                <a:cubicBezTo>
                  <a:pt x="105" y="138"/>
                  <a:pt x="106" y="137"/>
                  <a:pt x="107" y="137"/>
                </a:cubicBezTo>
                <a:cubicBezTo>
                  <a:pt x="107" y="139"/>
                  <a:pt x="108" y="141"/>
                  <a:pt x="110" y="142"/>
                </a:cubicBezTo>
                <a:cubicBezTo>
                  <a:pt x="112" y="144"/>
                  <a:pt x="114" y="144"/>
                  <a:pt x="116" y="144"/>
                </a:cubicBezTo>
                <a:cubicBezTo>
                  <a:pt x="116" y="144"/>
                  <a:pt x="116" y="144"/>
                  <a:pt x="116" y="144"/>
                </a:cubicBezTo>
                <a:cubicBezTo>
                  <a:pt x="116" y="144"/>
                  <a:pt x="116" y="144"/>
                  <a:pt x="116" y="144"/>
                </a:cubicBezTo>
                <a:cubicBezTo>
                  <a:pt x="118" y="144"/>
                  <a:pt x="121" y="143"/>
                  <a:pt x="122" y="140"/>
                </a:cubicBezTo>
                <a:cubicBezTo>
                  <a:pt x="123" y="139"/>
                  <a:pt x="124" y="138"/>
                  <a:pt x="124" y="137"/>
                </a:cubicBezTo>
                <a:cubicBezTo>
                  <a:pt x="129" y="141"/>
                  <a:pt x="132" y="143"/>
                  <a:pt x="138" y="145"/>
                </a:cubicBezTo>
                <a:cubicBezTo>
                  <a:pt x="140" y="145"/>
                  <a:pt x="141" y="146"/>
                  <a:pt x="143" y="146"/>
                </a:cubicBezTo>
                <a:cubicBezTo>
                  <a:pt x="144" y="146"/>
                  <a:pt x="144" y="146"/>
                  <a:pt x="144" y="146"/>
                </a:cubicBezTo>
                <a:cubicBezTo>
                  <a:pt x="144" y="146"/>
                  <a:pt x="144" y="146"/>
                  <a:pt x="144" y="146"/>
                </a:cubicBezTo>
                <a:cubicBezTo>
                  <a:pt x="146" y="145"/>
                  <a:pt x="148" y="145"/>
                  <a:pt x="150" y="144"/>
                </a:cubicBezTo>
                <a:cubicBezTo>
                  <a:pt x="152" y="142"/>
                  <a:pt x="153" y="140"/>
                  <a:pt x="154" y="138"/>
                </a:cubicBezTo>
                <a:cubicBezTo>
                  <a:pt x="154" y="137"/>
                  <a:pt x="154" y="136"/>
                  <a:pt x="154" y="135"/>
                </a:cubicBezTo>
                <a:cubicBezTo>
                  <a:pt x="154" y="135"/>
                  <a:pt x="154" y="134"/>
                  <a:pt x="154" y="134"/>
                </a:cubicBezTo>
                <a:cubicBezTo>
                  <a:pt x="154" y="134"/>
                  <a:pt x="155" y="134"/>
                  <a:pt x="155" y="134"/>
                </a:cubicBezTo>
                <a:cubicBezTo>
                  <a:pt x="155" y="134"/>
                  <a:pt x="155" y="134"/>
                  <a:pt x="155" y="134"/>
                </a:cubicBezTo>
                <a:cubicBezTo>
                  <a:pt x="157" y="134"/>
                  <a:pt x="158" y="135"/>
                  <a:pt x="159" y="135"/>
                </a:cubicBezTo>
                <a:cubicBezTo>
                  <a:pt x="163" y="135"/>
                  <a:pt x="167" y="133"/>
                  <a:pt x="169" y="130"/>
                </a:cubicBezTo>
                <a:cubicBezTo>
                  <a:pt x="170" y="129"/>
                  <a:pt x="171" y="128"/>
                  <a:pt x="172" y="126"/>
                </a:cubicBezTo>
                <a:cubicBezTo>
                  <a:pt x="172" y="125"/>
                  <a:pt x="172" y="124"/>
                  <a:pt x="172" y="122"/>
                </a:cubicBezTo>
                <a:cubicBezTo>
                  <a:pt x="173" y="122"/>
                  <a:pt x="174" y="123"/>
                  <a:pt x="175" y="123"/>
                </a:cubicBezTo>
                <a:cubicBezTo>
                  <a:pt x="178" y="123"/>
                  <a:pt x="180" y="122"/>
                  <a:pt x="183" y="120"/>
                </a:cubicBezTo>
                <a:cubicBezTo>
                  <a:pt x="187" y="118"/>
                  <a:pt x="190" y="114"/>
                  <a:pt x="190" y="109"/>
                </a:cubicBezTo>
                <a:cubicBezTo>
                  <a:pt x="190" y="109"/>
                  <a:pt x="191" y="110"/>
                  <a:pt x="192" y="110"/>
                </a:cubicBezTo>
                <a:cubicBezTo>
                  <a:pt x="192" y="110"/>
                  <a:pt x="192" y="110"/>
                  <a:pt x="192" y="110"/>
                </a:cubicBezTo>
                <a:cubicBezTo>
                  <a:pt x="192" y="110"/>
                  <a:pt x="193" y="110"/>
                  <a:pt x="193" y="110"/>
                </a:cubicBezTo>
                <a:cubicBezTo>
                  <a:pt x="197" y="110"/>
                  <a:pt x="201" y="107"/>
                  <a:pt x="203" y="104"/>
                </a:cubicBezTo>
                <a:cubicBezTo>
                  <a:pt x="205" y="102"/>
                  <a:pt x="205" y="100"/>
                  <a:pt x="205" y="97"/>
                </a:cubicBezTo>
                <a:cubicBezTo>
                  <a:pt x="205" y="95"/>
                  <a:pt x="205" y="93"/>
                  <a:pt x="203" y="91"/>
                </a:cubicBezTo>
                <a:cubicBezTo>
                  <a:pt x="202" y="89"/>
                  <a:pt x="200" y="87"/>
                  <a:pt x="199" y="86"/>
                </a:cubicBezTo>
                <a:cubicBezTo>
                  <a:pt x="198" y="86"/>
                  <a:pt x="198" y="85"/>
                  <a:pt x="197" y="85"/>
                </a:cubicBezTo>
                <a:cubicBezTo>
                  <a:pt x="198" y="84"/>
                  <a:pt x="199" y="84"/>
                  <a:pt x="200" y="84"/>
                </a:cubicBezTo>
                <a:cubicBezTo>
                  <a:pt x="201" y="85"/>
                  <a:pt x="203" y="87"/>
                  <a:pt x="206" y="89"/>
                </a:cubicBezTo>
                <a:cubicBezTo>
                  <a:pt x="209" y="91"/>
                  <a:pt x="212" y="93"/>
                  <a:pt x="215" y="93"/>
                </a:cubicBezTo>
                <a:cubicBezTo>
                  <a:pt x="215" y="93"/>
                  <a:pt x="215" y="93"/>
                  <a:pt x="215" y="93"/>
                </a:cubicBezTo>
                <a:cubicBezTo>
                  <a:pt x="216" y="93"/>
                  <a:pt x="216" y="93"/>
                  <a:pt x="216" y="93"/>
                </a:cubicBezTo>
                <a:cubicBezTo>
                  <a:pt x="216" y="93"/>
                  <a:pt x="217" y="93"/>
                  <a:pt x="217" y="93"/>
                </a:cubicBezTo>
                <a:cubicBezTo>
                  <a:pt x="218" y="93"/>
                  <a:pt x="220" y="92"/>
                  <a:pt x="221" y="91"/>
                </a:cubicBezTo>
                <a:cubicBezTo>
                  <a:pt x="223" y="90"/>
                  <a:pt x="224" y="90"/>
                  <a:pt x="224" y="90"/>
                </a:cubicBezTo>
                <a:cubicBezTo>
                  <a:pt x="234" y="85"/>
                  <a:pt x="241" y="81"/>
                  <a:pt x="251" y="76"/>
                </a:cubicBezTo>
                <a:cubicBezTo>
                  <a:pt x="251" y="76"/>
                  <a:pt x="252" y="75"/>
                  <a:pt x="252" y="74"/>
                </a:cubicBezTo>
                <a:cubicBezTo>
                  <a:pt x="255" y="68"/>
                  <a:pt x="259" y="62"/>
                  <a:pt x="262" y="55"/>
                </a:cubicBezTo>
                <a:cubicBezTo>
                  <a:pt x="262" y="55"/>
                  <a:pt x="262" y="54"/>
                  <a:pt x="261" y="54"/>
                </a:cubicBezTo>
                <a:cubicBezTo>
                  <a:pt x="261" y="53"/>
                  <a:pt x="261" y="53"/>
                  <a:pt x="261" y="53"/>
                </a:cubicBezTo>
                <a:cubicBezTo>
                  <a:pt x="260" y="53"/>
                  <a:pt x="260" y="54"/>
                  <a:pt x="260" y="54"/>
                </a:cubicBezTo>
                <a:cubicBezTo>
                  <a:pt x="257" y="60"/>
                  <a:pt x="254" y="66"/>
                  <a:pt x="251" y="72"/>
                </a:cubicBezTo>
                <a:cubicBezTo>
                  <a:pt x="250" y="71"/>
                  <a:pt x="250" y="71"/>
                  <a:pt x="250" y="71"/>
                </a:cubicBezTo>
                <a:cubicBezTo>
                  <a:pt x="249" y="71"/>
                  <a:pt x="249" y="71"/>
                  <a:pt x="249" y="72"/>
                </a:cubicBezTo>
                <a:cubicBezTo>
                  <a:pt x="248" y="72"/>
                  <a:pt x="248" y="72"/>
                  <a:pt x="248" y="72"/>
                </a:cubicBezTo>
                <a:cubicBezTo>
                  <a:pt x="250" y="67"/>
                  <a:pt x="253" y="63"/>
                  <a:pt x="255" y="58"/>
                </a:cubicBezTo>
                <a:cubicBezTo>
                  <a:pt x="255" y="57"/>
                  <a:pt x="255" y="57"/>
                  <a:pt x="254" y="56"/>
                </a:cubicBezTo>
                <a:cubicBezTo>
                  <a:pt x="254" y="56"/>
                  <a:pt x="254" y="56"/>
                  <a:pt x="254" y="56"/>
                </a:cubicBezTo>
                <a:cubicBezTo>
                  <a:pt x="254" y="56"/>
                  <a:pt x="253" y="57"/>
                  <a:pt x="253" y="57"/>
                </a:cubicBezTo>
                <a:cubicBezTo>
                  <a:pt x="250" y="63"/>
                  <a:pt x="247" y="68"/>
                  <a:pt x="244" y="74"/>
                </a:cubicBezTo>
                <a:cubicBezTo>
                  <a:pt x="244" y="74"/>
                  <a:pt x="243" y="74"/>
                  <a:pt x="242" y="75"/>
                </a:cubicBezTo>
                <a:cubicBezTo>
                  <a:pt x="246" y="69"/>
                  <a:pt x="248" y="63"/>
                  <a:pt x="251" y="56"/>
                </a:cubicBezTo>
                <a:cubicBezTo>
                  <a:pt x="251" y="55"/>
                  <a:pt x="251" y="55"/>
                  <a:pt x="250" y="54"/>
                </a:cubicBezTo>
                <a:cubicBezTo>
                  <a:pt x="250" y="54"/>
                  <a:pt x="250" y="54"/>
                  <a:pt x="250" y="54"/>
                </a:cubicBezTo>
                <a:cubicBezTo>
                  <a:pt x="249" y="54"/>
                  <a:pt x="249" y="55"/>
                  <a:pt x="249" y="55"/>
                </a:cubicBezTo>
                <a:cubicBezTo>
                  <a:pt x="246" y="63"/>
                  <a:pt x="242" y="70"/>
                  <a:pt x="238" y="77"/>
                </a:cubicBezTo>
                <a:cubicBezTo>
                  <a:pt x="237" y="77"/>
                  <a:pt x="236" y="78"/>
                  <a:pt x="235" y="78"/>
                </a:cubicBezTo>
                <a:cubicBezTo>
                  <a:pt x="240" y="72"/>
                  <a:pt x="243" y="64"/>
                  <a:pt x="246" y="57"/>
                </a:cubicBezTo>
                <a:cubicBezTo>
                  <a:pt x="246" y="56"/>
                  <a:pt x="246" y="55"/>
                  <a:pt x="245" y="55"/>
                </a:cubicBezTo>
                <a:cubicBezTo>
                  <a:pt x="245" y="55"/>
                  <a:pt x="245" y="55"/>
                  <a:pt x="245" y="55"/>
                </a:cubicBezTo>
                <a:cubicBezTo>
                  <a:pt x="244" y="55"/>
                  <a:pt x="244" y="55"/>
                  <a:pt x="244" y="56"/>
                </a:cubicBezTo>
                <a:cubicBezTo>
                  <a:pt x="241" y="64"/>
                  <a:pt x="237" y="72"/>
                  <a:pt x="232" y="80"/>
                </a:cubicBezTo>
                <a:cubicBezTo>
                  <a:pt x="232" y="80"/>
                  <a:pt x="232" y="80"/>
                  <a:pt x="232" y="80"/>
                </a:cubicBezTo>
                <a:cubicBezTo>
                  <a:pt x="231" y="81"/>
                  <a:pt x="230" y="81"/>
                  <a:pt x="230" y="81"/>
                </a:cubicBezTo>
                <a:cubicBezTo>
                  <a:pt x="234" y="74"/>
                  <a:pt x="238" y="67"/>
                  <a:pt x="241" y="59"/>
                </a:cubicBezTo>
                <a:cubicBezTo>
                  <a:pt x="241" y="58"/>
                  <a:pt x="241" y="57"/>
                  <a:pt x="240" y="57"/>
                </a:cubicBezTo>
                <a:cubicBezTo>
                  <a:pt x="240" y="57"/>
                  <a:pt x="240" y="57"/>
                  <a:pt x="240" y="57"/>
                </a:cubicBezTo>
                <a:cubicBezTo>
                  <a:pt x="239" y="57"/>
                  <a:pt x="239" y="57"/>
                  <a:pt x="239" y="58"/>
                </a:cubicBezTo>
                <a:cubicBezTo>
                  <a:pt x="235" y="67"/>
                  <a:pt x="231" y="75"/>
                  <a:pt x="226" y="83"/>
                </a:cubicBezTo>
                <a:cubicBezTo>
                  <a:pt x="225" y="84"/>
                  <a:pt x="224" y="84"/>
                  <a:pt x="223" y="85"/>
                </a:cubicBezTo>
                <a:cubicBezTo>
                  <a:pt x="227" y="77"/>
                  <a:pt x="232" y="70"/>
                  <a:pt x="235" y="62"/>
                </a:cubicBezTo>
                <a:cubicBezTo>
                  <a:pt x="235" y="61"/>
                  <a:pt x="234" y="60"/>
                  <a:pt x="234" y="60"/>
                </a:cubicBezTo>
                <a:cubicBezTo>
                  <a:pt x="234" y="60"/>
                  <a:pt x="233" y="60"/>
                  <a:pt x="233" y="60"/>
                </a:cubicBezTo>
                <a:cubicBezTo>
                  <a:pt x="233" y="60"/>
                  <a:pt x="232" y="60"/>
                  <a:pt x="232" y="61"/>
                </a:cubicBezTo>
                <a:cubicBezTo>
                  <a:pt x="230" y="70"/>
                  <a:pt x="224" y="77"/>
                  <a:pt x="220" y="86"/>
                </a:cubicBezTo>
                <a:cubicBezTo>
                  <a:pt x="220" y="87"/>
                  <a:pt x="219" y="87"/>
                  <a:pt x="219" y="87"/>
                </a:cubicBezTo>
                <a:cubicBezTo>
                  <a:pt x="218" y="87"/>
                  <a:pt x="217" y="88"/>
                  <a:pt x="216" y="88"/>
                </a:cubicBezTo>
                <a:cubicBezTo>
                  <a:pt x="216" y="88"/>
                  <a:pt x="216" y="88"/>
                  <a:pt x="216" y="88"/>
                </a:cubicBezTo>
                <a:cubicBezTo>
                  <a:pt x="215" y="88"/>
                  <a:pt x="215" y="88"/>
                  <a:pt x="215" y="88"/>
                </a:cubicBezTo>
                <a:cubicBezTo>
                  <a:pt x="216" y="87"/>
                  <a:pt x="217" y="86"/>
                  <a:pt x="218" y="85"/>
                </a:cubicBezTo>
                <a:cubicBezTo>
                  <a:pt x="218" y="85"/>
                  <a:pt x="219" y="85"/>
                  <a:pt x="220" y="84"/>
                </a:cubicBezTo>
                <a:cubicBezTo>
                  <a:pt x="221" y="83"/>
                  <a:pt x="222" y="82"/>
                  <a:pt x="222" y="81"/>
                </a:cubicBezTo>
                <a:cubicBezTo>
                  <a:pt x="223" y="78"/>
                  <a:pt x="224" y="75"/>
                  <a:pt x="224" y="72"/>
                </a:cubicBezTo>
                <a:cubicBezTo>
                  <a:pt x="224" y="72"/>
                  <a:pt x="224" y="72"/>
                  <a:pt x="224" y="72"/>
                </a:cubicBezTo>
                <a:cubicBezTo>
                  <a:pt x="225" y="70"/>
                  <a:pt x="226" y="67"/>
                  <a:pt x="227" y="64"/>
                </a:cubicBezTo>
                <a:cubicBezTo>
                  <a:pt x="227" y="64"/>
                  <a:pt x="227" y="63"/>
                  <a:pt x="226" y="63"/>
                </a:cubicBezTo>
                <a:cubicBezTo>
                  <a:pt x="226" y="63"/>
                  <a:pt x="226" y="63"/>
                  <a:pt x="226" y="63"/>
                </a:cubicBezTo>
                <a:cubicBezTo>
                  <a:pt x="226" y="63"/>
                  <a:pt x="225" y="63"/>
                  <a:pt x="225" y="64"/>
                </a:cubicBezTo>
                <a:cubicBezTo>
                  <a:pt x="225" y="65"/>
                  <a:pt x="224" y="66"/>
                  <a:pt x="224" y="67"/>
                </a:cubicBezTo>
                <a:cubicBezTo>
                  <a:pt x="224" y="66"/>
                  <a:pt x="223" y="65"/>
                  <a:pt x="223" y="64"/>
                </a:cubicBezTo>
                <a:cubicBezTo>
                  <a:pt x="218" y="43"/>
                  <a:pt x="212" y="30"/>
                  <a:pt x="206" y="22"/>
                </a:cubicBezTo>
                <a:cubicBezTo>
                  <a:pt x="203" y="19"/>
                  <a:pt x="200" y="16"/>
                  <a:pt x="197" y="15"/>
                </a:cubicBezTo>
                <a:cubicBezTo>
                  <a:pt x="197" y="15"/>
                  <a:pt x="197" y="15"/>
                  <a:pt x="197" y="15"/>
                </a:cubicBezTo>
                <a:cubicBezTo>
                  <a:pt x="200" y="14"/>
                  <a:pt x="203" y="13"/>
                  <a:pt x="206" y="11"/>
                </a:cubicBezTo>
                <a:cubicBezTo>
                  <a:pt x="209" y="10"/>
                  <a:pt x="212" y="9"/>
                  <a:pt x="215" y="7"/>
                </a:cubicBezTo>
                <a:cubicBezTo>
                  <a:pt x="217" y="6"/>
                  <a:pt x="219" y="5"/>
                  <a:pt x="220" y="4"/>
                </a:cubicBezTo>
                <a:cubicBezTo>
                  <a:pt x="222" y="4"/>
                  <a:pt x="222" y="2"/>
                  <a:pt x="221" y="1"/>
                </a:cubicBezTo>
                <a:cubicBezTo>
                  <a:pt x="221" y="0"/>
                  <a:pt x="220" y="0"/>
                  <a:pt x="219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8" name="CustomShape 109"/>
          <p:cNvSpPr/>
          <p:nvPr/>
        </p:nvSpPr>
        <p:spPr>
          <a:xfrm>
            <a:off x="1850400" y="3466440"/>
            <a:ext cx="360" cy="36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9" name="CustomShape 110"/>
          <p:cNvSpPr/>
          <p:nvPr/>
        </p:nvSpPr>
        <p:spPr>
          <a:xfrm>
            <a:off x="1850400" y="3466440"/>
            <a:ext cx="360" cy="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0" name="CustomShape 111"/>
          <p:cNvSpPr/>
          <p:nvPr/>
        </p:nvSpPr>
        <p:spPr>
          <a:xfrm>
            <a:off x="1931040" y="337788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1" name="CustomShape 112"/>
          <p:cNvSpPr/>
          <p:nvPr/>
        </p:nvSpPr>
        <p:spPr>
          <a:xfrm>
            <a:off x="1931040" y="337788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2" name="CustomShape 113"/>
          <p:cNvSpPr/>
          <p:nvPr/>
        </p:nvSpPr>
        <p:spPr>
          <a:xfrm>
            <a:off x="2863800" y="3218040"/>
            <a:ext cx="168480" cy="228600"/>
          </a:xfrm>
          <a:custGeom>
            <a:avLst/>
            <a:gdLst/>
            <a:ahLst/>
            <a:rect l="l" t="t" r="r" b="b"/>
            <a:pathLst>
              <a:path w="166" h="225">
                <a:moveTo>
                  <a:pt x="63" y="206"/>
                </a:moveTo>
                <a:cubicBezTo>
                  <a:pt x="62" y="171"/>
                  <a:pt x="61" y="140"/>
                  <a:pt x="59" y="107"/>
                </a:cubicBezTo>
                <a:cubicBezTo>
                  <a:pt x="64" y="138"/>
                  <a:pt x="66" y="169"/>
                  <a:pt x="67" y="200"/>
                </a:cubicBezTo>
                <a:cubicBezTo>
                  <a:pt x="67" y="201"/>
                  <a:pt x="67" y="201"/>
                  <a:pt x="67" y="201"/>
                </a:cubicBezTo>
                <a:cubicBezTo>
                  <a:pt x="66" y="202"/>
                  <a:pt x="64" y="204"/>
                  <a:pt x="63" y="206"/>
                </a:cubicBezTo>
                <a:moveTo>
                  <a:pt x="22" y="87"/>
                </a:moveTo>
                <a:cubicBezTo>
                  <a:pt x="27" y="87"/>
                  <a:pt x="33" y="86"/>
                  <a:pt x="38" y="85"/>
                </a:cubicBezTo>
                <a:cubicBezTo>
                  <a:pt x="42" y="84"/>
                  <a:pt x="46" y="83"/>
                  <a:pt x="50" y="81"/>
                </a:cubicBezTo>
                <a:cubicBezTo>
                  <a:pt x="51" y="80"/>
                  <a:pt x="53" y="79"/>
                  <a:pt x="54" y="77"/>
                </a:cubicBezTo>
                <a:cubicBezTo>
                  <a:pt x="54" y="78"/>
                  <a:pt x="54" y="78"/>
                  <a:pt x="54" y="79"/>
                </a:cubicBezTo>
                <a:cubicBezTo>
                  <a:pt x="56" y="124"/>
                  <a:pt x="57" y="164"/>
                  <a:pt x="59" y="210"/>
                </a:cubicBezTo>
                <a:cubicBezTo>
                  <a:pt x="60" y="211"/>
                  <a:pt x="60" y="211"/>
                  <a:pt x="60" y="211"/>
                </a:cubicBezTo>
                <a:cubicBezTo>
                  <a:pt x="59" y="211"/>
                  <a:pt x="59" y="212"/>
                  <a:pt x="59" y="212"/>
                </a:cubicBezTo>
                <a:cubicBezTo>
                  <a:pt x="59" y="212"/>
                  <a:pt x="59" y="212"/>
                  <a:pt x="59" y="212"/>
                </a:cubicBezTo>
                <a:cubicBezTo>
                  <a:pt x="59" y="212"/>
                  <a:pt x="59" y="212"/>
                  <a:pt x="59" y="212"/>
                </a:cubicBezTo>
                <a:cubicBezTo>
                  <a:pt x="57" y="215"/>
                  <a:pt x="54" y="218"/>
                  <a:pt x="51" y="219"/>
                </a:cubicBezTo>
                <a:cubicBezTo>
                  <a:pt x="48" y="221"/>
                  <a:pt x="44" y="221"/>
                  <a:pt x="40" y="221"/>
                </a:cubicBezTo>
                <a:cubicBezTo>
                  <a:pt x="40" y="221"/>
                  <a:pt x="40" y="221"/>
                  <a:pt x="40" y="221"/>
                </a:cubicBezTo>
                <a:cubicBezTo>
                  <a:pt x="40" y="221"/>
                  <a:pt x="40" y="221"/>
                  <a:pt x="40" y="221"/>
                </a:cubicBezTo>
                <a:cubicBezTo>
                  <a:pt x="32" y="221"/>
                  <a:pt x="24" y="219"/>
                  <a:pt x="18" y="215"/>
                </a:cubicBezTo>
                <a:cubicBezTo>
                  <a:pt x="18" y="171"/>
                  <a:pt x="14" y="127"/>
                  <a:pt x="6" y="84"/>
                </a:cubicBezTo>
                <a:cubicBezTo>
                  <a:pt x="11" y="86"/>
                  <a:pt x="16" y="87"/>
                  <a:pt x="22" y="87"/>
                </a:cubicBezTo>
                <a:moveTo>
                  <a:pt x="75" y="87"/>
                </a:moveTo>
                <a:cubicBezTo>
                  <a:pt x="80" y="87"/>
                  <a:pt x="86" y="86"/>
                  <a:pt x="91" y="85"/>
                </a:cubicBezTo>
                <a:cubicBezTo>
                  <a:pt x="95" y="84"/>
                  <a:pt x="99" y="83"/>
                  <a:pt x="103" y="81"/>
                </a:cubicBezTo>
                <a:cubicBezTo>
                  <a:pt x="104" y="80"/>
                  <a:pt x="106" y="79"/>
                  <a:pt x="107" y="77"/>
                </a:cubicBezTo>
                <a:cubicBezTo>
                  <a:pt x="109" y="124"/>
                  <a:pt x="111" y="163"/>
                  <a:pt x="113" y="210"/>
                </a:cubicBezTo>
                <a:cubicBezTo>
                  <a:pt x="113" y="211"/>
                  <a:pt x="113" y="211"/>
                  <a:pt x="113" y="211"/>
                </a:cubicBezTo>
                <a:cubicBezTo>
                  <a:pt x="113" y="211"/>
                  <a:pt x="112" y="212"/>
                  <a:pt x="112" y="212"/>
                </a:cubicBezTo>
                <a:cubicBezTo>
                  <a:pt x="112" y="212"/>
                  <a:pt x="112" y="212"/>
                  <a:pt x="112" y="212"/>
                </a:cubicBezTo>
                <a:cubicBezTo>
                  <a:pt x="112" y="212"/>
                  <a:pt x="112" y="212"/>
                  <a:pt x="112" y="212"/>
                </a:cubicBezTo>
                <a:cubicBezTo>
                  <a:pt x="110" y="215"/>
                  <a:pt x="108" y="218"/>
                  <a:pt x="104" y="219"/>
                </a:cubicBezTo>
                <a:cubicBezTo>
                  <a:pt x="101" y="221"/>
                  <a:pt x="97" y="221"/>
                  <a:pt x="93" y="221"/>
                </a:cubicBezTo>
                <a:cubicBezTo>
                  <a:pt x="93" y="221"/>
                  <a:pt x="93" y="221"/>
                  <a:pt x="93" y="221"/>
                </a:cubicBezTo>
                <a:cubicBezTo>
                  <a:pt x="93" y="221"/>
                  <a:pt x="93" y="221"/>
                  <a:pt x="93" y="221"/>
                </a:cubicBezTo>
                <a:cubicBezTo>
                  <a:pt x="85" y="221"/>
                  <a:pt x="77" y="219"/>
                  <a:pt x="72" y="215"/>
                </a:cubicBezTo>
                <a:cubicBezTo>
                  <a:pt x="71" y="171"/>
                  <a:pt x="67" y="127"/>
                  <a:pt x="60" y="84"/>
                </a:cubicBezTo>
                <a:cubicBezTo>
                  <a:pt x="64" y="86"/>
                  <a:pt x="70" y="87"/>
                  <a:pt x="75" y="87"/>
                </a:cubicBezTo>
                <a:moveTo>
                  <a:pt x="117" y="206"/>
                </a:moveTo>
                <a:cubicBezTo>
                  <a:pt x="115" y="159"/>
                  <a:pt x="113" y="120"/>
                  <a:pt x="111" y="73"/>
                </a:cubicBezTo>
                <a:cubicBezTo>
                  <a:pt x="112" y="72"/>
                  <a:pt x="112" y="72"/>
                  <a:pt x="112" y="72"/>
                </a:cubicBezTo>
                <a:cubicBezTo>
                  <a:pt x="114" y="116"/>
                  <a:pt x="116" y="158"/>
                  <a:pt x="119" y="202"/>
                </a:cubicBezTo>
                <a:cubicBezTo>
                  <a:pt x="119" y="202"/>
                  <a:pt x="119" y="202"/>
                  <a:pt x="119" y="202"/>
                </a:cubicBezTo>
                <a:cubicBezTo>
                  <a:pt x="118" y="204"/>
                  <a:pt x="117" y="205"/>
                  <a:pt x="117" y="206"/>
                </a:cubicBezTo>
                <a:moveTo>
                  <a:pt x="66" y="82"/>
                </a:moveTo>
                <a:cubicBezTo>
                  <a:pt x="65" y="82"/>
                  <a:pt x="64" y="80"/>
                  <a:pt x="64" y="79"/>
                </a:cubicBezTo>
                <a:cubicBezTo>
                  <a:pt x="64" y="78"/>
                  <a:pt x="64" y="78"/>
                  <a:pt x="64" y="78"/>
                </a:cubicBezTo>
                <a:cubicBezTo>
                  <a:pt x="65" y="77"/>
                  <a:pt x="65" y="76"/>
                  <a:pt x="66" y="75"/>
                </a:cubicBezTo>
                <a:cubicBezTo>
                  <a:pt x="74" y="67"/>
                  <a:pt x="81" y="58"/>
                  <a:pt x="89" y="50"/>
                </a:cubicBezTo>
                <a:cubicBezTo>
                  <a:pt x="83" y="57"/>
                  <a:pt x="76" y="64"/>
                  <a:pt x="70" y="72"/>
                </a:cubicBezTo>
                <a:cubicBezTo>
                  <a:pt x="69" y="74"/>
                  <a:pt x="67" y="77"/>
                  <a:pt x="67" y="81"/>
                </a:cubicBezTo>
                <a:cubicBezTo>
                  <a:pt x="67" y="81"/>
                  <a:pt x="67" y="82"/>
                  <a:pt x="67" y="82"/>
                </a:cubicBezTo>
                <a:cubicBezTo>
                  <a:pt x="67" y="82"/>
                  <a:pt x="66" y="82"/>
                  <a:pt x="66" y="82"/>
                </a:cubicBezTo>
                <a:cubicBezTo>
                  <a:pt x="66" y="82"/>
                  <a:pt x="66" y="82"/>
                  <a:pt x="66" y="82"/>
                </a:cubicBezTo>
                <a:cubicBezTo>
                  <a:pt x="66" y="82"/>
                  <a:pt x="66" y="82"/>
                  <a:pt x="66" y="82"/>
                </a:cubicBezTo>
                <a:moveTo>
                  <a:pt x="14" y="82"/>
                </a:moveTo>
                <a:cubicBezTo>
                  <a:pt x="13" y="82"/>
                  <a:pt x="13" y="82"/>
                  <a:pt x="12" y="82"/>
                </a:cubicBezTo>
                <a:cubicBezTo>
                  <a:pt x="12" y="82"/>
                  <a:pt x="12" y="82"/>
                  <a:pt x="12" y="82"/>
                </a:cubicBezTo>
                <a:cubicBezTo>
                  <a:pt x="11" y="82"/>
                  <a:pt x="11" y="80"/>
                  <a:pt x="11" y="79"/>
                </a:cubicBezTo>
                <a:cubicBezTo>
                  <a:pt x="11" y="78"/>
                  <a:pt x="11" y="78"/>
                  <a:pt x="11" y="78"/>
                </a:cubicBezTo>
                <a:cubicBezTo>
                  <a:pt x="11" y="77"/>
                  <a:pt x="12" y="76"/>
                  <a:pt x="13" y="75"/>
                </a:cubicBezTo>
                <a:cubicBezTo>
                  <a:pt x="20" y="67"/>
                  <a:pt x="28" y="58"/>
                  <a:pt x="36" y="50"/>
                </a:cubicBezTo>
                <a:cubicBezTo>
                  <a:pt x="29" y="57"/>
                  <a:pt x="23" y="64"/>
                  <a:pt x="17" y="72"/>
                </a:cubicBezTo>
                <a:cubicBezTo>
                  <a:pt x="15" y="74"/>
                  <a:pt x="14" y="77"/>
                  <a:pt x="14" y="81"/>
                </a:cubicBezTo>
                <a:cubicBezTo>
                  <a:pt x="13" y="81"/>
                  <a:pt x="14" y="82"/>
                  <a:pt x="14" y="82"/>
                </a:cubicBezTo>
                <a:moveTo>
                  <a:pt x="75" y="83"/>
                </a:moveTo>
                <a:cubicBezTo>
                  <a:pt x="75" y="83"/>
                  <a:pt x="75" y="83"/>
                  <a:pt x="75" y="83"/>
                </a:cubicBezTo>
                <a:cubicBezTo>
                  <a:pt x="74" y="83"/>
                  <a:pt x="73" y="83"/>
                  <a:pt x="72" y="83"/>
                </a:cubicBezTo>
                <a:cubicBezTo>
                  <a:pt x="72" y="83"/>
                  <a:pt x="72" y="83"/>
                  <a:pt x="72" y="83"/>
                </a:cubicBezTo>
                <a:cubicBezTo>
                  <a:pt x="71" y="82"/>
                  <a:pt x="71" y="82"/>
                  <a:pt x="71" y="81"/>
                </a:cubicBezTo>
                <a:cubicBezTo>
                  <a:pt x="71" y="79"/>
                  <a:pt x="72" y="76"/>
                  <a:pt x="74" y="75"/>
                </a:cubicBezTo>
                <a:cubicBezTo>
                  <a:pt x="88" y="55"/>
                  <a:pt x="105" y="37"/>
                  <a:pt x="123" y="20"/>
                </a:cubicBezTo>
                <a:cubicBezTo>
                  <a:pt x="124" y="21"/>
                  <a:pt x="124" y="21"/>
                  <a:pt x="125" y="21"/>
                </a:cubicBezTo>
                <a:cubicBezTo>
                  <a:pt x="109" y="38"/>
                  <a:pt x="93" y="56"/>
                  <a:pt x="79" y="74"/>
                </a:cubicBezTo>
                <a:cubicBezTo>
                  <a:pt x="78" y="75"/>
                  <a:pt x="78" y="76"/>
                  <a:pt x="79" y="77"/>
                </a:cubicBezTo>
                <a:cubicBezTo>
                  <a:pt x="80" y="77"/>
                  <a:pt x="80" y="78"/>
                  <a:pt x="80" y="78"/>
                </a:cubicBezTo>
                <a:cubicBezTo>
                  <a:pt x="81" y="78"/>
                  <a:pt x="82" y="77"/>
                  <a:pt x="82" y="77"/>
                </a:cubicBezTo>
                <a:cubicBezTo>
                  <a:pt x="97" y="57"/>
                  <a:pt x="113" y="39"/>
                  <a:pt x="130" y="21"/>
                </a:cubicBezTo>
                <a:cubicBezTo>
                  <a:pt x="131" y="21"/>
                  <a:pt x="131" y="22"/>
                  <a:pt x="132" y="22"/>
                </a:cubicBezTo>
                <a:cubicBezTo>
                  <a:pt x="133" y="22"/>
                  <a:pt x="133" y="22"/>
                  <a:pt x="133" y="22"/>
                </a:cubicBezTo>
                <a:cubicBezTo>
                  <a:pt x="119" y="38"/>
                  <a:pt x="105" y="55"/>
                  <a:pt x="92" y="72"/>
                </a:cubicBezTo>
                <a:cubicBezTo>
                  <a:pt x="91" y="72"/>
                  <a:pt x="91" y="74"/>
                  <a:pt x="92" y="74"/>
                </a:cubicBezTo>
                <a:cubicBezTo>
                  <a:pt x="92" y="75"/>
                  <a:pt x="93" y="75"/>
                  <a:pt x="93" y="75"/>
                </a:cubicBezTo>
                <a:cubicBezTo>
                  <a:pt x="94" y="75"/>
                  <a:pt x="95" y="75"/>
                  <a:pt x="95" y="74"/>
                </a:cubicBezTo>
                <a:cubicBezTo>
                  <a:pt x="109" y="56"/>
                  <a:pt x="124" y="39"/>
                  <a:pt x="138" y="21"/>
                </a:cubicBezTo>
                <a:cubicBezTo>
                  <a:pt x="138" y="21"/>
                  <a:pt x="138" y="21"/>
                  <a:pt x="138" y="21"/>
                </a:cubicBezTo>
                <a:cubicBezTo>
                  <a:pt x="139" y="21"/>
                  <a:pt x="140" y="21"/>
                  <a:pt x="140" y="21"/>
                </a:cubicBezTo>
                <a:cubicBezTo>
                  <a:pt x="133" y="35"/>
                  <a:pt x="124" y="49"/>
                  <a:pt x="115" y="62"/>
                </a:cubicBezTo>
                <a:cubicBezTo>
                  <a:pt x="113" y="64"/>
                  <a:pt x="111" y="66"/>
                  <a:pt x="110" y="68"/>
                </a:cubicBezTo>
                <a:cubicBezTo>
                  <a:pt x="109" y="68"/>
                  <a:pt x="109" y="68"/>
                  <a:pt x="109" y="68"/>
                </a:cubicBezTo>
                <a:cubicBezTo>
                  <a:pt x="109" y="68"/>
                  <a:pt x="109" y="68"/>
                  <a:pt x="109" y="68"/>
                </a:cubicBezTo>
                <a:cubicBezTo>
                  <a:pt x="108" y="68"/>
                  <a:pt x="107" y="69"/>
                  <a:pt x="107" y="70"/>
                </a:cubicBezTo>
                <a:cubicBezTo>
                  <a:pt x="106" y="73"/>
                  <a:pt x="104" y="76"/>
                  <a:pt x="101" y="78"/>
                </a:cubicBezTo>
                <a:cubicBezTo>
                  <a:pt x="98" y="80"/>
                  <a:pt x="94" y="81"/>
                  <a:pt x="90" y="81"/>
                </a:cubicBezTo>
                <a:cubicBezTo>
                  <a:pt x="85" y="82"/>
                  <a:pt x="80" y="83"/>
                  <a:pt x="75" y="83"/>
                </a:cubicBezTo>
                <a:moveTo>
                  <a:pt x="40" y="75"/>
                </a:moveTo>
                <a:cubicBezTo>
                  <a:pt x="41" y="75"/>
                  <a:pt x="41" y="75"/>
                  <a:pt x="42" y="74"/>
                </a:cubicBezTo>
                <a:cubicBezTo>
                  <a:pt x="56" y="56"/>
                  <a:pt x="70" y="39"/>
                  <a:pt x="85" y="21"/>
                </a:cubicBezTo>
                <a:cubicBezTo>
                  <a:pt x="85" y="21"/>
                  <a:pt x="85" y="21"/>
                  <a:pt x="85" y="21"/>
                </a:cubicBezTo>
                <a:cubicBezTo>
                  <a:pt x="86" y="21"/>
                  <a:pt x="88" y="20"/>
                  <a:pt x="89" y="20"/>
                </a:cubicBezTo>
                <a:cubicBezTo>
                  <a:pt x="84" y="30"/>
                  <a:pt x="78" y="39"/>
                  <a:pt x="72" y="48"/>
                </a:cubicBezTo>
                <a:cubicBezTo>
                  <a:pt x="72" y="49"/>
                  <a:pt x="72" y="49"/>
                  <a:pt x="72" y="50"/>
                </a:cubicBezTo>
                <a:cubicBezTo>
                  <a:pt x="67" y="56"/>
                  <a:pt x="62" y="63"/>
                  <a:pt x="57" y="70"/>
                </a:cubicBezTo>
                <a:cubicBezTo>
                  <a:pt x="57" y="70"/>
                  <a:pt x="57" y="70"/>
                  <a:pt x="57" y="70"/>
                </a:cubicBezTo>
                <a:cubicBezTo>
                  <a:pt x="57" y="69"/>
                  <a:pt x="56" y="68"/>
                  <a:pt x="56" y="68"/>
                </a:cubicBezTo>
                <a:cubicBezTo>
                  <a:pt x="55" y="68"/>
                  <a:pt x="55" y="68"/>
                  <a:pt x="55" y="68"/>
                </a:cubicBezTo>
                <a:cubicBezTo>
                  <a:pt x="54" y="68"/>
                  <a:pt x="53" y="69"/>
                  <a:pt x="53" y="70"/>
                </a:cubicBezTo>
                <a:cubicBezTo>
                  <a:pt x="53" y="73"/>
                  <a:pt x="50" y="76"/>
                  <a:pt x="47" y="78"/>
                </a:cubicBezTo>
                <a:cubicBezTo>
                  <a:pt x="44" y="80"/>
                  <a:pt x="41" y="81"/>
                  <a:pt x="37" y="81"/>
                </a:cubicBezTo>
                <a:cubicBezTo>
                  <a:pt x="32" y="82"/>
                  <a:pt x="27" y="83"/>
                  <a:pt x="22" y="83"/>
                </a:cubicBezTo>
                <a:cubicBezTo>
                  <a:pt x="22" y="83"/>
                  <a:pt x="22" y="83"/>
                  <a:pt x="22" y="83"/>
                </a:cubicBezTo>
                <a:cubicBezTo>
                  <a:pt x="21" y="83"/>
                  <a:pt x="20" y="83"/>
                  <a:pt x="19" y="83"/>
                </a:cubicBezTo>
                <a:cubicBezTo>
                  <a:pt x="18" y="83"/>
                  <a:pt x="18" y="83"/>
                  <a:pt x="18" y="83"/>
                </a:cubicBezTo>
                <a:cubicBezTo>
                  <a:pt x="18" y="82"/>
                  <a:pt x="18" y="82"/>
                  <a:pt x="18" y="81"/>
                </a:cubicBezTo>
                <a:cubicBezTo>
                  <a:pt x="17" y="79"/>
                  <a:pt x="19" y="76"/>
                  <a:pt x="20" y="75"/>
                </a:cubicBezTo>
                <a:cubicBezTo>
                  <a:pt x="35" y="55"/>
                  <a:pt x="52" y="37"/>
                  <a:pt x="70" y="20"/>
                </a:cubicBezTo>
                <a:cubicBezTo>
                  <a:pt x="70" y="21"/>
                  <a:pt x="71" y="21"/>
                  <a:pt x="72" y="21"/>
                </a:cubicBezTo>
                <a:cubicBezTo>
                  <a:pt x="55" y="38"/>
                  <a:pt x="40" y="56"/>
                  <a:pt x="26" y="74"/>
                </a:cubicBezTo>
                <a:cubicBezTo>
                  <a:pt x="25" y="75"/>
                  <a:pt x="25" y="76"/>
                  <a:pt x="26" y="77"/>
                </a:cubicBezTo>
                <a:cubicBezTo>
                  <a:pt x="26" y="77"/>
                  <a:pt x="27" y="78"/>
                  <a:pt x="27" y="78"/>
                </a:cubicBezTo>
                <a:cubicBezTo>
                  <a:pt x="28" y="78"/>
                  <a:pt x="28" y="77"/>
                  <a:pt x="29" y="77"/>
                </a:cubicBezTo>
                <a:cubicBezTo>
                  <a:pt x="44" y="57"/>
                  <a:pt x="60" y="39"/>
                  <a:pt x="77" y="21"/>
                </a:cubicBezTo>
                <a:cubicBezTo>
                  <a:pt x="77" y="21"/>
                  <a:pt x="78" y="22"/>
                  <a:pt x="79" y="22"/>
                </a:cubicBezTo>
                <a:cubicBezTo>
                  <a:pt x="79" y="22"/>
                  <a:pt x="79" y="22"/>
                  <a:pt x="79" y="22"/>
                </a:cubicBezTo>
                <a:cubicBezTo>
                  <a:pt x="66" y="38"/>
                  <a:pt x="52" y="55"/>
                  <a:pt x="38" y="72"/>
                </a:cubicBezTo>
                <a:cubicBezTo>
                  <a:pt x="38" y="72"/>
                  <a:pt x="38" y="74"/>
                  <a:pt x="39" y="74"/>
                </a:cubicBezTo>
                <a:cubicBezTo>
                  <a:pt x="39" y="75"/>
                  <a:pt x="40" y="75"/>
                  <a:pt x="40" y="75"/>
                </a:cubicBezTo>
                <a:moveTo>
                  <a:pt x="45" y="40"/>
                </a:moveTo>
                <a:cubicBezTo>
                  <a:pt x="52" y="32"/>
                  <a:pt x="59" y="24"/>
                  <a:pt x="66" y="17"/>
                </a:cubicBezTo>
                <a:cubicBezTo>
                  <a:pt x="66" y="17"/>
                  <a:pt x="66" y="17"/>
                  <a:pt x="66" y="17"/>
                </a:cubicBezTo>
                <a:cubicBezTo>
                  <a:pt x="66" y="18"/>
                  <a:pt x="66" y="18"/>
                  <a:pt x="66" y="18"/>
                </a:cubicBezTo>
                <a:cubicBezTo>
                  <a:pt x="59" y="25"/>
                  <a:pt x="52" y="32"/>
                  <a:pt x="45" y="40"/>
                </a:cubicBezTo>
                <a:moveTo>
                  <a:pt x="98" y="40"/>
                </a:moveTo>
                <a:cubicBezTo>
                  <a:pt x="105" y="32"/>
                  <a:pt x="112" y="24"/>
                  <a:pt x="119" y="17"/>
                </a:cubicBezTo>
                <a:cubicBezTo>
                  <a:pt x="120" y="17"/>
                  <a:pt x="120" y="17"/>
                  <a:pt x="120" y="17"/>
                </a:cubicBezTo>
                <a:cubicBezTo>
                  <a:pt x="120" y="18"/>
                  <a:pt x="120" y="18"/>
                  <a:pt x="120" y="18"/>
                </a:cubicBezTo>
                <a:cubicBezTo>
                  <a:pt x="112" y="25"/>
                  <a:pt x="105" y="32"/>
                  <a:pt x="98" y="40"/>
                </a:cubicBezTo>
                <a:moveTo>
                  <a:pt x="123" y="197"/>
                </a:moveTo>
                <a:cubicBezTo>
                  <a:pt x="120" y="153"/>
                  <a:pt x="118" y="112"/>
                  <a:pt x="116" y="67"/>
                </a:cubicBezTo>
                <a:cubicBezTo>
                  <a:pt x="116" y="66"/>
                  <a:pt x="117" y="65"/>
                  <a:pt x="118" y="64"/>
                </a:cubicBezTo>
                <a:cubicBezTo>
                  <a:pt x="130" y="49"/>
                  <a:pt x="139" y="32"/>
                  <a:pt x="148" y="15"/>
                </a:cubicBezTo>
                <a:cubicBezTo>
                  <a:pt x="155" y="60"/>
                  <a:pt x="161" y="105"/>
                  <a:pt x="162" y="150"/>
                </a:cubicBezTo>
                <a:cubicBezTo>
                  <a:pt x="161" y="150"/>
                  <a:pt x="161" y="150"/>
                  <a:pt x="161" y="150"/>
                </a:cubicBezTo>
                <a:cubicBezTo>
                  <a:pt x="148" y="165"/>
                  <a:pt x="135" y="181"/>
                  <a:pt x="123" y="197"/>
                </a:cubicBezTo>
                <a:moveTo>
                  <a:pt x="87" y="32"/>
                </a:moveTo>
                <a:cubicBezTo>
                  <a:pt x="90" y="27"/>
                  <a:pt x="93" y="21"/>
                  <a:pt x="96" y="15"/>
                </a:cubicBezTo>
                <a:cubicBezTo>
                  <a:pt x="96" y="17"/>
                  <a:pt x="97" y="19"/>
                  <a:pt x="97" y="21"/>
                </a:cubicBezTo>
                <a:cubicBezTo>
                  <a:pt x="93" y="24"/>
                  <a:pt x="90" y="28"/>
                  <a:pt x="87" y="32"/>
                </a:cubicBezTo>
                <a:moveTo>
                  <a:pt x="9" y="80"/>
                </a:moveTo>
                <a:cubicBezTo>
                  <a:pt x="8" y="80"/>
                  <a:pt x="8" y="80"/>
                  <a:pt x="8" y="80"/>
                </a:cubicBezTo>
                <a:cubicBezTo>
                  <a:pt x="7" y="80"/>
                  <a:pt x="6" y="79"/>
                  <a:pt x="5" y="78"/>
                </a:cubicBezTo>
                <a:cubicBezTo>
                  <a:pt x="5" y="78"/>
                  <a:pt x="5" y="78"/>
                  <a:pt x="5" y="78"/>
                </a:cubicBezTo>
                <a:cubicBezTo>
                  <a:pt x="4" y="77"/>
                  <a:pt x="4" y="77"/>
                  <a:pt x="4" y="77"/>
                </a:cubicBezTo>
                <a:cubicBezTo>
                  <a:pt x="4" y="77"/>
                  <a:pt x="4" y="77"/>
                  <a:pt x="4" y="77"/>
                </a:cubicBezTo>
                <a:cubicBezTo>
                  <a:pt x="5" y="77"/>
                  <a:pt x="5" y="76"/>
                  <a:pt x="5" y="76"/>
                </a:cubicBezTo>
                <a:cubicBezTo>
                  <a:pt x="22" y="50"/>
                  <a:pt x="42" y="27"/>
                  <a:pt x="64" y="6"/>
                </a:cubicBezTo>
                <a:cubicBezTo>
                  <a:pt x="64" y="9"/>
                  <a:pt x="65" y="11"/>
                  <a:pt x="66" y="14"/>
                </a:cubicBezTo>
                <a:cubicBezTo>
                  <a:pt x="47" y="34"/>
                  <a:pt x="29" y="54"/>
                  <a:pt x="11" y="74"/>
                </a:cubicBezTo>
                <a:cubicBezTo>
                  <a:pt x="10" y="75"/>
                  <a:pt x="9" y="76"/>
                  <a:pt x="9" y="78"/>
                </a:cubicBezTo>
                <a:cubicBezTo>
                  <a:pt x="9" y="78"/>
                  <a:pt x="9" y="79"/>
                  <a:pt x="9" y="79"/>
                </a:cubicBezTo>
                <a:cubicBezTo>
                  <a:pt x="9" y="80"/>
                  <a:pt x="9" y="80"/>
                  <a:pt x="9" y="80"/>
                </a:cubicBezTo>
                <a:moveTo>
                  <a:pt x="62" y="80"/>
                </a:moveTo>
                <a:cubicBezTo>
                  <a:pt x="62" y="80"/>
                  <a:pt x="62" y="80"/>
                  <a:pt x="62" y="80"/>
                </a:cubicBezTo>
                <a:cubicBezTo>
                  <a:pt x="61" y="80"/>
                  <a:pt x="59" y="79"/>
                  <a:pt x="59" y="78"/>
                </a:cubicBezTo>
                <a:cubicBezTo>
                  <a:pt x="58" y="78"/>
                  <a:pt x="58" y="78"/>
                  <a:pt x="58" y="78"/>
                </a:cubicBezTo>
                <a:cubicBezTo>
                  <a:pt x="58" y="77"/>
                  <a:pt x="58" y="77"/>
                  <a:pt x="58" y="77"/>
                </a:cubicBezTo>
                <a:cubicBezTo>
                  <a:pt x="58" y="76"/>
                  <a:pt x="58" y="76"/>
                  <a:pt x="58" y="76"/>
                </a:cubicBezTo>
                <a:cubicBezTo>
                  <a:pt x="71" y="57"/>
                  <a:pt x="85" y="40"/>
                  <a:pt x="100" y="23"/>
                </a:cubicBezTo>
                <a:cubicBezTo>
                  <a:pt x="101" y="23"/>
                  <a:pt x="101" y="23"/>
                  <a:pt x="101" y="22"/>
                </a:cubicBezTo>
                <a:cubicBezTo>
                  <a:pt x="106" y="17"/>
                  <a:pt x="112" y="11"/>
                  <a:pt x="117" y="6"/>
                </a:cubicBezTo>
                <a:cubicBezTo>
                  <a:pt x="118" y="9"/>
                  <a:pt x="118" y="11"/>
                  <a:pt x="119" y="14"/>
                </a:cubicBezTo>
                <a:cubicBezTo>
                  <a:pt x="100" y="34"/>
                  <a:pt x="82" y="54"/>
                  <a:pt x="65" y="74"/>
                </a:cubicBezTo>
                <a:cubicBezTo>
                  <a:pt x="64" y="75"/>
                  <a:pt x="63" y="76"/>
                  <a:pt x="62" y="78"/>
                </a:cubicBezTo>
                <a:cubicBezTo>
                  <a:pt x="62" y="78"/>
                  <a:pt x="62" y="79"/>
                  <a:pt x="62" y="79"/>
                </a:cubicBezTo>
                <a:cubicBezTo>
                  <a:pt x="62" y="80"/>
                  <a:pt x="62" y="80"/>
                  <a:pt x="62" y="80"/>
                </a:cubicBezTo>
                <a:moveTo>
                  <a:pt x="118" y="0"/>
                </a:moveTo>
                <a:cubicBezTo>
                  <a:pt x="118" y="0"/>
                  <a:pt x="117" y="0"/>
                  <a:pt x="117" y="0"/>
                </a:cubicBezTo>
                <a:cubicBezTo>
                  <a:pt x="111" y="6"/>
                  <a:pt x="106" y="11"/>
                  <a:pt x="100" y="17"/>
                </a:cubicBezTo>
                <a:cubicBezTo>
                  <a:pt x="100" y="14"/>
                  <a:pt x="100" y="11"/>
                  <a:pt x="99" y="9"/>
                </a:cubicBezTo>
                <a:cubicBezTo>
                  <a:pt x="99" y="8"/>
                  <a:pt x="98" y="7"/>
                  <a:pt x="98" y="7"/>
                </a:cubicBezTo>
                <a:cubicBezTo>
                  <a:pt x="97" y="7"/>
                  <a:pt x="97" y="7"/>
                  <a:pt x="97" y="7"/>
                </a:cubicBezTo>
                <a:cubicBezTo>
                  <a:pt x="96" y="7"/>
                  <a:pt x="96" y="7"/>
                  <a:pt x="95" y="8"/>
                </a:cubicBezTo>
                <a:cubicBezTo>
                  <a:pt x="94" y="10"/>
                  <a:pt x="93" y="13"/>
                  <a:pt x="91" y="15"/>
                </a:cubicBezTo>
                <a:cubicBezTo>
                  <a:pt x="91" y="15"/>
                  <a:pt x="91" y="15"/>
                  <a:pt x="91" y="15"/>
                </a:cubicBezTo>
                <a:cubicBezTo>
                  <a:pt x="91" y="15"/>
                  <a:pt x="90" y="15"/>
                  <a:pt x="90" y="15"/>
                </a:cubicBezTo>
                <a:cubicBezTo>
                  <a:pt x="87" y="17"/>
                  <a:pt x="83" y="18"/>
                  <a:pt x="79" y="18"/>
                </a:cubicBezTo>
                <a:cubicBezTo>
                  <a:pt x="79" y="18"/>
                  <a:pt x="79" y="18"/>
                  <a:pt x="79" y="18"/>
                </a:cubicBezTo>
                <a:cubicBezTo>
                  <a:pt x="79" y="18"/>
                  <a:pt x="79" y="18"/>
                  <a:pt x="79" y="18"/>
                </a:cubicBezTo>
                <a:cubicBezTo>
                  <a:pt x="78" y="17"/>
                  <a:pt x="78" y="17"/>
                  <a:pt x="78" y="17"/>
                </a:cubicBezTo>
                <a:cubicBezTo>
                  <a:pt x="78" y="17"/>
                  <a:pt x="77" y="16"/>
                  <a:pt x="77" y="16"/>
                </a:cubicBezTo>
                <a:cubicBezTo>
                  <a:pt x="76" y="16"/>
                  <a:pt x="76" y="17"/>
                  <a:pt x="75" y="17"/>
                </a:cubicBezTo>
                <a:cubicBezTo>
                  <a:pt x="75" y="17"/>
                  <a:pt x="75" y="17"/>
                  <a:pt x="75" y="17"/>
                </a:cubicBezTo>
                <a:cubicBezTo>
                  <a:pt x="73" y="17"/>
                  <a:pt x="72" y="17"/>
                  <a:pt x="70" y="16"/>
                </a:cubicBezTo>
                <a:cubicBezTo>
                  <a:pt x="70" y="15"/>
                  <a:pt x="70" y="14"/>
                  <a:pt x="69" y="13"/>
                </a:cubicBezTo>
                <a:cubicBezTo>
                  <a:pt x="69" y="12"/>
                  <a:pt x="69" y="12"/>
                  <a:pt x="69" y="12"/>
                </a:cubicBezTo>
                <a:cubicBezTo>
                  <a:pt x="68" y="9"/>
                  <a:pt x="68" y="5"/>
                  <a:pt x="67" y="1"/>
                </a:cubicBezTo>
                <a:cubicBezTo>
                  <a:pt x="67" y="1"/>
                  <a:pt x="66" y="0"/>
                  <a:pt x="66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40" y="22"/>
                  <a:pt x="20" y="47"/>
                  <a:pt x="2" y="74"/>
                </a:cubicBezTo>
                <a:cubicBezTo>
                  <a:pt x="1" y="74"/>
                  <a:pt x="1" y="75"/>
                  <a:pt x="1" y="76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78"/>
                  <a:pt x="1" y="79"/>
                  <a:pt x="1" y="80"/>
                </a:cubicBezTo>
                <a:cubicBezTo>
                  <a:pt x="2" y="80"/>
                  <a:pt x="2" y="81"/>
                  <a:pt x="3" y="81"/>
                </a:cubicBezTo>
                <a:cubicBezTo>
                  <a:pt x="3" y="81"/>
                  <a:pt x="3" y="81"/>
                  <a:pt x="3" y="81"/>
                </a:cubicBezTo>
                <a:cubicBezTo>
                  <a:pt x="2" y="82"/>
                  <a:pt x="2" y="83"/>
                  <a:pt x="2" y="83"/>
                </a:cubicBezTo>
                <a:cubicBezTo>
                  <a:pt x="10" y="127"/>
                  <a:pt x="14" y="171"/>
                  <a:pt x="14" y="216"/>
                </a:cubicBezTo>
                <a:cubicBezTo>
                  <a:pt x="14" y="216"/>
                  <a:pt x="14" y="216"/>
                  <a:pt x="14" y="216"/>
                </a:cubicBezTo>
                <a:cubicBezTo>
                  <a:pt x="14" y="216"/>
                  <a:pt x="14" y="216"/>
                  <a:pt x="14" y="216"/>
                </a:cubicBezTo>
                <a:cubicBezTo>
                  <a:pt x="14" y="216"/>
                  <a:pt x="14" y="216"/>
                  <a:pt x="14" y="216"/>
                </a:cubicBezTo>
                <a:cubicBezTo>
                  <a:pt x="15" y="217"/>
                  <a:pt x="15" y="217"/>
                  <a:pt x="15" y="217"/>
                </a:cubicBezTo>
                <a:cubicBezTo>
                  <a:pt x="22" y="223"/>
                  <a:pt x="31" y="225"/>
                  <a:pt x="40" y="225"/>
                </a:cubicBezTo>
                <a:cubicBezTo>
                  <a:pt x="44" y="225"/>
                  <a:pt x="49" y="225"/>
                  <a:pt x="53" y="223"/>
                </a:cubicBezTo>
                <a:cubicBezTo>
                  <a:pt x="56" y="221"/>
                  <a:pt x="58" y="219"/>
                  <a:pt x="60" y="217"/>
                </a:cubicBezTo>
                <a:cubicBezTo>
                  <a:pt x="61" y="217"/>
                  <a:pt x="61" y="217"/>
                  <a:pt x="61" y="217"/>
                </a:cubicBezTo>
                <a:cubicBezTo>
                  <a:pt x="61" y="217"/>
                  <a:pt x="61" y="217"/>
                  <a:pt x="62" y="217"/>
                </a:cubicBezTo>
                <a:cubicBezTo>
                  <a:pt x="63" y="216"/>
                  <a:pt x="63" y="215"/>
                  <a:pt x="63" y="214"/>
                </a:cubicBezTo>
                <a:cubicBezTo>
                  <a:pt x="62" y="214"/>
                  <a:pt x="62" y="214"/>
                  <a:pt x="62" y="214"/>
                </a:cubicBezTo>
                <a:cubicBezTo>
                  <a:pt x="64" y="211"/>
                  <a:pt x="66" y="209"/>
                  <a:pt x="67" y="207"/>
                </a:cubicBezTo>
                <a:cubicBezTo>
                  <a:pt x="68" y="210"/>
                  <a:pt x="68" y="213"/>
                  <a:pt x="68" y="216"/>
                </a:cubicBezTo>
                <a:cubicBezTo>
                  <a:pt x="68" y="216"/>
                  <a:pt x="68" y="216"/>
                  <a:pt x="68" y="216"/>
                </a:cubicBezTo>
                <a:cubicBezTo>
                  <a:pt x="68" y="216"/>
                  <a:pt x="68" y="216"/>
                  <a:pt x="68" y="216"/>
                </a:cubicBezTo>
                <a:cubicBezTo>
                  <a:pt x="68" y="216"/>
                  <a:pt x="68" y="216"/>
                  <a:pt x="68" y="216"/>
                </a:cubicBezTo>
                <a:cubicBezTo>
                  <a:pt x="68" y="217"/>
                  <a:pt x="68" y="217"/>
                  <a:pt x="68" y="217"/>
                </a:cubicBezTo>
                <a:cubicBezTo>
                  <a:pt x="75" y="223"/>
                  <a:pt x="84" y="225"/>
                  <a:pt x="93" y="225"/>
                </a:cubicBezTo>
                <a:cubicBezTo>
                  <a:pt x="98" y="225"/>
                  <a:pt x="102" y="225"/>
                  <a:pt x="106" y="223"/>
                </a:cubicBezTo>
                <a:cubicBezTo>
                  <a:pt x="109" y="221"/>
                  <a:pt x="112" y="219"/>
                  <a:pt x="114" y="217"/>
                </a:cubicBezTo>
                <a:cubicBezTo>
                  <a:pt x="114" y="217"/>
                  <a:pt x="114" y="217"/>
                  <a:pt x="114" y="217"/>
                </a:cubicBezTo>
                <a:cubicBezTo>
                  <a:pt x="114" y="217"/>
                  <a:pt x="115" y="217"/>
                  <a:pt x="115" y="217"/>
                </a:cubicBezTo>
                <a:cubicBezTo>
                  <a:pt x="116" y="216"/>
                  <a:pt x="116" y="215"/>
                  <a:pt x="116" y="214"/>
                </a:cubicBezTo>
                <a:cubicBezTo>
                  <a:pt x="116" y="214"/>
                  <a:pt x="116" y="214"/>
                  <a:pt x="116" y="214"/>
                </a:cubicBezTo>
                <a:cubicBezTo>
                  <a:pt x="130" y="193"/>
                  <a:pt x="146" y="173"/>
                  <a:pt x="163" y="154"/>
                </a:cubicBezTo>
                <a:cubicBezTo>
                  <a:pt x="164" y="155"/>
                  <a:pt x="164" y="155"/>
                  <a:pt x="164" y="155"/>
                </a:cubicBezTo>
                <a:cubicBezTo>
                  <a:pt x="165" y="155"/>
                  <a:pt x="166" y="154"/>
                  <a:pt x="166" y="153"/>
                </a:cubicBezTo>
                <a:cubicBezTo>
                  <a:pt x="165" y="105"/>
                  <a:pt x="159" y="56"/>
                  <a:pt x="151" y="9"/>
                </a:cubicBezTo>
                <a:cubicBezTo>
                  <a:pt x="151" y="8"/>
                  <a:pt x="150" y="7"/>
                  <a:pt x="149" y="7"/>
                </a:cubicBezTo>
                <a:cubicBezTo>
                  <a:pt x="149" y="7"/>
                  <a:pt x="149" y="7"/>
                  <a:pt x="149" y="7"/>
                </a:cubicBezTo>
                <a:cubicBezTo>
                  <a:pt x="148" y="7"/>
                  <a:pt x="148" y="7"/>
                  <a:pt x="147" y="8"/>
                </a:cubicBezTo>
                <a:cubicBezTo>
                  <a:pt x="146" y="10"/>
                  <a:pt x="145" y="13"/>
                  <a:pt x="143" y="15"/>
                </a:cubicBezTo>
                <a:cubicBezTo>
                  <a:pt x="140" y="17"/>
                  <a:pt x="136" y="18"/>
                  <a:pt x="132" y="18"/>
                </a:cubicBezTo>
                <a:cubicBezTo>
                  <a:pt x="132" y="18"/>
                  <a:pt x="132" y="18"/>
                  <a:pt x="132" y="18"/>
                </a:cubicBezTo>
                <a:cubicBezTo>
                  <a:pt x="132" y="18"/>
                  <a:pt x="132" y="18"/>
                  <a:pt x="132" y="18"/>
                </a:cubicBezTo>
                <a:cubicBezTo>
                  <a:pt x="131" y="17"/>
                  <a:pt x="131" y="17"/>
                  <a:pt x="131" y="17"/>
                </a:cubicBezTo>
                <a:cubicBezTo>
                  <a:pt x="131" y="17"/>
                  <a:pt x="131" y="16"/>
                  <a:pt x="130" y="16"/>
                </a:cubicBezTo>
                <a:cubicBezTo>
                  <a:pt x="130" y="16"/>
                  <a:pt x="129" y="17"/>
                  <a:pt x="129" y="17"/>
                </a:cubicBezTo>
                <a:cubicBezTo>
                  <a:pt x="128" y="17"/>
                  <a:pt x="128" y="17"/>
                  <a:pt x="128" y="17"/>
                </a:cubicBezTo>
                <a:cubicBezTo>
                  <a:pt x="127" y="17"/>
                  <a:pt x="125" y="17"/>
                  <a:pt x="123" y="16"/>
                </a:cubicBezTo>
                <a:cubicBezTo>
                  <a:pt x="123" y="15"/>
                  <a:pt x="123" y="14"/>
                  <a:pt x="123" y="13"/>
                </a:cubicBezTo>
                <a:cubicBezTo>
                  <a:pt x="122" y="12"/>
                  <a:pt x="122" y="12"/>
                  <a:pt x="122" y="12"/>
                </a:cubicBezTo>
                <a:cubicBezTo>
                  <a:pt x="122" y="9"/>
                  <a:pt x="121" y="5"/>
                  <a:pt x="120" y="1"/>
                </a:cubicBezTo>
                <a:cubicBezTo>
                  <a:pt x="120" y="1"/>
                  <a:pt x="120" y="0"/>
                  <a:pt x="119" y="0"/>
                </a:cubicBezTo>
                <a:cubicBezTo>
                  <a:pt x="119" y="0"/>
                  <a:pt x="118" y="0"/>
                  <a:pt x="118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3" name="CustomShape 114"/>
          <p:cNvSpPr/>
          <p:nvPr/>
        </p:nvSpPr>
        <p:spPr>
          <a:xfrm>
            <a:off x="2988000" y="3277440"/>
            <a:ext cx="35280" cy="68760"/>
          </a:xfrm>
          <a:custGeom>
            <a:avLst/>
            <a:gdLst/>
            <a:ahLst/>
            <a:rect l="l" t="t" r="r" b="b"/>
            <a:pathLst>
              <a:path w="35" h="68">
                <a:moveTo>
                  <a:pt x="5" y="30"/>
                </a:moveTo>
                <a:cubicBezTo>
                  <a:pt x="5" y="29"/>
                  <a:pt x="7" y="27"/>
                  <a:pt x="8" y="26"/>
                </a:cubicBezTo>
                <a:cubicBezTo>
                  <a:pt x="15" y="20"/>
                  <a:pt x="21" y="14"/>
                  <a:pt x="27" y="7"/>
                </a:cubicBezTo>
                <a:cubicBezTo>
                  <a:pt x="27" y="16"/>
                  <a:pt x="29" y="25"/>
                  <a:pt x="31" y="34"/>
                </a:cubicBezTo>
                <a:cubicBezTo>
                  <a:pt x="22" y="42"/>
                  <a:pt x="13" y="51"/>
                  <a:pt x="6" y="61"/>
                </a:cubicBezTo>
                <a:cubicBezTo>
                  <a:pt x="5" y="52"/>
                  <a:pt x="5" y="43"/>
                  <a:pt x="4" y="34"/>
                </a:cubicBezTo>
                <a:cubicBezTo>
                  <a:pt x="4" y="34"/>
                  <a:pt x="4" y="33"/>
                  <a:pt x="4" y="33"/>
                </a:cubicBezTo>
                <a:cubicBezTo>
                  <a:pt x="4" y="32"/>
                  <a:pt x="4" y="31"/>
                  <a:pt x="5" y="30"/>
                </a:cubicBezTo>
                <a:cubicBezTo>
                  <a:pt x="3" y="29"/>
                  <a:pt x="3" y="29"/>
                  <a:pt x="3" y="29"/>
                </a:cubicBezTo>
                <a:cubicBezTo>
                  <a:pt x="5" y="30"/>
                  <a:pt x="5" y="30"/>
                  <a:pt x="5" y="30"/>
                </a:cubicBezTo>
                <a:moveTo>
                  <a:pt x="28" y="0"/>
                </a:moveTo>
                <a:cubicBezTo>
                  <a:pt x="28" y="0"/>
                  <a:pt x="27" y="0"/>
                  <a:pt x="27" y="1"/>
                </a:cubicBezTo>
                <a:cubicBezTo>
                  <a:pt x="21" y="9"/>
                  <a:pt x="14" y="16"/>
                  <a:pt x="6" y="23"/>
                </a:cubicBezTo>
                <a:cubicBezTo>
                  <a:pt x="4" y="24"/>
                  <a:pt x="2" y="26"/>
                  <a:pt x="1" y="28"/>
                </a:cubicBezTo>
                <a:cubicBezTo>
                  <a:pt x="0" y="30"/>
                  <a:pt x="0" y="32"/>
                  <a:pt x="0" y="33"/>
                </a:cubicBezTo>
                <a:cubicBezTo>
                  <a:pt x="0" y="34"/>
                  <a:pt x="0" y="34"/>
                  <a:pt x="0" y="34"/>
                </a:cubicBezTo>
                <a:cubicBezTo>
                  <a:pt x="1" y="45"/>
                  <a:pt x="1" y="56"/>
                  <a:pt x="2" y="66"/>
                </a:cubicBezTo>
                <a:cubicBezTo>
                  <a:pt x="2" y="67"/>
                  <a:pt x="3" y="68"/>
                  <a:pt x="4" y="68"/>
                </a:cubicBezTo>
                <a:cubicBezTo>
                  <a:pt x="4" y="68"/>
                  <a:pt x="4" y="68"/>
                  <a:pt x="4" y="68"/>
                </a:cubicBezTo>
                <a:cubicBezTo>
                  <a:pt x="5" y="68"/>
                  <a:pt x="6" y="68"/>
                  <a:pt x="6" y="67"/>
                </a:cubicBezTo>
                <a:cubicBezTo>
                  <a:pt x="14" y="56"/>
                  <a:pt x="24" y="46"/>
                  <a:pt x="34" y="36"/>
                </a:cubicBezTo>
                <a:cubicBezTo>
                  <a:pt x="35" y="36"/>
                  <a:pt x="35" y="35"/>
                  <a:pt x="35" y="34"/>
                </a:cubicBezTo>
                <a:cubicBezTo>
                  <a:pt x="32" y="24"/>
                  <a:pt x="31" y="13"/>
                  <a:pt x="30" y="2"/>
                </a:cubicBezTo>
                <a:cubicBezTo>
                  <a:pt x="30" y="1"/>
                  <a:pt x="30" y="0"/>
                  <a:pt x="29" y="0"/>
                </a:cubicBezTo>
                <a:cubicBezTo>
                  <a:pt x="29" y="0"/>
                  <a:pt x="28" y="0"/>
                  <a:pt x="28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4" name="CustomShape 115"/>
          <p:cNvSpPr/>
          <p:nvPr/>
        </p:nvSpPr>
        <p:spPr>
          <a:xfrm>
            <a:off x="2941200" y="3360600"/>
            <a:ext cx="24840" cy="68760"/>
          </a:xfrm>
          <a:custGeom>
            <a:avLst/>
            <a:gdLst/>
            <a:ahLst/>
            <a:rect l="l" t="t" r="r" b="b"/>
            <a:pathLst>
              <a:path w="25" h="68">
                <a:moveTo>
                  <a:pt x="8" y="0"/>
                </a:moveTo>
                <a:cubicBezTo>
                  <a:pt x="8" y="0"/>
                  <a:pt x="7" y="0"/>
                  <a:pt x="7" y="0"/>
                </a:cubicBezTo>
                <a:cubicBezTo>
                  <a:pt x="4" y="4"/>
                  <a:pt x="1" y="8"/>
                  <a:pt x="0" y="12"/>
                </a:cubicBezTo>
                <a:cubicBezTo>
                  <a:pt x="0" y="13"/>
                  <a:pt x="0" y="14"/>
                  <a:pt x="0" y="15"/>
                </a:cubicBezTo>
                <a:cubicBezTo>
                  <a:pt x="0" y="17"/>
                  <a:pt x="0" y="18"/>
                  <a:pt x="1" y="20"/>
                </a:cubicBezTo>
                <a:cubicBezTo>
                  <a:pt x="1" y="21"/>
                  <a:pt x="3" y="23"/>
                  <a:pt x="5" y="23"/>
                </a:cubicBezTo>
                <a:cubicBezTo>
                  <a:pt x="5" y="23"/>
                  <a:pt x="5" y="23"/>
                  <a:pt x="5" y="23"/>
                </a:cubicBezTo>
                <a:cubicBezTo>
                  <a:pt x="7" y="23"/>
                  <a:pt x="9" y="22"/>
                  <a:pt x="10" y="21"/>
                </a:cubicBezTo>
                <a:cubicBezTo>
                  <a:pt x="11" y="21"/>
                  <a:pt x="12" y="20"/>
                  <a:pt x="12" y="20"/>
                </a:cubicBezTo>
                <a:cubicBezTo>
                  <a:pt x="10" y="23"/>
                  <a:pt x="8" y="26"/>
                  <a:pt x="5" y="29"/>
                </a:cubicBezTo>
                <a:cubicBezTo>
                  <a:pt x="4" y="30"/>
                  <a:pt x="3" y="32"/>
                  <a:pt x="3" y="34"/>
                </a:cubicBezTo>
                <a:cubicBezTo>
                  <a:pt x="3" y="35"/>
                  <a:pt x="3" y="35"/>
                  <a:pt x="3" y="36"/>
                </a:cubicBezTo>
                <a:cubicBezTo>
                  <a:pt x="4" y="37"/>
                  <a:pt x="5" y="38"/>
                  <a:pt x="6" y="38"/>
                </a:cubicBezTo>
                <a:cubicBezTo>
                  <a:pt x="7" y="39"/>
                  <a:pt x="8" y="39"/>
                  <a:pt x="8" y="39"/>
                </a:cubicBezTo>
                <a:cubicBezTo>
                  <a:pt x="7" y="41"/>
                  <a:pt x="6" y="44"/>
                  <a:pt x="5" y="47"/>
                </a:cubicBezTo>
                <a:cubicBezTo>
                  <a:pt x="5" y="48"/>
                  <a:pt x="5" y="49"/>
                  <a:pt x="6" y="49"/>
                </a:cubicBezTo>
                <a:cubicBezTo>
                  <a:pt x="8" y="50"/>
                  <a:pt x="10" y="50"/>
                  <a:pt x="12" y="50"/>
                </a:cubicBezTo>
                <a:cubicBezTo>
                  <a:pt x="13" y="50"/>
                  <a:pt x="15" y="50"/>
                  <a:pt x="17" y="49"/>
                </a:cubicBezTo>
                <a:cubicBezTo>
                  <a:pt x="15" y="53"/>
                  <a:pt x="12" y="56"/>
                  <a:pt x="9" y="60"/>
                </a:cubicBezTo>
                <a:cubicBezTo>
                  <a:pt x="9" y="60"/>
                  <a:pt x="9" y="61"/>
                  <a:pt x="8" y="63"/>
                </a:cubicBezTo>
                <a:cubicBezTo>
                  <a:pt x="8" y="63"/>
                  <a:pt x="8" y="63"/>
                  <a:pt x="8" y="63"/>
                </a:cubicBezTo>
                <a:cubicBezTo>
                  <a:pt x="8" y="65"/>
                  <a:pt x="9" y="66"/>
                  <a:pt x="10" y="67"/>
                </a:cubicBezTo>
                <a:cubicBezTo>
                  <a:pt x="11" y="67"/>
                  <a:pt x="13" y="68"/>
                  <a:pt x="14" y="68"/>
                </a:cubicBezTo>
                <a:cubicBezTo>
                  <a:pt x="15" y="68"/>
                  <a:pt x="15" y="68"/>
                  <a:pt x="15" y="68"/>
                </a:cubicBezTo>
                <a:cubicBezTo>
                  <a:pt x="17" y="67"/>
                  <a:pt x="19" y="66"/>
                  <a:pt x="20" y="66"/>
                </a:cubicBezTo>
                <a:cubicBezTo>
                  <a:pt x="20" y="66"/>
                  <a:pt x="20" y="66"/>
                  <a:pt x="20" y="66"/>
                </a:cubicBezTo>
                <a:cubicBezTo>
                  <a:pt x="20" y="66"/>
                  <a:pt x="20" y="66"/>
                  <a:pt x="20" y="66"/>
                </a:cubicBezTo>
                <a:cubicBezTo>
                  <a:pt x="20" y="66"/>
                  <a:pt x="20" y="66"/>
                  <a:pt x="20" y="66"/>
                </a:cubicBezTo>
                <a:cubicBezTo>
                  <a:pt x="21" y="66"/>
                  <a:pt x="22" y="66"/>
                  <a:pt x="22" y="65"/>
                </a:cubicBezTo>
                <a:cubicBezTo>
                  <a:pt x="23" y="64"/>
                  <a:pt x="22" y="63"/>
                  <a:pt x="21" y="63"/>
                </a:cubicBezTo>
                <a:cubicBezTo>
                  <a:pt x="20" y="62"/>
                  <a:pt x="20" y="62"/>
                  <a:pt x="20" y="62"/>
                </a:cubicBezTo>
                <a:cubicBezTo>
                  <a:pt x="17" y="62"/>
                  <a:pt x="16" y="63"/>
                  <a:pt x="14" y="64"/>
                </a:cubicBezTo>
                <a:cubicBezTo>
                  <a:pt x="14" y="64"/>
                  <a:pt x="14" y="64"/>
                  <a:pt x="14" y="64"/>
                </a:cubicBezTo>
                <a:cubicBezTo>
                  <a:pt x="14" y="64"/>
                  <a:pt x="14" y="64"/>
                  <a:pt x="14" y="64"/>
                </a:cubicBezTo>
                <a:cubicBezTo>
                  <a:pt x="13" y="64"/>
                  <a:pt x="13" y="63"/>
                  <a:pt x="13" y="63"/>
                </a:cubicBezTo>
                <a:cubicBezTo>
                  <a:pt x="12" y="63"/>
                  <a:pt x="12" y="63"/>
                  <a:pt x="12" y="63"/>
                </a:cubicBezTo>
                <a:cubicBezTo>
                  <a:pt x="12" y="63"/>
                  <a:pt x="12" y="63"/>
                  <a:pt x="13" y="62"/>
                </a:cubicBezTo>
                <a:cubicBezTo>
                  <a:pt x="17" y="57"/>
                  <a:pt x="20" y="51"/>
                  <a:pt x="24" y="46"/>
                </a:cubicBezTo>
                <a:cubicBezTo>
                  <a:pt x="25" y="45"/>
                  <a:pt x="25" y="44"/>
                  <a:pt x="24" y="43"/>
                </a:cubicBezTo>
                <a:cubicBezTo>
                  <a:pt x="24" y="43"/>
                  <a:pt x="23" y="43"/>
                  <a:pt x="23" y="43"/>
                </a:cubicBezTo>
                <a:cubicBezTo>
                  <a:pt x="22" y="43"/>
                  <a:pt x="22" y="43"/>
                  <a:pt x="22" y="43"/>
                </a:cubicBezTo>
                <a:cubicBezTo>
                  <a:pt x="19" y="45"/>
                  <a:pt x="15" y="46"/>
                  <a:pt x="12" y="46"/>
                </a:cubicBezTo>
                <a:cubicBezTo>
                  <a:pt x="11" y="46"/>
                  <a:pt x="10" y="46"/>
                  <a:pt x="9" y="46"/>
                </a:cubicBezTo>
                <a:cubicBezTo>
                  <a:pt x="10" y="43"/>
                  <a:pt x="12" y="41"/>
                  <a:pt x="14" y="39"/>
                </a:cubicBezTo>
                <a:cubicBezTo>
                  <a:pt x="17" y="38"/>
                  <a:pt x="20" y="37"/>
                  <a:pt x="23" y="34"/>
                </a:cubicBezTo>
                <a:cubicBezTo>
                  <a:pt x="23" y="33"/>
                  <a:pt x="23" y="32"/>
                  <a:pt x="23" y="32"/>
                </a:cubicBezTo>
                <a:cubicBezTo>
                  <a:pt x="22" y="31"/>
                  <a:pt x="22" y="31"/>
                  <a:pt x="21" y="31"/>
                </a:cubicBezTo>
                <a:cubicBezTo>
                  <a:pt x="21" y="31"/>
                  <a:pt x="21" y="31"/>
                  <a:pt x="21" y="31"/>
                </a:cubicBezTo>
                <a:cubicBezTo>
                  <a:pt x="17" y="32"/>
                  <a:pt x="15" y="33"/>
                  <a:pt x="12" y="35"/>
                </a:cubicBezTo>
                <a:cubicBezTo>
                  <a:pt x="12" y="35"/>
                  <a:pt x="11" y="35"/>
                  <a:pt x="11" y="35"/>
                </a:cubicBezTo>
                <a:cubicBezTo>
                  <a:pt x="11" y="35"/>
                  <a:pt x="11" y="35"/>
                  <a:pt x="11" y="35"/>
                </a:cubicBezTo>
                <a:cubicBezTo>
                  <a:pt x="10" y="35"/>
                  <a:pt x="9" y="35"/>
                  <a:pt x="9" y="35"/>
                </a:cubicBezTo>
                <a:cubicBezTo>
                  <a:pt x="8" y="35"/>
                  <a:pt x="8" y="35"/>
                  <a:pt x="8" y="35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3"/>
                  <a:pt x="8" y="32"/>
                </a:cubicBezTo>
                <a:cubicBezTo>
                  <a:pt x="13" y="26"/>
                  <a:pt x="17" y="20"/>
                  <a:pt x="22" y="14"/>
                </a:cubicBezTo>
                <a:cubicBezTo>
                  <a:pt x="22" y="13"/>
                  <a:pt x="22" y="12"/>
                  <a:pt x="22" y="12"/>
                </a:cubicBezTo>
                <a:cubicBezTo>
                  <a:pt x="21" y="11"/>
                  <a:pt x="21" y="11"/>
                  <a:pt x="20" y="11"/>
                </a:cubicBezTo>
                <a:cubicBezTo>
                  <a:pt x="20" y="11"/>
                  <a:pt x="20" y="11"/>
                  <a:pt x="19" y="11"/>
                </a:cubicBezTo>
                <a:cubicBezTo>
                  <a:pt x="16" y="13"/>
                  <a:pt x="12" y="16"/>
                  <a:pt x="8" y="18"/>
                </a:cubicBezTo>
                <a:cubicBezTo>
                  <a:pt x="7" y="18"/>
                  <a:pt x="6" y="19"/>
                  <a:pt x="6" y="19"/>
                </a:cubicBezTo>
                <a:cubicBezTo>
                  <a:pt x="6" y="19"/>
                  <a:pt x="6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4" y="18"/>
                </a:cubicBezTo>
                <a:cubicBezTo>
                  <a:pt x="4" y="17"/>
                  <a:pt x="4" y="16"/>
                  <a:pt x="4" y="15"/>
                </a:cubicBezTo>
                <a:cubicBezTo>
                  <a:pt x="4" y="15"/>
                  <a:pt x="4" y="14"/>
                  <a:pt x="4" y="13"/>
                </a:cubicBezTo>
                <a:cubicBezTo>
                  <a:pt x="5" y="10"/>
                  <a:pt x="7" y="6"/>
                  <a:pt x="10" y="3"/>
                </a:cubicBezTo>
                <a:cubicBezTo>
                  <a:pt x="10" y="2"/>
                  <a:pt x="10" y="1"/>
                  <a:pt x="10" y="0"/>
                </a:cubicBezTo>
                <a:cubicBezTo>
                  <a:pt x="9" y="0"/>
                  <a:pt x="9" y="0"/>
                  <a:pt x="8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5" name="CustomShape 116"/>
          <p:cNvSpPr/>
          <p:nvPr/>
        </p:nvSpPr>
        <p:spPr>
          <a:xfrm>
            <a:off x="2886480" y="3360600"/>
            <a:ext cx="24840" cy="68760"/>
          </a:xfrm>
          <a:custGeom>
            <a:avLst/>
            <a:gdLst/>
            <a:ahLst/>
            <a:rect l="l" t="t" r="r" b="b"/>
            <a:pathLst>
              <a:path w="25" h="68">
                <a:moveTo>
                  <a:pt x="9" y="0"/>
                </a:moveTo>
                <a:cubicBezTo>
                  <a:pt x="8" y="0"/>
                  <a:pt x="8" y="0"/>
                  <a:pt x="7" y="0"/>
                </a:cubicBezTo>
                <a:cubicBezTo>
                  <a:pt x="4" y="4"/>
                  <a:pt x="2" y="8"/>
                  <a:pt x="1" y="12"/>
                </a:cubicBezTo>
                <a:cubicBezTo>
                  <a:pt x="0" y="13"/>
                  <a:pt x="0" y="14"/>
                  <a:pt x="0" y="15"/>
                </a:cubicBezTo>
                <a:cubicBezTo>
                  <a:pt x="0" y="17"/>
                  <a:pt x="1" y="18"/>
                  <a:pt x="1" y="20"/>
                </a:cubicBezTo>
                <a:cubicBezTo>
                  <a:pt x="2" y="21"/>
                  <a:pt x="4" y="23"/>
                  <a:pt x="5" y="23"/>
                </a:cubicBezTo>
                <a:cubicBezTo>
                  <a:pt x="6" y="23"/>
                  <a:pt x="6" y="23"/>
                  <a:pt x="6" y="23"/>
                </a:cubicBezTo>
                <a:cubicBezTo>
                  <a:pt x="8" y="23"/>
                  <a:pt x="10" y="22"/>
                  <a:pt x="11" y="21"/>
                </a:cubicBezTo>
                <a:cubicBezTo>
                  <a:pt x="12" y="21"/>
                  <a:pt x="12" y="20"/>
                  <a:pt x="13" y="20"/>
                </a:cubicBezTo>
                <a:cubicBezTo>
                  <a:pt x="11" y="23"/>
                  <a:pt x="8" y="26"/>
                  <a:pt x="6" y="29"/>
                </a:cubicBezTo>
                <a:cubicBezTo>
                  <a:pt x="5" y="30"/>
                  <a:pt x="4" y="32"/>
                  <a:pt x="4" y="34"/>
                </a:cubicBezTo>
                <a:cubicBezTo>
                  <a:pt x="4" y="35"/>
                  <a:pt x="4" y="35"/>
                  <a:pt x="4" y="36"/>
                </a:cubicBezTo>
                <a:cubicBezTo>
                  <a:pt x="5" y="37"/>
                  <a:pt x="6" y="38"/>
                  <a:pt x="6" y="38"/>
                </a:cubicBezTo>
                <a:cubicBezTo>
                  <a:pt x="7" y="39"/>
                  <a:pt x="8" y="39"/>
                  <a:pt x="9" y="39"/>
                </a:cubicBezTo>
                <a:cubicBezTo>
                  <a:pt x="7" y="41"/>
                  <a:pt x="6" y="44"/>
                  <a:pt x="6" y="47"/>
                </a:cubicBezTo>
                <a:cubicBezTo>
                  <a:pt x="5" y="48"/>
                  <a:pt x="6" y="49"/>
                  <a:pt x="7" y="49"/>
                </a:cubicBezTo>
                <a:cubicBezTo>
                  <a:pt x="9" y="50"/>
                  <a:pt x="11" y="50"/>
                  <a:pt x="12" y="50"/>
                </a:cubicBezTo>
                <a:cubicBezTo>
                  <a:pt x="14" y="50"/>
                  <a:pt x="16" y="50"/>
                  <a:pt x="18" y="49"/>
                </a:cubicBezTo>
                <a:cubicBezTo>
                  <a:pt x="15" y="53"/>
                  <a:pt x="13" y="56"/>
                  <a:pt x="10" y="60"/>
                </a:cubicBezTo>
                <a:cubicBezTo>
                  <a:pt x="10" y="60"/>
                  <a:pt x="9" y="61"/>
                  <a:pt x="9" y="63"/>
                </a:cubicBezTo>
                <a:cubicBezTo>
                  <a:pt x="9" y="63"/>
                  <a:pt x="9" y="63"/>
                  <a:pt x="9" y="63"/>
                </a:cubicBezTo>
                <a:cubicBezTo>
                  <a:pt x="9" y="65"/>
                  <a:pt x="10" y="66"/>
                  <a:pt x="11" y="67"/>
                </a:cubicBezTo>
                <a:cubicBezTo>
                  <a:pt x="12" y="67"/>
                  <a:pt x="13" y="68"/>
                  <a:pt x="15" y="68"/>
                </a:cubicBezTo>
                <a:cubicBezTo>
                  <a:pt x="16" y="68"/>
                  <a:pt x="16" y="68"/>
                  <a:pt x="16" y="68"/>
                </a:cubicBezTo>
                <a:cubicBezTo>
                  <a:pt x="18" y="67"/>
                  <a:pt x="19" y="66"/>
                  <a:pt x="20" y="66"/>
                </a:cubicBezTo>
                <a:cubicBezTo>
                  <a:pt x="20" y="66"/>
                  <a:pt x="20" y="66"/>
                  <a:pt x="20" y="66"/>
                </a:cubicBezTo>
                <a:cubicBezTo>
                  <a:pt x="21" y="66"/>
                  <a:pt x="21" y="66"/>
                  <a:pt x="21" y="66"/>
                </a:cubicBezTo>
                <a:cubicBezTo>
                  <a:pt x="21" y="66"/>
                  <a:pt x="21" y="66"/>
                  <a:pt x="21" y="66"/>
                </a:cubicBezTo>
                <a:cubicBezTo>
                  <a:pt x="22" y="66"/>
                  <a:pt x="23" y="66"/>
                  <a:pt x="23" y="65"/>
                </a:cubicBezTo>
                <a:cubicBezTo>
                  <a:pt x="23" y="64"/>
                  <a:pt x="23" y="63"/>
                  <a:pt x="21" y="63"/>
                </a:cubicBezTo>
                <a:cubicBezTo>
                  <a:pt x="21" y="62"/>
                  <a:pt x="21" y="62"/>
                  <a:pt x="20" y="62"/>
                </a:cubicBezTo>
                <a:cubicBezTo>
                  <a:pt x="18" y="62"/>
                  <a:pt x="16" y="63"/>
                  <a:pt x="15" y="64"/>
                </a:cubicBezTo>
                <a:cubicBezTo>
                  <a:pt x="15" y="64"/>
                  <a:pt x="15" y="64"/>
                  <a:pt x="15" y="64"/>
                </a:cubicBezTo>
                <a:cubicBezTo>
                  <a:pt x="15" y="64"/>
                  <a:pt x="15" y="64"/>
                  <a:pt x="15" y="64"/>
                </a:cubicBezTo>
                <a:cubicBezTo>
                  <a:pt x="14" y="64"/>
                  <a:pt x="13" y="63"/>
                  <a:pt x="13" y="63"/>
                </a:cubicBezTo>
                <a:cubicBezTo>
                  <a:pt x="13" y="63"/>
                  <a:pt x="13" y="63"/>
                  <a:pt x="13" y="63"/>
                </a:cubicBezTo>
                <a:cubicBezTo>
                  <a:pt x="13" y="63"/>
                  <a:pt x="13" y="63"/>
                  <a:pt x="13" y="62"/>
                </a:cubicBezTo>
                <a:cubicBezTo>
                  <a:pt x="17" y="57"/>
                  <a:pt x="21" y="51"/>
                  <a:pt x="25" y="46"/>
                </a:cubicBezTo>
                <a:cubicBezTo>
                  <a:pt x="25" y="45"/>
                  <a:pt x="25" y="44"/>
                  <a:pt x="25" y="43"/>
                </a:cubicBezTo>
                <a:cubicBezTo>
                  <a:pt x="24" y="43"/>
                  <a:pt x="24" y="43"/>
                  <a:pt x="23" y="43"/>
                </a:cubicBezTo>
                <a:cubicBezTo>
                  <a:pt x="23" y="43"/>
                  <a:pt x="23" y="43"/>
                  <a:pt x="22" y="43"/>
                </a:cubicBezTo>
                <a:cubicBezTo>
                  <a:pt x="19" y="45"/>
                  <a:pt x="16" y="46"/>
                  <a:pt x="12" y="46"/>
                </a:cubicBezTo>
                <a:cubicBezTo>
                  <a:pt x="12" y="46"/>
                  <a:pt x="11" y="46"/>
                  <a:pt x="10" y="46"/>
                </a:cubicBezTo>
                <a:cubicBezTo>
                  <a:pt x="11" y="43"/>
                  <a:pt x="13" y="41"/>
                  <a:pt x="14" y="39"/>
                </a:cubicBezTo>
                <a:cubicBezTo>
                  <a:pt x="18" y="38"/>
                  <a:pt x="21" y="37"/>
                  <a:pt x="23" y="34"/>
                </a:cubicBezTo>
                <a:cubicBezTo>
                  <a:pt x="24" y="33"/>
                  <a:pt x="24" y="32"/>
                  <a:pt x="23" y="32"/>
                </a:cubicBezTo>
                <a:cubicBezTo>
                  <a:pt x="23" y="31"/>
                  <a:pt x="22" y="31"/>
                  <a:pt x="22" y="31"/>
                </a:cubicBezTo>
                <a:cubicBezTo>
                  <a:pt x="22" y="31"/>
                  <a:pt x="21" y="31"/>
                  <a:pt x="21" y="31"/>
                </a:cubicBezTo>
                <a:cubicBezTo>
                  <a:pt x="18" y="32"/>
                  <a:pt x="15" y="33"/>
                  <a:pt x="13" y="35"/>
                </a:cubicBezTo>
                <a:cubicBezTo>
                  <a:pt x="12" y="35"/>
                  <a:pt x="12" y="35"/>
                  <a:pt x="11" y="35"/>
                </a:cubicBezTo>
                <a:cubicBezTo>
                  <a:pt x="11" y="35"/>
                  <a:pt x="11" y="35"/>
                  <a:pt x="11" y="35"/>
                </a:cubicBezTo>
                <a:cubicBezTo>
                  <a:pt x="11" y="35"/>
                  <a:pt x="10" y="35"/>
                  <a:pt x="10" y="35"/>
                </a:cubicBezTo>
                <a:cubicBezTo>
                  <a:pt x="9" y="35"/>
                  <a:pt x="9" y="35"/>
                  <a:pt x="8" y="35"/>
                </a:cubicBezTo>
                <a:cubicBezTo>
                  <a:pt x="8" y="34"/>
                  <a:pt x="8" y="34"/>
                  <a:pt x="8" y="34"/>
                </a:cubicBezTo>
                <a:cubicBezTo>
                  <a:pt x="8" y="34"/>
                  <a:pt x="8" y="34"/>
                  <a:pt x="8" y="34"/>
                </a:cubicBezTo>
                <a:cubicBezTo>
                  <a:pt x="8" y="34"/>
                  <a:pt x="8" y="33"/>
                  <a:pt x="9" y="32"/>
                </a:cubicBezTo>
                <a:cubicBezTo>
                  <a:pt x="13" y="26"/>
                  <a:pt x="18" y="20"/>
                  <a:pt x="23" y="14"/>
                </a:cubicBezTo>
                <a:cubicBezTo>
                  <a:pt x="23" y="13"/>
                  <a:pt x="23" y="12"/>
                  <a:pt x="22" y="12"/>
                </a:cubicBezTo>
                <a:cubicBezTo>
                  <a:pt x="22" y="11"/>
                  <a:pt x="21" y="11"/>
                  <a:pt x="21" y="11"/>
                </a:cubicBezTo>
                <a:cubicBezTo>
                  <a:pt x="21" y="11"/>
                  <a:pt x="20" y="11"/>
                  <a:pt x="20" y="11"/>
                </a:cubicBezTo>
                <a:cubicBezTo>
                  <a:pt x="16" y="13"/>
                  <a:pt x="12" y="16"/>
                  <a:pt x="9" y="18"/>
                </a:cubicBezTo>
                <a:cubicBezTo>
                  <a:pt x="8" y="18"/>
                  <a:pt x="7" y="19"/>
                  <a:pt x="6" y="19"/>
                </a:cubicBezTo>
                <a:cubicBezTo>
                  <a:pt x="6" y="19"/>
                  <a:pt x="6" y="19"/>
                  <a:pt x="6" y="19"/>
                </a:cubicBezTo>
                <a:cubicBezTo>
                  <a:pt x="6" y="19"/>
                  <a:pt x="6" y="19"/>
                  <a:pt x="6" y="19"/>
                </a:cubicBezTo>
                <a:cubicBezTo>
                  <a:pt x="5" y="19"/>
                  <a:pt x="5" y="19"/>
                  <a:pt x="5" y="18"/>
                </a:cubicBezTo>
                <a:cubicBezTo>
                  <a:pt x="5" y="17"/>
                  <a:pt x="4" y="16"/>
                  <a:pt x="4" y="15"/>
                </a:cubicBezTo>
                <a:cubicBezTo>
                  <a:pt x="4" y="15"/>
                  <a:pt x="4" y="14"/>
                  <a:pt x="5" y="13"/>
                </a:cubicBezTo>
                <a:cubicBezTo>
                  <a:pt x="6" y="10"/>
                  <a:pt x="8" y="6"/>
                  <a:pt x="10" y="3"/>
                </a:cubicBezTo>
                <a:cubicBezTo>
                  <a:pt x="11" y="2"/>
                  <a:pt x="11" y="1"/>
                  <a:pt x="10" y="0"/>
                </a:cubicBezTo>
                <a:cubicBezTo>
                  <a:pt x="10" y="0"/>
                  <a:pt x="9" y="0"/>
                  <a:pt x="9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6" name="CustomShape 117"/>
          <p:cNvSpPr/>
          <p:nvPr/>
        </p:nvSpPr>
        <p:spPr>
          <a:xfrm>
            <a:off x="1897200" y="3524400"/>
            <a:ext cx="101160" cy="96120"/>
          </a:xfrm>
          <a:custGeom>
            <a:avLst/>
            <a:gdLst/>
            <a:ahLst/>
            <a:rect l="l" t="t" r="r" b="b"/>
            <a:pathLst>
              <a:path w="100" h="95">
                <a:moveTo>
                  <a:pt x="51" y="88"/>
                </a:moveTo>
                <a:cubicBezTo>
                  <a:pt x="26" y="88"/>
                  <a:pt x="1" y="67"/>
                  <a:pt x="11" y="35"/>
                </a:cubicBezTo>
                <a:cubicBezTo>
                  <a:pt x="17" y="14"/>
                  <a:pt x="33" y="6"/>
                  <a:pt x="49" y="6"/>
                </a:cubicBezTo>
                <a:cubicBezTo>
                  <a:pt x="74" y="6"/>
                  <a:pt x="99" y="27"/>
                  <a:pt x="89" y="59"/>
                </a:cubicBezTo>
                <a:cubicBezTo>
                  <a:pt x="83" y="80"/>
                  <a:pt x="67" y="88"/>
                  <a:pt x="51" y="88"/>
                </a:cubicBezTo>
                <a:moveTo>
                  <a:pt x="49" y="0"/>
                </a:moveTo>
                <a:cubicBezTo>
                  <a:pt x="28" y="0"/>
                  <a:pt x="11" y="12"/>
                  <a:pt x="5" y="33"/>
                </a:cubicBezTo>
                <a:cubicBezTo>
                  <a:pt x="0" y="48"/>
                  <a:pt x="2" y="63"/>
                  <a:pt x="11" y="75"/>
                </a:cubicBezTo>
                <a:cubicBezTo>
                  <a:pt x="20" y="87"/>
                  <a:pt x="35" y="95"/>
                  <a:pt x="51" y="95"/>
                </a:cubicBezTo>
                <a:cubicBezTo>
                  <a:pt x="72" y="95"/>
                  <a:pt x="88" y="82"/>
                  <a:pt x="95" y="61"/>
                </a:cubicBezTo>
                <a:cubicBezTo>
                  <a:pt x="100" y="46"/>
                  <a:pt x="98" y="31"/>
                  <a:pt x="89" y="19"/>
                </a:cubicBezTo>
                <a:cubicBezTo>
                  <a:pt x="80" y="7"/>
                  <a:pt x="65" y="0"/>
                  <a:pt x="49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7" name="CustomShape 118"/>
          <p:cNvSpPr/>
          <p:nvPr/>
        </p:nvSpPr>
        <p:spPr>
          <a:xfrm>
            <a:off x="1862640" y="3507840"/>
            <a:ext cx="158040" cy="202680"/>
          </a:xfrm>
          <a:custGeom>
            <a:avLst/>
            <a:gdLst/>
            <a:ahLst/>
            <a:rect l="l" t="t" r="r" b="b"/>
            <a:pathLst>
              <a:path w="156" h="200">
                <a:moveTo>
                  <a:pt x="21" y="194"/>
                </a:moveTo>
                <a:cubicBezTo>
                  <a:pt x="18" y="194"/>
                  <a:pt x="15" y="193"/>
                  <a:pt x="13" y="191"/>
                </a:cubicBezTo>
                <a:cubicBezTo>
                  <a:pt x="12" y="191"/>
                  <a:pt x="11" y="190"/>
                  <a:pt x="10" y="190"/>
                </a:cubicBezTo>
                <a:cubicBezTo>
                  <a:pt x="12" y="190"/>
                  <a:pt x="13" y="190"/>
                  <a:pt x="15" y="191"/>
                </a:cubicBezTo>
                <a:cubicBezTo>
                  <a:pt x="16" y="191"/>
                  <a:pt x="17" y="191"/>
                  <a:pt x="18" y="191"/>
                </a:cubicBezTo>
                <a:cubicBezTo>
                  <a:pt x="19" y="192"/>
                  <a:pt x="20" y="193"/>
                  <a:pt x="21" y="194"/>
                </a:cubicBezTo>
                <a:moveTo>
                  <a:pt x="7" y="185"/>
                </a:moveTo>
                <a:cubicBezTo>
                  <a:pt x="13" y="175"/>
                  <a:pt x="17" y="169"/>
                  <a:pt x="21" y="162"/>
                </a:cubicBezTo>
                <a:cubicBezTo>
                  <a:pt x="25" y="156"/>
                  <a:pt x="28" y="150"/>
                  <a:pt x="32" y="141"/>
                </a:cubicBezTo>
                <a:cubicBezTo>
                  <a:pt x="32" y="141"/>
                  <a:pt x="33" y="141"/>
                  <a:pt x="33" y="141"/>
                </a:cubicBezTo>
                <a:cubicBezTo>
                  <a:pt x="33" y="141"/>
                  <a:pt x="33" y="141"/>
                  <a:pt x="33" y="141"/>
                </a:cubicBezTo>
                <a:cubicBezTo>
                  <a:pt x="36" y="141"/>
                  <a:pt x="40" y="142"/>
                  <a:pt x="44" y="144"/>
                </a:cubicBezTo>
                <a:cubicBezTo>
                  <a:pt x="44" y="144"/>
                  <a:pt x="44" y="144"/>
                  <a:pt x="44" y="144"/>
                </a:cubicBezTo>
                <a:cubicBezTo>
                  <a:pt x="43" y="145"/>
                  <a:pt x="41" y="146"/>
                  <a:pt x="40" y="146"/>
                </a:cubicBezTo>
                <a:cubicBezTo>
                  <a:pt x="41" y="149"/>
                  <a:pt x="41" y="149"/>
                  <a:pt x="41" y="149"/>
                </a:cubicBezTo>
                <a:cubicBezTo>
                  <a:pt x="43" y="148"/>
                  <a:pt x="45" y="147"/>
                  <a:pt x="47" y="146"/>
                </a:cubicBezTo>
                <a:cubicBezTo>
                  <a:pt x="48" y="147"/>
                  <a:pt x="48" y="147"/>
                  <a:pt x="48" y="147"/>
                </a:cubicBezTo>
                <a:cubicBezTo>
                  <a:pt x="48" y="147"/>
                  <a:pt x="49" y="148"/>
                  <a:pt x="49" y="148"/>
                </a:cubicBezTo>
                <a:cubicBezTo>
                  <a:pt x="48" y="149"/>
                  <a:pt x="48" y="149"/>
                  <a:pt x="48" y="149"/>
                </a:cubicBezTo>
                <a:cubicBezTo>
                  <a:pt x="48" y="148"/>
                  <a:pt x="48" y="148"/>
                  <a:pt x="48" y="148"/>
                </a:cubicBezTo>
                <a:cubicBezTo>
                  <a:pt x="44" y="149"/>
                  <a:pt x="41" y="151"/>
                  <a:pt x="37" y="152"/>
                </a:cubicBezTo>
                <a:cubicBezTo>
                  <a:pt x="39" y="155"/>
                  <a:pt x="39" y="155"/>
                  <a:pt x="39" y="155"/>
                </a:cubicBezTo>
                <a:cubicBezTo>
                  <a:pt x="41" y="154"/>
                  <a:pt x="44" y="153"/>
                  <a:pt x="47" y="151"/>
                </a:cubicBezTo>
                <a:cubicBezTo>
                  <a:pt x="46" y="153"/>
                  <a:pt x="45" y="154"/>
                  <a:pt x="45" y="156"/>
                </a:cubicBezTo>
                <a:cubicBezTo>
                  <a:pt x="44" y="155"/>
                  <a:pt x="44" y="155"/>
                  <a:pt x="44" y="155"/>
                </a:cubicBezTo>
                <a:cubicBezTo>
                  <a:pt x="41" y="156"/>
                  <a:pt x="38" y="158"/>
                  <a:pt x="35" y="159"/>
                </a:cubicBezTo>
                <a:cubicBezTo>
                  <a:pt x="36" y="162"/>
                  <a:pt x="36" y="162"/>
                  <a:pt x="36" y="162"/>
                </a:cubicBezTo>
                <a:cubicBezTo>
                  <a:pt x="38" y="161"/>
                  <a:pt x="41" y="160"/>
                  <a:pt x="43" y="159"/>
                </a:cubicBezTo>
                <a:cubicBezTo>
                  <a:pt x="42" y="160"/>
                  <a:pt x="42" y="162"/>
                  <a:pt x="41" y="163"/>
                </a:cubicBezTo>
                <a:cubicBezTo>
                  <a:pt x="40" y="161"/>
                  <a:pt x="40" y="161"/>
                  <a:pt x="40" y="161"/>
                </a:cubicBezTo>
                <a:cubicBezTo>
                  <a:pt x="37" y="163"/>
                  <a:pt x="33" y="164"/>
                  <a:pt x="30" y="166"/>
                </a:cubicBezTo>
                <a:cubicBezTo>
                  <a:pt x="32" y="169"/>
                  <a:pt x="32" y="169"/>
                  <a:pt x="32" y="169"/>
                </a:cubicBezTo>
                <a:cubicBezTo>
                  <a:pt x="34" y="167"/>
                  <a:pt x="37" y="166"/>
                  <a:pt x="40" y="165"/>
                </a:cubicBezTo>
                <a:cubicBezTo>
                  <a:pt x="40" y="166"/>
                  <a:pt x="39" y="167"/>
                  <a:pt x="38" y="169"/>
                </a:cubicBezTo>
                <a:cubicBezTo>
                  <a:pt x="38" y="167"/>
                  <a:pt x="38" y="167"/>
                  <a:pt x="38" y="167"/>
                </a:cubicBezTo>
                <a:cubicBezTo>
                  <a:pt x="34" y="168"/>
                  <a:pt x="30" y="170"/>
                  <a:pt x="27" y="173"/>
                </a:cubicBezTo>
                <a:cubicBezTo>
                  <a:pt x="29" y="175"/>
                  <a:pt x="29" y="175"/>
                  <a:pt x="29" y="175"/>
                </a:cubicBezTo>
                <a:cubicBezTo>
                  <a:pt x="31" y="173"/>
                  <a:pt x="34" y="172"/>
                  <a:pt x="37" y="171"/>
                </a:cubicBezTo>
                <a:cubicBezTo>
                  <a:pt x="36" y="172"/>
                  <a:pt x="36" y="174"/>
                  <a:pt x="35" y="175"/>
                </a:cubicBezTo>
                <a:cubicBezTo>
                  <a:pt x="35" y="176"/>
                  <a:pt x="34" y="176"/>
                  <a:pt x="34" y="177"/>
                </a:cubicBezTo>
                <a:cubicBezTo>
                  <a:pt x="34" y="175"/>
                  <a:pt x="34" y="175"/>
                  <a:pt x="34" y="175"/>
                </a:cubicBezTo>
                <a:cubicBezTo>
                  <a:pt x="30" y="177"/>
                  <a:pt x="27" y="178"/>
                  <a:pt x="24" y="180"/>
                </a:cubicBezTo>
                <a:cubicBezTo>
                  <a:pt x="26" y="183"/>
                  <a:pt x="26" y="183"/>
                  <a:pt x="26" y="183"/>
                </a:cubicBezTo>
                <a:cubicBezTo>
                  <a:pt x="28" y="181"/>
                  <a:pt x="31" y="180"/>
                  <a:pt x="33" y="179"/>
                </a:cubicBezTo>
                <a:cubicBezTo>
                  <a:pt x="32" y="181"/>
                  <a:pt x="31" y="183"/>
                  <a:pt x="30" y="185"/>
                </a:cubicBezTo>
                <a:cubicBezTo>
                  <a:pt x="30" y="183"/>
                  <a:pt x="30" y="183"/>
                  <a:pt x="30" y="183"/>
                </a:cubicBezTo>
                <a:cubicBezTo>
                  <a:pt x="26" y="184"/>
                  <a:pt x="23" y="185"/>
                  <a:pt x="20" y="186"/>
                </a:cubicBezTo>
                <a:cubicBezTo>
                  <a:pt x="21" y="189"/>
                  <a:pt x="21" y="189"/>
                  <a:pt x="21" y="189"/>
                </a:cubicBezTo>
                <a:cubicBezTo>
                  <a:pt x="24" y="188"/>
                  <a:pt x="27" y="187"/>
                  <a:pt x="29" y="186"/>
                </a:cubicBezTo>
                <a:cubicBezTo>
                  <a:pt x="29" y="187"/>
                  <a:pt x="28" y="187"/>
                  <a:pt x="28" y="188"/>
                </a:cubicBezTo>
                <a:cubicBezTo>
                  <a:pt x="27" y="190"/>
                  <a:pt x="26" y="191"/>
                  <a:pt x="26" y="192"/>
                </a:cubicBezTo>
                <a:cubicBezTo>
                  <a:pt x="25" y="193"/>
                  <a:pt x="25" y="193"/>
                  <a:pt x="25" y="193"/>
                </a:cubicBezTo>
                <a:cubicBezTo>
                  <a:pt x="25" y="193"/>
                  <a:pt x="25" y="193"/>
                  <a:pt x="25" y="193"/>
                </a:cubicBezTo>
                <a:cubicBezTo>
                  <a:pt x="24" y="193"/>
                  <a:pt x="24" y="193"/>
                  <a:pt x="24" y="193"/>
                </a:cubicBezTo>
                <a:cubicBezTo>
                  <a:pt x="23" y="192"/>
                  <a:pt x="22" y="190"/>
                  <a:pt x="20" y="188"/>
                </a:cubicBezTo>
                <a:cubicBezTo>
                  <a:pt x="18" y="188"/>
                  <a:pt x="16" y="188"/>
                  <a:pt x="15" y="187"/>
                </a:cubicBezTo>
                <a:cubicBezTo>
                  <a:pt x="13" y="187"/>
                  <a:pt x="11" y="187"/>
                  <a:pt x="8" y="187"/>
                </a:cubicBezTo>
                <a:cubicBezTo>
                  <a:pt x="7" y="187"/>
                  <a:pt x="7" y="187"/>
                  <a:pt x="7" y="187"/>
                </a:cubicBezTo>
                <a:cubicBezTo>
                  <a:pt x="7" y="187"/>
                  <a:pt x="7" y="187"/>
                  <a:pt x="7" y="187"/>
                </a:cubicBezTo>
                <a:cubicBezTo>
                  <a:pt x="7" y="188"/>
                  <a:pt x="7" y="188"/>
                  <a:pt x="7" y="188"/>
                </a:cubicBezTo>
                <a:cubicBezTo>
                  <a:pt x="7" y="187"/>
                  <a:pt x="7" y="187"/>
                  <a:pt x="7" y="187"/>
                </a:cubicBezTo>
                <a:cubicBezTo>
                  <a:pt x="7" y="187"/>
                  <a:pt x="7" y="186"/>
                  <a:pt x="7" y="185"/>
                </a:cubicBezTo>
                <a:cubicBezTo>
                  <a:pt x="7" y="185"/>
                  <a:pt x="7" y="185"/>
                  <a:pt x="7" y="185"/>
                </a:cubicBezTo>
                <a:cubicBezTo>
                  <a:pt x="7" y="185"/>
                  <a:pt x="7" y="185"/>
                  <a:pt x="7" y="185"/>
                </a:cubicBezTo>
                <a:moveTo>
                  <a:pt x="49" y="140"/>
                </a:moveTo>
                <a:cubicBezTo>
                  <a:pt x="47" y="139"/>
                  <a:pt x="45" y="138"/>
                  <a:pt x="43" y="137"/>
                </a:cubicBezTo>
                <a:cubicBezTo>
                  <a:pt x="42" y="136"/>
                  <a:pt x="41" y="136"/>
                  <a:pt x="40" y="136"/>
                </a:cubicBezTo>
                <a:cubicBezTo>
                  <a:pt x="42" y="132"/>
                  <a:pt x="44" y="127"/>
                  <a:pt x="46" y="123"/>
                </a:cubicBezTo>
                <a:cubicBezTo>
                  <a:pt x="47" y="120"/>
                  <a:pt x="49" y="117"/>
                  <a:pt x="49" y="115"/>
                </a:cubicBezTo>
                <a:cubicBezTo>
                  <a:pt x="49" y="115"/>
                  <a:pt x="49" y="115"/>
                  <a:pt x="49" y="115"/>
                </a:cubicBezTo>
                <a:cubicBezTo>
                  <a:pt x="53" y="117"/>
                  <a:pt x="56" y="119"/>
                  <a:pt x="60" y="121"/>
                </a:cubicBezTo>
                <a:cubicBezTo>
                  <a:pt x="56" y="127"/>
                  <a:pt x="52" y="133"/>
                  <a:pt x="49" y="140"/>
                </a:cubicBezTo>
                <a:moveTo>
                  <a:pt x="86" y="120"/>
                </a:moveTo>
                <a:cubicBezTo>
                  <a:pt x="73" y="120"/>
                  <a:pt x="61" y="115"/>
                  <a:pt x="50" y="108"/>
                </a:cubicBezTo>
                <a:cubicBezTo>
                  <a:pt x="50" y="108"/>
                  <a:pt x="50" y="108"/>
                  <a:pt x="50" y="108"/>
                </a:cubicBezTo>
                <a:cubicBezTo>
                  <a:pt x="50" y="108"/>
                  <a:pt x="50" y="108"/>
                  <a:pt x="50" y="108"/>
                </a:cubicBezTo>
                <a:cubicBezTo>
                  <a:pt x="30" y="94"/>
                  <a:pt x="19" y="67"/>
                  <a:pt x="34" y="38"/>
                </a:cubicBezTo>
                <a:cubicBezTo>
                  <a:pt x="45" y="16"/>
                  <a:pt x="63" y="6"/>
                  <a:pt x="82" y="6"/>
                </a:cubicBezTo>
                <a:cubicBezTo>
                  <a:pt x="119" y="6"/>
                  <a:pt x="156" y="43"/>
                  <a:pt x="134" y="88"/>
                </a:cubicBezTo>
                <a:cubicBezTo>
                  <a:pt x="123" y="110"/>
                  <a:pt x="104" y="120"/>
                  <a:pt x="86" y="120"/>
                </a:cubicBezTo>
                <a:moveTo>
                  <a:pt x="82" y="0"/>
                </a:moveTo>
                <a:cubicBezTo>
                  <a:pt x="59" y="0"/>
                  <a:pt x="39" y="13"/>
                  <a:pt x="28" y="35"/>
                </a:cubicBezTo>
                <a:cubicBezTo>
                  <a:pt x="18" y="56"/>
                  <a:pt x="18" y="77"/>
                  <a:pt x="29" y="95"/>
                </a:cubicBezTo>
                <a:cubicBezTo>
                  <a:pt x="33" y="101"/>
                  <a:pt x="38" y="107"/>
                  <a:pt x="44" y="111"/>
                </a:cubicBezTo>
                <a:cubicBezTo>
                  <a:pt x="43" y="114"/>
                  <a:pt x="42" y="117"/>
                  <a:pt x="40" y="121"/>
                </a:cubicBezTo>
                <a:cubicBezTo>
                  <a:pt x="38" y="126"/>
                  <a:pt x="35" y="131"/>
                  <a:pt x="33" y="135"/>
                </a:cubicBezTo>
                <a:cubicBezTo>
                  <a:pt x="32" y="135"/>
                  <a:pt x="31" y="135"/>
                  <a:pt x="30" y="135"/>
                </a:cubicBezTo>
                <a:cubicBezTo>
                  <a:pt x="29" y="135"/>
                  <a:pt x="28" y="136"/>
                  <a:pt x="27" y="136"/>
                </a:cubicBezTo>
                <a:cubicBezTo>
                  <a:pt x="27" y="136"/>
                  <a:pt x="27" y="136"/>
                  <a:pt x="27" y="136"/>
                </a:cubicBezTo>
                <a:cubicBezTo>
                  <a:pt x="27" y="136"/>
                  <a:pt x="27" y="136"/>
                  <a:pt x="27" y="136"/>
                </a:cubicBezTo>
                <a:cubicBezTo>
                  <a:pt x="27" y="137"/>
                  <a:pt x="27" y="137"/>
                  <a:pt x="27" y="137"/>
                </a:cubicBezTo>
                <a:cubicBezTo>
                  <a:pt x="27" y="137"/>
                  <a:pt x="27" y="137"/>
                  <a:pt x="27" y="137"/>
                </a:cubicBezTo>
                <a:cubicBezTo>
                  <a:pt x="23" y="147"/>
                  <a:pt x="19" y="153"/>
                  <a:pt x="16" y="159"/>
                </a:cubicBezTo>
                <a:cubicBezTo>
                  <a:pt x="12" y="165"/>
                  <a:pt x="8" y="171"/>
                  <a:pt x="3" y="179"/>
                </a:cubicBezTo>
                <a:cubicBezTo>
                  <a:pt x="3" y="180"/>
                  <a:pt x="3" y="180"/>
                  <a:pt x="3" y="180"/>
                </a:cubicBezTo>
                <a:cubicBezTo>
                  <a:pt x="2" y="180"/>
                  <a:pt x="2" y="181"/>
                  <a:pt x="2" y="182"/>
                </a:cubicBezTo>
                <a:cubicBezTo>
                  <a:pt x="1" y="182"/>
                  <a:pt x="1" y="184"/>
                  <a:pt x="1" y="185"/>
                </a:cubicBezTo>
                <a:cubicBezTo>
                  <a:pt x="0" y="186"/>
                  <a:pt x="0" y="187"/>
                  <a:pt x="0" y="188"/>
                </a:cubicBezTo>
                <a:cubicBezTo>
                  <a:pt x="0" y="188"/>
                  <a:pt x="0" y="188"/>
                  <a:pt x="0" y="189"/>
                </a:cubicBezTo>
                <a:cubicBezTo>
                  <a:pt x="1" y="189"/>
                  <a:pt x="1" y="190"/>
                  <a:pt x="1" y="190"/>
                </a:cubicBezTo>
                <a:cubicBezTo>
                  <a:pt x="2" y="192"/>
                  <a:pt x="3" y="193"/>
                  <a:pt x="5" y="194"/>
                </a:cubicBezTo>
                <a:cubicBezTo>
                  <a:pt x="7" y="196"/>
                  <a:pt x="10" y="197"/>
                  <a:pt x="13" y="198"/>
                </a:cubicBezTo>
                <a:cubicBezTo>
                  <a:pt x="16" y="199"/>
                  <a:pt x="19" y="200"/>
                  <a:pt x="22" y="200"/>
                </a:cubicBezTo>
                <a:cubicBezTo>
                  <a:pt x="24" y="200"/>
                  <a:pt x="26" y="200"/>
                  <a:pt x="28" y="199"/>
                </a:cubicBezTo>
                <a:cubicBezTo>
                  <a:pt x="29" y="198"/>
                  <a:pt x="29" y="198"/>
                  <a:pt x="29" y="197"/>
                </a:cubicBezTo>
                <a:cubicBezTo>
                  <a:pt x="30" y="196"/>
                  <a:pt x="31" y="195"/>
                  <a:pt x="32" y="194"/>
                </a:cubicBezTo>
                <a:cubicBezTo>
                  <a:pt x="35" y="189"/>
                  <a:pt x="39" y="181"/>
                  <a:pt x="43" y="172"/>
                </a:cubicBezTo>
                <a:cubicBezTo>
                  <a:pt x="48" y="164"/>
                  <a:pt x="52" y="155"/>
                  <a:pt x="56" y="148"/>
                </a:cubicBezTo>
                <a:cubicBezTo>
                  <a:pt x="56" y="148"/>
                  <a:pt x="56" y="148"/>
                  <a:pt x="56" y="148"/>
                </a:cubicBezTo>
                <a:cubicBezTo>
                  <a:pt x="56" y="148"/>
                  <a:pt x="56" y="148"/>
                  <a:pt x="56" y="148"/>
                </a:cubicBezTo>
                <a:cubicBezTo>
                  <a:pt x="56" y="148"/>
                  <a:pt x="56" y="148"/>
                  <a:pt x="56" y="148"/>
                </a:cubicBezTo>
                <a:cubicBezTo>
                  <a:pt x="56" y="148"/>
                  <a:pt x="56" y="148"/>
                  <a:pt x="56" y="148"/>
                </a:cubicBezTo>
                <a:cubicBezTo>
                  <a:pt x="55" y="147"/>
                  <a:pt x="55" y="145"/>
                  <a:pt x="54" y="144"/>
                </a:cubicBezTo>
                <a:cubicBezTo>
                  <a:pt x="58" y="136"/>
                  <a:pt x="61" y="130"/>
                  <a:pt x="66" y="123"/>
                </a:cubicBezTo>
                <a:cubicBezTo>
                  <a:pt x="72" y="125"/>
                  <a:pt x="79" y="126"/>
                  <a:pt x="86" y="126"/>
                </a:cubicBezTo>
                <a:cubicBezTo>
                  <a:pt x="109" y="126"/>
                  <a:pt x="129" y="113"/>
                  <a:pt x="140" y="91"/>
                </a:cubicBezTo>
                <a:cubicBezTo>
                  <a:pt x="150" y="70"/>
                  <a:pt x="149" y="49"/>
                  <a:pt x="138" y="31"/>
                </a:cubicBezTo>
                <a:cubicBezTo>
                  <a:pt x="127" y="12"/>
                  <a:pt x="105" y="0"/>
                  <a:pt x="8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8" name="CustomShape 119"/>
          <p:cNvSpPr/>
          <p:nvPr/>
        </p:nvSpPr>
        <p:spPr>
          <a:xfrm>
            <a:off x="1917720" y="3538440"/>
            <a:ext cx="47160" cy="27000"/>
          </a:xfrm>
          <a:custGeom>
            <a:avLst/>
            <a:gdLst/>
            <a:ahLst/>
            <a:rect l="l" t="t" r="r" b="b"/>
            <a:pathLst>
              <a:path w="47" h="27">
                <a:moveTo>
                  <a:pt x="7" y="24"/>
                </a:moveTo>
                <a:cubicBezTo>
                  <a:pt x="7" y="24"/>
                  <a:pt x="7" y="24"/>
                  <a:pt x="7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5" y="24"/>
                  <a:pt x="4" y="23"/>
                  <a:pt x="4" y="23"/>
                </a:cubicBezTo>
                <a:cubicBezTo>
                  <a:pt x="4" y="22"/>
                  <a:pt x="4" y="22"/>
                  <a:pt x="4" y="21"/>
                </a:cubicBezTo>
                <a:cubicBezTo>
                  <a:pt x="4" y="19"/>
                  <a:pt x="6" y="15"/>
                  <a:pt x="8" y="13"/>
                </a:cubicBezTo>
                <a:cubicBezTo>
                  <a:pt x="11" y="10"/>
                  <a:pt x="14" y="8"/>
                  <a:pt x="15" y="7"/>
                </a:cubicBezTo>
                <a:cubicBezTo>
                  <a:pt x="19" y="5"/>
                  <a:pt x="24" y="3"/>
                  <a:pt x="29" y="3"/>
                </a:cubicBezTo>
                <a:cubicBezTo>
                  <a:pt x="29" y="3"/>
                  <a:pt x="29" y="3"/>
                  <a:pt x="29" y="3"/>
                </a:cubicBezTo>
                <a:cubicBezTo>
                  <a:pt x="29" y="3"/>
                  <a:pt x="29" y="3"/>
                  <a:pt x="29" y="3"/>
                </a:cubicBezTo>
                <a:cubicBezTo>
                  <a:pt x="33" y="3"/>
                  <a:pt x="38" y="5"/>
                  <a:pt x="41" y="8"/>
                </a:cubicBezTo>
                <a:cubicBezTo>
                  <a:pt x="43" y="9"/>
                  <a:pt x="44" y="10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3" y="13"/>
                  <a:pt x="43" y="13"/>
                </a:cubicBezTo>
                <a:cubicBezTo>
                  <a:pt x="43" y="14"/>
                  <a:pt x="42" y="14"/>
                  <a:pt x="42" y="14"/>
                </a:cubicBezTo>
                <a:cubicBezTo>
                  <a:pt x="42" y="14"/>
                  <a:pt x="42" y="14"/>
                  <a:pt x="42" y="14"/>
                </a:cubicBezTo>
                <a:cubicBezTo>
                  <a:pt x="42" y="14"/>
                  <a:pt x="42" y="14"/>
                  <a:pt x="42" y="14"/>
                </a:cubicBezTo>
                <a:cubicBezTo>
                  <a:pt x="41" y="14"/>
                  <a:pt x="41" y="14"/>
                  <a:pt x="40" y="13"/>
                </a:cubicBezTo>
                <a:cubicBezTo>
                  <a:pt x="39" y="15"/>
                  <a:pt x="39" y="15"/>
                  <a:pt x="39" y="15"/>
                </a:cubicBezTo>
                <a:cubicBezTo>
                  <a:pt x="40" y="13"/>
                  <a:pt x="40" y="13"/>
                  <a:pt x="40" y="13"/>
                </a:cubicBezTo>
                <a:cubicBezTo>
                  <a:pt x="37" y="12"/>
                  <a:pt x="34" y="11"/>
                  <a:pt x="31" y="11"/>
                </a:cubicBezTo>
                <a:cubicBezTo>
                  <a:pt x="26" y="11"/>
                  <a:pt x="21" y="13"/>
                  <a:pt x="18" y="16"/>
                </a:cubicBezTo>
                <a:cubicBezTo>
                  <a:pt x="16" y="18"/>
                  <a:pt x="14" y="21"/>
                  <a:pt x="12" y="22"/>
                </a:cubicBezTo>
                <a:cubicBezTo>
                  <a:pt x="10" y="23"/>
                  <a:pt x="8" y="24"/>
                  <a:pt x="7" y="24"/>
                </a:cubicBezTo>
                <a:moveTo>
                  <a:pt x="29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3" y="0"/>
                  <a:pt x="18" y="2"/>
                  <a:pt x="14" y="4"/>
                </a:cubicBezTo>
                <a:cubicBezTo>
                  <a:pt x="12" y="5"/>
                  <a:pt x="9" y="8"/>
                  <a:pt x="6" y="11"/>
                </a:cubicBezTo>
                <a:cubicBezTo>
                  <a:pt x="3" y="14"/>
                  <a:pt x="1" y="17"/>
                  <a:pt x="1" y="21"/>
                </a:cubicBezTo>
                <a:cubicBezTo>
                  <a:pt x="0" y="22"/>
                  <a:pt x="1" y="23"/>
                  <a:pt x="1" y="24"/>
                </a:cubicBezTo>
                <a:cubicBezTo>
                  <a:pt x="2" y="25"/>
                  <a:pt x="3" y="26"/>
                  <a:pt x="4" y="27"/>
                </a:cubicBezTo>
                <a:cubicBezTo>
                  <a:pt x="5" y="27"/>
                  <a:pt x="6" y="27"/>
                  <a:pt x="7" y="27"/>
                </a:cubicBezTo>
                <a:cubicBezTo>
                  <a:pt x="10" y="27"/>
                  <a:pt x="12" y="26"/>
                  <a:pt x="14" y="25"/>
                </a:cubicBezTo>
                <a:cubicBezTo>
                  <a:pt x="16" y="23"/>
                  <a:pt x="18" y="20"/>
                  <a:pt x="20" y="19"/>
                </a:cubicBezTo>
                <a:cubicBezTo>
                  <a:pt x="23" y="16"/>
                  <a:pt x="27" y="14"/>
                  <a:pt x="31" y="14"/>
                </a:cubicBezTo>
                <a:cubicBezTo>
                  <a:pt x="31" y="14"/>
                  <a:pt x="31" y="14"/>
                  <a:pt x="31" y="14"/>
                </a:cubicBezTo>
                <a:cubicBezTo>
                  <a:pt x="34" y="14"/>
                  <a:pt x="36" y="15"/>
                  <a:pt x="39" y="16"/>
                </a:cubicBezTo>
                <a:cubicBezTo>
                  <a:pt x="39" y="16"/>
                  <a:pt x="40" y="17"/>
                  <a:pt x="41" y="17"/>
                </a:cubicBezTo>
                <a:cubicBezTo>
                  <a:pt x="41" y="17"/>
                  <a:pt x="41" y="17"/>
                  <a:pt x="41" y="17"/>
                </a:cubicBezTo>
                <a:cubicBezTo>
                  <a:pt x="42" y="17"/>
                  <a:pt x="42" y="17"/>
                  <a:pt x="42" y="17"/>
                </a:cubicBezTo>
                <a:cubicBezTo>
                  <a:pt x="43" y="17"/>
                  <a:pt x="45" y="16"/>
                  <a:pt x="45" y="15"/>
                </a:cubicBezTo>
                <a:cubicBezTo>
                  <a:pt x="46" y="14"/>
                  <a:pt x="47" y="13"/>
                  <a:pt x="47" y="12"/>
                </a:cubicBezTo>
                <a:cubicBezTo>
                  <a:pt x="47" y="12"/>
                  <a:pt x="47" y="12"/>
                  <a:pt x="47" y="12"/>
                </a:cubicBezTo>
                <a:cubicBezTo>
                  <a:pt x="47" y="9"/>
                  <a:pt x="45" y="7"/>
                  <a:pt x="43" y="5"/>
                </a:cubicBezTo>
                <a:cubicBezTo>
                  <a:pt x="39" y="2"/>
                  <a:pt x="34" y="0"/>
                  <a:pt x="29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9" name="CustomShape 120"/>
          <p:cNvSpPr/>
          <p:nvPr/>
        </p:nvSpPr>
        <p:spPr>
          <a:xfrm>
            <a:off x="1972440" y="3552480"/>
            <a:ext cx="360" cy="36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0" name="CustomShape 121"/>
          <p:cNvSpPr/>
          <p:nvPr/>
        </p:nvSpPr>
        <p:spPr>
          <a:xfrm>
            <a:off x="1972440" y="355248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1" name="CustomShape 122"/>
          <p:cNvSpPr/>
          <p:nvPr/>
        </p:nvSpPr>
        <p:spPr>
          <a:xfrm>
            <a:off x="1965240" y="3552480"/>
            <a:ext cx="12960" cy="12960"/>
          </a:xfrm>
          <a:custGeom>
            <a:avLst/>
            <a:gdLst/>
            <a:ahLst/>
            <a:rect l="l" t="t" r="r" b="b"/>
            <a:pathLst>
              <a:path w="13" h="13">
                <a:moveTo>
                  <a:pt x="6" y="10"/>
                </a:moveTo>
                <a:cubicBezTo>
                  <a:pt x="6" y="10"/>
                  <a:pt x="6" y="10"/>
                  <a:pt x="6" y="10"/>
                </a:cubicBezTo>
                <a:cubicBezTo>
                  <a:pt x="6" y="10"/>
                  <a:pt x="5" y="10"/>
                  <a:pt x="5" y="10"/>
                </a:cubicBezTo>
                <a:cubicBezTo>
                  <a:pt x="4" y="9"/>
                  <a:pt x="3" y="8"/>
                  <a:pt x="3" y="7"/>
                </a:cubicBezTo>
                <a:cubicBezTo>
                  <a:pt x="3" y="6"/>
                  <a:pt x="3" y="6"/>
                  <a:pt x="4" y="5"/>
                </a:cubicBezTo>
                <a:cubicBezTo>
                  <a:pt x="4" y="4"/>
                  <a:pt x="6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8" y="3"/>
                  <a:pt x="9" y="4"/>
                  <a:pt x="10" y="5"/>
                </a:cubicBezTo>
                <a:cubicBezTo>
                  <a:pt x="10" y="5"/>
                  <a:pt x="10" y="5"/>
                  <a:pt x="10" y="5"/>
                </a:cubicBezTo>
                <a:cubicBezTo>
                  <a:pt x="10" y="6"/>
                  <a:pt x="10" y="6"/>
                  <a:pt x="10" y="6"/>
                </a:cubicBezTo>
                <a:cubicBezTo>
                  <a:pt x="10" y="6"/>
                  <a:pt x="10" y="6"/>
                  <a:pt x="10" y="6"/>
                </a:cubicBezTo>
                <a:cubicBezTo>
                  <a:pt x="10" y="8"/>
                  <a:pt x="9" y="9"/>
                  <a:pt x="8" y="9"/>
                </a:cubicBezTo>
                <a:cubicBezTo>
                  <a:pt x="8" y="10"/>
                  <a:pt x="7" y="10"/>
                  <a:pt x="6" y="10"/>
                </a:cubicBezTo>
                <a:moveTo>
                  <a:pt x="7" y="0"/>
                </a:moveTo>
                <a:cubicBezTo>
                  <a:pt x="7" y="0"/>
                  <a:pt x="7" y="0"/>
                  <a:pt x="7" y="0"/>
                </a:cubicBezTo>
                <a:cubicBezTo>
                  <a:pt x="7" y="0"/>
                  <a:pt x="7" y="0"/>
                  <a:pt x="7" y="0"/>
                </a:cubicBezTo>
                <a:cubicBezTo>
                  <a:pt x="7" y="0"/>
                  <a:pt x="7" y="0"/>
                  <a:pt x="7" y="0"/>
                </a:cubicBezTo>
                <a:cubicBezTo>
                  <a:pt x="4" y="0"/>
                  <a:pt x="2" y="2"/>
                  <a:pt x="1" y="4"/>
                </a:cubicBezTo>
                <a:cubicBezTo>
                  <a:pt x="0" y="5"/>
                  <a:pt x="0" y="6"/>
                  <a:pt x="0" y="7"/>
                </a:cubicBezTo>
                <a:cubicBezTo>
                  <a:pt x="0" y="9"/>
                  <a:pt x="1" y="11"/>
                  <a:pt x="3" y="12"/>
                </a:cubicBezTo>
                <a:cubicBezTo>
                  <a:pt x="4" y="13"/>
                  <a:pt x="5" y="13"/>
                  <a:pt x="6" y="13"/>
                </a:cubicBezTo>
                <a:cubicBezTo>
                  <a:pt x="7" y="13"/>
                  <a:pt x="9" y="13"/>
                  <a:pt x="10" y="12"/>
                </a:cubicBezTo>
                <a:cubicBezTo>
                  <a:pt x="12" y="11"/>
                  <a:pt x="13" y="9"/>
                  <a:pt x="13" y="7"/>
                </a:cubicBezTo>
                <a:cubicBezTo>
                  <a:pt x="13" y="6"/>
                  <a:pt x="13" y="6"/>
                  <a:pt x="13" y="6"/>
                </a:cubicBezTo>
                <a:cubicBezTo>
                  <a:pt x="13" y="5"/>
                  <a:pt x="13" y="5"/>
                  <a:pt x="13" y="4"/>
                </a:cubicBezTo>
                <a:cubicBezTo>
                  <a:pt x="12" y="2"/>
                  <a:pt x="9" y="0"/>
                  <a:pt x="7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2" name="CustomShape 123"/>
          <p:cNvSpPr/>
          <p:nvPr/>
        </p:nvSpPr>
        <p:spPr>
          <a:xfrm>
            <a:off x="3030480" y="3327840"/>
            <a:ext cx="81360" cy="93240"/>
          </a:xfrm>
          <a:custGeom>
            <a:avLst/>
            <a:gdLst/>
            <a:ahLst/>
            <a:rect l="l" t="t" r="r" b="b"/>
            <a:pathLst>
              <a:path w="80" h="92">
                <a:moveTo>
                  <a:pt x="50" y="58"/>
                </a:moveTo>
                <a:cubicBezTo>
                  <a:pt x="50" y="58"/>
                  <a:pt x="50" y="58"/>
                  <a:pt x="50" y="58"/>
                </a:cubicBezTo>
                <a:cubicBezTo>
                  <a:pt x="53" y="57"/>
                  <a:pt x="56" y="57"/>
                  <a:pt x="59" y="56"/>
                </a:cubicBezTo>
                <a:cubicBezTo>
                  <a:pt x="58" y="57"/>
                  <a:pt x="56" y="57"/>
                  <a:pt x="55" y="58"/>
                </a:cubicBezTo>
                <a:cubicBezTo>
                  <a:pt x="54" y="57"/>
                  <a:pt x="54" y="57"/>
                  <a:pt x="54" y="57"/>
                </a:cubicBezTo>
                <a:cubicBezTo>
                  <a:pt x="53" y="57"/>
                  <a:pt x="51" y="57"/>
                  <a:pt x="50" y="58"/>
                </a:cubicBezTo>
                <a:moveTo>
                  <a:pt x="6" y="86"/>
                </a:moveTo>
                <a:cubicBezTo>
                  <a:pt x="6" y="86"/>
                  <a:pt x="6" y="86"/>
                  <a:pt x="6" y="86"/>
                </a:cubicBezTo>
                <a:cubicBezTo>
                  <a:pt x="7" y="83"/>
                  <a:pt x="8" y="80"/>
                  <a:pt x="9" y="78"/>
                </a:cubicBezTo>
                <a:cubicBezTo>
                  <a:pt x="11" y="76"/>
                  <a:pt x="22" y="63"/>
                  <a:pt x="30" y="53"/>
                </a:cubicBezTo>
                <a:cubicBezTo>
                  <a:pt x="32" y="54"/>
                  <a:pt x="33" y="55"/>
                  <a:pt x="35" y="56"/>
                </a:cubicBezTo>
                <a:cubicBezTo>
                  <a:pt x="13" y="82"/>
                  <a:pt x="13" y="82"/>
                  <a:pt x="13" y="82"/>
                </a:cubicBezTo>
                <a:cubicBezTo>
                  <a:pt x="6" y="86"/>
                  <a:pt x="6" y="86"/>
                  <a:pt x="6" y="86"/>
                </a:cubicBezTo>
                <a:moveTo>
                  <a:pt x="64" y="42"/>
                </a:moveTo>
                <a:cubicBezTo>
                  <a:pt x="65" y="41"/>
                  <a:pt x="66" y="41"/>
                  <a:pt x="67" y="40"/>
                </a:cubicBezTo>
                <a:cubicBezTo>
                  <a:pt x="67" y="41"/>
                  <a:pt x="67" y="41"/>
                  <a:pt x="67" y="41"/>
                </a:cubicBezTo>
                <a:cubicBezTo>
                  <a:pt x="67" y="41"/>
                  <a:pt x="67" y="41"/>
                  <a:pt x="67" y="41"/>
                </a:cubicBezTo>
                <a:cubicBezTo>
                  <a:pt x="66" y="41"/>
                  <a:pt x="65" y="41"/>
                  <a:pt x="64" y="42"/>
                </a:cubicBezTo>
                <a:moveTo>
                  <a:pt x="65" y="39"/>
                </a:moveTo>
                <a:cubicBezTo>
                  <a:pt x="65" y="39"/>
                  <a:pt x="66" y="38"/>
                  <a:pt x="66" y="38"/>
                </a:cubicBezTo>
                <a:cubicBezTo>
                  <a:pt x="66" y="38"/>
                  <a:pt x="66" y="38"/>
                  <a:pt x="66" y="38"/>
                </a:cubicBezTo>
                <a:cubicBezTo>
                  <a:pt x="66" y="39"/>
                  <a:pt x="65" y="39"/>
                  <a:pt x="65" y="39"/>
                </a:cubicBezTo>
                <a:moveTo>
                  <a:pt x="48" y="57"/>
                </a:moveTo>
                <a:cubicBezTo>
                  <a:pt x="47" y="57"/>
                  <a:pt x="47" y="57"/>
                  <a:pt x="47" y="57"/>
                </a:cubicBezTo>
                <a:cubicBezTo>
                  <a:pt x="41" y="56"/>
                  <a:pt x="34" y="52"/>
                  <a:pt x="31" y="48"/>
                </a:cubicBezTo>
                <a:cubicBezTo>
                  <a:pt x="27" y="44"/>
                  <a:pt x="25" y="39"/>
                  <a:pt x="25" y="34"/>
                </a:cubicBezTo>
                <a:cubicBezTo>
                  <a:pt x="25" y="34"/>
                  <a:pt x="25" y="34"/>
                  <a:pt x="25" y="34"/>
                </a:cubicBezTo>
                <a:cubicBezTo>
                  <a:pt x="25" y="29"/>
                  <a:pt x="27" y="24"/>
                  <a:pt x="31" y="22"/>
                </a:cubicBezTo>
                <a:cubicBezTo>
                  <a:pt x="33" y="20"/>
                  <a:pt x="36" y="19"/>
                  <a:pt x="39" y="19"/>
                </a:cubicBezTo>
                <a:cubicBezTo>
                  <a:pt x="39" y="19"/>
                  <a:pt x="39" y="19"/>
                  <a:pt x="39" y="19"/>
                </a:cubicBezTo>
                <a:cubicBezTo>
                  <a:pt x="39" y="19"/>
                  <a:pt x="40" y="19"/>
                  <a:pt x="40" y="19"/>
                </a:cubicBezTo>
                <a:cubicBezTo>
                  <a:pt x="40" y="20"/>
                  <a:pt x="39" y="22"/>
                  <a:pt x="38" y="23"/>
                </a:cubicBezTo>
                <a:cubicBezTo>
                  <a:pt x="37" y="23"/>
                  <a:pt x="37" y="23"/>
                  <a:pt x="37" y="24"/>
                </a:cubicBezTo>
                <a:cubicBezTo>
                  <a:pt x="37" y="24"/>
                  <a:pt x="36" y="25"/>
                  <a:pt x="36" y="25"/>
                </a:cubicBezTo>
                <a:cubicBezTo>
                  <a:pt x="36" y="26"/>
                  <a:pt x="36" y="26"/>
                  <a:pt x="36" y="26"/>
                </a:cubicBezTo>
                <a:cubicBezTo>
                  <a:pt x="35" y="27"/>
                  <a:pt x="35" y="29"/>
                  <a:pt x="35" y="31"/>
                </a:cubicBezTo>
                <a:cubicBezTo>
                  <a:pt x="35" y="35"/>
                  <a:pt x="37" y="40"/>
                  <a:pt x="40" y="43"/>
                </a:cubicBezTo>
                <a:cubicBezTo>
                  <a:pt x="43" y="46"/>
                  <a:pt x="47" y="47"/>
                  <a:pt x="51" y="47"/>
                </a:cubicBezTo>
                <a:cubicBezTo>
                  <a:pt x="53" y="47"/>
                  <a:pt x="54" y="47"/>
                  <a:pt x="56" y="46"/>
                </a:cubicBezTo>
                <a:cubicBezTo>
                  <a:pt x="56" y="46"/>
                  <a:pt x="56" y="46"/>
                  <a:pt x="56" y="46"/>
                </a:cubicBezTo>
                <a:cubicBezTo>
                  <a:pt x="57" y="46"/>
                  <a:pt x="57" y="46"/>
                  <a:pt x="57" y="46"/>
                </a:cubicBezTo>
                <a:cubicBezTo>
                  <a:pt x="57" y="46"/>
                  <a:pt x="57" y="46"/>
                  <a:pt x="57" y="46"/>
                </a:cubicBezTo>
                <a:cubicBezTo>
                  <a:pt x="61" y="45"/>
                  <a:pt x="64" y="44"/>
                  <a:pt x="67" y="42"/>
                </a:cubicBezTo>
                <a:cubicBezTo>
                  <a:pt x="68" y="42"/>
                  <a:pt x="68" y="42"/>
                  <a:pt x="68" y="42"/>
                </a:cubicBezTo>
                <a:cubicBezTo>
                  <a:pt x="68" y="43"/>
                  <a:pt x="68" y="43"/>
                  <a:pt x="68" y="44"/>
                </a:cubicBezTo>
                <a:cubicBezTo>
                  <a:pt x="68" y="48"/>
                  <a:pt x="66" y="52"/>
                  <a:pt x="63" y="54"/>
                </a:cubicBezTo>
                <a:cubicBezTo>
                  <a:pt x="63" y="54"/>
                  <a:pt x="63" y="54"/>
                  <a:pt x="62" y="55"/>
                </a:cubicBezTo>
                <a:cubicBezTo>
                  <a:pt x="62" y="54"/>
                  <a:pt x="62" y="54"/>
                  <a:pt x="62" y="54"/>
                </a:cubicBezTo>
                <a:cubicBezTo>
                  <a:pt x="62" y="54"/>
                  <a:pt x="62" y="54"/>
                  <a:pt x="61" y="54"/>
                </a:cubicBezTo>
                <a:cubicBezTo>
                  <a:pt x="61" y="54"/>
                  <a:pt x="61" y="54"/>
                  <a:pt x="61" y="54"/>
                </a:cubicBezTo>
                <a:cubicBezTo>
                  <a:pt x="60" y="54"/>
                  <a:pt x="60" y="54"/>
                  <a:pt x="59" y="54"/>
                </a:cubicBezTo>
                <a:cubicBezTo>
                  <a:pt x="56" y="55"/>
                  <a:pt x="52" y="56"/>
                  <a:pt x="48" y="56"/>
                </a:cubicBezTo>
                <a:cubicBezTo>
                  <a:pt x="48" y="56"/>
                  <a:pt x="47" y="57"/>
                  <a:pt x="48" y="57"/>
                </a:cubicBezTo>
                <a:cubicBezTo>
                  <a:pt x="48" y="57"/>
                  <a:pt x="48" y="57"/>
                  <a:pt x="48" y="57"/>
                </a:cubicBezTo>
                <a:moveTo>
                  <a:pt x="51" y="43"/>
                </a:moveTo>
                <a:cubicBezTo>
                  <a:pt x="48" y="43"/>
                  <a:pt x="45" y="42"/>
                  <a:pt x="42" y="40"/>
                </a:cubicBezTo>
                <a:cubicBezTo>
                  <a:pt x="40" y="38"/>
                  <a:pt x="39" y="34"/>
                  <a:pt x="39" y="31"/>
                </a:cubicBezTo>
                <a:cubicBezTo>
                  <a:pt x="39" y="30"/>
                  <a:pt x="39" y="28"/>
                  <a:pt x="40" y="27"/>
                </a:cubicBezTo>
                <a:cubicBezTo>
                  <a:pt x="44" y="21"/>
                  <a:pt x="47" y="16"/>
                  <a:pt x="51" y="10"/>
                </a:cubicBezTo>
                <a:cubicBezTo>
                  <a:pt x="51" y="14"/>
                  <a:pt x="54" y="17"/>
                  <a:pt x="57" y="20"/>
                </a:cubicBezTo>
                <a:cubicBezTo>
                  <a:pt x="61" y="23"/>
                  <a:pt x="66" y="24"/>
                  <a:pt x="70" y="24"/>
                </a:cubicBezTo>
                <a:cubicBezTo>
                  <a:pt x="70" y="24"/>
                  <a:pt x="71" y="24"/>
                  <a:pt x="72" y="24"/>
                </a:cubicBezTo>
                <a:cubicBezTo>
                  <a:pt x="71" y="24"/>
                  <a:pt x="71" y="25"/>
                  <a:pt x="71" y="25"/>
                </a:cubicBezTo>
                <a:cubicBezTo>
                  <a:pt x="70" y="25"/>
                  <a:pt x="70" y="25"/>
                  <a:pt x="70" y="25"/>
                </a:cubicBezTo>
                <a:cubicBezTo>
                  <a:pt x="69" y="25"/>
                  <a:pt x="69" y="25"/>
                  <a:pt x="68" y="25"/>
                </a:cubicBezTo>
                <a:cubicBezTo>
                  <a:pt x="66" y="25"/>
                  <a:pt x="65" y="25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2" y="24"/>
                  <a:pt x="62" y="25"/>
                  <a:pt x="62" y="25"/>
                </a:cubicBezTo>
                <a:cubicBezTo>
                  <a:pt x="62" y="25"/>
                  <a:pt x="62" y="26"/>
                  <a:pt x="62" y="26"/>
                </a:cubicBezTo>
                <a:cubicBezTo>
                  <a:pt x="64" y="26"/>
                  <a:pt x="66" y="27"/>
                  <a:pt x="68" y="27"/>
                </a:cubicBezTo>
                <a:cubicBezTo>
                  <a:pt x="69" y="27"/>
                  <a:pt x="69" y="27"/>
                  <a:pt x="70" y="27"/>
                </a:cubicBezTo>
                <a:cubicBezTo>
                  <a:pt x="69" y="27"/>
                  <a:pt x="69" y="28"/>
                  <a:pt x="68" y="28"/>
                </a:cubicBezTo>
                <a:cubicBezTo>
                  <a:pt x="66" y="28"/>
                  <a:pt x="64" y="28"/>
                  <a:pt x="62" y="27"/>
                </a:cubicBezTo>
                <a:cubicBezTo>
                  <a:pt x="62" y="27"/>
                  <a:pt x="62" y="27"/>
                  <a:pt x="62" y="27"/>
                </a:cubicBezTo>
                <a:cubicBezTo>
                  <a:pt x="61" y="27"/>
                  <a:pt x="61" y="27"/>
                  <a:pt x="61" y="28"/>
                </a:cubicBezTo>
                <a:cubicBezTo>
                  <a:pt x="61" y="28"/>
                  <a:pt x="61" y="29"/>
                  <a:pt x="61" y="29"/>
                </a:cubicBezTo>
                <a:cubicBezTo>
                  <a:pt x="63" y="29"/>
                  <a:pt x="65" y="30"/>
                  <a:pt x="67" y="30"/>
                </a:cubicBezTo>
                <a:cubicBezTo>
                  <a:pt x="67" y="30"/>
                  <a:pt x="67" y="31"/>
                  <a:pt x="66" y="31"/>
                </a:cubicBezTo>
                <a:cubicBezTo>
                  <a:pt x="66" y="31"/>
                  <a:pt x="66" y="31"/>
                  <a:pt x="66" y="31"/>
                </a:cubicBezTo>
                <a:cubicBezTo>
                  <a:pt x="65" y="31"/>
                  <a:pt x="64" y="31"/>
                  <a:pt x="63" y="31"/>
                </a:cubicBezTo>
                <a:cubicBezTo>
                  <a:pt x="62" y="31"/>
                  <a:pt x="60" y="31"/>
                  <a:pt x="59" y="31"/>
                </a:cubicBezTo>
                <a:cubicBezTo>
                  <a:pt x="59" y="31"/>
                  <a:pt x="59" y="31"/>
                  <a:pt x="59" y="31"/>
                </a:cubicBezTo>
                <a:cubicBezTo>
                  <a:pt x="58" y="31"/>
                  <a:pt x="58" y="31"/>
                  <a:pt x="58" y="32"/>
                </a:cubicBezTo>
                <a:cubicBezTo>
                  <a:pt x="58" y="32"/>
                  <a:pt x="58" y="33"/>
                  <a:pt x="58" y="33"/>
                </a:cubicBezTo>
                <a:cubicBezTo>
                  <a:pt x="58" y="33"/>
                  <a:pt x="58" y="33"/>
                  <a:pt x="58" y="33"/>
                </a:cubicBezTo>
                <a:cubicBezTo>
                  <a:pt x="60" y="33"/>
                  <a:pt x="62" y="33"/>
                  <a:pt x="63" y="33"/>
                </a:cubicBezTo>
                <a:cubicBezTo>
                  <a:pt x="64" y="33"/>
                  <a:pt x="64" y="33"/>
                  <a:pt x="65" y="33"/>
                </a:cubicBezTo>
                <a:cubicBezTo>
                  <a:pt x="64" y="34"/>
                  <a:pt x="64" y="35"/>
                  <a:pt x="63" y="35"/>
                </a:cubicBezTo>
                <a:cubicBezTo>
                  <a:pt x="61" y="35"/>
                  <a:pt x="59" y="35"/>
                  <a:pt x="56" y="35"/>
                </a:cubicBezTo>
                <a:cubicBezTo>
                  <a:pt x="56" y="35"/>
                  <a:pt x="56" y="35"/>
                  <a:pt x="56" y="35"/>
                </a:cubicBezTo>
                <a:cubicBezTo>
                  <a:pt x="56" y="35"/>
                  <a:pt x="55" y="35"/>
                  <a:pt x="55" y="36"/>
                </a:cubicBezTo>
                <a:cubicBezTo>
                  <a:pt x="55" y="36"/>
                  <a:pt x="55" y="36"/>
                  <a:pt x="56" y="37"/>
                </a:cubicBezTo>
                <a:cubicBezTo>
                  <a:pt x="58" y="37"/>
                  <a:pt x="60" y="37"/>
                  <a:pt x="62" y="37"/>
                </a:cubicBezTo>
                <a:cubicBezTo>
                  <a:pt x="61" y="38"/>
                  <a:pt x="61" y="38"/>
                  <a:pt x="60" y="39"/>
                </a:cubicBezTo>
                <a:cubicBezTo>
                  <a:pt x="60" y="39"/>
                  <a:pt x="60" y="39"/>
                  <a:pt x="60" y="39"/>
                </a:cubicBezTo>
                <a:cubicBezTo>
                  <a:pt x="59" y="39"/>
                  <a:pt x="57" y="39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4" y="38"/>
                  <a:pt x="54" y="38"/>
                </a:cubicBezTo>
                <a:cubicBezTo>
                  <a:pt x="54" y="38"/>
                  <a:pt x="54" y="39"/>
                  <a:pt x="54" y="39"/>
                </a:cubicBezTo>
                <a:cubicBezTo>
                  <a:pt x="54" y="39"/>
                  <a:pt x="54" y="39"/>
                  <a:pt x="54" y="39"/>
                </a:cubicBezTo>
                <a:cubicBezTo>
                  <a:pt x="55" y="40"/>
                  <a:pt x="55" y="40"/>
                  <a:pt x="55" y="40"/>
                </a:cubicBezTo>
                <a:cubicBezTo>
                  <a:pt x="56" y="40"/>
                  <a:pt x="57" y="40"/>
                  <a:pt x="59" y="40"/>
                </a:cubicBezTo>
                <a:cubicBezTo>
                  <a:pt x="58" y="41"/>
                  <a:pt x="58" y="41"/>
                  <a:pt x="58" y="41"/>
                </a:cubicBezTo>
                <a:cubicBezTo>
                  <a:pt x="57" y="42"/>
                  <a:pt x="57" y="42"/>
                  <a:pt x="57" y="42"/>
                </a:cubicBezTo>
                <a:cubicBezTo>
                  <a:pt x="55" y="42"/>
                  <a:pt x="53" y="41"/>
                  <a:pt x="52" y="41"/>
                </a:cubicBezTo>
                <a:cubicBezTo>
                  <a:pt x="52" y="41"/>
                  <a:pt x="52" y="41"/>
                  <a:pt x="52" y="41"/>
                </a:cubicBezTo>
                <a:cubicBezTo>
                  <a:pt x="51" y="41"/>
                  <a:pt x="51" y="41"/>
                  <a:pt x="51" y="41"/>
                </a:cubicBezTo>
                <a:cubicBezTo>
                  <a:pt x="51" y="42"/>
                  <a:pt x="51" y="42"/>
                  <a:pt x="51" y="42"/>
                </a:cubicBezTo>
                <a:cubicBezTo>
                  <a:pt x="52" y="43"/>
                  <a:pt x="53" y="43"/>
                  <a:pt x="54" y="43"/>
                </a:cubicBezTo>
                <a:cubicBezTo>
                  <a:pt x="53" y="43"/>
                  <a:pt x="52" y="43"/>
                  <a:pt x="51" y="43"/>
                </a:cubicBezTo>
                <a:cubicBezTo>
                  <a:pt x="51" y="43"/>
                  <a:pt x="51" y="43"/>
                  <a:pt x="51" y="43"/>
                </a:cubicBezTo>
                <a:moveTo>
                  <a:pt x="70" y="20"/>
                </a:moveTo>
                <a:cubicBezTo>
                  <a:pt x="67" y="20"/>
                  <a:pt x="63" y="19"/>
                  <a:pt x="59" y="17"/>
                </a:cubicBezTo>
                <a:cubicBezTo>
                  <a:pt x="56" y="15"/>
                  <a:pt x="54" y="12"/>
                  <a:pt x="54" y="9"/>
                </a:cubicBezTo>
                <a:cubicBezTo>
                  <a:pt x="54" y="7"/>
                  <a:pt x="55" y="6"/>
                  <a:pt x="55" y="5"/>
                </a:cubicBezTo>
                <a:cubicBezTo>
                  <a:pt x="57" y="4"/>
                  <a:pt x="59" y="4"/>
                  <a:pt x="60" y="4"/>
                </a:cubicBezTo>
                <a:cubicBezTo>
                  <a:pt x="60" y="4"/>
                  <a:pt x="61" y="4"/>
                  <a:pt x="61" y="4"/>
                </a:cubicBezTo>
                <a:cubicBezTo>
                  <a:pt x="65" y="4"/>
                  <a:pt x="69" y="5"/>
                  <a:pt x="72" y="8"/>
                </a:cubicBezTo>
                <a:cubicBezTo>
                  <a:pt x="73" y="7"/>
                  <a:pt x="73" y="7"/>
                  <a:pt x="73" y="7"/>
                </a:cubicBezTo>
                <a:cubicBezTo>
                  <a:pt x="72" y="8"/>
                  <a:pt x="72" y="8"/>
                  <a:pt x="72" y="8"/>
                </a:cubicBezTo>
                <a:cubicBezTo>
                  <a:pt x="75" y="11"/>
                  <a:pt x="76" y="14"/>
                  <a:pt x="76" y="15"/>
                </a:cubicBezTo>
                <a:cubicBezTo>
                  <a:pt x="76" y="17"/>
                  <a:pt x="75" y="19"/>
                  <a:pt x="74" y="19"/>
                </a:cubicBezTo>
                <a:cubicBezTo>
                  <a:pt x="73" y="20"/>
                  <a:pt x="72" y="20"/>
                  <a:pt x="70" y="20"/>
                </a:cubicBezTo>
                <a:cubicBezTo>
                  <a:pt x="70" y="20"/>
                  <a:pt x="70" y="20"/>
                  <a:pt x="70" y="20"/>
                </a:cubicBezTo>
                <a:cubicBezTo>
                  <a:pt x="70" y="20"/>
                  <a:pt x="70" y="20"/>
                  <a:pt x="70" y="20"/>
                </a:cubicBezTo>
                <a:moveTo>
                  <a:pt x="60" y="0"/>
                </a:moveTo>
                <a:cubicBezTo>
                  <a:pt x="58" y="0"/>
                  <a:pt x="56" y="0"/>
                  <a:pt x="53" y="1"/>
                </a:cubicBezTo>
                <a:cubicBezTo>
                  <a:pt x="53" y="2"/>
                  <a:pt x="53" y="2"/>
                  <a:pt x="53" y="2"/>
                </a:cubicBezTo>
                <a:cubicBezTo>
                  <a:pt x="52" y="3"/>
                  <a:pt x="52" y="3"/>
                  <a:pt x="52" y="3"/>
                </a:cubicBezTo>
                <a:cubicBezTo>
                  <a:pt x="52" y="3"/>
                  <a:pt x="52" y="3"/>
                  <a:pt x="52" y="3"/>
                </a:cubicBezTo>
                <a:cubicBezTo>
                  <a:pt x="48" y="8"/>
                  <a:pt x="45" y="12"/>
                  <a:pt x="43" y="16"/>
                </a:cubicBezTo>
                <a:cubicBezTo>
                  <a:pt x="41" y="16"/>
                  <a:pt x="40" y="15"/>
                  <a:pt x="39" y="15"/>
                </a:cubicBezTo>
                <a:cubicBezTo>
                  <a:pt x="35" y="15"/>
                  <a:pt x="32" y="17"/>
                  <a:pt x="29" y="19"/>
                </a:cubicBezTo>
                <a:cubicBezTo>
                  <a:pt x="24" y="22"/>
                  <a:pt x="22" y="28"/>
                  <a:pt x="22" y="34"/>
                </a:cubicBezTo>
                <a:cubicBezTo>
                  <a:pt x="22" y="34"/>
                  <a:pt x="22" y="34"/>
                  <a:pt x="22" y="34"/>
                </a:cubicBezTo>
                <a:cubicBezTo>
                  <a:pt x="22" y="40"/>
                  <a:pt x="24" y="45"/>
                  <a:pt x="28" y="50"/>
                </a:cubicBezTo>
                <a:cubicBezTo>
                  <a:pt x="23" y="55"/>
                  <a:pt x="18" y="61"/>
                  <a:pt x="14" y="66"/>
                </a:cubicBezTo>
                <a:cubicBezTo>
                  <a:pt x="10" y="72"/>
                  <a:pt x="6" y="76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5" y="78"/>
                  <a:pt x="4" y="81"/>
                  <a:pt x="3" y="84"/>
                </a:cubicBezTo>
                <a:cubicBezTo>
                  <a:pt x="1" y="87"/>
                  <a:pt x="1" y="90"/>
                  <a:pt x="1" y="90"/>
                </a:cubicBezTo>
                <a:cubicBezTo>
                  <a:pt x="0" y="90"/>
                  <a:pt x="1" y="91"/>
                  <a:pt x="1" y="92"/>
                </a:cubicBezTo>
                <a:cubicBezTo>
                  <a:pt x="2" y="92"/>
                  <a:pt x="2" y="92"/>
                  <a:pt x="2" y="92"/>
                </a:cubicBezTo>
                <a:cubicBezTo>
                  <a:pt x="3" y="92"/>
                  <a:pt x="3" y="92"/>
                  <a:pt x="3" y="92"/>
                </a:cubicBezTo>
                <a:cubicBezTo>
                  <a:pt x="15" y="85"/>
                  <a:pt x="15" y="85"/>
                  <a:pt x="15" y="85"/>
                </a:cubicBezTo>
                <a:cubicBezTo>
                  <a:pt x="16" y="85"/>
                  <a:pt x="16" y="85"/>
                  <a:pt x="16" y="85"/>
                </a:cubicBezTo>
                <a:cubicBezTo>
                  <a:pt x="38" y="58"/>
                  <a:pt x="38" y="58"/>
                  <a:pt x="38" y="58"/>
                </a:cubicBezTo>
                <a:cubicBezTo>
                  <a:pt x="41" y="59"/>
                  <a:pt x="44" y="60"/>
                  <a:pt x="46" y="61"/>
                </a:cubicBezTo>
                <a:cubicBezTo>
                  <a:pt x="48" y="61"/>
                  <a:pt x="50" y="61"/>
                  <a:pt x="52" y="61"/>
                </a:cubicBezTo>
                <a:cubicBezTo>
                  <a:pt x="52" y="61"/>
                  <a:pt x="52" y="61"/>
                  <a:pt x="52" y="61"/>
                </a:cubicBezTo>
                <a:cubicBezTo>
                  <a:pt x="57" y="61"/>
                  <a:pt x="62" y="60"/>
                  <a:pt x="66" y="57"/>
                </a:cubicBezTo>
                <a:cubicBezTo>
                  <a:pt x="69" y="53"/>
                  <a:pt x="71" y="49"/>
                  <a:pt x="71" y="44"/>
                </a:cubicBezTo>
                <a:cubicBezTo>
                  <a:pt x="71" y="41"/>
                  <a:pt x="70" y="37"/>
                  <a:pt x="68" y="35"/>
                </a:cubicBezTo>
                <a:cubicBezTo>
                  <a:pt x="72" y="30"/>
                  <a:pt x="75" y="25"/>
                  <a:pt x="79" y="20"/>
                </a:cubicBezTo>
                <a:cubicBezTo>
                  <a:pt x="79" y="20"/>
                  <a:pt x="79" y="19"/>
                  <a:pt x="79" y="18"/>
                </a:cubicBezTo>
                <a:cubicBezTo>
                  <a:pt x="79" y="17"/>
                  <a:pt x="80" y="16"/>
                  <a:pt x="80" y="15"/>
                </a:cubicBezTo>
                <a:cubicBezTo>
                  <a:pt x="80" y="12"/>
                  <a:pt x="78" y="9"/>
                  <a:pt x="74" y="6"/>
                </a:cubicBezTo>
                <a:cubicBezTo>
                  <a:pt x="71" y="2"/>
                  <a:pt x="66" y="0"/>
                  <a:pt x="60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3" name="CustomShape 124"/>
          <p:cNvSpPr/>
          <p:nvPr/>
        </p:nvSpPr>
        <p:spPr>
          <a:xfrm>
            <a:off x="3084840" y="3373560"/>
            <a:ext cx="14760" cy="3960"/>
          </a:xfrm>
          <a:custGeom>
            <a:avLst/>
            <a:gdLst/>
            <a:ahLst/>
            <a:rect l="l" t="t" r="r" b="b"/>
            <a:pathLst>
              <a:path w="15" h="4">
                <a:moveTo>
                  <a:pt x="14" y="0"/>
                </a:moveTo>
                <a:cubicBezTo>
                  <a:pt x="13" y="0"/>
                  <a:pt x="13" y="0"/>
                  <a:pt x="13" y="0"/>
                </a:cubicBezTo>
                <a:cubicBezTo>
                  <a:pt x="9" y="1"/>
                  <a:pt x="5" y="2"/>
                  <a:pt x="1" y="3"/>
                </a:cubicBezTo>
                <a:cubicBezTo>
                  <a:pt x="1" y="3"/>
                  <a:pt x="0" y="3"/>
                  <a:pt x="0" y="4"/>
                </a:cubicBezTo>
                <a:cubicBezTo>
                  <a:pt x="0" y="4"/>
                  <a:pt x="1" y="4"/>
                  <a:pt x="1" y="4"/>
                </a:cubicBezTo>
                <a:cubicBezTo>
                  <a:pt x="1" y="4"/>
                  <a:pt x="1" y="4"/>
                  <a:pt x="1" y="4"/>
                </a:cubicBezTo>
                <a:cubicBezTo>
                  <a:pt x="6" y="4"/>
                  <a:pt x="10" y="3"/>
                  <a:pt x="14" y="1"/>
                </a:cubicBezTo>
                <a:cubicBezTo>
                  <a:pt x="14" y="1"/>
                  <a:pt x="15" y="0"/>
                  <a:pt x="14" y="0"/>
                </a:cubicBezTo>
                <a:cubicBezTo>
                  <a:pt x="14" y="0"/>
                  <a:pt x="14" y="0"/>
                  <a:pt x="14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4" name="CustomShape 125"/>
          <p:cNvSpPr/>
          <p:nvPr/>
        </p:nvSpPr>
        <p:spPr>
          <a:xfrm>
            <a:off x="3083400" y="3377880"/>
            <a:ext cx="14400" cy="3600"/>
          </a:xfrm>
          <a:custGeom>
            <a:avLst/>
            <a:gdLst/>
            <a:ahLst/>
            <a:rect l="l" t="t" r="r" b="b"/>
            <a:pathLst>
              <a:path w="14" h="4">
                <a:moveTo>
                  <a:pt x="13" y="0"/>
                </a:moveTo>
                <a:cubicBezTo>
                  <a:pt x="13" y="0"/>
                  <a:pt x="13" y="0"/>
                  <a:pt x="13" y="0"/>
                </a:cubicBezTo>
                <a:cubicBezTo>
                  <a:pt x="9" y="2"/>
                  <a:pt x="5" y="2"/>
                  <a:pt x="1" y="3"/>
                </a:cubicBezTo>
                <a:cubicBezTo>
                  <a:pt x="1" y="3"/>
                  <a:pt x="0" y="3"/>
                  <a:pt x="0" y="4"/>
                </a:cubicBezTo>
                <a:cubicBezTo>
                  <a:pt x="0" y="4"/>
                  <a:pt x="1" y="4"/>
                  <a:pt x="1" y="4"/>
                </a:cubicBezTo>
                <a:cubicBezTo>
                  <a:pt x="1" y="4"/>
                  <a:pt x="1" y="4"/>
                  <a:pt x="1" y="4"/>
                </a:cubicBezTo>
                <a:cubicBezTo>
                  <a:pt x="5" y="4"/>
                  <a:pt x="9" y="3"/>
                  <a:pt x="13" y="2"/>
                </a:cubicBezTo>
                <a:cubicBezTo>
                  <a:pt x="14" y="2"/>
                  <a:pt x="14" y="1"/>
                  <a:pt x="14" y="1"/>
                </a:cubicBezTo>
                <a:cubicBezTo>
                  <a:pt x="14" y="0"/>
                  <a:pt x="13" y="0"/>
                  <a:pt x="1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5" name="CustomShape 126"/>
          <p:cNvSpPr/>
          <p:nvPr/>
        </p:nvSpPr>
        <p:spPr>
          <a:xfrm>
            <a:off x="3058200" y="302616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6" name="CustomShape 127"/>
          <p:cNvSpPr/>
          <p:nvPr/>
        </p:nvSpPr>
        <p:spPr>
          <a:xfrm>
            <a:off x="3058200" y="302616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7" name="CustomShape 128"/>
          <p:cNvSpPr/>
          <p:nvPr/>
        </p:nvSpPr>
        <p:spPr>
          <a:xfrm>
            <a:off x="2945160" y="2981520"/>
            <a:ext cx="126720" cy="84960"/>
          </a:xfrm>
          <a:custGeom>
            <a:avLst/>
            <a:gdLst/>
            <a:ahLst/>
            <a:rect l="l" t="t" r="r" b="b"/>
            <a:pathLst>
              <a:path w="125" h="84">
                <a:moveTo>
                  <a:pt x="27" y="78"/>
                </a:moveTo>
                <a:cubicBezTo>
                  <a:pt x="20" y="74"/>
                  <a:pt x="10" y="62"/>
                  <a:pt x="20" y="58"/>
                </a:cubicBezTo>
                <a:cubicBezTo>
                  <a:pt x="25" y="56"/>
                  <a:pt x="30" y="54"/>
                  <a:pt x="36" y="51"/>
                </a:cubicBezTo>
                <a:cubicBezTo>
                  <a:pt x="33" y="60"/>
                  <a:pt x="30" y="69"/>
                  <a:pt x="27" y="78"/>
                </a:cubicBezTo>
                <a:moveTo>
                  <a:pt x="46" y="75"/>
                </a:moveTo>
                <a:cubicBezTo>
                  <a:pt x="48" y="65"/>
                  <a:pt x="50" y="56"/>
                  <a:pt x="53" y="46"/>
                </a:cubicBezTo>
                <a:cubicBezTo>
                  <a:pt x="58" y="50"/>
                  <a:pt x="59" y="64"/>
                  <a:pt x="55" y="68"/>
                </a:cubicBezTo>
                <a:cubicBezTo>
                  <a:pt x="53" y="70"/>
                  <a:pt x="50" y="73"/>
                  <a:pt x="46" y="75"/>
                </a:cubicBezTo>
                <a:moveTo>
                  <a:pt x="31" y="79"/>
                </a:moveTo>
                <a:cubicBezTo>
                  <a:pt x="30" y="79"/>
                  <a:pt x="29" y="79"/>
                  <a:pt x="29" y="79"/>
                </a:cubicBezTo>
                <a:cubicBezTo>
                  <a:pt x="28" y="79"/>
                  <a:pt x="28" y="79"/>
                  <a:pt x="28" y="79"/>
                </a:cubicBezTo>
                <a:cubicBezTo>
                  <a:pt x="31" y="70"/>
                  <a:pt x="34" y="60"/>
                  <a:pt x="37" y="51"/>
                </a:cubicBezTo>
                <a:cubicBezTo>
                  <a:pt x="37" y="51"/>
                  <a:pt x="37" y="51"/>
                  <a:pt x="37" y="51"/>
                </a:cubicBezTo>
                <a:cubicBezTo>
                  <a:pt x="40" y="49"/>
                  <a:pt x="44" y="48"/>
                  <a:pt x="48" y="46"/>
                </a:cubicBezTo>
                <a:cubicBezTo>
                  <a:pt x="49" y="46"/>
                  <a:pt x="49" y="46"/>
                  <a:pt x="50" y="46"/>
                </a:cubicBezTo>
                <a:cubicBezTo>
                  <a:pt x="51" y="46"/>
                  <a:pt x="51" y="46"/>
                  <a:pt x="51" y="46"/>
                </a:cubicBezTo>
                <a:cubicBezTo>
                  <a:pt x="49" y="56"/>
                  <a:pt x="46" y="66"/>
                  <a:pt x="43" y="76"/>
                </a:cubicBezTo>
                <a:cubicBezTo>
                  <a:pt x="39" y="78"/>
                  <a:pt x="35" y="79"/>
                  <a:pt x="31" y="79"/>
                </a:cubicBezTo>
                <a:moveTo>
                  <a:pt x="89" y="55"/>
                </a:moveTo>
                <a:cubicBezTo>
                  <a:pt x="92" y="45"/>
                  <a:pt x="95" y="35"/>
                  <a:pt x="97" y="25"/>
                </a:cubicBezTo>
                <a:cubicBezTo>
                  <a:pt x="99" y="25"/>
                  <a:pt x="100" y="24"/>
                  <a:pt x="101" y="23"/>
                </a:cubicBezTo>
                <a:cubicBezTo>
                  <a:pt x="102" y="23"/>
                  <a:pt x="103" y="23"/>
                  <a:pt x="104" y="23"/>
                </a:cubicBezTo>
                <a:cubicBezTo>
                  <a:pt x="105" y="23"/>
                  <a:pt x="106" y="23"/>
                  <a:pt x="106" y="23"/>
                </a:cubicBezTo>
                <a:cubicBezTo>
                  <a:pt x="104" y="32"/>
                  <a:pt x="103" y="41"/>
                  <a:pt x="101" y="50"/>
                </a:cubicBezTo>
                <a:cubicBezTo>
                  <a:pt x="103" y="50"/>
                  <a:pt x="103" y="50"/>
                  <a:pt x="103" y="50"/>
                </a:cubicBezTo>
                <a:cubicBezTo>
                  <a:pt x="104" y="41"/>
                  <a:pt x="106" y="33"/>
                  <a:pt x="108" y="24"/>
                </a:cubicBezTo>
                <a:cubicBezTo>
                  <a:pt x="113" y="27"/>
                  <a:pt x="113" y="39"/>
                  <a:pt x="111" y="44"/>
                </a:cubicBezTo>
                <a:cubicBezTo>
                  <a:pt x="111" y="43"/>
                  <a:pt x="111" y="43"/>
                  <a:pt x="111" y="43"/>
                </a:cubicBezTo>
                <a:cubicBezTo>
                  <a:pt x="111" y="43"/>
                  <a:pt x="111" y="43"/>
                  <a:pt x="111" y="44"/>
                </a:cubicBezTo>
                <a:cubicBezTo>
                  <a:pt x="111" y="44"/>
                  <a:pt x="111" y="44"/>
                  <a:pt x="111" y="44"/>
                </a:cubicBezTo>
                <a:cubicBezTo>
                  <a:pt x="111" y="44"/>
                  <a:pt x="111" y="44"/>
                  <a:pt x="111" y="44"/>
                </a:cubicBezTo>
                <a:cubicBezTo>
                  <a:pt x="110" y="44"/>
                  <a:pt x="110" y="44"/>
                  <a:pt x="110" y="44"/>
                </a:cubicBezTo>
                <a:cubicBezTo>
                  <a:pt x="110" y="44"/>
                  <a:pt x="110" y="44"/>
                  <a:pt x="111" y="44"/>
                </a:cubicBezTo>
                <a:cubicBezTo>
                  <a:pt x="107" y="50"/>
                  <a:pt x="92" y="56"/>
                  <a:pt x="85" y="56"/>
                </a:cubicBezTo>
                <a:cubicBezTo>
                  <a:pt x="85" y="56"/>
                  <a:pt x="85" y="56"/>
                  <a:pt x="85" y="55"/>
                </a:cubicBezTo>
                <a:cubicBezTo>
                  <a:pt x="78" y="55"/>
                  <a:pt x="63" y="40"/>
                  <a:pt x="74" y="35"/>
                </a:cubicBezTo>
                <a:cubicBezTo>
                  <a:pt x="81" y="32"/>
                  <a:pt x="88" y="29"/>
                  <a:pt x="95" y="26"/>
                </a:cubicBezTo>
                <a:cubicBezTo>
                  <a:pt x="93" y="35"/>
                  <a:pt x="90" y="45"/>
                  <a:pt x="88" y="54"/>
                </a:cubicBezTo>
                <a:cubicBezTo>
                  <a:pt x="89" y="55"/>
                  <a:pt x="89" y="55"/>
                  <a:pt x="89" y="55"/>
                </a:cubicBezTo>
                <a:moveTo>
                  <a:pt x="82" y="0"/>
                </a:moveTo>
                <a:cubicBezTo>
                  <a:pt x="78" y="0"/>
                  <a:pt x="75" y="3"/>
                  <a:pt x="77" y="12"/>
                </a:cubicBezTo>
                <a:cubicBezTo>
                  <a:pt x="78" y="14"/>
                  <a:pt x="79" y="19"/>
                  <a:pt x="82" y="19"/>
                </a:cubicBezTo>
                <a:cubicBezTo>
                  <a:pt x="82" y="19"/>
                  <a:pt x="82" y="19"/>
                  <a:pt x="83" y="18"/>
                </a:cubicBezTo>
                <a:cubicBezTo>
                  <a:pt x="86" y="17"/>
                  <a:pt x="83" y="13"/>
                  <a:pt x="83" y="11"/>
                </a:cubicBezTo>
                <a:cubicBezTo>
                  <a:pt x="82" y="7"/>
                  <a:pt x="82" y="6"/>
                  <a:pt x="84" y="6"/>
                </a:cubicBezTo>
                <a:cubicBezTo>
                  <a:pt x="85" y="6"/>
                  <a:pt x="86" y="6"/>
                  <a:pt x="87" y="6"/>
                </a:cubicBezTo>
                <a:cubicBezTo>
                  <a:pt x="95" y="11"/>
                  <a:pt x="104" y="15"/>
                  <a:pt x="112" y="19"/>
                </a:cubicBezTo>
                <a:cubicBezTo>
                  <a:pt x="110" y="18"/>
                  <a:pt x="107" y="17"/>
                  <a:pt x="105" y="17"/>
                </a:cubicBezTo>
                <a:cubicBezTo>
                  <a:pt x="99" y="17"/>
                  <a:pt x="93" y="21"/>
                  <a:pt x="86" y="23"/>
                </a:cubicBezTo>
                <a:cubicBezTo>
                  <a:pt x="82" y="25"/>
                  <a:pt x="77" y="28"/>
                  <a:pt x="72" y="30"/>
                </a:cubicBezTo>
                <a:cubicBezTo>
                  <a:pt x="66" y="32"/>
                  <a:pt x="66" y="39"/>
                  <a:pt x="62" y="40"/>
                </a:cubicBezTo>
                <a:cubicBezTo>
                  <a:pt x="61" y="41"/>
                  <a:pt x="60" y="41"/>
                  <a:pt x="59" y="41"/>
                </a:cubicBezTo>
                <a:cubicBezTo>
                  <a:pt x="57" y="41"/>
                  <a:pt x="56" y="41"/>
                  <a:pt x="55" y="40"/>
                </a:cubicBezTo>
                <a:cubicBezTo>
                  <a:pt x="53" y="40"/>
                  <a:pt x="52" y="40"/>
                  <a:pt x="50" y="40"/>
                </a:cubicBezTo>
                <a:cubicBezTo>
                  <a:pt x="49" y="40"/>
                  <a:pt x="48" y="40"/>
                  <a:pt x="47" y="40"/>
                </a:cubicBezTo>
                <a:cubicBezTo>
                  <a:pt x="42" y="42"/>
                  <a:pt x="37" y="44"/>
                  <a:pt x="33" y="46"/>
                </a:cubicBezTo>
                <a:cubicBezTo>
                  <a:pt x="23" y="50"/>
                  <a:pt x="13" y="53"/>
                  <a:pt x="9" y="63"/>
                </a:cubicBezTo>
                <a:cubicBezTo>
                  <a:pt x="12" y="53"/>
                  <a:pt x="16" y="43"/>
                  <a:pt x="19" y="34"/>
                </a:cubicBezTo>
                <a:cubicBezTo>
                  <a:pt x="19" y="33"/>
                  <a:pt x="19" y="33"/>
                  <a:pt x="20" y="33"/>
                </a:cubicBezTo>
                <a:cubicBezTo>
                  <a:pt x="21" y="33"/>
                  <a:pt x="22" y="35"/>
                  <a:pt x="24" y="37"/>
                </a:cubicBezTo>
                <a:cubicBezTo>
                  <a:pt x="26" y="39"/>
                  <a:pt x="28" y="41"/>
                  <a:pt x="29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34" y="40"/>
                  <a:pt x="27" y="27"/>
                  <a:pt x="19" y="27"/>
                </a:cubicBezTo>
                <a:cubicBezTo>
                  <a:pt x="18" y="27"/>
                  <a:pt x="16" y="27"/>
                  <a:pt x="15" y="28"/>
                </a:cubicBezTo>
                <a:cubicBezTo>
                  <a:pt x="12" y="30"/>
                  <a:pt x="12" y="37"/>
                  <a:pt x="11" y="39"/>
                </a:cubicBezTo>
                <a:cubicBezTo>
                  <a:pt x="9" y="46"/>
                  <a:pt x="6" y="53"/>
                  <a:pt x="4" y="60"/>
                </a:cubicBezTo>
                <a:cubicBezTo>
                  <a:pt x="3" y="63"/>
                  <a:pt x="0" y="69"/>
                  <a:pt x="4" y="71"/>
                </a:cubicBezTo>
                <a:cubicBezTo>
                  <a:pt x="4" y="71"/>
                  <a:pt x="4" y="71"/>
                  <a:pt x="5" y="71"/>
                </a:cubicBezTo>
                <a:cubicBezTo>
                  <a:pt x="6" y="71"/>
                  <a:pt x="7" y="70"/>
                  <a:pt x="8" y="70"/>
                </a:cubicBezTo>
                <a:cubicBezTo>
                  <a:pt x="9" y="69"/>
                  <a:pt x="10" y="68"/>
                  <a:pt x="11" y="68"/>
                </a:cubicBezTo>
                <a:cubicBezTo>
                  <a:pt x="11" y="68"/>
                  <a:pt x="11" y="68"/>
                  <a:pt x="11" y="68"/>
                </a:cubicBezTo>
                <a:cubicBezTo>
                  <a:pt x="13" y="72"/>
                  <a:pt x="16" y="75"/>
                  <a:pt x="18" y="79"/>
                </a:cubicBezTo>
                <a:cubicBezTo>
                  <a:pt x="22" y="83"/>
                  <a:pt x="27" y="84"/>
                  <a:pt x="32" y="84"/>
                </a:cubicBezTo>
                <a:cubicBezTo>
                  <a:pt x="40" y="84"/>
                  <a:pt x="48" y="80"/>
                  <a:pt x="55" y="76"/>
                </a:cubicBezTo>
                <a:cubicBezTo>
                  <a:pt x="64" y="70"/>
                  <a:pt x="64" y="62"/>
                  <a:pt x="62" y="52"/>
                </a:cubicBezTo>
                <a:cubicBezTo>
                  <a:pt x="61" y="47"/>
                  <a:pt x="60" y="47"/>
                  <a:pt x="65" y="45"/>
                </a:cubicBezTo>
                <a:cubicBezTo>
                  <a:pt x="65" y="45"/>
                  <a:pt x="65" y="45"/>
                  <a:pt x="65" y="45"/>
                </a:cubicBezTo>
                <a:cubicBezTo>
                  <a:pt x="67" y="45"/>
                  <a:pt x="71" y="53"/>
                  <a:pt x="72" y="55"/>
                </a:cubicBezTo>
                <a:cubicBezTo>
                  <a:pt x="76" y="59"/>
                  <a:pt x="81" y="61"/>
                  <a:pt x="86" y="61"/>
                </a:cubicBezTo>
                <a:cubicBezTo>
                  <a:pt x="94" y="61"/>
                  <a:pt x="104" y="56"/>
                  <a:pt x="110" y="52"/>
                </a:cubicBezTo>
                <a:cubicBezTo>
                  <a:pt x="118" y="47"/>
                  <a:pt x="118" y="39"/>
                  <a:pt x="117" y="31"/>
                </a:cubicBezTo>
                <a:cubicBezTo>
                  <a:pt x="116" y="27"/>
                  <a:pt x="114" y="24"/>
                  <a:pt x="118" y="23"/>
                </a:cubicBezTo>
                <a:cubicBezTo>
                  <a:pt x="120" y="22"/>
                  <a:pt x="125" y="19"/>
                  <a:pt x="120" y="17"/>
                </a:cubicBezTo>
                <a:cubicBezTo>
                  <a:pt x="116" y="11"/>
                  <a:pt x="102" y="7"/>
                  <a:pt x="96" y="4"/>
                </a:cubicBezTo>
                <a:cubicBezTo>
                  <a:pt x="92" y="3"/>
                  <a:pt x="87" y="0"/>
                  <a:pt x="8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8" name="CustomShape 129"/>
          <p:cNvSpPr/>
          <p:nvPr/>
        </p:nvSpPr>
        <p:spPr>
          <a:xfrm>
            <a:off x="3067200" y="2997720"/>
            <a:ext cx="1080" cy="360"/>
          </a:xfrm>
          <a:custGeom>
            <a:avLst/>
            <a:gdLst/>
            <a:ahLst/>
            <a:rect l="l" t="t" r="r" b="b"/>
            <a:pathLst>
              <a:path w="1" h="1">
                <a:moveTo>
                  <a:pt x="0" y="0"/>
                </a:moveTo>
                <a:cubicBezTo>
                  <a:pt x="0" y="0"/>
                  <a:pt x="0" y="1"/>
                  <a:pt x="0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0" y="0"/>
                  <a:pt x="0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9" name="CustomShape 130"/>
          <p:cNvSpPr/>
          <p:nvPr/>
        </p:nvSpPr>
        <p:spPr>
          <a:xfrm>
            <a:off x="1745640" y="2648160"/>
            <a:ext cx="110520" cy="352080"/>
          </a:xfrm>
          <a:custGeom>
            <a:avLst/>
            <a:gdLst/>
            <a:ahLst/>
            <a:rect l="l" t="t" r="r" b="b"/>
            <a:pathLst>
              <a:path w="109" h="347">
                <a:moveTo>
                  <a:pt x="32" y="305"/>
                </a:moveTo>
                <a:cubicBezTo>
                  <a:pt x="32" y="305"/>
                  <a:pt x="32" y="305"/>
                  <a:pt x="32" y="305"/>
                </a:cubicBezTo>
                <a:cubicBezTo>
                  <a:pt x="31" y="305"/>
                  <a:pt x="31" y="305"/>
                  <a:pt x="30" y="304"/>
                </a:cubicBezTo>
                <a:cubicBezTo>
                  <a:pt x="30" y="304"/>
                  <a:pt x="29" y="304"/>
                  <a:pt x="29" y="304"/>
                </a:cubicBezTo>
                <a:cubicBezTo>
                  <a:pt x="29" y="303"/>
                  <a:pt x="29" y="303"/>
                  <a:pt x="29" y="303"/>
                </a:cubicBezTo>
                <a:cubicBezTo>
                  <a:pt x="29" y="303"/>
                  <a:pt x="30" y="302"/>
                  <a:pt x="30" y="302"/>
                </a:cubicBezTo>
                <a:cubicBezTo>
                  <a:pt x="31" y="301"/>
                  <a:pt x="31" y="301"/>
                  <a:pt x="32" y="301"/>
                </a:cubicBezTo>
                <a:cubicBezTo>
                  <a:pt x="32" y="302"/>
                  <a:pt x="32" y="304"/>
                  <a:pt x="32" y="305"/>
                </a:cubicBezTo>
                <a:moveTo>
                  <a:pt x="103" y="301"/>
                </a:moveTo>
                <a:cubicBezTo>
                  <a:pt x="103" y="301"/>
                  <a:pt x="103" y="300"/>
                  <a:pt x="103" y="299"/>
                </a:cubicBezTo>
                <a:cubicBezTo>
                  <a:pt x="103" y="299"/>
                  <a:pt x="103" y="299"/>
                  <a:pt x="103" y="299"/>
                </a:cubicBezTo>
                <a:cubicBezTo>
                  <a:pt x="103" y="299"/>
                  <a:pt x="103" y="299"/>
                  <a:pt x="103" y="299"/>
                </a:cubicBezTo>
                <a:cubicBezTo>
                  <a:pt x="103" y="300"/>
                  <a:pt x="103" y="300"/>
                  <a:pt x="103" y="300"/>
                </a:cubicBezTo>
                <a:cubicBezTo>
                  <a:pt x="103" y="300"/>
                  <a:pt x="103" y="301"/>
                  <a:pt x="103" y="301"/>
                </a:cubicBezTo>
                <a:cubicBezTo>
                  <a:pt x="103" y="301"/>
                  <a:pt x="103" y="301"/>
                  <a:pt x="103" y="301"/>
                </a:cubicBezTo>
                <a:moveTo>
                  <a:pt x="60" y="310"/>
                </a:moveTo>
                <a:cubicBezTo>
                  <a:pt x="51" y="310"/>
                  <a:pt x="43" y="310"/>
                  <a:pt x="36" y="307"/>
                </a:cubicBezTo>
                <a:cubicBezTo>
                  <a:pt x="36" y="303"/>
                  <a:pt x="36" y="299"/>
                  <a:pt x="36" y="295"/>
                </a:cubicBezTo>
                <a:cubicBezTo>
                  <a:pt x="39" y="298"/>
                  <a:pt x="47" y="300"/>
                  <a:pt x="61" y="302"/>
                </a:cubicBezTo>
                <a:cubicBezTo>
                  <a:pt x="65" y="302"/>
                  <a:pt x="70" y="302"/>
                  <a:pt x="74" y="302"/>
                </a:cubicBezTo>
                <a:cubicBezTo>
                  <a:pt x="77" y="302"/>
                  <a:pt x="80" y="302"/>
                  <a:pt x="83" y="302"/>
                </a:cubicBezTo>
                <a:cubicBezTo>
                  <a:pt x="85" y="301"/>
                  <a:pt x="90" y="300"/>
                  <a:pt x="95" y="298"/>
                </a:cubicBezTo>
                <a:cubicBezTo>
                  <a:pt x="96" y="298"/>
                  <a:pt x="98" y="297"/>
                  <a:pt x="99" y="296"/>
                </a:cubicBezTo>
                <a:cubicBezTo>
                  <a:pt x="99" y="298"/>
                  <a:pt x="99" y="301"/>
                  <a:pt x="99" y="304"/>
                </a:cubicBezTo>
                <a:cubicBezTo>
                  <a:pt x="92" y="308"/>
                  <a:pt x="82" y="309"/>
                  <a:pt x="73" y="310"/>
                </a:cubicBezTo>
                <a:cubicBezTo>
                  <a:pt x="69" y="310"/>
                  <a:pt x="64" y="310"/>
                  <a:pt x="60" y="310"/>
                </a:cubicBezTo>
                <a:cubicBezTo>
                  <a:pt x="60" y="310"/>
                  <a:pt x="60" y="310"/>
                  <a:pt x="60" y="310"/>
                </a:cubicBezTo>
                <a:moveTo>
                  <a:pt x="53" y="212"/>
                </a:moveTo>
                <a:cubicBezTo>
                  <a:pt x="53" y="212"/>
                  <a:pt x="52" y="212"/>
                  <a:pt x="51" y="212"/>
                </a:cubicBezTo>
                <a:cubicBezTo>
                  <a:pt x="51" y="211"/>
                  <a:pt x="52" y="210"/>
                  <a:pt x="52" y="209"/>
                </a:cubicBezTo>
                <a:cubicBezTo>
                  <a:pt x="53" y="210"/>
                  <a:pt x="53" y="211"/>
                  <a:pt x="54" y="212"/>
                </a:cubicBezTo>
                <a:cubicBezTo>
                  <a:pt x="53" y="212"/>
                  <a:pt x="53" y="212"/>
                  <a:pt x="53" y="212"/>
                </a:cubicBezTo>
                <a:moveTo>
                  <a:pt x="50" y="210"/>
                </a:moveTo>
                <a:cubicBezTo>
                  <a:pt x="50" y="209"/>
                  <a:pt x="50" y="208"/>
                  <a:pt x="49" y="208"/>
                </a:cubicBezTo>
                <a:cubicBezTo>
                  <a:pt x="49" y="208"/>
                  <a:pt x="49" y="208"/>
                  <a:pt x="49" y="208"/>
                </a:cubicBezTo>
                <a:cubicBezTo>
                  <a:pt x="49" y="208"/>
                  <a:pt x="49" y="208"/>
                  <a:pt x="49" y="208"/>
                </a:cubicBezTo>
                <a:cubicBezTo>
                  <a:pt x="49" y="207"/>
                  <a:pt x="49" y="207"/>
                  <a:pt x="50" y="206"/>
                </a:cubicBezTo>
                <a:cubicBezTo>
                  <a:pt x="50" y="206"/>
                  <a:pt x="50" y="206"/>
                  <a:pt x="50" y="206"/>
                </a:cubicBezTo>
                <a:cubicBezTo>
                  <a:pt x="50" y="207"/>
                  <a:pt x="51" y="207"/>
                  <a:pt x="51" y="208"/>
                </a:cubicBezTo>
                <a:cubicBezTo>
                  <a:pt x="51" y="208"/>
                  <a:pt x="50" y="209"/>
                  <a:pt x="50" y="210"/>
                </a:cubicBezTo>
                <a:moveTo>
                  <a:pt x="59" y="211"/>
                </a:moveTo>
                <a:cubicBezTo>
                  <a:pt x="59" y="210"/>
                  <a:pt x="59" y="210"/>
                  <a:pt x="59" y="210"/>
                </a:cubicBezTo>
                <a:cubicBezTo>
                  <a:pt x="58" y="210"/>
                  <a:pt x="57" y="210"/>
                  <a:pt x="57" y="209"/>
                </a:cubicBezTo>
                <a:cubicBezTo>
                  <a:pt x="56" y="208"/>
                  <a:pt x="55" y="208"/>
                  <a:pt x="55" y="207"/>
                </a:cubicBezTo>
                <a:cubicBezTo>
                  <a:pt x="54" y="206"/>
                  <a:pt x="53" y="205"/>
                  <a:pt x="53" y="204"/>
                </a:cubicBezTo>
                <a:cubicBezTo>
                  <a:pt x="52" y="204"/>
                  <a:pt x="52" y="204"/>
                  <a:pt x="52" y="204"/>
                </a:cubicBezTo>
                <a:cubicBezTo>
                  <a:pt x="53" y="204"/>
                  <a:pt x="53" y="204"/>
                  <a:pt x="53" y="204"/>
                </a:cubicBezTo>
                <a:cubicBezTo>
                  <a:pt x="55" y="197"/>
                  <a:pt x="60" y="192"/>
                  <a:pt x="65" y="189"/>
                </a:cubicBezTo>
                <a:cubicBezTo>
                  <a:pt x="66" y="192"/>
                  <a:pt x="67" y="196"/>
                  <a:pt x="68" y="199"/>
                </a:cubicBezTo>
                <a:cubicBezTo>
                  <a:pt x="68" y="201"/>
                  <a:pt x="69" y="203"/>
                  <a:pt x="69" y="204"/>
                </a:cubicBezTo>
                <a:cubicBezTo>
                  <a:pt x="69" y="206"/>
                  <a:pt x="68" y="207"/>
                  <a:pt x="67" y="208"/>
                </a:cubicBezTo>
                <a:cubicBezTo>
                  <a:pt x="67" y="209"/>
                  <a:pt x="65" y="210"/>
                  <a:pt x="64" y="210"/>
                </a:cubicBezTo>
                <a:cubicBezTo>
                  <a:pt x="62" y="211"/>
                  <a:pt x="60" y="211"/>
                  <a:pt x="59" y="211"/>
                </a:cubicBezTo>
                <a:moveTo>
                  <a:pt x="62" y="187"/>
                </a:moveTo>
                <a:cubicBezTo>
                  <a:pt x="63" y="185"/>
                  <a:pt x="64" y="183"/>
                  <a:pt x="64" y="181"/>
                </a:cubicBezTo>
                <a:cubicBezTo>
                  <a:pt x="64" y="183"/>
                  <a:pt x="64" y="184"/>
                  <a:pt x="65" y="185"/>
                </a:cubicBezTo>
                <a:cubicBezTo>
                  <a:pt x="64" y="186"/>
                  <a:pt x="63" y="186"/>
                  <a:pt x="62" y="187"/>
                </a:cubicBezTo>
                <a:moveTo>
                  <a:pt x="48" y="206"/>
                </a:moveTo>
                <a:cubicBezTo>
                  <a:pt x="47" y="205"/>
                  <a:pt x="47" y="204"/>
                  <a:pt x="46" y="204"/>
                </a:cubicBezTo>
                <a:cubicBezTo>
                  <a:pt x="45" y="202"/>
                  <a:pt x="43" y="201"/>
                  <a:pt x="41" y="200"/>
                </a:cubicBezTo>
                <a:cubicBezTo>
                  <a:pt x="42" y="194"/>
                  <a:pt x="43" y="189"/>
                  <a:pt x="45" y="184"/>
                </a:cubicBezTo>
                <a:cubicBezTo>
                  <a:pt x="47" y="184"/>
                  <a:pt x="48" y="183"/>
                  <a:pt x="49" y="183"/>
                </a:cubicBezTo>
                <a:cubicBezTo>
                  <a:pt x="53" y="182"/>
                  <a:pt x="56" y="180"/>
                  <a:pt x="60" y="179"/>
                </a:cubicBezTo>
                <a:cubicBezTo>
                  <a:pt x="58" y="183"/>
                  <a:pt x="56" y="187"/>
                  <a:pt x="55" y="192"/>
                </a:cubicBezTo>
                <a:cubicBezTo>
                  <a:pt x="56" y="192"/>
                  <a:pt x="56" y="192"/>
                  <a:pt x="56" y="192"/>
                </a:cubicBezTo>
                <a:cubicBezTo>
                  <a:pt x="53" y="195"/>
                  <a:pt x="51" y="199"/>
                  <a:pt x="49" y="203"/>
                </a:cubicBezTo>
                <a:cubicBezTo>
                  <a:pt x="49" y="203"/>
                  <a:pt x="49" y="203"/>
                  <a:pt x="49" y="203"/>
                </a:cubicBezTo>
                <a:cubicBezTo>
                  <a:pt x="49" y="204"/>
                  <a:pt x="49" y="204"/>
                  <a:pt x="49" y="204"/>
                </a:cubicBezTo>
                <a:cubicBezTo>
                  <a:pt x="49" y="204"/>
                  <a:pt x="49" y="204"/>
                  <a:pt x="49" y="204"/>
                </a:cubicBezTo>
                <a:cubicBezTo>
                  <a:pt x="49" y="204"/>
                  <a:pt x="49" y="204"/>
                  <a:pt x="49" y="204"/>
                </a:cubicBezTo>
                <a:cubicBezTo>
                  <a:pt x="48" y="205"/>
                  <a:pt x="48" y="205"/>
                  <a:pt x="48" y="206"/>
                </a:cubicBezTo>
                <a:moveTo>
                  <a:pt x="57" y="190"/>
                </a:moveTo>
                <a:cubicBezTo>
                  <a:pt x="59" y="186"/>
                  <a:pt x="60" y="182"/>
                  <a:pt x="62" y="178"/>
                </a:cubicBezTo>
                <a:cubicBezTo>
                  <a:pt x="63" y="178"/>
                  <a:pt x="63" y="177"/>
                  <a:pt x="64" y="177"/>
                </a:cubicBezTo>
                <a:cubicBezTo>
                  <a:pt x="64" y="177"/>
                  <a:pt x="64" y="177"/>
                  <a:pt x="64" y="177"/>
                </a:cubicBezTo>
                <a:cubicBezTo>
                  <a:pt x="64" y="178"/>
                  <a:pt x="64" y="178"/>
                  <a:pt x="64" y="178"/>
                </a:cubicBezTo>
                <a:cubicBezTo>
                  <a:pt x="63" y="178"/>
                  <a:pt x="63" y="178"/>
                  <a:pt x="63" y="178"/>
                </a:cubicBezTo>
                <a:cubicBezTo>
                  <a:pt x="63" y="181"/>
                  <a:pt x="61" y="185"/>
                  <a:pt x="59" y="188"/>
                </a:cubicBezTo>
                <a:cubicBezTo>
                  <a:pt x="59" y="189"/>
                  <a:pt x="59" y="189"/>
                  <a:pt x="59" y="189"/>
                </a:cubicBezTo>
                <a:cubicBezTo>
                  <a:pt x="59" y="189"/>
                  <a:pt x="58" y="190"/>
                  <a:pt x="57" y="190"/>
                </a:cubicBezTo>
                <a:moveTo>
                  <a:pt x="62" y="149"/>
                </a:moveTo>
                <a:cubicBezTo>
                  <a:pt x="68" y="149"/>
                  <a:pt x="74" y="148"/>
                  <a:pt x="78" y="147"/>
                </a:cubicBezTo>
                <a:cubicBezTo>
                  <a:pt x="78" y="147"/>
                  <a:pt x="78" y="147"/>
                  <a:pt x="78" y="147"/>
                </a:cubicBezTo>
                <a:cubicBezTo>
                  <a:pt x="77" y="149"/>
                  <a:pt x="74" y="153"/>
                  <a:pt x="72" y="154"/>
                </a:cubicBezTo>
                <a:cubicBezTo>
                  <a:pt x="70" y="156"/>
                  <a:pt x="66" y="157"/>
                  <a:pt x="62" y="157"/>
                </a:cubicBezTo>
                <a:cubicBezTo>
                  <a:pt x="62" y="157"/>
                  <a:pt x="62" y="157"/>
                  <a:pt x="62" y="157"/>
                </a:cubicBezTo>
                <a:cubicBezTo>
                  <a:pt x="62" y="157"/>
                  <a:pt x="62" y="157"/>
                  <a:pt x="62" y="157"/>
                </a:cubicBezTo>
                <a:cubicBezTo>
                  <a:pt x="62" y="157"/>
                  <a:pt x="61" y="157"/>
                  <a:pt x="61" y="156"/>
                </a:cubicBezTo>
                <a:cubicBezTo>
                  <a:pt x="57" y="156"/>
                  <a:pt x="54" y="155"/>
                  <a:pt x="51" y="153"/>
                </a:cubicBezTo>
                <a:cubicBezTo>
                  <a:pt x="48" y="151"/>
                  <a:pt x="46" y="149"/>
                  <a:pt x="45" y="147"/>
                </a:cubicBezTo>
                <a:cubicBezTo>
                  <a:pt x="46" y="147"/>
                  <a:pt x="47" y="147"/>
                  <a:pt x="48" y="148"/>
                </a:cubicBezTo>
                <a:cubicBezTo>
                  <a:pt x="53" y="148"/>
                  <a:pt x="58" y="149"/>
                  <a:pt x="62" y="149"/>
                </a:cubicBezTo>
                <a:moveTo>
                  <a:pt x="30" y="181"/>
                </a:moveTo>
                <a:cubicBezTo>
                  <a:pt x="30" y="180"/>
                  <a:pt x="29" y="179"/>
                  <a:pt x="29" y="179"/>
                </a:cubicBezTo>
                <a:cubicBezTo>
                  <a:pt x="32" y="174"/>
                  <a:pt x="34" y="166"/>
                  <a:pt x="37" y="159"/>
                </a:cubicBezTo>
                <a:cubicBezTo>
                  <a:pt x="38" y="155"/>
                  <a:pt x="39" y="151"/>
                  <a:pt x="40" y="148"/>
                </a:cubicBezTo>
                <a:cubicBezTo>
                  <a:pt x="40" y="147"/>
                  <a:pt x="40" y="145"/>
                  <a:pt x="40" y="144"/>
                </a:cubicBezTo>
                <a:cubicBezTo>
                  <a:pt x="40" y="144"/>
                  <a:pt x="40" y="144"/>
                  <a:pt x="40" y="144"/>
                </a:cubicBezTo>
                <a:cubicBezTo>
                  <a:pt x="41" y="144"/>
                  <a:pt x="41" y="144"/>
                  <a:pt x="41" y="144"/>
                </a:cubicBezTo>
                <a:cubicBezTo>
                  <a:pt x="41" y="145"/>
                  <a:pt x="41" y="145"/>
                  <a:pt x="41" y="145"/>
                </a:cubicBezTo>
                <a:cubicBezTo>
                  <a:pt x="41" y="150"/>
                  <a:pt x="45" y="153"/>
                  <a:pt x="49" y="156"/>
                </a:cubicBezTo>
                <a:cubicBezTo>
                  <a:pt x="52" y="158"/>
                  <a:pt x="56" y="160"/>
                  <a:pt x="60" y="160"/>
                </a:cubicBezTo>
                <a:cubicBezTo>
                  <a:pt x="61" y="160"/>
                  <a:pt x="62" y="160"/>
                  <a:pt x="62" y="160"/>
                </a:cubicBezTo>
                <a:cubicBezTo>
                  <a:pt x="65" y="160"/>
                  <a:pt x="67" y="160"/>
                  <a:pt x="70" y="159"/>
                </a:cubicBezTo>
                <a:cubicBezTo>
                  <a:pt x="68" y="161"/>
                  <a:pt x="66" y="164"/>
                  <a:pt x="65" y="168"/>
                </a:cubicBezTo>
                <a:cubicBezTo>
                  <a:pt x="65" y="170"/>
                  <a:pt x="64" y="171"/>
                  <a:pt x="64" y="173"/>
                </a:cubicBezTo>
                <a:cubicBezTo>
                  <a:pt x="64" y="173"/>
                  <a:pt x="64" y="173"/>
                  <a:pt x="64" y="173"/>
                </a:cubicBezTo>
                <a:cubicBezTo>
                  <a:pt x="59" y="175"/>
                  <a:pt x="53" y="177"/>
                  <a:pt x="48" y="180"/>
                </a:cubicBezTo>
                <a:cubicBezTo>
                  <a:pt x="47" y="180"/>
                  <a:pt x="46" y="180"/>
                  <a:pt x="45" y="180"/>
                </a:cubicBezTo>
                <a:cubicBezTo>
                  <a:pt x="45" y="180"/>
                  <a:pt x="45" y="180"/>
                  <a:pt x="45" y="180"/>
                </a:cubicBezTo>
                <a:cubicBezTo>
                  <a:pt x="44" y="180"/>
                  <a:pt x="44" y="180"/>
                  <a:pt x="44" y="180"/>
                </a:cubicBezTo>
                <a:cubicBezTo>
                  <a:pt x="43" y="180"/>
                  <a:pt x="43" y="180"/>
                  <a:pt x="43" y="180"/>
                </a:cubicBezTo>
                <a:cubicBezTo>
                  <a:pt x="42" y="182"/>
                  <a:pt x="42" y="182"/>
                  <a:pt x="42" y="182"/>
                </a:cubicBezTo>
                <a:cubicBezTo>
                  <a:pt x="40" y="187"/>
                  <a:pt x="39" y="193"/>
                  <a:pt x="38" y="198"/>
                </a:cubicBezTo>
                <a:cubicBezTo>
                  <a:pt x="37" y="198"/>
                  <a:pt x="37" y="198"/>
                  <a:pt x="37" y="198"/>
                </a:cubicBezTo>
                <a:cubicBezTo>
                  <a:pt x="36" y="198"/>
                  <a:pt x="35" y="197"/>
                  <a:pt x="35" y="197"/>
                </a:cubicBezTo>
                <a:cubicBezTo>
                  <a:pt x="34" y="196"/>
                  <a:pt x="34" y="195"/>
                  <a:pt x="34" y="194"/>
                </a:cubicBezTo>
                <a:cubicBezTo>
                  <a:pt x="33" y="191"/>
                  <a:pt x="32" y="189"/>
                  <a:pt x="32" y="186"/>
                </a:cubicBezTo>
                <a:cubicBezTo>
                  <a:pt x="32" y="185"/>
                  <a:pt x="32" y="185"/>
                  <a:pt x="32" y="185"/>
                </a:cubicBezTo>
                <a:cubicBezTo>
                  <a:pt x="32" y="185"/>
                  <a:pt x="32" y="185"/>
                  <a:pt x="32" y="185"/>
                </a:cubicBezTo>
                <a:cubicBezTo>
                  <a:pt x="33" y="183"/>
                  <a:pt x="36" y="177"/>
                  <a:pt x="37" y="174"/>
                </a:cubicBezTo>
                <a:cubicBezTo>
                  <a:pt x="37" y="173"/>
                  <a:pt x="37" y="173"/>
                  <a:pt x="37" y="173"/>
                </a:cubicBezTo>
                <a:cubicBezTo>
                  <a:pt x="38" y="173"/>
                  <a:pt x="38" y="172"/>
                  <a:pt x="39" y="172"/>
                </a:cubicBezTo>
                <a:cubicBezTo>
                  <a:pt x="42" y="170"/>
                  <a:pt x="45" y="169"/>
                  <a:pt x="47" y="167"/>
                </a:cubicBezTo>
                <a:cubicBezTo>
                  <a:pt x="50" y="166"/>
                  <a:pt x="53" y="164"/>
                  <a:pt x="56" y="162"/>
                </a:cubicBezTo>
                <a:cubicBezTo>
                  <a:pt x="54" y="159"/>
                  <a:pt x="54" y="159"/>
                  <a:pt x="54" y="159"/>
                </a:cubicBezTo>
                <a:cubicBezTo>
                  <a:pt x="51" y="161"/>
                  <a:pt x="49" y="163"/>
                  <a:pt x="46" y="164"/>
                </a:cubicBezTo>
                <a:cubicBezTo>
                  <a:pt x="43" y="165"/>
                  <a:pt x="40" y="167"/>
                  <a:pt x="37" y="169"/>
                </a:cubicBezTo>
                <a:cubicBezTo>
                  <a:pt x="36" y="169"/>
                  <a:pt x="35" y="170"/>
                  <a:pt x="35" y="171"/>
                </a:cubicBezTo>
                <a:cubicBezTo>
                  <a:pt x="34" y="171"/>
                  <a:pt x="34" y="172"/>
                  <a:pt x="34" y="173"/>
                </a:cubicBezTo>
                <a:cubicBezTo>
                  <a:pt x="33" y="174"/>
                  <a:pt x="31" y="178"/>
                  <a:pt x="30" y="181"/>
                </a:cubicBezTo>
                <a:moveTo>
                  <a:pt x="62" y="145"/>
                </a:moveTo>
                <a:cubicBezTo>
                  <a:pt x="61" y="145"/>
                  <a:pt x="60" y="145"/>
                  <a:pt x="59" y="145"/>
                </a:cubicBezTo>
                <a:cubicBezTo>
                  <a:pt x="66" y="144"/>
                  <a:pt x="72" y="143"/>
                  <a:pt x="79" y="141"/>
                </a:cubicBezTo>
                <a:cubicBezTo>
                  <a:pt x="79" y="141"/>
                  <a:pt x="79" y="141"/>
                  <a:pt x="79" y="141"/>
                </a:cubicBezTo>
                <a:cubicBezTo>
                  <a:pt x="80" y="141"/>
                  <a:pt x="80" y="141"/>
                  <a:pt x="80" y="141"/>
                </a:cubicBezTo>
                <a:cubicBezTo>
                  <a:pt x="80" y="142"/>
                  <a:pt x="80" y="142"/>
                  <a:pt x="80" y="142"/>
                </a:cubicBezTo>
                <a:cubicBezTo>
                  <a:pt x="80" y="142"/>
                  <a:pt x="80" y="142"/>
                  <a:pt x="80" y="142"/>
                </a:cubicBezTo>
                <a:cubicBezTo>
                  <a:pt x="80" y="142"/>
                  <a:pt x="80" y="142"/>
                  <a:pt x="79" y="143"/>
                </a:cubicBezTo>
                <a:cubicBezTo>
                  <a:pt x="79" y="143"/>
                  <a:pt x="78" y="143"/>
                  <a:pt x="77" y="143"/>
                </a:cubicBezTo>
                <a:cubicBezTo>
                  <a:pt x="73" y="145"/>
                  <a:pt x="68" y="145"/>
                  <a:pt x="62" y="145"/>
                </a:cubicBezTo>
                <a:moveTo>
                  <a:pt x="40" y="138"/>
                </a:moveTo>
                <a:cubicBezTo>
                  <a:pt x="40" y="137"/>
                  <a:pt x="40" y="137"/>
                  <a:pt x="40" y="137"/>
                </a:cubicBezTo>
                <a:cubicBezTo>
                  <a:pt x="40" y="138"/>
                  <a:pt x="40" y="138"/>
                  <a:pt x="40" y="138"/>
                </a:cubicBezTo>
                <a:cubicBezTo>
                  <a:pt x="40" y="138"/>
                  <a:pt x="40" y="138"/>
                  <a:pt x="40" y="138"/>
                </a:cubicBezTo>
                <a:moveTo>
                  <a:pt x="52" y="140"/>
                </a:moveTo>
                <a:cubicBezTo>
                  <a:pt x="56" y="140"/>
                  <a:pt x="61" y="139"/>
                  <a:pt x="66" y="139"/>
                </a:cubicBezTo>
                <a:cubicBezTo>
                  <a:pt x="70" y="138"/>
                  <a:pt x="75" y="138"/>
                  <a:pt x="79" y="137"/>
                </a:cubicBezTo>
                <a:cubicBezTo>
                  <a:pt x="79" y="137"/>
                  <a:pt x="79" y="137"/>
                  <a:pt x="79" y="137"/>
                </a:cubicBezTo>
                <a:cubicBezTo>
                  <a:pt x="70" y="140"/>
                  <a:pt x="61" y="142"/>
                  <a:pt x="52" y="142"/>
                </a:cubicBezTo>
                <a:cubicBezTo>
                  <a:pt x="52" y="142"/>
                  <a:pt x="52" y="142"/>
                  <a:pt x="52" y="142"/>
                </a:cubicBezTo>
                <a:cubicBezTo>
                  <a:pt x="49" y="142"/>
                  <a:pt x="47" y="142"/>
                  <a:pt x="44" y="141"/>
                </a:cubicBezTo>
                <a:cubicBezTo>
                  <a:pt x="43" y="141"/>
                  <a:pt x="43" y="141"/>
                  <a:pt x="43" y="141"/>
                </a:cubicBezTo>
                <a:cubicBezTo>
                  <a:pt x="43" y="141"/>
                  <a:pt x="43" y="141"/>
                  <a:pt x="43" y="141"/>
                </a:cubicBezTo>
                <a:cubicBezTo>
                  <a:pt x="43" y="141"/>
                  <a:pt x="43" y="141"/>
                  <a:pt x="43" y="141"/>
                </a:cubicBezTo>
                <a:cubicBezTo>
                  <a:pt x="43" y="140"/>
                  <a:pt x="43" y="139"/>
                  <a:pt x="43" y="139"/>
                </a:cubicBezTo>
                <a:cubicBezTo>
                  <a:pt x="46" y="140"/>
                  <a:pt x="49" y="140"/>
                  <a:pt x="52" y="140"/>
                </a:cubicBezTo>
                <a:moveTo>
                  <a:pt x="15" y="213"/>
                </a:moveTo>
                <a:cubicBezTo>
                  <a:pt x="14" y="210"/>
                  <a:pt x="12" y="206"/>
                  <a:pt x="10" y="202"/>
                </a:cubicBezTo>
                <a:cubicBezTo>
                  <a:pt x="8" y="198"/>
                  <a:pt x="6" y="194"/>
                  <a:pt x="5" y="190"/>
                </a:cubicBezTo>
                <a:cubicBezTo>
                  <a:pt x="4" y="188"/>
                  <a:pt x="4" y="186"/>
                  <a:pt x="4" y="185"/>
                </a:cubicBezTo>
                <a:cubicBezTo>
                  <a:pt x="4" y="184"/>
                  <a:pt x="4" y="183"/>
                  <a:pt x="4" y="183"/>
                </a:cubicBezTo>
                <a:cubicBezTo>
                  <a:pt x="4" y="182"/>
                  <a:pt x="5" y="181"/>
                  <a:pt x="5" y="180"/>
                </a:cubicBezTo>
                <a:cubicBezTo>
                  <a:pt x="6" y="179"/>
                  <a:pt x="7" y="178"/>
                  <a:pt x="7" y="177"/>
                </a:cubicBezTo>
                <a:cubicBezTo>
                  <a:pt x="14" y="163"/>
                  <a:pt x="18" y="152"/>
                  <a:pt x="25" y="138"/>
                </a:cubicBezTo>
                <a:cubicBezTo>
                  <a:pt x="25" y="137"/>
                  <a:pt x="27" y="136"/>
                  <a:pt x="28" y="135"/>
                </a:cubicBezTo>
                <a:cubicBezTo>
                  <a:pt x="29" y="134"/>
                  <a:pt x="31" y="134"/>
                  <a:pt x="32" y="134"/>
                </a:cubicBezTo>
                <a:cubicBezTo>
                  <a:pt x="32" y="134"/>
                  <a:pt x="32" y="134"/>
                  <a:pt x="32" y="134"/>
                </a:cubicBezTo>
                <a:cubicBezTo>
                  <a:pt x="33" y="134"/>
                  <a:pt x="33" y="134"/>
                  <a:pt x="33" y="134"/>
                </a:cubicBezTo>
                <a:cubicBezTo>
                  <a:pt x="34" y="134"/>
                  <a:pt x="35" y="136"/>
                  <a:pt x="36" y="137"/>
                </a:cubicBezTo>
                <a:cubicBezTo>
                  <a:pt x="37" y="138"/>
                  <a:pt x="37" y="140"/>
                  <a:pt x="37" y="142"/>
                </a:cubicBezTo>
                <a:cubicBezTo>
                  <a:pt x="37" y="142"/>
                  <a:pt x="37" y="142"/>
                  <a:pt x="37" y="142"/>
                </a:cubicBezTo>
                <a:cubicBezTo>
                  <a:pt x="37" y="142"/>
                  <a:pt x="37" y="143"/>
                  <a:pt x="37" y="144"/>
                </a:cubicBezTo>
                <a:cubicBezTo>
                  <a:pt x="36" y="147"/>
                  <a:pt x="35" y="154"/>
                  <a:pt x="32" y="161"/>
                </a:cubicBezTo>
                <a:cubicBezTo>
                  <a:pt x="30" y="168"/>
                  <a:pt x="28" y="174"/>
                  <a:pt x="25" y="178"/>
                </a:cubicBezTo>
                <a:cubicBezTo>
                  <a:pt x="25" y="179"/>
                  <a:pt x="25" y="179"/>
                  <a:pt x="25" y="179"/>
                </a:cubicBezTo>
                <a:cubicBezTo>
                  <a:pt x="25" y="180"/>
                  <a:pt x="25" y="180"/>
                  <a:pt x="25" y="180"/>
                </a:cubicBezTo>
                <a:cubicBezTo>
                  <a:pt x="27" y="182"/>
                  <a:pt x="28" y="184"/>
                  <a:pt x="28" y="187"/>
                </a:cubicBezTo>
                <a:cubicBezTo>
                  <a:pt x="29" y="189"/>
                  <a:pt x="29" y="192"/>
                  <a:pt x="30" y="195"/>
                </a:cubicBezTo>
                <a:cubicBezTo>
                  <a:pt x="30" y="196"/>
                  <a:pt x="31" y="198"/>
                  <a:pt x="32" y="199"/>
                </a:cubicBezTo>
                <a:cubicBezTo>
                  <a:pt x="33" y="201"/>
                  <a:pt x="35" y="201"/>
                  <a:pt x="36" y="202"/>
                </a:cubicBezTo>
                <a:cubicBezTo>
                  <a:pt x="39" y="202"/>
                  <a:pt x="42" y="204"/>
                  <a:pt x="44" y="206"/>
                </a:cubicBezTo>
                <a:cubicBezTo>
                  <a:pt x="46" y="208"/>
                  <a:pt x="47" y="211"/>
                  <a:pt x="47" y="213"/>
                </a:cubicBezTo>
                <a:cubicBezTo>
                  <a:pt x="47" y="215"/>
                  <a:pt x="47" y="215"/>
                  <a:pt x="47" y="215"/>
                </a:cubicBezTo>
                <a:cubicBezTo>
                  <a:pt x="49" y="215"/>
                  <a:pt x="49" y="215"/>
                  <a:pt x="49" y="215"/>
                </a:cubicBezTo>
                <a:cubicBezTo>
                  <a:pt x="50" y="215"/>
                  <a:pt x="52" y="215"/>
                  <a:pt x="53" y="215"/>
                </a:cubicBezTo>
                <a:cubicBezTo>
                  <a:pt x="57" y="215"/>
                  <a:pt x="61" y="215"/>
                  <a:pt x="65" y="213"/>
                </a:cubicBezTo>
                <a:cubicBezTo>
                  <a:pt x="67" y="213"/>
                  <a:pt x="68" y="212"/>
                  <a:pt x="70" y="211"/>
                </a:cubicBezTo>
                <a:cubicBezTo>
                  <a:pt x="72" y="209"/>
                  <a:pt x="72" y="207"/>
                  <a:pt x="72" y="204"/>
                </a:cubicBezTo>
                <a:cubicBezTo>
                  <a:pt x="72" y="202"/>
                  <a:pt x="72" y="200"/>
                  <a:pt x="71" y="198"/>
                </a:cubicBezTo>
                <a:cubicBezTo>
                  <a:pt x="70" y="191"/>
                  <a:pt x="67" y="184"/>
                  <a:pt x="67" y="177"/>
                </a:cubicBezTo>
                <a:cubicBezTo>
                  <a:pt x="67" y="175"/>
                  <a:pt x="68" y="172"/>
                  <a:pt x="69" y="169"/>
                </a:cubicBezTo>
                <a:cubicBezTo>
                  <a:pt x="70" y="165"/>
                  <a:pt x="72" y="162"/>
                  <a:pt x="74" y="160"/>
                </a:cubicBezTo>
                <a:cubicBezTo>
                  <a:pt x="76" y="158"/>
                  <a:pt x="77" y="158"/>
                  <a:pt x="79" y="158"/>
                </a:cubicBezTo>
                <a:cubicBezTo>
                  <a:pt x="79" y="158"/>
                  <a:pt x="79" y="158"/>
                  <a:pt x="79" y="158"/>
                </a:cubicBezTo>
                <a:cubicBezTo>
                  <a:pt x="81" y="158"/>
                  <a:pt x="82" y="158"/>
                  <a:pt x="83" y="159"/>
                </a:cubicBezTo>
                <a:cubicBezTo>
                  <a:pt x="84" y="160"/>
                  <a:pt x="85" y="161"/>
                  <a:pt x="85" y="162"/>
                </a:cubicBezTo>
                <a:cubicBezTo>
                  <a:pt x="85" y="162"/>
                  <a:pt x="85" y="162"/>
                  <a:pt x="85" y="162"/>
                </a:cubicBezTo>
                <a:cubicBezTo>
                  <a:pt x="85" y="164"/>
                  <a:pt x="85" y="166"/>
                  <a:pt x="85" y="169"/>
                </a:cubicBezTo>
                <a:cubicBezTo>
                  <a:pt x="85" y="178"/>
                  <a:pt x="86" y="188"/>
                  <a:pt x="89" y="197"/>
                </a:cubicBezTo>
                <a:cubicBezTo>
                  <a:pt x="94" y="213"/>
                  <a:pt x="98" y="220"/>
                  <a:pt x="102" y="235"/>
                </a:cubicBezTo>
                <a:cubicBezTo>
                  <a:pt x="102" y="239"/>
                  <a:pt x="103" y="241"/>
                  <a:pt x="103" y="244"/>
                </a:cubicBezTo>
                <a:cubicBezTo>
                  <a:pt x="103" y="250"/>
                  <a:pt x="101" y="255"/>
                  <a:pt x="98" y="259"/>
                </a:cubicBezTo>
                <a:cubicBezTo>
                  <a:pt x="96" y="263"/>
                  <a:pt x="93" y="267"/>
                  <a:pt x="92" y="272"/>
                </a:cubicBezTo>
                <a:cubicBezTo>
                  <a:pt x="92" y="272"/>
                  <a:pt x="92" y="272"/>
                  <a:pt x="92" y="272"/>
                </a:cubicBezTo>
                <a:cubicBezTo>
                  <a:pt x="92" y="275"/>
                  <a:pt x="92" y="278"/>
                  <a:pt x="92" y="281"/>
                </a:cubicBezTo>
                <a:cubicBezTo>
                  <a:pt x="91" y="281"/>
                  <a:pt x="91" y="282"/>
                  <a:pt x="91" y="283"/>
                </a:cubicBezTo>
                <a:cubicBezTo>
                  <a:pt x="92" y="283"/>
                  <a:pt x="92" y="283"/>
                  <a:pt x="92" y="283"/>
                </a:cubicBezTo>
                <a:cubicBezTo>
                  <a:pt x="91" y="286"/>
                  <a:pt x="91" y="288"/>
                  <a:pt x="91" y="291"/>
                </a:cubicBezTo>
                <a:cubicBezTo>
                  <a:pt x="95" y="291"/>
                  <a:pt x="95" y="291"/>
                  <a:pt x="95" y="291"/>
                </a:cubicBezTo>
                <a:cubicBezTo>
                  <a:pt x="95" y="289"/>
                  <a:pt x="95" y="286"/>
                  <a:pt x="95" y="284"/>
                </a:cubicBezTo>
                <a:cubicBezTo>
                  <a:pt x="97" y="284"/>
                  <a:pt x="98" y="285"/>
                  <a:pt x="99" y="286"/>
                </a:cubicBezTo>
                <a:cubicBezTo>
                  <a:pt x="100" y="287"/>
                  <a:pt x="100" y="288"/>
                  <a:pt x="100" y="289"/>
                </a:cubicBezTo>
                <a:cubicBezTo>
                  <a:pt x="100" y="290"/>
                  <a:pt x="99" y="291"/>
                  <a:pt x="98" y="292"/>
                </a:cubicBezTo>
                <a:cubicBezTo>
                  <a:pt x="96" y="294"/>
                  <a:pt x="93" y="295"/>
                  <a:pt x="90" y="296"/>
                </a:cubicBezTo>
                <a:cubicBezTo>
                  <a:pt x="87" y="297"/>
                  <a:pt x="84" y="298"/>
                  <a:pt x="82" y="298"/>
                </a:cubicBezTo>
                <a:cubicBezTo>
                  <a:pt x="79" y="299"/>
                  <a:pt x="77" y="299"/>
                  <a:pt x="74" y="299"/>
                </a:cubicBezTo>
                <a:cubicBezTo>
                  <a:pt x="74" y="299"/>
                  <a:pt x="74" y="299"/>
                  <a:pt x="74" y="299"/>
                </a:cubicBezTo>
                <a:cubicBezTo>
                  <a:pt x="70" y="299"/>
                  <a:pt x="66" y="298"/>
                  <a:pt x="61" y="298"/>
                </a:cubicBezTo>
                <a:cubicBezTo>
                  <a:pt x="48" y="297"/>
                  <a:pt x="41" y="294"/>
                  <a:pt x="38" y="292"/>
                </a:cubicBezTo>
                <a:cubicBezTo>
                  <a:pt x="37" y="292"/>
                  <a:pt x="36" y="291"/>
                  <a:pt x="36" y="290"/>
                </a:cubicBezTo>
                <a:cubicBezTo>
                  <a:pt x="36" y="290"/>
                  <a:pt x="36" y="289"/>
                  <a:pt x="36" y="288"/>
                </a:cubicBezTo>
                <a:cubicBezTo>
                  <a:pt x="36" y="288"/>
                  <a:pt x="36" y="288"/>
                  <a:pt x="36" y="288"/>
                </a:cubicBezTo>
                <a:cubicBezTo>
                  <a:pt x="36" y="287"/>
                  <a:pt x="36" y="287"/>
                  <a:pt x="36" y="287"/>
                </a:cubicBezTo>
                <a:cubicBezTo>
                  <a:pt x="37" y="287"/>
                  <a:pt x="38" y="286"/>
                  <a:pt x="40" y="285"/>
                </a:cubicBezTo>
                <a:cubicBezTo>
                  <a:pt x="40" y="286"/>
                  <a:pt x="40" y="286"/>
                  <a:pt x="40" y="286"/>
                </a:cubicBezTo>
                <a:cubicBezTo>
                  <a:pt x="40" y="288"/>
                  <a:pt x="40" y="289"/>
                  <a:pt x="40" y="291"/>
                </a:cubicBezTo>
                <a:cubicBezTo>
                  <a:pt x="44" y="291"/>
                  <a:pt x="44" y="291"/>
                  <a:pt x="44" y="291"/>
                </a:cubicBezTo>
                <a:cubicBezTo>
                  <a:pt x="44" y="290"/>
                  <a:pt x="44" y="288"/>
                  <a:pt x="44" y="286"/>
                </a:cubicBezTo>
                <a:cubicBezTo>
                  <a:pt x="44" y="281"/>
                  <a:pt x="44" y="276"/>
                  <a:pt x="43" y="271"/>
                </a:cubicBezTo>
                <a:cubicBezTo>
                  <a:pt x="43" y="271"/>
                  <a:pt x="43" y="271"/>
                  <a:pt x="43" y="271"/>
                </a:cubicBezTo>
                <a:cubicBezTo>
                  <a:pt x="40" y="272"/>
                  <a:pt x="40" y="272"/>
                  <a:pt x="40" y="272"/>
                </a:cubicBezTo>
                <a:cubicBezTo>
                  <a:pt x="43" y="271"/>
                  <a:pt x="43" y="271"/>
                  <a:pt x="43" y="271"/>
                </a:cubicBezTo>
                <a:cubicBezTo>
                  <a:pt x="43" y="271"/>
                  <a:pt x="43" y="271"/>
                  <a:pt x="43" y="271"/>
                </a:cubicBezTo>
                <a:cubicBezTo>
                  <a:pt x="38" y="264"/>
                  <a:pt x="34" y="257"/>
                  <a:pt x="30" y="251"/>
                </a:cubicBezTo>
                <a:cubicBezTo>
                  <a:pt x="26" y="245"/>
                  <a:pt x="24" y="241"/>
                  <a:pt x="23" y="239"/>
                </a:cubicBezTo>
                <a:cubicBezTo>
                  <a:pt x="21" y="237"/>
                  <a:pt x="21" y="235"/>
                  <a:pt x="20" y="232"/>
                </a:cubicBezTo>
                <a:cubicBezTo>
                  <a:pt x="20" y="233"/>
                  <a:pt x="21" y="234"/>
                  <a:pt x="21" y="235"/>
                </a:cubicBezTo>
                <a:cubicBezTo>
                  <a:pt x="21" y="235"/>
                  <a:pt x="21" y="235"/>
                  <a:pt x="21" y="235"/>
                </a:cubicBezTo>
                <a:cubicBezTo>
                  <a:pt x="22" y="235"/>
                  <a:pt x="22" y="235"/>
                  <a:pt x="22" y="235"/>
                </a:cubicBezTo>
                <a:cubicBezTo>
                  <a:pt x="25" y="238"/>
                  <a:pt x="25" y="238"/>
                  <a:pt x="25" y="238"/>
                </a:cubicBezTo>
                <a:cubicBezTo>
                  <a:pt x="25" y="234"/>
                  <a:pt x="25" y="234"/>
                  <a:pt x="25" y="234"/>
                </a:cubicBezTo>
                <a:cubicBezTo>
                  <a:pt x="24" y="234"/>
                  <a:pt x="24" y="234"/>
                  <a:pt x="24" y="234"/>
                </a:cubicBezTo>
                <a:cubicBezTo>
                  <a:pt x="24" y="233"/>
                  <a:pt x="24" y="233"/>
                  <a:pt x="24" y="233"/>
                </a:cubicBezTo>
                <a:cubicBezTo>
                  <a:pt x="24" y="233"/>
                  <a:pt x="24" y="233"/>
                  <a:pt x="24" y="233"/>
                </a:cubicBezTo>
                <a:cubicBezTo>
                  <a:pt x="24" y="233"/>
                  <a:pt x="24" y="233"/>
                  <a:pt x="24" y="233"/>
                </a:cubicBezTo>
                <a:cubicBezTo>
                  <a:pt x="24" y="233"/>
                  <a:pt x="24" y="233"/>
                  <a:pt x="24" y="233"/>
                </a:cubicBezTo>
                <a:cubicBezTo>
                  <a:pt x="24" y="233"/>
                  <a:pt x="24" y="233"/>
                  <a:pt x="24" y="233"/>
                </a:cubicBezTo>
                <a:cubicBezTo>
                  <a:pt x="21" y="226"/>
                  <a:pt x="18" y="220"/>
                  <a:pt x="15" y="214"/>
                </a:cubicBezTo>
                <a:cubicBezTo>
                  <a:pt x="15" y="213"/>
                  <a:pt x="15" y="213"/>
                  <a:pt x="15" y="213"/>
                </a:cubicBezTo>
                <a:cubicBezTo>
                  <a:pt x="15" y="213"/>
                  <a:pt x="15" y="213"/>
                  <a:pt x="15" y="213"/>
                </a:cubicBezTo>
                <a:moveTo>
                  <a:pt x="44" y="133"/>
                </a:moveTo>
                <a:cubicBezTo>
                  <a:pt x="45" y="133"/>
                  <a:pt x="45" y="133"/>
                  <a:pt x="45" y="133"/>
                </a:cubicBezTo>
                <a:cubicBezTo>
                  <a:pt x="45" y="133"/>
                  <a:pt x="45" y="133"/>
                  <a:pt x="45" y="133"/>
                </a:cubicBezTo>
                <a:cubicBezTo>
                  <a:pt x="57" y="133"/>
                  <a:pt x="68" y="131"/>
                  <a:pt x="80" y="129"/>
                </a:cubicBezTo>
                <a:cubicBezTo>
                  <a:pt x="79" y="130"/>
                  <a:pt x="79" y="130"/>
                  <a:pt x="79" y="130"/>
                </a:cubicBezTo>
                <a:cubicBezTo>
                  <a:pt x="79" y="131"/>
                  <a:pt x="78" y="132"/>
                  <a:pt x="78" y="133"/>
                </a:cubicBezTo>
                <a:cubicBezTo>
                  <a:pt x="78" y="133"/>
                  <a:pt x="78" y="133"/>
                  <a:pt x="78" y="133"/>
                </a:cubicBezTo>
                <a:cubicBezTo>
                  <a:pt x="74" y="134"/>
                  <a:pt x="70" y="135"/>
                  <a:pt x="65" y="135"/>
                </a:cubicBezTo>
                <a:cubicBezTo>
                  <a:pt x="61" y="136"/>
                  <a:pt x="56" y="136"/>
                  <a:pt x="52" y="136"/>
                </a:cubicBezTo>
                <a:cubicBezTo>
                  <a:pt x="52" y="136"/>
                  <a:pt x="52" y="136"/>
                  <a:pt x="52" y="136"/>
                </a:cubicBezTo>
                <a:cubicBezTo>
                  <a:pt x="52" y="136"/>
                  <a:pt x="52" y="136"/>
                  <a:pt x="52" y="136"/>
                </a:cubicBezTo>
                <a:cubicBezTo>
                  <a:pt x="49" y="136"/>
                  <a:pt x="46" y="136"/>
                  <a:pt x="44" y="135"/>
                </a:cubicBezTo>
                <a:cubicBezTo>
                  <a:pt x="44" y="135"/>
                  <a:pt x="44" y="135"/>
                  <a:pt x="44" y="135"/>
                </a:cubicBezTo>
                <a:cubicBezTo>
                  <a:pt x="43" y="135"/>
                  <a:pt x="43" y="135"/>
                  <a:pt x="43" y="135"/>
                </a:cubicBezTo>
                <a:cubicBezTo>
                  <a:pt x="43" y="134"/>
                  <a:pt x="43" y="134"/>
                  <a:pt x="43" y="133"/>
                </a:cubicBezTo>
                <a:cubicBezTo>
                  <a:pt x="44" y="133"/>
                  <a:pt x="44" y="133"/>
                  <a:pt x="44" y="133"/>
                </a:cubicBezTo>
                <a:moveTo>
                  <a:pt x="48" y="126"/>
                </a:moveTo>
                <a:cubicBezTo>
                  <a:pt x="49" y="126"/>
                  <a:pt x="50" y="126"/>
                  <a:pt x="51" y="125"/>
                </a:cubicBezTo>
                <a:cubicBezTo>
                  <a:pt x="60" y="125"/>
                  <a:pt x="70" y="124"/>
                  <a:pt x="79" y="124"/>
                </a:cubicBezTo>
                <a:cubicBezTo>
                  <a:pt x="79" y="124"/>
                  <a:pt x="79" y="124"/>
                  <a:pt x="79" y="124"/>
                </a:cubicBezTo>
                <a:cubicBezTo>
                  <a:pt x="79" y="125"/>
                  <a:pt x="79" y="125"/>
                  <a:pt x="78" y="125"/>
                </a:cubicBezTo>
                <a:cubicBezTo>
                  <a:pt x="78" y="126"/>
                  <a:pt x="78" y="126"/>
                  <a:pt x="78" y="126"/>
                </a:cubicBezTo>
                <a:cubicBezTo>
                  <a:pt x="78" y="126"/>
                  <a:pt x="78" y="126"/>
                  <a:pt x="78" y="126"/>
                </a:cubicBezTo>
                <a:cubicBezTo>
                  <a:pt x="67" y="127"/>
                  <a:pt x="56" y="129"/>
                  <a:pt x="45" y="130"/>
                </a:cubicBezTo>
                <a:cubicBezTo>
                  <a:pt x="45" y="130"/>
                  <a:pt x="45" y="130"/>
                  <a:pt x="45" y="130"/>
                </a:cubicBezTo>
                <a:cubicBezTo>
                  <a:pt x="44" y="130"/>
                  <a:pt x="44" y="130"/>
                  <a:pt x="44" y="130"/>
                </a:cubicBezTo>
                <a:cubicBezTo>
                  <a:pt x="44" y="130"/>
                  <a:pt x="44" y="130"/>
                  <a:pt x="44" y="130"/>
                </a:cubicBezTo>
                <a:cubicBezTo>
                  <a:pt x="43" y="129"/>
                  <a:pt x="43" y="129"/>
                  <a:pt x="43" y="129"/>
                </a:cubicBezTo>
                <a:cubicBezTo>
                  <a:pt x="43" y="129"/>
                  <a:pt x="43" y="129"/>
                  <a:pt x="43" y="129"/>
                </a:cubicBezTo>
                <a:cubicBezTo>
                  <a:pt x="43" y="129"/>
                  <a:pt x="43" y="129"/>
                  <a:pt x="43" y="129"/>
                </a:cubicBezTo>
                <a:cubicBezTo>
                  <a:pt x="43" y="129"/>
                  <a:pt x="43" y="128"/>
                  <a:pt x="43" y="128"/>
                </a:cubicBezTo>
                <a:cubicBezTo>
                  <a:pt x="43" y="127"/>
                  <a:pt x="43" y="126"/>
                  <a:pt x="43" y="125"/>
                </a:cubicBezTo>
                <a:cubicBezTo>
                  <a:pt x="44" y="125"/>
                  <a:pt x="46" y="126"/>
                  <a:pt x="48" y="126"/>
                </a:cubicBezTo>
                <a:moveTo>
                  <a:pt x="62" y="119"/>
                </a:moveTo>
                <a:cubicBezTo>
                  <a:pt x="66" y="119"/>
                  <a:pt x="69" y="119"/>
                  <a:pt x="73" y="118"/>
                </a:cubicBezTo>
                <a:cubicBezTo>
                  <a:pt x="75" y="118"/>
                  <a:pt x="77" y="118"/>
                  <a:pt x="79" y="117"/>
                </a:cubicBezTo>
                <a:cubicBezTo>
                  <a:pt x="79" y="118"/>
                  <a:pt x="79" y="119"/>
                  <a:pt x="79" y="120"/>
                </a:cubicBezTo>
                <a:cubicBezTo>
                  <a:pt x="79" y="120"/>
                  <a:pt x="79" y="120"/>
                  <a:pt x="79" y="120"/>
                </a:cubicBezTo>
                <a:cubicBezTo>
                  <a:pt x="70" y="121"/>
                  <a:pt x="60" y="121"/>
                  <a:pt x="51" y="122"/>
                </a:cubicBezTo>
                <a:cubicBezTo>
                  <a:pt x="50" y="122"/>
                  <a:pt x="49" y="122"/>
                  <a:pt x="48" y="122"/>
                </a:cubicBezTo>
                <a:cubicBezTo>
                  <a:pt x="48" y="122"/>
                  <a:pt x="48" y="122"/>
                  <a:pt x="48" y="122"/>
                </a:cubicBezTo>
                <a:cubicBezTo>
                  <a:pt x="46" y="122"/>
                  <a:pt x="44" y="122"/>
                  <a:pt x="42" y="121"/>
                </a:cubicBezTo>
                <a:cubicBezTo>
                  <a:pt x="42" y="121"/>
                  <a:pt x="42" y="120"/>
                  <a:pt x="42" y="120"/>
                </a:cubicBezTo>
                <a:cubicBezTo>
                  <a:pt x="42" y="119"/>
                  <a:pt x="42" y="119"/>
                  <a:pt x="42" y="118"/>
                </a:cubicBezTo>
                <a:cubicBezTo>
                  <a:pt x="43" y="118"/>
                  <a:pt x="43" y="118"/>
                  <a:pt x="43" y="118"/>
                </a:cubicBezTo>
                <a:cubicBezTo>
                  <a:pt x="43" y="118"/>
                  <a:pt x="43" y="118"/>
                  <a:pt x="43" y="118"/>
                </a:cubicBezTo>
                <a:cubicBezTo>
                  <a:pt x="49" y="118"/>
                  <a:pt x="56" y="119"/>
                  <a:pt x="62" y="119"/>
                </a:cubicBezTo>
                <a:moveTo>
                  <a:pt x="57" y="115"/>
                </a:moveTo>
                <a:cubicBezTo>
                  <a:pt x="55" y="115"/>
                  <a:pt x="53" y="115"/>
                  <a:pt x="51" y="115"/>
                </a:cubicBezTo>
                <a:cubicBezTo>
                  <a:pt x="53" y="114"/>
                  <a:pt x="55" y="114"/>
                  <a:pt x="57" y="114"/>
                </a:cubicBezTo>
                <a:cubicBezTo>
                  <a:pt x="57" y="115"/>
                  <a:pt x="57" y="115"/>
                  <a:pt x="57" y="115"/>
                </a:cubicBezTo>
                <a:cubicBezTo>
                  <a:pt x="57" y="115"/>
                  <a:pt x="57" y="115"/>
                  <a:pt x="57" y="115"/>
                </a:cubicBezTo>
                <a:moveTo>
                  <a:pt x="70" y="115"/>
                </a:moveTo>
                <a:cubicBezTo>
                  <a:pt x="70" y="114"/>
                  <a:pt x="70" y="114"/>
                  <a:pt x="70" y="114"/>
                </a:cubicBezTo>
                <a:cubicBezTo>
                  <a:pt x="70" y="114"/>
                  <a:pt x="70" y="114"/>
                  <a:pt x="70" y="114"/>
                </a:cubicBezTo>
                <a:cubicBezTo>
                  <a:pt x="73" y="114"/>
                  <a:pt x="75" y="114"/>
                  <a:pt x="77" y="114"/>
                </a:cubicBezTo>
                <a:cubicBezTo>
                  <a:pt x="75" y="115"/>
                  <a:pt x="74" y="115"/>
                  <a:pt x="72" y="115"/>
                </a:cubicBezTo>
                <a:cubicBezTo>
                  <a:pt x="72" y="115"/>
                  <a:pt x="71" y="115"/>
                  <a:pt x="70" y="115"/>
                </a:cubicBezTo>
                <a:moveTo>
                  <a:pt x="62" y="115"/>
                </a:moveTo>
                <a:cubicBezTo>
                  <a:pt x="62" y="115"/>
                  <a:pt x="61" y="115"/>
                  <a:pt x="60" y="115"/>
                </a:cubicBezTo>
                <a:cubicBezTo>
                  <a:pt x="60" y="115"/>
                  <a:pt x="60" y="115"/>
                  <a:pt x="60" y="115"/>
                </a:cubicBezTo>
                <a:cubicBezTo>
                  <a:pt x="60" y="114"/>
                  <a:pt x="60" y="114"/>
                  <a:pt x="60" y="114"/>
                </a:cubicBezTo>
                <a:cubicBezTo>
                  <a:pt x="61" y="113"/>
                  <a:pt x="62" y="113"/>
                  <a:pt x="63" y="113"/>
                </a:cubicBezTo>
                <a:cubicBezTo>
                  <a:pt x="63" y="113"/>
                  <a:pt x="63" y="113"/>
                  <a:pt x="63" y="113"/>
                </a:cubicBezTo>
                <a:cubicBezTo>
                  <a:pt x="65" y="113"/>
                  <a:pt x="66" y="114"/>
                  <a:pt x="67" y="114"/>
                </a:cubicBezTo>
                <a:cubicBezTo>
                  <a:pt x="67" y="114"/>
                  <a:pt x="67" y="114"/>
                  <a:pt x="67" y="114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66" y="115"/>
                  <a:pt x="64" y="115"/>
                  <a:pt x="62" y="115"/>
                </a:cubicBezTo>
                <a:moveTo>
                  <a:pt x="60" y="110"/>
                </a:moveTo>
                <a:cubicBezTo>
                  <a:pt x="60" y="99"/>
                  <a:pt x="59" y="88"/>
                  <a:pt x="58" y="77"/>
                </a:cubicBezTo>
                <a:cubicBezTo>
                  <a:pt x="58" y="77"/>
                  <a:pt x="58" y="77"/>
                  <a:pt x="58" y="77"/>
                </a:cubicBezTo>
                <a:cubicBezTo>
                  <a:pt x="60" y="76"/>
                  <a:pt x="62" y="75"/>
                  <a:pt x="63" y="74"/>
                </a:cubicBezTo>
                <a:cubicBezTo>
                  <a:pt x="63" y="73"/>
                  <a:pt x="63" y="73"/>
                  <a:pt x="64" y="72"/>
                </a:cubicBezTo>
                <a:cubicBezTo>
                  <a:pt x="64" y="72"/>
                  <a:pt x="64" y="72"/>
                  <a:pt x="64" y="72"/>
                </a:cubicBezTo>
                <a:cubicBezTo>
                  <a:pt x="65" y="74"/>
                  <a:pt x="67" y="74"/>
                  <a:pt x="69" y="75"/>
                </a:cubicBezTo>
                <a:cubicBezTo>
                  <a:pt x="67" y="84"/>
                  <a:pt x="67" y="94"/>
                  <a:pt x="67" y="103"/>
                </a:cubicBezTo>
                <a:cubicBezTo>
                  <a:pt x="67" y="105"/>
                  <a:pt x="67" y="108"/>
                  <a:pt x="67" y="110"/>
                </a:cubicBezTo>
                <a:cubicBezTo>
                  <a:pt x="66" y="110"/>
                  <a:pt x="65" y="110"/>
                  <a:pt x="63" y="110"/>
                </a:cubicBezTo>
                <a:cubicBezTo>
                  <a:pt x="62" y="110"/>
                  <a:pt x="61" y="110"/>
                  <a:pt x="60" y="110"/>
                </a:cubicBezTo>
                <a:moveTo>
                  <a:pt x="74" y="70"/>
                </a:moveTo>
                <a:cubicBezTo>
                  <a:pt x="75" y="62"/>
                  <a:pt x="77" y="55"/>
                  <a:pt x="80" y="47"/>
                </a:cubicBezTo>
                <a:cubicBezTo>
                  <a:pt x="80" y="46"/>
                  <a:pt x="81" y="45"/>
                  <a:pt x="81" y="44"/>
                </a:cubicBezTo>
                <a:cubicBezTo>
                  <a:pt x="82" y="44"/>
                  <a:pt x="82" y="44"/>
                  <a:pt x="82" y="44"/>
                </a:cubicBezTo>
                <a:cubicBezTo>
                  <a:pt x="83" y="44"/>
                  <a:pt x="83" y="44"/>
                  <a:pt x="83" y="44"/>
                </a:cubicBezTo>
                <a:cubicBezTo>
                  <a:pt x="83" y="44"/>
                  <a:pt x="83" y="45"/>
                  <a:pt x="83" y="46"/>
                </a:cubicBezTo>
                <a:cubicBezTo>
                  <a:pt x="83" y="46"/>
                  <a:pt x="83" y="46"/>
                  <a:pt x="83" y="46"/>
                </a:cubicBezTo>
                <a:cubicBezTo>
                  <a:pt x="83" y="52"/>
                  <a:pt x="81" y="59"/>
                  <a:pt x="78" y="65"/>
                </a:cubicBezTo>
                <a:cubicBezTo>
                  <a:pt x="77" y="67"/>
                  <a:pt x="75" y="69"/>
                  <a:pt x="74" y="70"/>
                </a:cubicBezTo>
                <a:moveTo>
                  <a:pt x="53" y="72"/>
                </a:moveTo>
                <a:cubicBezTo>
                  <a:pt x="53" y="71"/>
                  <a:pt x="52" y="71"/>
                  <a:pt x="51" y="71"/>
                </a:cubicBezTo>
                <a:cubicBezTo>
                  <a:pt x="46" y="66"/>
                  <a:pt x="42" y="60"/>
                  <a:pt x="38" y="54"/>
                </a:cubicBezTo>
                <a:cubicBezTo>
                  <a:pt x="37" y="52"/>
                  <a:pt x="36" y="50"/>
                  <a:pt x="36" y="48"/>
                </a:cubicBezTo>
                <a:cubicBezTo>
                  <a:pt x="36" y="48"/>
                  <a:pt x="36" y="48"/>
                  <a:pt x="36" y="48"/>
                </a:cubicBezTo>
                <a:cubicBezTo>
                  <a:pt x="36" y="46"/>
                  <a:pt x="37" y="44"/>
                  <a:pt x="39" y="43"/>
                </a:cubicBezTo>
                <a:cubicBezTo>
                  <a:pt x="40" y="43"/>
                  <a:pt x="41" y="42"/>
                  <a:pt x="42" y="42"/>
                </a:cubicBezTo>
                <a:cubicBezTo>
                  <a:pt x="42" y="42"/>
                  <a:pt x="42" y="42"/>
                  <a:pt x="42" y="42"/>
                </a:cubicBezTo>
                <a:cubicBezTo>
                  <a:pt x="42" y="42"/>
                  <a:pt x="42" y="42"/>
                  <a:pt x="42" y="42"/>
                </a:cubicBezTo>
                <a:cubicBezTo>
                  <a:pt x="43" y="42"/>
                  <a:pt x="43" y="43"/>
                  <a:pt x="44" y="43"/>
                </a:cubicBezTo>
                <a:cubicBezTo>
                  <a:pt x="46" y="44"/>
                  <a:pt x="47" y="46"/>
                  <a:pt x="48" y="49"/>
                </a:cubicBezTo>
                <a:cubicBezTo>
                  <a:pt x="50" y="57"/>
                  <a:pt x="52" y="64"/>
                  <a:pt x="53" y="72"/>
                </a:cubicBezTo>
                <a:moveTo>
                  <a:pt x="64" y="63"/>
                </a:moveTo>
                <a:cubicBezTo>
                  <a:pt x="63" y="60"/>
                  <a:pt x="63" y="57"/>
                  <a:pt x="63" y="54"/>
                </a:cubicBezTo>
                <a:cubicBezTo>
                  <a:pt x="63" y="51"/>
                  <a:pt x="64" y="47"/>
                  <a:pt x="64" y="43"/>
                </a:cubicBezTo>
                <a:cubicBezTo>
                  <a:pt x="65" y="43"/>
                  <a:pt x="65" y="42"/>
                  <a:pt x="65" y="42"/>
                </a:cubicBezTo>
                <a:cubicBezTo>
                  <a:pt x="65" y="41"/>
                  <a:pt x="66" y="41"/>
                  <a:pt x="66" y="41"/>
                </a:cubicBezTo>
                <a:cubicBezTo>
                  <a:pt x="66" y="41"/>
                  <a:pt x="66" y="41"/>
                  <a:pt x="66" y="41"/>
                </a:cubicBezTo>
                <a:cubicBezTo>
                  <a:pt x="66" y="41"/>
                  <a:pt x="66" y="41"/>
                  <a:pt x="66" y="41"/>
                </a:cubicBezTo>
                <a:cubicBezTo>
                  <a:pt x="67" y="41"/>
                  <a:pt x="68" y="41"/>
                  <a:pt x="68" y="42"/>
                </a:cubicBezTo>
                <a:cubicBezTo>
                  <a:pt x="68" y="43"/>
                  <a:pt x="69" y="43"/>
                  <a:pt x="69" y="44"/>
                </a:cubicBezTo>
                <a:cubicBezTo>
                  <a:pt x="69" y="45"/>
                  <a:pt x="68" y="46"/>
                  <a:pt x="68" y="47"/>
                </a:cubicBezTo>
                <a:cubicBezTo>
                  <a:pt x="68" y="52"/>
                  <a:pt x="66" y="58"/>
                  <a:pt x="64" y="63"/>
                </a:cubicBezTo>
                <a:moveTo>
                  <a:pt x="41" y="114"/>
                </a:moveTo>
                <a:cubicBezTo>
                  <a:pt x="41" y="113"/>
                  <a:pt x="41" y="113"/>
                  <a:pt x="41" y="113"/>
                </a:cubicBezTo>
                <a:cubicBezTo>
                  <a:pt x="38" y="110"/>
                  <a:pt x="37" y="107"/>
                  <a:pt x="36" y="104"/>
                </a:cubicBezTo>
                <a:cubicBezTo>
                  <a:pt x="36" y="102"/>
                  <a:pt x="36" y="100"/>
                  <a:pt x="36" y="98"/>
                </a:cubicBezTo>
                <a:cubicBezTo>
                  <a:pt x="35" y="93"/>
                  <a:pt x="33" y="89"/>
                  <a:pt x="30" y="85"/>
                </a:cubicBezTo>
                <a:cubicBezTo>
                  <a:pt x="28" y="81"/>
                  <a:pt x="25" y="78"/>
                  <a:pt x="23" y="73"/>
                </a:cubicBezTo>
                <a:cubicBezTo>
                  <a:pt x="20" y="66"/>
                  <a:pt x="18" y="59"/>
                  <a:pt x="18" y="51"/>
                </a:cubicBezTo>
                <a:cubicBezTo>
                  <a:pt x="18" y="39"/>
                  <a:pt x="22" y="27"/>
                  <a:pt x="29" y="18"/>
                </a:cubicBezTo>
                <a:cubicBezTo>
                  <a:pt x="36" y="10"/>
                  <a:pt x="47" y="4"/>
                  <a:pt x="60" y="4"/>
                </a:cubicBezTo>
                <a:cubicBezTo>
                  <a:pt x="61" y="4"/>
                  <a:pt x="61" y="4"/>
                  <a:pt x="62" y="4"/>
                </a:cubicBezTo>
                <a:cubicBezTo>
                  <a:pt x="79" y="5"/>
                  <a:pt x="89" y="10"/>
                  <a:pt x="96" y="18"/>
                </a:cubicBezTo>
                <a:cubicBezTo>
                  <a:pt x="103" y="26"/>
                  <a:pt x="105" y="37"/>
                  <a:pt x="105" y="47"/>
                </a:cubicBezTo>
                <a:cubicBezTo>
                  <a:pt x="105" y="59"/>
                  <a:pt x="101" y="72"/>
                  <a:pt x="96" y="78"/>
                </a:cubicBezTo>
                <a:cubicBezTo>
                  <a:pt x="90" y="86"/>
                  <a:pt x="89" y="91"/>
                  <a:pt x="88" y="97"/>
                </a:cubicBezTo>
                <a:cubicBezTo>
                  <a:pt x="86" y="100"/>
                  <a:pt x="86" y="103"/>
                  <a:pt x="85" y="106"/>
                </a:cubicBezTo>
                <a:cubicBezTo>
                  <a:pt x="85" y="108"/>
                  <a:pt x="84" y="110"/>
                  <a:pt x="82" y="112"/>
                </a:cubicBezTo>
                <a:cubicBezTo>
                  <a:pt x="82" y="112"/>
                  <a:pt x="82" y="112"/>
                  <a:pt x="81" y="111"/>
                </a:cubicBezTo>
                <a:cubicBezTo>
                  <a:pt x="81" y="111"/>
                  <a:pt x="81" y="111"/>
                  <a:pt x="80" y="111"/>
                </a:cubicBezTo>
                <a:cubicBezTo>
                  <a:pt x="77" y="111"/>
                  <a:pt x="74" y="110"/>
                  <a:pt x="70" y="110"/>
                </a:cubicBezTo>
                <a:cubicBezTo>
                  <a:pt x="70" y="108"/>
                  <a:pt x="70" y="106"/>
                  <a:pt x="70" y="103"/>
                </a:cubicBezTo>
                <a:cubicBezTo>
                  <a:pt x="70" y="93"/>
                  <a:pt x="71" y="84"/>
                  <a:pt x="73" y="74"/>
                </a:cubicBezTo>
                <a:cubicBezTo>
                  <a:pt x="73" y="74"/>
                  <a:pt x="74" y="74"/>
                  <a:pt x="74" y="73"/>
                </a:cubicBezTo>
                <a:cubicBezTo>
                  <a:pt x="77" y="72"/>
                  <a:pt x="79" y="69"/>
                  <a:pt x="81" y="67"/>
                </a:cubicBezTo>
                <a:cubicBezTo>
                  <a:pt x="85" y="60"/>
                  <a:pt x="87" y="53"/>
                  <a:pt x="87" y="46"/>
                </a:cubicBezTo>
                <a:cubicBezTo>
                  <a:pt x="87" y="46"/>
                  <a:pt x="87" y="46"/>
                  <a:pt x="87" y="46"/>
                </a:cubicBezTo>
                <a:cubicBezTo>
                  <a:pt x="86" y="45"/>
                  <a:pt x="87" y="43"/>
                  <a:pt x="85" y="42"/>
                </a:cubicBezTo>
                <a:cubicBezTo>
                  <a:pt x="85" y="41"/>
                  <a:pt x="83" y="41"/>
                  <a:pt x="82" y="41"/>
                </a:cubicBezTo>
                <a:cubicBezTo>
                  <a:pt x="82" y="41"/>
                  <a:pt x="82" y="41"/>
                  <a:pt x="82" y="41"/>
                </a:cubicBezTo>
                <a:cubicBezTo>
                  <a:pt x="81" y="41"/>
                  <a:pt x="80" y="41"/>
                  <a:pt x="79" y="42"/>
                </a:cubicBezTo>
                <a:cubicBezTo>
                  <a:pt x="77" y="43"/>
                  <a:pt x="77" y="45"/>
                  <a:pt x="76" y="46"/>
                </a:cubicBezTo>
                <a:cubicBezTo>
                  <a:pt x="73" y="54"/>
                  <a:pt x="71" y="63"/>
                  <a:pt x="70" y="71"/>
                </a:cubicBezTo>
                <a:cubicBezTo>
                  <a:pt x="70" y="71"/>
                  <a:pt x="70" y="71"/>
                  <a:pt x="70" y="71"/>
                </a:cubicBezTo>
                <a:cubicBezTo>
                  <a:pt x="70" y="71"/>
                  <a:pt x="70" y="71"/>
                  <a:pt x="70" y="71"/>
                </a:cubicBezTo>
                <a:cubicBezTo>
                  <a:pt x="68" y="71"/>
                  <a:pt x="67" y="71"/>
                  <a:pt x="66" y="70"/>
                </a:cubicBezTo>
                <a:cubicBezTo>
                  <a:pt x="66" y="70"/>
                  <a:pt x="66" y="69"/>
                  <a:pt x="66" y="69"/>
                </a:cubicBezTo>
                <a:cubicBezTo>
                  <a:pt x="69" y="62"/>
                  <a:pt x="71" y="55"/>
                  <a:pt x="72" y="47"/>
                </a:cubicBezTo>
                <a:cubicBezTo>
                  <a:pt x="72" y="46"/>
                  <a:pt x="72" y="45"/>
                  <a:pt x="72" y="44"/>
                </a:cubicBezTo>
                <a:cubicBezTo>
                  <a:pt x="72" y="43"/>
                  <a:pt x="72" y="42"/>
                  <a:pt x="71" y="40"/>
                </a:cubicBezTo>
                <a:cubicBezTo>
                  <a:pt x="70" y="39"/>
                  <a:pt x="69" y="37"/>
                  <a:pt x="66" y="37"/>
                </a:cubicBezTo>
                <a:cubicBezTo>
                  <a:pt x="66" y="37"/>
                  <a:pt x="66" y="37"/>
                  <a:pt x="66" y="37"/>
                </a:cubicBezTo>
                <a:cubicBezTo>
                  <a:pt x="66" y="37"/>
                  <a:pt x="65" y="37"/>
                  <a:pt x="64" y="37"/>
                </a:cubicBezTo>
                <a:cubicBezTo>
                  <a:pt x="63" y="38"/>
                  <a:pt x="62" y="39"/>
                  <a:pt x="62" y="40"/>
                </a:cubicBezTo>
                <a:cubicBezTo>
                  <a:pt x="61" y="41"/>
                  <a:pt x="61" y="42"/>
                  <a:pt x="61" y="43"/>
                </a:cubicBezTo>
                <a:cubicBezTo>
                  <a:pt x="60" y="46"/>
                  <a:pt x="60" y="50"/>
                  <a:pt x="60" y="54"/>
                </a:cubicBezTo>
                <a:cubicBezTo>
                  <a:pt x="60" y="58"/>
                  <a:pt x="60" y="63"/>
                  <a:pt x="61" y="67"/>
                </a:cubicBezTo>
                <a:cubicBezTo>
                  <a:pt x="61" y="67"/>
                  <a:pt x="61" y="68"/>
                  <a:pt x="62" y="69"/>
                </a:cubicBezTo>
                <a:cubicBezTo>
                  <a:pt x="61" y="70"/>
                  <a:pt x="61" y="71"/>
                  <a:pt x="60" y="72"/>
                </a:cubicBezTo>
                <a:cubicBezTo>
                  <a:pt x="59" y="72"/>
                  <a:pt x="58" y="73"/>
                  <a:pt x="57" y="73"/>
                </a:cubicBezTo>
                <a:cubicBezTo>
                  <a:pt x="57" y="73"/>
                  <a:pt x="57" y="73"/>
                  <a:pt x="57" y="73"/>
                </a:cubicBezTo>
                <a:cubicBezTo>
                  <a:pt x="55" y="65"/>
                  <a:pt x="54" y="56"/>
                  <a:pt x="51" y="48"/>
                </a:cubicBezTo>
                <a:cubicBezTo>
                  <a:pt x="50" y="45"/>
                  <a:pt x="49" y="42"/>
                  <a:pt x="46" y="40"/>
                </a:cubicBezTo>
                <a:cubicBezTo>
                  <a:pt x="45" y="39"/>
                  <a:pt x="43" y="39"/>
                  <a:pt x="42" y="39"/>
                </a:cubicBezTo>
                <a:cubicBezTo>
                  <a:pt x="40" y="39"/>
                  <a:pt x="38" y="39"/>
                  <a:pt x="37" y="40"/>
                </a:cubicBezTo>
                <a:cubicBezTo>
                  <a:pt x="34" y="42"/>
                  <a:pt x="33" y="45"/>
                  <a:pt x="33" y="48"/>
                </a:cubicBezTo>
                <a:cubicBezTo>
                  <a:pt x="33" y="48"/>
                  <a:pt x="33" y="48"/>
                  <a:pt x="33" y="48"/>
                </a:cubicBezTo>
                <a:cubicBezTo>
                  <a:pt x="33" y="51"/>
                  <a:pt x="34" y="53"/>
                  <a:pt x="35" y="55"/>
                </a:cubicBezTo>
                <a:cubicBezTo>
                  <a:pt x="39" y="62"/>
                  <a:pt x="43" y="68"/>
                  <a:pt x="49" y="73"/>
                </a:cubicBezTo>
                <a:cubicBezTo>
                  <a:pt x="50" y="74"/>
                  <a:pt x="52" y="76"/>
                  <a:pt x="54" y="76"/>
                </a:cubicBezTo>
                <a:cubicBezTo>
                  <a:pt x="56" y="88"/>
                  <a:pt x="57" y="99"/>
                  <a:pt x="57" y="110"/>
                </a:cubicBezTo>
                <a:cubicBezTo>
                  <a:pt x="52" y="111"/>
                  <a:pt x="47" y="112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1" y="114"/>
                  <a:pt x="41" y="114"/>
                  <a:pt x="41" y="114"/>
                </a:cubicBezTo>
                <a:cubicBezTo>
                  <a:pt x="41" y="114"/>
                  <a:pt x="41" y="114"/>
                  <a:pt x="41" y="114"/>
                </a:cubicBezTo>
                <a:cubicBezTo>
                  <a:pt x="41" y="114"/>
                  <a:pt x="41" y="114"/>
                  <a:pt x="41" y="114"/>
                </a:cubicBezTo>
                <a:moveTo>
                  <a:pt x="60" y="0"/>
                </a:moveTo>
                <a:cubicBezTo>
                  <a:pt x="60" y="0"/>
                  <a:pt x="60" y="0"/>
                  <a:pt x="60" y="0"/>
                </a:cubicBezTo>
                <a:cubicBezTo>
                  <a:pt x="46" y="0"/>
                  <a:pt x="34" y="7"/>
                  <a:pt x="26" y="16"/>
                </a:cubicBezTo>
                <a:cubicBezTo>
                  <a:pt x="19" y="26"/>
                  <a:pt x="14" y="38"/>
                  <a:pt x="14" y="51"/>
                </a:cubicBezTo>
                <a:cubicBezTo>
                  <a:pt x="14" y="59"/>
                  <a:pt x="16" y="67"/>
                  <a:pt x="20" y="75"/>
                </a:cubicBezTo>
                <a:cubicBezTo>
                  <a:pt x="22" y="79"/>
                  <a:pt x="25" y="83"/>
                  <a:pt x="27" y="87"/>
                </a:cubicBezTo>
                <a:cubicBezTo>
                  <a:pt x="30" y="91"/>
                  <a:pt x="32" y="95"/>
                  <a:pt x="32" y="99"/>
                </a:cubicBezTo>
                <a:cubicBezTo>
                  <a:pt x="33" y="100"/>
                  <a:pt x="32" y="102"/>
                  <a:pt x="33" y="104"/>
                </a:cubicBezTo>
                <a:cubicBezTo>
                  <a:pt x="33" y="109"/>
                  <a:pt x="35" y="112"/>
                  <a:pt x="38" y="115"/>
                </a:cubicBezTo>
                <a:cubicBezTo>
                  <a:pt x="39" y="117"/>
                  <a:pt x="39" y="118"/>
                  <a:pt x="39" y="120"/>
                </a:cubicBezTo>
                <a:cubicBezTo>
                  <a:pt x="39" y="121"/>
                  <a:pt x="39" y="121"/>
                  <a:pt x="39" y="122"/>
                </a:cubicBezTo>
                <a:cubicBezTo>
                  <a:pt x="39" y="123"/>
                  <a:pt x="39" y="124"/>
                  <a:pt x="39" y="125"/>
                </a:cubicBezTo>
                <a:cubicBezTo>
                  <a:pt x="39" y="126"/>
                  <a:pt x="39" y="127"/>
                  <a:pt x="39" y="128"/>
                </a:cubicBezTo>
                <a:cubicBezTo>
                  <a:pt x="39" y="129"/>
                  <a:pt x="39" y="129"/>
                  <a:pt x="40" y="130"/>
                </a:cubicBezTo>
                <a:cubicBezTo>
                  <a:pt x="40" y="130"/>
                  <a:pt x="40" y="131"/>
                  <a:pt x="40" y="131"/>
                </a:cubicBezTo>
                <a:cubicBezTo>
                  <a:pt x="40" y="132"/>
                  <a:pt x="39" y="134"/>
                  <a:pt x="39" y="135"/>
                </a:cubicBezTo>
                <a:cubicBezTo>
                  <a:pt x="39" y="136"/>
                  <a:pt x="39" y="136"/>
                  <a:pt x="39" y="136"/>
                </a:cubicBezTo>
                <a:cubicBezTo>
                  <a:pt x="39" y="136"/>
                  <a:pt x="39" y="136"/>
                  <a:pt x="39" y="135"/>
                </a:cubicBezTo>
                <a:cubicBezTo>
                  <a:pt x="38" y="133"/>
                  <a:pt x="36" y="132"/>
                  <a:pt x="34" y="131"/>
                </a:cubicBezTo>
                <a:cubicBezTo>
                  <a:pt x="34" y="131"/>
                  <a:pt x="34" y="131"/>
                  <a:pt x="34" y="131"/>
                </a:cubicBezTo>
                <a:cubicBezTo>
                  <a:pt x="34" y="131"/>
                  <a:pt x="34" y="131"/>
                  <a:pt x="34" y="131"/>
                </a:cubicBezTo>
                <a:cubicBezTo>
                  <a:pt x="34" y="131"/>
                  <a:pt x="34" y="131"/>
                  <a:pt x="34" y="131"/>
                </a:cubicBezTo>
                <a:cubicBezTo>
                  <a:pt x="33" y="130"/>
                  <a:pt x="33" y="130"/>
                  <a:pt x="32" y="130"/>
                </a:cubicBezTo>
                <a:cubicBezTo>
                  <a:pt x="32" y="130"/>
                  <a:pt x="32" y="130"/>
                  <a:pt x="32" y="130"/>
                </a:cubicBezTo>
                <a:cubicBezTo>
                  <a:pt x="30" y="130"/>
                  <a:pt x="28" y="131"/>
                  <a:pt x="26" y="132"/>
                </a:cubicBezTo>
                <a:cubicBezTo>
                  <a:pt x="24" y="134"/>
                  <a:pt x="23" y="135"/>
                  <a:pt x="22" y="137"/>
                </a:cubicBezTo>
                <a:cubicBezTo>
                  <a:pt x="14" y="151"/>
                  <a:pt x="11" y="162"/>
                  <a:pt x="4" y="175"/>
                </a:cubicBezTo>
                <a:cubicBezTo>
                  <a:pt x="3" y="176"/>
                  <a:pt x="3" y="177"/>
                  <a:pt x="2" y="178"/>
                </a:cubicBezTo>
                <a:cubicBezTo>
                  <a:pt x="2" y="180"/>
                  <a:pt x="1" y="181"/>
                  <a:pt x="1" y="182"/>
                </a:cubicBezTo>
                <a:cubicBezTo>
                  <a:pt x="0" y="183"/>
                  <a:pt x="0" y="184"/>
                  <a:pt x="0" y="185"/>
                </a:cubicBezTo>
                <a:cubicBezTo>
                  <a:pt x="0" y="187"/>
                  <a:pt x="1" y="189"/>
                  <a:pt x="1" y="191"/>
                </a:cubicBezTo>
                <a:cubicBezTo>
                  <a:pt x="3" y="195"/>
                  <a:pt x="5" y="200"/>
                  <a:pt x="7" y="204"/>
                </a:cubicBezTo>
                <a:cubicBezTo>
                  <a:pt x="9" y="208"/>
                  <a:pt x="10" y="211"/>
                  <a:pt x="12" y="215"/>
                </a:cubicBezTo>
                <a:cubicBezTo>
                  <a:pt x="12" y="217"/>
                  <a:pt x="13" y="220"/>
                  <a:pt x="14" y="222"/>
                </a:cubicBezTo>
                <a:cubicBezTo>
                  <a:pt x="15" y="225"/>
                  <a:pt x="16" y="228"/>
                  <a:pt x="16" y="230"/>
                </a:cubicBezTo>
                <a:cubicBezTo>
                  <a:pt x="17" y="234"/>
                  <a:pt x="17" y="238"/>
                  <a:pt x="20" y="241"/>
                </a:cubicBezTo>
                <a:cubicBezTo>
                  <a:pt x="21" y="243"/>
                  <a:pt x="23" y="247"/>
                  <a:pt x="27" y="253"/>
                </a:cubicBezTo>
                <a:cubicBezTo>
                  <a:pt x="30" y="259"/>
                  <a:pt x="35" y="266"/>
                  <a:pt x="40" y="273"/>
                </a:cubicBezTo>
                <a:cubicBezTo>
                  <a:pt x="40" y="276"/>
                  <a:pt x="40" y="279"/>
                  <a:pt x="40" y="282"/>
                </a:cubicBezTo>
                <a:cubicBezTo>
                  <a:pt x="37" y="282"/>
                  <a:pt x="35" y="283"/>
                  <a:pt x="34" y="285"/>
                </a:cubicBezTo>
                <a:cubicBezTo>
                  <a:pt x="32" y="286"/>
                  <a:pt x="32" y="288"/>
                  <a:pt x="32" y="289"/>
                </a:cubicBezTo>
                <a:cubicBezTo>
                  <a:pt x="32" y="290"/>
                  <a:pt x="32" y="290"/>
                  <a:pt x="32" y="290"/>
                </a:cubicBezTo>
                <a:cubicBezTo>
                  <a:pt x="32" y="290"/>
                  <a:pt x="32" y="290"/>
                  <a:pt x="32" y="290"/>
                </a:cubicBezTo>
                <a:cubicBezTo>
                  <a:pt x="32" y="290"/>
                  <a:pt x="32" y="291"/>
                  <a:pt x="32" y="291"/>
                </a:cubicBezTo>
                <a:cubicBezTo>
                  <a:pt x="32" y="293"/>
                  <a:pt x="32" y="295"/>
                  <a:pt x="32" y="297"/>
                </a:cubicBezTo>
                <a:cubicBezTo>
                  <a:pt x="31" y="298"/>
                  <a:pt x="29" y="298"/>
                  <a:pt x="28" y="299"/>
                </a:cubicBezTo>
                <a:cubicBezTo>
                  <a:pt x="27" y="300"/>
                  <a:pt x="26" y="302"/>
                  <a:pt x="26" y="303"/>
                </a:cubicBezTo>
                <a:cubicBezTo>
                  <a:pt x="26" y="304"/>
                  <a:pt x="26" y="305"/>
                  <a:pt x="26" y="305"/>
                </a:cubicBezTo>
                <a:cubicBezTo>
                  <a:pt x="26" y="305"/>
                  <a:pt x="26" y="305"/>
                  <a:pt x="26" y="305"/>
                </a:cubicBezTo>
                <a:cubicBezTo>
                  <a:pt x="25" y="316"/>
                  <a:pt x="24" y="327"/>
                  <a:pt x="24" y="337"/>
                </a:cubicBezTo>
                <a:cubicBezTo>
                  <a:pt x="24" y="338"/>
                  <a:pt x="25" y="339"/>
                  <a:pt x="26" y="339"/>
                </a:cubicBezTo>
                <a:cubicBezTo>
                  <a:pt x="26" y="339"/>
                  <a:pt x="26" y="339"/>
                  <a:pt x="26" y="339"/>
                </a:cubicBezTo>
                <a:cubicBezTo>
                  <a:pt x="27" y="339"/>
                  <a:pt x="28" y="338"/>
                  <a:pt x="28" y="337"/>
                </a:cubicBezTo>
                <a:cubicBezTo>
                  <a:pt x="28" y="328"/>
                  <a:pt x="29" y="318"/>
                  <a:pt x="29" y="308"/>
                </a:cubicBezTo>
                <a:cubicBezTo>
                  <a:pt x="30" y="309"/>
                  <a:pt x="31" y="309"/>
                  <a:pt x="32" y="309"/>
                </a:cubicBezTo>
                <a:cubicBezTo>
                  <a:pt x="32" y="310"/>
                  <a:pt x="32" y="310"/>
                  <a:pt x="32" y="310"/>
                </a:cubicBezTo>
                <a:cubicBezTo>
                  <a:pt x="32" y="311"/>
                  <a:pt x="33" y="311"/>
                  <a:pt x="34" y="311"/>
                </a:cubicBezTo>
                <a:cubicBezTo>
                  <a:pt x="34" y="311"/>
                  <a:pt x="34" y="311"/>
                  <a:pt x="34" y="311"/>
                </a:cubicBezTo>
                <a:cubicBezTo>
                  <a:pt x="34" y="311"/>
                  <a:pt x="35" y="311"/>
                  <a:pt x="35" y="311"/>
                </a:cubicBezTo>
                <a:cubicBezTo>
                  <a:pt x="43" y="313"/>
                  <a:pt x="51" y="314"/>
                  <a:pt x="60" y="314"/>
                </a:cubicBezTo>
                <a:cubicBezTo>
                  <a:pt x="64" y="314"/>
                  <a:pt x="69" y="314"/>
                  <a:pt x="74" y="313"/>
                </a:cubicBezTo>
                <a:cubicBezTo>
                  <a:pt x="75" y="313"/>
                  <a:pt x="76" y="313"/>
                  <a:pt x="77" y="313"/>
                </a:cubicBezTo>
                <a:cubicBezTo>
                  <a:pt x="77" y="314"/>
                  <a:pt x="76" y="315"/>
                  <a:pt x="75" y="316"/>
                </a:cubicBezTo>
                <a:cubicBezTo>
                  <a:pt x="76" y="317"/>
                  <a:pt x="76" y="317"/>
                  <a:pt x="76" y="317"/>
                </a:cubicBezTo>
                <a:cubicBezTo>
                  <a:pt x="77" y="316"/>
                  <a:pt x="79" y="314"/>
                  <a:pt x="80" y="313"/>
                </a:cubicBezTo>
                <a:cubicBezTo>
                  <a:pt x="81" y="313"/>
                  <a:pt x="83" y="313"/>
                  <a:pt x="84" y="312"/>
                </a:cubicBezTo>
                <a:cubicBezTo>
                  <a:pt x="82" y="314"/>
                  <a:pt x="81" y="316"/>
                  <a:pt x="79" y="319"/>
                </a:cubicBezTo>
                <a:cubicBezTo>
                  <a:pt x="80" y="320"/>
                  <a:pt x="80" y="320"/>
                  <a:pt x="80" y="320"/>
                </a:cubicBezTo>
                <a:cubicBezTo>
                  <a:pt x="82" y="317"/>
                  <a:pt x="85" y="314"/>
                  <a:pt x="87" y="312"/>
                </a:cubicBezTo>
                <a:cubicBezTo>
                  <a:pt x="90" y="311"/>
                  <a:pt x="92" y="311"/>
                  <a:pt x="95" y="310"/>
                </a:cubicBezTo>
                <a:cubicBezTo>
                  <a:pt x="90" y="315"/>
                  <a:pt x="85" y="321"/>
                  <a:pt x="81" y="327"/>
                </a:cubicBezTo>
                <a:cubicBezTo>
                  <a:pt x="82" y="328"/>
                  <a:pt x="82" y="328"/>
                  <a:pt x="82" y="328"/>
                </a:cubicBezTo>
                <a:cubicBezTo>
                  <a:pt x="88" y="321"/>
                  <a:pt x="93" y="315"/>
                  <a:pt x="99" y="308"/>
                </a:cubicBezTo>
                <a:cubicBezTo>
                  <a:pt x="99" y="308"/>
                  <a:pt x="100" y="308"/>
                  <a:pt x="101" y="307"/>
                </a:cubicBezTo>
                <a:cubicBezTo>
                  <a:pt x="101" y="307"/>
                  <a:pt x="101" y="307"/>
                  <a:pt x="101" y="307"/>
                </a:cubicBezTo>
                <a:cubicBezTo>
                  <a:pt x="101" y="307"/>
                  <a:pt x="101" y="307"/>
                  <a:pt x="101" y="307"/>
                </a:cubicBezTo>
                <a:cubicBezTo>
                  <a:pt x="101" y="307"/>
                  <a:pt x="102" y="307"/>
                  <a:pt x="102" y="306"/>
                </a:cubicBezTo>
                <a:cubicBezTo>
                  <a:pt x="103" y="306"/>
                  <a:pt x="103" y="306"/>
                  <a:pt x="103" y="306"/>
                </a:cubicBezTo>
                <a:cubicBezTo>
                  <a:pt x="103" y="307"/>
                  <a:pt x="103" y="307"/>
                  <a:pt x="103" y="308"/>
                </a:cubicBezTo>
                <a:cubicBezTo>
                  <a:pt x="102" y="308"/>
                  <a:pt x="102" y="308"/>
                  <a:pt x="102" y="308"/>
                </a:cubicBezTo>
                <a:cubicBezTo>
                  <a:pt x="96" y="315"/>
                  <a:pt x="90" y="322"/>
                  <a:pt x="84" y="329"/>
                </a:cubicBezTo>
                <a:cubicBezTo>
                  <a:pt x="84" y="329"/>
                  <a:pt x="84" y="329"/>
                  <a:pt x="84" y="329"/>
                </a:cubicBezTo>
                <a:cubicBezTo>
                  <a:pt x="84" y="330"/>
                  <a:pt x="84" y="330"/>
                  <a:pt x="84" y="330"/>
                </a:cubicBezTo>
                <a:cubicBezTo>
                  <a:pt x="84" y="332"/>
                  <a:pt x="84" y="332"/>
                  <a:pt x="84" y="332"/>
                </a:cubicBezTo>
                <a:cubicBezTo>
                  <a:pt x="85" y="331"/>
                  <a:pt x="85" y="331"/>
                  <a:pt x="85" y="331"/>
                </a:cubicBezTo>
                <a:cubicBezTo>
                  <a:pt x="85" y="331"/>
                  <a:pt x="85" y="331"/>
                  <a:pt x="85" y="331"/>
                </a:cubicBezTo>
                <a:cubicBezTo>
                  <a:pt x="86" y="331"/>
                  <a:pt x="86" y="331"/>
                  <a:pt x="86" y="331"/>
                </a:cubicBezTo>
                <a:cubicBezTo>
                  <a:pt x="86" y="330"/>
                  <a:pt x="86" y="330"/>
                  <a:pt x="86" y="330"/>
                </a:cubicBezTo>
                <a:cubicBezTo>
                  <a:pt x="92" y="324"/>
                  <a:pt x="97" y="317"/>
                  <a:pt x="103" y="310"/>
                </a:cubicBezTo>
                <a:cubicBezTo>
                  <a:pt x="103" y="318"/>
                  <a:pt x="103" y="326"/>
                  <a:pt x="103" y="334"/>
                </a:cubicBezTo>
                <a:cubicBezTo>
                  <a:pt x="103" y="335"/>
                  <a:pt x="103" y="337"/>
                  <a:pt x="103" y="339"/>
                </a:cubicBezTo>
                <a:cubicBezTo>
                  <a:pt x="102" y="338"/>
                  <a:pt x="102" y="338"/>
                  <a:pt x="102" y="338"/>
                </a:cubicBezTo>
                <a:cubicBezTo>
                  <a:pt x="99" y="340"/>
                  <a:pt x="97" y="343"/>
                  <a:pt x="96" y="347"/>
                </a:cubicBezTo>
                <a:cubicBezTo>
                  <a:pt x="98" y="347"/>
                  <a:pt x="98" y="347"/>
                  <a:pt x="98" y="347"/>
                </a:cubicBezTo>
                <a:cubicBezTo>
                  <a:pt x="99" y="344"/>
                  <a:pt x="101" y="342"/>
                  <a:pt x="103" y="339"/>
                </a:cubicBezTo>
                <a:cubicBezTo>
                  <a:pt x="103" y="340"/>
                  <a:pt x="103" y="341"/>
                  <a:pt x="103" y="341"/>
                </a:cubicBezTo>
                <a:cubicBezTo>
                  <a:pt x="103" y="342"/>
                  <a:pt x="104" y="343"/>
                  <a:pt x="105" y="343"/>
                </a:cubicBezTo>
                <a:cubicBezTo>
                  <a:pt x="105" y="343"/>
                  <a:pt x="105" y="343"/>
                  <a:pt x="105" y="343"/>
                </a:cubicBezTo>
                <a:cubicBezTo>
                  <a:pt x="106" y="343"/>
                  <a:pt x="106" y="342"/>
                  <a:pt x="106" y="341"/>
                </a:cubicBezTo>
                <a:cubicBezTo>
                  <a:pt x="106" y="339"/>
                  <a:pt x="106" y="336"/>
                  <a:pt x="106" y="334"/>
                </a:cubicBezTo>
                <a:cubicBezTo>
                  <a:pt x="106" y="326"/>
                  <a:pt x="106" y="318"/>
                  <a:pt x="106" y="310"/>
                </a:cubicBezTo>
                <a:cubicBezTo>
                  <a:pt x="106" y="307"/>
                  <a:pt x="106" y="305"/>
                  <a:pt x="106" y="302"/>
                </a:cubicBezTo>
                <a:cubicBezTo>
                  <a:pt x="107" y="302"/>
                  <a:pt x="107" y="301"/>
                  <a:pt x="107" y="300"/>
                </a:cubicBezTo>
                <a:cubicBezTo>
                  <a:pt x="107" y="299"/>
                  <a:pt x="107" y="299"/>
                  <a:pt x="106" y="298"/>
                </a:cubicBezTo>
                <a:cubicBezTo>
                  <a:pt x="106" y="298"/>
                  <a:pt x="106" y="297"/>
                  <a:pt x="105" y="296"/>
                </a:cubicBezTo>
                <a:cubicBezTo>
                  <a:pt x="105" y="296"/>
                  <a:pt x="104" y="296"/>
                  <a:pt x="103" y="295"/>
                </a:cubicBezTo>
                <a:cubicBezTo>
                  <a:pt x="103" y="294"/>
                  <a:pt x="104" y="292"/>
                  <a:pt x="104" y="290"/>
                </a:cubicBezTo>
                <a:cubicBezTo>
                  <a:pt x="104" y="289"/>
                  <a:pt x="104" y="289"/>
                  <a:pt x="104" y="289"/>
                </a:cubicBezTo>
                <a:cubicBezTo>
                  <a:pt x="104" y="287"/>
                  <a:pt x="103" y="285"/>
                  <a:pt x="102" y="284"/>
                </a:cubicBezTo>
                <a:cubicBezTo>
                  <a:pt x="100" y="282"/>
                  <a:pt x="98" y="280"/>
                  <a:pt x="95" y="280"/>
                </a:cubicBezTo>
                <a:cubicBezTo>
                  <a:pt x="96" y="277"/>
                  <a:pt x="96" y="275"/>
                  <a:pt x="96" y="272"/>
                </a:cubicBezTo>
                <a:cubicBezTo>
                  <a:pt x="96" y="272"/>
                  <a:pt x="96" y="272"/>
                  <a:pt x="96" y="272"/>
                </a:cubicBezTo>
                <a:cubicBezTo>
                  <a:pt x="97" y="268"/>
                  <a:pt x="99" y="265"/>
                  <a:pt x="101" y="261"/>
                </a:cubicBezTo>
                <a:cubicBezTo>
                  <a:pt x="104" y="256"/>
                  <a:pt x="106" y="251"/>
                  <a:pt x="106" y="244"/>
                </a:cubicBezTo>
                <a:cubicBezTo>
                  <a:pt x="106" y="241"/>
                  <a:pt x="106" y="238"/>
                  <a:pt x="105" y="235"/>
                </a:cubicBezTo>
                <a:cubicBezTo>
                  <a:pt x="102" y="219"/>
                  <a:pt x="97" y="211"/>
                  <a:pt x="92" y="196"/>
                </a:cubicBezTo>
                <a:cubicBezTo>
                  <a:pt x="90" y="187"/>
                  <a:pt x="88" y="178"/>
                  <a:pt x="88" y="169"/>
                </a:cubicBezTo>
                <a:cubicBezTo>
                  <a:pt x="88" y="166"/>
                  <a:pt x="88" y="164"/>
                  <a:pt x="88" y="162"/>
                </a:cubicBezTo>
                <a:cubicBezTo>
                  <a:pt x="88" y="162"/>
                  <a:pt x="88" y="162"/>
                  <a:pt x="88" y="162"/>
                </a:cubicBezTo>
                <a:cubicBezTo>
                  <a:pt x="88" y="160"/>
                  <a:pt x="87" y="158"/>
                  <a:pt x="85" y="156"/>
                </a:cubicBezTo>
                <a:cubicBezTo>
                  <a:pt x="84" y="155"/>
                  <a:pt x="81" y="154"/>
                  <a:pt x="79" y="154"/>
                </a:cubicBezTo>
                <a:cubicBezTo>
                  <a:pt x="79" y="154"/>
                  <a:pt x="79" y="154"/>
                  <a:pt x="79" y="154"/>
                </a:cubicBezTo>
                <a:cubicBezTo>
                  <a:pt x="78" y="154"/>
                  <a:pt x="77" y="154"/>
                  <a:pt x="77" y="154"/>
                </a:cubicBezTo>
                <a:cubicBezTo>
                  <a:pt x="78" y="153"/>
                  <a:pt x="79" y="152"/>
                  <a:pt x="80" y="151"/>
                </a:cubicBezTo>
                <a:cubicBezTo>
                  <a:pt x="80" y="150"/>
                  <a:pt x="81" y="149"/>
                  <a:pt x="82" y="148"/>
                </a:cubicBezTo>
                <a:cubicBezTo>
                  <a:pt x="82" y="147"/>
                  <a:pt x="83" y="145"/>
                  <a:pt x="83" y="144"/>
                </a:cubicBezTo>
                <a:cubicBezTo>
                  <a:pt x="83" y="144"/>
                  <a:pt x="83" y="144"/>
                  <a:pt x="83" y="144"/>
                </a:cubicBezTo>
                <a:cubicBezTo>
                  <a:pt x="83" y="144"/>
                  <a:pt x="83" y="144"/>
                  <a:pt x="83" y="144"/>
                </a:cubicBezTo>
                <a:cubicBezTo>
                  <a:pt x="83" y="143"/>
                  <a:pt x="84" y="143"/>
                  <a:pt x="84" y="142"/>
                </a:cubicBezTo>
                <a:cubicBezTo>
                  <a:pt x="84" y="141"/>
                  <a:pt x="83" y="141"/>
                  <a:pt x="83" y="140"/>
                </a:cubicBezTo>
                <a:cubicBezTo>
                  <a:pt x="84" y="140"/>
                  <a:pt x="85" y="139"/>
                  <a:pt x="84" y="138"/>
                </a:cubicBezTo>
                <a:cubicBezTo>
                  <a:pt x="84" y="137"/>
                  <a:pt x="84" y="137"/>
                  <a:pt x="83" y="137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35"/>
                  <a:pt x="84" y="135"/>
                  <a:pt x="84" y="135"/>
                </a:cubicBezTo>
                <a:cubicBezTo>
                  <a:pt x="84" y="134"/>
                  <a:pt x="83" y="134"/>
                  <a:pt x="83" y="133"/>
                </a:cubicBezTo>
                <a:cubicBezTo>
                  <a:pt x="83" y="133"/>
                  <a:pt x="83" y="133"/>
                  <a:pt x="83" y="133"/>
                </a:cubicBezTo>
                <a:cubicBezTo>
                  <a:pt x="82" y="133"/>
                  <a:pt x="82" y="133"/>
                  <a:pt x="82" y="133"/>
                </a:cubicBezTo>
                <a:cubicBezTo>
                  <a:pt x="82" y="133"/>
                  <a:pt x="82" y="133"/>
                  <a:pt x="82" y="133"/>
                </a:cubicBezTo>
                <a:cubicBezTo>
                  <a:pt x="82" y="133"/>
                  <a:pt x="82" y="133"/>
                  <a:pt x="82" y="133"/>
                </a:cubicBezTo>
                <a:cubicBezTo>
                  <a:pt x="82" y="132"/>
                  <a:pt x="82" y="132"/>
                  <a:pt x="82" y="132"/>
                </a:cubicBezTo>
                <a:cubicBezTo>
                  <a:pt x="82" y="132"/>
                  <a:pt x="82" y="132"/>
                  <a:pt x="82" y="132"/>
                </a:cubicBezTo>
                <a:cubicBezTo>
                  <a:pt x="83" y="132"/>
                  <a:pt x="84" y="131"/>
                  <a:pt x="84" y="130"/>
                </a:cubicBezTo>
                <a:cubicBezTo>
                  <a:pt x="84" y="129"/>
                  <a:pt x="84" y="129"/>
                  <a:pt x="84" y="129"/>
                </a:cubicBezTo>
                <a:cubicBezTo>
                  <a:pt x="84" y="128"/>
                  <a:pt x="83" y="127"/>
                  <a:pt x="83" y="127"/>
                </a:cubicBezTo>
                <a:cubicBezTo>
                  <a:pt x="82" y="126"/>
                  <a:pt x="82" y="126"/>
                  <a:pt x="82" y="126"/>
                </a:cubicBezTo>
                <a:cubicBezTo>
                  <a:pt x="82" y="126"/>
                  <a:pt x="83" y="125"/>
                  <a:pt x="83" y="125"/>
                </a:cubicBezTo>
                <a:cubicBezTo>
                  <a:pt x="83" y="124"/>
                  <a:pt x="83" y="124"/>
                  <a:pt x="83" y="123"/>
                </a:cubicBezTo>
                <a:cubicBezTo>
                  <a:pt x="83" y="123"/>
                  <a:pt x="83" y="123"/>
                  <a:pt x="83" y="123"/>
                </a:cubicBezTo>
                <a:cubicBezTo>
                  <a:pt x="83" y="121"/>
                  <a:pt x="83" y="119"/>
                  <a:pt x="83" y="118"/>
                </a:cubicBezTo>
                <a:cubicBezTo>
                  <a:pt x="83" y="117"/>
                  <a:pt x="83" y="117"/>
                  <a:pt x="83" y="117"/>
                </a:cubicBezTo>
                <a:cubicBezTo>
                  <a:pt x="86" y="114"/>
                  <a:pt x="88" y="111"/>
                  <a:pt x="89" y="107"/>
                </a:cubicBezTo>
                <a:cubicBezTo>
                  <a:pt x="90" y="104"/>
                  <a:pt x="90" y="100"/>
                  <a:pt x="91" y="98"/>
                </a:cubicBezTo>
                <a:cubicBezTo>
                  <a:pt x="93" y="92"/>
                  <a:pt x="94" y="88"/>
                  <a:pt x="99" y="80"/>
                </a:cubicBezTo>
                <a:cubicBezTo>
                  <a:pt x="105" y="73"/>
                  <a:pt x="109" y="60"/>
                  <a:pt x="109" y="47"/>
                </a:cubicBezTo>
                <a:cubicBezTo>
                  <a:pt x="109" y="36"/>
                  <a:pt x="106" y="25"/>
                  <a:pt x="99" y="16"/>
                </a:cubicBezTo>
                <a:cubicBezTo>
                  <a:pt x="91" y="7"/>
                  <a:pt x="80" y="1"/>
                  <a:pt x="62" y="0"/>
                </a:cubicBezTo>
                <a:cubicBezTo>
                  <a:pt x="62" y="0"/>
                  <a:pt x="61" y="0"/>
                  <a:pt x="60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0" name="CustomShape 131"/>
          <p:cNvSpPr/>
          <p:nvPr/>
        </p:nvSpPr>
        <p:spPr>
          <a:xfrm>
            <a:off x="1801440" y="2597040"/>
            <a:ext cx="5760" cy="40320"/>
          </a:xfrm>
          <a:custGeom>
            <a:avLst/>
            <a:gdLst/>
            <a:ahLst/>
            <a:rect l="l" t="t" r="r" b="b"/>
            <a:pathLst>
              <a:path w="6" h="40">
                <a:moveTo>
                  <a:pt x="2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4"/>
                  <a:pt x="0" y="6"/>
                  <a:pt x="0" y="8"/>
                </a:cubicBezTo>
                <a:cubicBezTo>
                  <a:pt x="0" y="18"/>
                  <a:pt x="1" y="29"/>
                  <a:pt x="2" y="39"/>
                </a:cubicBezTo>
                <a:cubicBezTo>
                  <a:pt x="2" y="40"/>
                  <a:pt x="3" y="40"/>
                  <a:pt x="4" y="40"/>
                </a:cubicBezTo>
                <a:cubicBezTo>
                  <a:pt x="4" y="40"/>
                  <a:pt x="4" y="40"/>
                  <a:pt x="4" y="40"/>
                </a:cubicBezTo>
                <a:cubicBezTo>
                  <a:pt x="5" y="40"/>
                  <a:pt x="6" y="39"/>
                  <a:pt x="6" y="38"/>
                </a:cubicBezTo>
                <a:cubicBezTo>
                  <a:pt x="4" y="28"/>
                  <a:pt x="4" y="18"/>
                  <a:pt x="4" y="8"/>
                </a:cubicBezTo>
                <a:cubicBezTo>
                  <a:pt x="4" y="6"/>
                  <a:pt x="4" y="4"/>
                  <a:pt x="4" y="2"/>
                </a:cubicBezTo>
                <a:cubicBezTo>
                  <a:pt x="4" y="1"/>
                  <a:pt x="3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1" name="CustomShape 132"/>
          <p:cNvSpPr/>
          <p:nvPr/>
        </p:nvSpPr>
        <p:spPr>
          <a:xfrm>
            <a:off x="1852200" y="2624760"/>
            <a:ext cx="27000" cy="20160"/>
          </a:xfrm>
          <a:custGeom>
            <a:avLst/>
            <a:gdLst/>
            <a:ahLst/>
            <a:rect l="l" t="t" r="r" b="b"/>
            <a:pathLst>
              <a:path w="27" h="20">
                <a:moveTo>
                  <a:pt x="25" y="0"/>
                </a:moveTo>
                <a:cubicBezTo>
                  <a:pt x="24" y="0"/>
                  <a:pt x="24" y="0"/>
                  <a:pt x="24" y="1"/>
                </a:cubicBezTo>
                <a:cubicBezTo>
                  <a:pt x="16" y="6"/>
                  <a:pt x="8" y="12"/>
                  <a:pt x="1" y="17"/>
                </a:cubicBezTo>
                <a:cubicBezTo>
                  <a:pt x="0" y="18"/>
                  <a:pt x="0" y="19"/>
                  <a:pt x="0" y="20"/>
                </a:cubicBezTo>
                <a:cubicBezTo>
                  <a:pt x="1" y="20"/>
                  <a:pt x="1" y="20"/>
                  <a:pt x="2" y="20"/>
                </a:cubicBezTo>
                <a:cubicBezTo>
                  <a:pt x="2" y="20"/>
                  <a:pt x="3" y="20"/>
                  <a:pt x="3" y="20"/>
                </a:cubicBezTo>
                <a:cubicBezTo>
                  <a:pt x="11" y="14"/>
                  <a:pt x="18" y="9"/>
                  <a:pt x="26" y="3"/>
                </a:cubicBezTo>
                <a:cubicBezTo>
                  <a:pt x="27" y="3"/>
                  <a:pt x="27" y="2"/>
                  <a:pt x="26" y="1"/>
                </a:cubicBezTo>
                <a:cubicBezTo>
                  <a:pt x="26" y="0"/>
                  <a:pt x="25" y="0"/>
                  <a:pt x="25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2" name="CustomShape 133"/>
          <p:cNvSpPr/>
          <p:nvPr/>
        </p:nvSpPr>
        <p:spPr>
          <a:xfrm>
            <a:off x="1869840" y="2678760"/>
            <a:ext cx="28080" cy="9360"/>
          </a:xfrm>
          <a:custGeom>
            <a:avLst/>
            <a:gdLst/>
            <a:ahLst/>
            <a:rect l="l" t="t" r="r" b="b"/>
            <a:pathLst>
              <a:path w="28" h="10">
                <a:moveTo>
                  <a:pt x="26" y="0"/>
                </a:moveTo>
                <a:cubicBezTo>
                  <a:pt x="26" y="0"/>
                  <a:pt x="26" y="0"/>
                  <a:pt x="26" y="0"/>
                </a:cubicBezTo>
                <a:cubicBezTo>
                  <a:pt x="18" y="4"/>
                  <a:pt x="10" y="6"/>
                  <a:pt x="2" y="6"/>
                </a:cubicBezTo>
                <a:cubicBezTo>
                  <a:pt x="1" y="6"/>
                  <a:pt x="0" y="7"/>
                  <a:pt x="0" y="8"/>
                </a:cubicBezTo>
                <a:cubicBezTo>
                  <a:pt x="0" y="9"/>
                  <a:pt x="1" y="10"/>
                  <a:pt x="2" y="10"/>
                </a:cubicBezTo>
                <a:cubicBezTo>
                  <a:pt x="2" y="10"/>
                  <a:pt x="2" y="10"/>
                  <a:pt x="2" y="10"/>
                </a:cubicBezTo>
                <a:cubicBezTo>
                  <a:pt x="10" y="10"/>
                  <a:pt x="19" y="8"/>
                  <a:pt x="27" y="4"/>
                </a:cubicBezTo>
                <a:cubicBezTo>
                  <a:pt x="28" y="3"/>
                  <a:pt x="28" y="2"/>
                  <a:pt x="28" y="1"/>
                </a:cubicBezTo>
                <a:cubicBezTo>
                  <a:pt x="28" y="1"/>
                  <a:pt x="27" y="0"/>
                  <a:pt x="26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3" name="CustomShape 134"/>
          <p:cNvSpPr/>
          <p:nvPr/>
        </p:nvSpPr>
        <p:spPr>
          <a:xfrm>
            <a:off x="1865520" y="2723400"/>
            <a:ext cx="23400" cy="19800"/>
          </a:xfrm>
          <a:custGeom>
            <a:avLst/>
            <a:gdLst/>
            <a:ahLst/>
            <a:rect l="l" t="t" r="r" b="b"/>
            <a:pathLst>
              <a:path w="23" h="20">
                <a:moveTo>
                  <a:pt x="2" y="0"/>
                </a:moveTo>
                <a:cubicBezTo>
                  <a:pt x="2" y="0"/>
                  <a:pt x="1" y="1"/>
                  <a:pt x="1" y="1"/>
                </a:cubicBezTo>
                <a:cubicBezTo>
                  <a:pt x="0" y="2"/>
                  <a:pt x="0" y="3"/>
                  <a:pt x="1" y="3"/>
                </a:cubicBezTo>
                <a:cubicBezTo>
                  <a:pt x="7" y="9"/>
                  <a:pt x="14" y="14"/>
                  <a:pt x="20" y="19"/>
                </a:cubicBezTo>
                <a:cubicBezTo>
                  <a:pt x="20" y="20"/>
                  <a:pt x="21" y="20"/>
                  <a:pt x="21" y="20"/>
                </a:cubicBezTo>
                <a:cubicBezTo>
                  <a:pt x="22" y="20"/>
                  <a:pt x="22" y="19"/>
                  <a:pt x="22" y="19"/>
                </a:cubicBezTo>
                <a:cubicBezTo>
                  <a:pt x="23" y="18"/>
                  <a:pt x="23" y="17"/>
                  <a:pt x="22" y="17"/>
                </a:cubicBezTo>
                <a:cubicBezTo>
                  <a:pt x="16" y="11"/>
                  <a:pt x="10" y="6"/>
                  <a:pt x="3" y="1"/>
                </a:cubicBezTo>
                <a:cubicBezTo>
                  <a:pt x="3" y="0"/>
                  <a:pt x="3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4" name="CustomShape 135"/>
          <p:cNvSpPr/>
          <p:nvPr/>
        </p:nvSpPr>
        <p:spPr>
          <a:xfrm>
            <a:off x="1738440" y="2624760"/>
            <a:ext cx="21960" cy="21240"/>
          </a:xfrm>
          <a:custGeom>
            <a:avLst/>
            <a:gdLst/>
            <a:ahLst/>
            <a:rect l="l" t="t" r="r" b="b"/>
            <a:pathLst>
              <a:path w="22" h="21">
                <a:moveTo>
                  <a:pt x="2" y="0"/>
                </a:moveTo>
                <a:cubicBezTo>
                  <a:pt x="2" y="0"/>
                  <a:pt x="1" y="0"/>
                  <a:pt x="1" y="1"/>
                </a:cubicBezTo>
                <a:cubicBezTo>
                  <a:pt x="0" y="2"/>
                  <a:pt x="0" y="3"/>
                  <a:pt x="1" y="3"/>
                </a:cubicBezTo>
                <a:cubicBezTo>
                  <a:pt x="8" y="8"/>
                  <a:pt x="14" y="14"/>
                  <a:pt x="18" y="21"/>
                </a:cubicBezTo>
                <a:cubicBezTo>
                  <a:pt x="19" y="21"/>
                  <a:pt x="19" y="21"/>
                  <a:pt x="20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22" y="21"/>
                  <a:pt x="22" y="20"/>
                  <a:pt x="21" y="19"/>
                </a:cubicBezTo>
                <a:cubicBezTo>
                  <a:pt x="17" y="11"/>
                  <a:pt x="10" y="5"/>
                  <a:pt x="3" y="0"/>
                </a:cubicBezTo>
                <a:cubicBezTo>
                  <a:pt x="2" y="0"/>
                  <a:pt x="2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5" name="CustomShape 136"/>
          <p:cNvSpPr/>
          <p:nvPr/>
        </p:nvSpPr>
        <p:spPr>
          <a:xfrm>
            <a:off x="1721160" y="2680560"/>
            <a:ext cx="27000" cy="9000"/>
          </a:xfrm>
          <a:custGeom>
            <a:avLst/>
            <a:gdLst/>
            <a:ahLst/>
            <a:rect l="l" t="t" r="r" b="b"/>
            <a:pathLst>
              <a:path w="27" h="9">
                <a:moveTo>
                  <a:pt x="2" y="0"/>
                </a:moveTo>
                <a:cubicBezTo>
                  <a:pt x="1" y="0"/>
                  <a:pt x="1" y="0"/>
                  <a:pt x="1" y="1"/>
                </a:cubicBezTo>
                <a:cubicBezTo>
                  <a:pt x="0" y="2"/>
                  <a:pt x="1" y="3"/>
                  <a:pt x="2" y="3"/>
                </a:cubicBezTo>
                <a:cubicBezTo>
                  <a:pt x="10" y="4"/>
                  <a:pt x="17" y="6"/>
                  <a:pt x="24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26" y="9"/>
                  <a:pt x="26" y="8"/>
                  <a:pt x="27" y="8"/>
                </a:cubicBezTo>
                <a:cubicBezTo>
                  <a:pt x="27" y="7"/>
                  <a:pt x="27" y="6"/>
                  <a:pt x="26" y="5"/>
                </a:cubicBezTo>
                <a:cubicBezTo>
                  <a:pt x="18" y="3"/>
                  <a:pt x="10" y="1"/>
                  <a:pt x="3" y="0"/>
                </a:cubicBezTo>
                <a:cubicBezTo>
                  <a:pt x="2" y="0"/>
                  <a:pt x="2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6" name="CustomShape 137"/>
          <p:cNvSpPr/>
          <p:nvPr/>
        </p:nvSpPr>
        <p:spPr>
          <a:xfrm>
            <a:off x="1729440" y="2731680"/>
            <a:ext cx="24840" cy="20520"/>
          </a:xfrm>
          <a:custGeom>
            <a:avLst/>
            <a:gdLst/>
            <a:ahLst/>
            <a:rect l="l" t="t" r="r" b="b"/>
            <a:pathLst>
              <a:path w="25" h="21">
                <a:moveTo>
                  <a:pt x="23" y="0"/>
                </a:moveTo>
                <a:cubicBezTo>
                  <a:pt x="22" y="0"/>
                  <a:pt x="22" y="0"/>
                  <a:pt x="22" y="0"/>
                </a:cubicBezTo>
                <a:cubicBezTo>
                  <a:pt x="18" y="4"/>
                  <a:pt x="15" y="7"/>
                  <a:pt x="12" y="9"/>
                </a:cubicBezTo>
                <a:cubicBezTo>
                  <a:pt x="8" y="11"/>
                  <a:pt x="5" y="14"/>
                  <a:pt x="1" y="18"/>
                </a:cubicBezTo>
                <a:cubicBezTo>
                  <a:pt x="0" y="19"/>
                  <a:pt x="1" y="20"/>
                  <a:pt x="1" y="21"/>
                </a:cubicBezTo>
                <a:cubicBezTo>
                  <a:pt x="2" y="21"/>
                  <a:pt x="2" y="21"/>
                  <a:pt x="2" y="21"/>
                </a:cubicBezTo>
                <a:cubicBezTo>
                  <a:pt x="3" y="21"/>
                  <a:pt x="3" y="21"/>
                  <a:pt x="4" y="21"/>
                </a:cubicBezTo>
                <a:cubicBezTo>
                  <a:pt x="8" y="16"/>
                  <a:pt x="11" y="14"/>
                  <a:pt x="14" y="12"/>
                </a:cubicBezTo>
                <a:cubicBezTo>
                  <a:pt x="17" y="10"/>
                  <a:pt x="20" y="7"/>
                  <a:pt x="24" y="3"/>
                </a:cubicBezTo>
                <a:cubicBezTo>
                  <a:pt x="25" y="2"/>
                  <a:pt x="25" y="1"/>
                  <a:pt x="24" y="0"/>
                </a:cubicBezTo>
                <a:cubicBezTo>
                  <a:pt x="24" y="0"/>
                  <a:pt x="23" y="0"/>
                  <a:pt x="2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7" name="CustomShape 138"/>
          <p:cNvSpPr/>
          <p:nvPr/>
        </p:nvSpPr>
        <p:spPr>
          <a:xfrm>
            <a:off x="1780200" y="2781360"/>
            <a:ext cx="360" cy="36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8" name="CustomShape 139"/>
          <p:cNvSpPr/>
          <p:nvPr/>
        </p:nvSpPr>
        <p:spPr>
          <a:xfrm>
            <a:off x="1780200" y="278136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9" name="CustomShape 140"/>
          <p:cNvSpPr/>
          <p:nvPr/>
        </p:nvSpPr>
        <p:spPr>
          <a:xfrm>
            <a:off x="1829880" y="2968200"/>
            <a:ext cx="19080" cy="24840"/>
          </a:xfrm>
          <a:custGeom>
            <a:avLst/>
            <a:gdLst/>
            <a:ahLst/>
            <a:rect l="l" t="t" r="r" b="b"/>
            <a:pathLst>
              <a:path w="19" h="25">
                <a:moveTo>
                  <a:pt x="18" y="0"/>
                </a:moveTo>
                <a:cubicBezTo>
                  <a:pt x="12" y="8"/>
                  <a:pt x="6" y="16"/>
                  <a:pt x="0" y="24"/>
                </a:cubicBezTo>
                <a:cubicBezTo>
                  <a:pt x="2" y="25"/>
                  <a:pt x="2" y="25"/>
                  <a:pt x="2" y="25"/>
                </a:cubicBezTo>
                <a:cubicBezTo>
                  <a:pt x="8" y="17"/>
                  <a:pt x="14" y="9"/>
                  <a:pt x="19" y="1"/>
                </a:cubicBezTo>
                <a:cubicBezTo>
                  <a:pt x="18" y="0"/>
                  <a:pt x="18" y="0"/>
                  <a:pt x="18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0" name="CustomShape 141"/>
          <p:cNvSpPr/>
          <p:nvPr/>
        </p:nvSpPr>
        <p:spPr>
          <a:xfrm>
            <a:off x="1833120" y="2977200"/>
            <a:ext cx="15840" cy="20160"/>
          </a:xfrm>
          <a:custGeom>
            <a:avLst/>
            <a:gdLst/>
            <a:ahLst/>
            <a:rect l="l" t="t" r="r" b="b"/>
            <a:pathLst>
              <a:path w="16" h="20">
                <a:moveTo>
                  <a:pt x="15" y="0"/>
                </a:moveTo>
                <a:cubicBezTo>
                  <a:pt x="10" y="7"/>
                  <a:pt x="5" y="13"/>
                  <a:pt x="0" y="19"/>
                </a:cubicBezTo>
                <a:cubicBezTo>
                  <a:pt x="2" y="20"/>
                  <a:pt x="2" y="20"/>
                  <a:pt x="2" y="20"/>
                </a:cubicBezTo>
                <a:cubicBezTo>
                  <a:pt x="6" y="14"/>
                  <a:pt x="11" y="8"/>
                  <a:pt x="16" y="1"/>
                </a:cubicBezTo>
                <a:cubicBezTo>
                  <a:pt x="15" y="0"/>
                  <a:pt x="15" y="0"/>
                  <a:pt x="15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1" name="CustomShape 142"/>
          <p:cNvSpPr/>
          <p:nvPr/>
        </p:nvSpPr>
        <p:spPr>
          <a:xfrm>
            <a:off x="1837080" y="2985480"/>
            <a:ext cx="11520" cy="17280"/>
          </a:xfrm>
          <a:custGeom>
            <a:avLst/>
            <a:gdLst/>
            <a:ahLst/>
            <a:rect l="l" t="t" r="r" b="b"/>
            <a:pathLst>
              <a:path w="12" h="17">
                <a:moveTo>
                  <a:pt x="10" y="0"/>
                </a:moveTo>
                <a:cubicBezTo>
                  <a:pt x="8" y="5"/>
                  <a:pt x="5" y="9"/>
                  <a:pt x="1" y="12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14"/>
                  <a:pt x="1" y="14"/>
                  <a:pt x="1" y="14"/>
                </a:cubicBezTo>
                <a:cubicBezTo>
                  <a:pt x="0" y="17"/>
                  <a:pt x="0" y="17"/>
                  <a:pt x="0" y="17"/>
                </a:cubicBezTo>
                <a:cubicBezTo>
                  <a:pt x="2" y="14"/>
                  <a:pt x="2" y="14"/>
                  <a:pt x="2" y="14"/>
                </a:cubicBezTo>
                <a:cubicBezTo>
                  <a:pt x="2" y="14"/>
                  <a:pt x="2" y="14"/>
                  <a:pt x="2" y="14"/>
                </a:cubicBezTo>
                <a:cubicBezTo>
                  <a:pt x="3" y="14"/>
                  <a:pt x="3" y="14"/>
                  <a:pt x="3" y="14"/>
                </a:cubicBezTo>
                <a:cubicBezTo>
                  <a:pt x="6" y="10"/>
                  <a:pt x="9" y="5"/>
                  <a:pt x="12" y="1"/>
                </a:cubicBezTo>
                <a:cubicBezTo>
                  <a:pt x="10" y="0"/>
                  <a:pt x="10" y="0"/>
                  <a:pt x="10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2" name="CustomShape 143"/>
          <p:cNvSpPr/>
          <p:nvPr/>
        </p:nvSpPr>
        <p:spPr>
          <a:xfrm>
            <a:off x="1882080" y="3140640"/>
            <a:ext cx="157320" cy="208440"/>
          </a:xfrm>
          <a:custGeom>
            <a:avLst/>
            <a:gdLst/>
            <a:ahLst/>
            <a:rect l="l" t="t" r="r" b="b"/>
            <a:pathLst>
              <a:path w="155" h="205">
                <a:moveTo>
                  <a:pt x="108" y="199"/>
                </a:moveTo>
                <a:cubicBezTo>
                  <a:pt x="106" y="193"/>
                  <a:pt x="104" y="188"/>
                  <a:pt x="102" y="182"/>
                </a:cubicBezTo>
                <a:cubicBezTo>
                  <a:pt x="104" y="180"/>
                  <a:pt x="106" y="179"/>
                  <a:pt x="108" y="178"/>
                </a:cubicBezTo>
                <a:cubicBezTo>
                  <a:pt x="108" y="185"/>
                  <a:pt x="108" y="192"/>
                  <a:pt x="109" y="199"/>
                </a:cubicBezTo>
                <a:cubicBezTo>
                  <a:pt x="108" y="199"/>
                  <a:pt x="108" y="199"/>
                  <a:pt x="108" y="199"/>
                </a:cubicBezTo>
                <a:moveTo>
                  <a:pt x="126" y="191"/>
                </a:moveTo>
                <a:cubicBezTo>
                  <a:pt x="126" y="190"/>
                  <a:pt x="126" y="190"/>
                  <a:pt x="126" y="189"/>
                </a:cubicBezTo>
                <a:cubicBezTo>
                  <a:pt x="126" y="185"/>
                  <a:pt x="125" y="181"/>
                  <a:pt x="125" y="178"/>
                </a:cubicBezTo>
                <a:cubicBezTo>
                  <a:pt x="126" y="182"/>
                  <a:pt x="128" y="185"/>
                  <a:pt x="131" y="189"/>
                </a:cubicBezTo>
                <a:cubicBezTo>
                  <a:pt x="129" y="190"/>
                  <a:pt x="127" y="190"/>
                  <a:pt x="126" y="191"/>
                </a:cubicBezTo>
                <a:moveTo>
                  <a:pt x="111" y="198"/>
                </a:moveTo>
                <a:cubicBezTo>
                  <a:pt x="110" y="191"/>
                  <a:pt x="110" y="184"/>
                  <a:pt x="110" y="177"/>
                </a:cubicBezTo>
                <a:cubicBezTo>
                  <a:pt x="110" y="177"/>
                  <a:pt x="110" y="177"/>
                  <a:pt x="110" y="177"/>
                </a:cubicBezTo>
                <a:cubicBezTo>
                  <a:pt x="114" y="175"/>
                  <a:pt x="118" y="174"/>
                  <a:pt x="122" y="173"/>
                </a:cubicBezTo>
                <a:cubicBezTo>
                  <a:pt x="122" y="174"/>
                  <a:pt x="122" y="174"/>
                  <a:pt x="122" y="174"/>
                </a:cubicBezTo>
                <a:cubicBezTo>
                  <a:pt x="123" y="179"/>
                  <a:pt x="124" y="184"/>
                  <a:pt x="124" y="189"/>
                </a:cubicBezTo>
                <a:cubicBezTo>
                  <a:pt x="124" y="190"/>
                  <a:pt x="124" y="191"/>
                  <a:pt x="124" y="192"/>
                </a:cubicBezTo>
                <a:cubicBezTo>
                  <a:pt x="121" y="193"/>
                  <a:pt x="119" y="194"/>
                  <a:pt x="117" y="195"/>
                </a:cubicBezTo>
                <a:cubicBezTo>
                  <a:pt x="117" y="192"/>
                  <a:pt x="117" y="190"/>
                  <a:pt x="117" y="187"/>
                </a:cubicBezTo>
                <a:cubicBezTo>
                  <a:pt x="117" y="183"/>
                  <a:pt x="117" y="180"/>
                  <a:pt x="117" y="176"/>
                </a:cubicBezTo>
                <a:cubicBezTo>
                  <a:pt x="117" y="176"/>
                  <a:pt x="116" y="175"/>
                  <a:pt x="116" y="175"/>
                </a:cubicBezTo>
                <a:cubicBezTo>
                  <a:pt x="116" y="175"/>
                  <a:pt x="116" y="175"/>
                  <a:pt x="116" y="175"/>
                </a:cubicBezTo>
                <a:cubicBezTo>
                  <a:pt x="115" y="175"/>
                  <a:pt x="115" y="176"/>
                  <a:pt x="115" y="176"/>
                </a:cubicBezTo>
                <a:cubicBezTo>
                  <a:pt x="115" y="180"/>
                  <a:pt x="115" y="183"/>
                  <a:pt x="115" y="187"/>
                </a:cubicBezTo>
                <a:cubicBezTo>
                  <a:pt x="115" y="190"/>
                  <a:pt x="115" y="193"/>
                  <a:pt x="115" y="196"/>
                </a:cubicBezTo>
                <a:cubicBezTo>
                  <a:pt x="113" y="197"/>
                  <a:pt x="112" y="197"/>
                  <a:pt x="111" y="198"/>
                </a:cubicBezTo>
                <a:moveTo>
                  <a:pt x="58" y="174"/>
                </a:moveTo>
                <a:cubicBezTo>
                  <a:pt x="56" y="171"/>
                  <a:pt x="54" y="168"/>
                  <a:pt x="51" y="165"/>
                </a:cubicBezTo>
                <a:cubicBezTo>
                  <a:pt x="52" y="165"/>
                  <a:pt x="54" y="164"/>
                  <a:pt x="56" y="164"/>
                </a:cubicBezTo>
                <a:cubicBezTo>
                  <a:pt x="57" y="167"/>
                  <a:pt x="57" y="171"/>
                  <a:pt x="58" y="174"/>
                </a:cubicBezTo>
                <a:moveTo>
                  <a:pt x="59" y="175"/>
                </a:moveTo>
                <a:cubicBezTo>
                  <a:pt x="60" y="175"/>
                  <a:pt x="60" y="175"/>
                  <a:pt x="60" y="175"/>
                </a:cubicBezTo>
                <a:cubicBezTo>
                  <a:pt x="59" y="171"/>
                  <a:pt x="59" y="167"/>
                  <a:pt x="58" y="163"/>
                </a:cubicBezTo>
                <a:cubicBezTo>
                  <a:pt x="60" y="162"/>
                  <a:pt x="62" y="162"/>
                  <a:pt x="64" y="161"/>
                </a:cubicBezTo>
                <a:cubicBezTo>
                  <a:pt x="64" y="165"/>
                  <a:pt x="64" y="169"/>
                  <a:pt x="64" y="173"/>
                </a:cubicBezTo>
                <a:cubicBezTo>
                  <a:pt x="63" y="174"/>
                  <a:pt x="61" y="174"/>
                  <a:pt x="59" y="175"/>
                </a:cubicBezTo>
                <a:moveTo>
                  <a:pt x="66" y="172"/>
                </a:moveTo>
                <a:cubicBezTo>
                  <a:pt x="66" y="168"/>
                  <a:pt x="66" y="164"/>
                  <a:pt x="66" y="161"/>
                </a:cubicBezTo>
                <a:cubicBezTo>
                  <a:pt x="66" y="160"/>
                  <a:pt x="66" y="160"/>
                  <a:pt x="66" y="160"/>
                </a:cubicBezTo>
                <a:cubicBezTo>
                  <a:pt x="67" y="160"/>
                  <a:pt x="69" y="159"/>
                  <a:pt x="71" y="158"/>
                </a:cubicBezTo>
                <a:cubicBezTo>
                  <a:pt x="71" y="160"/>
                  <a:pt x="71" y="162"/>
                  <a:pt x="71" y="164"/>
                </a:cubicBezTo>
                <a:cubicBezTo>
                  <a:pt x="71" y="166"/>
                  <a:pt x="71" y="168"/>
                  <a:pt x="72" y="169"/>
                </a:cubicBezTo>
                <a:cubicBezTo>
                  <a:pt x="72" y="170"/>
                  <a:pt x="72" y="170"/>
                  <a:pt x="72" y="170"/>
                </a:cubicBezTo>
                <a:cubicBezTo>
                  <a:pt x="70" y="170"/>
                  <a:pt x="68" y="171"/>
                  <a:pt x="66" y="172"/>
                </a:cubicBezTo>
                <a:moveTo>
                  <a:pt x="74" y="169"/>
                </a:moveTo>
                <a:cubicBezTo>
                  <a:pt x="73" y="167"/>
                  <a:pt x="73" y="165"/>
                  <a:pt x="73" y="164"/>
                </a:cubicBezTo>
                <a:cubicBezTo>
                  <a:pt x="73" y="162"/>
                  <a:pt x="73" y="160"/>
                  <a:pt x="73" y="159"/>
                </a:cubicBezTo>
                <a:cubicBezTo>
                  <a:pt x="73" y="158"/>
                  <a:pt x="73" y="158"/>
                  <a:pt x="73" y="158"/>
                </a:cubicBezTo>
                <a:cubicBezTo>
                  <a:pt x="76" y="157"/>
                  <a:pt x="79" y="156"/>
                  <a:pt x="82" y="155"/>
                </a:cubicBezTo>
                <a:cubicBezTo>
                  <a:pt x="82" y="155"/>
                  <a:pt x="82" y="155"/>
                  <a:pt x="82" y="155"/>
                </a:cubicBezTo>
                <a:cubicBezTo>
                  <a:pt x="82" y="159"/>
                  <a:pt x="81" y="163"/>
                  <a:pt x="81" y="166"/>
                </a:cubicBezTo>
                <a:cubicBezTo>
                  <a:pt x="78" y="167"/>
                  <a:pt x="76" y="168"/>
                  <a:pt x="74" y="169"/>
                </a:cubicBezTo>
                <a:moveTo>
                  <a:pt x="83" y="166"/>
                </a:moveTo>
                <a:cubicBezTo>
                  <a:pt x="83" y="162"/>
                  <a:pt x="84" y="159"/>
                  <a:pt x="84" y="155"/>
                </a:cubicBezTo>
                <a:cubicBezTo>
                  <a:pt x="84" y="155"/>
                  <a:pt x="84" y="155"/>
                  <a:pt x="83" y="154"/>
                </a:cubicBezTo>
                <a:cubicBezTo>
                  <a:pt x="85" y="154"/>
                  <a:pt x="86" y="153"/>
                  <a:pt x="88" y="153"/>
                </a:cubicBezTo>
                <a:cubicBezTo>
                  <a:pt x="90" y="160"/>
                  <a:pt x="92" y="165"/>
                  <a:pt x="95" y="171"/>
                </a:cubicBezTo>
                <a:cubicBezTo>
                  <a:pt x="93" y="169"/>
                  <a:pt x="92" y="167"/>
                  <a:pt x="91" y="165"/>
                </a:cubicBezTo>
                <a:cubicBezTo>
                  <a:pt x="91" y="165"/>
                  <a:pt x="90" y="164"/>
                  <a:pt x="89" y="164"/>
                </a:cubicBezTo>
                <a:cubicBezTo>
                  <a:pt x="89" y="164"/>
                  <a:pt x="89" y="164"/>
                  <a:pt x="89" y="164"/>
                </a:cubicBezTo>
                <a:cubicBezTo>
                  <a:pt x="87" y="165"/>
                  <a:pt x="85" y="165"/>
                  <a:pt x="83" y="166"/>
                </a:cubicBezTo>
                <a:moveTo>
                  <a:pt x="123" y="154"/>
                </a:moveTo>
                <a:cubicBezTo>
                  <a:pt x="121" y="150"/>
                  <a:pt x="120" y="146"/>
                  <a:pt x="118" y="142"/>
                </a:cubicBezTo>
                <a:cubicBezTo>
                  <a:pt x="120" y="141"/>
                  <a:pt x="122" y="140"/>
                  <a:pt x="124" y="140"/>
                </a:cubicBezTo>
                <a:cubicBezTo>
                  <a:pt x="124" y="144"/>
                  <a:pt x="124" y="148"/>
                  <a:pt x="125" y="152"/>
                </a:cubicBezTo>
                <a:cubicBezTo>
                  <a:pt x="124" y="153"/>
                  <a:pt x="124" y="153"/>
                  <a:pt x="124" y="153"/>
                </a:cubicBezTo>
                <a:cubicBezTo>
                  <a:pt x="123" y="153"/>
                  <a:pt x="123" y="153"/>
                  <a:pt x="123" y="153"/>
                </a:cubicBezTo>
                <a:cubicBezTo>
                  <a:pt x="123" y="154"/>
                  <a:pt x="123" y="154"/>
                  <a:pt x="123" y="154"/>
                </a:cubicBezTo>
                <a:moveTo>
                  <a:pt x="127" y="152"/>
                </a:moveTo>
                <a:cubicBezTo>
                  <a:pt x="126" y="147"/>
                  <a:pt x="126" y="143"/>
                  <a:pt x="125" y="139"/>
                </a:cubicBezTo>
                <a:cubicBezTo>
                  <a:pt x="128" y="138"/>
                  <a:pt x="131" y="137"/>
                  <a:pt x="133" y="136"/>
                </a:cubicBezTo>
                <a:cubicBezTo>
                  <a:pt x="133" y="137"/>
                  <a:pt x="133" y="137"/>
                  <a:pt x="133" y="137"/>
                </a:cubicBezTo>
                <a:cubicBezTo>
                  <a:pt x="133" y="141"/>
                  <a:pt x="133" y="145"/>
                  <a:pt x="133" y="149"/>
                </a:cubicBezTo>
                <a:cubicBezTo>
                  <a:pt x="133" y="149"/>
                  <a:pt x="132" y="149"/>
                  <a:pt x="132" y="149"/>
                </a:cubicBezTo>
                <a:cubicBezTo>
                  <a:pt x="130" y="150"/>
                  <a:pt x="128" y="151"/>
                  <a:pt x="127" y="152"/>
                </a:cubicBezTo>
                <a:moveTo>
                  <a:pt x="135" y="148"/>
                </a:moveTo>
                <a:cubicBezTo>
                  <a:pt x="135" y="144"/>
                  <a:pt x="135" y="140"/>
                  <a:pt x="135" y="137"/>
                </a:cubicBezTo>
                <a:cubicBezTo>
                  <a:pt x="135" y="136"/>
                  <a:pt x="135" y="136"/>
                  <a:pt x="134" y="136"/>
                </a:cubicBezTo>
                <a:cubicBezTo>
                  <a:pt x="137" y="135"/>
                  <a:pt x="140" y="134"/>
                  <a:pt x="142" y="133"/>
                </a:cubicBezTo>
                <a:cubicBezTo>
                  <a:pt x="141" y="134"/>
                  <a:pt x="141" y="134"/>
                  <a:pt x="141" y="134"/>
                </a:cubicBezTo>
                <a:cubicBezTo>
                  <a:pt x="141" y="138"/>
                  <a:pt x="141" y="142"/>
                  <a:pt x="141" y="146"/>
                </a:cubicBezTo>
                <a:cubicBezTo>
                  <a:pt x="139" y="147"/>
                  <a:pt x="137" y="147"/>
                  <a:pt x="135" y="148"/>
                </a:cubicBezTo>
                <a:moveTo>
                  <a:pt x="143" y="145"/>
                </a:moveTo>
                <a:cubicBezTo>
                  <a:pt x="143" y="141"/>
                  <a:pt x="143" y="138"/>
                  <a:pt x="143" y="134"/>
                </a:cubicBezTo>
                <a:cubicBezTo>
                  <a:pt x="144" y="133"/>
                  <a:pt x="143" y="133"/>
                  <a:pt x="143" y="133"/>
                </a:cubicBezTo>
                <a:cubicBezTo>
                  <a:pt x="145" y="132"/>
                  <a:pt x="147" y="131"/>
                  <a:pt x="148" y="131"/>
                </a:cubicBezTo>
                <a:cubicBezTo>
                  <a:pt x="149" y="135"/>
                  <a:pt x="149" y="139"/>
                  <a:pt x="150" y="142"/>
                </a:cubicBezTo>
                <a:cubicBezTo>
                  <a:pt x="149" y="143"/>
                  <a:pt x="148" y="143"/>
                  <a:pt x="146" y="144"/>
                </a:cubicBezTo>
                <a:cubicBezTo>
                  <a:pt x="145" y="144"/>
                  <a:pt x="144" y="145"/>
                  <a:pt x="143" y="145"/>
                </a:cubicBezTo>
                <a:moveTo>
                  <a:pt x="35" y="131"/>
                </a:moveTo>
                <a:cubicBezTo>
                  <a:pt x="33" y="129"/>
                  <a:pt x="32" y="128"/>
                  <a:pt x="31" y="125"/>
                </a:cubicBezTo>
                <a:cubicBezTo>
                  <a:pt x="32" y="125"/>
                  <a:pt x="32" y="125"/>
                  <a:pt x="32" y="125"/>
                </a:cubicBezTo>
                <a:cubicBezTo>
                  <a:pt x="33" y="125"/>
                  <a:pt x="35" y="124"/>
                  <a:pt x="36" y="124"/>
                </a:cubicBezTo>
                <a:cubicBezTo>
                  <a:pt x="36" y="125"/>
                  <a:pt x="36" y="126"/>
                  <a:pt x="36" y="127"/>
                </a:cubicBezTo>
                <a:cubicBezTo>
                  <a:pt x="36" y="128"/>
                  <a:pt x="36" y="129"/>
                  <a:pt x="36" y="130"/>
                </a:cubicBezTo>
                <a:cubicBezTo>
                  <a:pt x="35" y="131"/>
                  <a:pt x="35" y="131"/>
                  <a:pt x="35" y="131"/>
                </a:cubicBezTo>
                <a:moveTo>
                  <a:pt x="38" y="130"/>
                </a:moveTo>
                <a:cubicBezTo>
                  <a:pt x="38" y="129"/>
                  <a:pt x="38" y="128"/>
                  <a:pt x="38" y="127"/>
                </a:cubicBezTo>
                <a:cubicBezTo>
                  <a:pt x="38" y="126"/>
                  <a:pt x="38" y="124"/>
                  <a:pt x="38" y="123"/>
                </a:cubicBezTo>
                <a:cubicBezTo>
                  <a:pt x="38" y="123"/>
                  <a:pt x="38" y="123"/>
                  <a:pt x="38" y="123"/>
                </a:cubicBezTo>
                <a:cubicBezTo>
                  <a:pt x="39" y="123"/>
                  <a:pt x="40" y="122"/>
                  <a:pt x="41" y="122"/>
                </a:cubicBezTo>
                <a:cubicBezTo>
                  <a:pt x="41" y="124"/>
                  <a:pt x="42" y="126"/>
                  <a:pt x="42" y="128"/>
                </a:cubicBezTo>
                <a:cubicBezTo>
                  <a:pt x="40" y="129"/>
                  <a:pt x="39" y="129"/>
                  <a:pt x="38" y="130"/>
                </a:cubicBezTo>
                <a:moveTo>
                  <a:pt x="44" y="128"/>
                </a:moveTo>
                <a:cubicBezTo>
                  <a:pt x="44" y="125"/>
                  <a:pt x="43" y="123"/>
                  <a:pt x="43" y="121"/>
                </a:cubicBezTo>
                <a:cubicBezTo>
                  <a:pt x="46" y="120"/>
                  <a:pt x="50" y="119"/>
                  <a:pt x="53" y="118"/>
                </a:cubicBezTo>
                <a:cubicBezTo>
                  <a:pt x="53" y="120"/>
                  <a:pt x="52" y="122"/>
                  <a:pt x="52" y="125"/>
                </a:cubicBezTo>
                <a:cubicBezTo>
                  <a:pt x="48" y="126"/>
                  <a:pt x="46" y="127"/>
                  <a:pt x="44" y="128"/>
                </a:cubicBezTo>
                <a:moveTo>
                  <a:pt x="70" y="126"/>
                </a:moveTo>
                <a:cubicBezTo>
                  <a:pt x="71" y="123"/>
                  <a:pt x="72" y="119"/>
                  <a:pt x="73" y="116"/>
                </a:cubicBezTo>
                <a:cubicBezTo>
                  <a:pt x="73" y="116"/>
                  <a:pt x="73" y="116"/>
                  <a:pt x="73" y="116"/>
                </a:cubicBezTo>
                <a:cubicBezTo>
                  <a:pt x="73" y="118"/>
                  <a:pt x="74" y="120"/>
                  <a:pt x="75" y="122"/>
                </a:cubicBezTo>
                <a:cubicBezTo>
                  <a:pt x="75" y="122"/>
                  <a:pt x="76" y="123"/>
                  <a:pt x="76" y="124"/>
                </a:cubicBezTo>
                <a:cubicBezTo>
                  <a:pt x="74" y="125"/>
                  <a:pt x="72" y="125"/>
                  <a:pt x="70" y="126"/>
                </a:cubicBezTo>
                <a:moveTo>
                  <a:pt x="54" y="124"/>
                </a:moveTo>
                <a:cubicBezTo>
                  <a:pt x="55" y="122"/>
                  <a:pt x="55" y="119"/>
                  <a:pt x="55" y="117"/>
                </a:cubicBezTo>
                <a:cubicBezTo>
                  <a:pt x="58" y="116"/>
                  <a:pt x="60" y="115"/>
                  <a:pt x="63" y="114"/>
                </a:cubicBezTo>
                <a:cubicBezTo>
                  <a:pt x="62" y="117"/>
                  <a:pt x="62" y="119"/>
                  <a:pt x="62" y="121"/>
                </a:cubicBezTo>
                <a:cubicBezTo>
                  <a:pt x="61" y="122"/>
                  <a:pt x="60" y="122"/>
                  <a:pt x="58" y="122"/>
                </a:cubicBezTo>
                <a:cubicBezTo>
                  <a:pt x="57" y="123"/>
                  <a:pt x="57" y="123"/>
                  <a:pt x="56" y="123"/>
                </a:cubicBezTo>
                <a:cubicBezTo>
                  <a:pt x="55" y="124"/>
                  <a:pt x="55" y="124"/>
                  <a:pt x="55" y="124"/>
                </a:cubicBezTo>
                <a:cubicBezTo>
                  <a:pt x="54" y="124"/>
                  <a:pt x="54" y="124"/>
                  <a:pt x="54" y="124"/>
                </a:cubicBezTo>
                <a:moveTo>
                  <a:pt x="64" y="121"/>
                </a:moveTo>
                <a:cubicBezTo>
                  <a:pt x="64" y="118"/>
                  <a:pt x="64" y="116"/>
                  <a:pt x="65" y="114"/>
                </a:cubicBezTo>
                <a:cubicBezTo>
                  <a:pt x="66" y="113"/>
                  <a:pt x="68" y="113"/>
                  <a:pt x="69" y="112"/>
                </a:cubicBezTo>
                <a:cubicBezTo>
                  <a:pt x="70" y="113"/>
                  <a:pt x="70" y="113"/>
                  <a:pt x="70" y="114"/>
                </a:cubicBezTo>
                <a:cubicBezTo>
                  <a:pt x="71" y="114"/>
                  <a:pt x="71" y="114"/>
                  <a:pt x="71" y="114"/>
                </a:cubicBezTo>
                <a:cubicBezTo>
                  <a:pt x="70" y="117"/>
                  <a:pt x="69" y="121"/>
                  <a:pt x="69" y="124"/>
                </a:cubicBezTo>
                <a:cubicBezTo>
                  <a:pt x="68" y="123"/>
                  <a:pt x="68" y="123"/>
                  <a:pt x="68" y="123"/>
                </a:cubicBezTo>
                <a:cubicBezTo>
                  <a:pt x="68" y="122"/>
                  <a:pt x="67" y="121"/>
                  <a:pt x="66" y="121"/>
                </a:cubicBezTo>
                <a:cubicBezTo>
                  <a:pt x="66" y="121"/>
                  <a:pt x="66" y="121"/>
                  <a:pt x="66" y="121"/>
                </a:cubicBezTo>
                <a:cubicBezTo>
                  <a:pt x="66" y="121"/>
                  <a:pt x="66" y="121"/>
                  <a:pt x="66" y="121"/>
                </a:cubicBezTo>
                <a:cubicBezTo>
                  <a:pt x="66" y="121"/>
                  <a:pt x="66" y="121"/>
                  <a:pt x="66" y="121"/>
                </a:cubicBezTo>
                <a:cubicBezTo>
                  <a:pt x="66" y="120"/>
                  <a:pt x="65" y="120"/>
                  <a:pt x="65" y="120"/>
                </a:cubicBezTo>
                <a:cubicBezTo>
                  <a:pt x="65" y="120"/>
                  <a:pt x="64" y="121"/>
                  <a:pt x="64" y="121"/>
                </a:cubicBezTo>
                <a:moveTo>
                  <a:pt x="107" y="112"/>
                </a:moveTo>
                <a:cubicBezTo>
                  <a:pt x="107" y="111"/>
                  <a:pt x="106" y="110"/>
                  <a:pt x="106" y="109"/>
                </a:cubicBezTo>
                <a:cubicBezTo>
                  <a:pt x="106" y="108"/>
                  <a:pt x="105" y="107"/>
                  <a:pt x="105" y="106"/>
                </a:cubicBezTo>
                <a:cubicBezTo>
                  <a:pt x="105" y="105"/>
                  <a:pt x="105" y="104"/>
                  <a:pt x="105" y="104"/>
                </a:cubicBezTo>
                <a:cubicBezTo>
                  <a:pt x="105" y="103"/>
                  <a:pt x="105" y="103"/>
                  <a:pt x="105" y="103"/>
                </a:cubicBezTo>
                <a:cubicBezTo>
                  <a:pt x="105" y="102"/>
                  <a:pt x="105" y="100"/>
                  <a:pt x="106" y="97"/>
                </a:cubicBezTo>
                <a:cubicBezTo>
                  <a:pt x="106" y="97"/>
                  <a:pt x="107" y="97"/>
                  <a:pt x="107" y="96"/>
                </a:cubicBezTo>
                <a:cubicBezTo>
                  <a:pt x="109" y="99"/>
                  <a:pt x="109" y="102"/>
                  <a:pt x="109" y="105"/>
                </a:cubicBezTo>
                <a:cubicBezTo>
                  <a:pt x="109" y="105"/>
                  <a:pt x="108" y="105"/>
                  <a:pt x="108" y="105"/>
                </a:cubicBezTo>
                <a:cubicBezTo>
                  <a:pt x="107" y="106"/>
                  <a:pt x="107" y="106"/>
                  <a:pt x="107" y="107"/>
                </a:cubicBezTo>
                <a:cubicBezTo>
                  <a:pt x="107" y="107"/>
                  <a:pt x="107" y="107"/>
                  <a:pt x="107" y="107"/>
                </a:cubicBezTo>
                <a:cubicBezTo>
                  <a:pt x="107" y="109"/>
                  <a:pt x="107" y="110"/>
                  <a:pt x="107" y="112"/>
                </a:cubicBezTo>
                <a:moveTo>
                  <a:pt x="111" y="104"/>
                </a:moveTo>
                <a:cubicBezTo>
                  <a:pt x="111" y="101"/>
                  <a:pt x="110" y="98"/>
                  <a:pt x="109" y="96"/>
                </a:cubicBezTo>
                <a:cubicBezTo>
                  <a:pt x="111" y="95"/>
                  <a:pt x="112" y="95"/>
                  <a:pt x="113" y="94"/>
                </a:cubicBezTo>
                <a:cubicBezTo>
                  <a:pt x="114" y="94"/>
                  <a:pt x="115" y="94"/>
                  <a:pt x="115" y="94"/>
                </a:cubicBezTo>
                <a:cubicBezTo>
                  <a:pt x="115" y="95"/>
                  <a:pt x="115" y="96"/>
                  <a:pt x="115" y="97"/>
                </a:cubicBezTo>
                <a:cubicBezTo>
                  <a:pt x="115" y="99"/>
                  <a:pt x="115" y="100"/>
                  <a:pt x="115" y="102"/>
                </a:cubicBezTo>
                <a:cubicBezTo>
                  <a:pt x="114" y="103"/>
                  <a:pt x="113" y="103"/>
                  <a:pt x="111" y="104"/>
                </a:cubicBezTo>
                <a:moveTo>
                  <a:pt x="53" y="94"/>
                </a:moveTo>
                <a:cubicBezTo>
                  <a:pt x="53" y="94"/>
                  <a:pt x="53" y="94"/>
                  <a:pt x="53" y="94"/>
                </a:cubicBezTo>
                <a:cubicBezTo>
                  <a:pt x="53" y="94"/>
                  <a:pt x="53" y="94"/>
                  <a:pt x="53" y="94"/>
                </a:cubicBezTo>
                <a:moveTo>
                  <a:pt x="45" y="95"/>
                </a:moveTo>
                <a:cubicBezTo>
                  <a:pt x="45" y="94"/>
                  <a:pt x="45" y="93"/>
                  <a:pt x="45" y="92"/>
                </a:cubicBezTo>
                <a:cubicBezTo>
                  <a:pt x="46" y="93"/>
                  <a:pt x="47" y="94"/>
                  <a:pt x="47" y="94"/>
                </a:cubicBezTo>
                <a:cubicBezTo>
                  <a:pt x="47" y="95"/>
                  <a:pt x="46" y="95"/>
                  <a:pt x="45" y="95"/>
                </a:cubicBezTo>
                <a:moveTo>
                  <a:pt x="117" y="101"/>
                </a:moveTo>
                <a:cubicBezTo>
                  <a:pt x="117" y="100"/>
                  <a:pt x="117" y="99"/>
                  <a:pt x="117" y="97"/>
                </a:cubicBezTo>
                <a:cubicBezTo>
                  <a:pt x="117" y="96"/>
                  <a:pt x="117" y="94"/>
                  <a:pt x="117" y="93"/>
                </a:cubicBezTo>
                <a:cubicBezTo>
                  <a:pt x="119" y="92"/>
                  <a:pt x="122" y="92"/>
                  <a:pt x="124" y="91"/>
                </a:cubicBezTo>
                <a:cubicBezTo>
                  <a:pt x="124" y="92"/>
                  <a:pt x="124" y="92"/>
                  <a:pt x="124" y="92"/>
                </a:cubicBezTo>
                <a:cubicBezTo>
                  <a:pt x="124" y="94"/>
                  <a:pt x="124" y="97"/>
                  <a:pt x="123" y="99"/>
                </a:cubicBezTo>
                <a:cubicBezTo>
                  <a:pt x="121" y="100"/>
                  <a:pt x="119" y="101"/>
                  <a:pt x="117" y="101"/>
                </a:cubicBezTo>
                <a:moveTo>
                  <a:pt x="125" y="98"/>
                </a:moveTo>
                <a:cubicBezTo>
                  <a:pt x="126" y="96"/>
                  <a:pt x="126" y="94"/>
                  <a:pt x="126" y="92"/>
                </a:cubicBezTo>
                <a:cubicBezTo>
                  <a:pt x="126" y="91"/>
                  <a:pt x="126" y="91"/>
                  <a:pt x="126" y="90"/>
                </a:cubicBezTo>
                <a:cubicBezTo>
                  <a:pt x="128" y="90"/>
                  <a:pt x="129" y="89"/>
                  <a:pt x="131" y="89"/>
                </a:cubicBezTo>
                <a:cubicBezTo>
                  <a:pt x="131" y="91"/>
                  <a:pt x="130" y="94"/>
                  <a:pt x="130" y="97"/>
                </a:cubicBezTo>
                <a:cubicBezTo>
                  <a:pt x="129" y="97"/>
                  <a:pt x="127" y="98"/>
                  <a:pt x="125" y="98"/>
                </a:cubicBezTo>
                <a:moveTo>
                  <a:pt x="132" y="96"/>
                </a:moveTo>
                <a:cubicBezTo>
                  <a:pt x="133" y="93"/>
                  <a:pt x="133" y="91"/>
                  <a:pt x="133" y="88"/>
                </a:cubicBezTo>
                <a:cubicBezTo>
                  <a:pt x="134" y="88"/>
                  <a:pt x="135" y="88"/>
                  <a:pt x="135" y="87"/>
                </a:cubicBezTo>
                <a:cubicBezTo>
                  <a:pt x="136" y="89"/>
                  <a:pt x="136" y="91"/>
                  <a:pt x="136" y="93"/>
                </a:cubicBezTo>
                <a:cubicBezTo>
                  <a:pt x="136" y="94"/>
                  <a:pt x="136" y="95"/>
                  <a:pt x="136" y="95"/>
                </a:cubicBezTo>
                <a:cubicBezTo>
                  <a:pt x="136" y="95"/>
                  <a:pt x="136" y="95"/>
                  <a:pt x="136" y="95"/>
                </a:cubicBezTo>
                <a:cubicBezTo>
                  <a:pt x="134" y="95"/>
                  <a:pt x="133" y="96"/>
                  <a:pt x="132" y="96"/>
                </a:cubicBezTo>
                <a:moveTo>
                  <a:pt x="39" y="97"/>
                </a:moveTo>
                <a:cubicBezTo>
                  <a:pt x="39" y="96"/>
                  <a:pt x="39" y="96"/>
                  <a:pt x="39" y="96"/>
                </a:cubicBezTo>
                <a:cubicBezTo>
                  <a:pt x="39" y="93"/>
                  <a:pt x="39" y="90"/>
                  <a:pt x="39" y="87"/>
                </a:cubicBezTo>
                <a:cubicBezTo>
                  <a:pt x="41" y="88"/>
                  <a:pt x="42" y="90"/>
                  <a:pt x="44" y="91"/>
                </a:cubicBezTo>
                <a:cubicBezTo>
                  <a:pt x="44" y="91"/>
                  <a:pt x="44" y="91"/>
                  <a:pt x="44" y="91"/>
                </a:cubicBezTo>
                <a:cubicBezTo>
                  <a:pt x="43" y="93"/>
                  <a:pt x="43" y="94"/>
                  <a:pt x="43" y="96"/>
                </a:cubicBezTo>
                <a:cubicBezTo>
                  <a:pt x="42" y="96"/>
                  <a:pt x="41" y="96"/>
                  <a:pt x="40" y="97"/>
                </a:cubicBezTo>
                <a:cubicBezTo>
                  <a:pt x="39" y="97"/>
                  <a:pt x="39" y="97"/>
                  <a:pt x="39" y="97"/>
                </a:cubicBezTo>
                <a:moveTo>
                  <a:pt x="37" y="94"/>
                </a:moveTo>
                <a:cubicBezTo>
                  <a:pt x="35" y="92"/>
                  <a:pt x="33" y="90"/>
                  <a:pt x="31" y="88"/>
                </a:cubicBezTo>
                <a:cubicBezTo>
                  <a:pt x="31" y="85"/>
                  <a:pt x="30" y="81"/>
                  <a:pt x="30" y="78"/>
                </a:cubicBezTo>
                <a:cubicBezTo>
                  <a:pt x="33" y="81"/>
                  <a:pt x="35" y="83"/>
                  <a:pt x="37" y="85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9"/>
                  <a:pt x="37" y="91"/>
                  <a:pt x="37" y="94"/>
                </a:cubicBezTo>
                <a:moveTo>
                  <a:pt x="29" y="85"/>
                </a:moveTo>
                <a:cubicBezTo>
                  <a:pt x="27" y="84"/>
                  <a:pt x="25" y="82"/>
                  <a:pt x="24" y="81"/>
                </a:cubicBezTo>
                <a:cubicBezTo>
                  <a:pt x="23" y="80"/>
                  <a:pt x="23" y="80"/>
                  <a:pt x="23" y="80"/>
                </a:cubicBezTo>
                <a:cubicBezTo>
                  <a:pt x="23" y="80"/>
                  <a:pt x="23" y="80"/>
                  <a:pt x="23" y="80"/>
                </a:cubicBezTo>
                <a:cubicBezTo>
                  <a:pt x="23" y="77"/>
                  <a:pt x="23" y="74"/>
                  <a:pt x="23" y="71"/>
                </a:cubicBezTo>
                <a:cubicBezTo>
                  <a:pt x="25" y="73"/>
                  <a:pt x="26" y="75"/>
                  <a:pt x="28" y="76"/>
                </a:cubicBezTo>
                <a:cubicBezTo>
                  <a:pt x="28" y="77"/>
                  <a:pt x="28" y="77"/>
                  <a:pt x="28" y="77"/>
                </a:cubicBezTo>
                <a:cubicBezTo>
                  <a:pt x="28" y="80"/>
                  <a:pt x="28" y="83"/>
                  <a:pt x="29" y="85"/>
                </a:cubicBezTo>
                <a:moveTo>
                  <a:pt x="21" y="78"/>
                </a:moveTo>
                <a:cubicBezTo>
                  <a:pt x="19" y="76"/>
                  <a:pt x="17" y="74"/>
                  <a:pt x="16" y="73"/>
                </a:cubicBezTo>
                <a:cubicBezTo>
                  <a:pt x="16" y="70"/>
                  <a:pt x="15" y="66"/>
                  <a:pt x="15" y="63"/>
                </a:cubicBezTo>
                <a:cubicBezTo>
                  <a:pt x="17" y="65"/>
                  <a:pt x="19" y="67"/>
                  <a:pt x="21" y="69"/>
                </a:cubicBezTo>
                <a:cubicBezTo>
                  <a:pt x="21" y="72"/>
                  <a:pt x="21" y="75"/>
                  <a:pt x="21" y="78"/>
                </a:cubicBezTo>
                <a:moveTo>
                  <a:pt x="111" y="68"/>
                </a:moveTo>
                <a:cubicBezTo>
                  <a:pt x="112" y="65"/>
                  <a:pt x="113" y="62"/>
                  <a:pt x="113" y="59"/>
                </a:cubicBezTo>
                <a:cubicBezTo>
                  <a:pt x="114" y="61"/>
                  <a:pt x="114" y="64"/>
                  <a:pt x="115" y="66"/>
                </a:cubicBezTo>
                <a:cubicBezTo>
                  <a:pt x="113" y="67"/>
                  <a:pt x="112" y="67"/>
                  <a:pt x="111" y="68"/>
                </a:cubicBezTo>
                <a:moveTo>
                  <a:pt x="14" y="71"/>
                </a:moveTo>
                <a:cubicBezTo>
                  <a:pt x="13" y="71"/>
                  <a:pt x="13" y="70"/>
                  <a:pt x="12" y="70"/>
                </a:cubicBezTo>
                <a:cubicBezTo>
                  <a:pt x="12" y="69"/>
                  <a:pt x="11" y="69"/>
                  <a:pt x="11" y="68"/>
                </a:cubicBezTo>
                <a:cubicBezTo>
                  <a:pt x="9" y="63"/>
                  <a:pt x="7" y="61"/>
                  <a:pt x="7" y="59"/>
                </a:cubicBezTo>
                <a:cubicBezTo>
                  <a:pt x="6" y="57"/>
                  <a:pt x="6" y="56"/>
                  <a:pt x="5" y="53"/>
                </a:cubicBezTo>
                <a:cubicBezTo>
                  <a:pt x="7" y="56"/>
                  <a:pt x="10" y="58"/>
                  <a:pt x="12" y="61"/>
                </a:cubicBezTo>
                <a:cubicBezTo>
                  <a:pt x="13" y="64"/>
                  <a:pt x="13" y="68"/>
                  <a:pt x="14" y="71"/>
                </a:cubicBezTo>
                <a:moveTo>
                  <a:pt x="116" y="63"/>
                </a:moveTo>
                <a:cubicBezTo>
                  <a:pt x="116" y="60"/>
                  <a:pt x="115" y="57"/>
                  <a:pt x="114" y="55"/>
                </a:cubicBezTo>
                <a:cubicBezTo>
                  <a:pt x="115" y="51"/>
                  <a:pt x="116" y="47"/>
                  <a:pt x="117" y="43"/>
                </a:cubicBezTo>
                <a:cubicBezTo>
                  <a:pt x="117" y="46"/>
                  <a:pt x="118" y="49"/>
                  <a:pt x="118" y="53"/>
                </a:cubicBezTo>
                <a:cubicBezTo>
                  <a:pt x="119" y="53"/>
                  <a:pt x="119" y="53"/>
                  <a:pt x="119" y="53"/>
                </a:cubicBezTo>
                <a:cubicBezTo>
                  <a:pt x="118" y="56"/>
                  <a:pt x="117" y="60"/>
                  <a:pt x="116" y="63"/>
                </a:cubicBezTo>
                <a:moveTo>
                  <a:pt x="120" y="48"/>
                </a:moveTo>
                <a:cubicBezTo>
                  <a:pt x="119" y="45"/>
                  <a:pt x="119" y="41"/>
                  <a:pt x="118" y="37"/>
                </a:cubicBezTo>
                <a:cubicBezTo>
                  <a:pt x="119" y="33"/>
                  <a:pt x="120" y="30"/>
                  <a:pt x="121" y="26"/>
                </a:cubicBezTo>
                <a:cubicBezTo>
                  <a:pt x="122" y="30"/>
                  <a:pt x="122" y="34"/>
                  <a:pt x="122" y="37"/>
                </a:cubicBezTo>
                <a:cubicBezTo>
                  <a:pt x="121" y="41"/>
                  <a:pt x="120" y="45"/>
                  <a:pt x="120" y="48"/>
                </a:cubicBezTo>
                <a:moveTo>
                  <a:pt x="124" y="32"/>
                </a:moveTo>
                <a:cubicBezTo>
                  <a:pt x="123" y="28"/>
                  <a:pt x="123" y="25"/>
                  <a:pt x="122" y="22"/>
                </a:cubicBezTo>
                <a:cubicBezTo>
                  <a:pt x="122" y="19"/>
                  <a:pt x="123" y="17"/>
                  <a:pt x="123" y="14"/>
                </a:cubicBezTo>
                <a:cubicBezTo>
                  <a:pt x="124" y="17"/>
                  <a:pt x="124" y="21"/>
                  <a:pt x="124" y="24"/>
                </a:cubicBezTo>
                <a:cubicBezTo>
                  <a:pt x="124" y="25"/>
                  <a:pt x="124" y="25"/>
                  <a:pt x="124" y="26"/>
                </a:cubicBezTo>
                <a:cubicBezTo>
                  <a:pt x="124" y="28"/>
                  <a:pt x="124" y="30"/>
                  <a:pt x="124" y="32"/>
                </a:cubicBezTo>
                <a:moveTo>
                  <a:pt x="78" y="85"/>
                </a:moveTo>
                <a:cubicBezTo>
                  <a:pt x="79" y="85"/>
                  <a:pt x="79" y="85"/>
                  <a:pt x="79" y="85"/>
                </a:cubicBezTo>
                <a:cubicBezTo>
                  <a:pt x="80" y="85"/>
                  <a:pt x="80" y="84"/>
                  <a:pt x="80" y="83"/>
                </a:cubicBezTo>
                <a:cubicBezTo>
                  <a:pt x="80" y="79"/>
                  <a:pt x="80" y="76"/>
                  <a:pt x="80" y="72"/>
                </a:cubicBezTo>
                <a:cubicBezTo>
                  <a:pt x="80" y="55"/>
                  <a:pt x="82" y="38"/>
                  <a:pt x="84" y="20"/>
                </a:cubicBezTo>
                <a:cubicBezTo>
                  <a:pt x="97" y="15"/>
                  <a:pt x="109" y="10"/>
                  <a:pt x="121" y="5"/>
                </a:cubicBezTo>
                <a:cubicBezTo>
                  <a:pt x="116" y="27"/>
                  <a:pt x="112" y="48"/>
                  <a:pt x="107" y="70"/>
                </a:cubicBezTo>
                <a:cubicBezTo>
                  <a:pt x="106" y="70"/>
                  <a:pt x="106" y="71"/>
                  <a:pt x="106" y="71"/>
                </a:cubicBezTo>
                <a:cubicBezTo>
                  <a:pt x="107" y="72"/>
                  <a:pt x="107" y="72"/>
                  <a:pt x="108" y="73"/>
                </a:cubicBezTo>
                <a:cubicBezTo>
                  <a:pt x="108" y="73"/>
                  <a:pt x="108" y="73"/>
                  <a:pt x="108" y="73"/>
                </a:cubicBezTo>
                <a:cubicBezTo>
                  <a:pt x="108" y="73"/>
                  <a:pt x="108" y="73"/>
                  <a:pt x="108" y="73"/>
                </a:cubicBezTo>
                <a:cubicBezTo>
                  <a:pt x="108" y="73"/>
                  <a:pt x="108" y="73"/>
                  <a:pt x="108" y="73"/>
                </a:cubicBezTo>
                <a:cubicBezTo>
                  <a:pt x="108" y="73"/>
                  <a:pt x="108" y="73"/>
                  <a:pt x="109" y="73"/>
                </a:cubicBezTo>
                <a:cubicBezTo>
                  <a:pt x="109" y="73"/>
                  <a:pt x="109" y="73"/>
                  <a:pt x="110" y="72"/>
                </a:cubicBezTo>
                <a:cubicBezTo>
                  <a:pt x="117" y="70"/>
                  <a:pt x="124" y="67"/>
                  <a:pt x="131" y="64"/>
                </a:cubicBezTo>
                <a:cubicBezTo>
                  <a:pt x="133" y="70"/>
                  <a:pt x="134" y="76"/>
                  <a:pt x="135" y="82"/>
                </a:cubicBezTo>
                <a:cubicBezTo>
                  <a:pt x="135" y="82"/>
                  <a:pt x="134" y="83"/>
                  <a:pt x="134" y="83"/>
                </a:cubicBezTo>
                <a:cubicBezTo>
                  <a:pt x="127" y="86"/>
                  <a:pt x="119" y="88"/>
                  <a:pt x="112" y="90"/>
                </a:cubicBezTo>
                <a:cubicBezTo>
                  <a:pt x="109" y="91"/>
                  <a:pt x="106" y="92"/>
                  <a:pt x="103" y="94"/>
                </a:cubicBezTo>
                <a:cubicBezTo>
                  <a:pt x="103" y="94"/>
                  <a:pt x="103" y="94"/>
                  <a:pt x="103" y="94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2" y="96"/>
                  <a:pt x="102" y="96"/>
                  <a:pt x="102" y="96"/>
                </a:cubicBezTo>
                <a:cubicBezTo>
                  <a:pt x="102" y="96"/>
                  <a:pt x="102" y="96"/>
                  <a:pt x="102" y="96"/>
                </a:cubicBezTo>
                <a:cubicBezTo>
                  <a:pt x="102" y="98"/>
                  <a:pt x="101" y="100"/>
                  <a:pt x="101" y="103"/>
                </a:cubicBezTo>
                <a:cubicBezTo>
                  <a:pt x="101" y="104"/>
                  <a:pt x="101" y="104"/>
                  <a:pt x="101" y="105"/>
                </a:cubicBezTo>
                <a:cubicBezTo>
                  <a:pt x="101" y="105"/>
                  <a:pt x="101" y="106"/>
                  <a:pt x="101" y="107"/>
                </a:cubicBezTo>
                <a:cubicBezTo>
                  <a:pt x="102" y="109"/>
                  <a:pt x="102" y="110"/>
                  <a:pt x="103" y="112"/>
                </a:cubicBezTo>
                <a:cubicBezTo>
                  <a:pt x="103" y="113"/>
                  <a:pt x="103" y="114"/>
                  <a:pt x="103" y="115"/>
                </a:cubicBezTo>
                <a:cubicBezTo>
                  <a:pt x="103" y="115"/>
                  <a:pt x="103" y="116"/>
                  <a:pt x="104" y="116"/>
                </a:cubicBezTo>
                <a:cubicBezTo>
                  <a:pt x="104" y="117"/>
                  <a:pt x="105" y="117"/>
                  <a:pt x="105" y="117"/>
                </a:cubicBezTo>
                <a:cubicBezTo>
                  <a:pt x="106" y="117"/>
                  <a:pt x="106" y="117"/>
                  <a:pt x="106" y="117"/>
                </a:cubicBezTo>
                <a:cubicBezTo>
                  <a:pt x="106" y="117"/>
                  <a:pt x="106" y="117"/>
                  <a:pt x="106" y="117"/>
                </a:cubicBezTo>
                <a:cubicBezTo>
                  <a:pt x="106" y="117"/>
                  <a:pt x="106" y="117"/>
                  <a:pt x="106" y="117"/>
                </a:cubicBezTo>
                <a:cubicBezTo>
                  <a:pt x="106" y="117"/>
                  <a:pt x="106" y="117"/>
                  <a:pt x="106" y="117"/>
                </a:cubicBezTo>
                <a:cubicBezTo>
                  <a:pt x="119" y="112"/>
                  <a:pt x="127" y="110"/>
                  <a:pt x="133" y="108"/>
                </a:cubicBezTo>
                <a:cubicBezTo>
                  <a:pt x="136" y="107"/>
                  <a:pt x="138" y="106"/>
                  <a:pt x="139" y="105"/>
                </a:cubicBezTo>
                <a:cubicBezTo>
                  <a:pt x="140" y="105"/>
                  <a:pt x="140" y="105"/>
                  <a:pt x="141" y="105"/>
                </a:cubicBezTo>
                <a:cubicBezTo>
                  <a:pt x="142" y="108"/>
                  <a:pt x="144" y="113"/>
                  <a:pt x="145" y="118"/>
                </a:cubicBezTo>
                <a:cubicBezTo>
                  <a:pt x="146" y="121"/>
                  <a:pt x="147" y="124"/>
                  <a:pt x="148" y="126"/>
                </a:cubicBezTo>
                <a:cubicBezTo>
                  <a:pt x="147" y="127"/>
                  <a:pt x="144" y="128"/>
                  <a:pt x="141" y="129"/>
                </a:cubicBezTo>
                <a:cubicBezTo>
                  <a:pt x="136" y="131"/>
                  <a:pt x="127" y="134"/>
                  <a:pt x="115" y="139"/>
                </a:cubicBezTo>
                <a:cubicBezTo>
                  <a:pt x="115" y="139"/>
                  <a:pt x="115" y="139"/>
                  <a:pt x="115" y="139"/>
                </a:cubicBezTo>
                <a:cubicBezTo>
                  <a:pt x="115" y="139"/>
                  <a:pt x="115" y="139"/>
                  <a:pt x="115" y="139"/>
                </a:cubicBezTo>
                <a:cubicBezTo>
                  <a:pt x="114" y="139"/>
                  <a:pt x="114" y="139"/>
                  <a:pt x="114" y="139"/>
                </a:cubicBezTo>
                <a:cubicBezTo>
                  <a:pt x="113" y="139"/>
                  <a:pt x="112" y="141"/>
                  <a:pt x="113" y="142"/>
                </a:cubicBezTo>
                <a:cubicBezTo>
                  <a:pt x="113" y="142"/>
                  <a:pt x="114" y="143"/>
                  <a:pt x="114" y="143"/>
                </a:cubicBezTo>
                <a:cubicBezTo>
                  <a:pt x="118" y="153"/>
                  <a:pt x="121" y="159"/>
                  <a:pt x="124" y="169"/>
                </a:cubicBezTo>
                <a:cubicBezTo>
                  <a:pt x="116" y="169"/>
                  <a:pt x="108" y="172"/>
                  <a:pt x="101" y="178"/>
                </a:cubicBezTo>
                <a:cubicBezTo>
                  <a:pt x="97" y="167"/>
                  <a:pt x="95" y="161"/>
                  <a:pt x="91" y="150"/>
                </a:cubicBezTo>
                <a:cubicBezTo>
                  <a:pt x="90" y="149"/>
                  <a:pt x="90" y="148"/>
                  <a:pt x="89" y="148"/>
                </a:cubicBezTo>
                <a:cubicBezTo>
                  <a:pt x="89" y="148"/>
                  <a:pt x="88" y="148"/>
                  <a:pt x="88" y="148"/>
                </a:cubicBezTo>
                <a:cubicBezTo>
                  <a:pt x="88" y="149"/>
                  <a:pt x="88" y="149"/>
                  <a:pt x="88" y="149"/>
                </a:cubicBezTo>
                <a:cubicBezTo>
                  <a:pt x="88" y="149"/>
                  <a:pt x="88" y="149"/>
                  <a:pt x="88" y="149"/>
                </a:cubicBezTo>
                <a:cubicBezTo>
                  <a:pt x="66" y="156"/>
                  <a:pt x="54" y="160"/>
                  <a:pt x="49" y="162"/>
                </a:cubicBezTo>
                <a:cubicBezTo>
                  <a:pt x="48" y="154"/>
                  <a:pt x="46" y="147"/>
                  <a:pt x="43" y="140"/>
                </a:cubicBezTo>
                <a:cubicBezTo>
                  <a:pt x="44" y="140"/>
                  <a:pt x="44" y="139"/>
                  <a:pt x="44" y="139"/>
                </a:cubicBezTo>
                <a:cubicBezTo>
                  <a:pt x="49" y="138"/>
                  <a:pt x="60" y="134"/>
                  <a:pt x="79" y="127"/>
                </a:cubicBezTo>
                <a:cubicBezTo>
                  <a:pt x="79" y="127"/>
                  <a:pt x="79" y="127"/>
                  <a:pt x="79" y="127"/>
                </a:cubicBezTo>
                <a:cubicBezTo>
                  <a:pt x="79" y="127"/>
                  <a:pt x="79" y="127"/>
                  <a:pt x="79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81" y="126"/>
                  <a:pt x="81" y="125"/>
                  <a:pt x="81" y="124"/>
                </a:cubicBezTo>
                <a:cubicBezTo>
                  <a:pt x="81" y="124"/>
                  <a:pt x="80" y="124"/>
                  <a:pt x="80" y="123"/>
                </a:cubicBezTo>
                <a:cubicBezTo>
                  <a:pt x="80" y="122"/>
                  <a:pt x="79" y="120"/>
                  <a:pt x="78" y="118"/>
                </a:cubicBezTo>
                <a:cubicBezTo>
                  <a:pt x="77" y="117"/>
                  <a:pt x="77" y="116"/>
                  <a:pt x="76" y="115"/>
                </a:cubicBezTo>
                <a:cubicBezTo>
                  <a:pt x="76" y="114"/>
                  <a:pt x="75" y="113"/>
                  <a:pt x="75" y="112"/>
                </a:cubicBezTo>
                <a:cubicBezTo>
                  <a:pt x="74" y="112"/>
                  <a:pt x="74" y="111"/>
                  <a:pt x="73" y="111"/>
                </a:cubicBezTo>
                <a:cubicBezTo>
                  <a:pt x="73" y="110"/>
                  <a:pt x="72" y="110"/>
                  <a:pt x="72" y="110"/>
                </a:cubicBezTo>
                <a:cubicBezTo>
                  <a:pt x="72" y="110"/>
                  <a:pt x="72" y="110"/>
                  <a:pt x="72" y="110"/>
                </a:cubicBezTo>
                <a:cubicBezTo>
                  <a:pt x="72" y="109"/>
                  <a:pt x="71" y="108"/>
                  <a:pt x="70" y="108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0" y="108"/>
                  <a:pt x="69" y="108"/>
                  <a:pt x="69" y="108"/>
                </a:cubicBezTo>
                <a:cubicBezTo>
                  <a:pt x="68" y="108"/>
                  <a:pt x="68" y="108"/>
                  <a:pt x="67" y="108"/>
                </a:cubicBezTo>
                <a:cubicBezTo>
                  <a:pt x="67" y="109"/>
                  <a:pt x="67" y="109"/>
                  <a:pt x="67" y="109"/>
                </a:cubicBezTo>
                <a:cubicBezTo>
                  <a:pt x="53" y="113"/>
                  <a:pt x="43" y="116"/>
                  <a:pt x="31" y="121"/>
                </a:cubicBezTo>
                <a:cubicBezTo>
                  <a:pt x="30" y="116"/>
                  <a:pt x="28" y="110"/>
                  <a:pt x="28" y="104"/>
                </a:cubicBezTo>
                <a:cubicBezTo>
                  <a:pt x="31" y="103"/>
                  <a:pt x="35" y="102"/>
                  <a:pt x="37" y="101"/>
                </a:cubicBezTo>
                <a:cubicBezTo>
                  <a:pt x="38" y="102"/>
                  <a:pt x="38" y="102"/>
                  <a:pt x="38" y="102"/>
                </a:cubicBezTo>
                <a:cubicBezTo>
                  <a:pt x="38" y="102"/>
                  <a:pt x="38" y="102"/>
                  <a:pt x="38" y="102"/>
                </a:cubicBezTo>
                <a:cubicBezTo>
                  <a:pt x="38" y="102"/>
                  <a:pt x="39" y="102"/>
                  <a:pt x="39" y="101"/>
                </a:cubicBezTo>
                <a:cubicBezTo>
                  <a:pt x="39" y="101"/>
                  <a:pt x="39" y="101"/>
                  <a:pt x="39" y="101"/>
                </a:cubicBezTo>
                <a:cubicBezTo>
                  <a:pt x="40" y="101"/>
                  <a:pt x="40" y="101"/>
                  <a:pt x="41" y="101"/>
                </a:cubicBezTo>
                <a:cubicBezTo>
                  <a:pt x="45" y="100"/>
                  <a:pt x="48" y="99"/>
                  <a:pt x="52" y="97"/>
                </a:cubicBezTo>
                <a:cubicBezTo>
                  <a:pt x="52" y="97"/>
                  <a:pt x="52" y="97"/>
                  <a:pt x="52" y="97"/>
                </a:cubicBezTo>
                <a:cubicBezTo>
                  <a:pt x="52" y="97"/>
                  <a:pt x="52" y="97"/>
                  <a:pt x="52" y="97"/>
                </a:cubicBezTo>
                <a:cubicBezTo>
                  <a:pt x="52" y="97"/>
                  <a:pt x="52" y="97"/>
                  <a:pt x="52" y="97"/>
                </a:cubicBezTo>
                <a:cubicBezTo>
                  <a:pt x="52" y="97"/>
                  <a:pt x="52" y="97"/>
                  <a:pt x="52" y="97"/>
                </a:cubicBezTo>
                <a:cubicBezTo>
                  <a:pt x="52" y="96"/>
                  <a:pt x="52" y="96"/>
                  <a:pt x="52" y="96"/>
                </a:cubicBezTo>
                <a:cubicBezTo>
                  <a:pt x="53" y="96"/>
                  <a:pt x="53" y="96"/>
                  <a:pt x="53" y="96"/>
                </a:cubicBezTo>
                <a:cubicBezTo>
                  <a:pt x="53" y="96"/>
                  <a:pt x="53" y="95"/>
                  <a:pt x="53" y="95"/>
                </a:cubicBezTo>
                <a:cubicBezTo>
                  <a:pt x="53" y="94"/>
                  <a:pt x="53" y="94"/>
                  <a:pt x="53" y="93"/>
                </a:cubicBezTo>
                <a:cubicBezTo>
                  <a:pt x="52" y="93"/>
                  <a:pt x="52" y="93"/>
                  <a:pt x="52" y="93"/>
                </a:cubicBezTo>
                <a:cubicBezTo>
                  <a:pt x="37" y="80"/>
                  <a:pt x="19" y="62"/>
                  <a:pt x="5" y="47"/>
                </a:cubicBezTo>
                <a:cubicBezTo>
                  <a:pt x="6" y="46"/>
                  <a:pt x="9" y="45"/>
                  <a:pt x="11" y="44"/>
                </a:cubicBezTo>
                <a:cubicBezTo>
                  <a:pt x="16" y="42"/>
                  <a:pt x="22" y="41"/>
                  <a:pt x="26" y="40"/>
                </a:cubicBezTo>
                <a:cubicBezTo>
                  <a:pt x="29" y="39"/>
                  <a:pt x="31" y="39"/>
                  <a:pt x="32" y="38"/>
                </a:cubicBezTo>
                <a:cubicBezTo>
                  <a:pt x="32" y="38"/>
                  <a:pt x="33" y="38"/>
                  <a:pt x="33" y="38"/>
                </a:cubicBezTo>
                <a:cubicBezTo>
                  <a:pt x="34" y="39"/>
                  <a:pt x="36" y="41"/>
                  <a:pt x="38" y="43"/>
                </a:cubicBezTo>
                <a:cubicBezTo>
                  <a:pt x="43" y="48"/>
                  <a:pt x="51" y="56"/>
                  <a:pt x="59" y="64"/>
                </a:cubicBezTo>
                <a:cubicBezTo>
                  <a:pt x="66" y="72"/>
                  <a:pt x="73" y="80"/>
                  <a:pt x="77" y="84"/>
                </a:cubicBezTo>
                <a:cubicBezTo>
                  <a:pt x="77" y="85"/>
                  <a:pt x="78" y="85"/>
                  <a:pt x="78" y="85"/>
                </a:cubicBezTo>
                <a:moveTo>
                  <a:pt x="124" y="0"/>
                </a:moveTo>
                <a:cubicBezTo>
                  <a:pt x="124" y="0"/>
                  <a:pt x="124" y="0"/>
                  <a:pt x="123" y="0"/>
                </a:cubicBezTo>
                <a:cubicBezTo>
                  <a:pt x="109" y="6"/>
                  <a:pt x="96" y="11"/>
                  <a:pt x="82" y="17"/>
                </a:cubicBezTo>
                <a:cubicBezTo>
                  <a:pt x="81" y="17"/>
                  <a:pt x="81" y="18"/>
                  <a:pt x="81" y="19"/>
                </a:cubicBezTo>
                <a:cubicBezTo>
                  <a:pt x="78" y="36"/>
                  <a:pt x="76" y="54"/>
                  <a:pt x="76" y="72"/>
                </a:cubicBezTo>
                <a:cubicBezTo>
                  <a:pt x="76" y="74"/>
                  <a:pt x="76" y="76"/>
                  <a:pt x="76" y="77"/>
                </a:cubicBezTo>
                <a:cubicBezTo>
                  <a:pt x="71" y="71"/>
                  <a:pt x="62" y="62"/>
                  <a:pt x="54" y="54"/>
                </a:cubicBezTo>
                <a:cubicBezTo>
                  <a:pt x="44" y="43"/>
                  <a:pt x="35" y="34"/>
                  <a:pt x="35" y="34"/>
                </a:cubicBezTo>
                <a:cubicBezTo>
                  <a:pt x="35" y="34"/>
                  <a:pt x="34" y="34"/>
                  <a:pt x="34" y="34"/>
                </a:cubicBezTo>
                <a:cubicBezTo>
                  <a:pt x="34" y="34"/>
                  <a:pt x="34" y="34"/>
                  <a:pt x="34" y="34"/>
                </a:cubicBezTo>
                <a:cubicBezTo>
                  <a:pt x="33" y="34"/>
                  <a:pt x="27" y="35"/>
                  <a:pt x="20" y="37"/>
                </a:cubicBezTo>
                <a:cubicBezTo>
                  <a:pt x="17" y="38"/>
                  <a:pt x="13" y="39"/>
                  <a:pt x="9" y="40"/>
                </a:cubicBezTo>
                <a:cubicBezTo>
                  <a:pt x="6" y="42"/>
                  <a:pt x="3" y="44"/>
                  <a:pt x="1" y="46"/>
                </a:cubicBezTo>
                <a:cubicBezTo>
                  <a:pt x="0" y="46"/>
                  <a:pt x="0" y="47"/>
                  <a:pt x="0" y="48"/>
                </a:cubicBezTo>
                <a:cubicBezTo>
                  <a:pt x="0" y="48"/>
                  <a:pt x="0" y="49"/>
                  <a:pt x="0" y="49"/>
                </a:cubicBezTo>
                <a:cubicBezTo>
                  <a:pt x="1" y="55"/>
                  <a:pt x="2" y="57"/>
                  <a:pt x="3" y="60"/>
                </a:cubicBezTo>
                <a:cubicBezTo>
                  <a:pt x="3" y="61"/>
                  <a:pt x="4" y="63"/>
                  <a:pt x="5" y="64"/>
                </a:cubicBezTo>
                <a:cubicBezTo>
                  <a:pt x="5" y="65"/>
                  <a:pt x="5" y="65"/>
                  <a:pt x="5" y="65"/>
                </a:cubicBezTo>
                <a:cubicBezTo>
                  <a:pt x="5" y="65"/>
                  <a:pt x="5" y="65"/>
                  <a:pt x="5" y="65"/>
                </a:cubicBezTo>
                <a:cubicBezTo>
                  <a:pt x="5" y="66"/>
                  <a:pt x="5" y="66"/>
                  <a:pt x="5" y="67"/>
                </a:cubicBezTo>
                <a:cubicBezTo>
                  <a:pt x="5" y="68"/>
                  <a:pt x="6" y="69"/>
                  <a:pt x="7" y="70"/>
                </a:cubicBezTo>
                <a:cubicBezTo>
                  <a:pt x="8" y="71"/>
                  <a:pt x="8" y="71"/>
                  <a:pt x="8" y="71"/>
                </a:cubicBezTo>
                <a:cubicBezTo>
                  <a:pt x="8" y="71"/>
                  <a:pt x="8" y="71"/>
                  <a:pt x="8" y="71"/>
                </a:cubicBezTo>
                <a:cubicBezTo>
                  <a:pt x="8" y="72"/>
                  <a:pt x="9" y="72"/>
                  <a:pt x="9" y="73"/>
                </a:cubicBezTo>
                <a:cubicBezTo>
                  <a:pt x="14" y="77"/>
                  <a:pt x="21" y="83"/>
                  <a:pt x="29" y="92"/>
                </a:cubicBezTo>
                <a:cubicBezTo>
                  <a:pt x="29" y="92"/>
                  <a:pt x="29" y="93"/>
                  <a:pt x="29" y="93"/>
                </a:cubicBezTo>
                <a:cubicBezTo>
                  <a:pt x="29" y="94"/>
                  <a:pt x="30" y="94"/>
                  <a:pt x="30" y="94"/>
                </a:cubicBezTo>
                <a:cubicBezTo>
                  <a:pt x="30" y="94"/>
                  <a:pt x="30" y="94"/>
                  <a:pt x="30" y="94"/>
                </a:cubicBezTo>
                <a:cubicBezTo>
                  <a:pt x="31" y="94"/>
                  <a:pt x="31" y="94"/>
                  <a:pt x="31" y="94"/>
                </a:cubicBezTo>
                <a:cubicBezTo>
                  <a:pt x="32" y="95"/>
                  <a:pt x="34" y="96"/>
                  <a:pt x="35" y="98"/>
                </a:cubicBezTo>
                <a:cubicBezTo>
                  <a:pt x="32" y="99"/>
                  <a:pt x="29" y="100"/>
                  <a:pt x="25" y="101"/>
                </a:cubicBezTo>
                <a:cubicBezTo>
                  <a:pt x="24" y="102"/>
                  <a:pt x="23" y="102"/>
                  <a:pt x="23" y="103"/>
                </a:cubicBezTo>
                <a:cubicBezTo>
                  <a:pt x="24" y="110"/>
                  <a:pt x="26" y="117"/>
                  <a:pt x="28" y="123"/>
                </a:cubicBezTo>
                <a:cubicBezTo>
                  <a:pt x="27" y="124"/>
                  <a:pt x="27" y="124"/>
                  <a:pt x="27" y="125"/>
                </a:cubicBezTo>
                <a:cubicBezTo>
                  <a:pt x="28" y="129"/>
                  <a:pt x="30" y="132"/>
                  <a:pt x="33" y="135"/>
                </a:cubicBezTo>
                <a:cubicBezTo>
                  <a:pt x="33" y="135"/>
                  <a:pt x="34" y="135"/>
                  <a:pt x="34" y="135"/>
                </a:cubicBezTo>
                <a:cubicBezTo>
                  <a:pt x="34" y="135"/>
                  <a:pt x="35" y="135"/>
                  <a:pt x="35" y="135"/>
                </a:cubicBezTo>
                <a:cubicBezTo>
                  <a:pt x="38" y="134"/>
                  <a:pt x="41" y="133"/>
                  <a:pt x="43" y="132"/>
                </a:cubicBezTo>
                <a:cubicBezTo>
                  <a:pt x="46" y="131"/>
                  <a:pt x="49" y="130"/>
                  <a:pt x="56" y="128"/>
                </a:cubicBezTo>
                <a:cubicBezTo>
                  <a:pt x="56" y="128"/>
                  <a:pt x="57" y="127"/>
                  <a:pt x="58" y="127"/>
                </a:cubicBezTo>
                <a:cubicBezTo>
                  <a:pt x="59" y="127"/>
                  <a:pt x="61" y="126"/>
                  <a:pt x="62" y="125"/>
                </a:cubicBezTo>
                <a:cubicBezTo>
                  <a:pt x="63" y="125"/>
                  <a:pt x="64" y="125"/>
                  <a:pt x="64" y="125"/>
                </a:cubicBezTo>
                <a:cubicBezTo>
                  <a:pt x="65" y="125"/>
                  <a:pt x="65" y="125"/>
                  <a:pt x="65" y="125"/>
                </a:cubicBezTo>
                <a:cubicBezTo>
                  <a:pt x="65" y="125"/>
                  <a:pt x="65" y="125"/>
                  <a:pt x="65" y="125"/>
                </a:cubicBezTo>
                <a:cubicBezTo>
                  <a:pt x="65" y="125"/>
                  <a:pt x="65" y="126"/>
                  <a:pt x="65" y="126"/>
                </a:cubicBezTo>
                <a:cubicBezTo>
                  <a:pt x="66" y="127"/>
                  <a:pt x="66" y="127"/>
                  <a:pt x="66" y="127"/>
                </a:cubicBezTo>
                <a:cubicBezTo>
                  <a:pt x="59" y="130"/>
                  <a:pt x="54" y="132"/>
                  <a:pt x="50" y="133"/>
                </a:cubicBezTo>
                <a:cubicBezTo>
                  <a:pt x="47" y="134"/>
                  <a:pt x="45" y="135"/>
                  <a:pt x="43" y="135"/>
                </a:cubicBezTo>
                <a:cubicBezTo>
                  <a:pt x="42" y="136"/>
                  <a:pt x="40" y="136"/>
                  <a:pt x="40" y="136"/>
                </a:cubicBezTo>
                <a:cubicBezTo>
                  <a:pt x="40" y="136"/>
                  <a:pt x="39" y="137"/>
                  <a:pt x="39" y="137"/>
                </a:cubicBezTo>
                <a:cubicBezTo>
                  <a:pt x="39" y="138"/>
                  <a:pt x="39" y="138"/>
                  <a:pt x="39" y="139"/>
                </a:cubicBezTo>
                <a:cubicBezTo>
                  <a:pt x="41" y="146"/>
                  <a:pt x="44" y="155"/>
                  <a:pt x="46" y="162"/>
                </a:cubicBezTo>
                <a:cubicBezTo>
                  <a:pt x="45" y="162"/>
                  <a:pt x="45" y="162"/>
                  <a:pt x="45" y="162"/>
                </a:cubicBezTo>
                <a:cubicBezTo>
                  <a:pt x="45" y="163"/>
                  <a:pt x="45" y="164"/>
                  <a:pt x="46" y="165"/>
                </a:cubicBezTo>
                <a:cubicBezTo>
                  <a:pt x="50" y="169"/>
                  <a:pt x="53" y="174"/>
                  <a:pt x="56" y="179"/>
                </a:cubicBezTo>
                <a:cubicBezTo>
                  <a:pt x="56" y="180"/>
                  <a:pt x="57" y="180"/>
                  <a:pt x="58" y="180"/>
                </a:cubicBezTo>
                <a:cubicBezTo>
                  <a:pt x="58" y="180"/>
                  <a:pt x="58" y="180"/>
                  <a:pt x="58" y="180"/>
                </a:cubicBezTo>
                <a:cubicBezTo>
                  <a:pt x="69" y="175"/>
                  <a:pt x="77" y="171"/>
                  <a:pt x="88" y="169"/>
                </a:cubicBezTo>
                <a:cubicBezTo>
                  <a:pt x="91" y="173"/>
                  <a:pt x="94" y="178"/>
                  <a:pt x="96" y="184"/>
                </a:cubicBezTo>
                <a:cubicBezTo>
                  <a:pt x="99" y="191"/>
                  <a:pt x="102" y="198"/>
                  <a:pt x="104" y="202"/>
                </a:cubicBezTo>
                <a:cubicBezTo>
                  <a:pt x="104" y="203"/>
                  <a:pt x="105" y="203"/>
                  <a:pt x="106" y="203"/>
                </a:cubicBezTo>
                <a:cubicBezTo>
                  <a:pt x="106" y="203"/>
                  <a:pt x="106" y="203"/>
                  <a:pt x="106" y="203"/>
                </a:cubicBezTo>
                <a:cubicBezTo>
                  <a:pt x="107" y="204"/>
                  <a:pt x="107" y="204"/>
                  <a:pt x="107" y="204"/>
                </a:cubicBezTo>
                <a:cubicBezTo>
                  <a:pt x="108" y="204"/>
                  <a:pt x="108" y="204"/>
                  <a:pt x="108" y="203"/>
                </a:cubicBezTo>
                <a:cubicBezTo>
                  <a:pt x="109" y="203"/>
                  <a:pt x="109" y="203"/>
                  <a:pt x="109" y="203"/>
                </a:cubicBezTo>
                <a:cubicBezTo>
                  <a:pt x="109" y="204"/>
                  <a:pt x="109" y="204"/>
                  <a:pt x="109" y="204"/>
                </a:cubicBezTo>
                <a:cubicBezTo>
                  <a:pt x="109" y="204"/>
                  <a:pt x="109" y="204"/>
                  <a:pt x="109" y="204"/>
                </a:cubicBezTo>
                <a:cubicBezTo>
                  <a:pt x="109" y="204"/>
                  <a:pt x="109" y="204"/>
                  <a:pt x="109" y="204"/>
                </a:cubicBezTo>
                <a:cubicBezTo>
                  <a:pt x="110" y="205"/>
                  <a:pt x="110" y="205"/>
                  <a:pt x="110" y="205"/>
                </a:cubicBezTo>
                <a:cubicBezTo>
                  <a:pt x="110" y="204"/>
                  <a:pt x="110" y="204"/>
                  <a:pt x="110" y="204"/>
                </a:cubicBezTo>
                <a:cubicBezTo>
                  <a:pt x="110" y="204"/>
                  <a:pt x="110" y="204"/>
                  <a:pt x="110" y="204"/>
                </a:cubicBezTo>
                <a:cubicBezTo>
                  <a:pt x="110" y="204"/>
                  <a:pt x="110" y="204"/>
                  <a:pt x="110" y="204"/>
                </a:cubicBezTo>
                <a:cubicBezTo>
                  <a:pt x="111" y="204"/>
                  <a:pt x="111" y="204"/>
                  <a:pt x="111" y="204"/>
                </a:cubicBezTo>
                <a:cubicBezTo>
                  <a:pt x="111" y="203"/>
                  <a:pt x="111" y="203"/>
                  <a:pt x="111" y="202"/>
                </a:cubicBezTo>
                <a:cubicBezTo>
                  <a:pt x="115" y="200"/>
                  <a:pt x="119" y="198"/>
                  <a:pt x="124" y="196"/>
                </a:cubicBezTo>
                <a:cubicBezTo>
                  <a:pt x="124" y="197"/>
                  <a:pt x="124" y="197"/>
                  <a:pt x="124" y="197"/>
                </a:cubicBezTo>
                <a:cubicBezTo>
                  <a:pt x="124" y="197"/>
                  <a:pt x="124" y="197"/>
                  <a:pt x="124" y="197"/>
                </a:cubicBezTo>
                <a:cubicBezTo>
                  <a:pt x="125" y="197"/>
                  <a:pt x="125" y="197"/>
                  <a:pt x="125" y="196"/>
                </a:cubicBezTo>
                <a:cubicBezTo>
                  <a:pt x="126" y="195"/>
                  <a:pt x="126" y="195"/>
                  <a:pt x="126" y="195"/>
                </a:cubicBezTo>
                <a:cubicBezTo>
                  <a:pt x="129" y="194"/>
                  <a:pt x="132" y="193"/>
                  <a:pt x="134" y="192"/>
                </a:cubicBezTo>
                <a:cubicBezTo>
                  <a:pt x="135" y="191"/>
                  <a:pt x="135" y="191"/>
                  <a:pt x="136" y="190"/>
                </a:cubicBezTo>
                <a:cubicBezTo>
                  <a:pt x="136" y="190"/>
                  <a:pt x="136" y="189"/>
                  <a:pt x="135" y="189"/>
                </a:cubicBezTo>
                <a:cubicBezTo>
                  <a:pt x="132" y="184"/>
                  <a:pt x="129" y="179"/>
                  <a:pt x="128" y="173"/>
                </a:cubicBezTo>
                <a:cubicBezTo>
                  <a:pt x="128" y="173"/>
                  <a:pt x="129" y="173"/>
                  <a:pt x="129" y="172"/>
                </a:cubicBezTo>
                <a:cubicBezTo>
                  <a:pt x="129" y="172"/>
                  <a:pt x="129" y="171"/>
                  <a:pt x="129" y="170"/>
                </a:cubicBezTo>
                <a:cubicBezTo>
                  <a:pt x="127" y="165"/>
                  <a:pt x="126" y="161"/>
                  <a:pt x="124" y="157"/>
                </a:cubicBezTo>
                <a:cubicBezTo>
                  <a:pt x="125" y="157"/>
                  <a:pt x="125" y="157"/>
                  <a:pt x="125" y="157"/>
                </a:cubicBezTo>
                <a:cubicBezTo>
                  <a:pt x="125" y="157"/>
                  <a:pt x="125" y="156"/>
                  <a:pt x="126" y="156"/>
                </a:cubicBezTo>
                <a:cubicBezTo>
                  <a:pt x="129" y="155"/>
                  <a:pt x="135" y="152"/>
                  <a:pt x="141" y="150"/>
                </a:cubicBezTo>
                <a:cubicBezTo>
                  <a:pt x="143" y="149"/>
                  <a:pt x="146" y="148"/>
                  <a:pt x="148" y="147"/>
                </a:cubicBezTo>
                <a:cubicBezTo>
                  <a:pt x="151" y="147"/>
                  <a:pt x="152" y="146"/>
                  <a:pt x="153" y="146"/>
                </a:cubicBezTo>
                <a:cubicBezTo>
                  <a:pt x="154" y="146"/>
                  <a:pt x="155" y="145"/>
                  <a:pt x="155" y="143"/>
                </a:cubicBezTo>
                <a:cubicBezTo>
                  <a:pt x="154" y="139"/>
                  <a:pt x="153" y="134"/>
                  <a:pt x="152" y="129"/>
                </a:cubicBezTo>
                <a:cubicBezTo>
                  <a:pt x="152" y="129"/>
                  <a:pt x="153" y="128"/>
                  <a:pt x="152" y="127"/>
                </a:cubicBezTo>
                <a:cubicBezTo>
                  <a:pt x="152" y="127"/>
                  <a:pt x="151" y="122"/>
                  <a:pt x="149" y="117"/>
                </a:cubicBezTo>
                <a:cubicBezTo>
                  <a:pt x="147" y="111"/>
                  <a:pt x="145" y="105"/>
                  <a:pt x="144" y="101"/>
                </a:cubicBezTo>
                <a:cubicBezTo>
                  <a:pt x="143" y="101"/>
                  <a:pt x="143" y="100"/>
                  <a:pt x="142" y="100"/>
                </a:cubicBezTo>
                <a:cubicBezTo>
                  <a:pt x="142" y="100"/>
                  <a:pt x="142" y="100"/>
                  <a:pt x="142" y="100"/>
                </a:cubicBezTo>
                <a:cubicBezTo>
                  <a:pt x="141" y="100"/>
                  <a:pt x="141" y="100"/>
                  <a:pt x="141" y="100"/>
                </a:cubicBezTo>
                <a:cubicBezTo>
                  <a:pt x="140" y="101"/>
                  <a:pt x="140" y="101"/>
                  <a:pt x="138" y="102"/>
                </a:cubicBezTo>
                <a:cubicBezTo>
                  <a:pt x="134" y="103"/>
                  <a:pt x="126" y="106"/>
                  <a:pt x="111" y="111"/>
                </a:cubicBezTo>
                <a:cubicBezTo>
                  <a:pt x="111" y="110"/>
                  <a:pt x="111" y="110"/>
                  <a:pt x="111" y="109"/>
                </a:cubicBezTo>
                <a:cubicBezTo>
                  <a:pt x="111" y="108"/>
                  <a:pt x="111" y="108"/>
                  <a:pt x="111" y="108"/>
                </a:cubicBezTo>
                <a:cubicBezTo>
                  <a:pt x="111" y="108"/>
                  <a:pt x="111" y="108"/>
                  <a:pt x="111" y="108"/>
                </a:cubicBezTo>
                <a:cubicBezTo>
                  <a:pt x="116" y="106"/>
                  <a:pt x="123" y="103"/>
                  <a:pt x="130" y="101"/>
                </a:cubicBezTo>
                <a:cubicBezTo>
                  <a:pt x="130" y="102"/>
                  <a:pt x="130" y="102"/>
                  <a:pt x="130" y="102"/>
                </a:cubicBezTo>
                <a:cubicBezTo>
                  <a:pt x="131" y="102"/>
                  <a:pt x="131" y="102"/>
                  <a:pt x="131" y="102"/>
                </a:cubicBezTo>
                <a:cubicBezTo>
                  <a:pt x="131" y="102"/>
                  <a:pt x="132" y="102"/>
                  <a:pt x="132" y="101"/>
                </a:cubicBezTo>
                <a:cubicBezTo>
                  <a:pt x="132" y="101"/>
                  <a:pt x="132" y="101"/>
                  <a:pt x="132" y="101"/>
                </a:cubicBezTo>
                <a:cubicBezTo>
                  <a:pt x="134" y="100"/>
                  <a:pt x="135" y="99"/>
                  <a:pt x="137" y="99"/>
                </a:cubicBezTo>
                <a:cubicBezTo>
                  <a:pt x="138" y="98"/>
                  <a:pt x="138" y="98"/>
                  <a:pt x="139" y="97"/>
                </a:cubicBezTo>
                <a:cubicBezTo>
                  <a:pt x="140" y="96"/>
                  <a:pt x="140" y="95"/>
                  <a:pt x="140" y="93"/>
                </a:cubicBezTo>
                <a:cubicBezTo>
                  <a:pt x="140" y="91"/>
                  <a:pt x="140" y="89"/>
                  <a:pt x="139" y="87"/>
                </a:cubicBezTo>
                <a:cubicBezTo>
                  <a:pt x="139" y="87"/>
                  <a:pt x="139" y="86"/>
                  <a:pt x="139" y="86"/>
                </a:cubicBezTo>
                <a:cubicBezTo>
                  <a:pt x="139" y="85"/>
                  <a:pt x="140" y="85"/>
                  <a:pt x="139" y="84"/>
                </a:cubicBezTo>
                <a:cubicBezTo>
                  <a:pt x="138" y="76"/>
                  <a:pt x="137" y="69"/>
                  <a:pt x="135" y="61"/>
                </a:cubicBezTo>
                <a:cubicBezTo>
                  <a:pt x="135" y="60"/>
                  <a:pt x="134" y="60"/>
                  <a:pt x="134" y="60"/>
                </a:cubicBezTo>
                <a:cubicBezTo>
                  <a:pt x="133" y="59"/>
                  <a:pt x="133" y="59"/>
                  <a:pt x="133" y="59"/>
                </a:cubicBezTo>
                <a:cubicBezTo>
                  <a:pt x="133" y="59"/>
                  <a:pt x="132" y="59"/>
                  <a:pt x="132" y="59"/>
                </a:cubicBezTo>
                <a:cubicBezTo>
                  <a:pt x="128" y="61"/>
                  <a:pt x="124" y="63"/>
                  <a:pt x="120" y="65"/>
                </a:cubicBezTo>
                <a:cubicBezTo>
                  <a:pt x="121" y="61"/>
                  <a:pt x="122" y="57"/>
                  <a:pt x="123" y="53"/>
                </a:cubicBezTo>
                <a:cubicBezTo>
                  <a:pt x="124" y="48"/>
                  <a:pt x="125" y="43"/>
                  <a:pt x="127" y="36"/>
                </a:cubicBezTo>
                <a:cubicBezTo>
                  <a:pt x="128" y="33"/>
                  <a:pt x="128" y="29"/>
                  <a:pt x="128" y="26"/>
                </a:cubicBezTo>
                <a:cubicBezTo>
                  <a:pt x="128" y="25"/>
                  <a:pt x="128" y="25"/>
                  <a:pt x="128" y="24"/>
                </a:cubicBezTo>
                <a:cubicBezTo>
                  <a:pt x="128" y="17"/>
                  <a:pt x="127" y="9"/>
                  <a:pt x="126" y="2"/>
                </a:cubicBezTo>
                <a:cubicBezTo>
                  <a:pt x="126" y="1"/>
                  <a:pt x="126" y="1"/>
                  <a:pt x="125" y="0"/>
                </a:cubicBezTo>
                <a:cubicBezTo>
                  <a:pt x="125" y="0"/>
                  <a:pt x="125" y="0"/>
                  <a:pt x="125" y="0"/>
                </a:cubicBezTo>
                <a:cubicBezTo>
                  <a:pt x="125" y="0"/>
                  <a:pt x="124" y="0"/>
                  <a:pt x="124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3" name="CustomShape 144"/>
          <p:cNvSpPr/>
          <p:nvPr/>
        </p:nvSpPr>
        <p:spPr>
          <a:xfrm>
            <a:off x="1949040" y="3264120"/>
            <a:ext cx="360" cy="36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4" name="CustomShape 145"/>
          <p:cNvSpPr/>
          <p:nvPr/>
        </p:nvSpPr>
        <p:spPr>
          <a:xfrm>
            <a:off x="1949040" y="326412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5" name="CustomShape 146"/>
          <p:cNvSpPr/>
          <p:nvPr/>
        </p:nvSpPr>
        <p:spPr>
          <a:xfrm>
            <a:off x="2604600" y="2694600"/>
            <a:ext cx="128160" cy="178560"/>
          </a:xfrm>
          <a:custGeom>
            <a:avLst/>
            <a:gdLst/>
            <a:ahLst/>
            <a:rect l="l" t="t" r="r" b="b"/>
            <a:pathLst>
              <a:path w="126" h="176">
                <a:moveTo>
                  <a:pt x="116" y="171"/>
                </a:moveTo>
                <a:cubicBezTo>
                  <a:pt x="117" y="168"/>
                  <a:pt x="119" y="164"/>
                  <a:pt x="120" y="161"/>
                </a:cubicBezTo>
                <a:cubicBezTo>
                  <a:pt x="120" y="163"/>
                  <a:pt x="120" y="166"/>
                  <a:pt x="120" y="168"/>
                </a:cubicBezTo>
                <a:cubicBezTo>
                  <a:pt x="120" y="169"/>
                  <a:pt x="120" y="170"/>
                  <a:pt x="120" y="171"/>
                </a:cubicBezTo>
                <a:cubicBezTo>
                  <a:pt x="119" y="171"/>
                  <a:pt x="117" y="171"/>
                  <a:pt x="116" y="171"/>
                </a:cubicBezTo>
                <a:moveTo>
                  <a:pt x="97" y="160"/>
                </a:moveTo>
                <a:cubicBezTo>
                  <a:pt x="99" y="160"/>
                  <a:pt x="101" y="160"/>
                  <a:pt x="102" y="160"/>
                </a:cubicBezTo>
                <a:cubicBezTo>
                  <a:pt x="100" y="163"/>
                  <a:pt x="97" y="167"/>
                  <a:pt x="96" y="172"/>
                </a:cubicBezTo>
                <a:cubicBezTo>
                  <a:pt x="94" y="172"/>
                  <a:pt x="92" y="171"/>
                  <a:pt x="90" y="171"/>
                </a:cubicBezTo>
                <a:cubicBezTo>
                  <a:pt x="91" y="167"/>
                  <a:pt x="93" y="163"/>
                  <a:pt x="96" y="160"/>
                </a:cubicBezTo>
                <a:cubicBezTo>
                  <a:pt x="97" y="160"/>
                  <a:pt x="97" y="160"/>
                  <a:pt x="97" y="160"/>
                </a:cubicBezTo>
                <a:moveTo>
                  <a:pt x="88" y="171"/>
                </a:moveTo>
                <a:cubicBezTo>
                  <a:pt x="86" y="171"/>
                  <a:pt x="84" y="170"/>
                  <a:pt x="82" y="170"/>
                </a:cubicBezTo>
                <a:cubicBezTo>
                  <a:pt x="83" y="166"/>
                  <a:pt x="85" y="163"/>
                  <a:pt x="87" y="160"/>
                </a:cubicBezTo>
                <a:cubicBezTo>
                  <a:pt x="87" y="159"/>
                  <a:pt x="87" y="159"/>
                  <a:pt x="87" y="159"/>
                </a:cubicBezTo>
                <a:cubicBezTo>
                  <a:pt x="89" y="159"/>
                  <a:pt x="91" y="160"/>
                  <a:pt x="94" y="160"/>
                </a:cubicBezTo>
                <a:cubicBezTo>
                  <a:pt x="91" y="163"/>
                  <a:pt x="89" y="167"/>
                  <a:pt x="88" y="171"/>
                </a:cubicBezTo>
                <a:moveTo>
                  <a:pt x="102" y="172"/>
                </a:moveTo>
                <a:cubicBezTo>
                  <a:pt x="100" y="172"/>
                  <a:pt x="99" y="172"/>
                  <a:pt x="98" y="172"/>
                </a:cubicBezTo>
                <a:cubicBezTo>
                  <a:pt x="100" y="167"/>
                  <a:pt x="102" y="163"/>
                  <a:pt x="105" y="159"/>
                </a:cubicBezTo>
                <a:cubicBezTo>
                  <a:pt x="107" y="159"/>
                  <a:pt x="110" y="159"/>
                  <a:pt x="113" y="158"/>
                </a:cubicBezTo>
                <a:cubicBezTo>
                  <a:pt x="110" y="162"/>
                  <a:pt x="107" y="167"/>
                  <a:pt x="105" y="172"/>
                </a:cubicBezTo>
                <a:cubicBezTo>
                  <a:pt x="104" y="172"/>
                  <a:pt x="103" y="172"/>
                  <a:pt x="102" y="172"/>
                </a:cubicBezTo>
                <a:moveTo>
                  <a:pt x="80" y="170"/>
                </a:moveTo>
                <a:cubicBezTo>
                  <a:pt x="78" y="169"/>
                  <a:pt x="75" y="169"/>
                  <a:pt x="73" y="168"/>
                </a:cubicBezTo>
                <a:cubicBezTo>
                  <a:pt x="73" y="168"/>
                  <a:pt x="73" y="168"/>
                  <a:pt x="73" y="168"/>
                </a:cubicBezTo>
                <a:cubicBezTo>
                  <a:pt x="75" y="164"/>
                  <a:pt x="77" y="161"/>
                  <a:pt x="79" y="158"/>
                </a:cubicBezTo>
                <a:cubicBezTo>
                  <a:pt x="81" y="158"/>
                  <a:pt x="83" y="159"/>
                  <a:pt x="85" y="159"/>
                </a:cubicBezTo>
                <a:cubicBezTo>
                  <a:pt x="83" y="162"/>
                  <a:pt x="81" y="166"/>
                  <a:pt x="80" y="170"/>
                </a:cubicBezTo>
                <a:moveTo>
                  <a:pt x="71" y="167"/>
                </a:moveTo>
                <a:cubicBezTo>
                  <a:pt x="69" y="167"/>
                  <a:pt x="67" y="166"/>
                  <a:pt x="65" y="165"/>
                </a:cubicBezTo>
                <a:cubicBezTo>
                  <a:pt x="66" y="162"/>
                  <a:pt x="68" y="159"/>
                  <a:pt x="70" y="155"/>
                </a:cubicBezTo>
                <a:cubicBezTo>
                  <a:pt x="72" y="156"/>
                  <a:pt x="74" y="157"/>
                  <a:pt x="77" y="157"/>
                </a:cubicBezTo>
                <a:cubicBezTo>
                  <a:pt x="75" y="161"/>
                  <a:pt x="73" y="164"/>
                  <a:pt x="71" y="167"/>
                </a:cubicBezTo>
                <a:cubicBezTo>
                  <a:pt x="71" y="167"/>
                  <a:pt x="71" y="167"/>
                  <a:pt x="71" y="167"/>
                </a:cubicBezTo>
                <a:cubicBezTo>
                  <a:pt x="71" y="167"/>
                  <a:pt x="71" y="167"/>
                  <a:pt x="71" y="167"/>
                </a:cubicBezTo>
                <a:moveTo>
                  <a:pt x="107" y="172"/>
                </a:moveTo>
                <a:cubicBezTo>
                  <a:pt x="110" y="167"/>
                  <a:pt x="112" y="162"/>
                  <a:pt x="115" y="157"/>
                </a:cubicBezTo>
                <a:cubicBezTo>
                  <a:pt x="117" y="157"/>
                  <a:pt x="119" y="156"/>
                  <a:pt x="121" y="155"/>
                </a:cubicBezTo>
                <a:cubicBezTo>
                  <a:pt x="121" y="156"/>
                  <a:pt x="121" y="157"/>
                  <a:pt x="121" y="158"/>
                </a:cubicBezTo>
                <a:cubicBezTo>
                  <a:pt x="120" y="158"/>
                  <a:pt x="120" y="158"/>
                  <a:pt x="120" y="158"/>
                </a:cubicBezTo>
                <a:cubicBezTo>
                  <a:pt x="117" y="162"/>
                  <a:pt x="115" y="167"/>
                  <a:pt x="113" y="171"/>
                </a:cubicBezTo>
                <a:cubicBezTo>
                  <a:pt x="111" y="171"/>
                  <a:pt x="109" y="172"/>
                  <a:pt x="107" y="172"/>
                </a:cubicBezTo>
                <a:moveTo>
                  <a:pt x="63" y="164"/>
                </a:moveTo>
                <a:cubicBezTo>
                  <a:pt x="61" y="163"/>
                  <a:pt x="60" y="163"/>
                  <a:pt x="58" y="162"/>
                </a:cubicBezTo>
                <a:cubicBezTo>
                  <a:pt x="60" y="159"/>
                  <a:pt x="62" y="156"/>
                  <a:pt x="64" y="153"/>
                </a:cubicBezTo>
                <a:cubicBezTo>
                  <a:pt x="65" y="154"/>
                  <a:pt x="67" y="154"/>
                  <a:pt x="68" y="155"/>
                </a:cubicBezTo>
                <a:cubicBezTo>
                  <a:pt x="66" y="158"/>
                  <a:pt x="65" y="161"/>
                  <a:pt x="63" y="164"/>
                </a:cubicBezTo>
                <a:cubicBezTo>
                  <a:pt x="63" y="164"/>
                  <a:pt x="63" y="164"/>
                  <a:pt x="63" y="164"/>
                </a:cubicBezTo>
                <a:moveTo>
                  <a:pt x="57" y="161"/>
                </a:moveTo>
                <a:cubicBezTo>
                  <a:pt x="55" y="160"/>
                  <a:pt x="53" y="159"/>
                  <a:pt x="52" y="158"/>
                </a:cubicBezTo>
                <a:cubicBezTo>
                  <a:pt x="53" y="155"/>
                  <a:pt x="55" y="153"/>
                  <a:pt x="57" y="150"/>
                </a:cubicBezTo>
                <a:cubicBezTo>
                  <a:pt x="57" y="150"/>
                  <a:pt x="57" y="150"/>
                  <a:pt x="57" y="150"/>
                </a:cubicBezTo>
                <a:cubicBezTo>
                  <a:pt x="59" y="151"/>
                  <a:pt x="60" y="152"/>
                  <a:pt x="62" y="152"/>
                </a:cubicBezTo>
                <a:cubicBezTo>
                  <a:pt x="60" y="155"/>
                  <a:pt x="58" y="158"/>
                  <a:pt x="57" y="161"/>
                </a:cubicBezTo>
                <a:moveTo>
                  <a:pt x="50" y="157"/>
                </a:moveTo>
                <a:cubicBezTo>
                  <a:pt x="48" y="155"/>
                  <a:pt x="45" y="153"/>
                  <a:pt x="43" y="151"/>
                </a:cubicBezTo>
                <a:cubicBezTo>
                  <a:pt x="43" y="150"/>
                  <a:pt x="43" y="150"/>
                  <a:pt x="43" y="150"/>
                </a:cubicBezTo>
                <a:cubicBezTo>
                  <a:pt x="44" y="147"/>
                  <a:pt x="45" y="145"/>
                  <a:pt x="47" y="142"/>
                </a:cubicBezTo>
                <a:cubicBezTo>
                  <a:pt x="48" y="144"/>
                  <a:pt x="49" y="145"/>
                  <a:pt x="51" y="146"/>
                </a:cubicBezTo>
                <a:cubicBezTo>
                  <a:pt x="52" y="146"/>
                  <a:pt x="52" y="146"/>
                  <a:pt x="52" y="146"/>
                </a:cubicBezTo>
                <a:cubicBezTo>
                  <a:pt x="50" y="148"/>
                  <a:pt x="48" y="151"/>
                  <a:pt x="48" y="153"/>
                </a:cubicBezTo>
                <a:cubicBezTo>
                  <a:pt x="47" y="154"/>
                  <a:pt x="48" y="154"/>
                  <a:pt x="48" y="154"/>
                </a:cubicBezTo>
                <a:cubicBezTo>
                  <a:pt x="48" y="154"/>
                  <a:pt x="48" y="154"/>
                  <a:pt x="49" y="154"/>
                </a:cubicBezTo>
                <a:cubicBezTo>
                  <a:pt x="49" y="154"/>
                  <a:pt x="49" y="154"/>
                  <a:pt x="49" y="154"/>
                </a:cubicBezTo>
                <a:cubicBezTo>
                  <a:pt x="50" y="151"/>
                  <a:pt x="52" y="149"/>
                  <a:pt x="53" y="148"/>
                </a:cubicBezTo>
                <a:cubicBezTo>
                  <a:pt x="54" y="148"/>
                  <a:pt x="55" y="149"/>
                  <a:pt x="56" y="149"/>
                </a:cubicBezTo>
                <a:cubicBezTo>
                  <a:pt x="54" y="151"/>
                  <a:pt x="52" y="154"/>
                  <a:pt x="50" y="157"/>
                </a:cubicBezTo>
                <a:moveTo>
                  <a:pt x="41" y="149"/>
                </a:moveTo>
                <a:cubicBezTo>
                  <a:pt x="40" y="147"/>
                  <a:pt x="39" y="146"/>
                  <a:pt x="38" y="145"/>
                </a:cubicBezTo>
                <a:cubicBezTo>
                  <a:pt x="39" y="142"/>
                  <a:pt x="41" y="140"/>
                  <a:pt x="42" y="137"/>
                </a:cubicBezTo>
                <a:cubicBezTo>
                  <a:pt x="43" y="139"/>
                  <a:pt x="44" y="140"/>
                  <a:pt x="45" y="141"/>
                </a:cubicBezTo>
                <a:cubicBezTo>
                  <a:pt x="44" y="143"/>
                  <a:pt x="42" y="146"/>
                  <a:pt x="41" y="149"/>
                </a:cubicBezTo>
                <a:moveTo>
                  <a:pt x="37" y="143"/>
                </a:moveTo>
                <a:cubicBezTo>
                  <a:pt x="35" y="142"/>
                  <a:pt x="34" y="140"/>
                  <a:pt x="34" y="139"/>
                </a:cubicBezTo>
                <a:cubicBezTo>
                  <a:pt x="34" y="139"/>
                  <a:pt x="34" y="138"/>
                  <a:pt x="34" y="138"/>
                </a:cubicBezTo>
                <a:cubicBezTo>
                  <a:pt x="34" y="138"/>
                  <a:pt x="34" y="138"/>
                  <a:pt x="34" y="138"/>
                </a:cubicBezTo>
                <a:cubicBezTo>
                  <a:pt x="35" y="136"/>
                  <a:pt x="36" y="134"/>
                  <a:pt x="37" y="132"/>
                </a:cubicBezTo>
                <a:cubicBezTo>
                  <a:pt x="38" y="133"/>
                  <a:pt x="39" y="134"/>
                  <a:pt x="40" y="136"/>
                </a:cubicBezTo>
                <a:cubicBezTo>
                  <a:pt x="39" y="138"/>
                  <a:pt x="38" y="141"/>
                  <a:pt x="37" y="143"/>
                </a:cubicBezTo>
                <a:moveTo>
                  <a:pt x="32" y="137"/>
                </a:moveTo>
                <a:cubicBezTo>
                  <a:pt x="31" y="135"/>
                  <a:pt x="30" y="133"/>
                  <a:pt x="29" y="131"/>
                </a:cubicBezTo>
                <a:cubicBezTo>
                  <a:pt x="30" y="129"/>
                  <a:pt x="31" y="126"/>
                  <a:pt x="32" y="124"/>
                </a:cubicBezTo>
                <a:cubicBezTo>
                  <a:pt x="33" y="126"/>
                  <a:pt x="34" y="128"/>
                  <a:pt x="36" y="130"/>
                </a:cubicBezTo>
                <a:cubicBezTo>
                  <a:pt x="35" y="132"/>
                  <a:pt x="33" y="134"/>
                  <a:pt x="32" y="137"/>
                </a:cubicBezTo>
                <a:moveTo>
                  <a:pt x="28" y="129"/>
                </a:moveTo>
                <a:cubicBezTo>
                  <a:pt x="27" y="128"/>
                  <a:pt x="27" y="127"/>
                  <a:pt x="27" y="126"/>
                </a:cubicBezTo>
                <a:cubicBezTo>
                  <a:pt x="27" y="123"/>
                  <a:pt x="28" y="121"/>
                  <a:pt x="30" y="119"/>
                </a:cubicBezTo>
                <a:cubicBezTo>
                  <a:pt x="30" y="120"/>
                  <a:pt x="31" y="121"/>
                  <a:pt x="31" y="122"/>
                </a:cubicBezTo>
                <a:cubicBezTo>
                  <a:pt x="31" y="123"/>
                  <a:pt x="31" y="123"/>
                  <a:pt x="31" y="123"/>
                </a:cubicBezTo>
                <a:cubicBezTo>
                  <a:pt x="30" y="125"/>
                  <a:pt x="29" y="127"/>
                  <a:pt x="28" y="129"/>
                </a:cubicBezTo>
                <a:moveTo>
                  <a:pt x="26" y="123"/>
                </a:moveTo>
                <a:cubicBezTo>
                  <a:pt x="25" y="122"/>
                  <a:pt x="25" y="121"/>
                  <a:pt x="25" y="120"/>
                </a:cubicBezTo>
                <a:cubicBezTo>
                  <a:pt x="25" y="115"/>
                  <a:pt x="25" y="112"/>
                  <a:pt x="25" y="109"/>
                </a:cubicBezTo>
                <a:cubicBezTo>
                  <a:pt x="26" y="112"/>
                  <a:pt x="27" y="115"/>
                  <a:pt x="29" y="117"/>
                </a:cubicBezTo>
                <a:cubicBezTo>
                  <a:pt x="28" y="118"/>
                  <a:pt x="28" y="118"/>
                  <a:pt x="28" y="118"/>
                </a:cubicBezTo>
                <a:cubicBezTo>
                  <a:pt x="27" y="119"/>
                  <a:pt x="26" y="121"/>
                  <a:pt x="26" y="123"/>
                </a:cubicBezTo>
                <a:moveTo>
                  <a:pt x="6" y="119"/>
                </a:moveTo>
                <a:cubicBezTo>
                  <a:pt x="9" y="105"/>
                  <a:pt x="9" y="105"/>
                  <a:pt x="9" y="105"/>
                </a:cubicBezTo>
                <a:cubicBezTo>
                  <a:pt x="9" y="105"/>
                  <a:pt x="10" y="105"/>
                  <a:pt x="10" y="105"/>
                </a:cubicBezTo>
                <a:cubicBezTo>
                  <a:pt x="11" y="105"/>
                  <a:pt x="12" y="105"/>
                  <a:pt x="12" y="105"/>
                </a:cubicBezTo>
                <a:cubicBezTo>
                  <a:pt x="10" y="110"/>
                  <a:pt x="8" y="114"/>
                  <a:pt x="7" y="119"/>
                </a:cubicBezTo>
                <a:cubicBezTo>
                  <a:pt x="6" y="119"/>
                  <a:pt x="6" y="119"/>
                  <a:pt x="6" y="119"/>
                </a:cubicBezTo>
                <a:moveTo>
                  <a:pt x="9" y="119"/>
                </a:moveTo>
                <a:cubicBezTo>
                  <a:pt x="10" y="114"/>
                  <a:pt x="12" y="110"/>
                  <a:pt x="14" y="106"/>
                </a:cubicBezTo>
                <a:cubicBezTo>
                  <a:pt x="14" y="105"/>
                  <a:pt x="14" y="105"/>
                  <a:pt x="14" y="105"/>
                </a:cubicBezTo>
                <a:cubicBezTo>
                  <a:pt x="16" y="105"/>
                  <a:pt x="17" y="105"/>
                  <a:pt x="18" y="105"/>
                </a:cubicBezTo>
                <a:cubicBezTo>
                  <a:pt x="18" y="105"/>
                  <a:pt x="18" y="105"/>
                  <a:pt x="18" y="105"/>
                </a:cubicBezTo>
                <a:cubicBezTo>
                  <a:pt x="16" y="110"/>
                  <a:pt x="14" y="114"/>
                  <a:pt x="12" y="119"/>
                </a:cubicBezTo>
                <a:cubicBezTo>
                  <a:pt x="9" y="119"/>
                  <a:pt x="9" y="119"/>
                  <a:pt x="9" y="119"/>
                </a:cubicBezTo>
                <a:moveTo>
                  <a:pt x="15" y="119"/>
                </a:moveTo>
                <a:cubicBezTo>
                  <a:pt x="16" y="114"/>
                  <a:pt x="18" y="110"/>
                  <a:pt x="20" y="106"/>
                </a:cubicBezTo>
                <a:cubicBezTo>
                  <a:pt x="20" y="105"/>
                  <a:pt x="20" y="105"/>
                  <a:pt x="19" y="105"/>
                </a:cubicBezTo>
                <a:cubicBezTo>
                  <a:pt x="20" y="104"/>
                  <a:pt x="20" y="104"/>
                  <a:pt x="20" y="104"/>
                </a:cubicBezTo>
                <a:cubicBezTo>
                  <a:pt x="21" y="104"/>
                  <a:pt x="21" y="104"/>
                  <a:pt x="22" y="104"/>
                </a:cubicBezTo>
                <a:cubicBezTo>
                  <a:pt x="22" y="110"/>
                  <a:pt x="21" y="113"/>
                  <a:pt x="21" y="118"/>
                </a:cubicBezTo>
                <a:cubicBezTo>
                  <a:pt x="15" y="119"/>
                  <a:pt x="15" y="119"/>
                  <a:pt x="15" y="119"/>
                </a:cubicBezTo>
                <a:moveTo>
                  <a:pt x="68" y="115"/>
                </a:moveTo>
                <a:cubicBezTo>
                  <a:pt x="68" y="115"/>
                  <a:pt x="68" y="115"/>
                  <a:pt x="68" y="115"/>
                </a:cubicBezTo>
                <a:cubicBezTo>
                  <a:pt x="69" y="111"/>
                  <a:pt x="71" y="107"/>
                  <a:pt x="74" y="104"/>
                </a:cubicBezTo>
                <a:cubicBezTo>
                  <a:pt x="74" y="104"/>
                  <a:pt x="74" y="104"/>
                  <a:pt x="74" y="104"/>
                </a:cubicBezTo>
                <a:cubicBezTo>
                  <a:pt x="75" y="104"/>
                  <a:pt x="77" y="104"/>
                  <a:pt x="78" y="104"/>
                </a:cubicBezTo>
                <a:cubicBezTo>
                  <a:pt x="79" y="104"/>
                  <a:pt x="79" y="104"/>
                  <a:pt x="79" y="104"/>
                </a:cubicBezTo>
                <a:cubicBezTo>
                  <a:pt x="76" y="108"/>
                  <a:pt x="74" y="111"/>
                  <a:pt x="73" y="115"/>
                </a:cubicBezTo>
                <a:cubicBezTo>
                  <a:pt x="68" y="115"/>
                  <a:pt x="68" y="115"/>
                  <a:pt x="68" y="115"/>
                </a:cubicBezTo>
                <a:moveTo>
                  <a:pt x="64" y="115"/>
                </a:moveTo>
                <a:cubicBezTo>
                  <a:pt x="63" y="113"/>
                  <a:pt x="62" y="112"/>
                  <a:pt x="61" y="111"/>
                </a:cubicBezTo>
                <a:cubicBezTo>
                  <a:pt x="62" y="109"/>
                  <a:pt x="64" y="106"/>
                  <a:pt x="65" y="104"/>
                </a:cubicBezTo>
                <a:cubicBezTo>
                  <a:pt x="67" y="104"/>
                  <a:pt x="69" y="104"/>
                  <a:pt x="72" y="104"/>
                </a:cubicBezTo>
                <a:cubicBezTo>
                  <a:pt x="69" y="107"/>
                  <a:pt x="67" y="111"/>
                  <a:pt x="66" y="115"/>
                </a:cubicBezTo>
                <a:cubicBezTo>
                  <a:pt x="64" y="115"/>
                  <a:pt x="64" y="115"/>
                  <a:pt x="64" y="115"/>
                </a:cubicBezTo>
                <a:moveTo>
                  <a:pt x="75" y="115"/>
                </a:moveTo>
                <a:cubicBezTo>
                  <a:pt x="77" y="111"/>
                  <a:pt x="79" y="108"/>
                  <a:pt x="81" y="104"/>
                </a:cubicBezTo>
                <a:cubicBezTo>
                  <a:pt x="83" y="104"/>
                  <a:pt x="85" y="104"/>
                  <a:pt x="87" y="104"/>
                </a:cubicBezTo>
                <a:cubicBezTo>
                  <a:pt x="84" y="107"/>
                  <a:pt x="82" y="111"/>
                  <a:pt x="80" y="115"/>
                </a:cubicBezTo>
                <a:cubicBezTo>
                  <a:pt x="75" y="115"/>
                  <a:pt x="75" y="115"/>
                  <a:pt x="75" y="115"/>
                </a:cubicBezTo>
                <a:moveTo>
                  <a:pt x="60" y="109"/>
                </a:moveTo>
                <a:cubicBezTo>
                  <a:pt x="60" y="107"/>
                  <a:pt x="59" y="106"/>
                  <a:pt x="58" y="104"/>
                </a:cubicBezTo>
                <a:cubicBezTo>
                  <a:pt x="60" y="104"/>
                  <a:pt x="61" y="104"/>
                  <a:pt x="63" y="104"/>
                </a:cubicBezTo>
                <a:cubicBezTo>
                  <a:pt x="62" y="106"/>
                  <a:pt x="61" y="107"/>
                  <a:pt x="60" y="109"/>
                </a:cubicBezTo>
                <a:moveTo>
                  <a:pt x="83" y="115"/>
                </a:moveTo>
                <a:cubicBezTo>
                  <a:pt x="84" y="111"/>
                  <a:pt x="87" y="107"/>
                  <a:pt x="90" y="104"/>
                </a:cubicBezTo>
                <a:cubicBezTo>
                  <a:pt x="91" y="104"/>
                  <a:pt x="92" y="104"/>
                  <a:pt x="94" y="104"/>
                </a:cubicBezTo>
                <a:cubicBezTo>
                  <a:pt x="91" y="107"/>
                  <a:pt x="89" y="111"/>
                  <a:pt x="87" y="114"/>
                </a:cubicBezTo>
                <a:cubicBezTo>
                  <a:pt x="87" y="115"/>
                  <a:pt x="87" y="115"/>
                  <a:pt x="87" y="115"/>
                </a:cubicBezTo>
                <a:cubicBezTo>
                  <a:pt x="87" y="115"/>
                  <a:pt x="87" y="115"/>
                  <a:pt x="87" y="115"/>
                </a:cubicBezTo>
                <a:cubicBezTo>
                  <a:pt x="83" y="115"/>
                  <a:pt x="83" y="115"/>
                  <a:pt x="83" y="115"/>
                </a:cubicBezTo>
                <a:moveTo>
                  <a:pt x="89" y="115"/>
                </a:moveTo>
                <a:cubicBezTo>
                  <a:pt x="91" y="111"/>
                  <a:pt x="93" y="107"/>
                  <a:pt x="96" y="104"/>
                </a:cubicBezTo>
                <a:cubicBezTo>
                  <a:pt x="98" y="104"/>
                  <a:pt x="99" y="104"/>
                  <a:pt x="101" y="104"/>
                </a:cubicBezTo>
                <a:cubicBezTo>
                  <a:pt x="99" y="107"/>
                  <a:pt x="96" y="111"/>
                  <a:pt x="94" y="115"/>
                </a:cubicBezTo>
                <a:cubicBezTo>
                  <a:pt x="89" y="115"/>
                  <a:pt x="89" y="115"/>
                  <a:pt x="89" y="115"/>
                </a:cubicBezTo>
                <a:moveTo>
                  <a:pt x="96" y="115"/>
                </a:moveTo>
                <a:cubicBezTo>
                  <a:pt x="98" y="111"/>
                  <a:pt x="101" y="108"/>
                  <a:pt x="103" y="104"/>
                </a:cubicBezTo>
                <a:cubicBezTo>
                  <a:pt x="104" y="104"/>
                  <a:pt x="104" y="104"/>
                  <a:pt x="104" y="104"/>
                </a:cubicBezTo>
                <a:cubicBezTo>
                  <a:pt x="101" y="115"/>
                  <a:pt x="101" y="115"/>
                  <a:pt x="101" y="115"/>
                </a:cubicBezTo>
                <a:cubicBezTo>
                  <a:pt x="96" y="115"/>
                  <a:pt x="96" y="115"/>
                  <a:pt x="96" y="115"/>
                </a:cubicBezTo>
                <a:moveTo>
                  <a:pt x="5" y="104"/>
                </a:moveTo>
                <a:cubicBezTo>
                  <a:pt x="5" y="101"/>
                  <a:pt x="5" y="101"/>
                  <a:pt x="5" y="101"/>
                </a:cubicBezTo>
                <a:cubicBezTo>
                  <a:pt x="5" y="101"/>
                  <a:pt x="5" y="101"/>
                  <a:pt x="5" y="101"/>
                </a:cubicBezTo>
                <a:cubicBezTo>
                  <a:pt x="5" y="101"/>
                  <a:pt x="5" y="102"/>
                  <a:pt x="5" y="103"/>
                </a:cubicBezTo>
                <a:cubicBezTo>
                  <a:pt x="5" y="104"/>
                  <a:pt x="5" y="104"/>
                  <a:pt x="5" y="104"/>
                </a:cubicBezTo>
                <a:moveTo>
                  <a:pt x="6" y="81"/>
                </a:moveTo>
                <a:cubicBezTo>
                  <a:pt x="9" y="77"/>
                  <a:pt x="9" y="77"/>
                  <a:pt x="9" y="77"/>
                </a:cubicBezTo>
                <a:cubicBezTo>
                  <a:pt x="9" y="77"/>
                  <a:pt x="10" y="77"/>
                  <a:pt x="11" y="77"/>
                </a:cubicBezTo>
                <a:cubicBezTo>
                  <a:pt x="10" y="78"/>
                  <a:pt x="9" y="79"/>
                  <a:pt x="8" y="81"/>
                </a:cubicBezTo>
                <a:cubicBezTo>
                  <a:pt x="8" y="81"/>
                  <a:pt x="8" y="81"/>
                  <a:pt x="8" y="81"/>
                </a:cubicBezTo>
                <a:cubicBezTo>
                  <a:pt x="6" y="81"/>
                  <a:pt x="6" y="81"/>
                  <a:pt x="6" y="81"/>
                </a:cubicBezTo>
                <a:moveTo>
                  <a:pt x="10" y="81"/>
                </a:moveTo>
                <a:cubicBezTo>
                  <a:pt x="11" y="80"/>
                  <a:pt x="13" y="78"/>
                  <a:pt x="14" y="76"/>
                </a:cubicBezTo>
                <a:cubicBezTo>
                  <a:pt x="15" y="76"/>
                  <a:pt x="16" y="76"/>
                  <a:pt x="17" y="76"/>
                </a:cubicBezTo>
                <a:cubicBezTo>
                  <a:pt x="16" y="78"/>
                  <a:pt x="15" y="79"/>
                  <a:pt x="14" y="81"/>
                </a:cubicBezTo>
                <a:cubicBezTo>
                  <a:pt x="10" y="81"/>
                  <a:pt x="10" y="81"/>
                  <a:pt x="10" y="81"/>
                </a:cubicBezTo>
                <a:moveTo>
                  <a:pt x="73" y="83"/>
                </a:moveTo>
                <a:cubicBezTo>
                  <a:pt x="74" y="80"/>
                  <a:pt x="76" y="78"/>
                  <a:pt x="77" y="76"/>
                </a:cubicBezTo>
                <a:cubicBezTo>
                  <a:pt x="79" y="76"/>
                  <a:pt x="80" y="76"/>
                  <a:pt x="81" y="76"/>
                </a:cubicBezTo>
                <a:cubicBezTo>
                  <a:pt x="81" y="76"/>
                  <a:pt x="82" y="76"/>
                  <a:pt x="83" y="76"/>
                </a:cubicBezTo>
                <a:cubicBezTo>
                  <a:pt x="81" y="78"/>
                  <a:pt x="80" y="80"/>
                  <a:pt x="78" y="82"/>
                </a:cubicBezTo>
                <a:cubicBezTo>
                  <a:pt x="78" y="83"/>
                  <a:pt x="78" y="83"/>
                  <a:pt x="78" y="83"/>
                </a:cubicBezTo>
                <a:cubicBezTo>
                  <a:pt x="77" y="83"/>
                  <a:pt x="75" y="83"/>
                  <a:pt x="74" y="83"/>
                </a:cubicBezTo>
                <a:cubicBezTo>
                  <a:pt x="73" y="83"/>
                  <a:pt x="73" y="83"/>
                  <a:pt x="73" y="83"/>
                </a:cubicBezTo>
                <a:moveTo>
                  <a:pt x="71" y="83"/>
                </a:moveTo>
                <a:cubicBezTo>
                  <a:pt x="69" y="83"/>
                  <a:pt x="68" y="83"/>
                  <a:pt x="67" y="83"/>
                </a:cubicBezTo>
                <a:cubicBezTo>
                  <a:pt x="67" y="83"/>
                  <a:pt x="67" y="83"/>
                  <a:pt x="67" y="83"/>
                </a:cubicBezTo>
                <a:cubicBezTo>
                  <a:pt x="68" y="80"/>
                  <a:pt x="70" y="78"/>
                  <a:pt x="72" y="76"/>
                </a:cubicBezTo>
                <a:cubicBezTo>
                  <a:pt x="72" y="76"/>
                  <a:pt x="72" y="76"/>
                  <a:pt x="72" y="76"/>
                </a:cubicBezTo>
                <a:cubicBezTo>
                  <a:pt x="73" y="76"/>
                  <a:pt x="74" y="76"/>
                  <a:pt x="75" y="76"/>
                </a:cubicBezTo>
                <a:cubicBezTo>
                  <a:pt x="74" y="78"/>
                  <a:pt x="72" y="80"/>
                  <a:pt x="71" y="82"/>
                </a:cubicBezTo>
                <a:cubicBezTo>
                  <a:pt x="71" y="83"/>
                  <a:pt x="71" y="83"/>
                  <a:pt x="71" y="83"/>
                </a:cubicBezTo>
                <a:moveTo>
                  <a:pt x="80" y="83"/>
                </a:moveTo>
                <a:cubicBezTo>
                  <a:pt x="82" y="80"/>
                  <a:pt x="83" y="78"/>
                  <a:pt x="85" y="76"/>
                </a:cubicBezTo>
                <a:cubicBezTo>
                  <a:pt x="87" y="76"/>
                  <a:pt x="89" y="76"/>
                  <a:pt x="91" y="76"/>
                </a:cubicBezTo>
                <a:cubicBezTo>
                  <a:pt x="89" y="78"/>
                  <a:pt x="87" y="80"/>
                  <a:pt x="85" y="82"/>
                </a:cubicBezTo>
                <a:cubicBezTo>
                  <a:pt x="85" y="83"/>
                  <a:pt x="85" y="83"/>
                  <a:pt x="85" y="83"/>
                </a:cubicBezTo>
                <a:cubicBezTo>
                  <a:pt x="83" y="83"/>
                  <a:pt x="82" y="83"/>
                  <a:pt x="80" y="83"/>
                </a:cubicBezTo>
                <a:moveTo>
                  <a:pt x="54" y="83"/>
                </a:moveTo>
                <a:cubicBezTo>
                  <a:pt x="54" y="82"/>
                  <a:pt x="54" y="82"/>
                  <a:pt x="54" y="81"/>
                </a:cubicBezTo>
                <a:cubicBezTo>
                  <a:pt x="55" y="79"/>
                  <a:pt x="57" y="77"/>
                  <a:pt x="58" y="76"/>
                </a:cubicBezTo>
                <a:cubicBezTo>
                  <a:pt x="59" y="76"/>
                  <a:pt x="61" y="76"/>
                  <a:pt x="62" y="76"/>
                </a:cubicBezTo>
                <a:cubicBezTo>
                  <a:pt x="61" y="77"/>
                  <a:pt x="59" y="79"/>
                  <a:pt x="59" y="81"/>
                </a:cubicBezTo>
                <a:cubicBezTo>
                  <a:pt x="58" y="82"/>
                  <a:pt x="59" y="82"/>
                  <a:pt x="59" y="83"/>
                </a:cubicBezTo>
                <a:cubicBezTo>
                  <a:pt x="59" y="83"/>
                  <a:pt x="59" y="83"/>
                  <a:pt x="59" y="83"/>
                </a:cubicBezTo>
                <a:cubicBezTo>
                  <a:pt x="60" y="83"/>
                  <a:pt x="60" y="82"/>
                  <a:pt x="60" y="82"/>
                </a:cubicBezTo>
                <a:cubicBezTo>
                  <a:pt x="61" y="80"/>
                  <a:pt x="63" y="78"/>
                  <a:pt x="64" y="76"/>
                </a:cubicBezTo>
                <a:cubicBezTo>
                  <a:pt x="66" y="76"/>
                  <a:pt x="68" y="76"/>
                  <a:pt x="70" y="76"/>
                </a:cubicBezTo>
                <a:cubicBezTo>
                  <a:pt x="68" y="77"/>
                  <a:pt x="66" y="80"/>
                  <a:pt x="65" y="82"/>
                </a:cubicBezTo>
                <a:cubicBezTo>
                  <a:pt x="65" y="83"/>
                  <a:pt x="65" y="83"/>
                  <a:pt x="65" y="83"/>
                </a:cubicBezTo>
                <a:cubicBezTo>
                  <a:pt x="65" y="83"/>
                  <a:pt x="65" y="83"/>
                  <a:pt x="64" y="83"/>
                </a:cubicBezTo>
                <a:cubicBezTo>
                  <a:pt x="60" y="83"/>
                  <a:pt x="57" y="83"/>
                  <a:pt x="54" y="83"/>
                </a:cubicBezTo>
                <a:moveTo>
                  <a:pt x="54" y="78"/>
                </a:moveTo>
                <a:cubicBezTo>
                  <a:pt x="54" y="77"/>
                  <a:pt x="54" y="76"/>
                  <a:pt x="54" y="76"/>
                </a:cubicBezTo>
                <a:cubicBezTo>
                  <a:pt x="54" y="76"/>
                  <a:pt x="55" y="76"/>
                  <a:pt x="56" y="76"/>
                </a:cubicBezTo>
                <a:cubicBezTo>
                  <a:pt x="55" y="76"/>
                  <a:pt x="54" y="77"/>
                  <a:pt x="54" y="78"/>
                </a:cubicBezTo>
                <a:moveTo>
                  <a:pt x="87" y="83"/>
                </a:moveTo>
                <a:cubicBezTo>
                  <a:pt x="89" y="80"/>
                  <a:pt x="92" y="78"/>
                  <a:pt x="94" y="76"/>
                </a:cubicBezTo>
                <a:cubicBezTo>
                  <a:pt x="97" y="76"/>
                  <a:pt x="99" y="76"/>
                  <a:pt x="102" y="75"/>
                </a:cubicBezTo>
                <a:cubicBezTo>
                  <a:pt x="100" y="81"/>
                  <a:pt x="100" y="81"/>
                  <a:pt x="100" y="81"/>
                </a:cubicBezTo>
                <a:cubicBezTo>
                  <a:pt x="99" y="82"/>
                  <a:pt x="99" y="82"/>
                  <a:pt x="99" y="82"/>
                </a:cubicBezTo>
                <a:cubicBezTo>
                  <a:pt x="98" y="82"/>
                  <a:pt x="96" y="83"/>
                  <a:pt x="95" y="83"/>
                </a:cubicBezTo>
                <a:cubicBezTo>
                  <a:pt x="96" y="81"/>
                  <a:pt x="97" y="79"/>
                  <a:pt x="98" y="78"/>
                </a:cubicBezTo>
                <a:cubicBezTo>
                  <a:pt x="99" y="77"/>
                  <a:pt x="99" y="77"/>
                  <a:pt x="99" y="77"/>
                </a:cubicBezTo>
                <a:cubicBezTo>
                  <a:pt x="100" y="77"/>
                  <a:pt x="100" y="77"/>
                  <a:pt x="100" y="76"/>
                </a:cubicBezTo>
                <a:cubicBezTo>
                  <a:pt x="100" y="76"/>
                  <a:pt x="100" y="76"/>
                  <a:pt x="99" y="76"/>
                </a:cubicBezTo>
                <a:cubicBezTo>
                  <a:pt x="99" y="76"/>
                  <a:pt x="99" y="76"/>
                  <a:pt x="99" y="76"/>
                </a:cubicBezTo>
                <a:cubicBezTo>
                  <a:pt x="99" y="76"/>
                  <a:pt x="98" y="76"/>
                  <a:pt x="98" y="76"/>
                </a:cubicBezTo>
                <a:cubicBezTo>
                  <a:pt x="97" y="76"/>
                  <a:pt x="97" y="76"/>
                  <a:pt x="97" y="76"/>
                </a:cubicBezTo>
                <a:cubicBezTo>
                  <a:pt x="95" y="78"/>
                  <a:pt x="94" y="80"/>
                  <a:pt x="92" y="83"/>
                </a:cubicBezTo>
                <a:cubicBezTo>
                  <a:pt x="92" y="83"/>
                  <a:pt x="92" y="83"/>
                  <a:pt x="92" y="83"/>
                </a:cubicBezTo>
                <a:cubicBezTo>
                  <a:pt x="90" y="83"/>
                  <a:pt x="88" y="83"/>
                  <a:pt x="87" y="83"/>
                </a:cubicBezTo>
                <a:moveTo>
                  <a:pt x="16" y="81"/>
                </a:moveTo>
                <a:cubicBezTo>
                  <a:pt x="17" y="79"/>
                  <a:pt x="18" y="77"/>
                  <a:pt x="19" y="75"/>
                </a:cubicBezTo>
                <a:cubicBezTo>
                  <a:pt x="20" y="75"/>
                  <a:pt x="21" y="75"/>
                  <a:pt x="22" y="75"/>
                </a:cubicBezTo>
                <a:cubicBezTo>
                  <a:pt x="22" y="77"/>
                  <a:pt x="22" y="79"/>
                  <a:pt x="21" y="81"/>
                </a:cubicBezTo>
                <a:cubicBezTo>
                  <a:pt x="16" y="81"/>
                  <a:pt x="16" y="81"/>
                  <a:pt x="16" y="81"/>
                </a:cubicBezTo>
                <a:moveTo>
                  <a:pt x="4" y="76"/>
                </a:moveTo>
                <a:cubicBezTo>
                  <a:pt x="4" y="68"/>
                  <a:pt x="4" y="68"/>
                  <a:pt x="4" y="68"/>
                </a:cubicBezTo>
                <a:cubicBezTo>
                  <a:pt x="5" y="66"/>
                  <a:pt x="5" y="66"/>
                  <a:pt x="5" y="66"/>
                </a:cubicBezTo>
                <a:cubicBezTo>
                  <a:pt x="5" y="67"/>
                  <a:pt x="5" y="68"/>
                  <a:pt x="5" y="69"/>
                </a:cubicBezTo>
                <a:cubicBezTo>
                  <a:pt x="5" y="71"/>
                  <a:pt x="5" y="73"/>
                  <a:pt x="5" y="74"/>
                </a:cubicBezTo>
                <a:cubicBezTo>
                  <a:pt x="4" y="76"/>
                  <a:pt x="4" y="76"/>
                  <a:pt x="4" y="76"/>
                </a:cubicBezTo>
                <a:moveTo>
                  <a:pt x="61" y="52"/>
                </a:moveTo>
                <a:cubicBezTo>
                  <a:pt x="60" y="52"/>
                  <a:pt x="60" y="52"/>
                  <a:pt x="60" y="52"/>
                </a:cubicBezTo>
                <a:cubicBezTo>
                  <a:pt x="61" y="50"/>
                  <a:pt x="62" y="49"/>
                  <a:pt x="62" y="48"/>
                </a:cubicBezTo>
                <a:cubicBezTo>
                  <a:pt x="62" y="49"/>
                  <a:pt x="62" y="50"/>
                  <a:pt x="61" y="51"/>
                </a:cubicBezTo>
                <a:cubicBezTo>
                  <a:pt x="61" y="52"/>
                  <a:pt x="61" y="52"/>
                  <a:pt x="61" y="52"/>
                </a:cubicBezTo>
                <a:moveTo>
                  <a:pt x="65" y="52"/>
                </a:moveTo>
                <a:cubicBezTo>
                  <a:pt x="64" y="52"/>
                  <a:pt x="64" y="52"/>
                  <a:pt x="63" y="52"/>
                </a:cubicBezTo>
                <a:cubicBezTo>
                  <a:pt x="64" y="49"/>
                  <a:pt x="65" y="47"/>
                  <a:pt x="67" y="44"/>
                </a:cubicBezTo>
                <a:cubicBezTo>
                  <a:pt x="67" y="43"/>
                  <a:pt x="67" y="43"/>
                  <a:pt x="67" y="43"/>
                </a:cubicBezTo>
                <a:cubicBezTo>
                  <a:pt x="68" y="42"/>
                  <a:pt x="69" y="41"/>
                  <a:pt x="71" y="40"/>
                </a:cubicBezTo>
                <a:cubicBezTo>
                  <a:pt x="70" y="43"/>
                  <a:pt x="69" y="46"/>
                  <a:pt x="67" y="48"/>
                </a:cubicBezTo>
                <a:cubicBezTo>
                  <a:pt x="67" y="48"/>
                  <a:pt x="67" y="48"/>
                  <a:pt x="67" y="48"/>
                </a:cubicBezTo>
                <a:cubicBezTo>
                  <a:pt x="67" y="49"/>
                  <a:pt x="66" y="50"/>
                  <a:pt x="65" y="51"/>
                </a:cubicBezTo>
                <a:cubicBezTo>
                  <a:pt x="65" y="52"/>
                  <a:pt x="65" y="52"/>
                  <a:pt x="65" y="52"/>
                </a:cubicBezTo>
                <a:cubicBezTo>
                  <a:pt x="65" y="52"/>
                  <a:pt x="65" y="52"/>
                  <a:pt x="65" y="52"/>
                </a:cubicBezTo>
                <a:moveTo>
                  <a:pt x="112" y="46"/>
                </a:moveTo>
                <a:cubicBezTo>
                  <a:pt x="112" y="46"/>
                  <a:pt x="111" y="46"/>
                  <a:pt x="111" y="45"/>
                </a:cubicBezTo>
                <a:cubicBezTo>
                  <a:pt x="113" y="43"/>
                  <a:pt x="115" y="41"/>
                  <a:pt x="118" y="38"/>
                </a:cubicBezTo>
                <a:cubicBezTo>
                  <a:pt x="118" y="39"/>
                  <a:pt x="119" y="39"/>
                  <a:pt x="119" y="40"/>
                </a:cubicBezTo>
                <a:cubicBezTo>
                  <a:pt x="117" y="42"/>
                  <a:pt x="114" y="44"/>
                  <a:pt x="112" y="46"/>
                </a:cubicBezTo>
                <a:moveTo>
                  <a:pt x="109" y="44"/>
                </a:moveTo>
                <a:cubicBezTo>
                  <a:pt x="108" y="44"/>
                  <a:pt x="107" y="43"/>
                  <a:pt x="106" y="43"/>
                </a:cubicBezTo>
                <a:cubicBezTo>
                  <a:pt x="109" y="40"/>
                  <a:pt x="110" y="38"/>
                  <a:pt x="112" y="35"/>
                </a:cubicBezTo>
                <a:cubicBezTo>
                  <a:pt x="113" y="36"/>
                  <a:pt x="115" y="37"/>
                  <a:pt x="116" y="37"/>
                </a:cubicBezTo>
                <a:cubicBezTo>
                  <a:pt x="114" y="40"/>
                  <a:pt x="112" y="42"/>
                  <a:pt x="109" y="44"/>
                </a:cubicBezTo>
                <a:moveTo>
                  <a:pt x="71" y="45"/>
                </a:moveTo>
                <a:cubicBezTo>
                  <a:pt x="72" y="43"/>
                  <a:pt x="73" y="41"/>
                  <a:pt x="73" y="38"/>
                </a:cubicBezTo>
                <a:cubicBezTo>
                  <a:pt x="73" y="38"/>
                  <a:pt x="73" y="38"/>
                  <a:pt x="73" y="38"/>
                </a:cubicBezTo>
                <a:cubicBezTo>
                  <a:pt x="75" y="37"/>
                  <a:pt x="77" y="36"/>
                  <a:pt x="79" y="35"/>
                </a:cubicBezTo>
                <a:cubicBezTo>
                  <a:pt x="77" y="38"/>
                  <a:pt x="76" y="40"/>
                  <a:pt x="75" y="43"/>
                </a:cubicBezTo>
                <a:cubicBezTo>
                  <a:pt x="74" y="43"/>
                  <a:pt x="72" y="44"/>
                  <a:pt x="71" y="45"/>
                </a:cubicBezTo>
                <a:moveTo>
                  <a:pt x="105" y="42"/>
                </a:moveTo>
                <a:cubicBezTo>
                  <a:pt x="103" y="41"/>
                  <a:pt x="102" y="41"/>
                  <a:pt x="100" y="40"/>
                </a:cubicBezTo>
                <a:cubicBezTo>
                  <a:pt x="102" y="38"/>
                  <a:pt x="104" y="35"/>
                  <a:pt x="105" y="33"/>
                </a:cubicBezTo>
                <a:cubicBezTo>
                  <a:pt x="107" y="33"/>
                  <a:pt x="109" y="34"/>
                  <a:pt x="110" y="35"/>
                </a:cubicBezTo>
                <a:cubicBezTo>
                  <a:pt x="109" y="37"/>
                  <a:pt x="107" y="40"/>
                  <a:pt x="105" y="42"/>
                </a:cubicBezTo>
                <a:moveTo>
                  <a:pt x="78" y="41"/>
                </a:moveTo>
                <a:cubicBezTo>
                  <a:pt x="79" y="39"/>
                  <a:pt x="80" y="37"/>
                  <a:pt x="81" y="35"/>
                </a:cubicBezTo>
                <a:cubicBezTo>
                  <a:pt x="81" y="34"/>
                  <a:pt x="81" y="34"/>
                  <a:pt x="81" y="34"/>
                </a:cubicBezTo>
                <a:cubicBezTo>
                  <a:pt x="83" y="34"/>
                  <a:pt x="84" y="33"/>
                  <a:pt x="85" y="33"/>
                </a:cubicBezTo>
                <a:cubicBezTo>
                  <a:pt x="86" y="33"/>
                  <a:pt x="87" y="33"/>
                  <a:pt x="87" y="33"/>
                </a:cubicBezTo>
                <a:cubicBezTo>
                  <a:pt x="86" y="35"/>
                  <a:pt x="85" y="37"/>
                  <a:pt x="83" y="40"/>
                </a:cubicBezTo>
                <a:cubicBezTo>
                  <a:pt x="81" y="40"/>
                  <a:pt x="79" y="41"/>
                  <a:pt x="78" y="41"/>
                </a:cubicBezTo>
                <a:moveTo>
                  <a:pt x="98" y="40"/>
                </a:moveTo>
                <a:cubicBezTo>
                  <a:pt x="97" y="39"/>
                  <a:pt x="95" y="39"/>
                  <a:pt x="94" y="39"/>
                </a:cubicBezTo>
                <a:cubicBezTo>
                  <a:pt x="95" y="37"/>
                  <a:pt x="97" y="35"/>
                  <a:pt x="99" y="32"/>
                </a:cubicBezTo>
                <a:cubicBezTo>
                  <a:pt x="99" y="32"/>
                  <a:pt x="99" y="32"/>
                  <a:pt x="99" y="32"/>
                </a:cubicBezTo>
                <a:cubicBezTo>
                  <a:pt x="100" y="32"/>
                  <a:pt x="102" y="32"/>
                  <a:pt x="103" y="33"/>
                </a:cubicBezTo>
                <a:cubicBezTo>
                  <a:pt x="102" y="35"/>
                  <a:pt x="100" y="38"/>
                  <a:pt x="98" y="40"/>
                </a:cubicBezTo>
                <a:moveTo>
                  <a:pt x="86" y="39"/>
                </a:moveTo>
                <a:cubicBezTo>
                  <a:pt x="87" y="37"/>
                  <a:pt x="89" y="35"/>
                  <a:pt x="90" y="32"/>
                </a:cubicBezTo>
                <a:cubicBezTo>
                  <a:pt x="92" y="32"/>
                  <a:pt x="94" y="32"/>
                  <a:pt x="96" y="32"/>
                </a:cubicBezTo>
                <a:cubicBezTo>
                  <a:pt x="96" y="32"/>
                  <a:pt x="96" y="32"/>
                  <a:pt x="96" y="32"/>
                </a:cubicBezTo>
                <a:cubicBezTo>
                  <a:pt x="95" y="34"/>
                  <a:pt x="93" y="37"/>
                  <a:pt x="91" y="39"/>
                </a:cubicBezTo>
                <a:cubicBezTo>
                  <a:pt x="90" y="39"/>
                  <a:pt x="90" y="39"/>
                  <a:pt x="90" y="39"/>
                </a:cubicBezTo>
                <a:cubicBezTo>
                  <a:pt x="90" y="39"/>
                  <a:pt x="89" y="39"/>
                  <a:pt x="88" y="39"/>
                </a:cubicBezTo>
                <a:cubicBezTo>
                  <a:pt x="87" y="39"/>
                  <a:pt x="86" y="39"/>
                  <a:pt x="86" y="39"/>
                </a:cubicBezTo>
                <a:moveTo>
                  <a:pt x="27" y="56"/>
                </a:moveTo>
                <a:cubicBezTo>
                  <a:pt x="28" y="56"/>
                  <a:pt x="28" y="55"/>
                  <a:pt x="29" y="54"/>
                </a:cubicBezTo>
                <a:cubicBezTo>
                  <a:pt x="33" y="40"/>
                  <a:pt x="43" y="21"/>
                  <a:pt x="68" y="9"/>
                </a:cubicBezTo>
                <a:cubicBezTo>
                  <a:pt x="76" y="5"/>
                  <a:pt x="84" y="4"/>
                  <a:pt x="93" y="4"/>
                </a:cubicBezTo>
                <a:cubicBezTo>
                  <a:pt x="93" y="4"/>
                  <a:pt x="93" y="4"/>
                  <a:pt x="93" y="4"/>
                </a:cubicBezTo>
                <a:cubicBezTo>
                  <a:pt x="103" y="4"/>
                  <a:pt x="112" y="6"/>
                  <a:pt x="121" y="10"/>
                </a:cubicBezTo>
                <a:cubicBezTo>
                  <a:pt x="120" y="15"/>
                  <a:pt x="120" y="19"/>
                  <a:pt x="120" y="24"/>
                </a:cubicBezTo>
                <a:cubicBezTo>
                  <a:pt x="120" y="28"/>
                  <a:pt x="120" y="32"/>
                  <a:pt x="120" y="35"/>
                </a:cubicBezTo>
                <a:cubicBezTo>
                  <a:pt x="113" y="30"/>
                  <a:pt x="104" y="28"/>
                  <a:pt x="96" y="28"/>
                </a:cubicBezTo>
                <a:cubicBezTo>
                  <a:pt x="92" y="28"/>
                  <a:pt x="88" y="28"/>
                  <a:pt x="84" y="29"/>
                </a:cubicBezTo>
                <a:cubicBezTo>
                  <a:pt x="72" y="32"/>
                  <a:pt x="61" y="41"/>
                  <a:pt x="55" y="53"/>
                </a:cubicBezTo>
                <a:cubicBezTo>
                  <a:pt x="55" y="54"/>
                  <a:pt x="55" y="55"/>
                  <a:pt x="56" y="55"/>
                </a:cubicBezTo>
                <a:cubicBezTo>
                  <a:pt x="56" y="55"/>
                  <a:pt x="56" y="55"/>
                  <a:pt x="56" y="55"/>
                </a:cubicBezTo>
                <a:cubicBezTo>
                  <a:pt x="57" y="55"/>
                  <a:pt x="57" y="55"/>
                  <a:pt x="57" y="55"/>
                </a:cubicBezTo>
                <a:cubicBezTo>
                  <a:pt x="63" y="56"/>
                  <a:pt x="69" y="56"/>
                  <a:pt x="75" y="56"/>
                </a:cubicBezTo>
                <a:cubicBezTo>
                  <a:pt x="83" y="57"/>
                  <a:pt x="89" y="57"/>
                  <a:pt x="102" y="57"/>
                </a:cubicBezTo>
                <a:cubicBezTo>
                  <a:pt x="103" y="61"/>
                  <a:pt x="103" y="67"/>
                  <a:pt x="103" y="72"/>
                </a:cubicBezTo>
                <a:cubicBezTo>
                  <a:pt x="95" y="72"/>
                  <a:pt x="88" y="72"/>
                  <a:pt x="81" y="72"/>
                </a:cubicBezTo>
                <a:cubicBezTo>
                  <a:pt x="71" y="72"/>
                  <a:pt x="62" y="72"/>
                  <a:pt x="52" y="72"/>
                </a:cubicBezTo>
                <a:cubicBezTo>
                  <a:pt x="52" y="72"/>
                  <a:pt x="52" y="72"/>
                  <a:pt x="52" y="72"/>
                </a:cubicBezTo>
                <a:cubicBezTo>
                  <a:pt x="51" y="72"/>
                  <a:pt x="51" y="72"/>
                  <a:pt x="51" y="72"/>
                </a:cubicBezTo>
                <a:cubicBezTo>
                  <a:pt x="51" y="72"/>
                  <a:pt x="51" y="72"/>
                  <a:pt x="51" y="72"/>
                </a:cubicBezTo>
                <a:cubicBezTo>
                  <a:pt x="51" y="72"/>
                  <a:pt x="51" y="72"/>
                  <a:pt x="51" y="72"/>
                </a:cubicBezTo>
                <a:cubicBezTo>
                  <a:pt x="51" y="72"/>
                  <a:pt x="51" y="72"/>
                  <a:pt x="51" y="72"/>
                </a:cubicBezTo>
                <a:cubicBezTo>
                  <a:pt x="50" y="73"/>
                  <a:pt x="50" y="73"/>
                  <a:pt x="50" y="73"/>
                </a:cubicBezTo>
                <a:cubicBezTo>
                  <a:pt x="50" y="73"/>
                  <a:pt x="50" y="73"/>
                  <a:pt x="50" y="73"/>
                </a:cubicBezTo>
                <a:cubicBezTo>
                  <a:pt x="50" y="74"/>
                  <a:pt x="50" y="74"/>
                  <a:pt x="50" y="74"/>
                </a:cubicBezTo>
                <a:cubicBezTo>
                  <a:pt x="50" y="75"/>
                  <a:pt x="50" y="77"/>
                  <a:pt x="50" y="79"/>
                </a:cubicBezTo>
                <a:cubicBezTo>
                  <a:pt x="50" y="81"/>
                  <a:pt x="50" y="83"/>
                  <a:pt x="50" y="85"/>
                </a:cubicBezTo>
                <a:cubicBezTo>
                  <a:pt x="50" y="85"/>
                  <a:pt x="50" y="85"/>
                  <a:pt x="50" y="85"/>
                </a:cubicBezTo>
                <a:cubicBezTo>
                  <a:pt x="50" y="85"/>
                  <a:pt x="50" y="85"/>
                  <a:pt x="50" y="85"/>
                </a:cubicBezTo>
                <a:cubicBezTo>
                  <a:pt x="50" y="86"/>
                  <a:pt x="51" y="87"/>
                  <a:pt x="52" y="87"/>
                </a:cubicBezTo>
                <a:cubicBezTo>
                  <a:pt x="52" y="87"/>
                  <a:pt x="52" y="87"/>
                  <a:pt x="52" y="87"/>
                </a:cubicBezTo>
                <a:cubicBezTo>
                  <a:pt x="55" y="87"/>
                  <a:pt x="59" y="87"/>
                  <a:pt x="64" y="87"/>
                </a:cubicBezTo>
                <a:cubicBezTo>
                  <a:pt x="67" y="87"/>
                  <a:pt x="70" y="87"/>
                  <a:pt x="74" y="87"/>
                </a:cubicBezTo>
                <a:cubicBezTo>
                  <a:pt x="80" y="87"/>
                  <a:pt x="87" y="87"/>
                  <a:pt x="92" y="87"/>
                </a:cubicBezTo>
                <a:cubicBezTo>
                  <a:pt x="97" y="86"/>
                  <a:pt x="100" y="86"/>
                  <a:pt x="103" y="86"/>
                </a:cubicBezTo>
                <a:cubicBezTo>
                  <a:pt x="104" y="90"/>
                  <a:pt x="104" y="95"/>
                  <a:pt x="105" y="100"/>
                </a:cubicBezTo>
                <a:cubicBezTo>
                  <a:pt x="94" y="100"/>
                  <a:pt x="86" y="100"/>
                  <a:pt x="78" y="100"/>
                </a:cubicBezTo>
                <a:cubicBezTo>
                  <a:pt x="72" y="100"/>
                  <a:pt x="65" y="100"/>
                  <a:pt x="57" y="100"/>
                </a:cubicBezTo>
                <a:cubicBezTo>
                  <a:pt x="57" y="100"/>
                  <a:pt x="57" y="100"/>
                  <a:pt x="57" y="100"/>
                </a:cubicBezTo>
                <a:cubicBezTo>
                  <a:pt x="55" y="101"/>
                  <a:pt x="55" y="101"/>
                  <a:pt x="55" y="101"/>
                </a:cubicBezTo>
                <a:cubicBezTo>
                  <a:pt x="55" y="101"/>
                  <a:pt x="54" y="101"/>
                  <a:pt x="54" y="102"/>
                </a:cubicBezTo>
                <a:cubicBezTo>
                  <a:pt x="54" y="102"/>
                  <a:pt x="54" y="103"/>
                  <a:pt x="54" y="103"/>
                </a:cubicBezTo>
                <a:cubicBezTo>
                  <a:pt x="55" y="108"/>
                  <a:pt x="57" y="112"/>
                  <a:pt x="60" y="116"/>
                </a:cubicBezTo>
                <a:cubicBezTo>
                  <a:pt x="60" y="117"/>
                  <a:pt x="60" y="117"/>
                  <a:pt x="60" y="117"/>
                </a:cubicBezTo>
                <a:cubicBezTo>
                  <a:pt x="60" y="118"/>
                  <a:pt x="61" y="118"/>
                  <a:pt x="62" y="118"/>
                </a:cubicBezTo>
                <a:cubicBezTo>
                  <a:pt x="64" y="121"/>
                  <a:pt x="66" y="124"/>
                  <a:pt x="69" y="127"/>
                </a:cubicBezTo>
                <a:cubicBezTo>
                  <a:pt x="75" y="133"/>
                  <a:pt x="84" y="136"/>
                  <a:pt x="94" y="136"/>
                </a:cubicBezTo>
                <a:cubicBezTo>
                  <a:pt x="94" y="136"/>
                  <a:pt x="94" y="136"/>
                  <a:pt x="94" y="136"/>
                </a:cubicBezTo>
                <a:cubicBezTo>
                  <a:pt x="100" y="136"/>
                  <a:pt x="106" y="135"/>
                  <a:pt x="111" y="134"/>
                </a:cubicBezTo>
                <a:cubicBezTo>
                  <a:pt x="115" y="132"/>
                  <a:pt x="118" y="130"/>
                  <a:pt x="121" y="127"/>
                </a:cubicBezTo>
                <a:cubicBezTo>
                  <a:pt x="121" y="135"/>
                  <a:pt x="121" y="143"/>
                  <a:pt x="122" y="151"/>
                </a:cubicBezTo>
                <a:cubicBezTo>
                  <a:pt x="115" y="154"/>
                  <a:pt x="106" y="156"/>
                  <a:pt x="97" y="156"/>
                </a:cubicBezTo>
                <a:cubicBezTo>
                  <a:pt x="97" y="156"/>
                  <a:pt x="97" y="156"/>
                  <a:pt x="97" y="156"/>
                </a:cubicBezTo>
                <a:cubicBezTo>
                  <a:pt x="80" y="156"/>
                  <a:pt x="62" y="150"/>
                  <a:pt x="53" y="143"/>
                </a:cubicBezTo>
                <a:cubicBezTo>
                  <a:pt x="40" y="133"/>
                  <a:pt x="31" y="118"/>
                  <a:pt x="27" y="102"/>
                </a:cubicBezTo>
                <a:cubicBezTo>
                  <a:pt x="27" y="102"/>
                  <a:pt x="27" y="102"/>
                  <a:pt x="27" y="102"/>
                </a:cubicBezTo>
                <a:cubicBezTo>
                  <a:pt x="28" y="101"/>
                  <a:pt x="27" y="100"/>
                  <a:pt x="26" y="100"/>
                </a:cubicBezTo>
                <a:cubicBezTo>
                  <a:pt x="26" y="100"/>
                  <a:pt x="26" y="100"/>
                  <a:pt x="26" y="100"/>
                </a:cubicBezTo>
                <a:cubicBezTo>
                  <a:pt x="25" y="100"/>
                  <a:pt x="25" y="100"/>
                  <a:pt x="25" y="100"/>
                </a:cubicBezTo>
                <a:cubicBezTo>
                  <a:pt x="22" y="100"/>
                  <a:pt x="16" y="101"/>
                  <a:pt x="10" y="101"/>
                </a:cubicBezTo>
                <a:cubicBezTo>
                  <a:pt x="10" y="101"/>
                  <a:pt x="10" y="101"/>
                  <a:pt x="10" y="101"/>
                </a:cubicBezTo>
                <a:cubicBezTo>
                  <a:pt x="10" y="101"/>
                  <a:pt x="10" y="101"/>
                  <a:pt x="10" y="101"/>
                </a:cubicBezTo>
                <a:cubicBezTo>
                  <a:pt x="10" y="101"/>
                  <a:pt x="10" y="101"/>
                  <a:pt x="9" y="101"/>
                </a:cubicBezTo>
                <a:cubicBezTo>
                  <a:pt x="9" y="100"/>
                  <a:pt x="9" y="99"/>
                  <a:pt x="9" y="98"/>
                </a:cubicBezTo>
                <a:cubicBezTo>
                  <a:pt x="9" y="95"/>
                  <a:pt x="9" y="93"/>
                  <a:pt x="10" y="90"/>
                </a:cubicBezTo>
                <a:cubicBezTo>
                  <a:pt x="14" y="89"/>
                  <a:pt x="18" y="89"/>
                  <a:pt x="23" y="88"/>
                </a:cubicBezTo>
                <a:cubicBezTo>
                  <a:pt x="23" y="88"/>
                  <a:pt x="23" y="88"/>
                  <a:pt x="23" y="88"/>
                </a:cubicBezTo>
                <a:cubicBezTo>
                  <a:pt x="24" y="88"/>
                  <a:pt x="25" y="88"/>
                  <a:pt x="25" y="86"/>
                </a:cubicBezTo>
                <a:cubicBezTo>
                  <a:pt x="25" y="86"/>
                  <a:pt x="25" y="85"/>
                  <a:pt x="25" y="84"/>
                </a:cubicBezTo>
                <a:cubicBezTo>
                  <a:pt x="25" y="83"/>
                  <a:pt x="25" y="83"/>
                  <a:pt x="25" y="83"/>
                </a:cubicBezTo>
                <a:cubicBezTo>
                  <a:pt x="25" y="83"/>
                  <a:pt x="25" y="83"/>
                  <a:pt x="25" y="83"/>
                </a:cubicBezTo>
                <a:cubicBezTo>
                  <a:pt x="25" y="82"/>
                  <a:pt x="25" y="82"/>
                  <a:pt x="25" y="82"/>
                </a:cubicBezTo>
                <a:cubicBezTo>
                  <a:pt x="25" y="79"/>
                  <a:pt x="25" y="76"/>
                  <a:pt x="26" y="73"/>
                </a:cubicBezTo>
                <a:cubicBezTo>
                  <a:pt x="26" y="72"/>
                  <a:pt x="25" y="71"/>
                  <a:pt x="24" y="71"/>
                </a:cubicBezTo>
                <a:cubicBezTo>
                  <a:pt x="24" y="71"/>
                  <a:pt x="24" y="71"/>
                  <a:pt x="24" y="71"/>
                </a:cubicBezTo>
                <a:cubicBezTo>
                  <a:pt x="23" y="71"/>
                  <a:pt x="23" y="71"/>
                  <a:pt x="23" y="71"/>
                </a:cubicBezTo>
                <a:cubicBezTo>
                  <a:pt x="23" y="71"/>
                  <a:pt x="23" y="71"/>
                  <a:pt x="23" y="71"/>
                </a:cubicBezTo>
                <a:cubicBezTo>
                  <a:pt x="18" y="71"/>
                  <a:pt x="13" y="72"/>
                  <a:pt x="9" y="73"/>
                </a:cubicBezTo>
                <a:cubicBezTo>
                  <a:pt x="9" y="72"/>
                  <a:pt x="9" y="70"/>
                  <a:pt x="9" y="69"/>
                </a:cubicBezTo>
                <a:cubicBezTo>
                  <a:pt x="9" y="65"/>
                  <a:pt x="9" y="60"/>
                  <a:pt x="10" y="57"/>
                </a:cubicBezTo>
                <a:cubicBezTo>
                  <a:pt x="16" y="56"/>
                  <a:pt x="21" y="56"/>
                  <a:pt x="26" y="56"/>
                </a:cubicBezTo>
                <a:cubicBezTo>
                  <a:pt x="27" y="56"/>
                  <a:pt x="27" y="56"/>
                  <a:pt x="27" y="56"/>
                </a:cubicBezTo>
                <a:cubicBezTo>
                  <a:pt x="27" y="56"/>
                  <a:pt x="27" y="56"/>
                  <a:pt x="27" y="56"/>
                </a:cubicBezTo>
                <a:moveTo>
                  <a:pt x="93" y="0"/>
                </a:moveTo>
                <a:cubicBezTo>
                  <a:pt x="84" y="0"/>
                  <a:pt x="75" y="2"/>
                  <a:pt x="66" y="6"/>
                </a:cubicBezTo>
                <a:cubicBezTo>
                  <a:pt x="41" y="18"/>
                  <a:pt x="30" y="37"/>
                  <a:pt x="25" y="52"/>
                </a:cubicBezTo>
                <a:cubicBezTo>
                  <a:pt x="20" y="52"/>
                  <a:pt x="14" y="53"/>
                  <a:pt x="8" y="53"/>
                </a:cubicBezTo>
                <a:cubicBezTo>
                  <a:pt x="7" y="53"/>
                  <a:pt x="7" y="53"/>
                  <a:pt x="7" y="53"/>
                </a:cubicBezTo>
                <a:cubicBezTo>
                  <a:pt x="7" y="53"/>
                  <a:pt x="7" y="53"/>
                  <a:pt x="7" y="53"/>
                </a:cubicBezTo>
                <a:cubicBezTo>
                  <a:pt x="7" y="53"/>
                  <a:pt x="7" y="53"/>
                  <a:pt x="7" y="53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4"/>
                  <a:pt x="6" y="54"/>
                </a:cubicBezTo>
                <a:cubicBezTo>
                  <a:pt x="6" y="54"/>
                  <a:pt x="6" y="54"/>
                  <a:pt x="6" y="54"/>
                </a:cubicBezTo>
                <a:cubicBezTo>
                  <a:pt x="1" y="67"/>
                  <a:pt x="1" y="67"/>
                  <a:pt x="1" y="67"/>
                </a:cubicBezTo>
                <a:cubicBezTo>
                  <a:pt x="1" y="68"/>
                  <a:pt x="1" y="68"/>
                  <a:pt x="1" y="68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5"/>
                  <a:pt x="0" y="85"/>
                  <a:pt x="0" y="85"/>
                </a:cubicBezTo>
                <a:cubicBezTo>
                  <a:pt x="1" y="85"/>
                  <a:pt x="1" y="85"/>
                  <a:pt x="1" y="85"/>
                </a:cubicBezTo>
                <a:cubicBezTo>
                  <a:pt x="1" y="85"/>
                  <a:pt x="1" y="85"/>
                  <a:pt x="1" y="85"/>
                </a:cubicBezTo>
                <a:cubicBezTo>
                  <a:pt x="2" y="85"/>
                  <a:pt x="2" y="85"/>
                  <a:pt x="2" y="85"/>
                </a:cubicBezTo>
                <a:cubicBezTo>
                  <a:pt x="2" y="85"/>
                  <a:pt x="2" y="85"/>
                  <a:pt x="2" y="85"/>
                </a:cubicBezTo>
                <a:cubicBezTo>
                  <a:pt x="2" y="85"/>
                  <a:pt x="2" y="85"/>
                  <a:pt x="2" y="85"/>
                </a:cubicBezTo>
                <a:cubicBezTo>
                  <a:pt x="21" y="85"/>
                  <a:pt x="21" y="85"/>
                  <a:pt x="21" y="85"/>
                </a:cubicBezTo>
                <a:cubicBezTo>
                  <a:pt x="21" y="85"/>
                  <a:pt x="21" y="85"/>
                  <a:pt x="21" y="85"/>
                </a:cubicBezTo>
                <a:cubicBezTo>
                  <a:pt x="17" y="85"/>
                  <a:pt x="12" y="86"/>
                  <a:pt x="8" y="86"/>
                </a:cubicBezTo>
                <a:cubicBezTo>
                  <a:pt x="8" y="86"/>
                  <a:pt x="8" y="86"/>
                  <a:pt x="8" y="86"/>
                </a:cubicBezTo>
                <a:cubicBezTo>
                  <a:pt x="7" y="87"/>
                  <a:pt x="7" y="87"/>
                  <a:pt x="7" y="87"/>
                </a:cubicBezTo>
                <a:cubicBezTo>
                  <a:pt x="7" y="87"/>
                  <a:pt x="7" y="87"/>
                  <a:pt x="7" y="87"/>
                </a:cubicBezTo>
                <a:cubicBezTo>
                  <a:pt x="6" y="87"/>
                  <a:pt x="6" y="87"/>
                  <a:pt x="6" y="87"/>
                </a:cubicBezTo>
                <a:cubicBezTo>
                  <a:pt x="2" y="100"/>
                  <a:pt x="2" y="100"/>
                  <a:pt x="2" y="100"/>
                </a:cubicBezTo>
                <a:cubicBezTo>
                  <a:pt x="1" y="100"/>
                  <a:pt x="1" y="100"/>
                  <a:pt x="1" y="100"/>
                </a:cubicBezTo>
                <a:cubicBezTo>
                  <a:pt x="1" y="121"/>
                  <a:pt x="1" y="121"/>
                  <a:pt x="1" y="121"/>
                </a:cubicBezTo>
                <a:cubicBezTo>
                  <a:pt x="1" y="122"/>
                  <a:pt x="1" y="122"/>
                  <a:pt x="1" y="122"/>
                </a:cubicBezTo>
                <a:cubicBezTo>
                  <a:pt x="2" y="122"/>
                  <a:pt x="2" y="122"/>
                  <a:pt x="2" y="122"/>
                </a:cubicBezTo>
                <a:cubicBezTo>
                  <a:pt x="2" y="122"/>
                  <a:pt x="2" y="122"/>
                  <a:pt x="2" y="122"/>
                </a:cubicBezTo>
                <a:cubicBezTo>
                  <a:pt x="2" y="123"/>
                  <a:pt x="2" y="123"/>
                  <a:pt x="2" y="123"/>
                </a:cubicBezTo>
                <a:cubicBezTo>
                  <a:pt x="2" y="123"/>
                  <a:pt x="2" y="123"/>
                  <a:pt x="2" y="123"/>
                </a:cubicBezTo>
                <a:cubicBezTo>
                  <a:pt x="2" y="123"/>
                  <a:pt x="3" y="123"/>
                  <a:pt x="3" y="123"/>
                </a:cubicBezTo>
                <a:cubicBezTo>
                  <a:pt x="3" y="123"/>
                  <a:pt x="3" y="123"/>
                  <a:pt x="3" y="123"/>
                </a:cubicBezTo>
                <a:cubicBezTo>
                  <a:pt x="3" y="123"/>
                  <a:pt x="3" y="123"/>
                  <a:pt x="3" y="123"/>
                </a:cubicBezTo>
                <a:cubicBezTo>
                  <a:pt x="6" y="123"/>
                  <a:pt x="6" y="123"/>
                  <a:pt x="6" y="123"/>
                </a:cubicBezTo>
                <a:cubicBezTo>
                  <a:pt x="6" y="124"/>
                  <a:pt x="6" y="124"/>
                  <a:pt x="6" y="124"/>
                </a:cubicBezTo>
                <a:cubicBezTo>
                  <a:pt x="6" y="124"/>
                  <a:pt x="6" y="124"/>
                  <a:pt x="6" y="124"/>
                </a:cubicBezTo>
                <a:cubicBezTo>
                  <a:pt x="7" y="124"/>
                  <a:pt x="7" y="124"/>
                  <a:pt x="7" y="123"/>
                </a:cubicBezTo>
                <a:cubicBezTo>
                  <a:pt x="8" y="123"/>
                  <a:pt x="8" y="123"/>
                  <a:pt x="8" y="123"/>
                </a:cubicBezTo>
                <a:cubicBezTo>
                  <a:pt x="21" y="122"/>
                  <a:pt x="21" y="122"/>
                  <a:pt x="21" y="122"/>
                </a:cubicBezTo>
                <a:cubicBezTo>
                  <a:pt x="24" y="129"/>
                  <a:pt x="29" y="142"/>
                  <a:pt x="40" y="153"/>
                </a:cubicBezTo>
                <a:cubicBezTo>
                  <a:pt x="53" y="165"/>
                  <a:pt x="72" y="176"/>
                  <a:pt x="102" y="176"/>
                </a:cubicBezTo>
                <a:cubicBezTo>
                  <a:pt x="102" y="176"/>
                  <a:pt x="102" y="176"/>
                  <a:pt x="102" y="176"/>
                </a:cubicBezTo>
                <a:cubicBezTo>
                  <a:pt x="108" y="176"/>
                  <a:pt x="115" y="175"/>
                  <a:pt x="122" y="174"/>
                </a:cubicBezTo>
                <a:cubicBezTo>
                  <a:pt x="122" y="174"/>
                  <a:pt x="122" y="174"/>
                  <a:pt x="122" y="174"/>
                </a:cubicBezTo>
                <a:cubicBezTo>
                  <a:pt x="122" y="174"/>
                  <a:pt x="122" y="174"/>
                  <a:pt x="122" y="174"/>
                </a:cubicBezTo>
                <a:cubicBezTo>
                  <a:pt x="122" y="174"/>
                  <a:pt x="122" y="174"/>
                  <a:pt x="122" y="174"/>
                </a:cubicBezTo>
                <a:cubicBezTo>
                  <a:pt x="123" y="174"/>
                  <a:pt x="123" y="174"/>
                  <a:pt x="123" y="174"/>
                </a:cubicBezTo>
                <a:cubicBezTo>
                  <a:pt x="123" y="174"/>
                  <a:pt x="123" y="174"/>
                  <a:pt x="123" y="174"/>
                </a:cubicBezTo>
                <a:cubicBezTo>
                  <a:pt x="123" y="174"/>
                  <a:pt x="123" y="174"/>
                  <a:pt x="123" y="174"/>
                </a:cubicBezTo>
                <a:cubicBezTo>
                  <a:pt x="124" y="173"/>
                  <a:pt x="124" y="173"/>
                  <a:pt x="124" y="173"/>
                </a:cubicBezTo>
                <a:cubicBezTo>
                  <a:pt x="124" y="173"/>
                  <a:pt x="124" y="173"/>
                  <a:pt x="124" y="173"/>
                </a:cubicBezTo>
                <a:cubicBezTo>
                  <a:pt x="124" y="173"/>
                  <a:pt x="124" y="173"/>
                  <a:pt x="124" y="173"/>
                </a:cubicBezTo>
                <a:cubicBezTo>
                  <a:pt x="124" y="172"/>
                  <a:pt x="124" y="172"/>
                  <a:pt x="124" y="172"/>
                </a:cubicBezTo>
                <a:cubicBezTo>
                  <a:pt x="124" y="172"/>
                  <a:pt x="124" y="172"/>
                  <a:pt x="124" y="172"/>
                </a:cubicBezTo>
                <a:cubicBezTo>
                  <a:pt x="124" y="171"/>
                  <a:pt x="124" y="169"/>
                  <a:pt x="124" y="168"/>
                </a:cubicBezTo>
                <a:cubicBezTo>
                  <a:pt x="124" y="163"/>
                  <a:pt x="125" y="158"/>
                  <a:pt x="125" y="153"/>
                </a:cubicBezTo>
                <a:cubicBezTo>
                  <a:pt x="125" y="153"/>
                  <a:pt x="126" y="152"/>
                  <a:pt x="126" y="152"/>
                </a:cubicBezTo>
                <a:cubicBezTo>
                  <a:pt x="125" y="142"/>
                  <a:pt x="125" y="133"/>
                  <a:pt x="125" y="123"/>
                </a:cubicBezTo>
                <a:cubicBezTo>
                  <a:pt x="125" y="122"/>
                  <a:pt x="125" y="122"/>
                  <a:pt x="125" y="122"/>
                </a:cubicBezTo>
                <a:cubicBezTo>
                  <a:pt x="125" y="121"/>
                  <a:pt x="124" y="121"/>
                  <a:pt x="124" y="120"/>
                </a:cubicBezTo>
                <a:cubicBezTo>
                  <a:pt x="123" y="120"/>
                  <a:pt x="123" y="120"/>
                  <a:pt x="123" y="120"/>
                </a:cubicBezTo>
                <a:cubicBezTo>
                  <a:pt x="122" y="120"/>
                  <a:pt x="122" y="121"/>
                  <a:pt x="121" y="121"/>
                </a:cubicBezTo>
                <a:cubicBezTo>
                  <a:pt x="119" y="125"/>
                  <a:pt x="115" y="128"/>
                  <a:pt x="110" y="130"/>
                </a:cubicBezTo>
                <a:cubicBezTo>
                  <a:pt x="105" y="132"/>
                  <a:pt x="100" y="132"/>
                  <a:pt x="94" y="132"/>
                </a:cubicBezTo>
                <a:cubicBezTo>
                  <a:pt x="94" y="132"/>
                  <a:pt x="94" y="132"/>
                  <a:pt x="94" y="132"/>
                </a:cubicBezTo>
                <a:cubicBezTo>
                  <a:pt x="85" y="132"/>
                  <a:pt x="77" y="129"/>
                  <a:pt x="71" y="124"/>
                </a:cubicBezTo>
                <a:cubicBezTo>
                  <a:pt x="69" y="122"/>
                  <a:pt x="68" y="120"/>
                  <a:pt x="66" y="118"/>
                </a:cubicBezTo>
                <a:cubicBezTo>
                  <a:pt x="102" y="118"/>
                  <a:pt x="102" y="118"/>
                  <a:pt x="102" y="118"/>
                </a:cubicBezTo>
                <a:cubicBezTo>
                  <a:pt x="103" y="118"/>
                  <a:pt x="104" y="118"/>
                  <a:pt x="104" y="117"/>
                </a:cubicBezTo>
                <a:cubicBezTo>
                  <a:pt x="108" y="102"/>
                  <a:pt x="108" y="102"/>
                  <a:pt x="108" y="102"/>
                </a:cubicBezTo>
                <a:cubicBezTo>
                  <a:pt x="108" y="102"/>
                  <a:pt x="108" y="102"/>
                  <a:pt x="108" y="102"/>
                </a:cubicBezTo>
                <a:cubicBezTo>
                  <a:pt x="108" y="102"/>
                  <a:pt x="108" y="102"/>
                  <a:pt x="108" y="102"/>
                </a:cubicBezTo>
                <a:cubicBezTo>
                  <a:pt x="108" y="95"/>
                  <a:pt x="108" y="89"/>
                  <a:pt x="106" y="83"/>
                </a:cubicBezTo>
                <a:cubicBezTo>
                  <a:pt x="106" y="83"/>
                  <a:pt x="105" y="82"/>
                  <a:pt x="104" y="82"/>
                </a:cubicBezTo>
                <a:cubicBezTo>
                  <a:pt x="104" y="82"/>
                  <a:pt x="104" y="82"/>
                  <a:pt x="104" y="82"/>
                </a:cubicBezTo>
                <a:cubicBezTo>
                  <a:pt x="103" y="82"/>
                  <a:pt x="103" y="82"/>
                  <a:pt x="103" y="82"/>
                </a:cubicBezTo>
                <a:cubicBezTo>
                  <a:pt x="107" y="74"/>
                  <a:pt x="107" y="74"/>
                  <a:pt x="107" y="74"/>
                </a:cubicBezTo>
                <a:cubicBezTo>
                  <a:pt x="107" y="74"/>
                  <a:pt x="107" y="74"/>
                  <a:pt x="107" y="74"/>
                </a:cubicBezTo>
                <a:cubicBezTo>
                  <a:pt x="107" y="74"/>
                  <a:pt x="107" y="74"/>
                  <a:pt x="107" y="74"/>
                </a:cubicBezTo>
                <a:cubicBezTo>
                  <a:pt x="107" y="73"/>
                  <a:pt x="107" y="73"/>
                  <a:pt x="107" y="73"/>
                </a:cubicBezTo>
                <a:cubicBezTo>
                  <a:pt x="107" y="73"/>
                  <a:pt x="107" y="73"/>
                  <a:pt x="107" y="73"/>
                </a:cubicBezTo>
                <a:cubicBezTo>
                  <a:pt x="107" y="68"/>
                  <a:pt x="107" y="60"/>
                  <a:pt x="105" y="54"/>
                </a:cubicBezTo>
                <a:cubicBezTo>
                  <a:pt x="105" y="53"/>
                  <a:pt x="104" y="53"/>
                  <a:pt x="103" y="53"/>
                </a:cubicBezTo>
                <a:cubicBezTo>
                  <a:pt x="90" y="53"/>
                  <a:pt x="83" y="53"/>
                  <a:pt x="76" y="52"/>
                </a:cubicBezTo>
                <a:cubicBezTo>
                  <a:pt x="73" y="52"/>
                  <a:pt x="71" y="52"/>
                  <a:pt x="69" y="52"/>
                </a:cubicBezTo>
                <a:cubicBezTo>
                  <a:pt x="74" y="47"/>
                  <a:pt x="81" y="43"/>
                  <a:pt x="88" y="43"/>
                </a:cubicBezTo>
                <a:cubicBezTo>
                  <a:pt x="89" y="43"/>
                  <a:pt x="90" y="43"/>
                  <a:pt x="90" y="43"/>
                </a:cubicBezTo>
                <a:cubicBezTo>
                  <a:pt x="90" y="43"/>
                  <a:pt x="90" y="43"/>
                  <a:pt x="90" y="43"/>
                </a:cubicBezTo>
                <a:cubicBezTo>
                  <a:pt x="98" y="43"/>
                  <a:pt x="106" y="45"/>
                  <a:pt x="111" y="50"/>
                </a:cubicBezTo>
                <a:cubicBezTo>
                  <a:pt x="111" y="51"/>
                  <a:pt x="112" y="51"/>
                  <a:pt x="112" y="51"/>
                </a:cubicBezTo>
                <a:cubicBezTo>
                  <a:pt x="112" y="51"/>
                  <a:pt x="113" y="51"/>
                  <a:pt x="113" y="50"/>
                </a:cubicBezTo>
                <a:cubicBezTo>
                  <a:pt x="117" y="47"/>
                  <a:pt x="120" y="45"/>
                  <a:pt x="123" y="42"/>
                </a:cubicBezTo>
                <a:cubicBezTo>
                  <a:pt x="123" y="41"/>
                  <a:pt x="123" y="41"/>
                  <a:pt x="123" y="41"/>
                </a:cubicBezTo>
                <a:cubicBezTo>
                  <a:pt x="124" y="41"/>
                  <a:pt x="124" y="40"/>
                  <a:pt x="124" y="39"/>
                </a:cubicBezTo>
                <a:cubicBezTo>
                  <a:pt x="124" y="34"/>
                  <a:pt x="124" y="29"/>
                  <a:pt x="124" y="24"/>
                </a:cubicBezTo>
                <a:cubicBezTo>
                  <a:pt x="124" y="19"/>
                  <a:pt x="124" y="14"/>
                  <a:pt x="125" y="9"/>
                </a:cubicBezTo>
                <a:cubicBezTo>
                  <a:pt x="125" y="8"/>
                  <a:pt x="124" y="8"/>
                  <a:pt x="124" y="7"/>
                </a:cubicBezTo>
                <a:cubicBezTo>
                  <a:pt x="114" y="2"/>
                  <a:pt x="104" y="0"/>
                  <a:pt x="9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6" name="CustomShape 147"/>
          <p:cNvSpPr/>
          <p:nvPr/>
        </p:nvSpPr>
        <p:spPr>
          <a:xfrm>
            <a:off x="2250720" y="2576880"/>
            <a:ext cx="261000" cy="108360"/>
          </a:xfrm>
          <a:custGeom>
            <a:avLst/>
            <a:gdLst/>
            <a:ahLst/>
            <a:rect l="l" t="t" r="r" b="b"/>
            <a:pathLst>
              <a:path w="257" h="107">
                <a:moveTo>
                  <a:pt x="16" y="100"/>
                </a:moveTo>
                <a:cubicBezTo>
                  <a:pt x="16" y="100"/>
                  <a:pt x="15" y="99"/>
                  <a:pt x="14" y="98"/>
                </a:cubicBezTo>
                <a:cubicBezTo>
                  <a:pt x="15" y="98"/>
                  <a:pt x="17" y="98"/>
                  <a:pt x="18" y="97"/>
                </a:cubicBezTo>
                <a:cubicBezTo>
                  <a:pt x="17" y="98"/>
                  <a:pt x="17" y="99"/>
                  <a:pt x="16" y="100"/>
                </a:cubicBezTo>
                <a:moveTo>
                  <a:pt x="170" y="102"/>
                </a:moveTo>
                <a:cubicBezTo>
                  <a:pt x="170" y="100"/>
                  <a:pt x="169" y="97"/>
                  <a:pt x="169" y="95"/>
                </a:cubicBezTo>
                <a:cubicBezTo>
                  <a:pt x="173" y="95"/>
                  <a:pt x="177" y="95"/>
                  <a:pt x="181" y="95"/>
                </a:cubicBezTo>
                <a:cubicBezTo>
                  <a:pt x="181" y="95"/>
                  <a:pt x="181" y="95"/>
                  <a:pt x="181" y="95"/>
                </a:cubicBezTo>
                <a:cubicBezTo>
                  <a:pt x="178" y="97"/>
                  <a:pt x="173" y="100"/>
                  <a:pt x="170" y="102"/>
                </a:cubicBezTo>
                <a:moveTo>
                  <a:pt x="13" y="97"/>
                </a:moveTo>
                <a:cubicBezTo>
                  <a:pt x="12" y="96"/>
                  <a:pt x="11" y="95"/>
                  <a:pt x="10" y="95"/>
                </a:cubicBezTo>
                <a:cubicBezTo>
                  <a:pt x="9" y="94"/>
                  <a:pt x="9" y="94"/>
                  <a:pt x="9" y="94"/>
                </a:cubicBezTo>
                <a:cubicBezTo>
                  <a:pt x="12" y="94"/>
                  <a:pt x="14" y="93"/>
                  <a:pt x="16" y="91"/>
                </a:cubicBezTo>
                <a:cubicBezTo>
                  <a:pt x="17" y="92"/>
                  <a:pt x="18" y="92"/>
                  <a:pt x="19" y="93"/>
                </a:cubicBezTo>
                <a:cubicBezTo>
                  <a:pt x="19" y="93"/>
                  <a:pt x="20" y="93"/>
                  <a:pt x="20" y="94"/>
                </a:cubicBezTo>
                <a:cubicBezTo>
                  <a:pt x="20" y="94"/>
                  <a:pt x="20" y="95"/>
                  <a:pt x="19" y="95"/>
                </a:cubicBezTo>
                <a:cubicBezTo>
                  <a:pt x="17" y="96"/>
                  <a:pt x="15" y="96"/>
                  <a:pt x="13" y="97"/>
                </a:cubicBezTo>
                <a:cubicBezTo>
                  <a:pt x="13" y="97"/>
                  <a:pt x="13" y="97"/>
                  <a:pt x="13" y="97"/>
                </a:cubicBezTo>
                <a:moveTo>
                  <a:pt x="8" y="93"/>
                </a:moveTo>
                <a:cubicBezTo>
                  <a:pt x="6" y="92"/>
                  <a:pt x="5" y="91"/>
                  <a:pt x="4" y="90"/>
                </a:cubicBezTo>
                <a:cubicBezTo>
                  <a:pt x="7" y="89"/>
                  <a:pt x="9" y="88"/>
                  <a:pt x="12" y="87"/>
                </a:cubicBezTo>
                <a:cubicBezTo>
                  <a:pt x="12" y="88"/>
                  <a:pt x="13" y="89"/>
                  <a:pt x="14" y="90"/>
                </a:cubicBezTo>
                <a:cubicBezTo>
                  <a:pt x="15" y="90"/>
                  <a:pt x="15" y="90"/>
                  <a:pt x="15" y="90"/>
                </a:cubicBezTo>
                <a:cubicBezTo>
                  <a:pt x="13" y="91"/>
                  <a:pt x="10" y="92"/>
                  <a:pt x="8" y="93"/>
                </a:cubicBezTo>
                <a:cubicBezTo>
                  <a:pt x="8" y="93"/>
                  <a:pt x="8" y="93"/>
                  <a:pt x="8" y="93"/>
                </a:cubicBezTo>
                <a:moveTo>
                  <a:pt x="181" y="93"/>
                </a:moveTo>
                <a:cubicBezTo>
                  <a:pt x="177" y="93"/>
                  <a:pt x="173" y="93"/>
                  <a:pt x="169" y="93"/>
                </a:cubicBezTo>
                <a:cubicBezTo>
                  <a:pt x="169" y="91"/>
                  <a:pt x="169" y="89"/>
                  <a:pt x="169" y="87"/>
                </a:cubicBezTo>
                <a:cubicBezTo>
                  <a:pt x="173" y="87"/>
                  <a:pt x="177" y="87"/>
                  <a:pt x="181" y="88"/>
                </a:cubicBezTo>
                <a:cubicBezTo>
                  <a:pt x="181" y="89"/>
                  <a:pt x="181" y="91"/>
                  <a:pt x="181" y="93"/>
                </a:cubicBezTo>
                <a:moveTo>
                  <a:pt x="5" y="88"/>
                </a:moveTo>
                <a:cubicBezTo>
                  <a:pt x="5" y="87"/>
                  <a:pt x="5" y="87"/>
                  <a:pt x="6" y="86"/>
                </a:cubicBezTo>
                <a:cubicBezTo>
                  <a:pt x="6" y="85"/>
                  <a:pt x="7" y="84"/>
                  <a:pt x="8" y="83"/>
                </a:cubicBezTo>
                <a:cubicBezTo>
                  <a:pt x="8" y="84"/>
                  <a:pt x="9" y="85"/>
                  <a:pt x="10" y="86"/>
                </a:cubicBezTo>
                <a:cubicBezTo>
                  <a:pt x="8" y="87"/>
                  <a:pt x="6" y="87"/>
                  <a:pt x="5" y="88"/>
                </a:cubicBezTo>
                <a:moveTo>
                  <a:pt x="181" y="86"/>
                </a:moveTo>
                <a:cubicBezTo>
                  <a:pt x="177" y="85"/>
                  <a:pt x="173" y="85"/>
                  <a:pt x="170" y="85"/>
                </a:cubicBezTo>
                <a:cubicBezTo>
                  <a:pt x="169" y="85"/>
                  <a:pt x="169" y="85"/>
                  <a:pt x="169" y="85"/>
                </a:cubicBezTo>
                <a:cubicBezTo>
                  <a:pt x="169" y="84"/>
                  <a:pt x="168" y="83"/>
                  <a:pt x="168" y="82"/>
                </a:cubicBezTo>
                <a:cubicBezTo>
                  <a:pt x="171" y="81"/>
                  <a:pt x="174" y="81"/>
                  <a:pt x="177" y="81"/>
                </a:cubicBezTo>
                <a:cubicBezTo>
                  <a:pt x="178" y="81"/>
                  <a:pt x="179" y="81"/>
                  <a:pt x="180" y="81"/>
                </a:cubicBezTo>
                <a:cubicBezTo>
                  <a:pt x="181" y="82"/>
                  <a:pt x="181" y="84"/>
                  <a:pt x="181" y="86"/>
                </a:cubicBezTo>
                <a:moveTo>
                  <a:pt x="214" y="86"/>
                </a:moveTo>
                <a:cubicBezTo>
                  <a:pt x="223" y="82"/>
                  <a:pt x="233" y="79"/>
                  <a:pt x="241" y="76"/>
                </a:cubicBezTo>
                <a:cubicBezTo>
                  <a:pt x="239" y="78"/>
                  <a:pt x="236" y="79"/>
                  <a:pt x="234" y="81"/>
                </a:cubicBezTo>
                <a:cubicBezTo>
                  <a:pt x="227" y="82"/>
                  <a:pt x="220" y="84"/>
                  <a:pt x="214" y="86"/>
                </a:cubicBezTo>
                <a:moveTo>
                  <a:pt x="168" y="80"/>
                </a:moveTo>
                <a:cubicBezTo>
                  <a:pt x="168" y="79"/>
                  <a:pt x="168" y="78"/>
                  <a:pt x="168" y="76"/>
                </a:cubicBezTo>
                <a:cubicBezTo>
                  <a:pt x="168" y="76"/>
                  <a:pt x="168" y="75"/>
                  <a:pt x="168" y="75"/>
                </a:cubicBezTo>
                <a:cubicBezTo>
                  <a:pt x="172" y="75"/>
                  <a:pt x="176" y="74"/>
                  <a:pt x="180" y="74"/>
                </a:cubicBezTo>
                <a:cubicBezTo>
                  <a:pt x="180" y="75"/>
                  <a:pt x="180" y="76"/>
                  <a:pt x="180" y="77"/>
                </a:cubicBezTo>
                <a:cubicBezTo>
                  <a:pt x="180" y="78"/>
                  <a:pt x="180" y="79"/>
                  <a:pt x="180" y="79"/>
                </a:cubicBezTo>
                <a:cubicBezTo>
                  <a:pt x="179" y="79"/>
                  <a:pt x="178" y="79"/>
                  <a:pt x="177" y="79"/>
                </a:cubicBezTo>
                <a:cubicBezTo>
                  <a:pt x="174" y="79"/>
                  <a:pt x="171" y="79"/>
                  <a:pt x="168" y="80"/>
                </a:cubicBezTo>
                <a:moveTo>
                  <a:pt x="168" y="73"/>
                </a:moveTo>
                <a:cubicBezTo>
                  <a:pt x="172" y="71"/>
                  <a:pt x="176" y="68"/>
                  <a:pt x="179" y="66"/>
                </a:cubicBezTo>
                <a:cubicBezTo>
                  <a:pt x="179" y="68"/>
                  <a:pt x="180" y="70"/>
                  <a:pt x="180" y="72"/>
                </a:cubicBezTo>
                <a:cubicBezTo>
                  <a:pt x="176" y="72"/>
                  <a:pt x="172" y="73"/>
                  <a:pt x="168" y="73"/>
                </a:cubicBezTo>
                <a:moveTo>
                  <a:pt x="165" y="71"/>
                </a:moveTo>
                <a:cubicBezTo>
                  <a:pt x="162" y="69"/>
                  <a:pt x="159" y="68"/>
                  <a:pt x="156" y="67"/>
                </a:cubicBezTo>
                <a:cubicBezTo>
                  <a:pt x="162" y="66"/>
                  <a:pt x="168" y="65"/>
                  <a:pt x="174" y="65"/>
                </a:cubicBezTo>
                <a:cubicBezTo>
                  <a:pt x="171" y="67"/>
                  <a:pt x="168" y="69"/>
                  <a:pt x="165" y="71"/>
                </a:cubicBezTo>
                <a:moveTo>
                  <a:pt x="25" y="93"/>
                </a:moveTo>
                <a:cubicBezTo>
                  <a:pt x="32" y="84"/>
                  <a:pt x="43" y="73"/>
                  <a:pt x="59" y="65"/>
                </a:cubicBezTo>
                <a:cubicBezTo>
                  <a:pt x="60" y="64"/>
                  <a:pt x="61" y="64"/>
                  <a:pt x="62" y="63"/>
                </a:cubicBezTo>
                <a:cubicBezTo>
                  <a:pt x="54" y="70"/>
                  <a:pt x="45" y="77"/>
                  <a:pt x="39" y="84"/>
                </a:cubicBezTo>
                <a:cubicBezTo>
                  <a:pt x="34" y="87"/>
                  <a:pt x="29" y="91"/>
                  <a:pt x="24" y="94"/>
                </a:cubicBezTo>
                <a:cubicBezTo>
                  <a:pt x="25" y="94"/>
                  <a:pt x="25" y="94"/>
                  <a:pt x="25" y="94"/>
                </a:cubicBezTo>
                <a:cubicBezTo>
                  <a:pt x="25" y="93"/>
                  <a:pt x="25" y="93"/>
                  <a:pt x="25" y="93"/>
                </a:cubicBezTo>
                <a:cubicBezTo>
                  <a:pt x="25" y="93"/>
                  <a:pt x="25" y="93"/>
                  <a:pt x="25" y="93"/>
                </a:cubicBezTo>
                <a:cubicBezTo>
                  <a:pt x="25" y="93"/>
                  <a:pt x="25" y="93"/>
                  <a:pt x="25" y="93"/>
                </a:cubicBezTo>
                <a:cubicBezTo>
                  <a:pt x="25" y="93"/>
                  <a:pt x="25" y="93"/>
                  <a:pt x="25" y="93"/>
                </a:cubicBezTo>
                <a:moveTo>
                  <a:pt x="153" y="66"/>
                </a:moveTo>
                <a:cubicBezTo>
                  <a:pt x="151" y="65"/>
                  <a:pt x="148" y="64"/>
                  <a:pt x="145" y="63"/>
                </a:cubicBezTo>
                <a:cubicBezTo>
                  <a:pt x="149" y="63"/>
                  <a:pt x="152" y="62"/>
                  <a:pt x="155" y="62"/>
                </a:cubicBezTo>
                <a:cubicBezTo>
                  <a:pt x="158" y="61"/>
                  <a:pt x="162" y="60"/>
                  <a:pt x="166" y="60"/>
                </a:cubicBezTo>
                <a:cubicBezTo>
                  <a:pt x="167" y="59"/>
                  <a:pt x="167" y="59"/>
                  <a:pt x="167" y="59"/>
                </a:cubicBezTo>
                <a:cubicBezTo>
                  <a:pt x="170" y="61"/>
                  <a:pt x="173" y="62"/>
                  <a:pt x="176" y="63"/>
                </a:cubicBezTo>
                <a:cubicBezTo>
                  <a:pt x="168" y="63"/>
                  <a:pt x="161" y="64"/>
                  <a:pt x="154" y="65"/>
                </a:cubicBezTo>
                <a:cubicBezTo>
                  <a:pt x="153" y="66"/>
                  <a:pt x="153" y="66"/>
                  <a:pt x="153" y="66"/>
                </a:cubicBezTo>
                <a:moveTo>
                  <a:pt x="141" y="61"/>
                </a:moveTo>
                <a:cubicBezTo>
                  <a:pt x="138" y="61"/>
                  <a:pt x="135" y="60"/>
                  <a:pt x="132" y="59"/>
                </a:cubicBezTo>
                <a:cubicBezTo>
                  <a:pt x="139" y="58"/>
                  <a:pt x="145" y="56"/>
                  <a:pt x="152" y="54"/>
                </a:cubicBezTo>
                <a:cubicBezTo>
                  <a:pt x="156" y="55"/>
                  <a:pt x="160" y="57"/>
                  <a:pt x="164" y="58"/>
                </a:cubicBezTo>
                <a:cubicBezTo>
                  <a:pt x="161" y="59"/>
                  <a:pt x="157" y="59"/>
                  <a:pt x="154" y="60"/>
                </a:cubicBezTo>
                <a:cubicBezTo>
                  <a:pt x="151" y="60"/>
                  <a:pt x="147" y="61"/>
                  <a:pt x="144" y="61"/>
                </a:cubicBezTo>
                <a:cubicBezTo>
                  <a:pt x="143" y="61"/>
                  <a:pt x="143" y="61"/>
                  <a:pt x="142" y="61"/>
                </a:cubicBezTo>
                <a:cubicBezTo>
                  <a:pt x="142" y="61"/>
                  <a:pt x="142" y="61"/>
                  <a:pt x="142" y="61"/>
                </a:cubicBezTo>
                <a:cubicBezTo>
                  <a:pt x="142" y="61"/>
                  <a:pt x="142" y="61"/>
                  <a:pt x="142" y="61"/>
                </a:cubicBezTo>
                <a:cubicBezTo>
                  <a:pt x="142" y="61"/>
                  <a:pt x="142" y="61"/>
                  <a:pt x="141" y="61"/>
                </a:cubicBezTo>
                <a:cubicBezTo>
                  <a:pt x="141" y="61"/>
                  <a:pt x="141" y="61"/>
                  <a:pt x="141" y="61"/>
                </a:cubicBezTo>
                <a:cubicBezTo>
                  <a:pt x="141" y="61"/>
                  <a:pt x="141" y="61"/>
                  <a:pt x="141" y="61"/>
                </a:cubicBezTo>
                <a:moveTo>
                  <a:pt x="50" y="76"/>
                </a:moveTo>
                <a:cubicBezTo>
                  <a:pt x="56" y="70"/>
                  <a:pt x="64" y="64"/>
                  <a:pt x="70" y="60"/>
                </a:cubicBezTo>
                <a:cubicBezTo>
                  <a:pt x="76" y="57"/>
                  <a:pt x="82" y="55"/>
                  <a:pt x="89" y="53"/>
                </a:cubicBezTo>
                <a:cubicBezTo>
                  <a:pt x="82" y="58"/>
                  <a:pt x="74" y="63"/>
                  <a:pt x="67" y="67"/>
                </a:cubicBezTo>
                <a:cubicBezTo>
                  <a:pt x="67" y="67"/>
                  <a:pt x="67" y="67"/>
                  <a:pt x="67" y="67"/>
                </a:cubicBezTo>
                <a:cubicBezTo>
                  <a:pt x="61" y="70"/>
                  <a:pt x="55" y="73"/>
                  <a:pt x="50" y="76"/>
                </a:cubicBezTo>
                <a:moveTo>
                  <a:pt x="128" y="59"/>
                </a:moveTo>
                <a:cubicBezTo>
                  <a:pt x="124" y="58"/>
                  <a:pt x="120" y="58"/>
                  <a:pt x="116" y="57"/>
                </a:cubicBezTo>
                <a:cubicBezTo>
                  <a:pt x="122" y="55"/>
                  <a:pt x="127" y="53"/>
                  <a:pt x="133" y="51"/>
                </a:cubicBezTo>
                <a:cubicBezTo>
                  <a:pt x="138" y="51"/>
                  <a:pt x="143" y="52"/>
                  <a:pt x="148" y="53"/>
                </a:cubicBezTo>
                <a:cubicBezTo>
                  <a:pt x="141" y="55"/>
                  <a:pt x="135" y="57"/>
                  <a:pt x="128" y="59"/>
                </a:cubicBezTo>
                <a:moveTo>
                  <a:pt x="76" y="63"/>
                </a:moveTo>
                <a:cubicBezTo>
                  <a:pt x="83" y="60"/>
                  <a:pt x="89" y="55"/>
                  <a:pt x="95" y="52"/>
                </a:cubicBezTo>
                <a:cubicBezTo>
                  <a:pt x="100" y="51"/>
                  <a:pt x="105" y="50"/>
                  <a:pt x="111" y="50"/>
                </a:cubicBezTo>
                <a:cubicBezTo>
                  <a:pt x="103" y="53"/>
                  <a:pt x="96" y="56"/>
                  <a:pt x="89" y="59"/>
                </a:cubicBezTo>
                <a:cubicBezTo>
                  <a:pt x="88" y="60"/>
                  <a:pt x="88" y="60"/>
                  <a:pt x="88" y="60"/>
                </a:cubicBezTo>
                <a:cubicBezTo>
                  <a:pt x="88" y="60"/>
                  <a:pt x="88" y="60"/>
                  <a:pt x="88" y="60"/>
                </a:cubicBezTo>
                <a:cubicBezTo>
                  <a:pt x="88" y="60"/>
                  <a:pt x="88" y="60"/>
                  <a:pt x="88" y="60"/>
                </a:cubicBezTo>
                <a:cubicBezTo>
                  <a:pt x="87" y="60"/>
                  <a:pt x="87" y="60"/>
                  <a:pt x="87" y="60"/>
                </a:cubicBezTo>
                <a:cubicBezTo>
                  <a:pt x="87" y="60"/>
                  <a:pt x="87" y="60"/>
                  <a:pt x="87" y="60"/>
                </a:cubicBezTo>
                <a:cubicBezTo>
                  <a:pt x="83" y="61"/>
                  <a:pt x="80" y="62"/>
                  <a:pt x="76" y="63"/>
                </a:cubicBezTo>
                <a:moveTo>
                  <a:pt x="95" y="59"/>
                </a:moveTo>
                <a:cubicBezTo>
                  <a:pt x="102" y="56"/>
                  <a:pt x="109" y="53"/>
                  <a:pt x="116" y="50"/>
                </a:cubicBezTo>
                <a:cubicBezTo>
                  <a:pt x="117" y="50"/>
                  <a:pt x="117" y="50"/>
                  <a:pt x="118" y="50"/>
                </a:cubicBezTo>
                <a:cubicBezTo>
                  <a:pt x="122" y="50"/>
                  <a:pt x="125" y="50"/>
                  <a:pt x="129" y="50"/>
                </a:cubicBezTo>
                <a:cubicBezTo>
                  <a:pt x="123" y="53"/>
                  <a:pt x="117" y="55"/>
                  <a:pt x="111" y="57"/>
                </a:cubicBezTo>
                <a:cubicBezTo>
                  <a:pt x="106" y="57"/>
                  <a:pt x="100" y="58"/>
                  <a:pt x="95" y="59"/>
                </a:cubicBezTo>
                <a:moveTo>
                  <a:pt x="179" y="25"/>
                </a:moveTo>
                <a:cubicBezTo>
                  <a:pt x="176" y="24"/>
                  <a:pt x="173" y="22"/>
                  <a:pt x="170" y="21"/>
                </a:cubicBezTo>
                <a:cubicBezTo>
                  <a:pt x="170" y="20"/>
                  <a:pt x="170" y="19"/>
                  <a:pt x="170" y="18"/>
                </a:cubicBezTo>
                <a:cubicBezTo>
                  <a:pt x="173" y="19"/>
                  <a:pt x="176" y="20"/>
                  <a:pt x="180" y="20"/>
                </a:cubicBezTo>
                <a:cubicBezTo>
                  <a:pt x="179" y="22"/>
                  <a:pt x="179" y="23"/>
                  <a:pt x="179" y="25"/>
                </a:cubicBezTo>
                <a:moveTo>
                  <a:pt x="180" y="18"/>
                </a:moveTo>
                <a:cubicBezTo>
                  <a:pt x="177" y="18"/>
                  <a:pt x="174" y="18"/>
                  <a:pt x="171" y="17"/>
                </a:cubicBezTo>
                <a:cubicBezTo>
                  <a:pt x="171" y="15"/>
                  <a:pt x="171" y="14"/>
                  <a:pt x="171" y="13"/>
                </a:cubicBezTo>
                <a:cubicBezTo>
                  <a:pt x="172" y="13"/>
                  <a:pt x="172" y="13"/>
                  <a:pt x="172" y="13"/>
                </a:cubicBezTo>
                <a:cubicBezTo>
                  <a:pt x="175" y="13"/>
                  <a:pt x="178" y="13"/>
                  <a:pt x="180" y="14"/>
                </a:cubicBezTo>
                <a:cubicBezTo>
                  <a:pt x="180" y="15"/>
                  <a:pt x="180" y="17"/>
                  <a:pt x="180" y="18"/>
                </a:cubicBezTo>
                <a:moveTo>
                  <a:pt x="181" y="29"/>
                </a:moveTo>
                <a:cubicBezTo>
                  <a:pt x="181" y="29"/>
                  <a:pt x="181" y="29"/>
                  <a:pt x="181" y="29"/>
                </a:cubicBezTo>
                <a:cubicBezTo>
                  <a:pt x="182" y="29"/>
                  <a:pt x="182" y="28"/>
                  <a:pt x="182" y="28"/>
                </a:cubicBezTo>
                <a:cubicBezTo>
                  <a:pt x="183" y="19"/>
                  <a:pt x="184" y="14"/>
                  <a:pt x="185" y="6"/>
                </a:cubicBezTo>
                <a:cubicBezTo>
                  <a:pt x="208" y="24"/>
                  <a:pt x="232" y="52"/>
                  <a:pt x="252" y="69"/>
                </a:cubicBezTo>
                <a:cubicBezTo>
                  <a:pt x="234" y="74"/>
                  <a:pt x="207" y="83"/>
                  <a:pt x="185" y="94"/>
                </a:cubicBezTo>
                <a:cubicBezTo>
                  <a:pt x="184" y="86"/>
                  <a:pt x="184" y="79"/>
                  <a:pt x="184" y="74"/>
                </a:cubicBezTo>
                <a:cubicBezTo>
                  <a:pt x="183" y="71"/>
                  <a:pt x="183" y="68"/>
                  <a:pt x="183" y="66"/>
                </a:cubicBezTo>
                <a:cubicBezTo>
                  <a:pt x="183" y="65"/>
                  <a:pt x="183" y="64"/>
                  <a:pt x="182" y="64"/>
                </a:cubicBezTo>
                <a:cubicBezTo>
                  <a:pt x="182" y="63"/>
                  <a:pt x="182" y="63"/>
                  <a:pt x="182" y="63"/>
                </a:cubicBezTo>
                <a:cubicBezTo>
                  <a:pt x="182" y="62"/>
                  <a:pt x="181" y="62"/>
                  <a:pt x="181" y="62"/>
                </a:cubicBezTo>
                <a:cubicBezTo>
                  <a:pt x="159" y="50"/>
                  <a:pt x="137" y="46"/>
                  <a:pt x="118" y="46"/>
                </a:cubicBezTo>
                <a:cubicBezTo>
                  <a:pt x="118" y="46"/>
                  <a:pt x="118" y="46"/>
                  <a:pt x="118" y="46"/>
                </a:cubicBezTo>
                <a:cubicBezTo>
                  <a:pt x="95" y="46"/>
                  <a:pt x="74" y="53"/>
                  <a:pt x="58" y="61"/>
                </a:cubicBezTo>
                <a:cubicBezTo>
                  <a:pt x="42" y="70"/>
                  <a:pt x="29" y="81"/>
                  <a:pt x="23" y="91"/>
                </a:cubicBezTo>
                <a:cubicBezTo>
                  <a:pt x="22" y="90"/>
                  <a:pt x="22" y="90"/>
                  <a:pt x="22" y="90"/>
                </a:cubicBezTo>
                <a:cubicBezTo>
                  <a:pt x="20" y="90"/>
                  <a:pt x="17" y="87"/>
                  <a:pt x="14" y="85"/>
                </a:cubicBezTo>
                <a:cubicBezTo>
                  <a:pt x="13" y="84"/>
                  <a:pt x="11" y="82"/>
                  <a:pt x="11" y="81"/>
                </a:cubicBezTo>
                <a:cubicBezTo>
                  <a:pt x="10" y="81"/>
                  <a:pt x="10" y="80"/>
                  <a:pt x="10" y="80"/>
                </a:cubicBezTo>
                <a:cubicBezTo>
                  <a:pt x="10" y="80"/>
                  <a:pt x="10" y="80"/>
                  <a:pt x="10" y="80"/>
                </a:cubicBezTo>
                <a:cubicBezTo>
                  <a:pt x="17" y="68"/>
                  <a:pt x="33" y="52"/>
                  <a:pt x="53" y="40"/>
                </a:cubicBezTo>
                <a:cubicBezTo>
                  <a:pt x="74" y="27"/>
                  <a:pt x="101" y="18"/>
                  <a:pt x="129" y="18"/>
                </a:cubicBezTo>
                <a:cubicBezTo>
                  <a:pt x="141" y="18"/>
                  <a:pt x="154" y="20"/>
                  <a:pt x="167" y="24"/>
                </a:cubicBezTo>
                <a:cubicBezTo>
                  <a:pt x="168" y="25"/>
                  <a:pt x="168" y="25"/>
                  <a:pt x="168" y="25"/>
                </a:cubicBezTo>
                <a:cubicBezTo>
                  <a:pt x="168" y="25"/>
                  <a:pt x="168" y="25"/>
                  <a:pt x="168" y="25"/>
                </a:cubicBezTo>
                <a:cubicBezTo>
                  <a:pt x="172" y="26"/>
                  <a:pt x="176" y="27"/>
                  <a:pt x="180" y="29"/>
                </a:cubicBezTo>
                <a:cubicBezTo>
                  <a:pt x="180" y="29"/>
                  <a:pt x="180" y="29"/>
                  <a:pt x="181" y="29"/>
                </a:cubicBezTo>
                <a:moveTo>
                  <a:pt x="181" y="12"/>
                </a:moveTo>
                <a:cubicBezTo>
                  <a:pt x="178" y="11"/>
                  <a:pt x="175" y="11"/>
                  <a:pt x="172" y="11"/>
                </a:cubicBezTo>
                <a:cubicBezTo>
                  <a:pt x="175" y="9"/>
                  <a:pt x="178" y="7"/>
                  <a:pt x="181" y="5"/>
                </a:cubicBezTo>
                <a:cubicBezTo>
                  <a:pt x="181" y="8"/>
                  <a:pt x="181" y="10"/>
                  <a:pt x="181" y="12"/>
                </a:cubicBezTo>
                <a:moveTo>
                  <a:pt x="184" y="0"/>
                </a:moveTo>
                <a:cubicBezTo>
                  <a:pt x="183" y="0"/>
                  <a:pt x="183" y="0"/>
                  <a:pt x="183" y="0"/>
                </a:cubicBezTo>
                <a:cubicBezTo>
                  <a:pt x="178" y="3"/>
                  <a:pt x="173" y="6"/>
                  <a:pt x="168" y="9"/>
                </a:cubicBezTo>
                <a:cubicBezTo>
                  <a:pt x="168" y="9"/>
                  <a:pt x="168" y="10"/>
                  <a:pt x="167" y="10"/>
                </a:cubicBezTo>
                <a:cubicBezTo>
                  <a:pt x="167" y="14"/>
                  <a:pt x="167" y="17"/>
                  <a:pt x="167" y="20"/>
                </a:cubicBezTo>
                <a:cubicBezTo>
                  <a:pt x="154" y="16"/>
                  <a:pt x="141" y="14"/>
                  <a:pt x="129" y="14"/>
                </a:cubicBezTo>
                <a:cubicBezTo>
                  <a:pt x="100" y="14"/>
                  <a:pt x="73" y="24"/>
                  <a:pt x="52" y="37"/>
                </a:cubicBezTo>
                <a:cubicBezTo>
                  <a:pt x="30" y="49"/>
                  <a:pt x="14" y="65"/>
                  <a:pt x="6" y="78"/>
                </a:cubicBezTo>
                <a:cubicBezTo>
                  <a:pt x="6" y="78"/>
                  <a:pt x="6" y="78"/>
                  <a:pt x="6" y="78"/>
                </a:cubicBezTo>
                <a:cubicBezTo>
                  <a:pt x="5" y="81"/>
                  <a:pt x="3" y="83"/>
                  <a:pt x="3" y="84"/>
                </a:cubicBezTo>
                <a:cubicBezTo>
                  <a:pt x="2" y="86"/>
                  <a:pt x="1" y="87"/>
                  <a:pt x="0" y="89"/>
                </a:cubicBezTo>
                <a:cubicBezTo>
                  <a:pt x="0" y="90"/>
                  <a:pt x="0" y="90"/>
                  <a:pt x="1" y="91"/>
                </a:cubicBezTo>
                <a:cubicBezTo>
                  <a:pt x="2" y="92"/>
                  <a:pt x="4" y="95"/>
                  <a:pt x="7" y="97"/>
                </a:cubicBezTo>
                <a:cubicBezTo>
                  <a:pt x="10" y="100"/>
                  <a:pt x="13" y="103"/>
                  <a:pt x="16" y="104"/>
                </a:cubicBezTo>
                <a:cubicBezTo>
                  <a:pt x="16" y="104"/>
                  <a:pt x="16" y="104"/>
                  <a:pt x="17" y="104"/>
                </a:cubicBezTo>
                <a:cubicBezTo>
                  <a:pt x="17" y="104"/>
                  <a:pt x="18" y="104"/>
                  <a:pt x="18" y="104"/>
                </a:cubicBezTo>
                <a:cubicBezTo>
                  <a:pt x="18" y="104"/>
                  <a:pt x="18" y="104"/>
                  <a:pt x="18" y="104"/>
                </a:cubicBezTo>
                <a:cubicBezTo>
                  <a:pt x="41" y="86"/>
                  <a:pt x="71" y="61"/>
                  <a:pt x="111" y="61"/>
                </a:cubicBezTo>
                <a:cubicBezTo>
                  <a:pt x="111" y="61"/>
                  <a:pt x="111" y="61"/>
                  <a:pt x="111" y="61"/>
                </a:cubicBezTo>
                <a:cubicBezTo>
                  <a:pt x="127" y="61"/>
                  <a:pt x="144" y="65"/>
                  <a:pt x="164" y="74"/>
                </a:cubicBezTo>
                <a:cubicBezTo>
                  <a:pt x="164" y="74"/>
                  <a:pt x="164" y="75"/>
                  <a:pt x="164" y="75"/>
                </a:cubicBezTo>
                <a:cubicBezTo>
                  <a:pt x="165" y="81"/>
                  <a:pt x="166" y="97"/>
                  <a:pt x="166" y="105"/>
                </a:cubicBezTo>
                <a:cubicBezTo>
                  <a:pt x="166" y="105"/>
                  <a:pt x="166" y="105"/>
                  <a:pt x="166" y="105"/>
                </a:cubicBezTo>
                <a:cubicBezTo>
                  <a:pt x="166" y="106"/>
                  <a:pt x="166" y="106"/>
                  <a:pt x="166" y="106"/>
                </a:cubicBezTo>
                <a:cubicBezTo>
                  <a:pt x="167" y="106"/>
                  <a:pt x="167" y="106"/>
                  <a:pt x="167" y="106"/>
                </a:cubicBezTo>
                <a:cubicBezTo>
                  <a:pt x="167" y="106"/>
                  <a:pt x="167" y="106"/>
                  <a:pt x="167" y="106"/>
                </a:cubicBezTo>
                <a:cubicBezTo>
                  <a:pt x="167" y="106"/>
                  <a:pt x="167" y="106"/>
                  <a:pt x="167" y="106"/>
                </a:cubicBezTo>
                <a:cubicBezTo>
                  <a:pt x="167" y="106"/>
                  <a:pt x="167" y="106"/>
                  <a:pt x="167" y="106"/>
                </a:cubicBezTo>
                <a:cubicBezTo>
                  <a:pt x="167" y="107"/>
                  <a:pt x="167" y="107"/>
                  <a:pt x="167" y="107"/>
                </a:cubicBezTo>
                <a:cubicBezTo>
                  <a:pt x="168" y="107"/>
                  <a:pt x="168" y="107"/>
                  <a:pt x="168" y="107"/>
                </a:cubicBezTo>
                <a:cubicBezTo>
                  <a:pt x="168" y="107"/>
                  <a:pt x="168" y="107"/>
                  <a:pt x="168" y="107"/>
                </a:cubicBezTo>
                <a:cubicBezTo>
                  <a:pt x="168" y="107"/>
                  <a:pt x="168" y="107"/>
                  <a:pt x="168" y="107"/>
                </a:cubicBezTo>
                <a:cubicBezTo>
                  <a:pt x="168" y="107"/>
                  <a:pt x="168" y="107"/>
                  <a:pt x="168" y="107"/>
                </a:cubicBezTo>
                <a:cubicBezTo>
                  <a:pt x="169" y="107"/>
                  <a:pt x="169" y="107"/>
                  <a:pt x="169" y="107"/>
                </a:cubicBezTo>
                <a:cubicBezTo>
                  <a:pt x="169" y="107"/>
                  <a:pt x="169" y="107"/>
                  <a:pt x="169" y="107"/>
                </a:cubicBezTo>
                <a:cubicBezTo>
                  <a:pt x="169" y="107"/>
                  <a:pt x="169" y="107"/>
                  <a:pt x="169" y="107"/>
                </a:cubicBezTo>
                <a:cubicBezTo>
                  <a:pt x="169" y="106"/>
                  <a:pt x="170" y="106"/>
                  <a:pt x="170" y="106"/>
                </a:cubicBezTo>
                <a:cubicBezTo>
                  <a:pt x="191" y="96"/>
                  <a:pt x="214" y="88"/>
                  <a:pt x="235" y="85"/>
                </a:cubicBezTo>
                <a:cubicBezTo>
                  <a:pt x="235" y="84"/>
                  <a:pt x="235" y="84"/>
                  <a:pt x="235" y="84"/>
                </a:cubicBezTo>
                <a:cubicBezTo>
                  <a:pt x="241" y="80"/>
                  <a:pt x="248" y="76"/>
                  <a:pt x="254" y="73"/>
                </a:cubicBezTo>
                <a:cubicBezTo>
                  <a:pt x="254" y="72"/>
                  <a:pt x="255" y="72"/>
                  <a:pt x="256" y="72"/>
                </a:cubicBezTo>
                <a:cubicBezTo>
                  <a:pt x="256" y="72"/>
                  <a:pt x="257" y="71"/>
                  <a:pt x="257" y="71"/>
                </a:cubicBezTo>
                <a:cubicBezTo>
                  <a:pt x="257" y="70"/>
                  <a:pt x="257" y="69"/>
                  <a:pt x="257" y="69"/>
                </a:cubicBezTo>
                <a:cubicBezTo>
                  <a:pt x="237" y="51"/>
                  <a:pt x="211" y="21"/>
                  <a:pt x="186" y="2"/>
                </a:cubicBezTo>
                <a:cubicBezTo>
                  <a:pt x="185" y="1"/>
                  <a:pt x="185" y="1"/>
                  <a:pt x="185" y="1"/>
                </a:cubicBezTo>
                <a:cubicBezTo>
                  <a:pt x="185" y="0"/>
                  <a:pt x="184" y="0"/>
                  <a:pt x="184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7" name="CustomShape 148"/>
          <p:cNvSpPr/>
          <p:nvPr/>
        </p:nvSpPr>
        <p:spPr>
          <a:xfrm>
            <a:off x="1738440" y="3594960"/>
            <a:ext cx="233640" cy="241920"/>
          </a:xfrm>
          <a:custGeom>
            <a:avLst/>
            <a:gdLst/>
            <a:ahLst/>
            <a:rect l="l" t="t" r="r" b="b"/>
            <a:pathLst>
              <a:path w="230" h="238">
                <a:moveTo>
                  <a:pt x="211" y="233"/>
                </a:moveTo>
                <a:cubicBezTo>
                  <a:pt x="211" y="233"/>
                  <a:pt x="211" y="233"/>
                  <a:pt x="211" y="233"/>
                </a:cubicBezTo>
                <a:cubicBezTo>
                  <a:pt x="211" y="233"/>
                  <a:pt x="211" y="233"/>
                  <a:pt x="211" y="233"/>
                </a:cubicBezTo>
                <a:moveTo>
                  <a:pt x="216" y="232"/>
                </a:moveTo>
                <a:cubicBezTo>
                  <a:pt x="216" y="231"/>
                  <a:pt x="217" y="229"/>
                  <a:pt x="217" y="227"/>
                </a:cubicBezTo>
                <a:cubicBezTo>
                  <a:pt x="219" y="229"/>
                  <a:pt x="221" y="230"/>
                  <a:pt x="223" y="231"/>
                </a:cubicBezTo>
                <a:cubicBezTo>
                  <a:pt x="222" y="231"/>
                  <a:pt x="221" y="232"/>
                  <a:pt x="220" y="232"/>
                </a:cubicBezTo>
                <a:cubicBezTo>
                  <a:pt x="219" y="232"/>
                  <a:pt x="218" y="232"/>
                  <a:pt x="216" y="232"/>
                </a:cubicBezTo>
                <a:moveTo>
                  <a:pt x="225" y="230"/>
                </a:moveTo>
                <a:cubicBezTo>
                  <a:pt x="222" y="228"/>
                  <a:pt x="220" y="227"/>
                  <a:pt x="217" y="225"/>
                </a:cubicBezTo>
                <a:cubicBezTo>
                  <a:pt x="217" y="223"/>
                  <a:pt x="217" y="222"/>
                  <a:pt x="217" y="221"/>
                </a:cubicBezTo>
                <a:cubicBezTo>
                  <a:pt x="217" y="220"/>
                  <a:pt x="217" y="220"/>
                  <a:pt x="217" y="220"/>
                </a:cubicBezTo>
                <a:cubicBezTo>
                  <a:pt x="220" y="221"/>
                  <a:pt x="223" y="222"/>
                  <a:pt x="225" y="224"/>
                </a:cubicBezTo>
                <a:cubicBezTo>
                  <a:pt x="225" y="225"/>
                  <a:pt x="225" y="225"/>
                  <a:pt x="225" y="225"/>
                </a:cubicBezTo>
                <a:cubicBezTo>
                  <a:pt x="225" y="227"/>
                  <a:pt x="225" y="228"/>
                  <a:pt x="225" y="230"/>
                </a:cubicBezTo>
                <a:moveTo>
                  <a:pt x="225" y="222"/>
                </a:moveTo>
                <a:cubicBezTo>
                  <a:pt x="223" y="220"/>
                  <a:pt x="220" y="218"/>
                  <a:pt x="217" y="217"/>
                </a:cubicBezTo>
                <a:cubicBezTo>
                  <a:pt x="217" y="216"/>
                  <a:pt x="217" y="214"/>
                  <a:pt x="217" y="212"/>
                </a:cubicBezTo>
                <a:cubicBezTo>
                  <a:pt x="216" y="212"/>
                  <a:pt x="216" y="212"/>
                  <a:pt x="216" y="212"/>
                </a:cubicBezTo>
                <a:cubicBezTo>
                  <a:pt x="217" y="212"/>
                  <a:pt x="218" y="212"/>
                  <a:pt x="218" y="212"/>
                </a:cubicBezTo>
                <a:cubicBezTo>
                  <a:pt x="220" y="213"/>
                  <a:pt x="223" y="215"/>
                  <a:pt x="225" y="216"/>
                </a:cubicBezTo>
                <a:cubicBezTo>
                  <a:pt x="225" y="216"/>
                  <a:pt x="225" y="216"/>
                  <a:pt x="225" y="216"/>
                </a:cubicBezTo>
                <a:cubicBezTo>
                  <a:pt x="225" y="218"/>
                  <a:pt x="225" y="220"/>
                  <a:pt x="225" y="222"/>
                </a:cubicBezTo>
                <a:moveTo>
                  <a:pt x="226" y="214"/>
                </a:moveTo>
                <a:cubicBezTo>
                  <a:pt x="224" y="213"/>
                  <a:pt x="223" y="212"/>
                  <a:pt x="222" y="211"/>
                </a:cubicBezTo>
                <a:cubicBezTo>
                  <a:pt x="223" y="211"/>
                  <a:pt x="224" y="211"/>
                  <a:pt x="226" y="211"/>
                </a:cubicBezTo>
                <a:cubicBezTo>
                  <a:pt x="226" y="211"/>
                  <a:pt x="226" y="212"/>
                  <a:pt x="226" y="213"/>
                </a:cubicBezTo>
                <a:cubicBezTo>
                  <a:pt x="226" y="214"/>
                  <a:pt x="226" y="214"/>
                  <a:pt x="226" y="214"/>
                </a:cubicBezTo>
                <a:moveTo>
                  <a:pt x="209" y="207"/>
                </a:moveTo>
                <a:cubicBezTo>
                  <a:pt x="194" y="207"/>
                  <a:pt x="175" y="204"/>
                  <a:pt x="155" y="194"/>
                </a:cubicBezTo>
                <a:cubicBezTo>
                  <a:pt x="167" y="197"/>
                  <a:pt x="181" y="200"/>
                  <a:pt x="192" y="202"/>
                </a:cubicBezTo>
                <a:cubicBezTo>
                  <a:pt x="200" y="204"/>
                  <a:pt x="207" y="206"/>
                  <a:pt x="214" y="207"/>
                </a:cubicBezTo>
                <a:cubicBezTo>
                  <a:pt x="213" y="207"/>
                  <a:pt x="213" y="207"/>
                  <a:pt x="213" y="207"/>
                </a:cubicBezTo>
                <a:cubicBezTo>
                  <a:pt x="212" y="207"/>
                  <a:pt x="212" y="207"/>
                  <a:pt x="212" y="207"/>
                </a:cubicBezTo>
                <a:cubicBezTo>
                  <a:pt x="212" y="207"/>
                  <a:pt x="212" y="207"/>
                  <a:pt x="212" y="207"/>
                </a:cubicBezTo>
                <a:cubicBezTo>
                  <a:pt x="212" y="207"/>
                  <a:pt x="212" y="207"/>
                  <a:pt x="212" y="207"/>
                </a:cubicBezTo>
                <a:cubicBezTo>
                  <a:pt x="211" y="207"/>
                  <a:pt x="210" y="207"/>
                  <a:pt x="209" y="207"/>
                </a:cubicBezTo>
                <a:cubicBezTo>
                  <a:pt x="209" y="207"/>
                  <a:pt x="209" y="207"/>
                  <a:pt x="209" y="207"/>
                </a:cubicBezTo>
                <a:moveTo>
                  <a:pt x="177" y="197"/>
                </a:moveTo>
                <a:cubicBezTo>
                  <a:pt x="166" y="195"/>
                  <a:pt x="154" y="192"/>
                  <a:pt x="146" y="190"/>
                </a:cubicBezTo>
                <a:cubicBezTo>
                  <a:pt x="140" y="187"/>
                  <a:pt x="135" y="184"/>
                  <a:pt x="130" y="180"/>
                </a:cubicBezTo>
                <a:cubicBezTo>
                  <a:pt x="128" y="179"/>
                  <a:pt x="126" y="178"/>
                  <a:pt x="124" y="176"/>
                </a:cubicBezTo>
                <a:cubicBezTo>
                  <a:pt x="134" y="180"/>
                  <a:pt x="145" y="183"/>
                  <a:pt x="154" y="187"/>
                </a:cubicBezTo>
                <a:cubicBezTo>
                  <a:pt x="155" y="187"/>
                  <a:pt x="155" y="187"/>
                  <a:pt x="155" y="187"/>
                </a:cubicBezTo>
                <a:cubicBezTo>
                  <a:pt x="162" y="191"/>
                  <a:pt x="170" y="194"/>
                  <a:pt x="177" y="197"/>
                </a:cubicBezTo>
                <a:moveTo>
                  <a:pt x="144" y="181"/>
                </a:moveTo>
                <a:cubicBezTo>
                  <a:pt x="135" y="178"/>
                  <a:pt x="126" y="175"/>
                  <a:pt x="119" y="172"/>
                </a:cubicBezTo>
                <a:cubicBezTo>
                  <a:pt x="114" y="167"/>
                  <a:pt x="109" y="163"/>
                  <a:pt x="104" y="158"/>
                </a:cubicBezTo>
                <a:cubicBezTo>
                  <a:pt x="113" y="162"/>
                  <a:pt x="122" y="167"/>
                  <a:pt x="131" y="172"/>
                </a:cubicBezTo>
                <a:cubicBezTo>
                  <a:pt x="132" y="172"/>
                  <a:pt x="132" y="172"/>
                  <a:pt x="132" y="172"/>
                </a:cubicBezTo>
                <a:cubicBezTo>
                  <a:pt x="132" y="173"/>
                  <a:pt x="132" y="173"/>
                  <a:pt x="132" y="173"/>
                </a:cubicBezTo>
                <a:cubicBezTo>
                  <a:pt x="132" y="173"/>
                  <a:pt x="133" y="173"/>
                  <a:pt x="133" y="173"/>
                </a:cubicBezTo>
                <a:cubicBezTo>
                  <a:pt x="133" y="173"/>
                  <a:pt x="133" y="173"/>
                  <a:pt x="133" y="173"/>
                </a:cubicBezTo>
                <a:cubicBezTo>
                  <a:pt x="137" y="176"/>
                  <a:pt x="140" y="178"/>
                  <a:pt x="144" y="181"/>
                </a:cubicBezTo>
                <a:moveTo>
                  <a:pt x="125" y="166"/>
                </a:moveTo>
                <a:cubicBezTo>
                  <a:pt x="117" y="162"/>
                  <a:pt x="108" y="157"/>
                  <a:pt x="100" y="153"/>
                </a:cubicBezTo>
                <a:cubicBezTo>
                  <a:pt x="97" y="149"/>
                  <a:pt x="94" y="144"/>
                  <a:pt x="91" y="140"/>
                </a:cubicBezTo>
                <a:cubicBezTo>
                  <a:pt x="98" y="143"/>
                  <a:pt x="105" y="148"/>
                  <a:pt x="111" y="152"/>
                </a:cubicBezTo>
                <a:cubicBezTo>
                  <a:pt x="116" y="157"/>
                  <a:pt x="120" y="162"/>
                  <a:pt x="125" y="166"/>
                </a:cubicBezTo>
                <a:moveTo>
                  <a:pt x="19" y="128"/>
                </a:moveTo>
                <a:cubicBezTo>
                  <a:pt x="15" y="127"/>
                  <a:pt x="11" y="125"/>
                  <a:pt x="7" y="124"/>
                </a:cubicBezTo>
                <a:cubicBezTo>
                  <a:pt x="10" y="122"/>
                  <a:pt x="12" y="121"/>
                  <a:pt x="14" y="119"/>
                </a:cubicBezTo>
                <a:cubicBezTo>
                  <a:pt x="16" y="122"/>
                  <a:pt x="17" y="125"/>
                  <a:pt x="19" y="128"/>
                </a:cubicBezTo>
                <a:moveTo>
                  <a:pt x="108" y="147"/>
                </a:moveTo>
                <a:cubicBezTo>
                  <a:pt x="101" y="143"/>
                  <a:pt x="95" y="139"/>
                  <a:pt x="88" y="136"/>
                </a:cubicBezTo>
                <a:cubicBezTo>
                  <a:pt x="85" y="131"/>
                  <a:pt x="82" y="125"/>
                  <a:pt x="79" y="119"/>
                </a:cubicBezTo>
                <a:cubicBezTo>
                  <a:pt x="86" y="124"/>
                  <a:pt x="93" y="129"/>
                  <a:pt x="100" y="134"/>
                </a:cubicBezTo>
                <a:cubicBezTo>
                  <a:pt x="102" y="139"/>
                  <a:pt x="105" y="143"/>
                  <a:pt x="108" y="147"/>
                </a:cubicBezTo>
                <a:moveTo>
                  <a:pt x="22" y="128"/>
                </a:moveTo>
                <a:cubicBezTo>
                  <a:pt x="20" y="125"/>
                  <a:pt x="18" y="122"/>
                  <a:pt x="16" y="118"/>
                </a:cubicBezTo>
                <a:cubicBezTo>
                  <a:pt x="18" y="117"/>
                  <a:pt x="20" y="116"/>
                  <a:pt x="21" y="115"/>
                </a:cubicBezTo>
                <a:cubicBezTo>
                  <a:pt x="23" y="118"/>
                  <a:pt x="25" y="122"/>
                  <a:pt x="27" y="126"/>
                </a:cubicBezTo>
                <a:cubicBezTo>
                  <a:pt x="25" y="127"/>
                  <a:pt x="24" y="127"/>
                  <a:pt x="22" y="128"/>
                </a:cubicBezTo>
                <a:moveTo>
                  <a:pt x="28" y="124"/>
                </a:moveTo>
                <a:cubicBezTo>
                  <a:pt x="27" y="121"/>
                  <a:pt x="25" y="117"/>
                  <a:pt x="23" y="114"/>
                </a:cubicBezTo>
                <a:cubicBezTo>
                  <a:pt x="25" y="113"/>
                  <a:pt x="26" y="112"/>
                  <a:pt x="28" y="111"/>
                </a:cubicBezTo>
                <a:cubicBezTo>
                  <a:pt x="29" y="115"/>
                  <a:pt x="30" y="118"/>
                  <a:pt x="31" y="122"/>
                </a:cubicBezTo>
                <a:cubicBezTo>
                  <a:pt x="30" y="123"/>
                  <a:pt x="29" y="123"/>
                  <a:pt x="28" y="124"/>
                </a:cubicBezTo>
                <a:moveTo>
                  <a:pt x="97" y="130"/>
                </a:moveTo>
                <a:cubicBezTo>
                  <a:pt x="91" y="125"/>
                  <a:pt x="84" y="120"/>
                  <a:pt x="77" y="115"/>
                </a:cubicBezTo>
                <a:cubicBezTo>
                  <a:pt x="75" y="110"/>
                  <a:pt x="74" y="105"/>
                  <a:pt x="72" y="100"/>
                </a:cubicBezTo>
                <a:cubicBezTo>
                  <a:pt x="75" y="103"/>
                  <a:pt x="78" y="106"/>
                  <a:pt x="81" y="108"/>
                </a:cubicBezTo>
                <a:cubicBezTo>
                  <a:pt x="84" y="111"/>
                  <a:pt x="87" y="114"/>
                  <a:pt x="90" y="117"/>
                </a:cubicBezTo>
                <a:cubicBezTo>
                  <a:pt x="90" y="118"/>
                  <a:pt x="91" y="118"/>
                  <a:pt x="92" y="119"/>
                </a:cubicBezTo>
                <a:cubicBezTo>
                  <a:pt x="92" y="119"/>
                  <a:pt x="92" y="119"/>
                  <a:pt x="92" y="119"/>
                </a:cubicBezTo>
                <a:cubicBezTo>
                  <a:pt x="91" y="119"/>
                  <a:pt x="92" y="120"/>
                  <a:pt x="92" y="120"/>
                </a:cubicBezTo>
                <a:cubicBezTo>
                  <a:pt x="93" y="120"/>
                  <a:pt x="93" y="120"/>
                  <a:pt x="93" y="120"/>
                </a:cubicBezTo>
                <a:cubicBezTo>
                  <a:pt x="94" y="124"/>
                  <a:pt x="96" y="127"/>
                  <a:pt x="97" y="130"/>
                </a:cubicBezTo>
                <a:moveTo>
                  <a:pt x="86" y="101"/>
                </a:moveTo>
                <a:cubicBezTo>
                  <a:pt x="81" y="96"/>
                  <a:pt x="76" y="91"/>
                  <a:pt x="71" y="85"/>
                </a:cubicBezTo>
                <a:cubicBezTo>
                  <a:pt x="75" y="86"/>
                  <a:pt x="79" y="88"/>
                  <a:pt x="83" y="89"/>
                </a:cubicBezTo>
                <a:cubicBezTo>
                  <a:pt x="84" y="93"/>
                  <a:pt x="85" y="97"/>
                  <a:pt x="86" y="101"/>
                </a:cubicBezTo>
                <a:moveTo>
                  <a:pt x="90" y="114"/>
                </a:moveTo>
                <a:cubicBezTo>
                  <a:pt x="88" y="112"/>
                  <a:pt x="85" y="109"/>
                  <a:pt x="82" y="107"/>
                </a:cubicBezTo>
                <a:cubicBezTo>
                  <a:pt x="79" y="103"/>
                  <a:pt x="75" y="100"/>
                  <a:pt x="71" y="97"/>
                </a:cubicBezTo>
                <a:cubicBezTo>
                  <a:pt x="71" y="96"/>
                  <a:pt x="71" y="96"/>
                  <a:pt x="71" y="96"/>
                </a:cubicBezTo>
                <a:cubicBezTo>
                  <a:pt x="70" y="93"/>
                  <a:pt x="69" y="89"/>
                  <a:pt x="68" y="85"/>
                </a:cubicBezTo>
                <a:cubicBezTo>
                  <a:pt x="73" y="92"/>
                  <a:pt x="79" y="98"/>
                  <a:pt x="86" y="104"/>
                </a:cubicBezTo>
                <a:cubicBezTo>
                  <a:pt x="87" y="105"/>
                  <a:pt x="87" y="105"/>
                  <a:pt x="87" y="105"/>
                </a:cubicBezTo>
                <a:cubicBezTo>
                  <a:pt x="88" y="108"/>
                  <a:pt x="89" y="111"/>
                  <a:pt x="90" y="114"/>
                </a:cubicBezTo>
                <a:moveTo>
                  <a:pt x="83" y="84"/>
                </a:moveTo>
                <a:cubicBezTo>
                  <a:pt x="78" y="83"/>
                  <a:pt x="73" y="81"/>
                  <a:pt x="68" y="79"/>
                </a:cubicBezTo>
                <a:cubicBezTo>
                  <a:pt x="69" y="78"/>
                  <a:pt x="71" y="76"/>
                  <a:pt x="73" y="74"/>
                </a:cubicBezTo>
                <a:cubicBezTo>
                  <a:pt x="76" y="77"/>
                  <a:pt x="80" y="81"/>
                  <a:pt x="83" y="84"/>
                </a:cubicBezTo>
                <a:moveTo>
                  <a:pt x="85" y="83"/>
                </a:moveTo>
                <a:cubicBezTo>
                  <a:pt x="82" y="80"/>
                  <a:pt x="78" y="76"/>
                  <a:pt x="75" y="72"/>
                </a:cubicBezTo>
                <a:cubicBezTo>
                  <a:pt x="76" y="72"/>
                  <a:pt x="77" y="71"/>
                  <a:pt x="78" y="70"/>
                </a:cubicBezTo>
                <a:cubicBezTo>
                  <a:pt x="78" y="69"/>
                  <a:pt x="79" y="69"/>
                  <a:pt x="80" y="68"/>
                </a:cubicBezTo>
                <a:cubicBezTo>
                  <a:pt x="82" y="72"/>
                  <a:pt x="86" y="76"/>
                  <a:pt x="90" y="79"/>
                </a:cubicBezTo>
                <a:cubicBezTo>
                  <a:pt x="89" y="80"/>
                  <a:pt x="88" y="81"/>
                  <a:pt x="87" y="82"/>
                </a:cubicBezTo>
                <a:cubicBezTo>
                  <a:pt x="86" y="83"/>
                  <a:pt x="86" y="83"/>
                  <a:pt x="85" y="83"/>
                </a:cubicBezTo>
                <a:moveTo>
                  <a:pt x="91" y="77"/>
                </a:moveTo>
                <a:cubicBezTo>
                  <a:pt x="87" y="74"/>
                  <a:pt x="84" y="71"/>
                  <a:pt x="81" y="67"/>
                </a:cubicBezTo>
                <a:cubicBezTo>
                  <a:pt x="83" y="65"/>
                  <a:pt x="84" y="64"/>
                  <a:pt x="86" y="63"/>
                </a:cubicBezTo>
                <a:cubicBezTo>
                  <a:pt x="88" y="66"/>
                  <a:pt x="91" y="70"/>
                  <a:pt x="93" y="74"/>
                </a:cubicBezTo>
                <a:cubicBezTo>
                  <a:pt x="93" y="74"/>
                  <a:pt x="93" y="74"/>
                  <a:pt x="93" y="74"/>
                </a:cubicBezTo>
                <a:cubicBezTo>
                  <a:pt x="93" y="74"/>
                  <a:pt x="93" y="75"/>
                  <a:pt x="94" y="75"/>
                </a:cubicBezTo>
                <a:cubicBezTo>
                  <a:pt x="93" y="76"/>
                  <a:pt x="92" y="77"/>
                  <a:pt x="91" y="77"/>
                </a:cubicBezTo>
                <a:moveTo>
                  <a:pt x="96" y="73"/>
                </a:moveTo>
                <a:cubicBezTo>
                  <a:pt x="93" y="69"/>
                  <a:pt x="90" y="65"/>
                  <a:pt x="87" y="61"/>
                </a:cubicBezTo>
                <a:cubicBezTo>
                  <a:pt x="89" y="60"/>
                  <a:pt x="91" y="58"/>
                  <a:pt x="93" y="56"/>
                </a:cubicBezTo>
                <a:cubicBezTo>
                  <a:pt x="96" y="60"/>
                  <a:pt x="98" y="64"/>
                  <a:pt x="101" y="68"/>
                </a:cubicBezTo>
                <a:cubicBezTo>
                  <a:pt x="100" y="70"/>
                  <a:pt x="98" y="72"/>
                  <a:pt x="96" y="73"/>
                </a:cubicBezTo>
                <a:moveTo>
                  <a:pt x="103" y="67"/>
                </a:moveTo>
                <a:cubicBezTo>
                  <a:pt x="100" y="63"/>
                  <a:pt x="97" y="59"/>
                  <a:pt x="94" y="55"/>
                </a:cubicBezTo>
                <a:cubicBezTo>
                  <a:pt x="94" y="55"/>
                  <a:pt x="94" y="55"/>
                  <a:pt x="94" y="55"/>
                </a:cubicBezTo>
                <a:cubicBezTo>
                  <a:pt x="99" y="56"/>
                  <a:pt x="105" y="59"/>
                  <a:pt x="110" y="61"/>
                </a:cubicBezTo>
                <a:cubicBezTo>
                  <a:pt x="108" y="63"/>
                  <a:pt x="105" y="65"/>
                  <a:pt x="103" y="67"/>
                </a:cubicBezTo>
                <a:moveTo>
                  <a:pt x="60" y="31"/>
                </a:moveTo>
                <a:cubicBezTo>
                  <a:pt x="49" y="25"/>
                  <a:pt x="39" y="18"/>
                  <a:pt x="30" y="12"/>
                </a:cubicBezTo>
                <a:cubicBezTo>
                  <a:pt x="34" y="13"/>
                  <a:pt x="37" y="14"/>
                  <a:pt x="41" y="15"/>
                </a:cubicBezTo>
                <a:cubicBezTo>
                  <a:pt x="47" y="21"/>
                  <a:pt x="53" y="26"/>
                  <a:pt x="60" y="31"/>
                </a:cubicBezTo>
                <a:moveTo>
                  <a:pt x="5" y="120"/>
                </a:moveTo>
                <a:cubicBezTo>
                  <a:pt x="5" y="119"/>
                  <a:pt x="5" y="119"/>
                  <a:pt x="5" y="118"/>
                </a:cubicBezTo>
                <a:cubicBezTo>
                  <a:pt x="5" y="82"/>
                  <a:pt x="13" y="39"/>
                  <a:pt x="15" y="7"/>
                </a:cubicBezTo>
                <a:cubicBezTo>
                  <a:pt x="34" y="20"/>
                  <a:pt x="62" y="40"/>
                  <a:pt x="90" y="52"/>
                </a:cubicBezTo>
                <a:cubicBezTo>
                  <a:pt x="83" y="59"/>
                  <a:pt x="77" y="64"/>
                  <a:pt x="72" y="69"/>
                </a:cubicBezTo>
                <a:cubicBezTo>
                  <a:pt x="69" y="71"/>
                  <a:pt x="67" y="74"/>
                  <a:pt x="65" y="75"/>
                </a:cubicBezTo>
                <a:cubicBezTo>
                  <a:pt x="64" y="76"/>
                  <a:pt x="64" y="77"/>
                  <a:pt x="63" y="78"/>
                </a:cubicBezTo>
                <a:cubicBezTo>
                  <a:pt x="63" y="78"/>
                  <a:pt x="63" y="79"/>
                  <a:pt x="62" y="79"/>
                </a:cubicBezTo>
                <a:cubicBezTo>
                  <a:pt x="62" y="79"/>
                  <a:pt x="62" y="80"/>
                  <a:pt x="62" y="81"/>
                </a:cubicBezTo>
                <a:cubicBezTo>
                  <a:pt x="62" y="81"/>
                  <a:pt x="62" y="81"/>
                  <a:pt x="62" y="81"/>
                </a:cubicBezTo>
                <a:cubicBezTo>
                  <a:pt x="73" y="131"/>
                  <a:pt x="99" y="164"/>
                  <a:pt x="128" y="184"/>
                </a:cubicBezTo>
                <a:cubicBezTo>
                  <a:pt x="156" y="204"/>
                  <a:pt x="188" y="212"/>
                  <a:pt x="209" y="212"/>
                </a:cubicBezTo>
                <a:cubicBezTo>
                  <a:pt x="210" y="212"/>
                  <a:pt x="211" y="212"/>
                  <a:pt x="212" y="212"/>
                </a:cubicBezTo>
                <a:cubicBezTo>
                  <a:pt x="212" y="212"/>
                  <a:pt x="212" y="212"/>
                  <a:pt x="212" y="212"/>
                </a:cubicBezTo>
                <a:cubicBezTo>
                  <a:pt x="212" y="214"/>
                  <a:pt x="213" y="217"/>
                  <a:pt x="213" y="221"/>
                </a:cubicBezTo>
                <a:cubicBezTo>
                  <a:pt x="213" y="224"/>
                  <a:pt x="212" y="227"/>
                  <a:pt x="212" y="230"/>
                </a:cubicBezTo>
                <a:cubicBezTo>
                  <a:pt x="212" y="231"/>
                  <a:pt x="211" y="232"/>
                  <a:pt x="211" y="232"/>
                </a:cubicBezTo>
                <a:cubicBezTo>
                  <a:pt x="211" y="233"/>
                  <a:pt x="211" y="233"/>
                  <a:pt x="211" y="233"/>
                </a:cubicBezTo>
                <a:cubicBezTo>
                  <a:pt x="208" y="233"/>
                  <a:pt x="204" y="233"/>
                  <a:pt x="200" y="233"/>
                </a:cubicBezTo>
                <a:cubicBezTo>
                  <a:pt x="200" y="233"/>
                  <a:pt x="200" y="233"/>
                  <a:pt x="199" y="233"/>
                </a:cubicBezTo>
                <a:cubicBezTo>
                  <a:pt x="174" y="233"/>
                  <a:pt x="138" y="225"/>
                  <a:pt x="105" y="204"/>
                </a:cubicBezTo>
                <a:cubicBezTo>
                  <a:pt x="76" y="187"/>
                  <a:pt x="50" y="160"/>
                  <a:pt x="36" y="123"/>
                </a:cubicBezTo>
                <a:cubicBezTo>
                  <a:pt x="36" y="122"/>
                  <a:pt x="36" y="122"/>
                  <a:pt x="36" y="122"/>
                </a:cubicBezTo>
                <a:cubicBezTo>
                  <a:pt x="34" y="117"/>
                  <a:pt x="33" y="112"/>
                  <a:pt x="32" y="107"/>
                </a:cubicBezTo>
                <a:cubicBezTo>
                  <a:pt x="31" y="106"/>
                  <a:pt x="31" y="106"/>
                  <a:pt x="30" y="106"/>
                </a:cubicBezTo>
                <a:cubicBezTo>
                  <a:pt x="30" y="105"/>
                  <a:pt x="30" y="105"/>
                  <a:pt x="29" y="105"/>
                </a:cubicBezTo>
                <a:cubicBezTo>
                  <a:pt x="29" y="105"/>
                  <a:pt x="29" y="105"/>
                  <a:pt x="28" y="106"/>
                </a:cubicBezTo>
                <a:cubicBezTo>
                  <a:pt x="19" y="111"/>
                  <a:pt x="13" y="115"/>
                  <a:pt x="5" y="120"/>
                </a:cubicBezTo>
                <a:moveTo>
                  <a:pt x="13" y="0"/>
                </a:moveTo>
                <a:cubicBezTo>
                  <a:pt x="13" y="0"/>
                  <a:pt x="13" y="0"/>
                  <a:pt x="12" y="0"/>
                </a:cubicBezTo>
                <a:cubicBezTo>
                  <a:pt x="12" y="1"/>
                  <a:pt x="11" y="2"/>
                  <a:pt x="11" y="2"/>
                </a:cubicBezTo>
                <a:cubicBezTo>
                  <a:pt x="9" y="34"/>
                  <a:pt x="0" y="80"/>
                  <a:pt x="0" y="118"/>
                </a:cubicBezTo>
                <a:cubicBezTo>
                  <a:pt x="0" y="120"/>
                  <a:pt x="0" y="121"/>
                  <a:pt x="0" y="123"/>
                </a:cubicBezTo>
                <a:cubicBezTo>
                  <a:pt x="0" y="123"/>
                  <a:pt x="0" y="123"/>
                  <a:pt x="0" y="123"/>
                </a:cubicBezTo>
                <a:cubicBezTo>
                  <a:pt x="0" y="124"/>
                  <a:pt x="0" y="126"/>
                  <a:pt x="1" y="126"/>
                </a:cubicBezTo>
                <a:cubicBezTo>
                  <a:pt x="8" y="129"/>
                  <a:pt x="14" y="131"/>
                  <a:pt x="21" y="134"/>
                </a:cubicBezTo>
                <a:cubicBezTo>
                  <a:pt x="21" y="134"/>
                  <a:pt x="22" y="134"/>
                  <a:pt x="22" y="134"/>
                </a:cubicBezTo>
                <a:cubicBezTo>
                  <a:pt x="22" y="134"/>
                  <a:pt x="23" y="134"/>
                  <a:pt x="23" y="133"/>
                </a:cubicBezTo>
                <a:cubicBezTo>
                  <a:pt x="27" y="131"/>
                  <a:pt x="30" y="129"/>
                  <a:pt x="33" y="126"/>
                </a:cubicBezTo>
                <a:cubicBezTo>
                  <a:pt x="47" y="164"/>
                  <a:pt x="74" y="190"/>
                  <a:pt x="103" y="208"/>
                </a:cubicBezTo>
                <a:cubicBezTo>
                  <a:pt x="136" y="229"/>
                  <a:pt x="173" y="238"/>
                  <a:pt x="200" y="238"/>
                </a:cubicBezTo>
                <a:cubicBezTo>
                  <a:pt x="204" y="238"/>
                  <a:pt x="208" y="238"/>
                  <a:pt x="212" y="237"/>
                </a:cubicBezTo>
                <a:cubicBezTo>
                  <a:pt x="212" y="237"/>
                  <a:pt x="212" y="237"/>
                  <a:pt x="212" y="237"/>
                </a:cubicBezTo>
                <a:cubicBezTo>
                  <a:pt x="216" y="237"/>
                  <a:pt x="219" y="236"/>
                  <a:pt x="221" y="236"/>
                </a:cubicBezTo>
                <a:cubicBezTo>
                  <a:pt x="223" y="236"/>
                  <a:pt x="225" y="235"/>
                  <a:pt x="227" y="235"/>
                </a:cubicBezTo>
                <a:cubicBezTo>
                  <a:pt x="228" y="234"/>
                  <a:pt x="229" y="234"/>
                  <a:pt x="229" y="233"/>
                </a:cubicBezTo>
                <a:cubicBezTo>
                  <a:pt x="229" y="231"/>
                  <a:pt x="229" y="228"/>
                  <a:pt x="230" y="225"/>
                </a:cubicBezTo>
                <a:cubicBezTo>
                  <a:pt x="230" y="221"/>
                  <a:pt x="230" y="217"/>
                  <a:pt x="230" y="213"/>
                </a:cubicBezTo>
                <a:cubicBezTo>
                  <a:pt x="230" y="211"/>
                  <a:pt x="230" y="209"/>
                  <a:pt x="230" y="208"/>
                </a:cubicBezTo>
                <a:cubicBezTo>
                  <a:pt x="230" y="207"/>
                  <a:pt x="229" y="206"/>
                  <a:pt x="228" y="206"/>
                </a:cubicBezTo>
                <a:cubicBezTo>
                  <a:pt x="228" y="206"/>
                  <a:pt x="228" y="206"/>
                  <a:pt x="227" y="206"/>
                </a:cubicBezTo>
                <a:cubicBezTo>
                  <a:pt x="227" y="206"/>
                  <a:pt x="227" y="206"/>
                  <a:pt x="227" y="206"/>
                </a:cubicBezTo>
                <a:cubicBezTo>
                  <a:pt x="203" y="200"/>
                  <a:pt x="173" y="194"/>
                  <a:pt x="147" y="177"/>
                </a:cubicBezTo>
                <a:cubicBezTo>
                  <a:pt x="121" y="161"/>
                  <a:pt x="98" y="134"/>
                  <a:pt x="87" y="88"/>
                </a:cubicBezTo>
                <a:cubicBezTo>
                  <a:pt x="87" y="88"/>
                  <a:pt x="88" y="87"/>
                  <a:pt x="88" y="87"/>
                </a:cubicBezTo>
                <a:cubicBezTo>
                  <a:pt x="90" y="85"/>
                  <a:pt x="95" y="80"/>
                  <a:pt x="101" y="75"/>
                </a:cubicBezTo>
                <a:cubicBezTo>
                  <a:pt x="106" y="70"/>
                  <a:pt x="112" y="65"/>
                  <a:pt x="115" y="62"/>
                </a:cubicBezTo>
                <a:cubicBezTo>
                  <a:pt x="115" y="62"/>
                  <a:pt x="115" y="62"/>
                  <a:pt x="115" y="62"/>
                </a:cubicBezTo>
                <a:cubicBezTo>
                  <a:pt x="116" y="61"/>
                  <a:pt x="116" y="61"/>
                  <a:pt x="116" y="61"/>
                </a:cubicBezTo>
                <a:cubicBezTo>
                  <a:pt x="116" y="61"/>
                  <a:pt x="116" y="61"/>
                  <a:pt x="116" y="61"/>
                </a:cubicBezTo>
                <a:cubicBezTo>
                  <a:pt x="116" y="61"/>
                  <a:pt x="116" y="61"/>
                  <a:pt x="116" y="61"/>
                </a:cubicBezTo>
                <a:cubicBezTo>
                  <a:pt x="116" y="60"/>
                  <a:pt x="116" y="60"/>
                  <a:pt x="116" y="60"/>
                </a:cubicBezTo>
                <a:cubicBezTo>
                  <a:pt x="116" y="60"/>
                  <a:pt x="116" y="60"/>
                  <a:pt x="116" y="60"/>
                </a:cubicBezTo>
                <a:cubicBezTo>
                  <a:pt x="116" y="60"/>
                  <a:pt x="116" y="60"/>
                  <a:pt x="116" y="60"/>
                </a:cubicBezTo>
                <a:cubicBezTo>
                  <a:pt x="116" y="59"/>
                  <a:pt x="116" y="59"/>
                  <a:pt x="116" y="59"/>
                </a:cubicBezTo>
                <a:cubicBezTo>
                  <a:pt x="116" y="59"/>
                  <a:pt x="116" y="59"/>
                  <a:pt x="116" y="59"/>
                </a:cubicBezTo>
                <a:cubicBezTo>
                  <a:pt x="115" y="58"/>
                  <a:pt x="115" y="58"/>
                  <a:pt x="115" y="58"/>
                </a:cubicBezTo>
                <a:cubicBezTo>
                  <a:pt x="115" y="58"/>
                  <a:pt x="115" y="58"/>
                  <a:pt x="115" y="58"/>
                </a:cubicBezTo>
                <a:cubicBezTo>
                  <a:pt x="115" y="58"/>
                  <a:pt x="115" y="58"/>
                  <a:pt x="115" y="58"/>
                </a:cubicBezTo>
                <a:cubicBezTo>
                  <a:pt x="115" y="58"/>
                  <a:pt x="115" y="58"/>
                  <a:pt x="115" y="58"/>
                </a:cubicBezTo>
                <a:cubicBezTo>
                  <a:pt x="115" y="58"/>
                  <a:pt x="115" y="58"/>
                  <a:pt x="115" y="58"/>
                </a:cubicBezTo>
                <a:cubicBezTo>
                  <a:pt x="114" y="58"/>
                  <a:pt x="114" y="58"/>
                  <a:pt x="113" y="57"/>
                </a:cubicBezTo>
                <a:cubicBezTo>
                  <a:pt x="87" y="45"/>
                  <a:pt x="62" y="29"/>
                  <a:pt x="43" y="11"/>
                </a:cubicBezTo>
                <a:cubicBezTo>
                  <a:pt x="42" y="11"/>
                  <a:pt x="42" y="11"/>
                  <a:pt x="42" y="11"/>
                </a:cubicBezTo>
                <a:cubicBezTo>
                  <a:pt x="34" y="8"/>
                  <a:pt x="25" y="5"/>
                  <a:pt x="17" y="2"/>
                </a:cubicBezTo>
                <a:cubicBezTo>
                  <a:pt x="16" y="2"/>
                  <a:pt x="15" y="1"/>
                  <a:pt x="15" y="1"/>
                </a:cubicBezTo>
                <a:cubicBezTo>
                  <a:pt x="14" y="0"/>
                  <a:pt x="14" y="0"/>
                  <a:pt x="1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8" name="CustomShape 149"/>
          <p:cNvSpPr/>
          <p:nvPr/>
        </p:nvSpPr>
        <p:spPr>
          <a:xfrm>
            <a:off x="2456640" y="2712240"/>
            <a:ext cx="101160" cy="102240"/>
          </a:xfrm>
          <a:custGeom>
            <a:avLst/>
            <a:gdLst/>
            <a:ahLst/>
            <a:rect l="l" t="t" r="r" b="b"/>
            <a:pathLst>
              <a:path w="100" h="101">
                <a:moveTo>
                  <a:pt x="50" y="97"/>
                </a:moveTo>
                <a:cubicBezTo>
                  <a:pt x="46" y="97"/>
                  <a:pt x="41" y="97"/>
                  <a:pt x="37" y="97"/>
                </a:cubicBezTo>
                <a:cubicBezTo>
                  <a:pt x="32" y="97"/>
                  <a:pt x="25" y="97"/>
                  <a:pt x="20" y="95"/>
                </a:cubicBezTo>
                <a:cubicBezTo>
                  <a:pt x="15" y="94"/>
                  <a:pt x="10" y="92"/>
                  <a:pt x="7" y="88"/>
                </a:cubicBezTo>
                <a:cubicBezTo>
                  <a:pt x="4" y="84"/>
                  <a:pt x="3" y="79"/>
                  <a:pt x="3" y="73"/>
                </a:cubicBezTo>
                <a:cubicBezTo>
                  <a:pt x="3" y="71"/>
                  <a:pt x="4" y="69"/>
                  <a:pt x="4" y="67"/>
                </a:cubicBezTo>
                <a:cubicBezTo>
                  <a:pt x="4" y="62"/>
                  <a:pt x="4" y="53"/>
                  <a:pt x="5" y="45"/>
                </a:cubicBezTo>
                <a:cubicBezTo>
                  <a:pt x="5" y="40"/>
                  <a:pt x="5" y="36"/>
                  <a:pt x="6" y="33"/>
                </a:cubicBezTo>
                <a:cubicBezTo>
                  <a:pt x="6" y="29"/>
                  <a:pt x="7" y="27"/>
                  <a:pt x="8" y="25"/>
                </a:cubicBezTo>
                <a:cubicBezTo>
                  <a:pt x="9" y="23"/>
                  <a:pt x="10" y="22"/>
                  <a:pt x="13" y="20"/>
                </a:cubicBezTo>
                <a:cubicBezTo>
                  <a:pt x="17" y="19"/>
                  <a:pt x="22" y="17"/>
                  <a:pt x="28" y="17"/>
                </a:cubicBezTo>
                <a:cubicBezTo>
                  <a:pt x="33" y="16"/>
                  <a:pt x="39" y="16"/>
                  <a:pt x="45" y="16"/>
                </a:cubicBezTo>
                <a:cubicBezTo>
                  <a:pt x="50" y="16"/>
                  <a:pt x="54" y="16"/>
                  <a:pt x="56" y="16"/>
                </a:cubicBezTo>
                <a:cubicBezTo>
                  <a:pt x="66" y="16"/>
                  <a:pt x="70" y="17"/>
                  <a:pt x="75" y="19"/>
                </a:cubicBezTo>
                <a:cubicBezTo>
                  <a:pt x="66" y="30"/>
                  <a:pt x="57" y="43"/>
                  <a:pt x="46" y="60"/>
                </a:cubicBezTo>
                <a:cubicBezTo>
                  <a:pt x="44" y="56"/>
                  <a:pt x="42" y="52"/>
                  <a:pt x="40" y="48"/>
                </a:cubicBezTo>
                <a:cubicBezTo>
                  <a:pt x="37" y="42"/>
                  <a:pt x="35" y="36"/>
                  <a:pt x="33" y="33"/>
                </a:cubicBezTo>
                <a:cubicBezTo>
                  <a:pt x="31" y="31"/>
                  <a:pt x="31" y="31"/>
                  <a:pt x="31" y="31"/>
                </a:cubicBezTo>
                <a:cubicBezTo>
                  <a:pt x="30" y="33"/>
                  <a:pt x="30" y="33"/>
                  <a:pt x="30" y="33"/>
                </a:cubicBezTo>
                <a:cubicBezTo>
                  <a:pt x="27" y="37"/>
                  <a:pt x="24" y="40"/>
                  <a:pt x="20" y="43"/>
                </a:cubicBezTo>
                <a:cubicBezTo>
                  <a:pt x="19" y="45"/>
                  <a:pt x="19" y="45"/>
                  <a:pt x="19" y="45"/>
                </a:cubicBezTo>
                <a:cubicBezTo>
                  <a:pt x="20" y="46"/>
                  <a:pt x="20" y="46"/>
                  <a:pt x="20" y="46"/>
                </a:cubicBezTo>
                <a:cubicBezTo>
                  <a:pt x="25" y="52"/>
                  <a:pt x="39" y="69"/>
                  <a:pt x="44" y="80"/>
                </a:cubicBezTo>
                <a:cubicBezTo>
                  <a:pt x="45" y="83"/>
                  <a:pt x="45" y="83"/>
                  <a:pt x="45" y="83"/>
                </a:cubicBezTo>
                <a:cubicBezTo>
                  <a:pt x="47" y="80"/>
                  <a:pt x="47" y="80"/>
                  <a:pt x="47" y="80"/>
                </a:cubicBezTo>
                <a:cubicBezTo>
                  <a:pt x="59" y="62"/>
                  <a:pt x="73" y="44"/>
                  <a:pt x="87" y="27"/>
                </a:cubicBezTo>
                <a:cubicBezTo>
                  <a:pt x="88" y="28"/>
                  <a:pt x="89" y="29"/>
                  <a:pt x="89" y="32"/>
                </a:cubicBezTo>
                <a:cubicBezTo>
                  <a:pt x="89" y="38"/>
                  <a:pt x="89" y="43"/>
                  <a:pt x="89" y="48"/>
                </a:cubicBezTo>
                <a:cubicBezTo>
                  <a:pt x="89" y="56"/>
                  <a:pt x="89" y="64"/>
                  <a:pt x="88" y="74"/>
                </a:cubicBezTo>
                <a:cubicBezTo>
                  <a:pt x="87" y="78"/>
                  <a:pt x="86" y="81"/>
                  <a:pt x="85" y="83"/>
                </a:cubicBezTo>
                <a:cubicBezTo>
                  <a:pt x="84" y="85"/>
                  <a:pt x="82" y="88"/>
                  <a:pt x="79" y="90"/>
                </a:cubicBezTo>
                <a:cubicBezTo>
                  <a:pt x="76" y="93"/>
                  <a:pt x="71" y="95"/>
                  <a:pt x="66" y="96"/>
                </a:cubicBezTo>
                <a:cubicBezTo>
                  <a:pt x="61" y="97"/>
                  <a:pt x="56" y="97"/>
                  <a:pt x="50" y="97"/>
                </a:cubicBezTo>
                <a:moveTo>
                  <a:pt x="46" y="66"/>
                </a:moveTo>
                <a:cubicBezTo>
                  <a:pt x="48" y="64"/>
                  <a:pt x="48" y="64"/>
                  <a:pt x="48" y="64"/>
                </a:cubicBezTo>
                <a:cubicBezTo>
                  <a:pt x="64" y="40"/>
                  <a:pt x="74" y="24"/>
                  <a:pt x="88" y="7"/>
                </a:cubicBezTo>
                <a:cubicBezTo>
                  <a:pt x="89" y="9"/>
                  <a:pt x="89" y="10"/>
                  <a:pt x="90" y="11"/>
                </a:cubicBezTo>
                <a:cubicBezTo>
                  <a:pt x="91" y="12"/>
                  <a:pt x="93" y="13"/>
                  <a:pt x="94" y="15"/>
                </a:cubicBezTo>
                <a:cubicBezTo>
                  <a:pt x="76" y="34"/>
                  <a:pt x="60" y="54"/>
                  <a:pt x="46" y="76"/>
                </a:cubicBezTo>
                <a:cubicBezTo>
                  <a:pt x="40" y="65"/>
                  <a:pt x="29" y="51"/>
                  <a:pt x="24" y="45"/>
                </a:cubicBezTo>
                <a:cubicBezTo>
                  <a:pt x="26" y="42"/>
                  <a:pt x="29" y="40"/>
                  <a:pt x="31" y="37"/>
                </a:cubicBezTo>
                <a:cubicBezTo>
                  <a:pt x="33" y="40"/>
                  <a:pt x="35" y="45"/>
                  <a:pt x="37" y="49"/>
                </a:cubicBezTo>
                <a:cubicBezTo>
                  <a:pt x="40" y="55"/>
                  <a:pt x="42" y="60"/>
                  <a:pt x="45" y="64"/>
                </a:cubicBezTo>
                <a:cubicBezTo>
                  <a:pt x="46" y="66"/>
                  <a:pt x="46" y="66"/>
                  <a:pt x="46" y="66"/>
                </a:cubicBezTo>
                <a:moveTo>
                  <a:pt x="89" y="0"/>
                </a:moveTo>
                <a:cubicBezTo>
                  <a:pt x="87" y="3"/>
                  <a:pt x="87" y="3"/>
                  <a:pt x="87" y="3"/>
                </a:cubicBezTo>
                <a:cubicBezTo>
                  <a:pt x="83" y="7"/>
                  <a:pt x="80" y="11"/>
                  <a:pt x="77" y="16"/>
                </a:cubicBezTo>
                <a:cubicBezTo>
                  <a:pt x="72" y="14"/>
                  <a:pt x="67" y="13"/>
                  <a:pt x="56" y="12"/>
                </a:cubicBezTo>
                <a:cubicBezTo>
                  <a:pt x="54" y="12"/>
                  <a:pt x="50" y="12"/>
                  <a:pt x="45" y="12"/>
                </a:cubicBezTo>
                <a:cubicBezTo>
                  <a:pt x="38" y="12"/>
                  <a:pt x="29" y="12"/>
                  <a:pt x="22" y="14"/>
                </a:cubicBezTo>
                <a:cubicBezTo>
                  <a:pt x="18" y="15"/>
                  <a:pt x="14" y="16"/>
                  <a:pt x="11" y="17"/>
                </a:cubicBezTo>
                <a:cubicBezTo>
                  <a:pt x="8" y="19"/>
                  <a:pt x="6" y="21"/>
                  <a:pt x="4" y="23"/>
                </a:cubicBezTo>
                <a:cubicBezTo>
                  <a:pt x="3" y="26"/>
                  <a:pt x="3" y="29"/>
                  <a:pt x="2" y="32"/>
                </a:cubicBezTo>
                <a:cubicBezTo>
                  <a:pt x="1" y="43"/>
                  <a:pt x="1" y="60"/>
                  <a:pt x="0" y="67"/>
                </a:cubicBezTo>
                <a:cubicBezTo>
                  <a:pt x="0" y="69"/>
                  <a:pt x="0" y="71"/>
                  <a:pt x="0" y="73"/>
                </a:cubicBezTo>
                <a:cubicBezTo>
                  <a:pt x="0" y="79"/>
                  <a:pt x="1" y="85"/>
                  <a:pt x="4" y="90"/>
                </a:cubicBezTo>
                <a:cubicBezTo>
                  <a:pt x="8" y="95"/>
                  <a:pt x="13" y="97"/>
                  <a:pt x="19" y="99"/>
                </a:cubicBezTo>
                <a:cubicBezTo>
                  <a:pt x="25" y="100"/>
                  <a:pt x="31" y="101"/>
                  <a:pt x="37" y="101"/>
                </a:cubicBezTo>
                <a:cubicBezTo>
                  <a:pt x="41" y="101"/>
                  <a:pt x="46" y="101"/>
                  <a:pt x="50" y="101"/>
                </a:cubicBezTo>
                <a:cubicBezTo>
                  <a:pt x="56" y="101"/>
                  <a:pt x="62" y="101"/>
                  <a:pt x="67" y="100"/>
                </a:cubicBezTo>
                <a:cubicBezTo>
                  <a:pt x="72" y="99"/>
                  <a:pt x="77" y="97"/>
                  <a:pt x="81" y="93"/>
                </a:cubicBezTo>
                <a:cubicBezTo>
                  <a:pt x="85" y="90"/>
                  <a:pt x="87" y="88"/>
                  <a:pt x="88" y="85"/>
                </a:cubicBezTo>
                <a:cubicBezTo>
                  <a:pt x="90" y="82"/>
                  <a:pt x="90" y="79"/>
                  <a:pt x="91" y="75"/>
                </a:cubicBezTo>
                <a:cubicBezTo>
                  <a:pt x="93" y="65"/>
                  <a:pt x="93" y="56"/>
                  <a:pt x="93" y="48"/>
                </a:cubicBezTo>
                <a:cubicBezTo>
                  <a:pt x="93" y="43"/>
                  <a:pt x="93" y="38"/>
                  <a:pt x="93" y="32"/>
                </a:cubicBezTo>
                <a:cubicBezTo>
                  <a:pt x="93" y="32"/>
                  <a:pt x="93" y="32"/>
                  <a:pt x="93" y="32"/>
                </a:cubicBezTo>
                <a:cubicBezTo>
                  <a:pt x="93" y="32"/>
                  <a:pt x="93" y="32"/>
                  <a:pt x="93" y="32"/>
                </a:cubicBezTo>
                <a:cubicBezTo>
                  <a:pt x="92" y="28"/>
                  <a:pt x="91" y="26"/>
                  <a:pt x="90" y="25"/>
                </a:cubicBezTo>
                <a:cubicBezTo>
                  <a:pt x="93" y="22"/>
                  <a:pt x="95" y="19"/>
                  <a:pt x="98" y="16"/>
                </a:cubicBezTo>
                <a:cubicBezTo>
                  <a:pt x="100" y="14"/>
                  <a:pt x="100" y="14"/>
                  <a:pt x="100" y="14"/>
                </a:cubicBezTo>
                <a:cubicBezTo>
                  <a:pt x="98" y="13"/>
                  <a:pt x="98" y="13"/>
                  <a:pt x="98" y="13"/>
                </a:cubicBezTo>
                <a:cubicBezTo>
                  <a:pt x="96" y="11"/>
                  <a:pt x="94" y="10"/>
                  <a:pt x="93" y="9"/>
                </a:cubicBezTo>
                <a:cubicBezTo>
                  <a:pt x="92" y="7"/>
                  <a:pt x="91" y="6"/>
                  <a:pt x="90" y="3"/>
                </a:cubicBezTo>
                <a:cubicBezTo>
                  <a:pt x="89" y="0"/>
                  <a:pt x="89" y="0"/>
                  <a:pt x="89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9" name="CustomShape 150"/>
          <p:cNvSpPr/>
          <p:nvPr/>
        </p:nvSpPr>
        <p:spPr>
          <a:xfrm>
            <a:off x="1956240" y="296208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0" name="CustomShape 151"/>
          <p:cNvSpPr/>
          <p:nvPr/>
        </p:nvSpPr>
        <p:spPr>
          <a:xfrm>
            <a:off x="1956240" y="296208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1" name="CustomShape 152"/>
          <p:cNvSpPr/>
          <p:nvPr/>
        </p:nvSpPr>
        <p:spPr>
          <a:xfrm>
            <a:off x="1900440" y="303012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2" name="CustomShape 153"/>
          <p:cNvSpPr/>
          <p:nvPr/>
        </p:nvSpPr>
        <p:spPr>
          <a:xfrm>
            <a:off x="1900440" y="303012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3" name="CustomShape 154"/>
          <p:cNvSpPr/>
          <p:nvPr/>
        </p:nvSpPr>
        <p:spPr>
          <a:xfrm>
            <a:off x="1923480" y="2584440"/>
            <a:ext cx="118440" cy="185400"/>
          </a:xfrm>
          <a:custGeom>
            <a:avLst/>
            <a:gdLst/>
            <a:ahLst/>
            <a:rect l="l" t="t" r="r" b="b"/>
            <a:pathLst>
              <a:path w="117" h="183">
                <a:moveTo>
                  <a:pt x="78" y="178"/>
                </a:moveTo>
                <a:cubicBezTo>
                  <a:pt x="77" y="178"/>
                  <a:pt x="75" y="177"/>
                  <a:pt x="74" y="177"/>
                </a:cubicBezTo>
                <a:cubicBezTo>
                  <a:pt x="75" y="173"/>
                  <a:pt x="77" y="170"/>
                  <a:pt x="79" y="166"/>
                </a:cubicBezTo>
                <a:cubicBezTo>
                  <a:pt x="79" y="165"/>
                  <a:pt x="79" y="165"/>
                  <a:pt x="79" y="165"/>
                </a:cubicBezTo>
                <a:cubicBezTo>
                  <a:pt x="79" y="165"/>
                  <a:pt x="79" y="165"/>
                  <a:pt x="79" y="165"/>
                </a:cubicBezTo>
                <a:cubicBezTo>
                  <a:pt x="81" y="165"/>
                  <a:pt x="82" y="166"/>
                  <a:pt x="84" y="166"/>
                </a:cubicBezTo>
                <a:cubicBezTo>
                  <a:pt x="82" y="170"/>
                  <a:pt x="80" y="174"/>
                  <a:pt x="78" y="178"/>
                </a:cubicBezTo>
                <a:moveTo>
                  <a:pt x="86" y="178"/>
                </a:moveTo>
                <a:cubicBezTo>
                  <a:pt x="87" y="178"/>
                  <a:pt x="87" y="178"/>
                  <a:pt x="87" y="178"/>
                </a:cubicBezTo>
                <a:cubicBezTo>
                  <a:pt x="89" y="174"/>
                  <a:pt x="92" y="170"/>
                  <a:pt x="94" y="166"/>
                </a:cubicBezTo>
                <a:cubicBezTo>
                  <a:pt x="94" y="165"/>
                  <a:pt x="94" y="165"/>
                  <a:pt x="94" y="165"/>
                </a:cubicBezTo>
                <a:cubicBezTo>
                  <a:pt x="96" y="165"/>
                  <a:pt x="97" y="165"/>
                  <a:pt x="98" y="165"/>
                </a:cubicBezTo>
                <a:cubicBezTo>
                  <a:pt x="96" y="169"/>
                  <a:pt x="94" y="174"/>
                  <a:pt x="91" y="179"/>
                </a:cubicBezTo>
                <a:cubicBezTo>
                  <a:pt x="91" y="179"/>
                  <a:pt x="91" y="179"/>
                  <a:pt x="91" y="179"/>
                </a:cubicBezTo>
                <a:cubicBezTo>
                  <a:pt x="87" y="179"/>
                  <a:pt x="84" y="179"/>
                  <a:pt x="80" y="178"/>
                </a:cubicBezTo>
                <a:cubicBezTo>
                  <a:pt x="82" y="174"/>
                  <a:pt x="84" y="170"/>
                  <a:pt x="86" y="166"/>
                </a:cubicBezTo>
                <a:cubicBezTo>
                  <a:pt x="86" y="166"/>
                  <a:pt x="87" y="166"/>
                  <a:pt x="87" y="166"/>
                </a:cubicBezTo>
                <a:cubicBezTo>
                  <a:pt x="89" y="166"/>
                  <a:pt x="90" y="166"/>
                  <a:pt x="92" y="166"/>
                </a:cubicBezTo>
                <a:cubicBezTo>
                  <a:pt x="90" y="169"/>
                  <a:pt x="88" y="173"/>
                  <a:pt x="86" y="177"/>
                </a:cubicBezTo>
                <a:cubicBezTo>
                  <a:pt x="85" y="178"/>
                  <a:pt x="86" y="178"/>
                  <a:pt x="86" y="178"/>
                </a:cubicBezTo>
                <a:cubicBezTo>
                  <a:pt x="86" y="178"/>
                  <a:pt x="86" y="178"/>
                  <a:pt x="86" y="178"/>
                </a:cubicBezTo>
                <a:moveTo>
                  <a:pt x="72" y="176"/>
                </a:moveTo>
                <a:cubicBezTo>
                  <a:pt x="70" y="176"/>
                  <a:pt x="68" y="175"/>
                  <a:pt x="65" y="175"/>
                </a:cubicBezTo>
                <a:cubicBezTo>
                  <a:pt x="68" y="171"/>
                  <a:pt x="70" y="168"/>
                  <a:pt x="73" y="164"/>
                </a:cubicBezTo>
                <a:cubicBezTo>
                  <a:pt x="73" y="164"/>
                  <a:pt x="73" y="164"/>
                  <a:pt x="73" y="164"/>
                </a:cubicBezTo>
                <a:cubicBezTo>
                  <a:pt x="74" y="164"/>
                  <a:pt x="76" y="165"/>
                  <a:pt x="77" y="165"/>
                </a:cubicBezTo>
                <a:cubicBezTo>
                  <a:pt x="75" y="169"/>
                  <a:pt x="74" y="173"/>
                  <a:pt x="72" y="176"/>
                </a:cubicBezTo>
                <a:moveTo>
                  <a:pt x="94" y="179"/>
                </a:moveTo>
                <a:cubicBezTo>
                  <a:pt x="96" y="174"/>
                  <a:pt x="98" y="169"/>
                  <a:pt x="101" y="164"/>
                </a:cubicBezTo>
                <a:cubicBezTo>
                  <a:pt x="102" y="164"/>
                  <a:pt x="104" y="164"/>
                  <a:pt x="105" y="163"/>
                </a:cubicBezTo>
                <a:cubicBezTo>
                  <a:pt x="103" y="168"/>
                  <a:pt x="101" y="172"/>
                  <a:pt x="99" y="177"/>
                </a:cubicBezTo>
                <a:cubicBezTo>
                  <a:pt x="98" y="178"/>
                  <a:pt x="99" y="178"/>
                  <a:pt x="99" y="178"/>
                </a:cubicBezTo>
                <a:cubicBezTo>
                  <a:pt x="100" y="178"/>
                  <a:pt x="100" y="178"/>
                  <a:pt x="100" y="178"/>
                </a:cubicBezTo>
                <a:cubicBezTo>
                  <a:pt x="98" y="179"/>
                  <a:pt x="96" y="179"/>
                  <a:pt x="94" y="179"/>
                </a:cubicBezTo>
                <a:moveTo>
                  <a:pt x="64" y="174"/>
                </a:moveTo>
                <a:cubicBezTo>
                  <a:pt x="62" y="173"/>
                  <a:pt x="61" y="173"/>
                  <a:pt x="59" y="172"/>
                </a:cubicBezTo>
                <a:cubicBezTo>
                  <a:pt x="61" y="169"/>
                  <a:pt x="63" y="165"/>
                  <a:pt x="65" y="162"/>
                </a:cubicBezTo>
                <a:cubicBezTo>
                  <a:pt x="66" y="162"/>
                  <a:pt x="66" y="163"/>
                  <a:pt x="67" y="163"/>
                </a:cubicBezTo>
                <a:cubicBezTo>
                  <a:pt x="68" y="163"/>
                  <a:pt x="69" y="163"/>
                  <a:pt x="71" y="164"/>
                </a:cubicBezTo>
                <a:cubicBezTo>
                  <a:pt x="68" y="167"/>
                  <a:pt x="66" y="170"/>
                  <a:pt x="64" y="174"/>
                </a:cubicBezTo>
                <a:moveTo>
                  <a:pt x="100" y="178"/>
                </a:moveTo>
                <a:cubicBezTo>
                  <a:pt x="100" y="178"/>
                  <a:pt x="100" y="178"/>
                  <a:pt x="100" y="178"/>
                </a:cubicBezTo>
                <a:cubicBezTo>
                  <a:pt x="103" y="173"/>
                  <a:pt x="105" y="167"/>
                  <a:pt x="108" y="162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0" y="162"/>
                  <a:pt x="111" y="161"/>
                  <a:pt x="113" y="161"/>
                </a:cubicBezTo>
                <a:cubicBezTo>
                  <a:pt x="112" y="161"/>
                  <a:pt x="112" y="161"/>
                  <a:pt x="112" y="161"/>
                </a:cubicBezTo>
                <a:cubicBezTo>
                  <a:pt x="112" y="161"/>
                  <a:pt x="112" y="161"/>
                  <a:pt x="112" y="161"/>
                </a:cubicBezTo>
                <a:cubicBezTo>
                  <a:pt x="112" y="161"/>
                  <a:pt x="112" y="161"/>
                  <a:pt x="112" y="161"/>
                </a:cubicBezTo>
                <a:cubicBezTo>
                  <a:pt x="110" y="166"/>
                  <a:pt x="108" y="171"/>
                  <a:pt x="106" y="175"/>
                </a:cubicBezTo>
                <a:cubicBezTo>
                  <a:pt x="105" y="176"/>
                  <a:pt x="106" y="176"/>
                  <a:pt x="106" y="177"/>
                </a:cubicBezTo>
                <a:cubicBezTo>
                  <a:pt x="106" y="177"/>
                  <a:pt x="106" y="177"/>
                  <a:pt x="107" y="177"/>
                </a:cubicBezTo>
                <a:cubicBezTo>
                  <a:pt x="107" y="177"/>
                  <a:pt x="107" y="176"/>
                  <a:pt x="107" y="176"/>
                </a:cubicBezTo>
                <a:cubicBezTo>
                  <a:pt x="109" y="174"/>
                  <a:pt x="110" y="171"/>
                  <a:pt x="111" y="169"/>
                </a:cubicBezTo>
                <a:cubicBezTo>
                  <a:pt x="110" y="171"/>
                  <a:pt x="110" y="173"/>
                  <a:pt x="109" y="176"/>
                </a:cubicBezTo>
                <a:cubicBezTo>
                  <a:pt x="106" y="177"/>
                  <a:pt x="103" y="178"/>
                  <a:pt x="100" y="178"/>
                </a:cubicBezTo>
                <a:moveTo>
                  <a:pt x="57" y="172"/>
                </a:moveTo>
                <a:cubicBezTo>
                  <a:pt x="55" y="171"/>
                  <a:pt x="52" y="170"/>
                  <a:pt x="50" y="170"/>
                </a:cubicBezTo>
                <a:cubicBezTo>
                  <a:pt x="51" y="166"/>
                  <a:pt x="53" y="163"/>
                  <a:pt x="55" y="160"/>
                </a:cubicBezTo>
                <a:cubicBezTo>
                  <a:pt x="55" y="160"/>
                  <a:pt x="55" y="160"/>
                  <a:pt x="55" y="160"/>
                </a:cubicBezTo>
                <a:cubicBezTo>
                  <a:pt x="58" y="160"/>
                  <a:pt x="60" y="161"/>
                  <a:pt x="63" y="162"/>
                </a:cubicBezTo>
                <a:cubicBezTo>
                  <a:pt x="61" y="165"/>
                  <a:pt x="59" y="168"/>
                  <a:pt x="57" y="172"/>
                </a:cubicBezTo>
                <a:moveTo>
                  <a:pt x="13" y="172"/>
                </a:moveTo>
                <a:cubicBezTo>
                  <a:pt x="13" y="170"/>
                  <a:pt x="12" y="169"/>
                  <a:pt x="11" y="167"/>
                </a:cubicBezTo>
                <a:cubicBezTo>
                  <a:pt x="11" y="167"/>
                  <a:pt x="10" y="167"/>
                  <a:pt x="10" y="166"/>
                </a:cubicBezTo>
                <a:cubicBezTo>
                  <a:pt x="11" y="163"/>
                  <a:pt x="13" y="161"/>
                  <a:pt x="14" y="160"/>
                </a:cubicBezTo>
                <a:cubicBezTo>
                  <a:pt x="15" y="159"/>
                  <a:pt x="15" y="159"/>
                  <a:pt x="15" y="159"/>
                </a:cubicBezTo>
                <a:cubicBezTo>
                  <a:pt x="14" y="164"/>
                  <a:pt x="14" y="167"/>
                  <a:pt x="13" y="172"/>
                </a:cubicBezTo>
                <a:moveTo>
                  <a:pt x="48" y="169"/>
                </a:moveTo>
                <a:cubicBezTo>
                  <a:pt x="47" y="169"/>
                  <a:pt x="47" y="169"/>
                  <a:pt x="47" y="169"/>
                </a:cubicBezTo>
                <a:cubicBezTo>
                  <a:pt x="47" y="169"/>
                  <a:pt x="47" y="169"/>
                  <a:pt x="47" y="169"/>
                </a:cubicBezTo>
                <a:cubicBezTo>
                  <a:pt x="46" y="169"/>
                  <a:pt x="45" y="169"/>
                  <a:pt x="44" y="169"/>
                </a:cubicBezTo>
                <a:cubicBezTo>
                  <a:pt x="45" y="165"/>
                  <a:pt x="47" y="162"/>
                  <a:pt x="50" y="159"/>
                </a:cubicBezTo>
                <a:cubicBezTo>
                  <a:pt x="50" y="158"/>
                  <a:pt x="50" y="158"/>
                  <a:pt x="50" y="158"/>
                </a:cubicBezTo>
                <a:cubicBezTo>
                  <a:pt x="51" y="159"/>
                  <a:pt x="52" y="159"/>
                  <a:pt x="53" y="159"/>
                </a:cubicBezTo>
                <a:cubicBezTo>
                  <a:pt x="51" y="162"/>
                  <a:pt x="50" y="166"/>
                  <a:pt x="48" y="169"/>
                </a:cubicBezTo>
                <a:moveTo>
                  <a:pt x="17" y="174"/>
                </a:moveTo>
                <a:cubicBezTo>
                  <a:pt x="18" y="170"/>
                  <a:pt x="18" y="167"/>
                  <a:pt x="18" y="164"/>
                </a:cubicBezTo>
                <a:cubicBezTo>
                  <a:pt x="19" y="163"/>
                  <a:pt x="19" y="163"/>
                  <a:pt x="19" y="163"/>
                </a:cubicBezTo>
                <a:cubicBezTo>
                  <a:pt x="21" y="162"/>
                  <a:pt x="21" y="160"/>
                  <a:pt x="23" y="159"/>
                </a:cubicBezTo>
                <a:cubicBezTo>
                  <a:pt x="24" y="159"/>
                  <a:pt x="25" y="158"/>
                  <a:pt x="25" y="158"/>
                </a:cubicBezTo>
                <a:cubicBezTo>
                  <a:pt x="23" y="163"/>
                  <a:pt x="20" y="168"/>
                  <a:pt x="17" y="174"/>
                </a:cubicBezTo>
                <a:moveTo>
                  <a:pt x="35" y="169"/>
                </a:moveTo>
                <a:cubicBezTo>
                  <a:pt x="36" y="169"/>
                  <a:pt x="36" y="169"/>
                  <a:pt x="36" y="169"/>
                </a:cubicBezTo>
                <a:cubicBezTo>
                  <a:pt x="37" y="165"/>
                  <a:pt x="39" y="161"/>
                  <a:pt x="41" y="157"/>
                </a:cubicBezTo>
                <a:cubicBezTo>
                  <a:pt x="43" y="157"/>
                  <a:pt x="45" y="158"/>
                  <a:pt x="48" y="158"/>
                </a:cubicBezTo>
                <a:cubicBezTo>
                  <a:pt x="45" y="161"/>
                  <a:pt x="43" y="165"/>
                  <a:pt x="42" y="169"/>
                </a:cubicBezTo>
                <a:cubicBezTo>
                  <a:pt x="40" y="169"/>
                  <a:pt x="37" y="169"/>
                  <a:pt x="35" y="169"/>
                </a:cubicBezTo>
                <a:cubicBezTo>
                  <a:pt x="35" y="169"/>
                  <a:pt x="35" y="169"/>
                  <a:pt x="35" y="169"/>
                </a:cubicBezTo>
                <a:moveTo>
                  <a:pt x="20" y="173"/>
                </a:moveTo>
                <a:cubicBezTo>
                  <a:pt x="22" y="168"/>
                  <a:pt x="25" y="163"/>
                  <a:pt x="28" y="157"/>
                </a:cubicBezTo>
                <a:cubicBezTo>
                  <a:pt x="29" y="157"/>
                  <a:pt x="31" y="157"/>
                  <a:pt x="32" y="157"/>
                </a:cubicBezTo>
                <a:cubicBezTo>
                  <a:pt x="30" y="161"/>
                  <a:pt x="28" y="166"/>
                  <a:pt x="26" y="170"/>
                </a:cubicBezTo>
                <a:cubicBezTo>
                  <a:pt x="26" y="171"/>
                  <a:pt x="26" y="171"/>
                  <a:pt x="26" y="171"/>
                </a:cubicBezTo>
                <a:cubicBezTo>
                  <a:pt x="26" y="171"/>
                  <a:pt x="26" y="171"/>
                  <a:pt x="26" y="171"/>
                </a:cubicBezTo>
                <a:cubicBezTo>
                  <a:pt x="25" y="171"/>
                  <a:pt x="25" y="171"/>
                  <a:pt x="24" y="171"/>
                </a:cubicBezTo>
                <a:cubicBezTo>
                  <a:pt x="22" y="172"/>
                  <a:pt x="21" y="172"/>
                  <a:pt x="20" y="173"/>
                </a:cubicBezTo>
                <a:moveTo>
                  <a:pt x="28" y="170"/>
                </a:moveTo>
                <a:cubicBezTo>
                  <a:pt x="30" y="166"/>
                  <a:pt x="32" y="161"/>
                  <a:pt x="35" y="157"/>
                </a:cubicBezTo>
                <a:cubicBezTo>
                  <a:pt x="36" y="157"/>
                  <a:pt x="37" y="157"/>
                  <a:pt x="39" y="157"/>
                </a:cubicBezTo>
                <a:cubicBezTo>
                  <a:pt x="37" y="161"/>
                  <a:pt x="36" y="164"/>
                  <a:pt x="34" y="168"/>
                </a:cubicBezTo>
                <a:cubicBezTo>
                  <a:pt x="34" y="169"/>
                  <a:pt x="34" y="169"/>
                  <a:pt x="34" y="169"/>
                </a:cubicBezTo>
                <a:cubicBezTo>
                  <a:pt x="32" y="170"/>
                  <a:pt x="30" y="170"/>
                  <a:pt x="28" y="170"/>
                </a:cubicBezTo>
                <a:moveTo>
                  <a:pt x="9" y="164"/>
                </a:moveTo>
                <a:cubicBezTo>
                  <a:pt x="8" y="163"/>
                  <a:pt x="7" y="162"/>
                  <a:pt x="7" y="160"/>
                </a:cubicBezTo>
                <a:cubicBezTo>
                  <a:pt x="8" y="157"/>
                  <a:pt x="10" y="154"/>
                  <a:pt x="12" y="151"/>
                </a:cubicBezTo>
                <a:cubicBezTo>
                  <a:pt x="13" y="153"/>
                  <a:pt x="14" y="154"/>
                  <a:pt x="14" y="156"/>
                </a:cubicBezTo>
                <a:cubicBezTo>
                  <a:pt x="13" y="157"/>
                  <a:pt x="11" y="160"/>
                  <a:pt x="9" y="164"/>
                </a:cubicBezTo>
                <a:moveTo>
                  <a:pt x="6" y="158"/>
                </a:moveTo>
                <a:cubicBezTo>
                  <a:pt x="6" y="158"/>
                  <a:pt x="6" y="158"/>
                  <a:pt x="6" y="158"/>
                </a:cubicBezTo>
                <a:cubicBezTo>
                  <a:pt x="5" y="157"/>
                  <a:pt x="5" y="156"/>
                  <a:pt x="5" y="155"/>
                </a:cubicBezTo>
                <a:cubicBezTo>
                  <a:pt x="5" y="155"/>
                  <a:pt x="5" y="155"/>
                  <a:pt x="5" y="155"/>
                </a:cubicBezTo>
                <a:cubicBezTo>
                  <a:pt x="5" y="154"/>
                  <a:pt x="5" y="154"/>
                  <a:pt x="5" y="154"/>
                </a:cubicBezTo>
                <a:cubicBezTo>
                  <a:pt x="6" y="152"/>
                  <a:pt x="8" y="149"/>
                  <a:pt x="9" y="147"/>
                </a:cubicBezTo>
                <a:cubicBezTo>
                  <a:pt x="10" y="148"/>
                  <a:pt x="10" y="149"/>
                  <a:pt x="11" y="149"/>
                </a:cubicBezTo>
                <a:cubicBezTo>
                  <a:pt x="9" y="152"/>
                  <a:pt x="7" y="155"/>
                  <a:pt x="6" y="158"/>
                </a:cubicBezTo>
                <a:moveTo>
                  <a:pt x="4" y="152"/>
                </a:moveTo>
                <a:cubicBezTo>
                  <a:pt x="4" y="152"/>
                  <a:pt x="4" y="152"/>
                  <a:pt x="4" y="152"/>
                </a:cubicBezTo>
                <a:cubicBezTo>
                  <a:pt x="4" y="150"/>
                  <a:pt x="4" y="148"/>
                  <a:pt x="5" y="146"/>
                </a:cubicBezTo>
                <a:cubicBezTo>
                  <a:pt x="5" y="144"/>
                  <a:pt x="5" y="143"/>
                  <a:pt x="6" y="142"/>
                </a:cubicBezTo>
                <a:cubicBezTo>
                  <a:pt x="6" y="143"/>
                  <a:pt x="7" y="144"/>
                  <a:pt x="8" y="145"/>
                </a:cubicBezTo>
                <a:cubicBezTo>
                  <a:pt x="7" y="147"/>
                  <a:pt x="5" y="150"/>
                  <a:pt x="4" y="152"/>
                </a:cubicBezTo>
                <a:moveTo>
                  <a:pt x="85" y="112"/>
                </a:moveTo>
                <a:cubicBezTo>
                  <a:pt x="84" y="112"/>
                  <a:pt x="83" y="112"/>
                  <a:pt x="81" y="112"/>
                </a:cubicBezTo>
                <a:cubicBezTo>
                  <a:pt x="83" y="109"/>
                  <a:pt x="84" y="106"/>
                  <a:pt x="86" y="104"/>
                </a:cubicBezTo>
                <a:cubicBezTo>
                  <a:pt x="86" y="103"/>
                  <a:pt x="86" y="103"/>
                  <a:pt x="86" y="103"/>
                </a:cubicBezTo>
                <a:cubicBezTo>
                  <a:pt x="86" y="103"/>
                  <a:pt x="86" y="103"/>
                  <a:pt x="86" y="103"/>
                </a:cubicBezTo>
                <a:cubicBezTo>
                  <a:pt x="86" y="106"/>
                  <a:pt x="85" y="109"/>
                  <a:pt x="85" y="112"/>
                </a:cubicBezTo>
                <a:moveTo>
                  <a:pt x="79" y="112"/>
                </a:moveTo>
                <a:cubicBezTo>
                  <a:pt x="78" y="112"/>
                  <a:pt x="77" y="112"/>
                  <a:pt x="75" y="112"/>
                </a:cubicBezTo>
                <a:cubicBezTo>
                  <a:pt x="77" y="109"/>
                  <a:pt x="79" y="106"/>
                  <a:pt x="81" y="103"/>
                </a:cubicBezTo>
                <a:cubicBezTo>
                  <a:pt x="82" y="103"/>
                  <a:pt x="83" y="103"/>
                  <a:pt x="84" y="103"/>
                </a:cubicBezTo>
                <a:cubicBezTo>
                  <a:pt x="82" y="106"/>
                  <a:pt x="81" y="109"/>
                  <a:pt x="79" y="112"/>
                </a:cubicBezTo>
                <a:moveTo>
                  <a:pt x="73" y="112"/>
                </a:moveTo>
                <a:cubicBezTo>
                  <a:pt x="71" y="112"/>
                  <a:pt x="69" y="112"/>
                  <a:pt x="67" y="112"/>
                </a:cubicBezTo>
                <a:cubicBezTo>
                  <a:pt x="69" y="109"/>
                  <a:pt x="71" y="106"/>
                  <a:pt x="73" y="102"/>
                </a:cubicBezTo>
                <a:cubicBezTo>
                  <a:pt x="75" y="102"/>
                  <a:pt x="77" y="103"/>
                  <a:pt x="79" y="103"/>
                </a:cubicBezTo>
                <a:cubicBezTo>
                  <a:pt x="77" y="106"/>
                  <a:pt x="75" y="109"/>
                  <a:pt x="73" y="112"/>
                </a:cubicBezTo>
                <a:moveTo>
                  <a:pt x="65" y="112"/>
                </a:moveTo>
                <a:cubicBezTo>
                  <a:pt x="63" y="112"/>
                  <a:pt x="62" y="112"/>
                  <a:pt x="60" y="112"/>
                </a:cubicBezTo>
                <a:cubicBezTo>
                  <a:pt x="62" y="109"/>
                  <a:pt x="64" y="105"/>
                  <a:pt x="66" y="102"/>
                </a:cubicBezTo>
                <a:cubicBezTo>
                  <a:pt x="67" y="102"/>
                  <a:pt x="69" y="102"/>
                  <a:pt x="71" y="102"/>
                </a:cubicBezTo>
                <a:cubicBezTo>
                  <a:pt x="69" y="106"/>
                  <a:pt x="67" y="109"/>
                  <a:pt x="65" y="112"/>
                </a:cubicBezTo>
                <a:moveTo>
                  <a:pt x="10" y="107"/>
                </a:moveTo>
                <a:cubicBezTo>
                  <a:pt x="10" y="105"/>
                  <a:pt x="10" y="104"/>
                  <a:pt x="10" y="102"/>
                </a:cubicBezTo>
                <a:cubicBezTo>
                  <a:pt x="11" y="102"/>
                  <a:pt x="11" y="102"/>
                  <a:pt x="12" y="102"/>
                </a:cubicBezTo>
                <a:cubicBezTo>
                  <a:pt x="12" y="102"/>
                  <a:pt x="12" y="102"/>
                  <a:pt x="12" y="102"/>
                </a:cubicBezTo>
                <a:cubicBezTo>
                  <a:pt x="12" y="103"/>
                  <a:pt x="12" y="103"/>
                  <a:pt x="12" y="103"/>
                </a:cubicBezTo>
                <a:cubicBezTo>
                  <a:pt x="11" y="104"/>
                  <a:pt x="11" y="105"/>
                  <a:pt x="10" y="107"/>
                </a:cubicBezTo>
                <a:moveTo>
                  <a:pt x="59" y="109"/>
                </a:moveTo>
                <a:cubicBezTo>
                  <a:pt x="60" y="106"/>
                  <a:pt x="60" y="104"/>
                  <a:pt x="60" y="102"/>
                </a:cubicBezTo>
                <a:cubicBezTo>
                  <a:pt x="61" y="102"/>
                  <a:pt x="62" y="102"/>
                  <a:pt x="63" y="102"/>
                </a:cubicBezTo>
                <a:cubicBezTo>
                  <a:pt x="62" y="104"/>
                  <a:pt x="61" y="106"/>
                  <a:pt x="59" y="109"/>
                </a:cubicBezTo>
                <a:moveTo>
                  <a:pt x="10" y="113"/>
                </a:moveTo>
                <a:cubicBezTo>
                  <a:pt x="10" y="112"/>
                  <a:pt x="10" y="112"/>
                  <a:pt x="10" y="111"/>
                </a:cubicBezTo>
                <a:cubicBezTo>
                  <a:pt x="12" y="108"/>
                  <a:pt x="13" y="105"/>
                  <a:pt x="14" y="102"/>
                </a:cubicBezTo>
                <a:cubicBezTo>
                  <a:pt x="15" y="102"/>
                  <a:pt x="16" y="102"/>
                  <a:pt x="17" y="102"/>
                </a:cubicBezTo>
                <a:cubicBezTo>
                  <a:pt x="16" y="105"/>
                  <a:pt x="14" y="108"/>
                  <a:pt x="13" y="112"/>
                </a:cubicBezTo>
                <a:cubicBezTo>
                  <a:pt x="13" y="112"/>
                  <a:pt x="13" y="112"/>
                  <a:pt x="13" y="112"/>
                </a:cubicBezTo>
                <a:cubicBezTo>
                  <a:pt x="12" y="112"/>
                  <a:pt x="11" y="113"/>
                  <a:pt x="10" y="113"/>
                </a:cubicBezTo>
                <a:moveTo>
                  <a:pt x="15" y="112"/>
                </a:moveTo>
                <a:cubicBezTo>
                  <a:pt x="16" y="109"/>
                  <a:pt x="18" y="105"/>
                  <a:pt x="19" y="102"/>
                </a:cubicBezTo>
                <a:cubicBezTo>
                  <a:pt x="21" y="101"/>
                  <a:pt x="23" y="101"/>
                  <a:pt x="24" y="101"/>
                </a:cubicBezTo>
                <a:cubicBezTo>
                  <a:pt x="23" y="105"/>
                  <a:pt x="21" y="108"/>
                  <a:pt x="19" y="112"/>
                </a:cubicBezTo>
                <a:cubicBezTo>
                  <a:pt x="19" y="112"/>
                  <a:pt x="19" y="112"/>
                  <a:pt x="19" y="112"/>
                </a:cubicBezTo>
                <a:cubicBezTo>
                  <a:pt x="18" y="112"/>
                  <a:pt x="16" y="112"/>
                  <a:pt x="15" y="112"/>
                </a:cubicBezTo>
                <a:moveTo>
                  <a:pt x="21" y="112"/>
                </a:moveTo>
                <a:cubicBezTo>
                  <a:pt x="23" y="109"/>
                  <a:pt x="25" y="105"/>
                  <a:pt x="27" y="101"/>
                </a:cubicBezTo>
                <a:cubicBezTo>
                  <a:pt x="28" y="101"/>
                  <a:pt x="29" y="101"/>
                  <a:pt x="30" y="101"/>
                </a:cubicBezTo>
                <a:cubicBezTo>
                  <a:pt x="29" y="105"/>
                  <a:pt x="27" y="108"/>
                  <a:pt x="25" y="112"/>
                </a:cubicBezTo>
                <a:cubicBezTo>
                  <a:pt x="24" y="112"/>
                  <a:pt x="22" y="112"/>
                  <a:pt x="21" y="112"/>
                </a:cubicBezTo>
                <a:moveTo>
                  <a:pt x="27" y="75"/>
                </a:moveTo>
                <a:cubicBezTo>
                  <a:pt x="26" y="72"/>
                  <a:pt x="25" y="68"/>
                  <a:pt x="25" y="64"/>
                </a:cubicBezTo>
                <a:cubicBezTo>
                  <a:pt x="26" y="68"/>
                  <a:pt x="27" y="72"/>
                  <a:pt x="27" y="75"/>
                </a:cubicBezTo>
                <a:cubicBezTo>
                  <a:pt x="27" y="75"/>
                  <a:pt x="27" y="75"/>
                  <a:pt x="27" y="75"/>
                </a:cubicBezTo>
                <a:moveTo>
                  <a:pt x="102" y="56"/>
                </a:moveTo>
                <a:cubicBezTo>
                  <a:pt x="103" y="55"/>
                  <a:pt x="103" y="55"/>
                  <a:pt x="103" y="55"/>
                </a:cubicBezTo>
                <a:cubicBezTo>
                  <a:pt x="103" y="56"/>
                  <a:pt x="103" y="56"/>
                  <a:pt x="103" y="56"/>
                </a:cubicBezTo>
                <a:cubicBezTo>
                  <a:pt x="102" y="56"/>
                  <a:pt x="102" y="56"/>
                  <a:pt x="102" y="56"/>
                </a:cubicBezTo>
                <a:moveTo>
                  <a:pt x="80" y="60"/>
                </a:moveTo>
                <a:cubicBezTo>
                  <a:pt x="80" y="58"/>
                  <a:pt x="80" y="57"/>
                  <a:pt x="80" y="55"/>
                </a:cubicBezTo>
                <a:cubicBezTo>
                  <a:pt x="80" y="55"/>
                  <a:pt x="80" y="54"/>
                  <a:pt x="80" y="54"/>
                </a:cubicBezTo>
                <a:cubicBezTo>
                  <a:pt x="81" y="53"/>
                  <a:pt x="82" y="53"/>
                  <a:pt x="84" y="53"/>
                </a:cubicBezTo>
                <a:cubicBezTo>
                  <a:pt x="82" y="55"/>
                  <a:pt x="81" y="58"/>
                  <a:pt x="80" y="60"/>
                </a:cubicBezTo>
                <a:moveTo>
                  <a:pt x="80" y="63"/>
                </a:moveTo>
                <a:cubicBezTo>
                  <a:pt x="82" y="60"/>
                  <a:pt x="84" y="56"/>
                  <a:pt x="86" y="52"/>
                </a:cubicBezTo>
                <a:cubicBezTo>
                  <a:pt x="88" y="52"/>
                  <a:pt x="89" y="51"/>
                  <a:pt x="91" y="51"/>
                </a:cubicBezTo>
                <a:cubicBezTo>
                  <a:pt x="88" y="54"/>
                  <a:pt x="86" y="58"/>
                  <a:pt x="84" y="61"/>
                </a:cubicBezTo>
                <a:cubicBezTo>
                  <a:pt x="84" y="62"/>
                  <a:pt x="84" y="62"/>
                  <a:pt x="84" y="62"/>
                </a:cubicBezTo>
                <a:cubicBezTo>
                  <a:pt x="83" y="62"/>
                  <a:pt x="81" y="63"/>
                  <a:pt x="80" y="63"/>
                </a:cubicBezTo>
                <a:moveTo>
                  <a:pt x="87" y="61"/>
                </a:moveTo>
                <a:cubicBezTo>
                  <a:pt x="89" y="57"/>
                  <a:pt x="91" y="54"/>
                  <a:pt x="93" y="51"/>
                </a:cubicBezTo>
                <a:cubicBezTo>
                  <a:pt x="93" y="50"/>
                  <a:pt x="93" y="50"/>
                  <a:pt x="93" y="50"/>
                </a:cubicBezTo>
                <a:cubicBezTo>
                  <a:pt x="94" y="50"/>
                  <a:pt x="95" y="50"/>
                  <a:pt x="96" y="49"/>
                </a:cubicBezTo>
                <a:cubicBezTo>
                  <a:pt x="95" y="50"/>
                  <a:pt x="95" y="50"/>
                  <a:pt x="95" y="50"/>
                </a:cubicBezTo>
                <a:cubicBezTo>
                  <a:pt x="95" y="50"/>
                  <a:pt x="95" y="50"/>
                  <a:pt x="95" y="50"/>
                </a:cubicBezTo>
                <a:cubicBezTo>
                  <a:pt x="93" y="53"/>
                  <a:pt x="91" y="56"/>
                  <a:pt x="89" y="60"/>
                </a:cubicBezTo>
                <a:cubicBezTo>
                  <a:pt x="88" y="60"/>
                  <a:pt x="87" y="60"/>
                  <a:pt x="87" y="61"/>
                </a:cubicBezTo>
                <a:moveTo>
                  <a:pt x="76" y="55"/>
                </a:moveTo>
                <a:cubicBezTo>
                  <a:pt x="76" y="54"/>
                  <a:pt x="75" y="53"/>
                  <a:pt x="75" y="52"/>
                </a:cubicBezTo>
                <a:cubicBezTo>
                  <a:pt x="74" y="52"/>
                  <a:pt x="74" y="52"/>
                  <a:pt x="74" y="52"/>
                </a:cubicBezTo>
                <a:cubicBezTo>
                  <a:pt x="75" y="51"/>
                  <a:pt x="76" y="50"/>
                  <a:pt x="77" y="48"/>
                </a:cubicBezTo>
                <a:cubicBezTo>
                  <a:pt x="77" y="49"/>
                  <a:pt x="76" y="50"/>
                  <a:pt x="76" y="50"/>
                </a:cubicBezTo>
                <a:cubicBezTo>
                  <a:pt x="76" y="51"/>
                  <a:pt x="76" y="51"/>
                  <a:pt x="76" y="52"/>
                </a:cubicBezTo>
                <a:cubicBezTo>
                  <a:pt x="76" y="53"/>
                  <a:pt x="76" y="54"/>
                  <a:pt x="76" y="55"/>
                </a:cubicBezTo>
                <a:cubicBezTo>
                  <a:pt x="76" y="55"/>
                  <a:pt x="76" y="55"/>
                  <a:pt x="76" y="55"/>
                </a:cubicBezTo>
                <a:moveTo>
                  <a:pt x="98" y="57"/>
                </a:moveTo>
                <a:cubicBezTo>
                  <a:pt x="100" y="54"/>
                  <a:pt x="102" y="52"/>
                  <a:pt x="104" y="49"/>
                </a:cubicBezTo>
                <a:cubicBezTo>
                  <a:pt x="104" y="48"/>
                  <a:pt x="104" y="48"/>
                  <a:pt x="104" y="48"/>
                </a:cubicBezTo>
                <a:cubicBezTo>
                  <a:pt x="104" y="50"/>
                  <a:pt x="104" y="51"/>
                  <a:pt x="104" y="52"/>
                </a:cubicBezTo>
                <a:cubicBezTo>
                  <a:pt x="104" y="52"/>
                  <a:pt x="103" y="52"/>
                  <a:pt x="103" y="52"/>
                </a:cubicBezTo>
                <a:cubicBezTo>
                  <a:pt x="103" y="52"/>
                  <a:pt x="103" y="52"/>
                  <a:pt x="103" y="52"/>
                </a:cubicBezTo>
                <a:cubicBezTo>
                  <a:pt x="101" y="54"/>
                  <a:pt x="100" y="55"/>
                  <a:pt x="99" y="57"/>
                </a:cubicBezTo>
                <a:cubicBezTo>
                  <a:pt x="99" y="57"/>
                  <a:pt x="99" y="57"/>
                  <a:pt x="99" y="57"/>
                </a:cubicBezTo>
                <a:cubicBezTo>
                  <a:pt x="99" y="57"/>
                  <a:pt x="98" y="57"/>
                  <a:pt x="98" y="57"/>
                </a:cubicBezTo>
                <a:moveTo>
                  <a:pt x="92" y="59"/>
                </a:moveTo>
                <a:cubicBezTo>
                  <a:pt x="93" y="56"/>
                  <a:pt x="95" y="53"/>
                  <a:pt x="97" y="51"/>
                </a:cubicBezTo>
                <a:cubicBezTo>
                  <a:pt x="97" y="50"/>
                  <a:pt x="97" y="50"/>
                  <a:pt x="97" y="49"/>
                </a:cubicBezTo>
                <a:cubicBezTo>
                  <a:pt x="96" y="49"/>
                  <a:pt x="96" y="49"/>
                  <a:pt x="96" y="49"/>
                </a:cubicBezTo>
                <a:cubicBezTo>
                  <a:pt x="98" y="49"/>
                  <a:pt x="100" y="48"/>
                  <a:pt x="103" y="47"/>
                </a:cubicBezTo>
                <a:cubicBezTo>
                  <a:pt x="102" y="48"/>
                  <a:pt x="102" y="48"/>
                  <a:pt x="102" y="48"/>
                </a:cubicBezTo>
                <a:cubicBezTo>
                  <a:pt x="100" y="51"/>
                  <a:pt x="97" y="55"/>
                  <a:pt x="95" y="58"/>
                </a:cubicBezTo>
                <a:cubicBezTo>
                  <a:pt x="94" y="58"/>
                  <a:pt x="93" y="59"/>
                  <a:pt x="92" y="59"/>
                </a:cubicBezTo>
                <a:moveTo>
                  <a:pt x="73" y="50"/>
                </a:moveTo>
                <a:cubicBezTo>
                  <a:pt x="73" y="50"/>
                  <a:pt x="72" y="49"/>
                  <a:pt x="72" y="48"/>
                </a:cubicBezTo>
                <a:cubicBezTo>
                  <a:pt x="73" y="46"/>
                  <a:pt x="75" y="43"/>
                  <a:pt x="76" y="41"/>
                </a:cubicBezTo>
                <a:cubicBezTo>
                  <a:pt x="76" y="42"/>
                  <a:pt x="77" y="43"/>
                  <a:pt x="77" y="45"/>
                </a:cubicBezTo>
                <a:cubicBezTo>
                  <a:pt x="76" y="45"/>
                  <a:pt x="76" y="45"/>
                  <a:pt x="76" y="45"/>
                </a:cubicBezTo>
                <a:cubicBezTo>
                  <a:pt x="75" y="47"/>
                  <a:pt x="74" y="48"/>
                  <a:pt x="73" y="50"/>
                </a:cubicBezTo>
                <a:moveTo>
                  <a:pt x="52" y="50"/>
                </a:moveTo>
                <a:cubicBezTo>
                  <a:pt x="52" y="49"/>
                  <a:pt x="52" y="49"/>
                  <a:pt x="52" y="48"/>
                </a:cubicBezTo>
                <a:cubicBezTo>
                  <a:pt x="52" y="47"/>
                  <a:pt x="52" y="47"/>
                  <a:pt x="53" y="46"/>
                </a:cubicBezTo>
                <a:cubicBezTo>
                  <a:pt x="53" y="43"/>
                  <a:pt x="54" y="41"/>
                  <a:pt x="56" y="40"/>
                </a:cubicBezTo>
                <a:cubicBezTo>
                  <a:pt x="55" y="43"/>
                  <a:pt x="54" y="46"/>
                  <a:pt x="53" y="50"/>
                </a:cubicBezTo>
                <a:cubicBezTo>
                  <a:pt x="52" y="50"/>
                  <a:pt x="52" y="50"/>
                  <a:pt x="52" y="50"/>
                </a:cubicBezTo>
                <a:moveTo>
                  <a:pt x="70" y="47"/>
                </a:moveTo>
                <a:cubicBezTo>
                  <a:pt x="69" y="47"/>
                  <a:pt x="69" y="47"/>
                  <a:pt x="68" y="47"/>
                </a:cubicBezTo>
                <a:cubicBezTo>
                  <a:pt x="68" y="47"/>
                  <a:pt x="67" y="46"/>
                  <a:pt x="67" y="46"/>
                </a:cubicBezTo>
                <a:cubicBezTo>
                  <a:pt x="69" y="43"/>
                  <a:pt x="71" y="40"/>
                  <a:pt x="73" y="37"/>
                </a:cubicBezTo>
                <a:cubicBezTo>
                  <a:pt x="73" y="37"/>
                  <a:pt x="73" y="37"/>
                  <a:pt x="73" y="37"/>
                </a:cubicBezTo>
                <a:cubicBezTo>
                  <a:pt x="74" y="37"/>
                  <a:pt x="75" y="38"/>
                  <a:pt x="75" y="39"/>
                </a:cubicBezTo>
                <a:cubicBezTo>
                  <a:pt x="75" y="39"/>
                  <a:pt x="75" y="39"/>
                  <a:pt x="75" y="39"/>
                </a:cubicBezTo>
                <a:cubicBezTo>
                  <a:pt x="73" y="42"/>
                  <a:pt x="71" y="45"/>
                  <a:pt x="70" y="47"/>
                </a:cubicBezTo>
                <a:moveTo>
                  <a:pt x="53" y="54"/>
                </a:moveTo>
                <a:cubicBezTo>
                  <a:pt x="53" y="54"/>
                  <a:pt x="53" y="54"/>
                  <a:pt x="53" y="54"/>
                </a:cubicBezTo>
                <a:cubicBezTo>
                  <a:pt x="53" y="53"/>
                  <a:pt x="54" y="52"/>
                  <a:pt x="54" y="50"/>
                </a:cubicBezTo>
                <a:cubicBezTo>
                  <a:pt x="56" y="47"/>
                  <a:pt x="58" y="43"/>
                  <a:pt x="58" y="38"/>
                </a:cubicBezTo>
                <a:cubicBezTo>
                  <a:pt x="58" y="38"/>
                  <a:pt x="58" y="38"/>
                  <a:pt x="58" y="38"/>
                </a:cubicBezTo>
                <a:cubicBezTo>
                  <a:pt x="60" y="37"/>
                  <a:pt x="62" y="36"/>
                  <a:pt x="64" y="36"/>
                </a:cubicBezTo>
                <a:cubicBezTo>
                  <a:pt x="61" y="40"/>
                  <a:pt x="58" y="45"/>
                  <a:pt x="57" y="50"/>
                </a:cubicBezTo>
                <a:cubicBezTo>
                  <a:pt x="55" y="51"/>
                  <a:pt x="54" y="52"/>
                  <a:pt x="53" y="54"/>
                </a:cubicBezTo>
                <a:moveTo>
                  <a:pt x="59" y="48"/>
                </a:moveTo>
                <a:cubicBezTo>
                  <a:pt x="61" y="44"/>
                  <a:pt x="63" y="40"/>
                  <a:pt x="66" y="36"/>
                </a:cubicBezTo>
                <a:cubicBezTo>
                  <a:pt x="66" y="35"/>
                  <a:pt x="66" y="35"/>
                  <a:pt x="66" y="35"/>
                </a:cubicBezTo>
                <a:cubicBezTo>
                  <a:pt x="67" y="35"/>
                  <a:pt x="67" y="35"/>
                  <a:pt x="68" y="35"/>
                </a:cubicBezTo>
                <a:cubicBezTo>
                  <a:pt x="68" y="35"/>
                  <a:pt x="68" y="35"/>
                  <a:pt x="68" y="35"/>
                </a:cubicBezTo>
                <a:cubicBezTo>
                  <a:pt x="68" y="35"/>
                  <a:pt x="68" y="35"/>
                  <a:pt x="68" y="35"/>
                </a:cubicBezTo>
                <a:cubicBezTo>
                  <a:pt x="68" y="35"/>
                  <a:pt x="68" y="35"/>
                  <a:pt x="68" y="35"/>
                </a:cubicBezTo>
                <a:cubicBezTo>
                  <a:pt x="69" y="35"/>
                  <a:pt x="70" y="35"/>
                  <a:pt x="71" y="36"/>
                </a:cubicBezTo>
                <a:cubicBezTo>
                  <a:pt x="69" y="39"/>
                  <a:pt x="67" y="43"/>
                  <a:pt x="65" y="46"/>
                </a:cubicBezTo>
                <a:cubicBezTo>
                  <a:pt x="64" y="46"/>
                  <a:pt x="63" y="46"/>
                  <a:pt x="63" y="47"/>
                </a:cubicBezTo>
                <a:cubicBezTo>
                  <a:pt x="62" y="47"/>
                  <a:pt x="60" y="47"/>
                  <a:pt x="59" y="48"/>
                </a:cubicBezTo>
                <a:moveTo>
                  <a:pt x="10" y="98"/>
                </a:moveTo>
                <a:cubicBezTo>
                  <a:pt x="10" y="92"/>
                  <a:pt x="10" y="85"/>
                  <a:pt x="10" y="79"/>
                </a:cubicBezTo>
                <a:cubicBezTo>
                  <a:pt x="17" y="79"/>
                  <a:pt x="23" y="79"/>
                  <a:pt x="29" y="79"/>
                </a:cubicBezTo>
                <a:cubicBezTo>
                  <a:pt x="30" y="79"/>
                  <a:pt x="30" y="79"/>
                  <a:pt x="30" y="79"/>
                </a:cubicBezTo>
                <a:cubicBezTo>
                  <a:pt x="30" y="79"/>
                  <a:pt x="30" y="79"/>
                  <a:pt x="30" y="79"/>
                </a:cubicBezTo>
                <a:cubicBezTo>
                  <a:pt x="31" y="78"/>
                  <a:pt x="32" y="77"/>
                  <a:pt x="32" y="76"/>
                </a:cubicBezTo>
                <a:cubicBezTo>
                  <a:pt x="29" y="66"/>
                  <a:pt x="26" y="50"/>
                  <a:pt x="26" y="38"/>
                </a:cubicBezTo>
                <a:cubicBezTo>
                  <a:pt x="26" y="35"/>
                  <a:pt x="26" y="33"/>
                  <a:pt x="26" y="31"/>
                </a:cubicBezTo>
                <a:cubicBezTo>
                  <a:pt x="27" y="26"/>
                  <a:pt x="29" y="21"/>
                  <a:pt x="33" y="17"/>
                </a:cubicBezTo>
                <a:cubicBezTo>
                  <a:pt x="36" y="13"/>
                  <a:pt x="41" y="9"/>
                  <a:pt x="45" y="7"/>
                </a:cubicBezTo>
                <a:cubicBezTo>
                  <a:pt x="48" y="6"/>
                  <a:pt x="55" y="4"/>
                  <a:pt x="62" y="4"/>
                </a:cubicBezTo>
                <a:cubicBezTo>
                  <a:pt x="62" y="4"/>
                  <a:pt x="62" y="4"/>
                  <a:pt x="62" y="4"/>
                </a:cubicBezTo>
                <a:cubicBezTo>
                  <a:pt x="62" y="4"/>
                  <a:pt x="62" y="4"/>
                  <a:pt x="62" y="4"/>
                </a:cubicBezTo>
                <a:cubicBezTo>
                  <a:pt x="71" y="4"/>
                  <a:pt x="81" y="6"/>
                  <a:pt x="89" y="12"/>
                </a:cubicBezTo>
                <a:cubicBezTo>
                  <a:pt x="97" y="18"/>
                  <a:pt x="103" y="27"/>
                  <a:pt x="104" y="43"/>
                </a:cubicBezTo>
                <a:cubicBezTo>
                  <a:pt x="94" y="46"/>
                  <a:pt x="90" y="47"/>
                  <a:pt x="80" y="50"/>
                </a:cubicBezTo>
                <a:cubicBezTo>
                  <a:pt x="81" y="48"/>
                  <a:pt x="81" y="47"/>
                  <a:pt x="81" y="45"/>
                </a:cubicBezTo>
                <a:cubicBezTo>
                  <a:pt x="81" y="43"/>
                  <a:pt x="80" y="41"/>
                  <a:pt x="80" y="39"/>
                </a:cubicBezTo>
                <a:cubicBezTo>
                  <a:pt x="79" y="37"/>
                  <a:pt x="77" y="35"/>
                  <a:pt x="75" y="33"/>
                </a:cubicBezTo>
                <a:cubicBezTo>
                  <a:pt x="73" y="32"/>
                  <a:pt x="70" y="31"/>
                  <a:pt x="68" y="31"/>
                </a:cubicBezTo>
                <a:cubicBezTo>
                  <a:pt x="67" y="31"/>
                  <a:pt x="67" y="31"/>
                  <a:pt x="67" y="31"/>
                </a:cubicBezTo>
                <a:cubicBezTo>
                  <a:pt x="67" y="31"/>
                  <a:pt x="67" y="31"/>
                  <a:pt x="67" y="31"/>
                </a:cubicBezTo>
                <a:cubicBezTo>
                  <a:pt x="63" y="31"/>
                  <a:pt x="59" y="33"/>
                  <a:pt x="56" y="35"/>
                </a:cubicBezTo>
                <a:cubicBezTo>
                  <a:pt x="52" y="37"/>
                  <a:pt x="50" y="41"/>
                  <a:pt x="49" y="45"/>
                </a:cubicBezTo>
                <a:cubicBezTo>
                  <a:pt x="48" y="46"/>
                  <a:pt x="48" y="47"/>
                  <a:pt x="48" y="48"/>
                </a:cubicBezTo>
                <a:cubicBezTo>
                  <a:pt x="48" y="50"/>
                  <a:pt x="49" y="52"/>
                  <a:pt x="49" y="54"/>
                </a:cubicBezTo>
                <a:cubicBezTo>
                  <a:pt x="49" y="55"/>
                  <a:pt x="49" y="56"/>
                  <a:pt x="50" y="56"/>
                </a:cubicBezTo>
                <a:cubicBezTo>
                  <a:pt x="50" y="56"/>
                  <a:pt x="50" y="56"/>
                  <a:pt x="50" y="56"/>
                </a:cubicBezTo>
                <a:cubicBezTo>
                  <a:pt x="49" y="57"/>
                  <a:pt x="49" y="57"/>
                  <a:pt x="50" y="58"/>
                </a:cubicBezTo>
                <a:cubicBezTo>
                  <a:pt x="50" y="60"/>
                  <a:pt x="51" y="63"/>
                  <a:pt x="51" y="67"/>
                </a:cubicBezTo>
                <a:cubicBezTo>
                  <a:pt x="52" y="72"/>
                  <a:pt x="53" y="76"/>
                  <a:pt x="55" y="79"/>
                </a:cubicBezTo>
                <a:cubicBezTo>
                  <a:pt x="55" y="80"/>
                  <a:pt x="55" y="80"/>
                  <a:pt x="56" y="80"/>
                </a:cubicBezTo>
                <a:cubicBezTo>
                  <a:pt x="56" y="81"/>
                  <a:pt x="57" y="81"/>
                  <a:pt x="57" y="81"/>
                </a:cubicBezTo>
                <a:cubicBezTo>
                  <a:pt x="57" y="81"/>
                  <a:pt x="57" y="81"/>
                  <a:pt x="57" y="81"/>
                </a:cubicBezTo>
                <a:cubicBezTo>
                  <a:pt x="68" y="81"/>
                  <a:pt x="78" y="81"/>
                  <a:pt x="88" y="81"/>
                </a:cubicBezTo>
                <a:cubicBezTo>
                  <a:pt x="87" y="86"/>
                  <a:pt x="86" y="90"/>
                  <a:pt x="86" y="95"/>
                </a:cubicBezTo>
                <a:cubicBezTo>
                  <a:pt x="86" y="96"/>
                  <a:pt x="87" y="98"/>
                  <a:pt x="87" y="99"/>
                </a:cubicBezTo>
                <a:cubicBezTo>
                  <a:pt x="87" y="99"/>
                  <a:pt x="87" y="99"/>
                  <a:pt x="87" y="99"/>
                </a:cubicBezTo>
                <a:cubicBezTo>
                  <a:pt x="78" y="98"/>
                  <a:pt x="66" y="98"/>
                  <a:pt x="58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7" y="98"/>
                  <a:pt x="56" y="99"/>
                  <a:pt x="56" y="100"/>
                </a:cubicBezTo>
                <a:cubicBezTo>
                  <a:pt x="56" y="100"/>
                  <a:pt x="56" y="100"/>
                  <a:pt x="56" y="100"/>
                </a:cubicBezTo>
                <a:cubicBezTo>
                  <a:pt x="56" y="100"/>
                  <a:pt x="56" y="100"/>
                  <a:pt x="56" y="100"/>
                </a:cubicBezTo>
                <a:cubicBezTo>
                  <a:pt x="56" y="100"/>
                  <a:pt x="56" y="100"/>
                  <a:pt x="56" y="100"/>
                </a:cubicBezTo>
                <a:cubicBezTo>
                  <a:pt x="56" y="105"/>
                  <a:pt x="56" y="109"/>
                  <a:pt x="54" y="113"/>
                </a:cubicBezTo>
                <a:cubicBezTo>
                  <a:pt x="54" y="113"/>
                  <a:pt x="54" y="113"/>
                  <a:pt x="54" y="114"/>
                </a:cubicBezTo>
                <a:cubicBezTo>
                  <a:pt x="54" y="114"/>
                  <a:pt x="54" y="114"/>
                  <a:pt x="54" y="114"/>
                </a:cubicBezTo>
                <a:cubicBezTo>
                  <a:pt x="52" y="120"/>
                  <a:pt x="49" y="125"/>
                  <a:pt x="46" y="129"/>
                </a:cubicBezTo>
                <a:cubicBezTo>
                  <a:pt x="46" y="129"/>
                  <a:pt x="46" y="129"/>
                  <a:pt x="46" y="129"/>
                </a:cubicBezTo>
                <a:cubicBezTo>
                  <a:pt x="45" y="129"/>
                  <a:pt x="45" y="130"/>
                  <a:pt x="45" y="130"/>
                </a:cubicBezTo>
                <a:cubicBezTo>
                  <a:pt x="45" y="131"/>
                  <a:pt x="45" y="131"/>
                  <a:pt x="46" y="132"/>
                </a:cubicBezTo>
                <a:cubicBezTo>
                  <a:pt x="46" y="132"/>
                  <a:pt x="46" y="132"/>
                  <a:pt x="46" y="132"/>
                </a:cubicBezTo>
                <a:cubicBezTo>
                  <a:pt x="47" y="133"/>
                  <a:pt x="48" y="134"/>
                  <a:pt x="50" y="135"/>
                </a:cubicBezTo>
                <a:cubicBezTo>
                  <a:pt x="56" y="137"/>
                  <a:pt x="67" y="142"/>
                  <a:pt x="83" y="142"/>
                </a:cubicBezTo>
                <a:cubicBezTo>
                  <a:pt x="90" y="142"/>
                  <a:pt x="98" y="141"/>
                  <a:pt x="107" y="138"/>
                </a:cubicBezTo>
                <a:cubicBezTo>
                  <a:pt x="108" y="142"/>
                  <a:pt x="108" y="145"/>
                  <a:pt x="109" y="147"/>
                </a:cubicBezTo>
                <a:cubicBezTo>
                  <a:pt x="110" y="150"/>
                  <a:pt x="111" y="153"/>
                  <a:pt x="112" y="156"/>
                </a:cubicBezTo>
                <a:cubicBezTo>
                  <a:pt x="107" y="159"/>
                  <a:pt x="98" y="162"/>
                  <a:pt x="87" y="162"/>
                </a:cubicBezTo>
                <a:cubicBezTo>
                  <a:pt x="81" y="162"/>
                  <a:pt x="75" y="161"/>
                  <a:pt x="68" y="159"/>
                </a:cubicBezTo>
                <a:cubicBezTo>
                  <a:pt x="52" y="154"/>
                  <a:pt x="42" y="153"/>
                  <a:pt x="34" y="153"/>
                </a:cubicBezTo>
                <a:cubicBezTo>
                  <a:pt x="34" y="153"/>
                  <a:pt x="34" y="153"/>
                  <a:pt x="34" y="153"/>
                </a:cubicBezTo>
                <a:cubicBezTo>
                  <a:pt x="28" y="153"/>
                  <a:pt x="24" y="154"/>
                  <a:pt x="21" y="156"/>
                </a:cubicBezTo>
                <a:cubicBezTo>
                  <a:pt x="20" y="156"/>
                  <a:pt x="20" y="157"/>
                  <a:pt x="19" y="158"/>
                </a:cubicBezTo>
                <a:cubicBezTo>
                  <a:pt x="18" y="154"/>
                  <a:pt x="16" y="151"/>
                  <a:pt x="14" y="148"/>
                </a:cubicBezTo>
                <a:cubicBezTo>
                  <a:pt x="12" y="144"/>
                  <a:pt x="9" y="141"/>
                  <a:pt x="7" y="136"/>
                </a:cubicBezTo>
                <a:cubicBezTo>
                  <a:pt x="7" y="136"/>
                  <a:pt x="7" y="135"/>
                  <a:pt x="7" y="135"/>
                </a:cubicBezTo>
                <a:cubicBezTo>
                  <a:pt x="7" y="135"/>
                  <a:pt x="7" y="135"/>
                  <a:pt x="8" y="134"/>
                </a:cubicBezTo>
                <a:cubicBezTo>
                  <a:pt x="14" y="131"/>
                  <a:pt x="20" y="126"/>
                  <a:pt x="25" y="120"/>
                </a:cubicBezTo>
                <a:cubicBezTo>
                  <a:pt x="26" y="118"/>
                  <a:pt x="27" y="117"/>
                  <a:pt x="28" y="115"/>
                </a:cubicBezTo>
                <a:cubicBezTo>
                  <a:pt x="31" y="110"/>
                  <a:pt x="33" y="105"/>
                  <a:pt x="34" y="99"/>
                </a:cubicBezTo>
                <a:cubicBezTo>
                  <a:pt x="34" y="99"/>
                  <a:pt x="34" y="99"/>
                  <a:pt x="34" y="99"/>
                </a:cubicBezTo>
                <a:cubicBezTo>
                  <a:pt x="34" y="99"/>
                  <a:pt x="34" y="99"/>
                  <a:pt x="34" y="99"/>
                </a:cubicBezTo>
                <a:cubicBezTo>
                  <a:pt x="34" y="99"/>
                  <a:pt x="34" y="99"/>
                  <a:pt x="34" y="99"/>
                </a:cubicBezTo>
                <a:cubicBezTo>
                  <a:pt x="34" y="98"/>
                  <a:pt x="34" y="98"/>
                  <a:pt x="34" y="98"/>
                </a:cubicBezTo>
                <a:cubicBezTo>
                  <a:pt x="33" y="98"/>
                  <a:pt x="33" y="98"/>
                  <a:pt x="33" y="98"/>
                </a:cubicBezTo>
                <a:cubicBezTo>
                  <a:pt x="33" y="98"/>
                  <a:pt x="33" y="98"/>
                  <a:pt x="33" y="98"/>
                </a:cubicBezTo>
                <a:cubicBezTo>
                  <a:pt x="33" y="97"/>
                  <a:pt x="33" y="97"/>
                  <a:pt x="33" y="97"/>
                </a:cubicBezTo>
                <a:cubicBezTo>
                  <a:pt x="33" y="97"/>
                  <a:pt x="33" y="97"/>
                  <a:pt x="33" y="97"/>
                </a:cubicBezTo>
                <a:cubicBezTo>
                  <a:pt x="32" y="97"/>
                  <a:pt x="32" y="97"/>
                  <a:pt x="32" y="97"/>
                </a:cubicBezTo>
                <a:cubicBezTo>
                  <a:pt x="32" y="97"/>
                  <a:pt x="32" y="97"/>
                  <a:pt x="32" y="97"/>
                </a:cubicBezTo>
                <a:cubicBezTo>
                  <a:pt x="32" y="97"/>
                  <a:pt x="32" y="97"/>
                  <a:pt x="32" y="97"/>
                </a:cubicBezTo>
                <a:cubicBezTo>
                  <a:pt x="32" y="97"/>
                  <a:pt x="32" y="97"/>
                  <a:pt x="32" y="97"/>
                </a:cubicBezTo>
                <a:cubicBezTo>
                  <a:pt x="24" y="97"/>
                  <a:pt x="20" y="98"/>
                  <a:pt x="10" y="98"/>
                </a:cubicBezTo>
                <a:moveTo>
                  <a:pt x="62" y="0"/>
                </a:moveTo>
                <a:cubicBezTo>
                  <a:pt x="54" y="0"/>
                  <a:pt x="47" y="2"/>
                  <a:pt x="44" y="4"/>
                </a:cubicBezTo>
                <a:cubicBezTo>
                  <a:pt x="38" y="6"/>
                  <a:pt x="33" y="10"/>
                  <a:pt x="30" y="15"/>
                </a:cubicBezTo>
                <a:cubicBezTo>
                  <a:pt x="26" y="19"/>
                  <a:pt x="23" y="25"/>
                  <a:pt x="22" y="30"/>
                </a:cubicBezTo>
                <a:cubicBezTo>
                  <a:pt x="22" y="31"/>
                  <a:pt x="22" y="31"/>
                  <a:pt x="22" y="31"/>
                </a:cubicBezTo>
                <a:cubicBezTo>
                  <a:pt x="22" y="32"/>
                  <a:pt x="22" y="32"/>
                  <a:pt x="22" y="32"/>
                </a:cubicBezTo>
                <a:cubicBezTo>
                  <a:pt x="20" y="37"/>
                  <a:pt x="20" y="43"/>
                  <a:pt x="20" y="49"/>
                </a:cubicBezTo>
                <a:cubicBezTo>
                  <a:pt x="20" y="58"/>
                  <a:pt x="21" y="68"/>
                  <a:pt x="23" y="75"/>
                </a:cubicBezTo>
                <a:cubicBezTo>
                  <a:pt x="18" y="75"/>
                  <a:pt x="13" y="75"/>
                  <a:pt x="8" y="75"/>
                </a:cubicBezTo>
                <a:cubicBezTo>
                  <a:pt x="7" y="75"/>
                  <a:pt x="7" y="76"/>
                  <a:pt x="7" y="77"/>
                </a:cubicBezTo>
                <a:cubicBezTo>
                  <a:pt x="6" y="84"/>
                  <a:pt x="6" y="91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6" y="105"/>
                  <a:pt x="7" y="109"/>
                  <a:pt x="7" y="115"/>
                </a:cubicBezTo>
                <a:cubicBezTo>
                  <a:pt x="7" y="116"/>
                  <a:pt x="7" y="117"/>
                  <a:pt x="9" y="117"/>
                </a:cubicBezTo>
                <a:cubicBezTo>
                  <a:pt x="9" y="117"/>
                  <a:pt x="9" y="117"/>
                  <a:pt x="9" y="117"/>
                </a:cubicBezTo>
                <a:cubicBezTo>
                  <a:pt x="9" y="116"/>
                  <a:pt x="9" y="116"/>
                  <a:pt x="9" y="116"/>
                </a:cubicBezTo>
                <a:cubicBezTo>
                  <a:pt x="9" y="116"/>
                  <a:pt x="9" y="116"/>
                  <a:pt x="9" y="116"/>
                </a:cubicBezTo>
                <a:cubicBezTo>
                  <a:pt x="9" y="117"/>
                  <a:pt x="9" y="117"/>
                  <a:pt x="9" y="117"/>
                </a:cubicBezTo>
                <a:cubicBezTo>
                  <a:pt x="10" y="117"/>
                  <a:pt x="10" y="117"/>
                  <a:pt x="10" y="117"/>
                </a:cubicBezTo>
                <a:cubicBezTo>
                  <a:pt x="10" y="117"/>
                  <a:pt x="10" y="117"/>
                  <a:pt x="10" y="117"/>
                </a:cubicBezTo>
                <a:cubicBezTo>
                  <a:pt x="10" y="117"/>
                  <a:pt x="10" y="117"/>
                  <a:pt x="10" y="117"/>
                </a:cubicBezTo>
                <a:cubicBezTo>
                  <a:pt x="14" y="116"/>
                  <a:pt x="18" y="116"/>
                  <a:pt x="22" y="116"/>
                </a:cubicBezTo>
                <a:cubicBezTo>
                  <a:pt x="22" y="117"/>
                  <a:pt x="22" y="117"/>
                  <a:pt x="22" y="117"/>
                </a:cubicBezTo>
                <a:cubicBezTo>
                  <a:pt x="17" y="123"/>
                  <a:pt x="11" y="128"/>
                  <a:pt x="6" y="131"/>
                </a:cubicBezTo>
                <a:cubicBezTo>
                  <a:pt x="5" y="131"/>
                  <a:pt x="5" y="132"/>
                  <a:pt x="4" y="132"/>
                </a:cubicBezTo>
                <a:cubicBezTo>
                  <a:pt x="4" y="132"/>
                  <a:pt x="4" y="132"/>
                  <a:pt x="4" y="132"/>
                </a:cubicBezTo>
                <a:cubicBezTo>
                  <a:pt x="4" y="132"/>
                  <a:pt x="4" y="132"/>
                  <a:pt x="4" y="132"/>
                </a:cubicBezTo>
                <a:cubicBezTo>
                  <a:pt x="3" y="132"/>
                  <a:pt x="2" y="133"/>
                  <a:pt x="2" y="134"/>
                </a:cubicBezTo>
                <a:cubicBezTo>
                  <a:pt x="2" y="135"/>
                  <a:pt x="2" y="136"/>
                  <a:pt x="2" y="137"/>
                </a:cubicBezTo>
                <a:cubicBezTo>
                  <a:pt x="2" y="140"/>
                  <a:pt x="2" y="142"/>
                  <a:pt x="1" y="146"/>
                </a:cubicBezTo>
                <a:cubicBezTo>
                  <a:pt x="1" y="147"/>
                  <a:pt x="0" y="149"/>
                  <a:pt x="0" y="152"/>
                </a:cubicBezTo>
                <a:cubicBezTo>
                  <a:pt x="0" y="152"/>
                  <a:pt x="0" y="153"/>
                  <a:pt x="0" y="153"/>
                </a:cubicBezTo>
                <a:cubicBezTo>
                  <a:pt x="0" y="155"/>
                  <a:pt x="1" y="157"/>
                  <a:pt x="2" y="159"/>
                </a:cubicBezTo>
                <a:cubicBezTo>
                  <a:pt x="4" y="164"/>
                  <a:pt x="6" y="167"/>
                  <a:pt x="8" y="170"/>
                </a:cubicBezTo>
                <a:cubicBezTo>
                  <a:pt x="9" y="172"/>
                  <a:pt x="11" y="175"/>
                  <a:pt x="13" y="179"/>
                </a:cubicBezTo>
                <a:cubicBezTo>
                  <a:pt x="13" y="180"/>
                  <a:pt x="14" y="180"/>
                  <a:pt x="14" y="180"/>
                </a:cubicBezTo>
                <a:cubicBezTo>
                  <a:pt x="14" y="181"/>
                  <a:pt x="14" y="181"/>
                  <a:pt x="14" y="181"/>
                </a:cubicBezTo>
                <a:cubicBezTo>
                  <a:pt x="15" y="181"/>
                  <a:pt x="15" y="181"/>
                  <a:pt x="15" y="181"/>
                </a:cubicBezTo>
                <a:cubicBezTo>
                  <a:pt x="16" y="181"/>
                  <a:pt x="17" y="181"/>
                  <a:pt x="17" y="180"/>
                </a:cubicBezTo>
                <a:cubicBezTo>
                  <a:pt x="19" y="178"/>
                  <a:pt x="22" y="176"/>
                  <a:pt x="25" y="175"/>
                </a:cubicBezTo>
                <a:cubicBezTo>
                  <a:pt x="28" y="174"/>
                  <a:pt x="32" y="174"/>
                  <a:pt x="36" y="173"/>
                </a:cubicBezTo>
                <a:cubicBezTo>
                  <a:pt x="38" y="173"/>
                  <a:pt x="41" y="173"/>
                  <a:pt x="43" y="173"/>
                </a:cubicBezTo>
                <a:cubicBezTo>
                  <a:pt x="43" y="173"/>
                  <a:pt x="43" y="173"/>
                  <a:pt x="43" y="173"/>
                </a:cubicBezTo>
                <a:cubicBezTo>
                  <a:pt x="44" y="173"/>
                  <a:pt x="46" y="173"/>
                  <a:pt x="47" y="173"/>
                </a:cubicBezTo>
                <a:cubicBezTo>
                  <a:pt x="47" y="173"/>
                  <a:pt x="47" y="173"/>
                  <a:pt x="47" y="173"/>
                </a:cubicBezTo>
                <a:cubicBezTo>
                  <a:pt x="52" y="174"/>
                  <a:pt x="58" y="176"/>
                  <a:pt x="64" y="178"/>
                </a:cubicBezTo>
                <a:cubicBezTo>
                  <a:pt x="72" y="181"/>
                  <a:pt x="81" y="183"/>
                  <a:pt x="91" y="183"/>
                </a:cubicBezTo>
                <a:cubicBezTo>
                  <a:pt x="97" y="183"/>
                  <a:pt x="104" y="182"/>
                  <a:pt x="111" y="180"/>
                </a:cubicBezTo>
                <a:cubicBezTo>
                  <a:pt x="111" y="180"/>
                  <a:pt x="111" y="180"/>
                  <a:pt x="111" y="180"/>
                </a:cubicBezTo>
                <a:cubicBezTo>
                  <a:pt x="112" y="180"/>
                  <a:pt x="113" y="179"/>
                  <a:pt x="113" y="178"/>
                </a:cubicBezTo>
                <a:cubicBezTo>
                  <a:pt x="113" y="177"/>
                  <a:pt x="113" y="177"/>
                  <a:pt x="113" y="177"/>
                </a:cubicBezTo>
                <a:cubicBezTo>
                  <a:pt x="115" y="170"/>
                  <a:pt x="116" y="165"/>
                  <a:pt x="117" y="158"/>
                </a:cubicBezTo>
                <a:cubicBezTo>
                  <a:pt x="117" y="157"/>
                  <a:pt x="117" y="157"/>
                  <a:pt x="116" y="156"/>
                </a:cubicBezTo>
                <a:cubicBezTo>
                  <a:pt x="115" y="152"/>
                  <a:pt x="114" y="149"/>
                  <a:pt x="113" y="146"/>
                </a:cubicBezTo>
                <a:cubicBezTo>
                  <a:pt x="112" y="143"/>
                  <a:pt x="111" y="140"/>
                  <a:pt x="111" y="136"/>
                </a:cubicBezTo>
                <a:cubicBezTo>
                  <a:pt x="111" y="135"/>
                  <a:pt x="111" y="134"/>
                  <a:pt x="110" y="134"/>
                </a:cubicBezTo>
                <a:cubicBezTo>
                  <a:pt x="110" y="134"/>
                  <a:pt x="110" y="134"/>
                  <a:pt x="109" y="134"/>
                </a:cubicBezTo>
                <a:cubicBezTo>
                  <a:pt x="109" y="134"/>
                  <a:pt x="109" y="134"/>
                  <a:pt x="109" y="134"/>
                </a:cubicBezTo>
                <a:cubicBezTo>
                  <a:pt x="99" y="137"/>
                  <a:pt x="90" y="138"/>
                  <a:pt x="83" y="138"/>
                </a:cubicBezTo>
                <a:cubicBezTo>
                  <a:pt x="72" y="138"/>
                  <a:pt x="63" y="136"/>
                  <a:pt x="57" y="133"/>
                </a:cubicBezTo>
                <a:cubicBezTo>
                  <a:pt x="54" y="132"/>
                  <a:pt x="52" y="131"/>
                  <a:pt x="51" y="130"/>
                </a:cubicBezTo>
                <a:cubicBezTo>
                  <a:pt x="50" y="130"/>
                  <a:pt x="50" y="130"/>
                  <a:pt x="50" y="130"/>
                </a:cubicBezTo>
                <a:cubicBezTo>
                  <a:pt x="53" y="126"/>
                  <a:pt x="56" y="121"/>
                  <a:pt x="58" y="116"/>
                </a:cubicBezTo>
                <a:cubicBezTo>
                  <a:pt x="68" y="116"/>
                  <a:pt x="77" y="116"/>
                  <a:pt x="85" y="116"/>
                </a:cubicBezTo>
                <a:cubicBezTo>
                  <a:pt x="86" y="116"/>
                  <a:pt x="86" y="116"/>
                  <a:pt x="86" y="116"/>
                </a:cubicBezTo>
                <a:cubicBezTo>
                  <a:pt x="87" y="116"/>
                  <a:pt x="87" y="116"/>
                  <a:pt x="87" y="116"/>
                </a:cubicBezTo>
                <a:cubicBezTo>
                  <a:pt x="87" y="116"/>
                  <a:pt x="87" y="116"/>
                  <a:pt x="87" y="116"/>
                </a:cubicBezTo>
                <a:cubicBezTo>
                  <a:pt x="87" y="116"/>
                  <a:pt x="87" y="116"/>
                  <a:pt x="87" y="116"/>
                </a:cubicBezTo>
                <a:cubicBezTo>
                  <a:pt x="87" y="116"/>
                  <a:pt x="87" y="116"/>
                  <a:pt x="87" y="116"/>
                </a:cubicBezTo>
                <a:cubicBezTo>
                  <a:pt x="88" y="116"/>
                  <a:pt x="88" y="116"/>
                  <a:pt x="88" y="116"/>
                </a:cubicBezTo>
                <a:cubicBezTo>
                  <a:pt x="88" y="115"/>
                  <a:pt x="88" y="115"/>
                  <a:pt x="88" y="115"/>
                </a:cubicBezTo>
                <a:cubicBezTo>
                  <a:pt x="88" y="115"/>
                  <a:pt x="88" y="115"/>
                  <a:pt x="88" y="115"/>
                </a:cubicBezTo>
                <a:cubicBezTo>
                  <a:pt x="88" y="115"/>
                  <a:pt x="88" y="115"/>
                  <a:pt x="88" y="115"/>
                </a:cubicBezTo>
                <a:cubicBezTo>
                  <a:pt x="89" y="111"/>
                  <a:pt x="90" y="107"/>
                  <a:pt x="90" y="103"/>
                </a:cubicBezTo>
                <a:cubicBezTo>
                  <a:pt x="91" y="103"/>
                  <a:pt x="91" y="102"/>
                  <a:pt x="91" y="102"/>
                </a:cubicBezTo>
                <a:cubicBezTo>
                  <a:pt x="91" y="99"/>
                  <a:pt x="90" y="97"/>
                  <a:pt x="90" y="95"/>
                </a:cubicBezTo>
                <a:cubicBezTo>
                  <a:pt x="90" y="90"/>
                  <a:pt x="91" y="85"/>
                  <a:pt x="92" y="79"/>
                </a:cubicBezTo>
                <a:cubicBezTo>
                  <a:pt x="92" y="79"/>
                  <a:pt x="92" y="78"/>
                  <a:pt x="92" y="78"/>
                </a:cubicBezTo>
                <a:cubicBezTo>
                  <a:pt x="91" y="77"/>
                  <a:pt x="91" y="77"/>
                  <a:pt x="90" y="77"/>
                </a:cubicBezTo>
                <a:cubicBezTo>
                  <a:pt x="90" y="77"/>
                  <a:pt x="90" y="77"/>
                  <a:pt x="90" y="77"/>
                </a:cubicBezTo>
                <a:cubicBezTo>
                  <a:pt x="80" y="77"/>
                  <a:pt x="69" y="77"/>
                  <a:pt x="58" y="77"/>
                </a:cubicBezTo>
                <a:cubicBezTo>
                  <a:pt x="57" y="75"/>
                  <a:pt x="56" y="71"/>
                  <a:pt x="55" y="66"/>
                </a:cubicBezTo>
                <a:cubicBezTo>
                  <a:pt x="55" y="65"/>
                  <a:pt x="55" y="65"/>
                  <a:pt x="55" y="64"/>
                </a:cubicBezTo>
                <a:cubicBezTo>
                  <a:pt x="55" y="63"/>
                  <a:pt x="55" y="63"/>
                  <a:pt x="55" y="63"/>
                </a:cubicBezTo>
                <a:cubicBezTo>
                  <a:pt x="55" y="63"/>
                  <a:pt x="55" y="62"/>
                  <a:pt x="55" y="62"/>
                </a:cubicBezTo>
                <a:cubicBezTo>
                  <a:pt x="55" y="57"/>
                  <a:pt x="59" y="51"/>
                  <a:pt x="64" y="50"/>
                </a:cubicBezTo>
                <a:cubicBezTo>
                  <a:pt x="64" y="50"/>
                  <a:pt x="65" y="50"/>
                  <a:pt x="66" y="50"/>
                </a:cubicBezTo>
                <a:cubicBezTo>
                  <a:pt x="66" y="50"/>
                  <a:pt x="67" y="50"/>
                  <a:pt x="67" y="50"/>
                </a:cubicBezTo>
                <a:cubicBezTo>
                  <a:pt x="69" y="51"/>
                  <a:pt x="70" y="52"/>
                  <a:pt x="71" y="54"/>
                </a:cubicBezTo>
                <a:cubicBezTo>
                  <a:pt x="72" y="56"/>
                  <a:pt x="73" y="58"/>
                  <a:pt x="73" y="60"/>
                </a:cubicBezTo>
                <a:cubicBezTo>
                  <a:pt x="74" y="62"/>
                  <a:pt x="74" y="64"/>
                  <a:pt x="74" y="66"/>
                </a:cubicBezTo>
                <a:cubicBezTo>
                  <a:pt x="75" y="67"/>
                  <a:pt x="76" y="67"/>
                  <a:pt x="76" y="67"/>
                </a:cubicBezTo>
                <a:cubicBezTo>
                  <a:pt x="77" y="67"/>
                  <a:pt x="77" y="67"/>
                  <a:pt x="77" y="67"/>
                </a:cubicBezTo>
                <a:cubicBezTo>
                  <a:pt x="77" y="67"/>
                  <a:pt x="77" y="67"/>
                  <a:pt x="77" y="67"/>
                </a:cubicBezTo>
                <a:cubicBezTo>
                  <a:pt x="78" y="68"/>
                  <a:pt x="78" y="68"/>
                  <a:pt x="79" y="68"/>
                </a:cubicBezTo>
                <a:cubicBezTo>
                  <a:pt x="79" y="68"/>
                  <a:pt x="79" y="68"/>
                  <a:pt x="79" y="68"/>
                </a:cubicBezTo>
                <a:cubicBezTo>
                  <a:pt x="87" y="64"/>
                  <a:pt x="96" y="61"/>
                  <a:pt x="104" y="59"/>
                </a:cubicBezTo>
                <a:cubicBezTo>
                  <a:pt x="105" y="59"/>
                  <a:pt x="105" y="59"/>
                  <a:pt x="105" y="59"/>
                </a:cubicBezTo>
                <a:cubicBezTo>
                  <a:pt x="106" y="59"/>
                  <a:pt x="106" y="59"/>
                  <a:pt x="106" y="58"/>
                </a:cubicBezTo>
                <a:cubicBezTo>
                  <a:pt x="108" y="53"/>
                  <a:pt x="109" y="49"/>
                  <a:pt x="109" y="44"/>
                </a:cubicBezTo>
                <a:cubicBezTo>
                  <a:pt x="109" y="43"/>
                  <a:pt x="109" y="42"/>
                  <a:pt x="108" y="42"/>
                </a:cubicBezTo>
                <a:cubicBezTo>
                  <a:pt x="107" y="26"/>
                  <a:pt x="100" y="15"/>
                  <a:pt x="92" y="9"/>
                </a:cubicBezTo>
                <a:cubicBezTo>
                  <a:pt x="83" y="2"/>
                  <a:pt x="72" y="0"/>
                  <a:pt x="6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4" name="CustomShape 155"/>
          <p:cNvSpPr/>
          <p:nvPr/>
        </p:nvSpPr>
        <p:spPr>
          <a:xfrm>
            <a:off x="2130120" y="2848320"/>
            <a:ext cx="671760" cy="882000"/>
          </a:xfrm>
          <a:custGeom>
            <a:avLst/>
            <a:gdLst/>
            <a:ahLst/>
            <a:rect l="l" t="t" r="r" b="b"/>
            <a:pathLst>
              <a:path w="1866900" h="2450803">
                <a:moveTo>
                  <a:pt x="703729" y="2328771"/>
                </a:moveTo>
                <a:lnTo>
                  <a:pt x="1163171" y="2328771"/>
                </a:lnTo>
                <a:cubicBezTo>
                  <a:pt x="1196869" y="2328771"/>
                  <a:pt x="1224187" y="2356089"/>
                  <a:pt x="1224187" y="2389787"/>
                </a:cubicBezTo>
                <a:cubicBezTo>
                  <a:pt x="1224187" y="2423485"/>
                  <a:pt x="1196869" y="2450803"/>
                  <a:pt x="1163171" y="2450803"/>
                </a:cubicBezTo>
                <a:lnTo>
                  <a:pt x="703729" y="2450803"/>
                </a:lnTo>
                <a:cubicBezTo>
                  <a:pt x="670031" y="2450803"/>
                  <a:pt x="642713" y="2423485"/>
                  <a:pt x="642713" y="2389787"/>
                </a:cubicBezTo>
                <a:cubicBezTo>
                  <a:pt x="642713" y="2356089"/>
                  <a:pt x="670031" y="2328771"/>
                  <a:pt x="703729" y="2328771"/>
                </a:cubicBezTo>
                <a:close/>
                <a:moveTo>
                  <a:pt x="646157" y="2177104"/>
                </a:moveTo>
                <a:lnTo>
                  <a:pt x="1220743" y="2177104"/>
                </a:lnTo>
                <a:cubicBezTo>
                  <a:pt x="1254441" y="2177104"/>
                  <a:pt x="1281759" y="2204422"/>
                  <a:pt x="1281759" y="2238120"/>
                </a:cubicBezTo>
                <a:cubicBezTo>
                  <a:pt x="1281759" y="2271818"/>
                  <a:pt x="1254441" y="2299136"/>
                  <a:pt x="1220743" y="2299136"/>
                </a:cubicBezTo>
                <a:lnTo>
                  <a:pt x="646157" y="2299136"/>
                </a:lnTo>
                <a:cubicBezTo>
                  <a:pt x="612459" y="2299136"/>
                  <a:pt x="585141" y="2271818"/>
                  <a:pt x="585141" y="2238120"/>
                </a:cubicBezTo>
                <a:cubicBezTo>
                  <a:pt x="585141" y="2204422"/>
                  <a:pt x="612459" y="2177104"/>
                  <a:pt x="646157" y="2177104"/>
                </a:cubicBezTo>
                <a:close/>
                <a:moveTo>
                  <a:pt x="601983" y="2025437"/>
                </a:moveTo>
                <a:lnTo>
                  <a:pt x="1264918" y="2025437"/>
                </a:lnTo>
                <a:cubicBezTo>
                  <a:pt x="1298616" y="2025437"/>
                  <a:pt x="1325934" y="2052755"/>
                  <a:pt x="1325934" y="2086453"/>
                </a:cubicBezTo>
                <a:cubicBezTo>
                  <a:pt x="1325934" y="2120151"/>
                  <a:pt x="1298616" y="2147469"/>
                  <a:pt x="1264918" y="2147469"/>
                </a:cubicBezTo>
                <a:lnTo>
                  <a:pt x="601983" y="2147469"/>
                </a:lnTo>
                <a:cubicBezTo>
                  <a:pt x="568285" y="2147469"/>
                  <a:pt x="540967" y="2120151"/>
                  <a:pt x="540967" y="2086453"/>
                </a:cubicBezTo>
                <a:cubicBezTo>
                  <a:pt x="540967" y="2052755"/>
                  <a:pt x="568285" y="2025437"/>
                  <a:pt x="601983" y="2025437"/>
                </a:cubicBezTo>
                <a:close/>
                <a:moveTo>
                  <a:pt x="933450" y="0"/>
                </a:moveTo>
                <a:cubicBezTo>
                  <a:pt x="1448980" y="0"/>
                  <a:pt x="1866900" y="417920"/>
                  <a:pt x="1866900" y="933450"/>
                </a:cubicBezTo>
                <a:cubicBezTo>
                  <a:pt x="1866900" y="1320098"/>
                  <a:pt x="1631820" y="1651839"/>
                  <a:pt x="1296791" y="1793545"/>
                </a:cubicBezTo>
                <a:cubicBezTo>
                  <a:pt x="1203942" y="1852691"/>
                  <a:pt x="1287305" y="1930886"/>
                  <a:pt x="1232555" y="1999556"/>
                </a:cubicBezTo>
                <a:lnTo>
                  <a:pt x="634346" y="1999556"/>
                </a:lnTo>
                <a:cubicBezTo>
                  <a:pt x="565309" y="1902311"/>
                  <a:pt x="667721" y="1838403"/>
                  <a:pt x="570109" y="1793545"/>
                </a:cubicBezTo>
                <a:cubicBezTo>
                  <a:pt x="235080" y="1651839"/>
                  <a:pt x="0" y="1320098"/>
                  <a:pt x="0" y="933450"/>
                </a:cubicBezTo>
                <a:cubicBezTo>
                  <a:pt x="0" y="417920"/>
                  <a:pt x="417920" y="0"/>
                  <a:pt x="9334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dir="t" rig="threePt"/>
          </a:scene3d>
          <a:sp3d prstMaterial="softEdge">
            <a:bevelT prst="angle" w="190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5" name="CustomShape 156"/>
          <p:cNvSpPr/>
          <p:nvPr/>
        </p:nvSpPr>
        <p:spPr>
          <a:xfrm rot="5400000">
            <a:off x="1936440" y="3964680"/>
            <a:ext cx="1060560" cy="620640"/>
          </a:xfrm>
          <a:custGeom>
            <a:avLst/>
            <a:gdLst/>
            <a:ahLst/>
            <a:rect l="l" t="t" r="r" b="b"/>
            <a:pathLst>
              <a:path w="2946783" h="1725351">
                <a:moveTo>
                  <a:pt x="0" y="1579299"/>
                </a:moveTo>
                <a:lnTo>
                  <a:pt x="0" y="146052"/>
                </a:lnTo>
                <a:cubicBezTo>
                  <a:pt x="0" y="65390"/>
                  <a:pt x="65390" y="0"/>
                  <a:pt x="146052" y="0"/>
                </a:cubicBezTo>
                <a:lnTo>
                  <a:pt x="273048" y="0"/>
                </a:lnTo>
                <a:lnTo>
                  <a:pt x="276917" y="781"/>
                </a:lnTo>
                <a:lnTo>
                  <a:pt x="284665" y="0"/>
                </a:lnTo>
                <a:lnTo>
                  <a:pt x="1262891" y="0"/>
                </a:lnTo>
                <a:cubicBezTo>
                  <a:pt x="1378622" y="0"/>
                  <a:pt x="1472441" y="93819"/>
                  <a:pt x="1472441" y="209550"/>
                </a:cubicBezTo>
                <a:cubicBezTo>
                  <a:pt x="1472441" y="285499"/>
                  <a:pt x="1432037" y="352011"/>
                  <a:pt x="1371551" y="388763"/>
                </a:cubicBezTo>
                <a:lnTo>
                  <a:pt x="1317424" y="410014"/>
                </a:lnTo>
                <a:lnTo>
                  <a:pt x="449527" y="410013"/>
                </a:lnTo>
                <a:cubicBezTo>
                  <a:pt x="432909" y="410013"/>
                  <a:pt x="419437" y="423485"/>
                  <a:pt x="419437" y="440103"/>
                </a:cubicBezTo>
                <a:cubicBezTo>
                  <a:pt x="419437" y="456721"/>
                  <a:pt x="432909" y="470193"/>
                  <a:pt x="449527" y="470193"/>
                </a:cubicBezTo>
                <a:lnTo>
                  <a:pt x="2130333" y="470193"/>
                </a:lnTo>
                <a:lnTo>
                  <a:pt x="2946783" y="862677"/>
                </a:lnTo>
                <a:lnTo>
                  <a:pt x="2130333" y="1255161"/>
                </a:lnTo>
                <a:lnTo>
                  <a:pt x="2130333" y="1255160"/>
                </a:lnTo>
                <a:lnTo>
                  <a:pt x="449527" y="1255159"/>
                </a:lnTo>
                <a:cubicBezTo>
                  <a:pt x="432909" y="1255159"/>
                  <a:pt x="419437" y="1268631"/>
                  <a:pt x="419437" y="1285249"/>
                </a:cubicBezTo>
                <a:cubicBezTo>
                  <a:pt x="419437" y="1301867"/>
                  <a:pt x="432909" y="1315339"/>
                  <a:pt x="449527" y="1315339"/>
                </a:cubicBezTo>
                <a:lnTo>
                  <a:pt x="1320685" y="1315339"/>
                </a:lnTo>
                <a:lnTo>
                  <a:pt x="1344457" y="1322719"/>
                </a:lnTo>
                <a:cubicBezTo>
                  <a:pt x="1419668" y="1354530"/>
                  <a:pt x="1472441" y="1429003"/>
                  <a:pt x="1472441" y="1515801"/>
                </a:cubicBezTo>
                <a:cubicBezTo>
                  <a:pt x="1472441" y="1631532"/>
                  <a:pt x="1378622" y="1725351"/>
                  <a:pt x="1262891" y="1725351"/>
                </a:cubicBezTo>
                <a:lnTo>
                  <a:pt x="284663" y="1725351"/>
                </a:lnTo>
                <a:lnTo>
                  <a:pt x="276916" y="1724570"/>
                </a:lnTo>
                <a:lnTo>
                  <a:pt x="273048" y="1725351"/>
                </a:lnTo>
                <a:lnTo>
                  <a:pt x="146052" y="1725351"/>
                </a:lnTo>
                <a:cubicBezTo>
                  <a:pt x="65390" y="1725351"/>
                  <a:pt x="0" y="1659961"/>
                  <a:pt x="0" y="1579299"/>
                </a:cubicBezTo>
                <a:close/>
              </a:path>
            </a:pathLst>
          </a:custGeom>
          <a:gradFill>
            <a:gsLst>
              <a:gs pos="72000">
                <a:schemeClr val="bg1">
                  <a:lumMod val="95000"/>
                </a:schemeClr>
              </a:gs>
              <a:gs pos="73000">
                <a:schemeClr val="bg1">
                  <a:lumMod val="85000"/>
                </a:schemeClr>
              </a:gs>
              <a:gs pos="94000">
                <a:schemeClr val="bg1">
                  <a:lumMod val="85000"/>
                  <a:lumMod val="50000"/>
                </a:schemeClr>
              </a:gs>
            </a:gsLst>
            <a:lin ang="0"/>
          </a:gradFill>
          <a:ln>
            <a:noFill/>
          </a:ln>
          <a:scene3d>
            <a:camera prst="orthographicFront"/>
            <a:lightRig dir="t" rig="threePt"/>
          </a:scene3d>
          <a:sp3d prstMaterial="softEdge">
            <a:bevelT prst="angle" w="190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6" name="CustomShape 157"/>
          <p:cNvSpPr/>
          <p:nvPr/>
        </p:nvSpPr>
        <p:spPr>
          <a:xfrm flipV="1">
            <a:off x="2435400" y="3747240"/>
            <a:ext cx="61560" cy="388800"/>
          </a:xfrm>
          <a:custGeom>
            <a:avLst/>
            <a:gdLst/>
            <a:ahLst/>
            <a:rect l="l" t="t" r="r" b="b"/>
            <a:pathLst>
              <a:path w="171689" h="1081000">
                <a:moveTo>
                  <a:pt x="0" y="1081000"/>
                </a:moveTo>
                <a:lnTo>
                  <a:pt x="171689" y="1081000"/>
                </a:lnTo>
                <a:lnTo>
                  <a:pt x="116621" y="966447"/>
                </a:lnTo>
                <a:lnTo>
                  <a:pt x="144455" y="83306"/>
                </a:lnTo>
                <a:lnTo>
                  <a:pt x="148442" y="83306"/>
                </a:lnTo>
                <a:lnTo>
                  <a:pt x="85843" y="0"/>
                </a:lnTo>
                <a:lnTo>
                  <a:pt x="23243" y="83306"/>
                </a:lnTo>
                <a:lnTo>
                  <a:pt x="27232" y="83306"/>
                </a:lnTo>
                <a:lnTo>
                  <a:pt x="28696" y="256922"/>
                </a:lnTo>
                <a:lnTo>
                  <a:pt x="54846" y="966909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dir="t" rig="threePt"/>
          </a:scene3d>
          <a:sp3d prstMaterial="softEdge">
            <a:bevelT prst="angle" w="190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7" name="CustomShape 158"/>
          <p:cNvSpPr/>
          <p:nvPr/>
        </p:nvSpPr>
        <p:spPr>
          <a:xfrm>
            <a:off x="1808280" y="3189240"/>
            <a:ext cx="189360" cy="62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algn="tl" blurRad="127000" dir="2700000" dist="63500" rotWithShape="0">
              <a:srgbClr val="000000">
                <a:alpha val="29000"/>
              </a:srgbClr>
            </a:outerShdw>
          </a:effectLst>
          <a:scene3d>
            <a:camera prst="orthographicFront"/>
            <a:lightRig dir="t" rig="threePt"/>
          </a:scene3d>
          <a:sp3d prstMaterial="softEdge">
            <a:bevelT prst="angle" w="190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8" name="CustomShape 159"/>
          <p:cNvSpPr/>
          <p:nvPr/>
        </p:nvSpPr>
        <p:spPr>
          <a:xfrm rot="2700000">
            <a:off x="1974240" y="2788560"/>
            <a:ext cx="189360" cy="62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algn="tl" blurRad="127000" dir="2700000" dist="63500" rotWithShape="0">
              <a:srgbClr val="000000">
                <a:alpha val="29000"/>
              </a:srgbClr>
            </a:outerShdw>
          </a:effectLst>
          <a:scene3d>
            <a:camera prst="orthographicFront"/>
            <a:lightRig dir="t" rig="threePt"/>
          </a:scene3d>
          <a:sp3d prstMaterial="softEdge">
            <a:bevelT prst="angle" w="190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9" name="CustomShape 160"/>
          <p:cNvSpPr/>
          <p:nvPr/>
        </p:nvSpPr>
        <p:spPr>
          <a:xfrm rot="5400000">
            <a:off x="2374560" y="2622960"/>
            <a:ext cx="189360" cy="62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algn="tl" blurRad="127000" dir="2700000" dist="63500" rotWithShape="0">
              <a:srgbClr val="000000">
                <a:alpha val="29000"/>
              </a:srgbClr>
            </a:outerShdw>
          </a:effectLst>
          <a:scene3d>
            <a:camera prst="orthographicFront"/>
            <a:lightRig dir="t" rig="threePt"/>
          </a:scene3d>
          <a:sp3d prstMaterial="softEdge">
            <a:bevelT prst="angle" w="190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0" name="CustomShape 161"/>
          <p:cNvSpPr/>
          <p:nvPr/>
        </p:nvSpPr>
        <p:spPr>
          <a:xfrm rot="8100000">
            <a:off x="2774880" y="2788920"/>
            <a:ext cx="189360" cy="62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algn="tl" blurRad="127000" dir="2700000" dist="63500" rotWithShape="0">
              <a:srgbClr val="000000">
                <a:alpha val="29000"/>
              </a:srgbClr>
            </a:outerShdw>
          </a:effectLst>
          <a:scene3d>
            <a:camera prst="orthographicFront"/>
            <a:lightRig dir="t" rig="threePt"/>
          </a:scene3d>
          <a:sp3d prstMaterial="softEdge">
            <a:bevelT prst="angle" w="190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1" name="CustomShape 162"/>
          <p:cNvSpPr/>
          <p:nvPr/>
        </p:nvSpPr>
        <p:spPr>
          <a:xfrm rot="10800000">
            <a:off x="3130200" y="3252240"/>
            <a:ext cx="189360" cy="62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algn="tl" blurRad="127000" dir="2700000" dist="63500" rotWithShape="0">
              <a:srgbClr val="000000">
                <a:alpha val="29000"/>
              </a:srgbClr>
            </a:outerShdw>
          </a:effectLst>
          <a:scene3d>
            <a:camera prst="orthographicFront"/>
            <a:lightRig dir="t" rig="threePt"/>
          </a:scene3d>
          <a:sp3d prstMaterial="softEdge">
            <a:bevelT prst="angle" w="190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2" name="CustomShape 163"/>
          <p:cNvSpPr/>
          <p:nvPr/>
        </p:nvSpPr>
        <p:spPr>
          <a:xfrm>
            <a:off x="2318040" y="3236400"/>
            <a:ext cx="206280" cy="206280"/>
          </a:xfrm>
          <a:custGeom>
            <a:avLst/>
            <a:gdLst/>
            <a:ahLst/>
            <a:rect l="l" t="t" r="r" b="b"/>
            <a:pathLst>
              <a:path w="1740762" h="1740760">
                <a:moveTo>
                  <a:pt x="870381" y="422211"/>
                </a:moveTo>
                <a:cubicBezTo>
                  <a:pt x="622864" y="422211"/>
                  <a:pt x="422212" y="622863"/>
                  <a:pt x="422212" y="870380"/>
                </a:cubicBezTo>
                <a:cubicBezTo>
                  <a:pt x="422212" y="1117897"/>
                  <a:pt x="622864" y="1318549"/>
                  <a:pt x="870381" y="1318549"/>
                </a:cubicBezTo>
                <a:cubicBezTo>
                  <a:pt x="1117898" y="1318549"/>
                  <a:pt x="1318550" y="1117897"/>
                  <a:pt x="1318550" y="870380"/>
                </a:cubicBezTo>
                <a:cubicBezTo>
                  <a:pt x="1318550" y="622863"/>
                  <a:pt x="1117898" y="422211"/>
                  <a:pt x="870381" y="422211"/>
                </a:cubicBezTo>
                <a:close/>
                <a:moveTo>
                  <a:pt x="785261" y="0"/>
                </a:moveTo>
                <a:lnTo>
                  <a:pt x="955501" y="0"/>
                </a:lnTo>
                <a:lnTo>
                  <a:pt x="955501" y="134329"/>
                </a:lnTo>
                <a:lnTo>
                  <a:pt x="1014988" y="143408"/>
                </a:lnTo>
                <a:lnTo>
                  <a:pt x="1073317" y="158020"/>
                </a:lnTo>
                <a:lnTo>
                  <a:pt x="1124821" y="33680"/>
                </a:lnTo>
                <a:lnTo>
                  <a:pt x="1282102" y="98828"/>
                </a:lnTo>
                <a:lnTo>
                  <a:pt x="1229998" y="224619"/>
                </a:lnTo>
                <a:lnTo>
                  <a:pt x="1250218" y="235760"/>
                </a:lnTo>
                <a:cubicBezTo>
                  <a:pt x="1276992" y="252029"/>
                  <a:pt x="1302655" y="269943"/>
                  <a:pt x="1327066" y="289364"/>
                </a:cubicBezTo>
                <a:lnTo>
                  <a:pt x="1329143" y="291241"/>
                </a:lnTo>
                <a:lnTo>
                  <a:pt x="1425645" y="194739"/>
                </a:lnTo>
                <a:lnTo>
                  <a:pt x="1546022" y="315117"/>
                </a:lnTo>
                <a:lnTo>
                  <a:pt x="1448558" y="412582"/>
                </a:lnTo>
                <a:lnTo>
                  <a:pt x="1457388" y="422838"/>
                </a:lnTo>
                <a:lnTo>
                  <a:pt x="1514167" y="511583"/>
                </a:lnTo>
                <a:lnTo>
                  <a:pt x="1641935" y="458659"/>
                </a:lnTo>
                <a:lnTo>
                  <a:pt x="1707082" y="615941"/>
                </a:lnTo>
                <a:lnTo>
                  <a:pt x="1579247" y="668892"/>
                </a:lnTo>
                <a:lnTo>
                  <a:pt x="1584835" y="687711"/>
                </a:lnTo>
                <a:cubicBezTo>
                  <a:pt x="1592232" y="716929"/>
                  <a:pt x="1597895" y="746838"/>
                  <a:pt x="1601709" y="777321"/>
                </a:cubicBezTo>
                <a:lnTo>
                  <a:pt x="1602202" y="785260"/>
                </a:lnTo>
                <a:lnTo>
                  <a:pt x="1740762" y="785260"/>
                </a:lnTo>
                <a:lnTo>
                  <a:pt x="1740762" y="955500"/>
                </a:lnTo>
                <a:lnTo>
                  <a:pt x="1602244" y="955500"/>
                </a:lnTo>
                <a:lnTo>
                  <a:pt x="1592412" y="1019928"/>
                </a:lnTo>
                <a:lnTo>
                  <a:pt x="1579385" y="1071925"/>
                </a:lnTo>
                <a:lnTo>
                  <a:pt x="1707082" y="1124819"/>
                </a:lnTo>
                <a:lnTo>
                  <a:pt x="1641935" y="1282101"/>
                </a:lnTo>
                <a:lnTo>
                  <a:pt x="1514336" y="1229247"/>
                </a:lnTo>
                <a:lnTo>
                  <a:pt x="1500059" y="1255158"/>
                </a:lnTo>
                <a:lnTo>
                  <a:pt x="1448892" y="1328512"/>
                </a:lnTo>
                <a:lnTo>
                  <a:pt x="1546022" y="1425643"/>
                </a:lnTo>
                <a:lnTo>
                  <a:pt x="1425645" y="1546021"/>
                </a:lnTo>
                <a:lnTo>
                  <a:pt x="1328549" y="1448925"/>
                </a:lnTo>
                <a:lnTo>
                  <a:pt x="1312981" y="1462328"/>
                </a:lnTo>
                <a:lnTo>
                  <a:pt x="1229762" y="1515571"/>
                </a:lnTo>
                <a:lnTo>
                  <a:pt x="1282102" y="1641932"/>
                </a:lnTo>
                <a:lnTo>
                  <a:pt x="1124821" y="1707080"/>
                </a:lnTo>
                <a:lnTo>
                  <a:pt x="1073151" y="1582339"/>
                </a:lnTo>
                <a:lnTo>
                  <a:pt x="1048108" y="1589775"/>
                </a:lnTo>
                <a:cubicBezTo>
                  <a:pt x="1018890" y="1597172"/>
                  <a:pt x="988981" y="1602835"/>
                  <a:pt x="958498" y="1606649"/>
                </a:cubicBezTo>
                <a:lnTo>
                  <a:pt x="955501" y="1606835"/>
                </a:lnTo>
                <a:lnTo>
                  <a:pt x="955501" y="1740760"/>
                </a:lnTo>
                <a:lnTo>
                  <a:pt x="785261" y="1740760"/>
                </a:lnTo>
                <a:lnTo>
                  <a:pt x="785261" y="1607939"/>
                </a:lnTo>
                <a:lnTo>
                  <a:pt x="715891" y="1597352"/>
                </a:lnTo>
                <a:lnTo>
                  <a:pt x="666516" y="1584982"/>
                </a:lnTo>
                <a:lnTo>
                  <a:pt x="615942" y="1707080"/>
                </a:lnTo>
                <a:lnTo>
                  <a:pt x="458661" y="1641932"/>
                </a:lnTo>
                <a:lnTo>
                  <a:pt x="508928" y="1520575"/>
                </a:lnTo>
                <a:lnTo>
                  <a:pt x="480660" y="1504999"/>
                </a:lnTo>
                <a:lnTo>
                  <a:pt x="407307" y="1453832"/>
                </a:lnTo>
                <a:lnTo>
                  <a:pt x="315118" y="1546021"/>
                </a:lnTo>
                <a:lnTo>
                  <a:pt x="194740" y="1425643"/>
                </a:lnTo>
                <a:lnTo>
                  <a:pt x="286894" y="1333489"/>
                </a:lnTo>
                <a:lnTo>
                  <a:pt x="273491" y="1317922"/>
                </a:lnTo>
                <a:lnTo>
                  <a:pt x="218783" y="1232414"/>
                </a:lnTo>
                <a:lnTo>
                  <a:pt x="98828" y="1282101"/>
                </a:lnTo>
                <a:lnTo>
                  <a:pt x="33680" y="1124819"/>
                </a:lnTo>
                <a:lnTo>
                  <a:pt x="152714" y="1075514"/>
                </a:lnTo>
                <a:lnTo>
                  <a:pt x="146043" y="1053048"/>
                </a:lnTo>
                <a:cubicBezTo>
                  <a:pt x="138647" y="1023830"/>
                  <a:pt x="132984" y="993922"/>
                  <a:pt x="129170" y="963438"/>
                </a:cubicBezTo>
                <a:lnTo>
                  <a:pt x="128677" y="955500"/>
                </a:lnTo>
                <a:lnTo>
                  <a:pt x="0" y="955500"/>
                </a:lnTo>
                <a:lnTo>
                  <a:pt x="0" y="785260"/>
                </a:lnTo>
                <a:lnTo>
                  <a:pt x="128814" y="785260"/>
                </a:lnTo>
                <a:lnTo>
                  <a:pt x="134981" y="739025"/>
                </a:lnTo>
                <a:cubicBezTo>
                  <a:pt x="138313" y="720372"/>
                  <a:pt x="142341" y="701961"/>
                  <a:pt x="147040" y="683819"/>
                </a:cubicBezTo>
                <a:lnTo>
                  <a:pt x="152622" y="665208"/>
                </a:lnTo>
                <a:lnTo>
                  <a:pt x="33680" y="615940"/>
                </a:lnTo>
                <a:lnTo>
                  <a:pt x="98828" y="458659"/>
                </a:lnTo>
                <a:lnTo>
                  <a:pt x="219054" y="508459"/>
                </a:lnTo>
                <a:lnTo>
                  <a:pt x="264199" y="435381"/>
                </a:lnTo>
                <a:lnTo>
                  <a:pt x="286732" y="407109"/>
                </a:lnTo>
                <a:lnTo>
                  <a:pt x="194740" y="315117"/>
                </a:lnTo>
                <a:lnTo>
                  <a:pt x="315118" y="194739"/>
                </a:lnTo>
                <a:lnTo>
                  <a:pt x="407197" y="286817"/>
                </a:lnTo>
                <a:lnTo>
                  <a:pt x="460791" y="248268"/>
                </a:lnTo>
                <a:lnTo>
                  <a:pt x="508858" y="220014"/>
                </a:lnTo>
                <a:lnTo>
                  <a:pt x="458661" y="98828"/>
                </a:lnTo>
                <a:lnTo>
                  <a:pt x="615942" y="33679"/>
                </a:lnTo>
                <a:lnTo>
                  <a:pt x="666597" y="155970"/>
                </a:lnTo>
                <a:lnTo>
                  <a:pt x="715891" y="143408"/>
                </a:lnTo>
                <a:lnTo>
                  <a:pt x="785261" y="13282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3" name="CustomShape 164"/>
          <p:cNvSpPr/>
          <p:nvPr/>
        </p:nvSpPr>
        <p:spPr>
          <a:xfrm>
            <a:off x="2501640" y="3182400"/>
            <a:ext cx="154080" cy="154080"/>
          </a:xfrm>
          <a:custGeom>
            <a:avLst/>
            <a:gdLst/>
            <a:ahLst/>
            <a:rect l="l" t="t" r="r" b="b"/>
            <a:pathLst>
              <a:path w="1740762" h="1740760">
                <a:moveTo>
                  <a:pt x="870381" y="422211"/>
                </a:moveTo>
                <a:cubicBezTo>
                  <a:pt x="622864" y="422211"/>
                  <a:pt x="422212" y="622863"/>
                  <a:pt x="422212" y="870380"/>
                </a:cubicBezTo>
                <a:cubicBezTo>
                  <a:pt x="422212" y="1117897"/>
                  <a:pt x="622864" y="1318549"/>
                  <a:pt x="870381" y="1318549"/>
                </a:cubicBezTo>
                <a:cubicBezTo>
                  <a:pt x="1117898" y="1318549"/>
                  <a:pt x="1318550" y="1117897"/>
                  <a:pt x="1318550" y="870380"/>
                </a:cubicBezTo>
                <a:cubicBezTo>
                  <a:pt x="1318550" y="622863"/>
                  <a:pt x="1117898" y="422211"/>
                  <a:pt x="870381" y="422211"/>
                </a:cubicBezTo>
                <a:close/>
                <a:moveTo>
                  <a:pt x="785261" y="0"/>
                </a:moveTo>
                <a:lnTo>
                  <a:pt x="955501" y="0"/>
                </a:lnTo>
                <a:lnTo>
                  <a:pt x="955501" y="134329"/>
                </a:lnTo>
                <a:lnTo>
                  <a:pt x="1014988" y="143408"/>
                </a:lnTo>
                <a:lnTo>
                  <a:pt x="1073317" y="158020"/>
                </a:lnTo>
                <a:lnTo>
                  <a:pt x="1124821" y="33680"/>
                </a:lnTo>
                <a:lnTo>
                  <a:pt x="1282102" y="98828"/>
                </a:lnTo>
                <a:lnTo>
                  <a:pt x="1229998" y="224619"/>
                </a:lnTo>
                <a:lnTo>
                  <a:pt x="1250218" y="235760"/>
                </a:lnTo>
                <a:cubicBezTo>
                  <a:pt x="1276992" y="252029"/>
                  <a:pt x="1302655" y="269943"/>
                  <a:pt x="1327066" y="289364"/>
                </a:cubicBezTo>
                <a:lnTo>
                  <a:pt x="1329143" y="291241"/>
                </a:lnTo>
                <a:lnTo>
                  <a:pt x="1425645" y="194739"/>
                </a:lnTo>
                <a:lnTo>
                  <a:pt x="1546022" y="315117"/>
                </a:lnTo>
                <a:lnTo>
                  <a:pt x="1448558" y="412582"/>
                </a:lnTo>
                <a:lnTo>
                  <a:pt x="1457388" y="422838"/>
                </a:lnTo>
                <a:lnTo>
                  <a:pt x="1514167" y="511583"/>
                </a:lnTo>
                <a:lnTo>
                  <a:pt x="1641935" y="458659"/>
                </a:lnTo>
                <a:lnTo>
                  <a:pt x="1707082" y="615941"/>
                </a:lnTo>
                <a:lnTo>
                  <a:pt x="1579247" y="668892"/>
                </a:lnTo>
                <a:lnTo>
                  <a:pt x="1584835" y="687711"/>
                </a:lnTo>
                <a:cubicBezTo>
                  <a:pt x="1592232" y="716929"/>
                  <a:pt x="1597895" y="746838"/>
                  <a:pt x="1601709" y="777321"/>
                </a:cubicBezTo>
                <a:lnTo>
                  <a:pt x="1602202" y="785260"/>
                </a:lnTo>
                <a:lnTo>
                  <a:pt x="1740762" y="785260"/>
                </a:lnTo>
                <a:lnTo>
                  <a:pt x="1740762" y="955500"/>
                </a:lnTo>
                <a:lnTo>
                  <a:pt x="1602244" y="955500"/>
                </a:lnTo>
                <a:lnTo>
                  <a:pt x="1592412" y="1019928"/>
                </a:lnTo>
                <a:lnTo>
                  <a:pt x="1579385" y="1071925"/>
                </a:lnTo>
                <a:lnTo>
                  <a:pt x="1707082" y="1124819"/>
                </a:lnTo>
                <a:lnTo>
                  <a:pt x="1641935" y="1282101"/>
                </a:lnTo>
                <a:lnTo>
                  <a:pt x="1514336" y="1229247"/>
                </a:lnTo>
                <a:lnTo>
                  <a:pt x="1500059" y="1255158"/>
                </a:lnTo>
                <a:lnTo>
                  <a:pt x="1448892" y="1328512"/>
                </a:lnTo>
                <a:lnTo>
                  <a:pt x="1546022" y="1425643"/>
                </a:lnTo>
                <a:lnTo>
                  <a:pt x="1425645" y="1546021"/>
                </a:lnTo>
                <a:lnTo>
                  <a:pt x="1328549" y="1448925"/>
                </a:lnTo>
                <a:lnTo>
                  <a:pt x="1312981" y="1462328"/>
                </a:lnTo>
                <a:lnTo>
                  <a:pt x="1229762" y="1515571"/>
                </a:lnTo>
                <a:lnTo>
                  <a:pt x="1282102" y="1641932"/>
                </a:lnTo>
                <a:lnTo>
                  <a:pt x="1124821" y="1707080"/>
                </a:lnTo>
                <a:lnTo>
                  <a:pt x="1073151" y="1582339"/>
                </a:lnTo>
                <a:lnTo>
                  <a:pt x="1048108" y="1589775"/>
                </a:lnTo>
                <a:cubicBezTo>
                  <a:pt x="1018890" y="1597172"/>
                  <a:pt x="988981" y="1602835"/>
                  <a:pt x="958498" y="1606649"/>
                </a:cubicBezTo>
                <a:lnTo>
                  <a:pt x="955501" y="1606835"/>
                </a:lnTo>
                <a:lnTo>
                  <a:pt x="955501" y="1740760"/>
                </a:lnTo>
                <a:lnTo>
                  <a:pt x="785261" y="1740760"/>
                </a:lnTo>
                <a:lnTo>
                  <a:pt x="785261" y="1607939"/>
                </a:lnTo>
                <a:lnTo>
                  <a:pt x="715891" y="1597352"/>
                </a:lnTo>
                <a:lnTo>
                  <a:pt x="666516" y="1584982"/>
                </a:lnTo>
                <a:lnTo>
                  <a:pt x="615942" y="1707080"/>
                </a:lnTo>
                <a:lnTo>
                  <a:pt x="458661" y="1641932"/>
                </a:lnTo>
                <a:lnTo>
                  <a:pt x="508928" y="1520575"/>
                </a:lnTo>
                <a:lnTo>
                  <a:pt x="480660" y="1504999"/>
                </a:lnTo>
                <a:lnTo>
                  <a:pt x="407307" y="1453832"/>
                </a:lnTo>
                <a:lnTo>
                  <a:pt x="315118" y="1546021"/>
                </a:lnTo>
                <a:lnTo>
                  <a:pt x="194740" y="1425643"/>
                </a:lnTo>
                <a:lnTo>
                  <a:pt x="286894" y="1333489"/>
                </a:lnTo>
                <a:lnTo>
                  <a:pt x="273491" y="1317922"/>
                </a:lnTo>
                <a:lnTo>
                  <a:pt x="218783" y="1232414"/>
                </a:lnTo>
                <a:lnTo>
                  <a:pt x="98828" y="1282101"/>
                </a:lnTo>
                <a:lnTo>
                  <a:pt x="33680" y="1124819"/>
                </a:lnTo>
                <a:lnTo>
                  <a:pt x="152714" y="1075514"/>
                </a:lnTo>
                <a:lnTo>
                  <a:pt x="146043" y="1053048"/>
                </a:lnTo>
                <a:cubicBezTo>
                  <a:pt x="138647" y="1023830"/>
                  <a:pt x="132984" y="993922"/>
                  <a:pt x="129170" y="963438"/>
                </a:cubicBezTo>
                <a:lnTo>
                  <a:pt x="128677" y="955500"/>
                </a:lnTo>
                <a:lnTo>
                  <a:pt x="0" y="955500"/>
                </a:lnTo>
                <a:lnTo>
                  <a:pt x="0" y="785260"/>
                </a:lnTo>
                <a:lnTo>
                  <a:pt x="128814" y="785260"/>
                </a:lnTo>
                <a:lnTo>
                  <a:pt x="134981" y="739025"/>
                </a:lnTo>
                <a:cubicBezTo>
                  <a:pt x="138313" y="720372"/>
                  <a:pt x="142341" y="701961"/>
                  <a:pt x="147040" y="683819"/>
                </a:cubicBezTo>
                <a:lnTo>
                  <a:pt x="152622" y="665208"/>
                </a:lnTo>
                <a:lnTo>
                  <a:pt x="33680" y="615940"/>
                </a:lnTo>
                <a:lnTo>
                  <a:pt x="98828" y="458659"/>
                </a:lnTo>
                <a:lnTo>
                  <a:pt x="219054" y="508459"/>
                </a:lnTo>
                <a:lnTo>
                  <a:pt x="264199" y="435381"/>
                </a:lnTo>
                <a:lnTo>
                  <a:pt x="286732" y="407109"/>
                </a:lnTo>
                <a:lnTo>
                  <a:pt x="194740" y="315117"/>
                </a:lnTo>
                <a:lnTo>
                  <a:pt x="315118" y="194739"/>
                </a:lnTo>
                <a:lnTo>
                  <a:pt x="407197" y="286817"/>
                </a:lnTo>
                <a:lnTo>
                  <a:pt x="460791" y="248268"/>
                </a:lnTo>
                <a:lnTo>
                  <a:pt x="508858" y="220014"/>
                </a:lnTo>
                <a:lnTo>
                  <a:pt x="458661" y="98828"/>
                </a:lnTo>
                <a:lnTo>
                  <a:pt x="615942" y="33679"/>
                </a:lnTo>
                <a:lnTo>
                  <a:pt x="666597" y="155970"/>
                </a:lnTo>
                <a:lnTo>
                  <a:pt x="715891" y="143408"/>
                </a:lnTo>
                <a:lnTo>
                  <a:pt x="785261" y="132820"/>
                </a:lnTo>
                <a:close/>
              </a:path>
            </a:pathLst>
          </a:custGeom>
          <a:solidFill>
            <a:srgbClr val="0065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4" name="CustomShape 165"/>
          <p:cNvSpPr/>
          <p:nvPr/>
        </p:nvSpPr>
        <p:spPr>
          <a:xfrm>
            <a:off x="2276640" y="2916000"/>
            <a:ext cx="165240" cy="165240"/>
          </a:xfrm>
          <a:custGeom>
            <a:avLst/>
            <a:gdLst/>
            <a:ahLst/>
            <a:rect l="l" t="t" r="r" b="b"/>
            <a:pathLst>
              <a:path w="625779" h="625780">
                <a:moveTo>
                  <a:pt x="564580" y="0"/>
                </a:moveTo>
                <a:lnTo>
                  <a:pt x="625779" y="0"/>
                </a:lnTo>
                <a:lnTo>
                  <a:pt x="625779" y="303558"/>
                </a:lnTo>
                <a:cubicBezTo>
                  <a:pt x="447821" y="303558"/>
                  <a:pt x="303558" y="447821"/>
                  <a:pt x="303558" y="625779"/>
                </a:cubicBezTo>
                <a:lnTo>
                  <a:pt x="303559" y="625780"/>
                </a:lnTo>
                <a:lnTo>
                  <a:pt x="0" y="625780"/>
                </a:lnTo>
                <a:lnTo>
                  <a:pt x="0" y="564580"/>
                </a:lnTo>
                <a:lnTo>
                  <a:pt x="92614" y="564580"/>
                </a:lnTo>
                <a:lnTo>
                  <a:pt x="97048" y="531339"/>
                </a:lnTo>
                <a:cubicBezTo>
                  <a:pt x="99443" y="517928"/>
                  <a:pt x="102339" y="504691"/>
                  <a:pt x="105718" y="491647"/>
                </a:cubicBezTo>
                <a:lnTo>
                  <a:pt x="109731" y="478266"/>
                </a:lnTo>
                <a:lnTo>
                  <a:pt x="24215" y="442844"/>
                </a:lnTo>
                <a:lnTo>
                  <a:pt x="71055" y="329763"/>
                </a:lnTo>
                <a:lnTo>
                  <a:pt x="157494" y="365568"/>
                </a:lnTo>
                <a:lnTo>
                  <a:pt x="189952" y="313027"/>
                </a:lnTo>
                <a:lnTo>
                  <a:pt x="206152" y="292700"/>
                </a:lnTo>
                <a:lnTo>
                  <a:pt x="140013" y="226560"/>
                </a:lnTo>
                <a:lnTo>
                  <a:pt x="226561" y="140012"/>
                </a:lnTo>
                <a:lnTo>
                  <a:pt x="292763" y="206214"/>
                </a:lnTo>
                <a:lnTo>
                  <a:pt x="331296" y="178498"/>
                </a:lnTo>
                <a:lnTo>
                  <a:pt x="365854" y="158184"/>
                </a:lnTo>
                <a:lnTo>
                  <a:pt x="329764" y="71055"/>
                </a:lnTo>
                <a:lnTo>
                  <a:pt x="442845" y="24214"/>
                </a:lnTo>
                <a:lnTo>
                  <a:pt x="479264" y="112138"/>
                </a:lnTo>
                <a:lnTo>
                  <a:pt x="514705" y="103106"/>
                </a:lnTo>
                <a:lnTo>
                  <a:pt x="564580" y="95494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5" name="CustomShape 166"/>
          <p:cNvSpPr/>
          <p:nvPr/>
        </p:nvSpPr>
        <p:spPr>
          <a:xfrm rot="5400000">
            <a:off x="2442240" y="2916000"/>
            <a:ext cx="165240" cy="165240"/>
          </a:xfrm>
          <a:custGeom>
            <a:avLst/>
            <a:gdLst/>
            <a:ahLst/>
            <a:rect l="l" t="t" r="r" b="b"/>
            <a:pathLst>
              <a:path w="625779" h="625780">
                <a:moveTo>
                  <a:pt x="564580" y="0"/>
                </a:moveTo>
                <a:lnTo>
                  <a:pt x="625779" y="0"/>
                </a:lnTo>
                <a:lnTo>
                  <a:pt x="625779" y="303558"/>
                </a:lnTo>
                <a:cubicBezTo>
                  <a:pt x="447821" y="303558"/>
                  <a:pt x="303558" y="447821"/>
                  <a:pt x="303558" y="625779"/>
                </a:cubicBezTo>
                <a:lnTo>
                  <a:pt x="303559" y="625780"/>
                </a:lnTo>
                <a:lnTo>
                  <a:pt x="0" y="625780"/>
                </a:lnTo>
                <a:lnTo>
                  <a:pt x="0" y="564580"/>
                </a:lnTo>
                <a:lnTo>
                  <a:pt x="92614" y="564580"/>
                </a:lnTo>
                <a:lnTo>
                  <a:pt x="97048" y="531339"/>
                </a:lnTo>
                <a:cubicBezTo>
                  <a:pt x="99443" y="517928"/>
                  <a:pt x="102339" y="504691"/>
                  <a:pt x="105718" y="491647"/>
                </a:cubicBezTo>
                <a:lnTo>
                  <a:pt x="109731" y="478266"/>
                </a:lnTo>
                <a:lnTo>
                  <a:pt x="24215" y="442844"/>
                </a:lnTo>
                <a:lnTo>
                  <a:pt x="71055" y="329763"/>
                </a:lnTo>
                <a:lnTo>
                  <a:pt x="157494" y="365568"/>
                </a:lnTo>
                <a:lnTo>
                  <a:pt x="189952" y="313027"/>
                </a:lnTo>
                <a:lnTo>
                  <a:pt x="206152" y="292700"/>
                </a:lnTo>
                <a:lnTo>
                  <a:pt x="140013" y="226560"/>
                </a:lnTo>
                <a:lnTo>
                  <a:pt x="226561" y="140012"/>
                </a:lnTo>
                <a:lnTo>
                  <a:pt x="292763" y="206214"/>
                </a:lnTo>
                <a:lnTo>
                  <a:pt x="331296" y="178498"/>
                </a:lnTo>
                <a:lnTo>
                  <a:pt x="365854" y="158184"/>
                </a:lnTo>
                <a:lnTo>
                  <a:pt x="329764" y="71055"/>
                </a:lnTo>
                <a:lnTo>
                  <a:pt x="442845" y="24214"/>
                </a:lnTo>
                <a:lnTo>
                  <a:pt x="479264" y="112138"/>
                </a:lnTo>
                <a:lnTo>
                  <a:pt x="514705" y="103106"/>
                </a:lnTo>
                <a:lnTo>
                  <a:pt x="564580" y="95494"/>
                </a:lnTo>
                <a:close/>
              </a:path>
            </a:pathLst>
          </a:custGeom>
          <a:solidFill>
            <a:srgbClr val="0065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6" name="CustomShape 167"/>
          <p:cNvSpPr/>
          <p:nvPr/>
        </p:nvSpPr>
        <p:spPr>
          <a:xfrm rot="10800000">
            <a:off x="2607480" y="3246840"/>
            <a:ext cx="165240" cy="165240"/>
          </a:xfrm>
          <a:custGeom>
            <a:avLst/>
            <a:gdLst/>
            <a:ahLst/>
            <a:rect l="l" t="t" r="r" b="b"/>
            <a:pathLst>
              <a:path w="625779" h="625780">
                <a:moveTo>
                  <a:pt x="564580" y="0"/>
                </a:moveTo>
                <a:lnTo>
                  <a:pt x="625779" y="0"/>
                </a:lnTo>
                <a:lnTo>
                  <a:pt x="625779" y="303558"/>
                </a:lnTo>
                <a:cubicBezTo>
                  <a:pt x="447821" y="303558"/>
                  <a:pt x="303558" y="447821"/>
                  <a:pt x="303558" y="625779"/>
                </a:cubicBezTo>
                <a:lnTo>
                  <a:pt x="303559" y="625780"/>
                </a:lnTo>
                <a:lnTo>
                  <a:pt x="0" y="625780"/>
                </a:lnTo>
                <a:lnTo>
                  <a:pt x="0" y="564580"/>
                </a:lnTo>
                <a:lnTo>
                  <a:pt x="92614" y="564580"/>
                </a:lnTo>
                <a:lnTo>
                  <a:pt x="97048" y="531339"/>
                </a:lnTo>
                <a:cubicBezTo>
                  <a:pt x="99443" y="517928"/>
                  <a:pt x="102339" y="504691"/>
                  <a:pt x="105718" y="491647"/>
                </a:cubicBezTo>
                <a:lnTo>
                  <a:pt x="109731" y="478266"/>
                </a:lnTo>
                <a:lnTo>
                  <a:pt x="24215" y="442844"/>
                </a:lnTo>
                <a:lnTo>
                  <a:pt x="71055" y="329763"/>
                </a:lnTo>
                <a:lnTo>
                  <a:pt x="157494" y="365568"/>
                </a:lnTo>
                <a:lnTo>
                  <a:pt x="189952" y="313027"/>
                </a:lnTo>
                <a:lnTo>
                  <a:pt x="206152" y="292700"/>
                </a:lnTo>
                <a:lnTo>
                  <a:pt x="140013" y="226560"/>
                </a:lnTo>
                <a:lnTo>
                  <a:pt x="226561" y="140012"/>
                </a:lnTo>
                <a:lnTo>
                  <a:pt x="292763" y="206214"/>
                </a:lnTo>
                <a:lnTo>
                  <a:pt x="331296" y="178498"/>
                </a:lnTo>
                <a:lnTo>
                  <a:pt x="365854" y="158184"/>
                </a:lnTo>
                <a:lnTo>
                  <a:pt x="329764" y="71055"/>
                </a:lnTo>
                <a:lnTo>
                  <a:pt x="442845" y="24214"/>
                </a:lnTo>
                <a:lnTo>
                  <a:pt x="479264" y="112138"/>
                </a:lnTo>
                <a:lnTo>
                  <a:pt x="514705" y="103106"/>
                </a:lnTo>
                <a:lnTo>
                  <a:pt x="564580" y="95494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7" name="CustomShape 168"/>
          <p:cNvSpPr/>
          <p:nvPr/>
        </p:nvSpPr>
        <p:spPr>
          <a:xfrm rot="16200000">
            <a:off x="2276640" y="3081600"/>
            <a:ext cx="165240" cy="165240"/>
          </a:xfrm>
          <a:custGeom>
            <a:avLst/>
            <a:gdLst/>
            <a:ahLst/>
            <a:rect l="l" t="t" r="r" b="b"/>
            <a:pathLst>
              <a:path w="625779" h="625780">
                <a:moveTo>
                  <a:pt x="564580" y="0"/>
                </a:moveTo>
                <a:lnTo>
                  <a:pt x="625779" y="0"/>
                </a:lnTo>
                <a:lnTo>
                  <a:pt x="625779" y="303558"/>
                </a:lnTo>
                <a:cubicBezTo>
                  <a:pt x="447821" y="303558"/>
                  <a:pt x="303558" y="447821"/>
                  <a:pt x="303558" y="625779"/>
                </a:cubicBezTo>
                <a:lnTo>
                  <a:pt x="303559" y="625780"/>
                </a:lnTo>
                <a:lnTo>
                  <a:pt x="0" y="625780"/>
                </a:lnTo>
                <a:lnTo>
                  <a:pt x="0" y="564580"/>
                </a:lnTo>
                <a:lnTo>
                  <a:pt x="92614" y="564580"/>
                </a:lnTo>
                <a:lnTo>
                  <a:pt x="97048" y="531339"/>
                </a:lnTo>
                <a:cubicBezTo>
                  <a:pt x="99443" y="517928"/>
                  <a:pt x="102339" y="504691"/>
                  <a:pt x="105718" y="491647"/>
                </a:cubicBezTo>
                <a:lnTo>
                  <a:pt x="109731" y="478266"/>
                </a:lnTo>
                <a:lnTo>
                  <a:pt x="24215" y="442844"/>
                </a:lnTo>
                <a:lnTo>
                  <a:pt x="71055" y="329763"/>
                </a:lnTo>
                <a:lnTo>
                  <a:pt x="157494" y="365568"/>
                </a:lnTo>
                <a:lnTo>
                  <a:pt x="189952" y="313027"/>
                </a:lnTo>
                <a:lnTo>
                  <a:pt x="206152" y="292700"/>
                </a:lnTo>
                <a:lnTo>
                  <a:pt x="140013" y="226560"/>
                </a:lnTo>
                <a:lnTo>
                  <a:pt x="226561" y="140012"/>
                </a:lnTo>
                <a:lnTo>
                  <a:pt x="292763" y="206214"/>
                </a:lnTo>
                <a:lnTo>
                  <a:pt x="331296" y="178498"/>
                </a:lnTo>
                <a:lnTo>
                  <a:pt x="365854" y="158184"/>
                </a:lnTo>
                <a:lnTo>
                  <a:pt x="329764" y="71055"/>
                </a:lnTo>
                <a:lnTo>
                  <a:pt x="442845" y="24214"/>
                </a:lnTo>
                <a:lnTo>
                  <a:pt x="479264" y="112138"/>
                </a:lnTo>
                <a:lnTo>
                  <a:pt x="514705" y="103106"/>
                </a:lnTo>
                <a:lnTo>
                  <a:pt x="564580" y="95494"/>
                </a:lnTo>
                <a:close/>
              </a:path>
            </a:pathLst>
          </a:custGeom>
          <a:solidFill>
            <a:srgbClr val="0065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8" name="CustomShape 169"/>
          <p:cNvSpPr/>
          <p:nvPr/>
        </p:nvSpPr>
        <p:spPr>
          <a:xfrm rot="1860000">
            <a:off x="2463480" y="3175920"/>
            <a:ext cx="8640" cy="864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9" name="CustomShape 170"/>
          <p:cNvSpPr/>
          <p:nvPr/>
        </p:nvSpPr>
        <p:spPr>
          <a:xfrm>
            <a:off x="6544800" y="3465360"/>
            <a:ext cx="244800" cy="954360"/>
          </a:xfrm>
          <a:prstGeom prst="rect">
            <a:avLst/>
          </a:prstGeom>
          <a:solidFill>
            <a:srgbClr val="0065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60" name="图片 15" descr=""/>
          <p:cNvPicPr/>
          <p:nvPr/>
        </p:nvPicPr>
        <p:blipFill>
          <a:blip r:embed="rId2"/>
          <a:srcRect l="0" t="55877" r="0" b="0"/>
          <a:stretch/>
        </p:blipFill>
        <p:spPr>
          <a:xfrm>
            <a:off x="3349800" y="4420080"/>
            <a:ext cx="3498120" cy="216360"/>
          </a:xfrm>
          <a:prstGeom prst="rect">
            <a:avLst/>
          </a:prstGeom>
          <a:ln>
            <a:noFill/>
          </a:ln>
        </p:spPr>
      </p:pic>
      <p:sp>
        <p:nvSpPr>
          <p:cNvPr id="1061" name="CustomShape 171"/>
          <p:cNvSpPr/>
          <p:nvPr/>
        </p:nvSpPr>
        <p:spPr>
          <a:xfrm>
            <a:off x="3742560" y="3755160"/>
            <a:ext cx="372240" cy="372240"/>
          </a:xfrm>
          <a:prstGeom prst="ellipse">
            <a:avLst/>
          </a:prstGeom>
          <a:solidFill>
            <a:srgbClr val="0065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2" name="CustomShape 172"/>
          <p:cNvSpPr/>
          <p:nvPr/>
        </p:nvSpPr>
        <p:spPr>
          <a:xfrm>
            <a:off x="3551760" y="3776040"/>
            <a:ext cx="772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Kartika"/>
                <a:ea typeface="LiHei Pro"/>
              </a:rPr>
              <a:t>03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3" name="CustomShape 173"/>
          <p:cNvSpPr/>
          <p:nvPr/>
        </p:nvSpPr>
        <p:spPr>
          <a:xfrm>
            <a:off x="4398480" y="3633840"/>
            <a:ext cx="180864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网络诊断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4" name="CustomShape 174"/>
          <p:cNvSpPr/>
          <p:nvPr/>
        </p:nvSpPr>
        <p:spPr>
          <a:xfrm>
            <a:off x="6545520" y="2541240"/>
            <a:ext cx="244800" cy="924120"/>
          </a:xfrm>
          <a:prstGeom prst="round1Rect">
            <a:avLst>
              <a:gd name="adj" fmla="val 4032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65" name="图片 14" descr=""/>
          <p:cNvPicPr/>
          <p:nvPr/>
        </p:nvPicPr>
        <p:blipFill>
          <a:blip r:embed="rId3"/>
          <a:srcRect l="0" t="55877" r="0" b="0"/>
          <a:stretch/>
        </p:blipFill>
        <p:spPr>
          <a:xfrm>
            <a:off x="3349800" y="3465360"/>
            <a:ext cx="3498120" cy="216360"/>
          </a:xfrm>
          <a:prstGeom prst="rect">
            <a:avLst/>
          </a:prstGeom>
          <a:ln>
            <a:noFill/>
          </a:ln>
        </p:spPr>
      </p:pic>
      <p:sp>
        <p:nvSpPr>
          <p:cNvPr id="1066" name="CustomShape 175"/>
          <p:cNvSpPr/>
          <p:nvPr/>
        </p:nvSpPr>
        <p:spPr>
          <a:xfrm>
            <a:off x="3742560" y="2817000"/>
            <a:ext cx="372240" cy="37224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7" name="CustomShape 176"/>
          <p:cNvSpPr/>
          <p:nvPr/>
        </p:nvSpPr>
        <p:spPr>
          <a:xfrm>
            <a:off x="3555720" y="2851560"/>
            <a:ext cx="772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Kartika"/>
                <a:ea typeface="LiHei Pro"/>
              </a:rPr>
              <a:t>02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8" name="CustomShape 177"/>
          <p:cNvSpPr/>
          <p:nvPr/>
        </p:nvSpPr>
        <p:spPr>
          <a:xfrm>
            <a:off x="4408560" y="2680920"/>
            <a:ext cx="180864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前端展示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9" name="CustomShape 178"/>
          <p:cNvSpPr/>
          <p:nvPr/>
        </p:nvSpPr>
        <p:spPr>
          <a:xfrm flipV="1">
            <a:off x="6544800" y="5374080"/>
            <a:ext cx="244800" cy="954360"/>
          </a:xfrm>
          <a:prstGeom prst="round1Rect">
            <a:avLst>
              <a:gd name="adj" fmla="val 50000"/>
            </a:avLst>
          </a:prstGeom>
          <a:solidFill>
            <a:srgbClr val="0065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0" name="CustomShape 179"/>
          <p:cNvSpPr/>
          <p:nvPr/>
        </p:nvSpPr>
        <p:spPr>
          <a:xfrm>
            <a:off x="3742560" y="5660640"/>
            <a:ext cx="372240" cy="372240"/>
          </a:xfrm>
          <a:prstGeom prst="ellipse">
            <a:avLst/>
          </a:prstGeom>
          <a:solidFill>
            <a:srgbClr val="0065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1" name="CustomShape 180"/>
          <p:cNvSpPr/>
          <p:nvPr/>
        </p:nvSpPr>
        <p:spPr>
          <a:xfrm>
            <a:off x="3557880" y="5695200"/>
            <a:ext cx="772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Kartika"/>
                <a:ea typeface="LiHei Pro"/>
              </a:rPr>
              <a:t>05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2" name="CustomShape 181"/>
          <p:cNvSpPr/>
          <p:nvPr/>
        </p:nvSpPr>
        <p:spPr>
          <a:xfrm>
            <a:off x="4442400" y="5537880"/>
            <a:ext cx="180864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服务器端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3" name="CustomShape 182"/>
          <p:cNvSpPr/>
          <p:nvPr/>
        </p:nvSpPr>
        <p:spPr>
          <a:xfrm>
            <a:off x="6544800" y="4420080"/>
            <a:ext cx="244800" cy="9543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74" name="图片 16" descr=""/>
          <p:cNvPicPr/>
          <p:nvPr/>
        </p:nvPicPr>
        <p:blipFill>
          <a:blip r:embed="rId4"/>
          <a:srcRect l="0" t="55877" r="0" b="0"/>
          <a:stretch/>
        </p:blipFill>
        <p:spPr>
          <a:xfrm>
            <a:off x="3349800" y="5374800"/>
            <a:ext cx="3498120" cy="216360"/>
          </a:xfrm>
          <a:prstGeom prst="rect">
            <a:avLst/>
          </a:prstGeom>
          <a:ln>
            <a:noFill/>
          </a:ln>
        </p:spPr>
      </p:pic>
      <p:sp>
        <p:nvSpPr>
          <p:cNvPr id="1075" name="CustomShape 183"/>
          <p:cNvSpPr/>
          <p:nvPr/>
        </p:nvSpPr>
        <p:spPr>
          <a:xfrm>
            <a:off x="3742560" y="4704480"/>
            <a:ext cx="372240" cy="37224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6" name="CustomShape 184"/>
          <p:cNvSpPr/>
          <p:nvPr/>
        </p:nvSpPr>
        <p:spPr>
          <a:xfrm>
            <a:off x="3544200" y="4741560"/>
            <a:ext cx="772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Kartika"/>
                <a:ea typeface="LiHei Pro"/>
              </a:rPr>
              <a:t>04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7" name="CustomShape 185"/>
          <p:cNvSpPr/>
          <p:nvPr/>
        </p:nvSpPr>
        <p:spPr>
          <a:xfrm>
            <a:off x="4428000" y="4532400"/>
            <a:ext cx="180864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小窗展示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8" name="CustomShape 186"/>
          <p:cNvSpPr/>
          <p:nvPr/>
        </p:nvSpPr>
        <p:spPr>
          <a:xfrm>
            <a:off x="7033320" y="2792520"/>
            <a:ext cx="4269240" cy="69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需要推动前端兄弟帮忙实现错误页的相关支持。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9" name="CustomShape 187"/>
          <p:cNvSpPr/>
          <p:nvPr/>
        </p:nvSpPr>
        <p:spPr>
          <a:xfrm>
            <a:off x="7033320" y="3362400"/>
            <a:ext cx="5158080" cy="14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诊断内容：</a:t>
            </a:r>
            <a:r>
              <a:rPr b="0" lang="en-US" sz="16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pin</a:t>
            </a:r>
            <a:r>
              <a:rPr b="0" lang="en-US" sz="16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检测，</a:t>
            </a:r>
            <a:r>
              <a:rPr b="0" lang="en-US" sz="16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TraceRoute</a:t>
            </a:r>
            <a:r>
              <a:rPr b="0" lang="en-US" sz="16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检测，跨网诊断，防火墙诊断，内网出错诊断，</a:t>
            </a:r>
            <a:r>
              <a:rPr b="0" lang="en-US" sz="16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ssl</a:t>
            </a:r>
            <a:r>
              <a:rPr b="0" lang="en-US" sz="16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错误诊断，缓存错误诊断，换</a:t>
            </a:r>
            <a:r>
              <a:rPr b="0" lang="en-US" sz="16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DNS</a:t>
            </a:r>
            <a:r>
              <a:rPr b="0" lang="en-US" sz="16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握手诊断，无缓存加载恢复，设置</a:t>
            </a:r>
            <a:r>
              <a:rPr b="0" lang="en-US" sz="16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DNS</a:t>
            </a:r>
            <a:r>
              <a:rPr b="0" lang="en-US" sz="16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恢复。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0" name="CustomShape 188"/>
          <p:cNvSpPr/>
          <p:nvPr/>
        </p:nvSpPr>
        <p:spPr>
          <a:xfrm>
            <a:off x="7033320" y="4722840"/>
            <a:ext cx="39524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诊断过程中对话框实时展示诊断结论。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1" name="CustomShape 189"/>
          <p:cNvSpPr/>
          <p:nvPr/>
        </p:nvSpPr>
        <p:spPr>
          <a:xfrm>
            <a:off x="7033320" y="5654160"/>
            <a:ext cx="393480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诊断过程需要服务器端的支持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2" name="CustomShape 190"/>
          <p:cNvSpPr/>
          <p:nvPr/>
        </p:nvSpPr>
        <p:spPr>
          <a:xfrm>
            <a:off x="1668240" y="5204880"/>
            <a:ext cx="16012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网络诊断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83" name="图片 245" descr=""/>
          <p:cNvPicPr/>
          <p:nvPr/>
        </p:nvPicPr>
        <p:blipFill>
          <a:blip r:embed="rId5"/>
          <a:srcRect l="0" t="55877" r="0" b="0"/>
          <a:stretch/>
        </p:blipFill>
        <p:spPr>
          <a:xfrm>
            <a:off x="3349800" y="2606760"/>
            <a:ext cx="3498120" cy="216360"/>
          </a:xfrm>
          <a:prstGeom prst="rect">
            <a:avLst/>
          </a:prstGeom>
          <a:ln>
            <a:noFill/>
          </a:ln>
        </p:spPr>
      </p:pic>
      <p:sp>
        <p:nvSpPr>
          <p:cNvPr id="1084" name="CustomShape 191"/>
          <p:cNvSpPr/>
          <p:nvPr/>
        </p:nvSpPr>
        <p:spPr>
          <a:xfrm>
            <a:off x="7033320" y="1719360"/>
            <a:ext cx="4269240" cy="69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因为技术性比较强，需要跟产品沟通策划方案，以及展示文案。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5" name="CustomShape 192"/>
          <p:cNvSpPr/>
          <p:nvPr/>
        </p:nvSpPr>
        <p:spPr>
          <a:xfrm>
            <a:off x="6543720" y="1765440"/>
            <a:ext cx="244800" cy="837360"/>
          </a:xfrm>
          <a:prstGeom prst="rect">
            <a:avLst/>
          </a:prstGeom>
          <a:solidFill>
            <a:srgbClr val="0065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86" name="图片 254" descr=""/>
          <p:cNvPicPr/>
          <p:nvPr/>
        </p:nvPicPr>
        <p:blipFill>
          <a:blip r:embed="rId6"/>
          <a:srcRect l="0" t="55877" r="0" b="0"/>
          <a:stretch/>
        </p:blipFill>
        <p:spPr>
          <a:xfrm>
            <a:off x="3348720" y="2603160"/>
            <a:ext cx="3498120" cy="216360"/>
          </a:xfrm>
          <a:prstGeom prst="rect">
            <a:avLst/>
          </a:prstGeom>
          <a:ln>
            <a:noFill/>
          </a:ln>
        </p:spPr>
      </p:pic>
      <p:sp>
        <p:nvSpPr>
          <p:cNvPr id="1087" name="CustomShape 193"/>
          <p:cNvSpPr/>
          <p:nvPr/>
        </p:nvSpPr>
        <p:spPr>
          <a:xfrm>
            <a:off x="3741480" y="1937880"/>
            <a:ext cx="372240" cy="372240"/>
          </a:xfrm>
          <a:prstGeom prst="ellipse">
            <a:avLst/>
          </a:prstGeom>
          <a:solidFill>
            <a:srgbClr val="0065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8" name="CustomShape 194"/>
          <p:cNvSpPr/>
          <p:nvPr/>
        </p:nvSpPr>
        <p:spPr>
          <a:xfrm>
            <a:off x="3550320" y="1958760"/>
            <a:ext cx="772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Kartika"/>
                <a:ea typeface="LiHei Pro"/>
              </a:rPr>
              <a:t>01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9" name="CustomShape 195"/>
          <p:cNvSpPr/>
          <p:nvPr/>
        </p:nvSpPr>
        <p:spPr>
          <a:xfrm>
            <a:off x="4397400" y="1816920"/>
            <a:ext cx="180864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产品策划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randomBar dir="vert"/>
  </p:transition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0" name="图片 13" descr=""/>
          <p:cNvPicPr/>
          <p:nvPr/>
        </p:nvPicPr>
        <p:blipFill>
          <a:blip r:embed="rId1"/>
          <a:srcRect l="0" t="0" r="26384" b="78362"/>
          <a:stretch/>
        </p:blipFill>
        <p:spPr>
          <a:xfrm>
            <a:off x="12192120" y="-235800"/>
            <a:ext cx="12192480" cy="1512000"/>
          </a:xfrm>
          <a:prstGeom prst="rect">
            <a:avLst/>
          </a:prstGeom>
          <a:ln>
            <a:noFill/>
          </a:ln>
        </p:spPr>
      </p:pic>
      <p:sp>
        <p:nvSpPr>
          <p:cNvPr id="1091" name="CustomShape 1"/>
          <p:cNvSpPr/>
          <p:nvPr/>
        </p:nvSpPr>
        <p:spPr>
          <a:xfrm>
            <a:off x="267480" y="104760"/>
            <a:ext cx="261936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项目经历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92" name="Picture 2" descr=""/>
          <p:cNvPicPr/>
          <p:nvPr/>
        </p:nvPicPr>
        <p:blipFill>
          <a:blip r:embed="rId2"/>
          <a:stretch/>
        </p:blipFill>
        <p:spPr>
          <a:xfrm>
            <a:off x="352440" y="1353240"/>
            <a:ext cx="2517840" cy="539964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093" name="Picture 3" descr=""/>
          <p:cNvPicPr/>
          <p:nvPr/>
        </p:nvPicPr>
        <p:blipFill>
          <a:blip r:embed="rId3"/>
          <a:stretch/>
        </p:blipFill>
        <p:spPr>
          <a:xfrm>
            <a:off x="9303840" y="1353240"/>
            <a:ext cx="2517840" cy="539964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094" name="Picture 5" descr=""/>
          <p:cNvPicPr/>
          <p:nvPr/>
        </p:nvPicPr>
        <p:blipFill>
          <a:blip r:embed="rId4"/>
          <a:stretch/>
        </p:blipFill>
        <p:spPr>
          <a:xfrm>
            <a:off x="3318120" y="1353240"/>
            <a:ext cx="2517840" cy="539964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095" name="Picture 7" descr=""/>
          <p:cNvPicPr/>
          <p:nvPr/>
        </p:nvPicPr>
        <p:blipFill>
          <a:blip r:embed="rId5"/>
          <a:stretch/>
        </p:blipFill>
        <p:spPr>
          <a:xfrm>
            <a:off x="6312600" y="1353240"/>
            <a:ext cx="2517840" cy="539964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096" name="Picture 6" descr=""/>
          <p:cNvPicPr/>
          <p:nvPr/>
        </p:nvPicPr>
        <p:blipFill>
          <a:blip r:embed="rId6"/>
          <a:stretch/>
        </p:blipFill>
        <p:spPr>
          <a:xfrm>
            <a:off x="6312600" y="1353240"/>
            <a:ext cx="2517840" cy="539964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097" name="Picture 9" descr=""/>
          <p:cNvPicPr/>
          <p:nvPr/>
        </p:nvPicPr>
        <p:blipFill>
          <a:blip r:embed="rId7"/>
          <a:stretch/>
        </p:blipFill>
        <p:spPr>
          <a:xfrm>
            <a:off x="3318120" y="1353240"/>
            <a:ext cx="2517840" cy="539964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098" name="Picture 10" descr=""/>
          <p:cNvPicPr/>
          <p:nvPr/>
        </p:nvPicPr>
        <p:blipFill>
          <a:blip r:embed="rId8"/>
          <a:stretch/>
        </p:blipFill>
        <p:spPr>
          <a:xfrm>
            <a:off x="9303840" y="1353240"/>
            <a:ext cx="2517840" cy="5399640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</p:cSld>
  <p:transition spd="slow">
    <p:blinds dir="vert"/>
  </p:transition>
  <p:timing>
    <p:tnLst>
      <p:par>
        <p:cTn id="69" dur="indefinite" restart="never" nodeType="tmRoot">
          <p:childTnLst>
            <p:seq>
              <p:cTn id="70" dur="indefinite" nodeType="mainSeq">
                <p:childTnLst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16" presetSubtype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outHorizontal)" transition="in">
                                      <p:cBhvr additive="repl">
                                        <p:cTn id="75" dur="5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nodeType="withEffect" fill="hold" presetClass="entr" presetID="16" presetSubtype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outHorizontal)" transition="in">
                                      <p:cBhvr additive="repl">
                                        <p:cTn id="78" dur="5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nodeType="withEffect" fill="hold" presetClass="entr" presetID="16" presetSubtype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outHorizontal)" transition="in">
                                      <p:cBhvr additive="repl">
                                        <p:cTn id="81" dur="500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9" name="图片 13" descr=""/>
          <p:cNvPicPr/>
          <p:nvPr/>
        </p:nvPicPr>
        <p:blipFill>
          <a:blip r:embed="rId1"/>
          <a:srcRect l="0" t="0" r="26384" b="78362"/>
          <a:stretch/>
        </p:blipFill>
        <p:spPr>
          <a:xfrm>
            <a:off x="12192120" y="-235800"/>
            <a:ext cx="12192480" cy="1512000"/>
          </a:xfrm>
          <a:prstGeom prst="rect">
            <a:avLst/>
          </a:prstGeom>
          <a:ln>
            <a:noFill/>
          </a:ln>
        </p:spPr>
      </p:pic>
      <p:sp>
        <p:nvSpPr>
          <p:cNvPr id="1100" name="CustomShape 1"/>
          <p:cNvSpPr/>
          <p:nvPr/>
        </p:nvSpPr>
        <p:spPr>
          <a:xfrm>
            <a:off x="276840" y="104760"/>
            <a:ext cx="383868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项目中的难点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01" name="Picture 3" descr=""/>
          <p:cNvPicPr/>
          <p:nvPr/>
        </p:nvPicPr>
        <p:blipFill>
          <a:blip r:embed="rId2"/>
          <a:stretch/>
        </p:blipFill>
        <p:spPr>
          <a:xfrm>
            <a:off x="1269360" y="2505600"/>
            <a:ext cx="1804320" cy="3869640"/>
          </a:xfrm>
          <a:prstGeom prst="rect">
            <a:avLst/>
          </a:prstGeom>
          <a:ln>
            <a:noFill/>
          </a:ln>
        </p:spPr>
      </p:pic>
      <p:sp>
        <p:nvSpPr>
          <p:cNvPr id="1102" name="CustomShape 2"/>
          <p:cNvSpPr/>
          <p:nvPr/>
        </p:nvSpPr>
        <p:spPr>
          <a:xfrm>
            <a:off x="1095120" y="2098800"/>
            <a:ext cx="2145240" cy="4699080"/>
          </a:xfrm>
          <a:custGeom>
            <a:avLst/>
            <a:gdLst/>
            <a:ahLst/>
            <a:rect l="l" t="t" r="r" b="b"/>
            <a:pathLst>
              <a:path w="3801476" h="3801476">
                <a:moveTo>
                  <a:pt x="627244" y="310063"/>
                </a:moveTo>
                <a:cubicBezTo>
                  <a:pt x="452070" y="310063"/>
                  <a:pt x="310063" y="452070"/>
                  <a:pt x="310063" y="627244"/>
                </a:cubicBezTo>
                <a:lnTo>
                  <a:pt x="310063" y="3174232"/>
                </a:lnTo>
                <a:cubicBezTo>
                  <a:pt x="310063" y="3349406"/>
                  <a:pt x="452070" y="3491413"/>
                  <a:pt x="627244" y="3491413"/>
                </a:cubicBezTo>
                <a:lnTo>
                  <a:pt x="3174232" y="3491413"/>
                </a:lnTo>
                <a:cubicBezTo>
                  <a:pt x="3349406" y="3491413"/>
                  <a:pt x="3491413" y="3349406"/>
                  <a:pt x="3491413" y="3174232"/>
                </a:cubicBezTo>
                <a:lnTo>
                  <a:pt x="3491413" y="627244"/>
                </a:lnTo>
                <a:cubicBezTo>
                  <a:pt x="3491413" y="452070"/>
                  <a:pt x="3349406" y="310063"/>
                  <a:pt x="3174232" y="310063"/>
                </a:cubicBezTo>
                <a:close/>
                <a:moveTo>
                  <a:pt x="379007" y="0"/>
                </a:moveTo>
                <a:lnTo>
                  <a:pt x="3422469" y="0"/>
                </a:lnTo>
                <a:cubicBezTo>
                  <a:pt x="3631789" y="0"/>
                  <a:pt x="3801476" y="169687"/>
                  <a:pt x="3801476" y="379007"/>
                </a:cubicBezTo>
                <a:lnTo>
                  <a:pt x="3801476" y="3422469"/>
                </a:lnTo>
                <a:cubicBezTo>
                  <a:pt x="3801476" y="3631789"/>
                  <a:pt x="3631789" y="3801476"/>
                  <a:pt x="3422469" y="3801476"/>
                </a:cubicBezTo>
                <a:lnTo>
                  <a:pt x="379007" y="3801476"/>
                </a:lnTo>
                <a:cubicBezTo>
                  <a:pt x="169687" y="3801476"/>
                  <a:pt x="0" y="3631789"/>
                  <a:pt x="0" y="3422469"/>
                </a:cubicBezTo>
                <a:lnTo>
                  <a:pt x="0" y="379007"/>
                </a:lnTo>
                <a:cubicBezTo>
                  <a:pt x="0" y="169687"/>
                  <a:pt x="169687" y="0"/>
                  <a:pt x="379007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/>
          </a:gradFill>
          <a:ln w="25560">
            <a:noFill/>
          </a:ln>
          <a:effectLst>
            <a:outerShdw algn="tl" blurRad="177800" dir="2700000" dist="88900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3" name="CustomShape 3"/>
          <p:cNvSpPr/>
          <p:nvPr/>
        </p:nvSpPr>
        <p:spPr>
          <a:xfrm>
            <a:off x="1270080" y="2475720"/>
            <a:ext cx="1794960" cy="3932280"/>
          </a:xfrm>
          <a:prstGeom prst="roundRect">
            <a:avLst>
              <a:gd name="adj" fmla="val 9970"/>
            </a:avLst>
          </a:prstGeom>
          <a:noFill/>
          <a:ln w="7632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04" name="Picture 4" descr=""/>
          <p:cNvPicPr/>
          <p:nvPr/>
        </p:nvPicPr>
        <p:blipFill>
          <a:blip r:embed="rId3"/>
          <a:stretch/>
        </p:blipFill>
        <p:spPr>
          <a:xfrm>
            <a:off x="5218200" y="2508120"/>
            <a:ext cx="1804320" cy="3869640"/>
          </a:xfrm>
          <a:prstGeom prst="rect">
            <a:avLst/>
          </a:prstGeom>
          <a:ln>
            <a:noFill/>
          </a:ln>
        </p:spPr>
      </p:pic>
      <p:sp>
        <p:nvSpPr>
          <p:cNvPr id="1105" name="CustomShape 4"/>
          <p:cNvSpPr/>
          <p:nvPr/>
        </p:nvSpPr>
        <p:spPr>
          <a:xfrm>
            <a:off x="5041440" y="2093400"/>
            <a:ext cx="2145240" cy="4699080"/>
          </a:xfrm>
          <a:custGeom>
            <a:avLst/>
            <a:gdLst/>
            <a:ahLst/>
            <a:rect l="l" t="t" r="r" b="b"/>
            <a:pathLst>
              <a:path w="3801476" h="3801476">
                <a:moveTo>
                  <a:pt x="627244" y="310063"/>
                </a:moveTo>
                <a:cubicBezTo>
                  <a:pt x="452070" y="310063"/>
                  <a:pt x="310063" y="452070"/>
                  <a:pt x="310063" y="627244"/>
                </a:cubicBezTo>
                <a:lnTo>
                  <a:pt x="310063" y="3174232"/>
                </a:lnTo>
                <a:cubicBezTo>
                  <a:pt x="310063" y="3349406"/>
                  <a:pt x="452070" y="3491413"/>
                  <a:pt x="627244" y="3491413"/>
                </a:cubicBezTo>
                <a:lnTo>
                  <a:pt x="3174232" y="3491413"/>
                </a:lnTo>
                <a:cubicBezTo>
                  <a:pt x="3349406" y="3491413"/>
                  <a:pt x="3491413" y="3349406"/>
                  <a:pt x="3491413" y="3174232"/>
                </a:cubicBezTo>
                <a:lnTo>
                  <a:pt x="3491413" y="627244"/>
                </a:lnTo>
                <a:cubicBezTo>
                  <a:pt x="3491413" y="452070"/>
                  <a:pt x="3349406" y="310063"/>
                  <a:pt x="3174232" y="310063"/>
                </a:cubicBezTo>
                <a:close/>
                <a:moveTo>
                  <a:pt x="379007" y="0"/>
                </a:moveTo>
                <a:lnTo>
                  <a:pt x="3422469" y="0"/>
                </a:lnTo>
                <a:cubicBezTo>
                  <a:pt x="3631789" y="0"/>
                  <a:pt x="3801476" y="169687"/>
                  <a:pt x="3801476" y="379007"/>
                </a:cubicBezTo>
                <a:lnTo>
                  <a:pt x="3801476" y="3422469"/>
                </a:lnTo>
                <a:cubicBezTo>
                  <a:pt x="3801476" y="3631789"/>
                  <a:pt x="3631789" y="3801476"/>
                  <a:pt x="3422469" y="3801476"/>
                </a:cubicBezTo>
                <a:lnTo>
                  <a:pt x="379007" y="3801476"/>
                </a:lnTo>
                <a:cubicBezTo>
                  <a:pt x="169687" y="3801476"/>
                  <a:pt x="0" y="3631789"/>
                  <a:pt x="0" y="3422469"/>
                </a:cubicBezTo>
                <a:lnTo>
                  <a:pt x="0" y="379007"/>
                </a:lnTo>
                <a:cubicBezTo>
                  <a:pt x="0" y="169687"/>
                  <a:pt x="169687" y="0"/>
                  <a:pt x="379007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/>
          </a:gradFill>
          <a:ln w="25560">
            <a:noFill/>
          </a:ln>
          <a:effectLst>
            <a:outerShdw algn="tl" blurRad="177800" dir="2700000" dist="88900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6" name="CustomShape 5"/>
          <p:cNvSpPr/>
          <p:nvPr/>
        </p:nvSpPr>
        <p:spPr>
          <a:xfrm>
            <a:off x="5216400" y="2482200"/>
            <a:ext cx="1794960" cy="3932280"/>
          </a:xfrm>
          <a:prstGeom prst="roundRect">
            <a:avLst>
              <a:gd name="adj" fmla="val 9970"/>
            </a:avLst>
          </a:prstGeom>
          <a:noFill/>
          <a:ln w="7632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07" name="Picture 2" descr=""/>
          <p:cNvPicPr/>
          <p:nvPr/>
        </p:nvPicPr>
        <p:blipFill>
          <a:blip r:embed="rId4"/>
          <a:stretch/>
        </p:blipFill>
        <p:spPr>
          <a:xfrm>
            <a:off x="9043200" y="2502720"/>
            <a:ext cx="1804320" cy="3869640"/>
          </a:xfrm>
          <a:prstGeom prst="rect">
            <a:avLst/>
          </a:prstGeom>
          <a:ln>
            <a:noFill/>
          </a:ln>
        </p:spPr>
      </p:pic>
      <p:sp>
        <p:nvSpPr>
          <p:cNvPr id="1108" name="CustomShape 6"/>
          <p:cNvSpPr/>
          <p:nvPr/>
        </p:nvSpPr>
        <p:spPr>
          <a:xfrm>
            <a:off x="8876880" y="2088360"/>
            <a:ext cx="2145240" cy="4699080"/>
          </a:xfrm>
          <a:custGeom>
            <a:avLst/>
            <a:gdLst/>
            <a:ahLst/>
            <a:rect l="l" t="t" r="r" b="b"/>
            <a:pathLst>
              <a:path w="3801476" h="3801476">
                <a:moveTo>
                  <a:pt x="627244" y="310063"/>
                </a:moveTo>
                <a:cubicBezTo>
                  <a:pt x="452070" y="310063"/>
                  <a:pt x="310063" y="452070"/>
                  <a:pt x="310063" y="627244"/>
                </a:cubicBezTo>
                <a:lnTo>
                  <a:pt x="310063" y="3174232"/>
                </a:lnTo>
                <a:cubicBezTo>
                  <a:pt x="310063" y="3349406"/>
                  <a:pt x="452070" y="3491413"/>
                  <a:pt x="627244" y="3491413"/>
                </a:cubicBezTo>
                <a:lnTo>
                  <a:pt x="3174232" y="3491413"/>
                </a:lnTo>
                <a:cubicBezTo>
                  <a:pt x="3349406" y="3491413"/>
                  <a:pt x="3491413" y="3349406"/>
                  <a:pt x="3491413" y="3174232"/>
                </a:cubicBezTo>
                <a:lnTo>
                  <a:pt x="3491413" y="627244"/>
                </a:lnTo>
                <a:cubicBezTo>
                  <a:pt x="3491413" y="452070"/>
                  <a:pt x="3349406" y="310063"/>
                  <a:pt x="3174232" y="310063"/>
                </a:cubicBezTo>
                <a:close/>
                <a:moveTo>
                  <a:pt x="379007" y="0"/>
                </a:moveTo>
                <a:lnTo>
                  <a:pt x="3422469" y="0"/>
                </a:lnTo>
                <a:cubicBezTo>
                  <a:pt x="3631789" y="0"/>
                  <a:pt x="3801476" y="169687"/>
                  <a:pt x="3801476" y="379007"/>
                </a:cubicBezTo>
                <a:lnTo>
                  <a:pt x="3801476" y="3422469"/>
                </a:lnTo>
                <a:cubicBezTo>
                  <a:pt x="3801476" y="3631789"/>
                  <a:pt x="3631789" y="3801476"/>
                  <a:pt x="3422469" y="3801476"/>
                </a:cubicBezTo>
                <a:lnTo>
                  <a:pt x="379007" y="3801476"/>
                </a:lnTo>
                <a:cubicBezTo>
                  <a:pt x="169687" y="3801476"/>
                  <a:pt x="0" y="3631789"/>
                  <a:pt x="0" y="3422469"/>
                </a:cubicBezTo>
                <a:lnTo>
                  <a:pt x="0" y="379007"/>
                </a:lnTo>
                <a:cubicBezTo>
                  <a:pt x="0" y="169687"/>
                  <a:pt x="169687" y="0"/>
                  <a:pt x="379007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/>
          </a:gradFill>
          <a:ln w="25560">
            <a:noFill/>
          </a:ln>
          <a:effectLst>
            <a:outerShdw algn="tl" blurRad="177800" dir="2700000" dist="88900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9" name="CustomShape 7"/>
          <p:cNvSpPr/>
          <p:nvPr/>
        </p:nvSpPr>
        <p:spPr>
          <a:xfrm>
            <a:off x="9051840" y="2476800"/>
            <a:ext cx="1794960" cy="3932280"/>
          </a:xfrm>
          <a:prstGeom prst="roundRect">
            <a:avLst>
              <a:gd name="adj" fmla="val 9970"/>
            </a:avLst>
          </a:prstGeom>
          <a:noFill/>
          <a:ln w="7632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0" name="CustomShape 8"/>
          <p:cNvSpPr/>
          <p:nvPr/>
        </p:nvSpPr>
        <p:spPr>
          <a:xfrm>
            <a:off x="1166400" y="1429560"/>
            <a:ext cx="2061000" cy="637920"/>
          </a:xfrm>
          <a:custGeom>
            <a:avLst/>
            <a:gdLst/>
            <a:ahLst/>
            <a:rect l="l" t="t" r="r" b="b"/>
            <a:pathLst>
              <a:path w="1930400" h="638521">
                <a:moveTo>
                  <a:pt x="50498" y="0"/>
                </a:moveTo>
                <a:lnTo>
                  <a:pt x="1879902" y="0"/>
                </a:lnTo>
                <a:cubicBezTo>
                  <a:pt x="1907791" y="0"/>
                  <a:pt x="1930400" y="22609"/>
                  <a:pt x="1930400" y="50498"/>
                </a:cubicBezTo>
                <a:lnTo>
                  <a:pt x="1930400" y="442988"/>
                </a:lnTo>
                <a:cubicBezTo>
                  <a:pt x="1930400" y="470877"/>
                  <a:pt x="1907791" y="493486"/>
                  <a:pt x="1879902" y="493486"/>
                </a:cubicBezTo>
                <a:lnTo>
                  <a:pt x="1124527" y="493486"/>
                </a:lnTo>
                <a:lnTo>
                  <a:pt x="965200" y="638521"/>
                </a:lnTo>
                <a:lnTo>
                  <a:pt x="805872" y="493486"/>
                </a:lnTo>
                <a:lnTo>
                  <a:pt x="50498" y="493486"/>
                </a:lnTo>
                <a:cubicBezTo>
                  <a:pt x="22609" y="493486"/>
                  <a:pt x="0" y="470877"/>
                  <a:pt x="0" y="442988"/>
                </a:cubicBezTo>
                <a:lnTo>
                  <a:pt x="0" y="50498"/>
                </a:lnTo>
                <a:cubicBezTo>
                  <a:pt x="0" y="22609"/>
                  <a:pt x="22609" y="0"/>
                  <a:pt x="50498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algn="tl" blurRad="101600" dir="2700000" dist="508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1" name="CustomShape 9"/>
          <p:cNvSpPr/>
          <p:nvPr/>
        </p:nvSpPr>
        <p:spPr>
          <a:xfrm>
            <a:off x="1496520" y="1429560"/>
            <a:ext cx="14004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dfdfd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错误页面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2" name="CustomShape 10"/>
          <p:cNvSpPr/>
          <p:nvPr/>
        </p:nvSpPr>
        <p:spPr>
          <a:xfrm>
            <a:off x="5125680" y="1433160"/>
            <a:ext cx="2061000" cy="637920"/>
          </a:xfrm>
          <a:custGeom>
            <a:avLst/>
            <a:gdLst/>
            <a:ahLst/>
            <a:rect l="l" t="t" r="r" b="b"/>
            <a:pathLst>
              <a:path w="1930400" h="638521">
                <a:moveTo>
                  <a:pt x="50498" y="0"/>
                </a:moveTo>
                <a:lnTo>
                  <a:pt x="1879902" y="0"/>
                </a:lnTo>
                <a:cubicBezTo>
                  <a:pt x="1907791" y="0"/>
                  <a:pt x="1930400" y="22609"/>
                  <a:pt x="1930400" y="50498"/>
                </a:cubicBezTo>
                <a:lnTo>
                  <a:pt x="1930400" y="442988"/>
                </a:lnTo>
                <a:cubicBezTo>
                  <a:pt x="1930400" y="470877"/>
                  <a:pt x="1907791" y="493486"/>
                  <a:pt x="1879902" y="493486"/>
                </a:cubicBezTo>
                <a:lnTo>
                  <a:pt x="1124527" y="493486"/>
                </a:lnTo>
                <a:lnTo>
                  <a:pt x="965200" y="638521"/>
                </a:lnTo>
                <a:lnTo>
                  <a:pt x="805872" y="493486"/>
                </a:lnTo>
                <a:lnTo>
                  <a:pt x="50498" y="493486"/>
                </a:lnTo>
                <a:cubicBezTo>
                  <a:pt x="22609" y="493486"/>
                  <a:pt x="0" y="470877"/>
                  <a:pt x="0" y="442988"/>
                </a:cubicBezTo>
                <a:lnTo>
                  <a:pt x="0" y="50498"/>
                </a:lnTo>
                <a:cubicBezTo>
                  <a:pt x="0" y="22609"/>
                  <a:pt x="22609" y="0"/>
                  <a:pt x="50498" y="0"/>
                </a:cubicBezTo>
                <a:close/>
              </a:path>
            </a:pathLst>
          </a:custGeom>
          <a:solidFill>
            <a:srgbClr val="0065b0"/>
          </a:solidFill>
          <a:ln>
            <a:noFill/>
          </a:ln>
          <a:effectLst>
            <a:outerShdw algn="tl" blurRad="101600" dir="2700000" dist="508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3" name="CustomShape 11"/>
          <p:cNvSpPr/>
          <p:nvPr/>
        </p:nvSpPr>
        <p:spPr>
          <a:xfrm>
            <a:off x="5455800" y="1433160"/>
            <a:ext cx="14004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dfdfd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详情页面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4" name="CustomShape 12"/>
          <p:cNvSpPr/>
          <p:nvPr/>
        </p:nvSpPr>
        <p:spPr>
          <a:xfrm>
            <a:off x="8961120" y="1427760"/>
            <a:ext cx="2061000" cy="637920"/>
          </a:xfrm>
          <a:custGeom>
            <a:avLst/>
            <a:gdLst/>
            <a:ahLst/>
            <a:rect l="l" t="t" r="r" b="b"/>
            <a:pathLst>
              <a:path w="1930400" h="638521">
                <a:moveTo>
                  <a:pt x="50498" y="0"/>
                </a:moveTo>
                <a:lnTo>
                  <a:pt x="1879902" y="0"/>
                </a:lnTo>
                <a:cubicBezTo>
                  <a:pt x="1907791" y="0"/>
                  <a:pt x="1930400" y="22609"/>
                  <a:pt x="1930400" y="50498"/>
                </a:cubicBezTo>
                <a:lnTo>
                  <a:pt x="1930400" y="442988"/>
                </a:lnTo>
                <a:cubicBezTo>
                  <a:pt x="1930400" y="470877"/>
                  <a:pt x="1907791" y="493486"/>
                  <a:pt x="1879902" y="493486"/>
                </a:cubicBezTo>
                <a:lnTo>
                  <a:pt x="1124527" y="493486"/>
                </a:lnTo>
                <a:lnTo>
                  <a:pt x="965200" y="638521"/>
                </a:lnTo>
                <a:lnTo>
                  <a:pt x="805872" y="493486"/>
                </a:lnTo>
                <a:lnTo>
                  <a:pt x="50498" y="493486"/>
                </a:lnTo>
                <a:cubicBezTo>
                  <a:pt x="22609" y="493486"/>
                  <a:pt x="0" y="470877"/>
                  <a:pt x="0" y="442988"/>
                </a:cubicBezTo>
                <a:lnTo>
                  <a:pt x="0" y="50498"/>
                </a:lnTo>
                <a:cubicBezTo>
                  <a:pt x="0" y="22609"/>
                  <a:pt x="22609" y="0"/>
                  <a:pt x="50498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algn="tl" blurRad="101600" dir="2700000" dist="508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5" name="CustomShape 13"/>
          <p:cNvSpPr/>
          <p:nvPr/>
        </p:nvSpPr>
        <p:spPr>
          <a:xfrm>
            <a:off x="9309600" y="1427760"/>
            <a:ext cx="14004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dfdfd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后退页面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6" name="CustomShape 14"/>
          <p:cNvSpPr/>
          <p:nvPr/>
        </p:nvSpPr>
        <p:spPr>
          <a:xfrm>
            <a:off x="3817080" y="4228200"/>
            <a:ext cx="754560" cy="324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>
            <a:noFill/>
          </a:ln>
          <a:effectLst>
            <a:outerShdw algn="tl" blurRad="101600" dir="2700000" dist="508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7" name="CustomShape 15"/>
          <p:cNvSpPr/>
          <p:nvPr/>
        </p:nvSpPr>
        <p:spPr>
          <a:xfrm>
            <a:off x="1674720" y="5507280"/>
            <a:ext cx="981000" cy="237960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8" name="CustomShape 16"/>
          <p:cNvSpPr/>
          <p:nvPr/>
        </p:nvSpPr>
        <p:spPr>
          <a:xfrm>
            <a:off x="6395760" y="6304320"/>
            <a:ext cx="438840" cy="1188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9" name="CustomShape 17"/>
          <p:cNvSpPr/>
          <p:nvPr/>
        </p:nvSpPr>
        <p:spPr>
          <a:xfrm>
            <a:off x="5253840" y="6165360"/>
            <a:ext cx="243000" cy="178560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0" name="CustomShape 18"/>
          <p:cNvSpPr/>
          <p:nvPr/>
        </p:nvSpPr>
        <p:spPr>
          <a:xfrm>
            <a:off x="7737120" y="4275720"/>
            <a:ext cx="720720" cy="324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65b0"/>
          </a:solidFill>
          <a:ln>
            <a:noFill/>
          </a:ln>
          <a:effectLst>
            <a:outerShdw algn="tl" blurRad="101600" dir="2700000" dist="508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blinds dir="vert"/>
  </p:transition>
  <p:timing>
    <p:tnLst>
      <p:par>
        <p:cTn id="82" dur="indefinite" restart="never" nodeType="tmRoot">
          <p:childTnLst>
            <p:seq>
              <p:cTn id="8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图片 13" descr=""/>
          <p:cNvPicPr/>
          <p:nvPr/>
        </p:nvPicPr>
        <p:blipFill>
          <a:blip r:embed="rId1"/>
          <a:srcRect l="0" t="0" r="26384" b="78362"/>
          <a:stretch/>
        </p:blipFill>
        <p:spPr>
          <a:xfrm>
            <a:off x="12192120" y="-235800"/>
            <a:ext cx="12192480" cy="1512000"/>
          </a:xfrm>
          <a:prstGeom prst="rect">
            <a:avLst/>
          </a:prstGeom>
          <a:ln>
            <a:noFill/>
          </a:ln>
        </p:spPr>
      </p:pic>
      <p:sp>
        <p:nvSpPr>
          <p:cNvPr id="1122" name="CustomShape 1"/>
          <p:cNvSpPr/>
          <p:nvPr/>
        </p:nvSpPr>
        <p:spPr>
          <a:xfrm>
            <a:off x="267480" y="104760"/>
            <a:ext cx="261936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项目经历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23" name="Picture 3" descr=""/>
          <p:cNvPicPr/>
          <p:nvPr/>
        </p:nvPicPr>
        <p:blipFill>
          <a:blip r:embed="rId2"/>
          <a:stretch/>
        </p:blipFill>
        <p:spPr>
          <a:xfrm>
            <a:off x="1799640" y="1325880"/>
            <a:ext cx="8573400" cy="5531760"/>
          </a:xfrm>
          <a:prstGeom prst="rect">
            <a:avLst/>
          </a:prstGeom>
          <a:ln>
            <a:noFill/>
          </a:ln>
        </p:spPr>
      </p:pic>
    </p:spTree>
  </p:cSld>
  <p:transition spd="slow">
    <p:blinds dir="vert"/>
  </p:transition>
  <p:timing>
    <p:tnLst>
      <p:par>
        <p:cTn id="84" dur="indefinite" restart="never" nodeType="tmRoot">
          <p:childTnLst>
            <p:seq>
              <p:cTn id="8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CustomShape 1"/>
          <p:cNvSpPr/>
          <p:nvPr/>
        </p:nvSpPr>
        <p:spPr>
          <a:xfrm>
            <a:off x="910440" y="3892680"/>
            <a:ext cx="473760" cy="473760"/>
          </a:xfrm>
          <a:prstGeom prst="ellipse">
            <a:avLst/>
          </a:prstGeom>
          <a:gradFill>
            <a:gsLst>
              <a:gs pos="0">
                <a:srgbClr val="f0f0f0"/>
              </a:gs>
              <a:gs pos="100000">
                <a:schemeClr val="bg1"/>
              </a:gs>
            </a:gsLst>
            <a:lin ang="2700000"/>
          </a:gradFill>
          <a:ln w="15840">
            <a:solidFill>
              <a:srgbClr val="ffffff"/>
            </a:solidFill>
          </a:ln>
          <a:effectLst>
            <a:outerShdw algn="tl" blurRad="114300" dir="2700000" dist="63500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5" name="CustomShape 2"/>
          <p:cNvSpPr/>
          <p:nvPr/>
        </p:nvSpPr>
        <p:spPr>
          <a:xfrm>
            <a:off x="961200" y="1866960"/>
            <a:ext cx="6071760" cy="4375800"/>
          </a:xfrm>
          <a:custGeom>
            <a:avLst/>
            <a:gdLst/>
            <a:ahLst/>
            <a:rect l="l" t="t" r="r" b="b"/>
            <a:pathLst>
              <a:path w="6083663" h="4328848">
                <a:moveTo>
                  <a:pt x="314722" y="0"/>
                </a:moveTo>
                <a:lnTo>
                  <a:pt x="3468385" y="0"/>
                </a:lnTo>
                <a:lnTo>
                  <a:pt x="5758709" y="0"/>
                </a:lnTo>
                <a:lnTo>
                  <a:pt x="5768941" y="0"/>
                </a:lnTo>
                <a:cubicBezTo>
                  <a:pt x="5942757" y="0"/>
                  <a:pt x="6083663" y="140906"/>
                  <a:pt x="6083663" y="314722"/>
                </a:cubicBezTo>
                <a:lnTo>
                  <a:pt x="6083663" y="324954"/>
                </a:lnTo>
                <a:lnTo>
                  <a:pt x="6083663" y="1573572"/>
                </a:lnTo>
                <a:lnTo>
                  <a:pt x="6083663" y="2755276"/>
                </a:lnTo>
                <a:lnTo>
                  <a:pt x="6083663" y="4003894"/>
                </a:lnTo>
                <a:lnTo>
                  <a:pt x="6083663" y="4014126"/>
                </a:lnTo>
                <a:cubicBezTo>
                  <a:pt x="6083663" y="4187942"/>
                  <a:pt x="5942757" y="4328848"/>
                  <a:pt x="5768941" y="4328848"/>
                </a:cubicBezTo>
                <a:lnTo>
                  <a:pt x="5758709" y="4328848"/>
                </a:lnTo>
                <a:lnTo>
                  <a:pt x="3468385" y="4328848"/>
                </a:lnTo>
                <a:lnTo>
                  <a:pt x="314722" y="4328848"/>
                </a:lnTo>
                <a:cubicBezTo>
                  <a:pt x="140906" y="4328848"/>
                  <a:pt x="0" y="4187942"/>
                  <a:pt x="0" y="4014126"/>
                </a:cubicBezTo>
                <a:lnTo>
                  <a:pt x="0" y="2755276"/>
                </a:lnTo>
                <a:cubicBezTo>
                  <a:pt x="0" y="2581460"/>
                  <a:pt x="140906" y="2440554"/>
                  <a:pt x="314722" y="2440554"/>
                </a:cubicBezTo>
                <a:lnTo>
                  <a:pt x="3143431" y="2440554"/>
                </a:lnTo>
                <a:lnTo>
                  <a:pt x="3143431" y="1888294"/>
                </a:lnTo>
                <a:lnTo>
                  <a:pt x="314722" y="1888294"/>
                </a:lnTo>
                <a:cubicBezTo>
                  <a:pt x="140906" y="1888294"/>
                  <a:pt x="0" y="1747388"/>
                  <a:pt x="0" y="1573572"/>
                </a:cubicBezTo>
                <a:lnTo>
                  <a:pt x="0" y="314722"/>
                </a:lnTo>
                <a:cubicBezTo>
                  <a:pt x="0" y="140906"/>
                  <a:pt x="140906" y="0"/>
                  <a:pt x="314722" y="0"/>
                </a:cubicBezTo>
                <a:close/>
              </a:path>
            </a:pathLst>
          </a:custGeom>
          <a:gradFill>
            <a:gsLst>
              <a:gs pos="0">
                <a:srgbClr val="f0f0f0"/>
              </a:gs>
              <a:gs pos="100000">
                <a:schemeClr val="bg1"/>
              </a:gs>
            </a:gsLst>
            <a:lin ang="2700000"/>
          </a:gradFill>
          <a:ln w="19080">
            <a:solidFill>
              <a:srgbClr val="ffffff"/>
            </a:solidFill>
          </a:ln>
          <a:effectLst>
            <a:outerShdw algn="tl" blurRad="279400" dir="2700000" dist="114300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6" name="CustomShape 3"/>
          <p:cNvSpPr/>
          <p:nvPr/>
        </p:nvSpPr>
        <p:spPr>
          <a:xfrm>
            <a:off x="1178640" y="2185200"/>
            <a:ext cx="5557320" cy="3795480"/>
          </a:xfrm>
          <a:prstGeom prst="roundRect">
            <a:avLst>
              <a:gd name="adj" fmla="val 5630"/>
            </a:avLst>
          </a:prstGeom>
          <a:solidFill>
            <a:srgbClr val="f7f7f7"/>
          </a:solidFill>
          <a:ln w="22320">
            <a:solidFill>
              <a:srgbClr val="ffffff"/>
            </a:solidFill>
          </a:ln>
          <a:effectLst>
            <a:outerShdw algn="tl" blurRad="304800" dir="2700000" dist="127000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7" name="CustomShape 4"/>
          <p:cNvSpPr/>
          <p:nvPr/>
        </p:nvSpPr>
        <p:spPr>
          <a:xfrm rot="2700000">
            <a:off x="1052640" y="4035600"/>
            <a:ext cx="189360" cy="189720"/>
          </a:xfrm>
          <a:custGeom>
            <a:avLst/>
            <a:gdLst/>
            <a:ahLst/>
            <a:rect l="l" t="t" r="r" b="b"/>
            <a:pathLst>
              <a:path w="377825" h="396875">
                <a:moveTo>
                  <a:pt x="0" y="0"/>
                </a:moveTo>
                <a:lnTo>
                  <a:pt x="0" y="396875"/>
                </a:lnTo>
                <a:lnTo>
                  <a:pt x="377825" y="396875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28" name="图片 13" descr=""/>
          <p:cNvPicPr/>
          <p:nvPr/>
        </p:nvPicPr>
        <p:blipFill>
          <a:blip r:embed="rId1"/>
          <a:srcRect l="0" t="0" r="26384" b="78362"/>
          <a:stretch/>
        </p:blipFill>
        <p:spPr>
          <a:xfrm>
            <a:off x="12192120" y="-235800"/>
            <a:ext cx="12192480" cy="1512000"/>
          </a:xfrm>
          <a:prstGeom prst="rect">
            <a:avLst/>
          </a:prstGeom>
          <a:ln>
            <a:noFill/>
          </a:ln>
        </p:spPr>
      </p:pic>
      <p:sp>
        <p:nvSpPr>
          <p:cNvPr id="1129" name="CustomShape 5"/>
          <p:cNvSpPr/>
          <p:nvPr/>
        </p:nvSpPr>
        <p:spPr>
          <a:xfrm>
            <a:off x="267480" y="104760"/>
            <a:ext cx="261936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项目经历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0" name="Line 6"/>
          <p:cNvSpPr/>
          <p:nvPr/>
        </p:nvSpPr>
        <p:spPr>
          <a:xfrm>
            <a:off x="3492000" y="2185200"/>
            <a:ext cx="360" cy="3810960"/>
          </a:xfrm>
          <a:prstGeom prst="line">
            <a:avLst/>
          </a:prstGeom>
          <a:ln w="19080">
            <a:solidFill>
              <a:schemeClr val="bg1">
                <a:lumMod val="50000"/>
              </a:schemeClr>
            </a:solidFill>
            <a:custDash>
              <a:ds d="1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1" name="CustomShape 7"/>
          <p:cNvSpPr/>
          <p:nvPr/>
        </p:nvSpPr>
        <p:spPr>
          <a:xfrm>
            <a:off x="1624680" y="2185200"/>
            <a:ext cx="1487880" cy="140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2" name="CustomShape 8"/>
          <p:cNvSpPr/>
          <p:nvPr/>
        </p:nvSpPr>
        <p:spPr>
          <a:xfrm>
            <a:off x="1623960" y="3067200"/>
            <a:ext cx="142560" cy="204840"/>
          </a:xfrm>
          <a:custGeom>
            <a:avLst/>
            <a:gdLst/>
            <a:ahLst/>
            <a:rect l="l" t="t" r="r" b="b"/>
            <a:pathLst>
              <a:path w="141" h="202">
                <a:moveTo>
                  <a:pt x="116" y="191"/>
                </a:moveTo>
                <a:cubicBezTo>
                  <a:pt x="115" y="189"/>
                  <a:pt x="114" y="187"/>
                  <a:pt x="113" y="186"/>
                </a:cubicBezTo>
                <a:cubicBezTo>
                  <a:pt x="115" y="184"/>
                  <a:pt x="118" y="182"/>
                  <a:pt x="120" y="180"/>
                </a:cubicBezTo>
                <a:cubicBezTo>
                  <a:pt x="119" y="183"/>
                  <a:pt x="117" y="187"/>
                  <a:pt x="116" y="191"/>
                </a:cubicBezTo>
                <a:moveTo>
                  <a:pt x="53" y="187"/>
                </a:moveTo>
                <a:cubicBezTo>
                  <a:pt x="52" y="185"/>
                  <a:pt x="51" y="183"/>
                  <a:pt x="50" y="181"/>
                </a:cubicBezTo>
                <a:cubicBezTo>
                  <a:pt x="52" y="181"/>
                  <a:pt x="53" y="180"/>
                  <a:pt x="55" y="179"/>
                </a:cubicBezTo>
                <a:cubicBezTo>
                  <a:pt x="55" y="182"/>
                  <a:pt x="54" y="184"/>
                  <a:pt x="53" y="187"/>
                </a:cubicBezTo>
                <a:moveTo>
                  <a:pt x="58" y="195"/>
                </a:moveTo>
                <a:cubicBezTo>
                  <a:pt x="57" y="194"/>
                  <a:pt x="57" y="192"/>
                  <a:pt x="56" y="191"/>
                </a:cubicBezTo>
                <a:cubicBezTo>
                  <a:pt x="56" y="191"/>
                  <a:pt x="56" y="191"/>
                  <a:pt x="56" y="191"/>
                </a:cubicBezTo>
                <a:cubicBezTo>
                  <a:pt x="58" y="186"/>
                  <a:pt x="59" y="182"/>
                  <a:pt x="61" y="177"/>
                </a:cubicBezTo>
                <a:cubicBezTo>
                  <a:pt x="61" y="177"/>
                  <a:pt x="61" y="177"/>
                  <a:pt x="61" y="177"/>
                </a:cubicBezTo>
                <a:cubicBezTo>
                  <a:pt x="63" y="176"/>
                  <a:pt x="66" y="175"/>
                  <a:pt x="69" y="174"/>
                </a:cubicBezTo>
                <a:cubicBezTo>
                  <a:pt x="67" y="180"/>
                  <a:pt x="65" y="186"/>
                  <a:pt x="63" y="192"/>
                </a:cubicBezTo>
                <a:cubicBezTo>
                  <a:pt x="63" y="193"/>
                  <a:pt x="63" y="193"/>
                  <a:pt x="63" y="193"/>
                </a:cubicBezTo>
                <a:cubicBezTo>
                  <a:pt x="63" y="193"/>
                  <a:pt x="62" y="193"/>
                  <a:pt x="62" y="193"/>
                </a:cubicBezTo>
                <a:cubicBezTo>
                  <a:pt x="60" y="194"/>
                  <a:pt x="59" y="194"/>
                  <a:pt x="58" y="195"/>
                </a:cubicBezTo>
                <a:moveTo>
                  <a:pt x="119" y="197"/>
                </a:moveTo>
                <a:cubicBezTo>
                  <a:pt x="119" y="196"/>
                  <a:pt x="119" y="196"/>
                  <a:pt x="119" y="196"/>
                </a:cubicBezTo>
                <a:cubicBezTo>
                  <a:pt x="119" y="196"/>
                  <a:pt x="119" y="196"/>
                  <a:pt x="119" y="196"/>
                </a:cubicBezTo>
                <a:cubicBezTo>
                  <a:pt x="121" y="189"/>
                  <a:pt x="124" y="182"/>
                  <a:pt x="127" y="174"/>
                </a:cubicBezTo>
                <a:cubicBezTo>
                  <a:pt x="127" y="174"/>
                  <a:pt x="127" y="174"/>
                  <a:pt x="127" y="174"/>
                </a:cubicBezTo>
                <a:cubicBezTo>
                  <a:pt x="128" y="173"/>
                  <a:pt x="129" y="172"/>
                  <a:pt x="131" y="171"/>
                </a:cubicBezTo>
                <a:cubicBezTo>
                  <a:pt x="133" y="175"/>
                  <a:pt x="134" y="178"/>
                  <a:pt x="136" y="182"/>
                </a:cubicBezTo>
                <a:cubicBezTo>
                  <a:pt x="136" y="183"/>
                  <a:pt x="136" y="183"/>
                  <a:pt x="136" y="183"/>
                </a:cubicBezTo>
                <a:cubicBezTo>
                  <a:pt x="130" y="187"/>
                  <a:pt x="126" y="191"/>
                  <a:pt x="119" y="197"/>
                </a:cubicBezTo>
                <a:moveTo>
                  <a:pt x="95" y="179"/>
                </a:moveTo>
                <a:cubicBezTo>
                  <a:pt x="96" y="176"/>
                  <a:pt x="97" y="173"/>
                  <a:pt x="98" y="170"/>
                </a:cubicBezTo>
                <a:cubicBezTo>
                  <a:pt x="99" y="171"/>
                  <a:pt x="99" y="172"/>
                  <a:pt x="100" y="173"/>
                </a:cubicBezTo>
                <a:cubicBezTo>
                  <a:pt x="100" y="174"/>
                  <a:pt x="101" y="175"/>
                  <a:pt x="101" y="176"/>
                </a:cubicBezTo>
                <a:cubicBezTo>
                  <a:pt x="99" y="177"/>
                  <a:pt x="97" y="178"/>
                  <a:pt x="95" y="179"/>
                </a:cubicBezTo>
                <a:moveTo>
                  <a:pt x="68" y="191"/>
                </a:moveTo>
                <a:cubicBezTo>
                  <a:pt x="70" y="185"/>
                  <a:pt x="72" y="178"/>
                  <a:pt x="74" y="172"/>
                </a:cubicBezTo>
                <a:cubicBezTo>
                  <a:pt x="74" y="172"/>
                  <a:pt x="74" y="172"/>
                  <a:pt x="74" y="172"/>
                </a:cubicBezTo>
                <a:cubicBezTo>
                  <a:pt x="77" y="170"/>
                  <a:pt x="80" y="169"/>
                  <a:pt x="83" y="168"/>
                </a:cubicBezTo>
                <a:cubicBezTo>
                  <a:pt x="81" y="174"/>
                  <a:pt x="79" y="181"/>
                  <a:pt x="77" y="187"/>
                </a:cubicBezTo>
                <a:cubicBezTo>
                  <a:pt x="77" y="188"/>
                  <a:pt x="77" y="188"/>
                  <a:pt x="77" y="188"/>
                </a:cubicBezTo>
                <a:cubicBezTo>
                  <a:pt x="76" y="188"/>
                  <a:pt x="75" y="188"/>
                  <a:pt x="74" y="189"/>
                </a:cubicBezTo>
                <a:cubicBezTo>
                  <a:pt x="72" y="189"/>
                  <a:pt x="70" y="190"/>
                  <a:pt x="68" y="191"/>
                </a:cubicBezTo>
                <a:moveTo>
                  <a:pt x="82" y="185"/>
                </a:moveTo>
                <a:cubicBezTo>
                  <a:pt x="84" y="179"/>
                  <a:pt x="86" y="173"/>
                  <a:pt x="88" y="167"/>
                </a:cubicBezTo>
                <a:cubicBezTo>
                  <a:pt x="88" y="166"/>
                  <a:pt x="88" y="166"/>
                  <a:pt x="88" y="165"/>
                </a:cubicBezTo>
                <a:cubicBezTo>
                  <a:pt x="90" y="164"/>
                  <a:pt x="92" y="163"/>
                  <a:pt x="94" y="162"/>
                </a:cubicBezTo>
                <a:cubicBezTo>
                  <a:pt x="94" y="163"/>
                  <a:pt x="95" y="164"/>
                  <a:pt x="95" y="165"/>
                </a:cubicBezTo>
                <a:cubicBezTo>
                  <a:pt x="93" y="170"/>
                  <a:pt x="92" y="175"/>
                  <a:pt x="90" y="181"/>
                </a:cubicBezTo>
                <a:cubicBezTo>
                  <a:pt x="90" y="181"/>
                  <a:pt x="90" y="181"/>
                  <a:pt x="90" y="182"/>
                </a:cubicBezTo>
                <a:cubicBezTo>
                  <a:pt x="87" y="183"/>
                  <a:pt x="85" y="184"/>
                  <a:pt x="82" y="185"/>
                </a:cubicBezTo>
                <a:moveTo>
                  <a:pt x="118" y="146"/>
                </a:moveTo>
                <a:cubicBezTo>
                  <a:pt x="118" y="145"/>
                  <a:pt x="118" y="145"/>
                  <a:pt x="118" y="144"/>
                </a:cubicBezTo>
                <a:cubicBezTo>
                  <a:pt x="118" y="144"/>
                  <a:pt x="119" y="143"/>
                  <a:pt x="119" y="143"/>
                </a:cubicBezTo>
                <a:cubicBezTo>
                  <a:pt x="119" y="144"/>
                  <a:pt x="119" y="145"/>
                  <a:pt x="118" y="146"/>
                </a:cubicBezTo>
                <a:moveTo>
                  <a:pt x="124" y="155"/>
                </a:moveTo>
                <a:cubicBezTo>
                  <a:pt x="123" y="154"/>
                  <a:pt x="122" y="152"/>
                  <a:pt x="121" y="150"/>
                </a:cubicBezTo>
                <a:cubicBezTo>
                  <a:pt x="123" y="145"/>
                  <a:pt x="125" y="140"/>
                  <a:pt x="127" y="135"/>
                </a:cubicBezTo>
                <a:cubicBezTo>
                  <a:pt x="127" y="135"/>
                  <a:pt x="127" y="135"/>
                  <a:pt x="127" y="135"/>
                </a:cubicBezTo>
                <a:cubicBezTo>
                  <a:pt x="128" y="133"/>
                  <a:pt x="130" y="131"/>
                  <a:pt x="131" y="128"/>
                </a:cubicBezTo>
                <a:cubicBezTo>
                  <a:pt x="129" y="133"/>
                  <a:pt x="128" y="139"/>
                  <a:pt x="127" y="143"/>
                </a:cubicBezTo>
                <a:cubicBezTo>
                  <a:pt x="126" y="148"/>
                  <a:pt x="125" y="153"/>
                  <a:pt x="124" y="155"/>
                </a:cubicBezTo>
                <a:moveTo>
                  <a:pt x="131" y="148"/>
                </a:moveTo>
                <a:cubicBezTo>
                  <a:pt x="132" y="143"/>
                  <a:pt x="133" y="138"/>
                  <a:pt x="134" y="133"/>
                </a:cubicBezTo>
                <a:cubicBezTo>
                  <a:pt x="135" y="130"/>
                  <a:pt x="135" y="127"/>
                  <a:pt x="136" y="125"/>
                </a:cubicBezTo>
                <a:cubicBezTo>
                  <a:pt x="136" y="127"/>
                  <a:pt x="137" y="128"/>
                  <a:pt x="137" y="128"/>
                </a:cubicBezTo>
                <a:cubicBezTo>
                  <a:pt x="137" y="129"/>
                  <a:pt x="137" y="130"/>
                  <a:pt x="137" y="130"/>
                </a:cubicBezTo>
                <a:cubicBezTo>
                  <a:pt x="137" y="130"/>
                  <a:pt x="137" y="130"/>
                  <a:pt x="137" y="130"/>
                </a:cubicBezTo>
                <a:cubicBezTo>
                  <a:pt x="137" y="136"/>
                  <a:pt x="134" y="143"/>
                  <a:pt x="131" y="148"/>
                </a:cubicBezTo>
                <a:moveTo>
                  <a:pt x="133" y="119"/>
                </a:moveTo>
                <a:cubicBezTo>
                  <a:pt x="133" y="119"/>
                  <a:pt x="133" y="118"/>
                  <a:pt x="133" y="118"/>
                </a:cubicBezTo>
                <a:cubicBezTo>
                  <a:pt x="133" y="118"/>
                  <a:pt x="133" y="118"/>
                  <a:pt x="133" y="118"/>
                </a:cubicBezTo>
                <a:cubicBezTo>
                  <a:pt x="133" y="119"/>
                  <a:pt x="133" y="119"/>
                  <a:pt x="133" y="119"/>
                </a:cubicBezTo>
                <a:cubicBezTo>
                  <a:pt x="133" y="119"/>
                  <a:pt x="133" y="119"/>
                  <a:pt x="133" y="119"/>
                </a:cubicBezTo>
                <a:moveTo>
                  <a:pt x="95" y="122"/>
                </a:moveTo>
                <a:cubicBezTo>
                  <a:pt x="95" y="121"/>
                  <a:pt x="95" y="121"/>
                  <a:pt x="95" y="120"/>
                </a:cubicBezTo>
                <a:cubicBezTo>
                  <a:pt x="95" y="118"/>
                  <a:pt x="96" y="116"/>
                  <a:pt x="97" y="113"/>
                </a:cubicBezTo>
                <a:cubicBezTo>
                  <a:pt x="97" y="113"/>
                  <a:pt x="97" y="113"/>
                  <a:pt x="97" y="113"/>
                </a:cubicBezTo>
                <a:cubicBezTo>
                  <a:pt x="97" y="116"/>
                  <a:pt x="96" y="119"/>
                  <a:pt x="95" y="122"/>
                </a:cubicBezTo>
                <a:moveTo>
                  <a:pt x="39" y="115"/>
                </a:moveTo>
                <a:cubicBezTo>
                  <a:pt x="39" y="115"/>
                  <a:pt x="38" y="115"/>
                  <a:pt x="38" y="115"/>
                </a:cubicBezTo>
                <a:cubicBezTo>
                  <a:pt x="37" y="115"/>
                  <a:pt x="36" y="115"/>
                  <a:pt x="35" y="115"/>
                </a:cubicBezTo>
                <a:cubicBezTo>
                  <a:pt x="36" y="112"/>
                  <a:pt x="36" y="109"/>
                  <a:pt x="37" y="106"/>
                </a:cubicBezTo>
                <a:cubicBezTo>
                  <a:pt x="40" y="106"/>
                  <a:pt x="43" y="106"/>
                  <a:pt x="45" y="105"/>
                </a:cubicBezTo>
                <a:cubicBezTo>
                  <a:pt x="44" y="108"/>
                  <a:pt x="43" y="112"/>
                  <a:pt x="42" y="115"/>
                </a:cubicBezTo>
                <a:cubicBezTo>
                  <a:pt x="41" y="115"/>
                  <a:pt x="40" y="115"/>
                  <a:pt x="39" y="115"/>
                </a:cubicBezTo>
                <a:moveTo>
                  <a:pt x="31" y="113"/>
                </a:moveTo>
                <a:cubicBezTo>
                  <a:pt x="29" y="113"/>
                  <a:pt x="28" y="112"/>
                  <a:pt x="26" y="110"/>
                </a:cubicBezTo>
                <a:cubicBezTo>
                  <a:pt x="24" y="108"/>
                  <a:pt x="23" y="105"/>
                  <a:pt x="21" y="103"/>
                </a:cubicBezTo>
                <a:cubicBezTo>
                  <a:pt x="23" y="104"/>
                  <a:pt x="25" y="105"/>
                  <a:pt x="28" y="105"/>
                </a:cubicBezTo>
                <a:cubicBezTo>
                  <a:pt x="29" y="106"/>
                  <a:pt x="31" y="106"/>
                  <a:pt x="33" y="106"/>
                </a:cubicBezTo>
                <a:cubicBezTo>
                  <a:pt x="32" y="108"/>
                  <a:pt x="31" y="111"/>
                  <a:pt x="31" y="113"/>
                </a:cubicBezTo>
                <a:moveTo>
                  <a:pt x="92" y="114"/>
                </a:moveTo>
                <a:cubicBezTo>
                  <a:pt x="92" y="114"/>
                  <a:pt x="91" y="113"/>
                  <a:pt x="91" y="112"/>
                </a:cubicBezTo>
                <a:cubicBezTo>
                  <a:pt x="90" y="112"/>
                  <a:pt x="89" y="111"/>
                  <a:pt x="89" y="111"/>
                </a:cubicBezTo>
                <a:cubicBezTo>
                  <a:pt x="90" y="108"/>
                  <a:pt x="91" y="106"/>
                  <a:pt x="92" y="103"/>
                </a:cubicBezTo>
                <a:cubicBezTo>
                  <a:pt x="93" y="104"/>
                  <a:pt x="94" y="105"/>
                  <a:pt x="95" y="106"/>
                </a:cubicBezTo>
                <a:cubicBezTo>
                  <a:pt x="95" y="106"/>
                  <a:pt x="95" y="106"/>
                  <a:pt x="95" y="106"/>
                </a:cubicBezTo>
                <a:cubicBezTo>
                  <a:pt x="94" y="109"/>
                  <a:pt x="93" y="112"/>
                  <a:pt x="92" y="114"/>
                </a:cubicBezTo>
                <a:moveTo>
                  <a:pt x="47" y="114"/>
                </a:moveTo>
                <a:cubicBezTo>
                  <a:pt x="48" y="111"/>
                  <a:pt x="49" y="107"/>
                  <a:pt x="50" y="104"/>
                </a:cubicBezTo>
                <a:cubicBezTo>
                  <a:pt x="53" y="103"/>
                  <a:pt x="55" y="103"/>
                  <a:pt x="58" y="102"/>
                </a:cubicBezTo>
                <a:cubicBezTo>
                  <a:pt x="57" y="105"/>
                  <a:pt x="56" y="108"/>
                  <a:pt x="54" y="112"/>
                </a:cubicBezTo>
                <a:cubicBezTo>
                  <a:pt x="52" y="112"/>
                  <a:pt x="49" y="113"/>
                  <a:pt x="47" y="114"/>
                </a:cubicBezTo>
                <a:moveTo>
                  <a:pt x="85" y="109"/>
                </a:moveTo>
                <a:cubicBezTo>
                  <a:pt x="84" y="108"/>
                  <a:pt x="82" y="108"/>
                  <a:pt x="80" y="107"/>
                </a:cubicBezTo>
                <a:cubicBezTo>
                  <a:pt x="81" y="105"/>
                  <a:pt x="82" y="102"/>
                  <a:pt x="83" y="99"/>
                </a:cubicBezTo>
                <a:cubicBezTo>
                  <a:pt x="85" y="99"/>
                  <a:pt x="87" y="100"/>
                  <a:pt x="88" y="100"/>
                </a:cubicBezTo>
                <a:cubicBezTo>
                  <a:pt x="87" y="103"/>
                  <a:pt x="86" y="106"/>
                  <a:pt x="85" y="109"/>
                </a:cubicBezTo>
                <a:moveTo>
                  <a:pt x="60" y="110"/>
                </a:moveTo>
                <a:cubicBezTo>
                  <a:pt x="61" y="107"/>
                  <a:pt x="62" y="104"/>
                  <a:pt x="63" y="101"/>
                </a:cubicBezTo>
                <a:cubicBezTo>
                  <a:pt x="63" y="100"/>
                  <a:pt x="63" y="100"/>
                  <a:pt x="63" y="100"/>
                </a:cubicBezTo>
                <a:cubicBezTo>
                  <a:pt x="64" y="100"/>
                  <a:pt x="64" y="100"/>
                  <a:pt x="65" y="100"/>
                </a:cubicBezTo>
                <a:cubicBezTo>
                  <a:pt x="67" y="99"/>
                  <a:pt x="69" y="99"/>
                  <a:pt x="71" y="98"/>
                </a:cubicBezTo>
                <a:cubicBezTo>
                  <a:pt x="70" y="101"/>
                  <a:pt x="69" y="105"/>
                  <a:pt x="67" y="108"/>
                </a:cubicBezTo>
                <a:cubicBezTo>
                  <a:pt x="65" y="108"/>
                  <a:pt x="62" y="109"/>
                  <a:pt x="60" y="110"/>
                </a:cubicBezTo>
                <a:moveTo>
                  <a:pt x="72" y="107"/>
                </a:moveTo>
                <a:cubicBezTo>
                  <a:pt x="73" y="104"/>
                  <a:pt x="74" y="101"/>
                  <a:pt x="76" y="98"/>
                </a:cubicBezTo>
                <a:cubicBezTo>
                  <a:pt x="76" y="98"/>
                  <a:pt x="76" y="98"/>
                  <a:pt x="76" y="98"/>
                </a:cubicBezTo>
                <a:cubicBezTo>
                  <a:pt x="77" y="98"/>
                  <a:pt x="78" y="98"/>
                  <a:pt x="79" y="98"/>
                </a:cubicBezTo>
                <a:cubicBezTo>
                  <a:pt x="78" y="101"/>
                  <a:pt x="77" y="104"/>
                  <a:pt x="76" y="107"/>
                </a:cubicBezTo>
                <a:cubicBezTo>
                  <a:pt x="75" y="107"/>
                  <a:pt x="75" y="107"/>
                  <a:pt x="75" y="107"/>
                </a:cubicBezTo>
                <a:cubicBezTo>
                  <a:pt x="74" y="107"/>
                  <a:pt x="73" y="107"/>
                  <a:pt x="72" y="107"/>
                </a:cubicBezTo>
                <a:moveTo>
                  <a:pt x="30" y="74"/>
                </a:moveTo>
                <a:cubicBezTo>
                  <a:pt x="28" y="72"/>
                  <a:pt x="27" y="70"/>
                  <a:pt x="26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6" y="64"/>
                  <a:pt x="28" y="61"/>
                  <a:pt x="31" y="57"/>
                </a:cubicBezTo>
                <a:cubicBezTo>
                  <a:pt x="33" y="56"/>
                  <a:pt x="34" y="54"/>
                  <a:pt x="36" y="53"/>
                </a:cubicBezTo>
                <a:cubicBezTo>
                  <a:pt x="35" y="56"/>
                  <a:pt x="34" y="59"/>
                  <a:pt x="33" y="62"/>
                </a:cubicBezTo>
                <a:cubicBezTo>
                  <a:pt x="32" y="67"/>
                  <a:pt x="31" y="71"/>
                  <a:pt x="30" y="74"/>
                </a:cubicBezTo>
                <a:moveTo>
                  <a:pt x="38" y="77"/>
                </a:moveTo>
                <a:cubicBezTo>
                  <a:pt x="36" y="77"/>
                  <a:pt x="35" y="77"/>
                  <a:pt x="34" y="76"/>
                </a:cubicBezTo>
                <a:cubicBezTo>
                  <a:pt x="34" y="73"/>
                  <a:pt x="36" y="68"/>
                  <a:pt x="38" y="63"/>
                </a:cubicBezTo>
                <a:cubicBezTo>
                  <a:pt x="39" y="58"/>
                  <a:pt x="41" y="52"/>
                  <a:pt x="42" y="49"/>
                </a:cubicBezTo>
                <a:cubicBezTo>
                  <a:pt x="45" y="48"/>
                  <a:pt x="48" y="46"/>
                  <a:pt x="51" y="45"/>
                </a:cubicBezTo>
                <a:cubicBezTo>
                  <a:pt x="49" y="49"/>
                  <a:pt x="46" y="54"/>
                  <a:pt x="45" y="58"/>
                </a:cubicBezTo>
                <a:cubicBezTo>
                  <a:pt x="44" y="59"/>
                  <a:pt x="44" y="60"/>
                  <a:pt x="45" y="60"/>
                </a:cubicBezTo>
                <a:cubicBezTo>
                  <a:pt x="44" y="61"/>
                  <a:pt x="44" y="61"/>
                  <a:pt x="43" y="61"/>
                </a:cubicBezTo>
                <a:cubicBezTo>
                  <a:pt x="41" y="63"/>
                  <a:pt x="39" y="64"/>
                  <a:pt x="38" y="66"/>
                </a:cubicBezTo>
                <a:cubicBezTo>
                  <a:pt x="37" y="67"/>
                  <a:pt x="36" y="69"/>
                  <a:pt x="36" y="72"/>
                </a:cubicBezTo>
                <a:cubicBezTo>
                  <a:pt x="36" y="73"/>
                  <a:pt x="36" y="74"/>
                  <a:pt x="37" y="75"/>
                </a:cubicBezTo>
                <a:cubicBezTo>
                  <a:pt x="37" y="76"/>
                  <a:pt x="37" y="77"/>
                  <a:pt x="38" y="77"/>
                </a:cubicBezTo>
                <a:moveTo>
                  <a:pt x="49" y="58"/>
                </a:moveTo>
                <a:cubicBezTo>
                  <a:pt x="51" y="53"/>
                  <a:pt x="54" y="48"/>
                  <a:pt x="56" y="43"/>
                </a:cubicBezTo>
                <a:cubicBezTo>
                  <a:pt x="57" y="43"/>
                  <a:pt x="57" y="43"/>
                  <a:pt x="57" y="43"/>
                </a:cubicBezTo>
                <a:cubicBezTo>
                  <a:pt x="59" y="42"/>
                  <a:pt x="61" y="41"/>
                  <a:pt x="63" y="41"/>
                </a:cubicBezTo>
                <a:cubicBezTo>
                  <a:pt x="61" y="45"/>
                  <a:pt x="59" y="50"/>
                  <a:pt x="57" y="55"/>
                </a:cubicBezTo>
                <a:cubicBezTo>
                  <a:pt x="54" y="56"/>
                  <a:pt x="52" y="57"/>
                  <a:pt x="49" y="58"/>
                </a:cubicBezTo>
                <a:moveTo>
                  <a:pt x="73" y="50"/>
                </a:moveTo>
                <a:cubicBezTo>
                  <a:pt x="75" y="46"/>
                  <a:pt x="77" y="43"/>
                  <a:pt x="78" y="39"/>
                </a:cubicBezTo>
                <a:cubicBezTo>
                  <a:pt x="79" y="42"/>
                  <a:pt x="81" y="45"/>
                  <a:pt x="82" y="47"/>
                </a:cubicBezTo>
                <a:cubicBezTo>
                  <a:pt x="80" y="48"/>
                  <a:pt x="77" y="49"/>
                  <a:pt x="73" y="50"/>
                </a:cubicBezTo>
                <a:moveTo>
                  <a:pt x="62" y="53"/>
                </a:moveTo>
                <a:cubicBezTo>
                  <a:pt x="64" y="48"/>
                  <a:pt x="66" y="44"/>
                  <a:pt x="69" y="39"/>
                </a:cubicBezTo>
                <a:cubicBezTo>
                  <a:pt x="70" y="39"/>
                  <a:pt x="72" y="39"/>
                  <a:pt x="74" y="39"/>
                </a:cubicBezTo>
                <a:cubicBezTo>
                  <a:pt x="72" y="42"/>
                  <a:pt x="70" y="46"/>
                  <a:pt x="68" y="50"/>
                </a:cubicBezTo>
                <a:cubicBezTo>
                  <a:pt x="68" y="51"/>
                  <a:pt x="68" y="51"/>
                  <a:pt x="68" y="51"/>
                </a:cubicBezTo>
                <a:cubicBezTo>
                  <a:pt x="66" y="52"/>
                  <a:pt x="64" y="52"/>
                  <a:pt x="62" y="53"/>
                </a:cubicBezTo>
                <a:moveTo>
                  <a:pt x="84" y="41"/>
                </a:moveTo>
                <a:cubicBezTo>
                  <a:pt x="83" y="39"/>
                  <a:pt x="82" y="37"/>
                  <a:pt x="81" y="35"/>
                </a:cubicBezTo>
                <a:cubicBezTo>
                  <a:pt x="81" y="29"/>
                  <a:pt x="80" y="23"/>
                  <a:pt x="80" y="17"/>
                </a:cubicBezTo>
                <a:cubicBezTo>
                  <a:pt x="81" y="20"/>
                  <a:pt x="83" y="23"/>
                  <a:pt x="84" y="25"/>
                </a:cubicBezTo>
                <a:cubicBezTo>
                  <a:pt x="85" y="26"/>
                  <a:pt x="85" y="26"/>
                  <a:pt x="85" y="26"/>
                </a:cubicBezTo>
                <a:cubicBezTo>
                  <a:pt x="84" y="31"/>
                  <a:pt x="84" y="36"/>
                  <a:pt x="84" y="41"/>
                </a:cubicBezTo>
                <a:moveTo>
                  <a:pt x="35" y="102"/>
                </a:moveTo>
                <a:cubicBezTo>
                  <a:pt x="33" y="102"/>
                  <a:pt x="31" y="102"/>
                  <a:pt x="29" y="101"/>
                </a:cubicBezTo>
                <a:cubicBezTo>
                  <a:pt x="20" y="99"/>
                  <a:pt x="15" y="94"/>
                  <a:pt x="11" y="89"/>
                </a:cubicBezTo>
                <a:cubicBezTo>
                  <a:pt x="8" y="84"/>
                  <a:pt x="6" y="79"/>
                  <a:pt x="5" y="77"/>
                </a:cubicBezTo>
                <a:cubicBezTo>
                  <a:pt x="5" y="75"/>
                  <a:pt x="4" y="72"/>
                  <a:pt x="4" y="70"/>
                </a:cubicBezTo>
                <a:cubicBezTo>
                  <a:pt x="4" y="59"/>
                  <a:pt x="10" y="46"/>
                  <a:pt x="16" y="39"/>
                </a:cubicBezTo>
                <a:cubicBezTo>
                  <a:pt x="16" y="39"/>
                  <a:pt x="17" y="38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6" y="36"/>
                  <a:pt x="16" y="36"/>
                  <a:pt x="16" y="36"/>
                </a:cubicBezTo>
                <a:cubicBezTo>
                  <a:pt x="16" y="35"/>
                  <a:pt x="14" y="32"/>
                  <a:pt x="12" y="27"/>
                </a:cubicBezTo>
                <a:cubicBezTo>
                  <a:pt x="11" y="24"/>
                  <a:pt x="9" y="21"/>
                  <a:pt x="6" y="18"/>
                </a:cubicBezTo>
                <a:cubicBezTo>
                  <a:pt x="12" y="14"/>
                  <a:pt x="16" y="10"/>
                  <a:pt x="21" y="6"/>
                </a:cubicBezTo>
                <a:cubicBezTo>
                  <a:pt x="25" y="12"/>
                  <a:pt x="29" y="19"/>
                  <a:pt x="33" y="27"/>
                </a:cubicBezTo>
                <a:cubicBezTo>
                  <a:pt x="33" y="27"/>
                  <a:pt x="34" y="28"/>
                  <a:pt x="35" y="28"/>
                </a:cubicBezTo>
                <a:cubicBezTo>
                  <a:pt x="35" y="28"/>
                  <a:pt x="35" y="28"/>
                  <a:pt x="36" y="28"/>
                </a:cubicBezTo>
                <a:cubicBezTo>
                  <a:pt x="36" y="27"/>
                  <a:pt x="37" y="27"/>
                  <a:pt x="37" y="26"/>
                </a:cubicBezTo>
                <a:cubicBezTo>
                  <a:pt x="45" y="22"/>
                  <a:pt x="64" y="15"/>
                  <a:pt x="75" y="13"/>
                </a:cubicBezTo>
                <a:cubicBezTo>
                  <a:pt x="76" y="20"/>
                  <a:pt x="76" y="27"/>
                  <a:pt x="77" y="34"/>
                </a:cubicBezTo>
                <a:cubicBezTo>
                  <a:pt x="76" y="34"/>
                  <a:pt x="76" y="34"/>
                  <a:pt x="76" y="34"/>
                </a:cubicBezTo>
                <a:cubicBezTo>
                  <a:pt x="67" y="34"/>
                  <a:pt x="54" y="38"/>
                  <a:pt x="43" y="44"/>
                </a:cubicBezTo>
                <a:cubicBezTo>
                  <a:pt x="42" y="45"/>
                  <a:pt x="41" y="45"/>
                  <a:pt x="40" y="46"/>
                </a:cubicBezTo>
                <a:cubicBezTo>
                  <a:pt x="39" y="46"/>
                  <a:pt x="39" y="46"/>
                  <a:pt x="39" y="46"/>
                </a:cubicBezTo>
                <a:cubicBezTo>
                  <a:pt x="35" y="49"/>
                  <a:pt x="31" y="51"/>
                  <a:pt x="28" y="54"/>
                </a:cubicBezTo>
                <a:cubicBezTo>
                  <a:pt x="25" y="58"/>
                  <a:pt x="22" y="62"/>
                  <a:pt x="22" y="67"/>
                </a:cubicBezTo>
                <a:cubicBezTo>
                  <a:pt x="22" y="68"/>
                  <a:pt x="22" y="68"/>
                  <a:pt x="22" y="68"/>
                </a:cubicBezTo>
                <a:cubicBezTo>
                  <a:pt x="23" y="73"/>
                  <a:pt x="25" y="76"/>
                  <a:pt x="29" y="79"/>
                </a:cubicBezTo>
                <a:cubicBezTo>
                  <a:pt x="29" y="79"/>
                  <a:pt x="29" y="79"/>
                  <a:pt x="29" y="79"/>
                </a:cubicBezTo>
                <a:cubicBezTo>
                  <a:pt x="29" y="79"/>
                  <a:pt x="30" y="80"/>
                  <a:pt x="30" y="80"/>
                </a:cubicBezTo>
                <a:cubicBezTo>
                  <a:pt x="31" y="80"/>
                  <a:pt x="31" y="80"/>
                  <a:pt x="31" y="80"/>
                </a:cubicBezTo>
                <a:cubicBezTo>
                  <a:pt x="34" y="81"/>
                  <a:pt x="38" y="82"/>
                  <a:pt x="41" y="82"/>
                </a:cubicBezTo>
                <a:cubicBezTo>
                  <a:pt x="43" y="82"/>
                  <a:pt x="46" y="82"/>
                  <a:pt x="48" y="81"/>
                </a:cubicBezTo>
                <a:cubicBezTo>
                  <a:pt x="58" y="79"/>
                  <a:pt x="68" y="73"/>
                  <a:pt x="77" y="72"/>
                </a:cubicBezTo>
                <a:cubicBezTo>
                  <a:pt x="81" y="72"/>
                  <a:pt x="84" y="71"/>
                  <a:pt x="87" y="71"/>
                </a:cubicBezTo>
                <a:cubicBezTo>
                  <a:pt x="92" y="71"/>
                  <a:pt x="97" y="72"/>
                  <a:pt x="101" y="74"/>
                </a:cubicBezTo>
                <a:cubicBezTo>
                  <a:pt x="106" y="77"/>
                  <a:pt x="110" y="80"/>
                  <a:pt x="115" y="85"/>
                </a:cubicBezTo>
                <a:cubicBezTo>
                  <a:pt x="123" y="94"/>
                  <a:pt x="129" y="105"/>
                  <a:pt x="129" y="116"/>
                </a:cubicBezTo>
                <a:cubicBezTo>
                  <a:pt x="129" y="120"/>
                  <a:pt x="128" y="123"/>
                  <a:pt x="127" y="127"/>
                </a:cubicBezTo>
                <a:cubicBezTo>
                  <a:pt x="126" y="129"/>
                  <a:pt x="123" y="132"/>
                  <a:pt x="121" y="135"/>
                </a:cubicBezTo>
                <a:cubicBezTo>
                  <a:pt x="118" y="138"/>
                  <a:pt x="116" y="140"/>
                  <a:pt x="114" y="142"/>
                </a:cubicBezTo>
                <a:cubicBezTo>
                  <a:pt x="113" y="143"/>
                  <a:pt x="113" y="143"/>
                  <a:pt x="113" y="143"/>
                </a:cubicBezTo>
                <a:cubicBezTo>
                  <a:pt x="113" y="143"/>
                  <a:pt x="113" y="143"/>
                  <a:pt x="113" y="143"/>
                </a:cubicBezTo>
                <a:cubicBezTo>
                  <a:pt x="113" y="143"/>
                  <a:pt x="113" y="143"/>
                  <a:pt x="113" y="143"/>
                </a:cubicBezTo>
                <a:cubicBezTo>
                  <a:pt x="113" y="144"/>
                  <a:pt x="113" y="144"/>
                  <a:pt x="113" y="144"/>
                </a:cubicBezTo>
                <a:cubicBezTo>
                  <a:pt x="113" y="144"/>
                  <a:pt x="113" y="144"/>
                  <a:pt x="113" y="144"/>
                </a:cubicBezTo>
                <a:cubicBezTo>
                  <a:pt x="113" y="144"/>
                  <a:pt x="113" y="144"/>
                  <a:pt x="113" y="144"/>
                </a:cubicBezTo>
                <a:cubicBezTo>
                  <a:pt x="113" y="145"/>
                  <a:pt x="113" y="145"/>
                  <a:pt x="113" y="145"/>
                </a:cubicBezTo>
                <a:cubicBezTo>
                  <a:pt x="113" y="145"/>
                  <a:pt x="113" y="145"/>
                  <a:pt x="113" y="145"/>
                </a:cubicBezTo>
                <a:cubicBezTo>
                  <a:pt x="114" y="147"/>
                  <a:pt x="116" y="149"/>
                  <a:pt x="117" y="151"/>
                </a:cubicBezTo>
                <a:cubicBezTo>
                  <a:pt x="116" y="152"/>
                  <a:pt x="117" y="153"/>
                  <a:pt x="118" y="153"/>
                </a:cubicBezTo>
                <a:cubicBezTo>
                  <a:pt x="118" y="154"/>
                  <a:pt x="118" y="154"/>
                  <a:pt x="118" y="154"/>
                </a:cubicBezTo>
                <a:cubicBezTo>
                  <a:pt x="121" y="158"/>
                  <a:pt x="124" y="162"/>
                  <a:pt x="128" y="167"/>
                </a:cubicBezTo>
                <a:cubicBezTo>
                  <a:pt x="123" y="172"/>
                  <a:pt x="116" y="178"/>
                  <a:pt x="110" y="182"/>
                </a:cubicBezTo>
                <a:cubicBezTo>
                  <a:pt x="110" y="182"/>
                  <a:pt x="110" y="182"/>
                  <a:pt x="110" y="182"/>
                </a:cubicBezTo>
                <a:cubicBezTo>
                  <a:pt x="109" y="182"/>
                  <a:pt x="109" y="182"/>
                  <a:pt x="109" y="182"/>
                </a:cubicBezTo>
                <a:cubicBezTo>
                  <a:pt x="107" y="177"/>
                  <a:pt x="105" y="174"/>
                  <a:pt x="104" y="171"/>
                </a:cubicBezTo>
                <a:cubicBezTo>
                  <a:pt x="102" y="168"/>
                  <a:pt x="100" y="164"/>
                  <a:pt x="96" y="158"/>
                </a:cubicBezTo>
                <a:cubicBezTo>
                  <a:pt x="96" y="157"/>
                  <a:pt x="95" y="157"/>
                  <a:pt x="94" y="157"/>
                </a:cubicBezTo>
                <a:cubicBezTo>
                  <a:pt x="94" y="157"/>
                  <a:pt x="94" y="157"/>
                  <a:pt x="93" y="157"/>
                </a:cubicBezTo>
                <a:cubicBezTo>
                  <a:pt x="93" y="157"/>
                  <a:pt x="93" y="158"/>
                  <a:pt x="92" y="158"/>
                </a:cubicBezTo>
                <a:cubicBezTo>
                  <a:pt x="88" y="161"/>
                  <a:pt x="79" y="165"/>
                  <a:pt x="70" y="169"/>
                </a:cubicBezTo>
                <a:cubicBezTo>
                  <a:pt x="62" y="172"/>
                  <a:pt x="55" y="175"/>
                  <a:pt x="50" y="177"/>
                </a:cubicBezTo>
                <a:cubicBezTo>
                  <a:pt x="50" y="173"/>
                  <a:pt x="51" y="168"/>
                  <a:pt x="51" y="164"/>
                </a:cubicBezTo>
                <a:cubicBezTo>
                  <a:pt x="51" y="160"/>
                  <a:pt x="50" y="155"/>
                  <a:pt x="50" y="151"/>
                </a:cubicBezTo>
                <a:cubicBezTo>
                  <a:pt x="56" y="149"/>
                  <a:pt x="66" y="146"/>
                  <a:pt x="75" y="142"/>
                </a:cubicBezTo>
                <a:cubicBezTo>
                  <a:pt x="80" y="139"/>
                  <a:pt x="84" y="137"/>
                  <a:pt x="88" y="135"/>
                </a:cubicBezTo>
                <a:cubicBezTo>
                  <a:pt x="89" y="134"/>
                  <a:pt x="89" y="134"/>
                  <a:pt x="89" y="134"/>
                </a:cubicBezTo>
                <a:cubicBezTo>
                  <a:pt x="89" y="134"/>
                  <a:pt x="89" y="134"/>
                  <a:pt x="89" y="134"/>
                </a:cubicBezTo>
                <a:cubicBezTo>
                  <a:pt x="89" y="134"/>
                  <a:pt x="89" y="134"/>
                  <a:pt x="89" y="134"/>
                </a:cubicBezTo>
                <a:cubicBezTo>
                  <a:pt x="93" y="131"/>
                  <a:pt x="97" y="128"/>
                  <a:pt x="98" y="125"/>
                </a:cubicBezTo>
                <a:cubicBezTo>
                  <a:pt x="100" y="121"/>
                  <a:pt x="101" y="117"/>
                  <a:pt x="101" y="113"/>
                </a:cubicBezTo>
                <a:cubicBezTo>
                  <a:pt x="101" y="107"/>
                  <a:pt x="98" y="102"/>
                  <a:pt x="94" y="99"/>
                </a:cubicBezTo>
                <a:cubicBezTo>
                  <a:pt x="93" y="98"/>
                  <a:pt x="93" y="98"/>
                  <a:pt x="93" y="98"/>
                </a:cubicBezTo>
                <a:cubicBezTo>
                  <a:pt x="93" y="98"/>
                  <a:pt x="92" y="97"/>
                  <a:pt x="92" y="97"/>
                </a:cubicBezTo>
                <a:cubicBezTo>
                  <a:pt x="91" y="97"/>
                  <a:pt x="91" y="97"/>
                  <a:pt x="91" y="97"/>
                </a:cubicBezTo>
                <a:cubicBezTo>
                  <a:pt x="89" y="96"/>
                  <a:pt x="86" y="95"/>
                  <a:pt x="84" y="95"/>
                </a:cubicBezTo>
                <a:cubicBezTo>
                  <a:pt x="83" y="94"/>
                  <a:pt x="83" y="94"/>
                  <a:pt x="83" y="94"/>
                </a:cubicBezTo>
                <a:cubicBezTo>
                  <a:pt x="83" y="94"/>
                  <a:pt x="83" y="94"/>
                  <a:pt x="82" y="94"/>
                </a:cubicBezTo>
                <a:cubicBezTo>
                  <a:pt x="82" y="94"/>
                  <a:pt x="82" y="94"/>
                  <a:pt x="82" y="94"/>
                </a:cubicBezTo>
                <a:cubicBezTo>
                  <a:pt x="80" y="94"/>
                  <a:pt x="78" y="94"/>
                  <a:pt x="76" y="94"/>
                </a:cubicBezTo>
                <a:cubicBezTo>
                  <a:pt x="72" y="94"/>
                  <a:pt x="68" y="94"/>
                  <a:pt x="64" y="95"/>
                </a:cubicBezTo>
                <a:cubicBezTo>
                  <a:pt x="55" y="98"/>
                  <a:pt x="45" y="102"/>
                  <a:pt x="36" y="102"/>
                </a:cubicBezTo>
                <a:cubicBezTo>
                  <a:pt x="36" y="102"/>
                  <a:pt x="36" y="102"/>
                  <a:pt x="36" y="102"/>
                </a:cubicBezTo>
                <a:cubicBezTo>
                  <a:pt x="36" y="102"/>
                  <a:pt x="36" y="102"/>
                  <a:pt x="36" y="102"/>
                </a:cubicBezTo>
                <a:cubicBezTo>
                  <a:pt x="35" y="102"/>
                  <a:pt x="35" y="102"/>
                  <a:pt x="35" y="102"/>
                </a:cubicBezTo>
                <a:moveTo>
                  <a:pt x="21" y="0"/>
                </a:moveTo>
                <a:cubicBezTo>
                  <a:pt x="21" y="0"/>
                  <a:pt x="20" y="1"/>
                  <a:pt x="20" y="1"/>
                </a:cubicBezTo>
                <a:cubicBezTo>
                  <a:pt x="13" y="6"/>
                  <a:pt x="9" y="11"/>
                  <a:pt x="2" y="16"/>
                </a:cubicBezTo>
                <a:cubicBezTo>
                  <a:pt x="2" y="16"/>
                  <a:pt x="2" y="16"/>
                  <a:pt x="2" y="16"/>
                </a:cubicBezTo>
                <a:cubicBezTo>
                  <a:pt x="2" y="16"/>
                  <a:pt x="2" y="16"/>
                  <a:pt x="2" y="16"/>
                </a:cubicBezTo>
                <a:cubicBezTo>
                  <a:pt x="1" y="16"/>
                  <a:pt x="1" y="16"/>
                  <a:pt x="1" y="16"/>
                </a:cubicBezTo>
                <a:cubicBezTo>
                  <a:pt x="1" y="16"/>
                  <a:pt x="1" y="16"/>
                  <a:pt x="1" y="16"/>
                </a:cubicBezTo>
                <a:cubicBezTo>
                  <a:pt x="1" y="17"/>
                  <a:pt x="1" y="17"/>
                  <a:pt x="1" y="17"/>
                </a:cubicBezTo>
                <a:cubicBezTo>
                  <a:pt x="1" y="17"/>
                  <a:pt x="1" y="17"/>
                  <a:pt x="1" y="17"/>
                </a:cubicBezTo>
                <a:cubicBezTo>
                  <a:pt x="1" y="18"/>
                  <a:pt x="1" y="18"/>
                  <a:pt x="1" y="18"/>
                </a:cubicBezTo>
                <a:cubicBezTo>
                  <a:pt x="1" y="18"/>
                  <a:pt x="1" y="18"/>
                  <a:pt x="1" y="18"/>
                </a:cubicBezTo>
                <a:cubicBezTo>
                  <a:pt x="1" y="18"/>
                  <a:pt x="1" y="18"/>
                  <a:pt x="1" y="18"/>
                </a:cubicBezTo>
                <a:cubicBezTo>
                  <a:pt x="1" y="19"/>
                  <a:pt x="1" y="19"/>
                  <a:pt x="1" y="19"/>
                </a:cubicBezTo>
                <a:cubicBezTo>
                  <a:pt x="1" y="19"/>
                  <a:pt x="1" y="19"/>
                  <a:pt x="1" y="19"/>
                </a:cubicBezTo>
                <a:cubicBezTo>
                  <a:pt x="2" y="19"/>
                  <a:pt x="2" y="19"/>
                  <a:pt x="2" y="19"/>
                </a:cubicBezTo>
                <a:cubicBezTo>
                  <a:pt x="4" y="21"/>
                  <a:pt x="7" y="26"/>
                  <a:pt x="9" y="30"/>
                </a:cubicBezTo>
                <a:cubicBezTo>
                  <a:pt x="10" y="32"/>
                  <a:pt x="11" y="34"/>
                  <a:pt x="12" y="36"/>
                </a:cubicBezTo>
                <a:cubicBezTo>
                  <a:pt x="12" y="36"/>
                  <a:pt x="12" y="37"/>
                  <a:pt x="12" y="37"/>
                </a:cubicBezTo>
                <a:cubicBezTo>
                  <a:pt x="6" y="45"/>
                  <a:pt x="0" y="58"/>
                  <a:pt x="0" y="70"/>
                </a:cubicBezTo>
                <a:cubicBezTo>
                  <a:pt x="0" y="73"/>
                  <a:pt x="0" y="75"/>
                  <a:pt x="1" y="78"/>
                </a:cubicBezTo>
                <a:cubicBezTo>
                  <a:pt x="2" y="80"/>
                  <a:pt x="4" y="86"/>
                  <a:pt x="8" y="92"/>
                </a:cubicBezTo>
                <a:cubicBezTo>
                  <a:pt x="8" y="92"/>
                  <a:pt x="8" y="92"/>
                  <a:pt x="9" y="93"/>
                </a:cubicBezTo>
                <a:cubicBezTo>
                  <a:pt x="9" y="93"/>
                  <a:pt x="9" y="94"/>
                  <a:pt x="9" y="94"/>
                </a:cubicBezTo>
                <a:cubicBezTo>
                  <a:pt x="14" y="101"/>
                  <a:pt x="17" y="105"/>
                  <a:pt x="22" y="111"/>
                </a:cubicBezTo>
                <a:cubicBezTo>
                  <a:pt x="22" y="111"/>
                  <a:pt x="22" y="112"/>
                  <a:pt x="22" y="112"/>
                </a:cubicBezTo>
                <a:cubicBezTo>
                  <a:pt x="22" y="112"/>
                  <a:pt x="23" y="113"/>
                  <a:pt x="23" y="113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4" y="114"/>
                  <a:pt x="24" y="114"/>
                  <a:pt x="25" y="114"/>
                </a:cubicBezTo>
                <a:cubicBezTo>
                  <a:pt x="26" y="116"/>
                  <a:pt x="28" y="117"/>
                  <a:pt x="30" y="118"/>
                </a:cubicBezTo>
                <a:cubicBezTo>
                  <a:pt x="30" y="118"/>
                  <a:pt x="31" y="119"/>
                  <a:pt x="31" y="119"/>
                </a:cubicBezTo>
                <a:cubicBezTo>
                  <a:pt x="32" y="119"/>
                  <a:pt x="32" y="119"/>
                  <a:pt x="32" y="119"/>
                </a:cubicBezTo>
                <a:cubicBezTo>
                  <a:pt x="32" y="119"/>
                  <a:pt x="33" y="119"/>
                  <a:pt x="33" y="119"/>
                </a:cubicBezTo>
                <a:cubicBezTo>
                  <a:pt x="35" y="119"/>
                  <a:pt x="37" y="119"/>
                  <a:pt x="38" y="119"/>
                </a:cubicBezTo>
                <a:cubicBezTo>
                  <a:pt x="38" y="119"/>
                  <a:pt x="38" y="119"/>
                  <a:pt x="38" y="119"/>
                </a:cubicBezTo>
                <a:cubicBezTo>
                  <a:pt x="45" y="119"/>
                  <a:pt x="51" y="117"/>
                  <a:pt x="57" y="115"/>
                </a:cubicBezTo>
                <a:cubicBezTo>
                  <a:pt x="63" y="113"/>
                  <a:pt x="70" y="111"/>
                  <a:pt x="75" y="111"/>
                </a:cubicBezTo>
                <a:cubicBezTo>
                  <a:pt x="75" y="111"/>
                  <a:pt x="75" y="111"/>
                  <a:pt x="75" y="111"/>
                </a:cubicBezTo>
                <a:cubicBezTo>
                  <a:pt x="76" y="111"/>
                  <a:pt x="76" y="111"/>
                  <a:pt x="76" y="111"/>
                </a:cubicBezTo>
                <a:cubicBezTo>
                  <a:pt x="77" y="112"/>
                  <a:pt x="77" y="112"/>
                  <a:pt x="77" y="112"/>
                </a:cubicBezTo>
                <a:cubicBezTo>
                  <a:pt x="77" y="112"/>
                  <a:pt x="77" y="112"/>
                  <a:pt x="77" y="112"/>
                </a:cubicBezTo>
                <a:cubicBezTo>
                  <a:pt x="78" y="112"/>
                  <a:pt x="78" y="112"/>
                  <a:pt x="78" y="111"/>
                </a:cubicBezTo>
                <a:cubicBezTo>
                  <a:pt x="81" y="112"/>
                  <a:pt x="82" y="112"/>
                  <a:pt x="84" y="113"/>
                </a:cubicBezTo>
                <a:cubicBezTo>
                  <a:pt x="84" y="114"/>
                  <a:pt x="85" y="114"/>
                  <a:pt x="85" y="115"/>
                </a:cubicBezTo>
                <a:cubicBezTo>
                  <a:pt x="85" y="115"/>
                  <a:pt x="86" y="115"/>
                  <a:pt x="86" y="115"/>
                </a:cubicBezTo>
                <a:cubicBezTo>
                  <a:pt x="86" y="115"/>
                  <a:pt x="86" y="115"/>
                  <a:pt x="87" y="115"/>
                </a:cubicBezTo>
                <a:cubicBezTo>
                  <a:pt x="88" y="115"/>
                  <a:pt x="88" y="115"/>
                  <a:pt x="88" y="115"/>
                </a:cubicBezTo>
                <a:cubicBezTo>
                  <a:pt x="89" y="117"/>
                  <a:pt x="90" y="118"/>
                  <a:pt x="90" y="120"/>
                </a:cubicBezTo>
                <a:cubicBezTo>
                  <a:pt x="90" y="120"/>
                  <a:pt x="90" y="120"/>
                  <a:pt x="90" y="120"/>
                </a:cubicBezTo>
                <a:cubicBezTo>
                  <a:pt x="90" y="121"/>
                  <a:pt x="90" y="121"/>
                  <a:pt x="90" y="122"/>
                </a:cubicBezTo>
                <a:cubicBezTo>
                  <a:pt x="90" y="122"/>
                  <a:pt x="90" y="122"/>
                  <a:pt x="90" y="122"/>
                </a:cubicBezTo>
                <a:cubicBezTo>
                  <a:pt x="90" y="125"/>
                  <a:pt x="89" y="128"/>
                  <a:pt x="87" y="130"/>
                </a:cubicBezTo>
                <a:cubicBezTo>
                  <a:pt x="75" y="138"/>
                  <a:pt x="55" y="146"/>
                  <a:pt x="47" y="147"/>
                </a:cubicBezTo>
                <a:cubicBezTo>
                  <a:pt x="46" y="147"/>
                  <a:pt x="45" y="148"/>
                  <a:pt x="45" y="150"/>
                </a:cubicBezTo>
                <a:cubicBezTo>
                  <a:pt x="46" y="154"/>
                  <a:pt x="46" y="159"/>
                  <a:pt x="46" y="164"/>
                </a:cubicBezTo>
                <a:cubicBezTo>
                  <a:pt x="46" y="169"/>
                  <a:pt x="46" y="174"/>
                  <a:pt x="45" y="179"/>
                </a:cubicBezTo>
                <a:cubicBezTo>
                  <a:pt x="45" y="179"/>
                  <a:pt x="45" y="180"/>
                  <a:pt x="45" y="181"/>
                </a:cubicBezTo>
                <a:cubicBezTo>
                  <a:pt x="49" y="187"/>
                  <a:pt x="52" y="193"/>
                  <a:pt x="55" y="198"/>
                </a:cubicBezTo>
                <a:cubicBezTo>
                  <a:pt x="56" y="199"/>
                  <a:pt x="56" y="199"/>
                  <a:pt x="56" y="199"/>
                </a:cubicBezTo>
                <a:cubicBezTo>
                  <a:pt x="56" y="199"/>
                  <a:pt x="56" y="199"/>
                  <a:pt x="56" y="199"/>
                </a:cubicBezTo>
                <a:cubicBezTo>
                  <a:pt x="56" y="199"/>
                  <a:pt x="56" y="199"/>
                  <a:pt x="56" y="199"/>
                </a:cubicBezTo>
                <a:cubicBezTo>
                  <a:pt x="56" y="199"/>
                  <a:pt x="56" y="199"/>
                  <a:pt x="56" y="199"/>
                </a:cubicBezTo>
                <a:cubicBezTo>
                  <a:pt x="57" y="199"/>
                  <a:pt x="57" y="199"/>
                  <a:pt x="57" y="199"/>
                </a:cubicBezTo>
                <a:cubicBezTo>
                  <a:pt x="57" y="199"/>
                  <a:pt x="57" y="199"/>
                  <a:pt x="57" y="199"/>
                </a:cubicBezTo>
                <a:cubicBezTo>
                  <a:pt x="57" y="199"/>
                  <a:pt x="57" y="199"/>
                  <a:pt x="57" y="199"/>
                </a:cubicBezTo>
                <a:cubicBezTo>
                  <a:pt x="58" y="199"/>
                  <a:pt x="58" y="199"/>
                  <a:pt x="58" y="199"/>
                </a:cubicBezTo>
                <a:cubicBezTo>
                  <a:pt x="58" y="199"/>
                  <a:pt x="58" y="199"/>
                  <a:pt x="58" y="199"/>
                </a:cubicBezTo>
                <a:cubicBezTo>
                  <a:pt x="58" y="199"/>
                  <a:pt x="58" y="199"/>
                  <a:pt x="58" y="199"/>
                </a:cubicBezTo>
                <a:cubicBezTo>
                  <a:pt x="58" y="199"/>
                  <a:pt x="58" y="199"/>
                  <a:pt x="58" y="199"/>
                </a:cubicBezTo>
                <a:cubicBezTo>
                  <a:pt x="58" y="199"/>
                  <a:pt x="59" y="199"/>
                  <a:pt x="60" y="198"/>
                </a:cubicBezTo>
                <a:cubicBezTo>
                  <a:pt x="64" y="197"/>
                  <a:pt x="72" y="194"/>
                  <a:pt x="81" y="191"/>
                </a:cubicBezTo>
                <a:cubicBezTo>
                  <a:pt x="89" y="187"/>
                  <a:pt x="97" y="183"/>
                  <a:pt x="103" y="179"/>
                </a:cubicBezTo>
                <a:cubicBezTo>
                  <a:pt x="104" y="182"/>
                  <a:pt x="106" y="184"/>
                  <a:pt x="107" y="187"/>
                </a:cubicBezTo>
                <a:cubicBezTo>
                  <a:pt x="108" y="188"/>
                  <a:pt x="108" y="188"/>
                  <a:pt x="109" y="188"/>
                </a:cubicBezTo>
                <a:cubicBezTo>
                  <a:pt x="109" y="188"/>
                  <a:pt x="109" y="188"/>
                  <a:pt x="109" y="188"/>
                </a:cubicBezTo>
                <a:cubicBezTo>
                  <a:pt x="112" y="192"/>
                  <a:pt x="114" y="196"/>
                  <a:pt x="116" y="200"/>
                </a:cubicBezTo>
                <a:cubicBezTo>
                  <a:pt x="116" y="201"/>
                  <a:pt x="117" y="201"/>
                  <a:pt x="118" y="201"/>
                </a:cubicBezTo>
                <a:cubicBezTo>
                  <a:pt x="118" y="201"/>
                  <a:pt x="118" y="201"/>
                  <a:pt x="118" y="201"/>
                </a:cubicBezTo>
                <a:cubicBezTo>
                  <a:pt x="118" y="201"/>
                  <a:pt x="119" y="202"/>
                  <a:pt x="119" y="202"/>
                </a:cubicBezTo>
                <a:cubicBezTo>
                  <a:pt x="120" y="202"/>
                  <a:pt x="120" y="201"/>
                  <a:pt x="120" y="201"/>
                </a:cubicBezTo>
                <a:cubicBezTo>
                  <a:pt x="129" y="195"/>
                  <a:pt x="133" y="190"/>
                  <a:pt x="140" y="185"/>
                </a:cubicBezTo>
                <a:cubicBezTo>
                  <a:pt x="141" y="184"/>
                  <a:pt x="141" y="183"/>
                  <a:pt x="140" y="182"/>
                </a:cubicBezTo>
                <a:cubicBezTo>
                  <a:pt x="140" y="182"/>
                  <a:pt x="140" y="182"/>
                  <a:pt x="140" y="182"/>
                </a:cubicBezTo>
                <a:cubicBezTo>
                  <a:pt x="140" y="182"/>
                  <a:pt x="140" y="181"/>
                  <a:pt x="140" y="181"/>
                </a:cubicBezTo>
                <a:cubicBezTo>
                  <a:pt x="138" y="176"/>
                  <a:pt x="136" y="172"/>
                  <a:pt x="134" y="168"/>
                </a:cubicBezTo>
                <a:cubicBezTo>
                  <a:pt x="134" y="167"/>
                  <a:pt x="134" y="167"/>
                  <a:pt x="133" y="166"/>
                </a:cubicBezTo>
                <a:cubicBezTo>
                  <a:pt x="131" y="163"/>
                  <a:pt x="129" y="161"/>
                  <a:pt x="127" y="159"/>
                </a:cubicBezTo>
                <a:cubicBezTo>
                  <a:pt x="134" y="152"/>
                  <a:pt x="140" y="142"/>
                  <a:pt x="141" y="131"/>
                </a:cubicBezTo>
                <a:cubicBezTo>
                  <a:pt x="141" y="131"/>
                  <a:pt x="141" y="131"/>
                  <a:pt x="141" y="131"/>
                </a:cubicBezTo>
                <a:cubicBezTo>
                  <a:pt x="141" y="130"/>
                  <a:pt x="141" y="130"/>
                  <a:pt x="141" y="130"/>
                </a:cubicBezTo>
                <a:cubicBezTo>
                  <a:pt x="141" y="130"/>
                  <a:pt x="141" y="130"/>
                  <a:pt x="141" y="130"/>
                </a:cubicBezTo>
                <a:cubicBezTo>
                  <a:pt x="141" y="130"/>
                  <a:pt x="141" y="130"/>
                  <a:pt x="141" y="130"/>
                </a:cubicBezTo>
                <a:cubicBezTo>
                  <a:pt x="141" y="130"/>
                  <a:pt x="139" y="117"/>
                  <a:pt x="128" y="97"/>
                </a:cubicBezTo>
                <a:cubicBezTo>
                  <a:pt x="128" y="97"/>
                  <a:pt x="128" y="97"/>
                  <a:pt x="128" y="97"/>
                </a:cubicBezTo>
                <a:cubicBezTo>
                  <a:pt x="125" y="91"/>
                  <a:pt x="122" y="86"/>
                  <a:pt x="118" y="82"/>
                </a:cubicBezTo>
                <a:cubicBezTo>
                  <a:pt x="113" y="77"/>
                  <a:pt x="108" y="73"/>
                  <a:pt x="103" y="71"/>
                </a:cubicBezTo>
                <a:cubicBezTo>
                  <a:pt x="98" y="68"/>
                  <a:pt x="93" y="67"/>
                  <a:pt x="87" y="67"/>
                </a:cubicBezTo>
                <a:cubicBezTo>
                  <a:pt x="87" y="67"/>
                  <a:pt x="87" y="67"/>
                  <a:pt x="87" y="67"/>
                </a:cubicBezTo>
                <a:cubicBezTo>
                  <a:pt x="84" y="67"/>
                  <a:pt x="80" y="67"/>
                  <a:pt x="77" y="68"/>
                </a:cubicBezTo>
                <a:cubicBezTo>
                  <a:pt x="66" y="69"/>
                  <a:pt x="57" y="75"/>
                  <a:pt x="47" y="77"/>
                </a:cubicBezTo>
                <a:cubicBezTo>
                  <a:pt x="46" y="77"/>
                  <a:pt x="45" y="77"/>
                  <a:pt x="44" y="77"/>
                </a:cubicBezTo>
                <a:cubicBezTo>
                  <a:pt x="44" y="77"/>
                  <a:pt x="44" y="77"/>
                  <a:pt x="44" y="77"/>
                </a:cubicBezTo>
                <a:cubicBezTo>
                  <a:pt x="43" y="77"/>
                  <a:pt x="43" y="76"/>
                  <a:pt x="42" y="76"/>
                </a:cubicBezTo>
                <a:cubicBezTo>
                  <a:pt x="41" y="75"/>
                  <a:pt x="41" y="74"/>
                  <a:pt x="40" y="73"/>
                </a:cubicBezTo>
                <a:cubicBezTo>
                  <a:pt x="40" y="73"/>
                  <a:pt x="40" y="72"/>
                  <a:pt x="40" y="72"/>
                </a:cubicBezTo>
                <a:cubicBezTo>
                  <a:pt x="40" y="71"/>
                  <a:pt x="40" y="70"/>
                  <a:pt x="41" y="68"/>
                </a:cubicBezTo>
                <a:cubicBezTo>
                  <a:pt x="43" y="66"/>
                  <a:pt x="46" y="64"/>
                  <a:pt x="50" y="62"/>
                </a:cubicBezTo>
                <a:cubicBezTo>
                  <a:pt x="56" y="59"/>
                  <a:pt x="64" y="57"/>
                  <a:pt x="71" y="55"/>
                </a:cubicBezTo>
                <a:cubicBezTo>
                  <a:pt x="78" y="53"/>
                  <a:pt x="83" y="51"/>
                  <a:pt x="85" y="51"/>
                </a:cubicBezTo>
                <a:cubicBezTo>
                  <a:pt x="85" y="51"/>
                  <a:pt x="85" y="51"/>
                  <a:pt x="85" y="51"/>
                </a:cubicBezTo>
                <a:cubicBezTo>
                  <a:pt x="86" y="51"/>
                  <a:pt x="86" y="51"/>
                  <a:pt x="86" y="51"/>
                </a:cubicBezTo>
                <a:cubicBezTo>
                  <a:pt x="86" y="51"/>
                  <a:pt x="86" y="51"/>
                  <a:pt x="86" y="51"/>
                </a:cubicBezTo>
                <a:cubicBezTo>
                  <a:pt x="87" y="51"/>
                  <a:pt x="88" y="50"/>
                  <a:pt x="88" y="49"/>
                </a:cubicBezTo>
                <a:cubicBezTo>
                  <a:pt x="88" y="41"/>
                  <a:pt x="89" y="33"/>
                  <a:pt x="89" y="25"/>
                </a:cubicBezTo>
                <a:cubicBezTo>
                  <a:pt x="89" y="25"/>
                  <a:pt x="89" y="24"/>
                  <a:pt x="88" y="24"/>
                </a:cubicBezTo>
                <a:cubicBezTo>
                  <a:pt x="88" y="23"/>
                  <a:pt x="88" y="23"/>
                  <a:pt x="88" y="23"/>
                </a:cubicBezTo>
                <a:cubicBezTo>
                  <a:pt x="86" y="19"/>
                  <a:pt x="83" y="14"/>
                  <a:pt x="80" y="9"/>
                </a:cubicBezTo>
                <a:cubicBezTo>
                  <a:pt x="80" y="8"/>
                  <a:pt x="79" y="8"/>
                  <a:pt x="78" y="8"/>
                </a:cubicBezTo>
                <a:cubicBezTo>
                  <a:pt x="78" y="8"/>
                  <a:pt x="78" y="8"/>
                  <a:pt x="77" y="8"/>
                </a:cubicBezTo>
                <a:cubicBezTo>
                  <a:pt x="77" y="9"/>
                  <a:pt x="77" y="9"/>
                  <a:pt x="77" y="9"/>
                </a:cubicBezTo>
                <a:cubicBezTo>
                  <a:pt x="77" y="9"/>
                  <a:pt x="77" y="9"/>
                  <a:pt x="77" y="9"/>
                </a:cubicBezTo>
                <a:cubicBezTo>
                  <a:pt x="66" y="10"/>
                  <a:pt x="45" y="17"/>
                  <a:pt x="36" y="22"/>
                </a:cubicBezTo>
                <a:cubicBezTo>
                  <a:pt x="32" y="15"/>
                  <a:pt x="28" y="9"/>
                  <a:pt x="24" y="3"/>
                </a:cubicBezTo>
                <a:cubicBezTo>
                  <a:pt x="24" y="2"/>
                  <a:pt x="24" y="2"/>
                  <a:pt x="24" y="2"/>
                </a:cubicBezTo>
                <a:cubicBezTo>
                  <a:pt x="24" y="2"/>
                  <a:pt x="23" y="2"/>
                  <a:pt x="23" y="1"/>
                </a:cubicBezTo>
                <a:cubicBezTo>
                  <a:pt x="23" y="1"/>
                  <a:pt x="22" y="0"/>
                  <a:pt x="21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3" name="CustomShape 9"/>
          <p:cNvSpPr/>
          <p:nvPr/>
        </p:nvSpPr>
        <p:spPr>
          <a:xfrm>
            <a:off x="2764440" y="2238120"/>
            <a:ext cx="155160" cy="93960"/>
          </a:xfrm>
          <a:custGeom>
            <a:avLst/>
            <a:gdLst/>
            <a:ahLst/>
            <a:rect l="l" t="t" r="r" b="b"/>
            <a:pathLst>
              <a:path w="153" h="93">
                <a:moveTo>
                  <a:pt x="116" y="14"/>
                </a:moveTo>
                <a:cubicBezTo>
                  <a:pt x="115" y="14"/>
                  <a:pt x="114" y="13"/>
                  <a:pt x="114" y="13"/>
                </a:cubicBezTo>
                <a:cubicBezTo>
                  <a:pt x="113" y="12"/>
                  <a:pt x="113" y="12"/>
                  <a:pt x="112" y="11"/>
                </a:cubicBezTo>
                <a:cubicBezTo>
                  <a:pt x="119" y="10"/>
                  <a:pt x="128" y="8"/>
                  <a:pt x="136" y="7"/>
                </a:cubicBezTo>
                <a:cubicBezTo>
                  <a:pt x="140" y="6"/>
                  <a:pt x="144" y="5"/>
                  <a:pt x="147" y="5"/>
                </a:cubicBezTo>
                <a:cubicBezTo>
                  <a:pt x="147" y="5"/>
                  <a:pt x="148" y="5"/>
                  <a:pt x="148" y="5"/>
                </a:cubicBezTo>
                <a:cubicBezTo>
                  <a:pt x="148" y="8"/>
                  <a:pt x="147" y="13"/>
                  <a:pt x="146" y="19"/>
                </a:cubicBezTo>
                <a:cubicBezTo>
                  <a:pt x="145" y="26"/>
                  <a:pt x="144" y="34"/>
                  <a:pt x="143" y="38"/>
                </a:cubicBezTo>
                <a:cubicBezTo>
                  <a:pt x="142" y="38"/>
                  <a:pt x="141" y="37"/>
                  <a:pt x="141" y="37"/>
                </a:cubicBezTo>
                <a:cubicBezTo>
                  <a:pt x="140" y="36"/>
                  <a:pt x="139" y="36"/>
                  <a:pt x="139" y="36"/>
                </a:cubicBezTo>
                <a:cubicBezTo>
                  <a:pt x="140" y="20"/>
                  <a:pt x="140" y="20"/>
                  <a:pt x="140" y="20"/>
                </a:cubicBezTo>
                <a:cubicBezTo>
                  <a:pt x="140" y="20"/>
                  <a:pt x="140" y="19"/>
                  <a:pt x="139" y="18"/>
                </a:cubicBezTo>
                <a:cubicBezTo>
                  <a:pt x="139" y="18"/>
                  <a:pt x="139" y="18"/>
                  <a:pt x="138" y="18"/>
                </a:cubicBezTo>
                <a:cubicBezTo>
                  <a:pt x="138" y="18"/>
                  <a:pt x="137" y="19"/>
                  <a:pt x="137" y="19"/>
                </a:cubicBezTo>
                <a:cubicBezTo>
                  <a:pt x="137" y="19"/>
                  <a:pt x="135" y="21"/>
                  <a:pt x="133" y="24"/>
                </a:cubicBezTo>
                <a:cubicBezTo>
                  <a:pt x="125" y="33"/>
                  <a:pt x="109" y="53"/>
                  <a:pt x="97" y="66"/>
                </a:cubicBezTo>
                <a:cubicBezTo>
                  <a:pt x="95" y="68"/>
                  <a:pt x="93" y="70"/>
                  <a:pt x="91" y="70"/>
                </a:cubicBezTo>
                <a:cubicBezTo>
                  <a:pt x="91" y="71"/>
                  <a:pt x="91" y="71"/>
                  <a:pt x="90" y="71"/>
                </a:cubicBezTo>
                <a:cubicBezTo>
                  <a:pt x="90" y="71"/>
                  <a:pt x="90" y="71"/>
                  <a:pt x="90" y="71"/>
                </a:cubicBezTo>
                <a:cubicBezTo>
                  <a:pt x="88" y="71"/>
                  <a:pt x="86" y="70"/>
                  <a:pt x="84" y="68"/>
                </a:cubicBezTo>
                <a:cubicBezTo>
                  <a:pt x="71" y="62"/>
                  <a:pt x="58" y="55"/>
                  <a:pt x="46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4" y="48"/>
                  <a:pt x="44" y="48"/>
                  <a:pt x="43" y="48"/>
                </a:cubicBezTo>
                <a:cubicBezTo>
                  <a:pt x="5" y="87"/>
                  <a:pt x="5" y="87"/>
                  <a:pt x="5" y="87"/>
                </a:cubicBezTo>
                <a:cubicBezTo>
                  <a:pt x="4" y="85"/>
                  <a:pt x="4" y="84"/>
                  <a:pt x="4" y="82"/>
                </a:cubicBezTo>
                <a:cubicBezTo>
                  <a:pt x="16" y="70"/>
                  <a:pt x="27" y="57"/>
                  <a:pt x="39" y="44"/>
                </a:cubicBezTo>
                <a:cubicBezTo>
                  <a:pt x="41" y="42"/>
                  <a:pt x="43" y="41"/>
                  <a:pt x="46" y="41"/>
                </a:cubicBezTo>
                <a:cubicBezTo>
                  <a:pt x="47" y="41"/>
                  <a:pt x="49" y="42"/>
                  <a:pt x="50" y="43"/>
                </a:cubicBezTo>
                <a:cubicBezTo>
                  <a:pt x="56" y="46"/>
                  <a:pt x="64" y="50"/>
                  <a:pt x="71" y="54"/>
                </a:cubicBezTo>
                <a:cubicBezTo>
                  <a:pt x="79" y="57"/>
                  <a:pt x="86" y="61"/>
                  <a:pt x="90" y="63"/>
                </a:cubicBezTo>
                <a:cubicBezTo>
                  <a:pt x="90" y="63"/>
                  <a:pt x="90" y="63"/>
                  <a:pt x="91" y="63"/>
                </a:cubicBezTo>
                <a:cubicBezTo>
                  <a:pt x="91" y="63"/>
                  <a:pt x="92" y="63"/>
                  <a:pt x="92" y="63"/>
                </a:cubicBezTo>
                <a:cubicBezTo>
                  <a:pt x="100" y="53"/>
                  <a:pt x="110" y="42"/>
                  <a:pt x="118" y="33"/>
                </a:cubicBezTo>
                <a:cubicBezTo>
                  <a:pt x="122" y="28"/>
                  <a:pt x="126" y="24"/>
                  <a:pt x="128" y="22"/>
                </a:cubicBezTo>
                <a:cubicBezTo>
                  <a:pt x="131" y="19"/>
                  <a:pt x="132" y="17"/>
                  <a:pt x="132" y="17"/>
                </a:cubicBezTo>
                <a:cubicBezTo>
                  <a:pt x="133" y="16"/>
                  <a:pt x="133" y="16"/>
                  <a:pt x="133" y="15"/>
                </a:cubicBezTo>
                <a:cubicBezTo>
                  <a:pt x="132" y="14"/>
                  <a:pt x="132" y="14"/>
                  <a:pt x="131" y="14"/>
                </a:cubicBezTo>
                <a:cubicBezTo>
                  <a:pt x="131" y="14"/>
                  <a:pt x="131" y="14"/>
                  <a:pt x="131" y="14"/>
                </a:cubicBezTo>
                <a:cubicBezTo>
                  <a:pt x="116" y="14"/>
                  <a:pt x="116" y="14"/>
                  <a:pt x="116" y="14"/>
                </a:cubicBezTo>
                <a:moveTo>
                  <a:pt x="151" y="0"/>
                </a:moveTo>
                <a:cubicBezTo>
                  <a:pt x="151" y="0"/>
                  <a:pt x="151" y="0"/>
                  <a:pt x="150" y="0"/>
                </a:cubicBezTo>
                <a:cubicBezTo>
                  <a:pt x="150" y="0"/>
                  <a:pt x="123" y="4"/>
                  <a:pt x="108" y="9"/>
                </a:cubicBezTo>
                <a:cubicBezTo>
                  <a:pt x="107" y="9"/>
                  <a:pt x="107" y="9"/>
                  <a:pt x="106" y="10"/>
                </a:cubicBezTo>
                <a:cubicBezTo>
                  <a:pt x="106" y="11"/>
                  <a:pt x="106" y="11"/>
                  <a:pt x="107" y="12"/>
                </a:cubicBezTo>
                <a:cubicBezTo>
                  <a:pt x="109" y="13"/>
                  <a:pt x="114" y="18"/>
                  <a:pt x="114" y="18"/>
                </a:cubicBezTo>
                <a:cubicBezTo>
                  <a:pt x="114" y="18"/>
                  <a:pt x="115" y="18"/>
                  <a:pt x="115" y="18"/>
                </a:cubicBezTo>
                <a:cubicBezTo>
                  <a:pt x="115" y="18"/>
                  <a:pt x="115" y="18"/>
                  <a:pt x="115" y="18"/>
                </a:cubicBezTo>
                <a:cubicBezTo>
                  <a:pt x="126" y="18"/>
                  <a:pt x="126" y="18"/>
                  <a:pt x="126" y="18"/>
                </a:cubicBezTo>
                <a:cubicBezTo>
                  <a:pt x="119" y="26"/>
                  <a:pt x="102" y="44"/>
                  <a:pt x="90" y="59"/>
                </a:cubicBezTo>
                <a:cubicBezTo>
                  <a:pt x="86" y="56"/>
                  <a:pt x="80" y="53"/>
                  <a:pt x="73" y="50"/>
                </a:cubicBezTo>
                <a:cubicBezTo>
                  <a:pt x="66" y="47"/>
                  <a:pt x="58" y="43"/>
                  <a:pt x="52" y="39"/>
                </a:cubicBezTo>
                <a:cubicBezTo>
                  <a:pt x="50" y="38"/>
                  <a:pt x="48" y="37"/>
                  <a:pt x="46" y="37"/>
                </a:cubicBezTo>
                <a:cubicBezTo>
                  <a:pt x="42" y="37"/>
                  <a:pt x="39" y="39"/>
                  <a:pt x="36" y="42"/>
                </a:cubicBezTo>
                <a:cubicBezTo>
                  <a:pt x="24" y="55"/>
                  <a:pt x="12" y="67"/>
                  <a:pt x="0" y="80"/>
                </a:cubicBezTo>
                <a:cubicBezTo>
                  <a:pt x="0" y="81"/>
                  <a:pt x="0" y="81"/>
                  <a:pt x="0" y="82"/>
                </a:cubicBezTo>
                <a:cubicBezTo>
                  <a:pt x="0" y="86"/>
                  <a:pt x="2" y="89"/>
                  <a:pt x="2" y="91"/>
                </a:cubicBezTo>
                <a:cubicBezTo>
                  <a:pt x="2" y="92"/>
                  <a:pt x="2" y="93"/>
                  <a:pt x="3" y="93"/>
                </a:cubicBezTo>
                <a:cubicBezTo>
                  <a:pt x="3" y="93"/>
                  <a:pt x="3" y="93"/>
                  <a:pt x="4" y="93"/>
                </a:cubicBezTo>
                <a:cubicBezTo>
                  <a:pt x="4" y="93"/>
                  <a:pt x="5" y="93"/>
                  <a:pt x="5" y="93"/>
                </a:cubicBezTo>
                <a:cubicBezTo>
                  <a:pt x="45" y="52"/>
                  <a:pt x="45" y="52"/>
                  <a:pt x="45" y="52"/>
                </a:cubicBezTo>
                <a:cubicBezTo>
                  <a:pt x="57" y="59"/>
                  <a:pt x="70" y="65"/>
                  <a:pt x="82" y="72"/>
                </a:cubicBezTo>
                <a:cubicBezTo>
                  <a:pt x="84" y="73"/>
                  <a:pt x="87" y="74"/>
                  <a:pt x="90" y="74"/>
                </a:cubicBezTo>
                <a:cubicBezTo>
                  <a:pt x="91" y="74"/>
                  <a:pt x="92" y="74"/>
                  <a:pt x="92" y="74"/>
                </a:cubicBezTo>
                <a:cubicBezTo>
                  <a:pt x="96" y="74"/>
                  <a:pt x="98" y="71"/>
                  <a:pt x="100" y="69"/>
                </a:cubicBezTo>
                <a:cubicBezTo>
                  <a:pt x="112" y="56"/>
                  <a:pt x="128" y="36"/>
                  <a:pt x="136" y="27"/>
                </a:cubicBezTo>
                <a:cubicBezTo>
                  <a:pt x="135" y="36"/>
                  <a:pt x="135" y="36"/>
                  <a:pt x="135" y="36"/>
                </a:cubicBezTo>
                <a:cubicBezTo>
                  <a:pt x="135" y="37"/>
                  <a:pt x="135" y="38"/>
                  <a:pt x="136" y="38"/>
                </a:cubicBezTo>
                <a:cubicBezTo>
                  <a:pt x="136" y="38"/>
                  <a:pt x="137" y="39"/>
                  <a:pt x="138" y="40"/>
                </a:cubicBezTo>
                <a:cubicBezTo>
                  <a:pt x="140" y="41"/>
                  <a:pt x="142" y="42"/>
                  <a:pt x="144" y="43"/>
                </a:cubicBezTo>
                <a:cubicBezTo>
                  <a:pt x="144" y="43"/>
                  <a:pt x="144" y="43"/>
                  <a:pt x="144" y="43"/>
                </a:cubicBezTo>
                <a:cubicBezTo>
                  <a:pt x="145" y="43"/>
                  <a:pt x="145" y="43"/>
                  <a:pt x="145" y="43"/>
                </a:cubicBezTo>
                <a:cubicBezTo>
                  <a:pt x="146" y="43"/>
                  <a:pt x="146" y="42"/>
                  <a:pt x="146" y="42"/>
                </a:cubicBezTo>
                <a:cubicBezTo>
                  <a:pt x="147" y="38"/>
                  <a:pt x="149" y="28"/>
                  <a:pt x="150" y="19"/>
                </a:cubicBezTo>
                <a:cubicBezTo>
                  <a:pt x="152" y="10"/>
                  <a:pt x="153" y="3"/>
                  <a:pt x="153" y="3"/>
                </a:cubicBezTo>
                <a:cubicBezTo>
                  <a:pt x="153" y="2"/>
                  <a:pt x="153" y="1"/>
                  <a:pt x="152" y="1"/>
                </a:cubicBezTo>
                <a:cubicBezTo>
                  <a:pt x="152" y="1"/>
                  <a:pt x="151" y="0"/>
                  <a:pt x="151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4" name="CustomShape 10"/>
          <p:cNvSpPr/>
          <p:nvPr/>
        </p:nvSpPr>
        <p:spPr>
          <a:xfrm>
            <a:off x="2737800" y="2234160"/>
            <a:ext cx="182880" cy="145800"/>
          </a:xfrm>
          <a:custGeom>
            <a:avLst/>
            <a:gdLst/>
            <a:ahLst/>
            <a:rect l="l" t="t" r="r" b="b"/>
            <a:pathLst>
              <a:path w="180" h="144">
                <a:moveTo>
                  <a:pt x="115" y="123"/>
                </a:moveTo>
                <a:cubicBezTo>
                  <a:pt x="117" y="121"/>
                  <a:pt x="119" y="120"/>
                  <a:pt x="121" y="119"/>
                </a:cubicBezTo>
                <a:cubicBezTo>
                  <a:pt x="121" y="120"/>
                  <a:pt x="121" y="121"/>
                  <a:pt x="121" y="123"/>
                </a:cubicBezTo>
                <a:cubicBezTo>
                  <a:pt x="115" y="123"/>
                  <a:pt x="115" y="123"/>
                  <a:pt x="115" y="123"/>
                </a:cubicBezTo>
                <a:moveTo>
                  <a:pt x="82" y="123"/>
                </a:moveTo>
                <a:cubicBezTo>
                  <a:pt x="84" y="121"/>
                  <a:pt x="86" y="120"/>
                  <a:pt x="88" y="118"/>
                </a:cubicBezTo>
                <a:cubicBezTo>
                  <a:pt x="88" y="120"/>
                  <a:pt x="88" y="121"/>
                  <a:pt x="88" y="123"/>
                </a:cubicBezTo>
                <a:cubicBezTo>
                  <a:pt x="82" y="123"/>
                  <a:pt x="82" y="123"/>
                  <a:pt x="82" y="123"/>
                </a:cubicBezTo>
                <a:moveTo>
                  <a:pt x="43" y="123"/>
                </a:moveTo>
                <a:cubicBezTo>
                  <a:pt x="47" y="120"/>
                  <a:pt x="51" y="118"/>
                  <a:pt x="55" y="116"/>
                </a:cubicBezTo>
                <a:cubicBezTo>
                  <a:pt x="55" y="118"/>
                  <a:pt x="55" y="120"/>
                  <a:pt x="55" y="123"/>
                </a:cubicBezTo>
                <a:cubicBezTo>
                  <a:pt x="43" y="123"/>
                  <a:pt x="43" y="123"/>
                  <a:pt x="43" y="123"/>
                </a:cubicBezTo>
                <a:moveTo>
                  <a:pt x="105" y="123"/>
                </a:moveTo>
                <a:cubicBezTo>
                  <a:pt x="105" y="122"/>
                  <a:pt x="105" y="121"/>
                  <a:pt x="105" y="120"/>
                </a:cubicBezTo>
                <a:cubicBezTo>
                  <a:pt x="110" y="115"/>
                  <a:pt x="115" y="112"/>
                  <a:pt x="121" y="109"/>
                </a:cubicBezTo>
                <a:cubicBezTo>
                  <a:pt x="121" y="111"/>
                  <a:pt x="121" y="113"/>
                  <a:pt x="121" y="114"/>
                </a:cubicBezTo>
                <a:cubicBezTo>
                  <a:pt x="117" y="117"/>
                  <a:pt x="112" y="120"/>
                  <a:pt x="108" y="122"/>
                </a:cubicBezTo>
                <a:cubicBezTo>
                  <a:pt x="108" y="123"/>
                  <a:pt x="108" y="123"/>
                  <a:pt x="108" y="123"/>
                </a:cubicBezTo>
                <a:cubicBezTo>
                  <a:pt x="105" y="123"/>
                  <a:pt x="105" y="123"/>
                  <a:pt x="105" y="123"/>
                </a:cubicBezTo>
                <a:moveTo>
                  <a:pt x="138" y="123"/>
                </a:moveTo>
                <a:cubicBezTo>
                  <a:pt x="138" y="121"/>
                  <a:pt x="138" y="120"/>
                  <a:pt x="138" y="118"/>
                </a:cubicBezTo>
                <a:cubicBezTo>
                  <a:pt x="144" y="114"/>
                  <a:pt x="148" y="111"/>
                  <a:pt x="154" y="108"/>
                </a:cubicBezTo>
                <a:cubicBezTo>
                  <a:pt x="154" y="109"/>
                  <a:pt x="154" y="110"/>
                  <a:pt x="154" y="112"/>
                </a:cubicBezTo>
                <a:cubicBezTo>
                  <a:pt x="154" y="115"/>
                  <a:pt x="154" y="119"/>
                  <a:pt x="154" y="123"/>
                </a:cubicBezTo>
                <a:cubicBezTo>
                  <a:pt x="138" y="123"/>
                  <a:pt x="138" y="123"/>
                  <a:pt x="138" y="123"/>
                </a:cubicBezTo>
                <a:moveTo>
                  <a:pt x="72" y="123"/>
                </a:moveTo>
                <a:cubicBezTo>
                  <a:pt x="72" y="120"/>
                  <a:pt x="72" y="118"/>
                  <a:pt x="71" y="116"/>
                </a:cubicBezTo>
                <a:cubicBezTo>
                  <a:pt x="79" y="112"/>
                  <a:pt x="82" y="111"/>
                  <a:pt x="88" y="107"/>
                </a:cubicBezTo>
                <a:cubicBezTo>
                  <a:pt x="88" y="109"/>
                  <a:pt x="88" y="111"/>
                  <a:pt x="88" y="113"/>
                </a:cubicBezTo>
                <a:cubicBezTo>
                  <a:pt x="88" y="114"/>
                  <a:pt x="88" y="114"/>
                  <a:pt x="88" y="114"/>
                </a:cubicBezTo>
                <a:cubicBezTo>
                  <a:pt x="84" y="117"/>
                  <a:pt x="78" y="120"/>
                  <a:pt x="74" y="122"/>
                </a:cubicBezTo>
                <a:cubicBezTo>
                  <a:pt x="74" y="123"/>
                  <a:pt x="74" y="123"/>
                  <a:pt x="74" y="123"/>
                </a:cubicBezTo>
                <a:cubicBezTo>
                  <a:pt x="72" y="123"/>
                  <a:pt x="72" y="123"/>
                  <a:pt x="72" y="123"/>
                </a:cubicBezTo>
                <a:moveTo>
                  <a:pt x="39" y="120"/>
                </a:moveTo>
                <a:cubicBezTo>
                  <a:pt x="39" y="118"/>
                  <a:pt x="38" y="116"/>
                  <a:pt x="38" y="114"/>
                </a:cubicBezTo>
                <a:cubicBezTo>
                  <a:pt x="39" y="114"/>
                  <a:pt x="39" y="114"/>
                  <a:pt x="39" y="114"/>
                </a:cubicBezTo>
                <a:cubicBezTo>
                  <a:pt x="44" y="112"/>
                  <a:pt x="50" y="109"/>
                  <a:pt x="55" y="106"/>
                </a:cubicBezTo>
                <a:cubicBezTo>
                  <a:pt x="55" y="108"/>
                  <a:pt x="55" y="109"/>
                  <a:pt x="55" y="111"/>
                </a:cubicBezTo>
                <a:cubicBezTo>
                  <a:pt x="55" y="111"/>
                  <a:pt x="55" y="111"/>
                  <a:pt x="55" y="111"/>
                </a:cubicBezTo>
                <a:cubicBezTo>
                  <a:pt x="49" y="115"/>
                  <a:pt x="44" y="117"/>
                  <a:pt x="39" y="120"/>
                </a:cubicBezTo>
                <a:moveTo>
                  <a:pt x="104" y="115"/>
                </a:moveTo>
                <a:cubicBezTo>
                  <a:pt x="104" y="112"/>
                  <a:pt x="104" y="108"/>
                  <a:pt x="104" y="105"/>
                </a:cubicBezTo>
                <a:cubicBezTo>
                  <a:pt x="109" y="103"/>
                  <a:pt x="116" y="100"/>
                  <a:pt x="121" y="98"/>
                </a:cubicBezTo>
                <a:cubicBezTo>
                  <a:pt x="121" y="100"/>
                  <a:pt x="121" y="103"/>
                  <a:pt x="121" y="105"/>
                </a:cubicBezTo>
                <a:cubicBezTo>
                  <a:pt x="115" y="108"/>
                  <a:pt x="110" y="111"/>
                  <a:pt x="104" y="115"/>
                </a:cubicBezTo>
                <a:moveTo>
                  <a:pt x="71" y="112"/>
                </a:moveTo>
                <a:cubicBezTo>
                  <a:pt x="71" y="109"/>
                  <a:pt x="71" y="107"/>
                  <a:pt x="71" y="105"/>
                </a:cubicBezTo>
                <a:cubicBezTo>
                  <a:pt x="71" y="105"/>
                  <a:pt x="71" y="105"/>
                  <a:pt x="71" y="105"/>
                </a:cubicBezTo>
                <a:cubicBezTo>
                  <a:pt x="77" y="101"/>
                  <a:pt x="82" y="98"/>
                  <a:pt x="88" y="95"/>
                </a:cubicBezTo>
                <a:cubicBezTo>
                  <a:pt x="88" y="97"/>
                  <a:pt x="88" y="100"/>
                  <a:pt x="88" y="103"/>
                </a:cubicBezTo>
                <a:cubicBezTo>
                  <a:pt x="81" y="107"/>
                  <a:pt x="78" y="108"/>
                  <a:pt x="71" y="112"/>
                </a:cubicBezTo>
                <a:moveTo>
                  <a:pt x="137" y="114"/>
                </a:moveTo>
                <a:cubicBezTo>
                  <a:pt x="137" y="111"/>
                  <a:pt x="137" y="109"/>
                  <a:pt x="137" y="106"/>
                </a:cubicBezTo>
                <a:cubicBezTo>
                  <a:pt x="144" y="101"/>
                  <a:pt x="147" y="100"/>
                  <a:pt x="154" y="94"/>
                </a:cubicBezTo>
                <a:cubicBezTo>
                  <a:pt x="154" y="97"/>
                  <a:pt x="154" y="100"/>
                  <a:pt x="154" y="103"/>
                </a:cubicBezTo>
                <a:cubicBezTo>
                  <a:pt x="153" y="103"/>
                  <a:pt x="153" y="103"/>
                  <a:pt x="153" y="103"/>
                </a:cubicBezTo>
                <a:cubicBezTo>
                  <a:pt x="147" y="107"/>
                  <a:pt x="143" y="110"/>
                  <a:pt x="137" y="114"/>
                </a:cubicBezTo>
                <a:moveTo>
                  <a:pt x="104" y="101"/>
                </a:moveTo>
                <a:cubicBezTo>
                  <a:pt x="104" y="97"/>
                  <a:pt x="104" y="93"/>
                  <a:pt x="104" y="90"/>
                </a:cubicBezTo>
                <a:cubicBezTo>
                  <a:pt x="105" y="90"/>
                  <a:pt x="107" y="91"/>
                  <a:pt x="109" y="92"/>
                </a:cubicBezTo>
                <a:cubicBezTo>
                  <a:pt x="109" y="92"/>
                  <a:pt x="110" y="92"/>
                  <a:pt x="111" y="92"/>
                </a:cubicBezTo>
                <a:cubicBezTo>
                  <a:pt x="112" y="93"/>
                  <a:pt x="112" y="93"/>
                  <a:pt x="113" y="93"/>
                </a:cubicBezTo>
                <a:cubicBezTo>
                  <a:pt x="115" y="93"/>
                  <a:pt x="116" y="93"/>
                  <a:pt x="117" y="93"/>
                </a:cubicBezTo>
                <a:cubicBezTo>
                  <a:pt x="118" y="92"/>
                  <a:pt x="120" y="92"/>
                  <a:pt x="121" y="91"/>
                </a:cubicBezTo>
                <a:cubicBezTo>
                  <a:pt x="121" y="91"/>
                  <a:pt x="121" y="91"/>
                  <a:pt x="121" y="91"/>
                </a:cubicBezTo>
                <a:cubicBezTo>
                  <a:pt x="121" y="92"/>
                  <a:pt x="121" y="93"/>
                  <a:pt x="121" y="94"/>
                </a:cubicBezTo>
                <a:cubicBezTo>
                  <a:pt x="116" y="96"/>
                  <a:pt x="109" y="99"/>
                  <a:pt x="104" y="101"/>
                </a:cubicBezTo>
                <a:moveTo>
                  <a:pt x="38" y="109"/>
                </a:moveTo>
                <a:cubicBezTo>
                  <a:pt x="38" y="108"/>
                  <a:pt x="38" y="107"/>
                  <a:pt x="38" y="105"/>
                </a:cubicBezTo>
                <a:cubicBezTo>
                  <a:pt x="44" y="101"/>
                  <a:pt x="50" y="95"/>
                  <a:pt x="55" y="89"/>
                </a:cubicBezTo>
                <a:cubicBezTo>
                  <a:pt x="55" y="93"/>
                  <a:pt x="55" y="97"/>
                  <a:pt x="55" y="101"/>
                </a:cubicBezTo>
                <a:cubicBezTo>
                  <a:pt x="49" y="104"/>
                  <a:pt x="44" y="106"/>
                  <a:pt x="38" y="109"/>
                </a:cubicBezTo>
                <a:moveTo>
                  <a:pt x="71" y="100"/>
                </a:moveTo>
                <a:cubicBezTo>
                  <a:pt x="71" y="97"/>
                  <a:pt x="71" y="93"/>
                  <a:pt x="71" y="90"/>
                </a:cubicBezTo>
                <a:cubicBezTo>
                  <a:pt x="75" y="87"/>
                  <a:pt x="79" y="85"/>
                  <a:pt x="85" y="82"/>
                </a:cubicBezTo>
                <a:cubicBezTo>
                  <a:pt x="86" y="82"/>
                  <a:pt x="87" y="83"/>
                  <a:pt x="88" y="84"/>
                </a:cubicBezTo>
                <a:cubicBezTo>
                  <a:pt x="88" y="86"/>
                  <a:pt x="88" y="88"/>
                  <a:pt x="88" y="90"/>
                </a:cubicBezTo>
                <a:cubicBezTo>
                  <a:pt x="82" y="93"/>
                  <a:pt x="77" y="97"/>
                  <a:pt x="71" y="100"/>
                </a:cubicBezTo>
                <a:moveTo>
                  <a:pt x="137" y="101"/>
                </a:moveTo>
                <a:cubicBezTo>
                  <a:pt x="137" y="98"/>
                  <a:pt x="137" y="95"/>
                  <a:pt x="137" y="92"/>
                </a:cubicBezTo>
                <a:cubicBezTo>
                  <a:pt x="137" y="92"/>
                  <a:pt x="137" y="92"/>
                  <a:pt x="137" y="92"/>
                </a:cubicBezTo>
                <a:cubicBezTo>
                  <a:pt x="141" y="89"/>
                  <a:pt x="145" y="87"/>
                  <a:pt x="148" y="84"/>
                </a:cubicBezTo>
                <a:cubicBezTo>
                  <a:pt x="150" y="82"/>
                  <a:pt x="151" y="80"/>
                  <a:pt x="154" y="78"/>
                </a:cubicBezTo>
                <a:cubicBezTo>
                  <a:pt x="154" y="81"/>
                  <a:pt x="154" y="85"/>
                  <a:pt x="154" y="89"/>
                </a:cubicBezTo>
                <a:cubicBezTo>
                  <a:pt x="153" y="89"/>
                  <a:pt x="153" y="89"/>
                  <a:pt x="153" y="89"/>
                </a:cubicBezTo>
                <a:cubicBezTo>
                  <a:pt x="146" y="96"/>
                  <a:pt x="143" y="97"/>
                  <a:pt x="137" y="101"/>
                </a:cubicBezTo>
                <a:moveTo>
                  <a:pt x="70" y="85"/>
                </a:moveTo>
                <a:cubicBezTo>
                  <a:pt x="70" y="83"/>
                  <a:pt x="70" y="81"/>
                  <a:pt x="70" y="79"/>
                </a:cubicBezTo>
                <a:cubicBezTo>
                  <a:pt x="71" y="78"/>
                  <a:pt x="72" y="77"/>
                  <a:pt x="73" y="75"/>
                </a:cubicBezTo>
                <a:cubicBezTo>
                  <a:pt x="73" y="75"/>
                  <a:pt x="74" y="74"/>
                  <a:pt x="74" y="73"/>
                </a:cubicBezTo>
                <a:cubicBezTo>
                  <a:pt x="76" y="75"/>
                  <a:pt x="79" y="77"/>
                  <a:pt x="81" y="79"/>
                </a:cubicBezTo>
                <a:cubicBezTo>
                  <a:pt x="77" y="81"/>
                  <a:pt x="74" y="83"/>
                  <a:pt x="70" y="85"/>
                </a:cubicBezTo>
                <a:moveTo>
                  <a:pt x="73" y="73"/>
                </a:moveTo>
                <a:cubicBezTo>
                  <a:pt x="74" y="71"/>
                  <a:pt x="74" y="71"/>
                  <a:pt x="74" y="71"/>
                </a:cubicBezTo>
                <a:cubicBezTo>
                  <a:pt x="74" y="71"/>
                  <a:pt x="74" y="71"/>
                  <a:pt x="74" y="71"/>
                </a:cubicBezTo>
                <a:cubicBezTo>
                  <a:pt x="73" y="73"/>
                  <a:pt x="73" y="73"/>
                  <a:pt x="73" y="73"/>
                </a:cubicBezTo>
                <a:moveTo>
                  <a:pt x="137" y="87"/>
                </a:moveTo>
                <a:cubicBezTo>
                  <a:pt x="137" y="85"/>
                  <a:pt x="136" y="83"/>
                  <a:pt x="136" y="80"/>
                </a:cubicBezTo>
                <a:cubicBezTo>
                  <a:pt x="137" y="80"/>
                  <a:pt x="138" y="79"/>
                  <a:pt x="139" y="78"/>
                </a:cubicBezTo>
                <a:cubicBezTo>
                  <a:pt x="143" y="74"/>
                  <a:pt x="149" y="68"/>
                  <a:pt x="153" y="63"/>
                </a:cubicBezTo>
                <a:cubicBezTo>
                  <a:pt x="153" y="66"/>
                  <a:pt x="153" y="69"/>
                  <a:pt x="154" y="72"/>
                </a:cubicBezTo>
                <a:cubicBezTo>
                  <a:pt x="150" y="76"/>
                  <a:pt x="148" y="78"/>
                  <a:pt x="145" y="81"/>
                </a:cubicBezTo>
                <a:cubicBezTo>
                  <a:pt x="143" y="83"/>
                  <a:pt x="140" y="85"/>
                  <a:pt x="137" y="87"/>
                </a:cubicBezTo>
                <a:moveTo>
                  <a:pt x="16" y="0"/>
                </a:moveTo>
                <a:cubicBezTo>
                  <a:pt x="15" y="0"/>
                  <a:pt x="14" y="1"/>
                  <a:pt x="14" y="2"/>
                </a:cubicBezTo>
                <a:cubicBezTo>
                  <a:pt x="14" y="32"/>
                  <a:pt x="14" y="32"/>
                  <a:pt x="14" y="32"/>
                </a:cubicBezTo>
                <a:cubicBezTo>
                  <a:pt x="13" y="32"/>
                  <a:pt x="11" y="32"/>
                  <a:pt x="10" y="32"/>
                </a:cubicBezTo>
                <a:cubicBezTo>
                  <a:pt x="8" y="32"/>
                  <a:pt x="8" y="33"/>
                  <a:pt x="8" y="34"/>
                </a:cubicBezTo>
                <a:cubicBezTo>
                  <a:pt x="8" y="35"/>
                  <a:pt x="8" y="36"/>
                  <a:pt x="10" y="36"/>
                </a:cubicBezTo>
                <a:cubicBezTo>
                  <a:pt x="11" y="36"/>
                  <a:pt x="13" y="36"/>
                  <a:pt x="14" y="36"/>
                </a:cubicBezTo>
                <a:cubicBezTo>
                  <a:pt x="14" y="49"/>
                  <a:pt x="14" y="49"/>
                  <a:pt x="14" y="49"/>
                </a:cubicBezTo>
                <a:cubicBezTo>
                  <a:pt x="13" y="49"/>
                  <a:pt x="11" y="49"/>
                  <a:pt x="10" y="49"/>
                </a:cubicBezTo>
                <a:cubicBezTo>
                  <a:pt x="8" y="49"/>
                  <a:pt x="8" y="50"/>
                  <a:pt x="8" y="51"/>
                </a:cubicBezTo>
                <a:cubicBezTo>
                  <a:pt x="8" y="52"/>
                  <a:pt x="8" y="53"/>
                  <a:pt x="10" y="53"/>
                </a:cubicBezTo>
                <a:cubicBezTo>
                  <a:pt x="11" y="53"/>
                  <a:pt x="13" y="53"/>
                  <a:pt x="14" y="53"/>
                </a:cubicBezTo>
                <a:cubicBezTo>
                  <a:pt x="14" y="68"/>
                  <a:pt x="14" y="68"/>
                  <a:pt x="14" y="68"/>
                </a:cubicBezTo>
                <a:cubicBezTo>
                  <a:pt x="13" y="68"/>
                  <a:pt x="11" y="68"/>
                  <a:pt x="10" y="68"/>
                </a:cubicBezTo>
                <a:cubicBezTo>
                  <a:pt x="8" y="68"/>
                  <a:pt x="8" y="69"/>
                  <a:pt x="8" y="70"/>
                </a:cubicBezTo>
                <a:cubicBezTo>
                  <a:pt x="8" y="71"/>
                  <a:pt x="8" y="72"/>
                  <a:pt x="10" y="72"/>
                </a:cubicBezTo>
                <a:cubicBezTo>
                  <a:pt x="11" y="72"/>
                  <a:pt x="13" y="72"/>
                  <a:pt x="14" y="72"/>
                </a:cubicBezTo>
                <a:cubicBezTo>
                  <a:pt x="14" y="86"/>
                  <a:pt x="14" y="86"/>
                  <a:pt x="14" y="86"/>
                </a:cubicBezTo>
                <a:cubicBezTo>
                  <a:pt x="13" y="86"/>
                  <a:pt x="11" y="86"/>
                  <a:pt x="10" y="86"/>
                </a:cubicBezTo>
                <a:cubicBezTo>
                  <a:pt x="8" y="86"/>
                  <a:pt x="8" y="87"/>
                  <a:pt x="8" y="88"/>
                </a:cubicBezTo>
                <a:cubicBezTo>
                  <a:pt x="8" y="90"/>
                  <a:pt x="8" y="90"/>
                  <a:pt x="10" y="90"/>
                </a:cubicBezTo>
                <a:cubicBezTo>
                  <a:pt x="11" y="90"/>
                  <a:pt x="13" y="90"/>
                  <a:pt x="14" y="90"/>
                </a:cubicBezTo>
                <a:cubicBezTo>
                  <a:pt x="14" y="105"/>
                  <a:pt x="14" y="105"/>
                  <a:pt x="14" y="105"/>
                </a:cubicBezTo>
                <a:cubicBezTo>
                  <a:pt x="13" y="105"/>
                  <a:pt x="11" y="105"/>
                  <a:pt x="10" y="105"/>
                </a:cubicBezTo>
                <a:cubicBezTo>
                  <a:pt x="8" y="105"/>
                  <a:pt x="8" y="106"/>
                  <a:pt x="8" y="107"/>
                </a:cubicBezTo>
                <a:cubicBezTo>
                  <a:pt x="8" y="109"/>
                  <a:pt x="8" y="109"/>
                  <a:pt x="10" y="109"/>
                </a:cubicBezTo>
                <a:cubicBezTo>
                  <a:pt x="11" y="109"/>
                  <a:pt x="13" y="109"/>
                  <a:pt x="14" y="109"/>
                </a:cubicBezTo>
                <a:cubicBezTo>
                  <a:pt x="14" y="124"/>
                  <a:pt x="14" y="124"/>
                  <a:pt x="14" y="124"/>
                </a:cubicBezTo>
                <a:cubicBezTo>
                  <a:pt x="2" y="124"/>
                  <a:pt x="2" y="124"/>
                  <a:pt x="2" y="124"/>
                </a:cubicBezTo>
                <a:cubicBezTo>
                  <a:pt x="1" y="124"/>
                  <a:pt x="0" y="125"/>
                  <a:pt x="0" y="126"/>
                </a:cubicBezTo>
                <a:cubicBezTo>
                  <a:pt x="0" y="127"/>
                  <a:pt x="1" y="128"/>
                  <a:pt x="2" y="128"/>
                </a:cubicBezTo>
                <a:cubicBezTo>
                  <a:pt x="14" y="128"/>
                  <a:pt x="14" y="128"/>
                  <a:pt x="14" y="128"/>
                </a:cubicBezTo>
                <a:cubicBezTo>
                  <a:pt x="14" y="142"/>
                  <a:pt x="14" y="142"/>
                  <a:pt x="14" y="142"/>
                </a:cubicBezTo>
                <a:cubicBezTo>
                  <a:pt x="14" y="143"/>
                  <a:pt x="15" y="144"/>
                  <a:pt x="16" y="144"/>
                </a:cubicBezTo>
                <a:cubicBezTo>
                  <a:pt x="17" y="144"/>
                  <a:pt x="18" y="143"/>
                  <a:pt x="18" y="142"/>
                </a:cubicBezTo>
                <a:cubicBezTo>
                  <a:pt x="18" y="128"/>
                  <a:pt x="18" y="128"/>
                  <a:pt x="18" y="128"/>
                </a:cubicBezTo>
                <a:cubicBezTo>
                  <a:pt x="178" y="128"/>
                  <a:pt x="178" y="128"/>
                  <a:pt x="178" y="128"/>
                </a:cubicBezTo>
                <a:cubicBezTo>
                  <a:pt x="179" y="128"/>
                  <a:pt x="180" y="127"/>
                  <a:pt x="180" y="126"/>
                </a:cubicBezTo>
                <a:cubicBezTo>
                  <a:pt x="180" y="125"/>
                  <a:pt x="179" y="124"/>
                  <a:pt x="178" y="124"/>
                </a:cubicBezTo>
                <a:cubicBezTo>
                  <a:pt x="158" y="124"/>
                  <a:pt x="158" y="124"/>
                  <a:pt x="158" y="124"/>
                </a:cubicBezTo>
                <a:cubicBezTo>
                  <a:pt x="158" y="120"/>
                  <a:pt x="158" y="116"/>
                  <a:pt x="158" y="112"/>
                </a:cubicBezTo>
                <a:cubicBezTo>
                  <a:pt x="158" y="99"/>
                  <a:pt x="158" y="86"/>
                  <a:pt x="157" y="74"/>
                </a:cubicBezTo>
                <a:cubicBezTo>
                  <a:pt x="158" y="73"/>
                  <a:pt x="158" y="72"/>
                  <a:pt x="157" y="72"/>
                </a:cubicBezTo>
                <a:cubicBezTo>
                  <a:pt x="157" y="67"/>
                  <a:pt x="157" y="63"/>
                  <a:pt x="157" y="58"/>
                </a:cubicBezTo>
                <a:cubicBezTo>
                  <a:pt x="157" y="58"/>
                  <a:pt x="157" y="57"/>
                  <a:pt x="156" y="57"/>
                </a:cubicBezTo>
                <a:cubicBezTo>
                  <a:pt x="156" y="56"/>
                  <a:pt x="155" y="56"/>
                  <a:pt x="155" y="56"/>
                </a:cubicBezTo>
                <a:cubicBezTo>
                  <a:pt x="155" y="56"/>
                  <a:pt x="154" y="57"/>
                  <a:pt x="154" y="57"/>
                </a:cubicBezTo>
                <a:cubicBezTo>
                  <a:pt x="151" y="60"/>
                  <a:pt x="146" y="65"/>
                  <a:pt x="142" y="69"/>
                </a:cubicBezTo>
                <a:cubicBezTo>
                  <a:pt x="140" y="71"/>
                  <a:pt x="138" y="73"/>
                  <a:pt x="136" y="75"/>
                </a:cubicBezTo>
                <a:cubicBezTo>
                  <a:pt x="134" y="76"/>
                  <a:pt x="133" y="78"/>
                  <a:pt x="133" y="78"/>
                </a:cubicBezTo>
                <a:cubicBezTo>
                  <a:pt x="133" y="78"/>
                  <a:pt x="132" y="79"/>
                  <a:pt x="132" y="79"/>
                </a:cubicBezTo>
                <a:cubicBezTo>
                  <a:pt x="133" y="93"/>
                  <a:pt x="133" y="104"/>
                  <a:pt x="134" y="117"/>
                </a:cubicBezTo>
                <a:cubicBezTo>
                  <a:pt x="133" y="117"/>
                  <a:pt x="134" y="117"/>
                  <a:pt x="134" y="118"/>
                </a:cubicBezTo>
                <a:cubicBezTo>
                  <a:pt x="134" y="120"/>
                  <a:pt x="134" y="122"/>
                  <a:pt x="134" y="124"/>
                </a:cubicBezTo>
                <a:cubicBezTo>
                  <a:pt x="125" y="124"/>
                  <a:pt x="125" y="124"/>
                  <a:pt x="125" y="124"/>
                </a:cubicBezTo>
                <a:cubicBezTo>
                  <a:pt x="125" y="121"/>
                  <a:pt x="125" y="118"/>
                  <a:pt x="125" y="115"/>
                </a:cubicBezTo>
                <a:cubicBezTo>
                  <a:pt x="125" y="105"/>
                  <a:pt x="125" y="97"/>
                  <a:pt x="125" y="87"/>
                </a:cubicBezTo>
                <a:cubicBezTo>
                  <a:pt x="125" y="86"/>
                  <a:pt x="124" y="85"/>
                  <a:pt x="123" y="85"/>
                </a:cubicBezTo>
                <a:cubicBezTo>
                  <a:pt x="123" y="85"/>
                  <a:pt x="123" y="85"/>
                  <a:pt x="123" y="85"/>
                </a:cubicBezTo>
                <a:cubicBezTo>
                  <a:pt x="122" y="85"/>
                  <a:pt x="122" y="85"/>
                  <a:pt x="121" y="85"/>
                </a:cubicBezTo>
                <a:cubicBezTo>
                  <a:pt x="119" y="87"/>
                  <a:pt x="119" y="88"/>
                  <a:pt x="118" y="88"/>
                </a:cubicBezTo>
                <a:cubicBezTo>
                  <a:pt x="117" y="89"/>
                  <a:pt x="117" y="89"/>
                  <a:pt x="116" y="89"/>
                </a:cubicBezTo>
                <a:cubicBezTo>
                  <a:pt x="116" y="89"/>
                  <a:pt x="115" y="89"/>
                  <a:pt x="113" y="89"/>
                </a:cubicBezTo>
                <a:cubicBezTo>
                  <a:pt x="113" y="89"/>
                  <a:pt x="112" y="89"/>
                  <a:pt x="111" y="88"/>
                </a:cubicBezTo>
                <a:cubicBezTo>
                  <a:pt x="110" y="88"/>
                  <a:pt x="108" y="87"/>
                  <a:pt x="106" y="86"/>
                </a:cubicBezTo>
                <a:cubicBezTo>
                  <a:pt x="105" y="86"/>
                  <a:pt x="105" y="86"/>
                  <a:pt x="104" y="86"/>
                </a:cubicBezTo>
                <a:cubicBezTo>
                  <a:pt x="103" y="85"/>
                  <a:pt x="103" y="85"/>
                  <a:pt x="102" y="85"/>
                </a:cubicBezTo>
                <a:cubicBezTo>
                  <a:pt x="102" y="85"/>
                  <a:pt x="102" y="85"/>
                  <a:pt x="102" y="85"/>
                </a:cubicBezTo>
                <a:cubicBezTo>
                  <a:pt x="101" y="85"/>
                  <a:pt x="101" y="85"/>
                  <a:pt x="100" y="85"/>
                </a:cubicBezTo>
                <a:cubicBezTo>
                  <a:pt x="100" y="86"/>
                  <a:pt x="100" y="86"/>
                  <a:pt x="100" y="87"/>
                </a:cubicBezTo>
                <a:cubicBezTo>
                  <a:pt x="100" y="97"/>
                  <a:pt x="100" y="108"/>
                  <a:pt x="101" y="118"/>
                </a:cubicBezTo>
                <a:cubicBezTo>
                  <a:pt x="100" y="119"/>
                  <a:pt x="100" y="119"/>
                  <a:pt x="101" y="119"/>
                </a:cubicBezTo>
                <a:cubicBezTo>
                  <a:pt x="101" y="121"/>
                  <a:pt x="101" y="122"/>
                  <a:pt x="101" y="124"/>
                </a:cubicBezTo>
                <a:cubicBezTo>
                  <a:pt x="92" y="124"/>
                  <a:pt x="92" y="124"/>
                  <a:pt x="92" y="124"/>
                </a:cubicBezTo>
                <a:cubicBezTo>
                  <a:pt x="92" y="120"/>
                  <a:pt x="92" y="117"/>
                  <a:pt x="92" y="113"/>
                </a:cubicBezTo>
                <a:cubicBezTo>
                  <a:pt x="92" y="110"/>
                  <a:pt x="92" y="107"/>
                  <a:pt x="92" y="104"/>
                </a:cubicBezTo>
                <a:cubicBezTo>
                  <a:pt x="92" y="104"/>
                  <a:pt x="92" y="104"/>
                  <a:pt x="92" y="104"/>
                </a:cubicBezTo>
                <a:cubicBezTo>
                  <a:pt x="92" y="100"/>
                  <a:pt x="92" y="96"/>
                  <a:pt x="92" y="92"/>
                </a:cubicBezTo>
                <a:cubicBezTo>
                  <a:pt x="92" y="91"/>
                  <a:pt x="92" y="91"/>
                  <a:pt x="92" y="91"/>
                </a:cubicBezTo>
                <a:cubicBezTo>
                  <a:pt x="92" y="88"/>
                  <a:pt x="92" y="86"/>
                  <a:pt x="92" y="83"/>
                </a:cubicBezTo>
                <a:cubicBezTo>
                  <a:pt x="92" y="82"/>
                  <a:pt x="91" y="82"/>
                  <a:pt x="91" y="81"/>
                </a:cubicBezTo>
                <a:cubicBezTo>
                  <a:pt x="85" y="77"/>
                  <a:pt x="80" y="73"/>
                  <a:pt x="76" y="70"/>
                </a:cubicBezTo>
                <a:cubicBezTo>
                  <a:pt x="75" y="69"/>
                  <a:pt x="75" y="69"/>
                  <a:pt x="74" y="69"/>
                </a:cubicBezTo>
                <a:cubicBezTo>
                  <a:pt x="74" y="69"/>
                  <a:pt x="74" y="69"/>
                  <a:pt x="74" y="69"/>
                </a:cubicBezTo>
                <a:cubicBezTo>
                  <a:pt x="73" y="69"/>
                  <a:pt x="73" y="69"/>
                  <a:pt x="72" y="70"/>
                </a:cubicBezTo>
                <a:cubicBezTo>
                  <a:pt x="72" y="70"/>
                  <a:pt x="71" y="71"/>
                  <a:pt x="70" y="72"/>
                </a:cubicBezTo>
                <a:cubicBezTo>
                  <a:pt x="70" y="73"/>
                  <a:pt x="69" y="74"/>
                  <a:pt x="68" y="75"/>
                </a:cubicBezTo>
                <a:cubicBezTo>
                  <a:pt x="67" y="76"/>
                  <a:pt x="67" y="77"/>
                  <a:pt x="67" y="78"/>
                </a:cubicBezTo>
                <a:cubicBezTo>
                  <a:pt x="66" y="78"/>
                  <a:pt x="66" y="78"/>
                  <a:pt x="66" y="79"/>
                </a:cubicBezTo>
                <a:cubicBezTo>
                  <a:pt x="67" y="97"/>
                  <a:pt x="67" y="106"/>
                  <a:pt x="68" y="124"/>
                </a:cubicBezTo>
                <a:cubicBezTo>
                  <a:pt x="59" y="124"/>
                  <a:pt x="59" y="124"/>
                  <a:pt x="59" y="124"/>
                </a:cubicBezTo>
                <a:cubicBezTo>
                  <a:pt x="59" y="120"/>
                  <a:pt x="59" y="117"/>
                  <a:pt x="59" y="113"/>
                </a:cubicBezTo>
                <a:cubicBezTo>
                  <a:pt x="59" y="104"/>
                  <a:pt x="59" y="94"/>
                  <a:pt x="59" y="84"/>
                </a:cubicBezTo>
                <a:cubicBezTo>
                  <a:pt x="59" y="83"/>
                  <a:pt x="58" y="83"/>
                  <a:pt x="57" y="82"/>
                </a:cubicBezTo>
                <a:cubicBezTo>
                  <a:pt x="57" y="82"/>
                  <a:pt x="57" y="82"/>
                  <a:pt x="57" y="82"/>
                </a:cubicBezTo>
                <a:cubicBezTo>
                  <a:pt x="56" y="82"/>
                  <a:pt x="56" y="82"/>
                  <a:pt x="55" y="83"/>
                </a:cubicBezTo>
                <a:cubicBezTo>
                  <a:pt x="49" y="90"/>
                  <a:pt x="42" y="98"/>
                  <a:pt x="35" y="103"/>
                </a:cubicBezTo>
                <a:cubicBezTo>
                  <a:pt x="34" y="103"/>
                  <a:pt x="34" y="104"/>
                  <a:pt x="34" y="104"/>
                </a:cubicBezTo>
                <a:cubicBezTo>
                  <a:pt x="34" y="112"/>
                  <a:pt x="35" y="117"/>
                  <a:pt x="35" y="124"/>
                </a:cubicBezTo>
                <a:cubicBezTo>
                  <a:pt x="18" y="124"/>
                  <a:pt x="18" y="124"/>
                  <a:pt x="18" y="124"/>
                </a:cubicBezTo>
                <a:cubicBezTo>
                  <a:pt x="18" y="2"/>
                  <a:pt x="18" y="2"/>
                  <a:pt x="18" y="2"/>
                </a:cubicBezTo>
                <a:cubicBezTo>
                  <a:pt x="18" y="1"/>
                  <a:pt x="17" y="0"/>
                  <a:pt x="16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5" name="CustomShape 11"/>
          <p:cNvSpPr/>
          <p:nvPr/>
        </p:nvSpPr>
        <p:spPr>
          <a:xfrm>
            <a:off x="2023200" y="2482200"/>
            <a:ext cx="79920" cy="79920"/>
          </a:xfrm>
          <a:custGeom>
            <a:avLst/>
            <a:gdLst/>
            <a:ahLst/>
            <a:rect l="l" t="t" r="r" b="b"/>
            <a:pathLst>
              <a:path w="79" h="79">
                <a:moveTo>
                  <a:pt x="76" y="41"/>
                </a:moveTo>
                <a:cubicBezTo>
                  <a:pt x="75" y="39"/>
                  <a:pt x="74" y="37"/>
                  <a:pt x="73" y="35"/>
                </a:cubicBezTo>
                <a:cubicBezTo>
                  <a:pt x="75" y="34"/>
                  <a:pt x="75" y="34"/>
                  <a:pt x="75" y="34"/>
                </a:cubicBezTo>
                <a:cubicBezTo>
                  <a:pt x="75" y="36"/>
                  <a:pt x="76" y="39"/>
                  <a:pt x="76" y="41"/>
                </a:cubicBezTo>
                <a:cubicBezTo>
                  <a:pt x="76" y="41"/>
                  <a:pt x="76" y="41"/>
                  <a:pt x="76" y="41"/>
                </a:cubicBezTo>
                <a:moveTo>
                  <a:pt x="72" y="34"/>
                </a:moveTo>
                <a:cubicBezTo>
                  <a:pt x="72" y="33"/>
                  <a:pt x="72" y="33"/>
                  <a:pt x="71" y="32"/>
                </a:cubicBezTo>
                <a:cubicBezTo>
                  <a:pt x="72" y="31"/>
                  <a:pt x="73" y="31"/>
                  <a:pt x="74" y="30"/>
                </a:cubicBezTo>
                <a:cubicBezTo>
                  <a:pt x="74" y="31"/>
                  <a:pt x="74" y="31"/>
                  <a:pt x="74" y="32"/>
                </a:cubicBezTo>
                <a:cubicBezTo>
                  <a:pt x="74" y="32"/>
                  <a:pt x="74" y="32"/>
                  <a:pt x="74" y="32"/>
                </a:cubicBezTo>
                <a:cubicBezTo>
                  <a:pt x="74" y="33"/>
                  <a:pt x="73" y="33"/>
                  <a:pt x="72" y="34"/>
                </a:cubicBezTo>
                <a:moveTo>
                  <a:pt x="71" y="31"/>
                </a:moveTo>
                <a:cubicBezTo>
                  <a:pt x="70" y="30"/>
                  <a:pt x="70" y="30"/>
                  <a:pt x="70" y="30"/>
                </a:cubicBezTo>
                <a:cubicBezTo>
                  <a:pt x="71" y="29"/>
                  <a:pt x="72" y="28"/>
                  <a:pt x="73" y="27"/>
                </a:cubicBezTo>
                <a:cubicBezTo>
                  <a:pt x="73" y="27"/>
                  <a:pt x="73" y="28"/>
                  <a:pt x="73" y="29"/>
                </a:cubicBezTo>
                <a:cubicBezTo>
                  <a:pt x="72" y="29"/>
                  <a:pt x="71" y="30"/>
                  <a:pt x="71" y="31"/>
                </a:cubicBezTo>
                <a:moveTo>
                  <a:pt x="69" y="28"/>
                </a:moveTo>
                <a:cubicBezTo>
                  <a:pt x="68" y="28"/>
                  <a:pt x="67" y="27"/>
                  <a:pt x="67" y="26"/>
                </a:cubicBezTo>
                <a:cubicBezTo>
                  <a:pt x="68" y="25"/>
                  <a:pt x="69" y="24"/>
                  <a:pt x="70" y="23"/>
                </a:cubicBezTo>
                <a:cubicBezTo>
                  <a:pt x="71" y="24"/>
                  <a:pt x="71" y="25"/>
                  <a:pt x="72" y="26"/>
                </a:cubicBezTo>
                <a:cubicBezTo>
                  <a:pt x="71" y="26"/>
                  <a:pt x="70" y="27"/>
                  <a:pt x="69" y="28"/>
                </a:cubicBezTo>
                <a:moveTo>
                  <a:pt x="66" y="25"/>
                </a:moveTo>
                <a:cubicBezTo>
                  <a:pt x="65" y="24"/>
                  <a:pt x="65" y="24"/>
                  <a:pt x="65" y="24"/>
                </a:cubicBezTo>
                <a:cubicBezTo>
                  <a:pt x="66" y="23"/>
                  <a:pt x="67" y="22"/>
                  <a:pt x="69" y="20"/>
                </a:cubicBezTo>
                <a:cubicBezTo>
                  <a:pt x="70" y="22"/>
                  <a:pt x="70" y="22"/>
                  <a:pt x="70" y="22"/>
                </a:cubicBezTo>
                <a:cubicBezTo>
                  <a:pt x="68" y="23"/>
                  <a:pt x="67" y="24"/>
                  <a:pt x="66" y="25"/>
                </a:cubicBezTo>
                <a:moveTo>
                  <a:pt x="64" y="23"/>
                </a:moveTo>
                <a:cubicBezTo>
                  <a:pt x="64" y="23"/>
                  <a:pt x="64" y="23"/>
                  <a:pt x="64" y="23"/>
                </a:cubicBezTo>
                <a:cubicBezTo>
                  <a:pt x="63" y="22"/>
                  <a:pt x="62" y="22"/>
                  <a:pt x="62" y="21"/>
                </a:cubicBezTo>
                <a:cubicBezTo>
                  <a:pt x="63" y="20"/>
                  <a:pt x="65" y="19"/>
                  <a:pt x="67" y="18"/>
                </a:cubicBezTo>
                <a:cubicBezTo>
                  <a:pt x="67" y="18"/>
                  <a:pt x="68" y="19"/>
                  <a:pt x="68" y="19"/>
                </a:cubicBezTo>
                <a:cubicBezTo>
                  <a:pt x="67" y="20"/>
                  <a:pt x="65" y="22"/>
                  <a:pt x="64" y="23"/>
                </a:cubicBezTo>
                <a:moveTo>
                  <a:pt x="12" y="25"/>
                </a:moveTo>
                <a:cubicBezTo>
                  <a:pt x="20" y="18"/>
                  <a:pt x="28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46" y="15"/>
                  <a:pt x="55" y="19"/>
                  <a:pt x="62" y="25"/>
                </a:cubicBezTo>
                <a:cubicBezTo>
                  <a:pt x="69" y="31"/>
                  <a:pt x="73" y="40"/>
                  <a:pt x="74" y="49"/>
                </a:cubicBezTo>
                <a:cubicBezTo>
                  <a:pt x="74" y="50"/>
                  <a:pt x="74" y="50"/>
                  <a:pt x="74" y="50"/>
                </a:cubicBezTo>
                <a:cubicBezTo>
                  <a:pt x="73" y="55"/>
                  <a:pt x="70" y="60"/>
                  <a:pt x="65" y="65"/>
                </a:cubicBezTo>
                <a:cubicBezTo>
                  <a:pt x="65" y="65"/>
                  <a:pt x="65" y="65"/>
                  <a:pt x="65" y="65"/>
                </a:cubicBezTo>
                <a:cubicBezTo>
                  <a:pt x="57" y="73"/>
                  <a:pt x="49" y="76"/>
                  <a:pt x="41" y="76"/>
                </a:cubicBezTo>
                <a:cubicBezTo>
                  <a:pt x="41" y="76"/>
                  <a:pt x="41" y="76"/>
                  <a:pt x="41" y="76"/>
                </a:cubicBezTo>
                <a:cubicBezTo>
                  <a:pt x="31" y="76"/>
                  <a:pt x="21" y="72"/>
                  <a:pt x="14" y="65"/>
                </a:cubicBezTo>
                <a:cubicBezTo>
                  <a:pt x="7" y="58"/>
                  <a:pt x="3" y="49"/>
                  <a:pt x="3" y="40"/>
                </a:cubicBezTo>
                <a:cubicBezTo>
                  <a:pt x="3" y="39"/>
                  <a:pt x="3" y="39"/>
                  <a:pt x="3" y="39"/>
                </a:cubicBezTo>
                <a:cubicBezTo>
                  <a:pt x="5" y="34"/>
                  <a:pt x="8" y="30"/>
                  <a:pt x="12" y="25"/>
                </a:cubicBezTo>
                <a:cubicBezTo>
                  <a:pt x="12" y="25"/>
                  <a:pt x="12" y="25"/>
                  <a:pt x="12" y="25"/>
                </a:cubicBezTo>
                <a:moveTo>
                  <a:pt x="61" y="20"/>
                </a:moveTo>
                <a:cubicBezTo>
                  <a:pt x="60" y="20"/>
                  <a:pt x="59" y="19"/>
                  <a:pt x="58" y="18"/>
                </a:cubicBezTo>
                <a:cubicBezTo>
                  <a:pt x="60" y="17"/>
                  <a:pt x="62" y="15"/>
                  <a:pt x="63" y="14"/>
                </a:cubicBezTo>
                <a:cubicBezTo>
                  <a:pt x="64" y="15"/>
                  <a:pt x="64" y="15"/>
                  <a:pt x="64" y="15"/>
                </a:cubicBezTo>
                <a:cubicBezTo>
                  <a:pt x="65" y="15"/>
                  <a:pt x="65" y="16"/>
                  <a:pt x="66" y="16"/>
                </a:cubicBezTo>
                <a:cubicBezTo>
                  <a:pt x="64" y="18"/>
                  <a:pt x="62" y="19"/>
                  <a:pt x="61" y="20"/>
                </a:cubicBezTo>
                <a:moveTo>
                  <a:pt x="3" y="32"/>
                </a:moveTo>
                <a:cubicBezTo>
                  <a:pt x="3" y="31"/>
                  <a:pt x="4" y="30"/>
                  <a:pt x="4" y="29"/>
                </a:cubicBezTo>
                <a:cubicBezTo>
                  <a:pt x="4" y="29"/>
                  <a:pt x="4" y="29"/>
                  <a:pt x="4" y="29"/>
                </a:cubicBezTo>
                <a:cubicBezTo>
                  <a:pt x="7" y="25"/>
                  <a:pt x="10" y="21"/>
                  <a:pt x="12" y="16"/>
                </a:cubicBezTo>
                <a:cubicBezTo>
                  <a:pt x="13" y="15"/>
                  <a:pt x="14" y="14"/>
                  <a:pt x="15" y="12"/>
                </a:cubicBezTo>
                <a:cubicBezTo>
                  <a:pt x="15" y="12"/>
                  <a:pt x="16" y="11"/>
                  <a:pt x="17" y="11"/>
                </a:cubicBezTo>
                <a:cubicBezTo>
                  <a:pt x="13" y="16"/>
                  <a:pt x="10" y="21"/>
                  <a:pt x="8" y="26"/>
                </a:cubicBezTo>
                <a:cubicBezTo>
                  <a:pt x="8" y="26"/>
                  <a:pt x="8" y="26"/>
                  <a:pt x="8" y="26"/>
                </a:cubicBezTo>
                <a:cubicBezTo>
                  <a:pt x="6" y="28"/>
                  <a:pt x="4" y="30"/>
                  <a:pt x="3" y="32"/>
                </a:cubicBezTo>
                <a:moveTo>
                  <a:pt x="57" y="18"/>
                </a:moveTo>
                <a:cubicBezTo>
                  <a:pt x="56" y="17"/>
                  <a:pt x="55" y="16"/>
                  <a:pt x="53" y="16"/>
                </a:cubicBezTo>
                <a:cubicBezTo>
                  <a:pt x="55" y="14"/>
                  <a:pt x="57" y="12"/>
                  <a:pt x="59" y="11"/>
                </a:cubicBezTo>
                <a:cubicBezTo>
                  <a:pt x="60" y="11"/>
                  <a:pt x="61" y="12"/>
                  <a:pt x="62" y="13"/>
                </a:cubicBezTo>
                <a:cubicBezTo>
                  <a:pt x="60" y="14"/>
                  <a:pt x="59" y="16"/>
                  <a:pt x="57" y="18"/>
                </a:cubicBezTo>
                <a:moveTo>
                  <a:pt x="52" y="15"/>
                </a:moveTo>
                <a:cubicBezTo>
                  <a:pt x="51" y="15"/>
                  <a:pt x="50" y="14"/>
                  <a:pt x="49" y="14"/>
                </a:cubicBezTo>
                <a:cubicBezTo>
                  <a:pt x="51" y="12"/>
                  <a:pt x="53" y="10"/>
                  <a:pt x="55" y="8"/>
                </a:cubicBezTo>
                <a:cubicBezTo>
                  <a:pt x="55" y="8"/>
                  <a:pt x="55" y="8"/>
                  <a:pt x="55" y="8"/>
                </a:cubicBezTo>
                <a:cubicBezTo>
                  <a:pt x="56" y="8"/>
                  <a:pt x="57" y="9"/>
                  <a:pt x="58" y="10"/>
                </a:cubicBezTo>
                <a:cubicBezTo>
                  <a:pt x="56" y="11"/>
                  <a:pt x="54" y="13"/>
                  <a:pt x="52" y="15"/>
                </a:cubicBezTo>
                <a:moveTo>
                  <a:pt x="47" y="13"/>
                </a:moveTo>
                <a:cubicBezTo>
                  <a:pt x="47" y="13"/>
                  <a:pt x="46" y="13"/>
                  <a:pt x="46" y="13"/>
                </a:cubicBezTo>
                <a:cubicBezTo>
                  <a:pt x="48" y="10"/>
                  <a:pt x="49" y="8"/>
                  <a:pt x="52" y="6"/>
                </a:cubicBezTo>
                <a:cubicBezTo>
                  <a:pt x="52" y="6"/>
                  <a:pt x="53" y="7"/>
                  <a:pt x="54" y="7"/>
                </a:cubicBezTo>
                <a:cubicBezTo>
                  <a:pt x="54" y="7"/>
                  <a:pt x="54" y="7"/>
                  <a:pt x="54" y="7"/>
                </a:cubicBezTo>
                <a:cubicBezTo>
                  <a:pt x="51" y="9"/>
                  <a:pt x="49" y="11"/>
                  <a:pt x="47" y="13"/>
                </a:cubicBezTo>
                <a:moveTo>
                  <a:pt x="11" y="22"/>
                </a:moveTo>
                <a:cubicBezTo>
                  <a:pt x="14" y="17"/>
                  <a:pt x="17" y="13"/>
                  <a:pt x="20" y="8"/>
                </a:cubicBezTo>
                <a:cubicBezTo>
                  <a:pt x="22" y="7"/>
                  <a:pt x="24" y="6"/>
                  <a:pt x="25" y="6"/>
                </a:cubicBezTo>
                <a:cubicBezTo>
                  <a:pt x="22" y="10"/>
                  <a:pt x="19" y="14"/>
                  <a:pt x="16" y="18"/>
                </a:cubicBezTo>
                <a:cubicBezTo>
                  <a:pt x="16" y="18"/>
                  <a:pt x="16" y="18"/>
                  <a:pt x="16" y="18"/>
                </a:cubicBezTo>
                <a:cubicBezTo>
                  <a:pt x="14" y="19"/>
                  <a:pt x="13" y="21"/>
                  <a:pt x="11" y="22"/>
                </a:cubicBezTo>
                <a:moveTo>
                  <a:pt x="44" y="12"/>
                </a:moveTo>
                <a:cubicBezTo>
                  <a:pt x="43" y="12"/>
                  <a:pt x="42" y="12"/>
                  <a:pt x="40" y="12"/>
                </a:cubicBezTo>
                <a:cubicBezTo>
                  <a:pt x="41" y="10"/>
                  <a:pt x="43" y="8"/>
                  <a:pt x="44" y="7"/>
                </a:cubicBezTo>
                <a:cubicBezTo>
                  <a:pt x="45" y="6"/>
                  <a:pt x="46" y="5"/>
                  <a:pt x="46" y="4"/>
                </a:cubicBezTo>
                <a:cubicBezTo>
                  <a:pt x="48" y="5"/>
                  <a:pt x="49" y="5"/>
                  <a:pt x="50" y="5"/>
                </a:cubicBezTo>
                <a:cubicBezTo>
                  <a:pt x="48" y="8"/>
                  <a:pt x="46" y="10"/>
                  <a:pt x="44" y="12"/>
                </a:cubicBezTo>
                <a:moveTo>
                  <a:pt x="19" y="16"/>
                </a:moveTo>
                <a:cubicBezTo>
                  <a:pt x="22" y="12"/>
                  <a:pt x="25" y="9"/>
                  <a:pt x="28" y="5"/>
                </a:cubicBezTo>
                <a:cubicBezTo>
                  <a:pt x="28" y="4"/>
                  <a:pt x="29" y="4"/>
                  <a:pt x="30" y="4"/>
                </a:cubicBezTo>
                <a:cubicBezTo>
                  <a:pt x="27" y="7"/>
                  <a:pt x="25" y="11"/>
                  <a:pt x="22" y="14"/>
                </a:cubicBezTo>
                <a:cubicBezTo>
                  <a:pt x="22" y="15"/>
                  <a:pt x="22" y="15"/>
                  <a:pt x="22" y="15"/>
                </a:cubicBezTo>
                <a:cubicBezTo>
                  <a:pt x="21" y="15"/>
                  <a:pt x="20" y="16"/>
                  <a:pt x="19" y="16"/>
                </a:cubicBezTo>
                <a:moveTo>
                  <a:pt x="36" y="12"/>
                </a:moveTo>
                <a:cubicBezTo>
                  <a:pt x="38" y="9"/>
                  <a:pt x="40" y="6"/>
                  <a:pt x="42" y="3"/>
                </a:cubicBezTo>
                <a:cubicBezTo>
                  <a:pt x="43" y="4"/>
                  <a:pt x="44" y="4"/>
                  <a:pt x="45" y="4"/>
                </a:cubicBezTo>
                <a:cubicBezTo>
                  <a:pt x="44" y="4"/>
                  <a:pt x="44" y="5"/>
                  <a:pt x="43" y="6"/>
                </a:cubicBezTo>
                <a:cubicBezTo>
                  <a:pt x="42" y="7"/>
                  <a:pt x="40" y="9"/>
                  <a:pt x="39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38" y="12"/>
                  <a:pt x="37" y="12"/>
                  <a:pt x="36" y="12"/>
                </a:cubicBezTo>
                <a:cubicBezTo>
                  <a:pt x="36" y="12"/>
                  <a:pt x="36" y="12"/>
                  <a:pt x="36" y="12"/>
                </a:cubicBezTo>
                <a:moveTo>
                  <a:pt x="24" y="14"/>
                </a:moveTo>
                <a:cubicBezTo>
                  <a:pt x="27" y="10"/>
                  <a:pt x="30" y="7"/>
                  <a:pt x="32" y="4"/>
                </a:cubicBezTo>
                <a:cubicBezTo>
                  <a:pt x="33" y="3"/>
                  <a:pt x="34" y="3"/>
                  <a:pt x="35" y="3"/>
                </a:cubicBezTo>
                <a:cubicBezTo>
                  <a:pt x="32" y="6"/>
                  <a:pt x="30" y="10"/>
                  <a:pt x="27" y="13"/>
                </a:cubicBezTo>
                <a:cubicBezTo>
                  <a:pt x="26" y="13"/>
                  <a:pt x="25" y="13"/>
                  <a:pt x="24" y="14"/>
                </a:cubicBezTo>
                <a:moveTo>
                  <a:pt x="30" y="12"/>
                </a:moveTo>
                <a:cubicBezTo>
                  <a:pt x="32" y="9"/>
                  <a:pt x="34" y="6"/>
                  <a:pt x="37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9" y="3"/>
                  <a:pt x="39" y="3"/>
                  <a:pt x="40" y="3"/>
                </a:cubicBezTo>
                <a:cubicBezTo>
                  <a:pt x="38" y="6"/>
                  <a:pt x="36" y="9"/>
                  <a:pt x="34" y="12"/>
                </a:cubicBezTo>
                <a:cubicBezTo>
                  <a:pt x="32" y="12"/>
                  <a:pt x="31" y="12"/>
                  <a:pt x="30" y="12"/>
                </a:cubicBezTo>
                <a:moveTo>
                  <a:pt x="38" y="0"/>
                </a:moveTo>
                <a:cubicBezTo>
                  <a:pt x="29" y="0"/>
                  <a:pt x="19" y="4"/>
                  <a:pt x="11" y="12"/>
                </a:cubicBezTo>
                <a:cubicBezTo>
                  <a:pt x="11" y="12"/>
                  <a:pt x="11" y="12"/>
                  <a:pt x="11" y="12"/>
                </a:cubicBezTo>
                <a:cubicBezTo>
                  <a:pt x="3" y="20"/>
                  <a:pt x="0" y="29"/>
                  <a:pt x="0" y="38"/>
                </a:cubicBezTo>
                <a:cubicBezTo>
                  <a:pt x="0" y="49"/>
                  <a:pt x="5" y="59"/>
                  <a:pt x="12" y="67"/>
                </a:cubicBezTo>
                <a:cubicBezTo>
                  <a:pt x="20" y="74"/>
                  <a:pt x="30" y="79"/>
                  <a:pt x="41" y="79"/>
                </a:cubicBezTo>
                <a:cubicBezTo>
                  <a:pt x="41" y="79"/>
                  <a:pt x="41" y="79"/>
                  <a:pt x="41" y="79"/>
                </a:cubicBezTo>
                <a:cubicBezTo>
                  <a:pt x="49" y="79"/>
                  <a:pt x="57" y="76"/>
                  <a:pt x="64" y="70"/>
                </a:cubicBezTo>
                <a:cubicBezTo>
                  <a:pt x="65" y="70"/>
                  <a:pt x="65" y="70"/>
                  <a:pt x="65" y="70"/>
                </a:cubicBezTo>
                <a:cubicBezTo>
                  <a:pt x="65" y="69"/>
                  <a:pt x="65" y="69"/>
                  <a:pt x="65" y="69"/>
                </a:cubicBezTo>
                <a:cubicBezTo>
                  <a:pt x="65" y="69"/>
                  <a:pt x="65" y="69"/>
                  <a:pt x="65" y="69"/>
                </a:cubicBezTo>
                <a:cubicBezTo>
                  <a:pt x="65" y="69"/>
                  <a:pt x="66" y="69"/>
                  <a:pt x="67" y="67"/>
                </a:cubicBezTo>
                <a:cubicBezTo>
                  <a:pt x="67" y="67"/>
                  <a:pt x="67" y="67"/>
                  <a:pt x="67" y="67"/>
                </a:cubicBezTo>
                <a:cubicBezTo>
                  <a:pt x="68" y="67"/>
                  <a:pt x="68" y="66"/>
                  <a:pt x="68" y="66"/>
                </a:cubicBezTo>
                <a:cubicBezTo>
                  <a:pt x="69" y="66"/>
                  <a:pt x="69" y="66"/>
                  <a:pt x="69" y="66"/>
                </a:cubicBezTo>
                <a:cubicBezTo>
                  <a:pt x="69" y="65"/>
                  <a:pt x="69" y="65"/>
                  <a:pt x="69" y="65"/>
                </a:cubicBezTo>
                <a:cubicBezTo>
                  <a:pt x="69" y="65"/>
                  <a:pt x="69" y="65"/>
                  <a:pt x="69" y="65"/>
                </a:cubicBezTo>
                <a:cubicBezTo>
                  <a:pt x="69" y="65"/>
                  <a:pt x="69" y="65"/>
                  <a:pt x="69" y="65"/>
                </a:cubicBezTo>
                <a:cubicBezTo>
                  <a:pt x="69" y="65"/>
                  <a:pt x="69" y="65"/>
                  <a:pt x="69" y="65"/>
                </a:cubicBezTo>
                <a:cubicBezTo>
                  <a:pt x="69" y="65"/>
                  <a:pt x="69" y="65"/>
                  <a:pt x="69" y="65"/>
                </a:cubicBezTo>
                <a:cubicBezTo>
                  <a:pt x="69" y="65"/>
                  <a:pt x="69" y="65"/>
                  <a:pt x="69" y="65"/>
                </a:cubicBezTo>
                <a:cubicBezTo>
                  <a:pt x="69" y="65"/>
                  <a:pt x="69" y="65"/>
                  <a:pt x="69" y="65"/>
                </a:cubicBezTo>
                <a:cubicBezTo>
                  <a:pt x="69" y="65"/>
                  <a:pt x="69" y="65"/>
                  <a:pt x="69" y="65"/>
                </a:cubicBezTo>
                <a:cubicBezTo>
                  <a:pt x="69" y="65"/>
                  <a:pt x="69" y="65"/>
                  <a:pt x="69" y="65"/>
                </a:cubicBezTo>
                <a:cubicBezTo>
                  <a:pt x="76" y="57"/>
                  <a:pt x="79" y="49"/>
                  <a:pt x="79" y="41"/>
                </a:cubicBezTo>
                <a:cubicBezTo>
                  <a:pt x="79" y="30"/>
                  <a:pt x="74" y="20"/>
                  <a:pt x="66" y="13"/>
                </a:cubicBezTo>
                <a:cubicBezTo>
                  <a:pt x="59" y="5"/>
                  <a:pt x="48" y="0"/>
                  <a:pt x="38" y="0"/>
                </a:cubicBezTo>
                <a:cubicBezTo>
                  <a:pt x="38" y="0"/>
                  <a:pt x="38" y="0"/>
                  <a:pt x="38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6" name="CustomShape 12"/>
          <p:cNvSpPr/>
          <p:nvPr/>
        </p:nvSpPr>
        <p:spPr>
          <a:xfrm>
            <a:off x="1998000" y="2458800"/>
            <a:ext cx="128880" cy="138600"/>
          </a:xfrm>
          <a:custGeom>
            <a:avLst/>
            <a:gdLst/>
            <a:ahLst/>
            <a:rect l="l" t="t" r="r" b="b"/>
            <a:pathLst>
              <a:path w="127" h="137">
                <a:moveTo>
                  <a:pt x="70" y="134"/>
                </a:moveTo>
                <a:cubicBezTo>
                  <a:pt x="71" y="132"/>
                  <a:pt x="72" y="130"/>
                  <a:pt x="72" y="128"/>
                </a:cubicBezTo>
                <a:cubicBezTo>
                  <a:pt x="72" y="130"/>
                  <a:pt x="72" y="132"/>
                  <a:pt x="72" y="133"/>
                </a:cubicBezTo>
                <a:cubicBezTo>
                  <a:pt x="71" y="134"/>
                  <a:pt x="70" y="134"/>
                  <a:pt x="70" y="134"/>
                </a:cubicBezTo>
                <a:moveTo>
                  <a:pt x="63" y="134"/>
                </a:moveTo>
                <a:cubicBezTo>
                  <a:pt x="62" y="134"/>
                  <a:pt x="61" y="134"/>
                  <a:pt x="61" y="134"/>
                </a:cubicBezTo>
                <a:cubicBezTo>
                  <a:pt x="62" y="131"/>
                  <a:pt x="63" y="128"/>
                  <a:pt x="64" y="126"/>
                </a:cubicBezTo>
                <a:cubicBezTo>
                  <a:pt x="65" y="126"/>
                  <a:pt x="66" y="126"/>
                  <a:pt x="67" y="125"/>
                </a:cubicBezTo>
                <a:cubicBezTo>
                  <a:pt x="66" y="128"/>
                  <a:pt x="65" y="131"/>
                  <a:pt x="64" y="134"/>
                </a:cubicBezTo>
                <a:cubicBezTo>
                  <a:pt x="64" y="134"/>
                  <a:pt x="64" y="134"/>
                  <a:pt x="64" y="134"/>
                </a:cubicBezTo>
                <a:cubicBezTo>
                  <a:pt x="63" y="134"/>
                  <a:pt x="63" y="134"/>
                  <a:pt x="63" y="134"/>
                </a:cubicBezTo>
                <a:moveTo>
                  <a:pt x="59" y="134"/>
                </a:moveTo>
                <a:cubicBezTo>
                  <a:pt x="58" y="134"/>
                  <a:pt x="57" y="134"/>
                  <a:pt x="56" y="134"/>
                </a:cubicBezTo>
                <a:cubicBezTo>
                  <a:pt x="58" y="131"/>
                  <a:pt x="59" y="128"/>
                  <a:pt x="60" y="125"/>
                </a:cubicBezTo>
                <a:cubicBezTo>
                  <a:pt x="61" y="125"/>
                  <a:pt x="62" y="126"/>
                  <a:pt x="63" y="126"/>
                </a:cubicBezTo>
                <a:cubicBezTo>
                  <a:pt x="61" y="128"/>
                  <a:pt x="60" y="131"/>
                  <a:pt x="59" y="134"/>
                </a:cubicBezTo>
                <a:moveTo>
                  <a:pt x="66" y="134"/>
                </a:moveTo>
                <a:cubicBezTo>
                  <a:pt x="66" y="131"/>
                  <a:pt x="68" y="128"/>
                  <a:pt x="69" y="125"/>
                </a:cubicBezTo>
                <a:cubicBezTo>
                  <a:pt x="70" y="125"/>
                  <a:pt x="71" y="125"/>
                  <a:pt x="72" y="125"/>
                </a:cubicBezTo>
                <a:cubicBezTo>
                  <a:pt x="72" y="125"/>
                  <a:pt x="72" y="125"/>
                  <a:pt x="72" y="125"/>
                </a:cubicBezTo>
                <a:cubicBezTo>
                  <a:pt x="71" y="128"/>
                  <a:pt x="69" y="131"/>
                  <a:pt x="68" y="134"/>
                </a:cubicBezTo>
                <a:cubicBezTo>
                  <a:pt x="67" y="134"/>
                  <a:pt x="66" y="134"/>
                  <a:pt x="66" y="134"/>
                </a:cubicBezTo>
                <a:moveTo>
                  <a:pt x="55" y="133"/>
                </a:moveTo>
                <a:cubicBezTo>
                  <a:pt x="55" y="130"/>
                  <a:pt x="56" y="128"/>
                  <a:pt x="56" y="125"/>
                </a:cubicBezTo>
                <a:cubicBezTo>
                  <a:pt x="57" y="125"/>
                  <a:pt x="58" y="125"/>
                  <a:pt x="59" y="125"/>
                </a:cubicBezTo>
                <a:cubicBezTo>
                  <a:pt x="57" y="128"/>
                  <a:pt x="56" y="130"/>
                  <a:pt x="55" y="133"/>
                </a:cubicBezTo>
                <a:moveTo>
                  <a:pt x="53" y="125"/>
                </a:moveTo>
                <a:cubicBezTo>
                  <a:pt x="53" y="125"/>
                  <a:pt x="53" y="124"/>
                  <a:pt x="53" y="124"/>
                </a:cubicBezTo>
                <a:cubicBezTo>
                  <a:pt x="53" y="123"/>
                  <a:pt x="52" y="123"/>
                  <a:pt x="51" y="123"/>
                </a:cubicBezTo>
                <a:cubicBezTo>
                  <a:pt x="50" y="122"/>
                  <a:pt x="49" y="122"/>
                  <a:pt x="48" y="122"/>
                </a:cubicBezTo>
                <a:cubicBezTo>
                  <a:pt x="49" y="120"/>
                  <a:pt x="51" y="118"/>
                  <a:pt x="52" y="116"/>
                </a:cubicBezTo>
                <a:cubicBezTo>
                  <a:pt x="52" y="118"/>
                  <a:pt x="52" y="121"/>
                  <a:pt x="52" y="123"/>
                </a:cubicBezTo>
                <a:cubicBezTo>
                  <a:pt x="52" y="124"/>
                  <a:pt x="53" y="124"/>
                  <a:pt x="53" y="124"/>
                </a:cubicBezTo>
                <a:cubicBezTo>
                  <a:pt x="53" y="125"/>
                  <a:pt x="53" y="125"/>
                  <a:pt x="53" y="125"/>
                </a:cubicBezTo>
                <a:moveTo>
                  <a:pt x="97" y="120"/>
                </a:moveTo>
                <a:cubicBezTo>
                  <a:pt x="97" y="120"/>
                  <a:pt x="96" y="119"/>
                  <a:pt x="96" y="119"/>
                </a:cubicBezTo>
                <a:cubicBezTo>
                  <a:pt x="96" y="118"/>
                  <a:pt x="97" y="116"/>
                  <a:pt x="98" y="115"/>
                </a:cubicBezTo>
                <a:cubicBezTo>
                  <a:pt x="97" y="117"/>
                  <a:pt x="97" y="119"/>
                  <a:pt x="97" y="120"/>
                </a:cubicBezTo>
                <a:moveTo>
                  <a:pt x="76" y="116"/>
                </a:moveTo>
                <a:cubicBezTo>
                  <a:pt x="76" y="116"/>
                  <a:pt x="76" y="115"/>
                  <a:pt x="76" y="114"/>
                </a:cubicBezTo>
                <a:cubicBezTo>
                  <a:pt x="76" y="114"/>
                  <a:pt x="77" y="114"/>
                  <a:pt x="77" y="114"/>
                </a:cubicBezTo>
                <a:cubicBezTo>
                  <a:pt x="77" y="115"/>
                  <a:pt x="76" y="116"/>
                  <a:pt x="76" y="116"/>
                </a:cubicBezTo>
                <a:moveTo>
                  <a:pt x="46" y="121"/>
                </a:moveTo>
                <a:cubicBezTo>
                  <a:pt x="45" y="121"/>
                  <a:pt x="44" y="121"/>
                  <a:pt x="44" y="120"/>
                </a:cubicBezTo>
                <a:cubicBezTo>
                  <a:pt x="45" y="118"/>
                  <a:pt x="47" y="115"/>
                  <a:pt x="49" y="113"/>
                </a:cubicBezTo>
                <a:cubicBezTo>
                  <a:pt x="50" y="114"/>
                  <a:pt x="51" y="114"/>
                  <a:pt x="52" y="114"/>
                </a:cubicBezTo>
                <a:cubicBezTo>
                  <a:pt x="50" y="116"/>
                  <a:pt x="48" y="119"/>
                  <a:pt x="46" y="121"/>
                </a:cubicBezTo>
                <a:moveTo>
                  <a:pt x="89" y="116"/>
                </a:moveTo>
                <a:cubicBezTo>
                  <a:pt x="90" y="115"/>
                  <a:pt x="90" y="114"/>
                  <a:pt x="90" y="113"/>
                </a:cubicBezTo>
                <a:cubicBezTo>
                  <a:pt x="90" y="114"/>
                  <a:pt x="90" y="115"/>
                  <a:pt x="90" y="116"/>
                </a:cubicBezTo>
                <a:cubicBezTo>
                  <a:pt x="89" y="116"/>
                  <a:pt x="89" y="116"/>
                  <a:pt x="89" y="116"/>
                </a:cubicBezTo>
                <a:moveTo>
                  <a:pt x="25" y="121"/>
                </a:moveTo>
                <a:cubicBezTo>
                  <a:pt x="24" y="120"/>
                  <a:pt x="24" y="120"/>
                  <a:pt x="23" y="119"/>
                </a:cubicBezTo>
                <a:cubicBezTo>
                  <a:pt x="24" y="117"/>
                  <a:pt x="25" y="115"/>
                  <a:pt x="26" y="113"/>
                </a:cubicBezTo>
                <a:cubicBezTo>
                  <a:pt x="26" y="113"/>
                  <a:pt x="26" y="113"/>
                  <a:pt x="26" y="113"/>
                </a:cubicBezTo>
                <a:cubicBezTo>
                  <a:pt x="26" y="115"/>
                  <a:pt x="25" y="118"/>
                  <a:pt x="25" y="121"/>
                </a:cubicBezTo>
                <a:moveTo>
                  <a:pt x="76" y="122"/>
                </a:moveTo>
                <a:cubicBezTo>
                  <a:pt x="76" y="121"/>
                  <a:pt x="76" y="120"/>
                  <a:pt x="76" y="119"/>
                </a:cubicBezTo>
                <a:cubicBezTo>
                  <a:pt x="77" y="117"/>
                  <a:pt x="78" y="115"/>
                  <a:pt x="79" y="113"/>
                </a:cubicBezTo>
                <a:cubicBezTo>
                  <a:pt x="80" y="113"/>
                  <a:pt x="81" y="113"/>
                  <a:pt x="81" y="112"/>
                </a:cubicBezTo>
                <a:cubicBezTo>
                  <a:pt x="80" y="115"/>
                  <a:pt x="78" y="118"/>
                  <a:pt x="77" y="122"/>
                </a:cubicBezTo>
                <a:cubicBezTo>
                  <a:pt x="76" y="122"/>
                  <a:pt x="76" y="122"/>
                  <a:pt x="76" y="122"/>
                </a:cubicBezTo>
                <a:moveTo>
                  <a:pt x="42" y="120"/>
                </a:moveTo>
                <a:cubicBezTo>
                  <a:pt x="42" y="119"/>
                  <a:pt x="41" y="119"/>
                  <a:pt x="40" y="119"/>
                </a:cubicBezTo>
                <a:cubicBezTo>
                  <a:pt x="42" y="116"/>
                  <a:pt x="44" y="114"/>
                  <a:pt x="46" y="112"/>
                </a:cubicBezTo>
                <a:cubicBezTo>
                  <a:pt x="47" y="112"/>
                  <a:pt x="47" y="113"/>
                  <a:pt x="48" y="113"/>
                </a:cubicBezTo>
                <a:cubicBezTo>
                  <a:pt x="46" y="115"/>
                  <a:pt x="44" y="117"/>
                  <a:pt x="42" y="120"/>
                </a:cubicBezTo>
                <a:moveTo>
                  <a:pt x="100" y="121"/>
                </a:moveTo>
                <a:cubicBezTo>
                  <a:pt x="100" y="119"/>
                  <a:pt x="100" y="116"/>
                  <a:pt x="101" y="114"/>
                </a:cubicBezTo>
                <a:cubicBezTo>
                  <a:pt x="102" y="113"/>
                  <a:pt x="103" y="112"/>
                  <a:pt x="104" y="111"/>
                </a:cubicBezTo>
                <a:cubicBezTo>
                  <a:pt x="103" y="114"/>
                  <a:pt x="102" y="118"/>
                  <a:pt x="101" y="121"/>
                </a:cubicBezTo>
                <a:cubicBezTo>
                  <a:pt x="101" y="121"/>
                  <a:pt x="101" y="121"/>
                  <a:pt x="101" y="121"/>
                </a:cubicBezTo>
                <a:cubicBezTo>
                  <a:pt x="100" y="121"/>
                  <a:pt x="100" y="121"/>
                  <a:pt x="100" y="121"/>
                </a:cubicBezTo>
                <a:moveTo>
                  <a:pt x="95" y="118"/>
                </a:moveTo>
                <a:cubicBezTo>
                  <a:pt x="94" y="117"/>
                  <a:pt x="94" y="117"/>
                  <a:pt x="94" y="117"/>
                </a:cubicBezTo>
                <a:cubicBezTo>
                  <a:pt x="95" y="115"/>
                  <a:pt x="96" y="113"/>
                  <a:pt x="97" y="111"/>
                </a:cubicBezTo>
                <a:cubicBezTo>
                  <a:pt x="98" y="112"/>
                  <a:pt x="98" y="112"/>
                  <a:pt x="98" y="112"/>
                </a:cubicBezTo>
                <a:cubicBezTo>
                  <a:pt x="97" y="112"/>
                  <a:pt x="97" y="112"/>
                  <a:pt x="97" y="112"/>
                </a:cubicBezTo>
                <a:cubicBezTo>
                  <a:pt x="97" y="114"/>
                  <a:pt x="96" y="116"/>
                  <a:pt x="95" y="118"/>
                </a:cubicBezTo>
                <a:moveTo>
                  <a:pt x="22" y="118"/>
                </a:moveTo>
                <a:cubicBezTo>
                  <a:pt x="21" y="117"/>
                  <a:pt x="21" y="117"/>
                  <a:pt x="20" y="116"/>
                </a:cubicBezTo>
                <a:cubicBezTo>
                  <a:pt x="21" y="115"/>
                  <a:pt x="22" y="113"/>
                  <a:pt x="24" y="111"/>
                </a:cubicBezTo>
                <a:cubicBezTo>
                  <a:pt x="24" y="111"/>
                  <a:pt x="25" y="112"/>
                  <a:pt x="25" y="112"/>
                </a:cubicBezTo>
                <a:cubicBezTo>
                  <a:pt x="24" y="114"/>
                  <a:pt x="23" y="116"/>
                  <a:pt x="22" y="118"/>
                </a:cubicBezTo>
                <a:moveTo>
                  <a:pt x="39" y="118"/>
                </a:moveTo>
                <a:cubicBezTo>
                  <a:pt x="39" y="118"/>
                  <a:pt x="38" y="117"/>
                  <a:pt x="37" y="117"/>
                </a:cubicBezTo>
                <a:cubicBezTo>
                  <a:pt x="39" y="115"/>
                  <a:pt x="41" y="113"/>
                  <a:pt x="42" y="111"/>
                </a:cubicBezTo>
                <a:cubicBezTo>
                  <a:pt x="42" y="111"/>
                  <a:pt x="42" y="111"/>
                  <a:pt x="42" y="111"/>
                </a:cubicBezTo>
                <a:cubicBezTo>
                  <a:pt x="43" y="111"/>
                  <a:pt x="44" y="111"/>
                  <a:pt x="44" y="112"/>
                </a:cubicBezTo>
                <a:cubicBezTo>
                  <a:pt x="42" y="114"/>
                  <a:pt x="41" y="116"/>
                  <a:pt x="39" y="118"/>
                </a:cubicBezTo>
                <a:moveTo>
                  <a:pt x="79" y="121"/>
                </a:moveTo>
                <a:cubicBezTo>
                  <a:pt x="80" y="118"/>
                  <a:pt x="82" y="115"/>
                  <a:pt x="83" y="112"/>
                </a:cubicBezTo>
                <a:cubicBezTo>
                  <a:pt x="85" y="111"/>
                  <a:pt x="86" y="111"/>
                  <a:pt x="87" y="110"/>
                </a:cubicBezTo>
                <a:cubicBezTo>
                  <a:pt x="85" y="113"/>
                  <a:pt x="84" y="116"/>
                  <a:pt x="83" y="120"/>
                </a:cubicBezTo>
                <a:cubicBezTo>
                  <a:pt x="82" y="120"/>
                  <a:pt x="80" y="121"/>
                  <a:pt x="79" y="121"/>
                </a:cubicBezTo>
                <a:moveTo>
                  <a:pt x="28" y="121"/>
                </a:moveTo>
                <a:cubicBezTo>
                  <a:pt x="28" y="119"/>
                  <a:pt x="29" y="116"/>
                  <a:pt x="29" y="114"/>
                </a:cubicBezTo>
                <a:cubicBezTo>
                  <a:pt x="31" y="112"/>
                  <a:pt x="32" y="111"/>
                  <a:pt x="34" y="109"/>
                </a:cubicBezTo>
                <a:cubicBezTo>
                  <a:pt x="33" y="111"/>
                  <a:pt x="33" y="114"/>
                  <a:pt x="33" y="116"/>
                </a:cubicBezTo>
                <a:cubicBezTo>
                  <a:pt x="31" y="118"/>
                  <a:pt x="30" y="119"/>
                  <a:pt x="28" y="121"/>
                </a:cubicBezTo>
                <a:moveTo>
                  <a:pt x="36" y="116"/>
                </a:moveTo>
                <a:cubicBezTo>
                  <a:pt x="36" y="116"/>
                  <a:pt x="36" y="116"/>
                  <a:pt x="36" y="116"/>
                </a:cubicBezTo>
                <a:cubicBezTo>
                  <a:pt x="36" y="115"/>
                  <a:pt x="36" y="114"/>
                  <a:pt x="36" y="113"/>
                </a:cubicBezTo>
                <a:cubicBezTo>
                  <a:pt x="37" y="112"/>
                  <a:pt x="38" y="110"/>
                  <a:pt x="39" y="109"/>
                </a:cubicBezTo>
                <a:cubicBezTo>
                  <a:pt x="40" y="109"/>
                  <a:pt x="40" y="110"/>
                  <a:pt x="41" y="110"/>
                </a:cubicBezTo>
                <a:cubicBezTo>
                  <a:pt x="39" y="112"/>
                  <a:pt x="38" y="114"/>
                  <a:pt x="36" y="116"/>
                </a:cubicBezTo>
                <a:moveTo>
                  <a:pt x="19" y="115"/>
                </a:moveTo>
                <a:cubicBezTo>
                  <a:pt x="19" y="115"/>
                  <a:pt x="18" y="114"/>
                  <a:pt x="18" y="114"/>
                </a:cubicBezTo>
                <a:cubicBezTo>
                  <a:pt x="19" y="112"/>
                  <a:pt x="20" y="111"/>
                  <a:pt x="21" y="109"/>
                </a:cubicBezTo>
                <a:cubicBezTo>
                  <a:pt x="22" y="109"/>
                  <a:pt x="22" y="110"/>
                  <a:pt x="23" y="110"/>
                </a:cubicBezTo>
                <a:cubicBezTo>
                  <a:pt x="21" y="112"/>
                  <a:pt x="20" y="113"/>
                  <a:pt x="19" y="115"/>
                </a:cubicBezTo>
                <a:moveTo>
                  <a:pt x="93" y="115"/>
                </a:moveTo>
                <a:cubicBezTo>
                  <a:pt x="93" y="113"/>
                  <a:pt x="94" y="111"/>
                  <a:pt x="94" y="109"/>
                </a:cubicBezTo>
                <a:cubicBezTo>
                  <a:pt x="94" y="109"/>
                  <a:pt x="95" y="110"/>
                  <a:pt x="95" y="110"/>
                </a:cubicBezTo>
                <a:cubicBezTo>
                  <a:pt x="95" y="112"/>
                  <a:pt x="94" y="113"/>
                  <a:pt x="93" y="115"/>
                </a:cubicBezTo>
                <a:moveTo>
                  <a:pt x="85" y="119"/>
                </a:moveTo>
                <a:cubicBezTo>
                  <a:pt x="86" y="116"/>
                  <a:pt x="87" y="112"/>
                  <a:pt x="89" y="109"/>
                </a:cubicBezTo>
                <a:cubicBezTo>
                  <a:pt x="89" y="109"/>
                  <a:pt x="90" y="108"/>
                  <a:pt x="91" y="108"/>
                </a:cubicBezTo>
                <a:cubicBezTo>
                  <a:pt x="90" y="111"/>
                  <a:pt x="88" y="114"/>
                  <a:pt x="87" y="118"/>
                </a:cubicBezTo>
                <a:cubicBezTo>
                  <a:pt x="86" y="118"/>
                  <a:pt x="86" y="118"/>
                  <a:pt x="85" y="119"/>
                </a:cubicBezTo>
                <a:moveTo>
                  <a:pt x="37" y="110"/>
                </a:moveTo>
                <a:cubicBezTo>
                  <a:pt x="37" y="109"/>
                  <a:pt x="37" y="109"/>
                  <a:pt x="37" y="108"/>
                </a:cubicBezTo>
                <a:cubicBezTo>
                  <a:pt x="37" y="108"/>
                  <a:pt x="38" y="108"/>
                  <a:pt x="38" y="108"/>
                </a:cubicBezTo>
                <a:cubicBezTo>
                  <a:pt x="37" y="109"/>
                  <a:pt x="37" y="110"/>
                  <a:pt x="37" y="110"/>
                </a:cubicBezTo>
                <a:moveTo>
                  <a:pt x="103" y="119"/>
                </a:moveTo>
                <a:cubicBezTo>
                  <a:pt x="104" y="116"/>
                  <a:pt x="105" y="113"/>
                  <a:pt x="106" y="109"/>
                </a:cubicBezTo>
                <a:cubicBezTo>
                  <a:pt x="107" y="109"/>
                  <a:pt x="108" y="108"/>
                  <a:pt x="109" y="107"/>
                </a:cubicBezTo>
                <a:cubicBezTo>
                  <a:pt x="108" y="110"/>
                  <a:pt x="107" y="113"/>
                  <a:pt x="106" y="116"/>
                </a:cubicBezTo>
                <a:cubicBezTo>
                  <a:pt x="105" y="117"/>
                  <a:pt x="104" y="118"/>
                  <a:pt x="103" y="119"/>
                </a:cubicBezTo>
                <a:moveTo>
                  <a:pt x="17" y="113"/>
                </a:moveTo>
                <a:cubicBezTo>
                  <a:pt x="17" y="112"/>
                  <a:pt x="16" y="112"/>
                  <a:pt x="16" y="112"/>
                </a:cubicBezTo>
                <a:cubicBezTo>
                  <a:pt x="17" y="110"/>
                  <a:pt x="18" y="108"/>
                  <a:pt x="19" y="107"/>
                </a:cubicBezTo>
                <a:cubicBezTo>
                  <a:pt x="20" y="107"/>
                  <a:pt x="20" y="108"/>
                  <a:pt x="20" y="108"/>
                </a:cubicBezTo>
                <a:cubicBezTo>
                  <a:pt x="19" y="110"/>
                  <a:pt x="18" y="111"/>
                  <a:pt x="17" y="113"/>
                </a:cubicBezTo>
                <a:moveTo>
                  <a:pt x="15" y="110"/>
                </a:moveTo>
                <a:cubicBezTo>
                  <a:pt x="14" y="109"/>
                  <a:pt x="14" y="109"/>
                  <a:pt x="14" y="109"/>
                </a:cubicBezTo>
                <a:cubicBezTo>
                  <a:pt x="15" y="108"/>
                  <a:pt x="16" y="106"/>
                  <a:pt x="17" y="105"/>
                </a:cubicBezTo>
                <a:cubicBezTo>
                  <a:pt x="18" y="106"/>
                  <a:pt x="18" y="106"/>
                  <a:pt x="18" y="106"/>
                </a:cubicBezTo>
                <a:cubicBezTo>
                  <a:pt x="17" y="107"/>
                  <a:pt x="16" y="109"/>
                  <a:pt x="15" y="110"/>
                </a:cubicBezTo>
                <a:moveTo>
                  <a:pt x="109" y="113"/>
                </a:moveTo>
                <a:cubicBezTo>
                  <a:pt x="109" y="110"/>
                  <a:pt x="110" y="107"/>
                  <a:pt x="111" y="104"/>
                </a:cubicBezTo>
                <a:cubicBezTo>
                  <a:pt x="112" y="104"/>
                  <a:pt x="112" y="103"/>
                  <a:pt x="112" y="103"/>
                </a:cubicBezTo>
                <a:cubicBezTo>
                  <a:pt x="112" y="105"/>
                  <a:pt x="112" y="107"/>
                  <a:pt x="112" y="109"/>
                </a:cubicBezTo>
                <a:cubicBezTo>
                  <a:pt x="111" y="110"/>
                  <a:pt x="110" y="112"/>
                  <a:pt x="109" y="113"/>
                </a:cubicBezTo>
                <a:moveTo>
                  <a:pt x="15" y="106"/>
                </a:moveTo>
                <a:cubicBezTo>
                  <a:pt x="15" y="105"/>
                  <a:pt x="15" y="103"/>
                  <a:pt x="15" y="102"/>
                </a:cubicBezTo>
                <a:cubicBezTo>
                  <a:pt x="16" y="103"/>
                  <a:pt x="16" y="103"/>
                  <a:pt x="16" y="104"/>
                </a:cubicBezTo>
                <a:cubicBezTo>
                  <a:pt x="16" y="104"/>
                  <a:pt x="15" y="105"/>
                  <a:pt x="15" y="106"/>
                </a:cubicBezTo>
                <a:moveTo>
                  <a:pt x="18" y="92"/>
                </a:moveTo>
                <a:cubicBezTo>
                  <a:pt x="18" y="91"/>
                  <a:pt x="18" y="90"/>
                  <a:pt x="19" y="90"/>
                </a:cubicBezTo>
                <a:cubicBezTo>
                  <a:pt x="19" y="90"/>
                  <a:pt x="19" y="90"/>
                  <a:pt x="19" y="91"/>
                </a:cubicBezTo>
                <a:cubicBezTo>
                  <a:pt x="19" y="91"/>
                  <a:pt x="18" y="92"/>
                  <a:pt x="18" y="92"/>
                </a:cubicBezTo>
                <a:moveTo>
                  <a:pt x="16" y="92"/>
                </a:moveTo>
                <a:cubicBezTo>
                  <a:pt x="16" y="91"/>
                  <a:pt x="16" y="90"/>
                  <a:pt x="15" y="89"/>
                </a:cubicBezTo>
                <a:cubicBezTo>
                  <a:pt x="16" y="87"/>
                  <a:pt x="16" y="86"/>
                  <a:pt x="16" y="85"/>
                </a:cubicBezTo>
                <a:cubicBezTo>
                  <a:pt x="17" y="86"/>
                  <a:pt x="17" y="87"/>
                  <a:pt x="18" y="88"/>
                </a:cubicBezTo>
                <a:cubicBezTo>
                  <a:pt x="17" y="89"/>
                  <a:pt x="17" y="91"/>
                  <a:pt x="16" y="92"/>
                </a:cubicBezTo>
                <a:moveTo>
                  <a:pt x="110" y="92"/>
                </a:moveTo>
                <a:cubicBezTo>
                  <a:pt x="109" y="91"/>
                  <a:pt x="109" y="91"/>
                  <a:pt x="109" y="91"/>
                </a:cubicBezTo>
                <a:cubicBezTo>
                  <a:pt x="111" y="87"/>
                  <a:pt x="112" y="84"/>
                  <a:pt x="113" y="81"/>
                </a:cubicBezTo>
                <a:cubicBezTo>
                  <a:pt x="113" y="82"/>
                  <a:pt x="113" y="84"/>
                  <a:pt x="113" y="85"/>
                </a:cubicBezTo>
                <a:cubicBezTo>
                  <a:pt x="113" y="86"/>
                  <a:pt x="113" y="86"/>
                  <a:pt x="113" y="86"/>
                </a:cubicBezTo>
                <a:cubicBezTo>
                  <a:pt x="113" y="86"/>
                  <a:pt x="113" y="86"/>
                  <a:pt x="113" y="86"/>
                </a:cubicBezTo>
                <a:cubicBezTo>
                  <a:pt x="112" y="88"/>
                  <a:pt x="111" y="89"/>
                  <a:pt x="110" y="92"/>
                </a:cubicBezTo>
                <a:moveTo>
                  <a:pt x="15" y="86"/>
                </a:moveTo>
                <a:cubicBezTo>
                  <a:pt x="14" y="85"/>
                  <a:pt x="14" y="85"/>
                  <a:pt x="14" y="84"/>
                </a:cubicBezTo>
                <a:cubicBezTo>
                  <a:pt x="14" y="84"/>
                  <a:pt x="14" y="84"/>
                  <a:pt x="14" y="84"/>
                </a:cubicBezTo>
                <a:cubicBezTo>
                  <a:pt x="14" y="83"/>
                  <a:pt x="14" y="81"/>
                  <a:pt x="14" y="80"/>
                </a:cubicBezTo>
                <a:cubicBezTo>
                  <a:pt x="15" y="81"/>
                  <a:pt x="15" y="82"/>
                  <a:pt x="15" y="83"/>
                </a:cubicBezTo>
                <a:cubicBezTo>
                  <a:pt x="15" y="84"/>
                  <a:pt x="15" y="85"/>
                  <a:pt x="15" y="86"/>
                </a:cubicBezTo>
                <a:moveTo>
                  <a:pt x="116" y="77"/>
                </a:moveTo>
                <a:cubicBezTo>
                  <a:pt x="116" y="77"/>
                  <a:pt x="116" y="76"/>
                  <a:pt x="116" y="75"/>
                </a:cubicBezTo>
                <a:cubicBezTo>
                  <a:pt x="117" y="75"/>
                  <a:pt x="117" y="75"/>
                  <a:pt x="117" y="75"/>
                </a:cubicBezTo>
                <a:cubicBezTo>
                  <a:pt x="117" y="75"/>
                  <a:pt x="117" y="75"/>
                  <a:pt x="117" y="75"/>
                </a:cubicBezTo>
                <a:cubicBezTo>
                  <a:pt x="117" y="76"/>
                  <a:pt x="117" y="77"/>
                  <a:pt x="116" y="77"/>
                </a:cubicBezTo>
                <a:moveTo>
                  <a:pt x="8" y="82"/>
                </a:moveTo>
                <a:cubicBezTo>
                  <a:pt x="9" y="80"/>
                  <a:pt x="10" y="77"/>
                  <a:pt x="12" y="74"/>
                </a:cubicBezTo>
                <a:cubicBezTo>
                  <a:pt x="12" y="76"/>
                  <a:pt x="11" y="77"/>
                  <a:pt x="11" y="79"/>
                </a:cubicBezTo>
                <a:cubicBezTo>
                  <a:pt x="11" y="80"/>
                  <a:pt x="11" y="81"/>
                  <a:pt x="10" y="82"/>
                </a:cubicBezTo>
                <a:cubicBezTo>
                  <a:pt x="9" y="82"/>
                  <a:pt x="9" y="82"/>
                  <a:pt x="8" y="82"/>
                </a:cubicBezTo>
                <a:moveTo>
                  <a:pt x="3" y="82"/>
                </a:moveTo>
                <a:cubicBezTo>
                  <a:pt x="3" y="82"/>
                  <a:pt x="3" y="82"/>
                  <a:pt x="3" y="82"/>
                </a:cubicBezTo>
                <a:cubicBezTo>
                  <a:pt x="5" y="79"/>
                  <a:pt x="6" y="77"/>
                  <a:pt x="7" y="74"/>
                </a:cubicBezTo>
                <a:cubicBezTo>
                  <a:pt x="8" y="74"/>
                  <a:pt x="9" y="74"/>
                  <a:pt x="10" y="74"/>
                </a:cubicBezTo>
                <a:cubicBezTo>
                  <a:pt x="9" y="77"/>
                  <a:pt x="8" y="80"/>
                  <a:pt x="6" y="82"/>
                </a:cubicBezTo>
                <a:cubicBezTo>
                  <a:pt x="5" y="82"/>
                  <a:pt x="4" y="82"/>
                  <a:pt x="3" y="82"/>
                </a:cubicBezTo>
                <a:moveTo>
                  <a:pt x="116" y="83"/>
                </a:moveTo>
                <a:cubicBezTo>
                  <a:pt x="116" y="82"/>
                  <a:pt x="116" y="82"/>
                  <a:pt x="116" y="81"/>
                </a:cubicBezTo>
                <a:cubicBezTo>
                  <a:pt x="116" y="81"/>
                  <a:pt x="116" y="81"/>
                  <a:pt x="116" y="81"/>
                </a:cubicBezTo>
                <a:cubicBezTo>
                  <a:pt x="117" y="79"/>
                  <a:pt x="118" y="76"/>
                  <a:pt x="119" y="74"/>
                </a:cubicBezTo>
                <a:cubicBezTo>
                  <a:pt x="120" y="74"/>
                  <a:pt x="120" y="74"/>
                  <a:pt x="121" y="74"/>
                </a:cubicBezTo>
                <a:cubicBezTo>
                  <a:pt x="120" y="77"/>
                  <a:pt x="119" y="80"/>
                  <a:pt x="118" y="83"/>
                </a:cubicBezTo>
                <a:cubicBezTo>
                  <a:pt x="117" y="83"/>
                  <a:pt x="117" y="83"/>
                  <a:pt x="116" y="83"/>
                </a:cubicBezTo>
                <a:cubicBezTo>
                  <a:pt x="116" y="83"/>
                  <a:pt x="116" y="83"/>
                  <a:pt x="116" y="83"/>
                </a:cubicBezTo>
                <a:moveTo>
                  <a:pt x="119" y="82"/>
                </a:moveTo>
                <a:cubicBezTo>
                  <a:pt x="120" y="79"/>
                  <a:pt x="121" y="77"/>
                  <a:pt x="123" y="74"/>
                </a:cubicBezTo>
                <a:cubicBezTo>
                  <a:pt x="123" y="74"/>
                  <a:pt x="123" y="74"/>
                  <a:pt x="123" y="74"/>
                </a:cubicBezTo>
                <a:cubicBezTo>
                  <a:pt x="123" y="77"/>
                  <a:pt x="123" y="80"/>
                  <a:pt x="122" y="82"/>
                </a:cubicBezTo>
                <a:cubicBezTo>
                  <a:pt x="122" y="82"/>
                  <a:pt x="121" y="82"/>
                  <a:pt x="120" y="82"/>
                </a:cubicBezTo>
                <a:cubicBezTo>
                  <a:pt x="119" y="82"/>
                  <a:pt x="119" y="82"/>
                  <a:pt x="119" y="82"/>
                </a:cubicBezTo>
                <a:moveTo>
                  <a:pt x="3" y="79"/>
                </a:moveTo>
                <a:cubicBezTo>
                  <a:pt x="3" y="77"/>
                  <a:pt x="3" y="76"/>
                  <a:pt x="3" y="74"/>
                </a:cubicBezTo>
                <a:cubicBezTo>
                  <a:pt x="3" y="74"/>
                  <a:pt x="3" y="74"/>
                  <a:pt x="3" y="74"/>
                </a:cubicBezTo>
                <a:cubicBezTo>
                  <a:pt x="4" y="74"/>
                  <a:pt x="5" y="74"/>
                  <a:pt x="5" y="74"/>
                </a:cubicBezTo>
                <a:cubicBezTo>
                  <a:pt x="5" y="76"/>
                  <a:pt x="4" y="77"/>
                  <a:pt x="3" y="79"/>
                </a:cubicBezTo>
                <a:moveTo>
                  <a:pt x="17" y="40"/>
                </a:moveTo>
                <a:cubicBezTo>
                  <a:pt x="16" y="39"/>
                  <a:pt x="16" y="39"/>
                  <a:pt x="15" y="38"/>
                </a:cubicBezTo>
                <a:cubicBezTo>
                  <a:pt x="16" y="37"/>
                  <a:pt x="18" y="35"/>
                  <a:pt x="19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18" y="36"/>
                  <a:pt x="17" y="38"/>
                  <a:pt x="17" y="40"/>
                </a:cubicBezTo>
                <a:moveTo>
                  <a:pt x="15" y="37"/>
                </a:moveTo>
                <a:cubicBezTo>
                  <a:pt x="15" y="36"/>
                  <a:pt x="15" y="35"/>
                  <a:pt x="15" y="35"/>
                </a:cubicBezTo>
                <a:cubicBezTo>
                  <a:pt x="16" y="34"/>
                  <a:pt x="17" y="33"/>
                  <a:pt x="17" y="32"/>
                </a:cubicBezTo>
                <a:cubicBezTo>
                  <a:pt x="18" y="33"/>
                  <a:pt x="18" y="33"/>
                  <a:pt x="18" y="33"/>
                </a:cubicBezTo>
                <a:cubicBezTo>
                  <a:pt x="17" y="34"/>
                  <a:pt x="16" y="35"/>
                  <a:pt x="15" y="37"/>
                </a:cubicBezTo>
                <a:moveTo>
                  <a:pt x="111" y="38"/>
                </a:moveTo>
                <a:cubicBezTo>
                  <a:pt x="110" y="36"/>
                  <a:pt x="109" y="35"/>
                  <a:pt x="109" y="34"/>
                </a:cubicBezTo>
                <a:cubicBezTo>
                  <a:pt x="110" y="33"/>
                  <a:pt x="111" y="32"/>
                  <a:pt x="112" y="30"/>
                </a:cubicBezTo>
                <a:cubicBezTo>
                  <a:pt x="112" y="32"/>
                  <a:pt x="112" y="33"/>
                  <a:pt x="112" y="34"/>
                </a:cubicBezTo>
                <a:cubicBezTo>
                  <a:pt x="112" y="35"/>
                  <a:pt x="112" y="35"/>
                  <a:pt x="112" y="36"/>
                </a:cubicBezTo>
                <a:cubicBezTo>
                  <a:pt x="112" y="37"/>
                  <a:pt x="111" y="37"/>
                  <a:pt x="111" y="38"/>
                </a:cubicBezTo>
                <a:moveTo>
                  <a:pt x="15" y="32"/>
                </a:moveTo>
                <a:cubicBezTo>
                  <a:pt x="15" y="31"/>
                  <a:pt x="15" y="31"/>
                  <a:pt x="15" y="30"/>
                </a:cubicBezTo>
                <a:cubicBezTo>
                  <a:pt x="16" y="31"/>
                  <a:pt x="16" y="31"/>
                  <a:pt x="16" y="31"/>
                </a:cubicBezTo>
                <a:cubicBezTo>
                  <a:pt x="16" y="31"/>
                  <a:pt x="16" y="32"/>
                  <a:pt x="15" y="32"/>
                </a:cubicBezTo>
                <a:moveTo>
                  <a:pt x="36" y="21"/>
                </a:moveTo>
                <a:cubicBezTo>
                  <a:pt x="36" y="21"/>
                  <a:pt x="36" y="21"/>
                  <a:pt x="37" y="21"/>
                </a:cubicBezTo>
                <a:cubicBezTo>
                  <a:pt x="42" y="17"/>
                  <a:pt x="48" y="15"/>
                  <a:pt x="54" y="14"/>
                </a:cubicBezTo>
                <a:cubicBezTo>
                  <a:pt x="55" y="14"/>
                  <a:pt x="55" y="13"/>
                  <a:pt x="55" y="12"/>
                </a:cubicBezTo>
                <a:cubicBezTo>
                  <a:pt x="55" y="9"/>
                  <a:pt x="55" y="6"/>
                  <a:pt x="55" y="3"/>
                </a:cubicBezTo>
                <a:cubicBezTo>
                  <a:pt x="58" y="3"/>
                  <a:pt x="61" y="2"/>
                  <a:pt x="64" y="2"/>
                </a:cubicBezTo>
                <a:cubicBezTo>
                  <a:pt x="67" y="2"/>
                  <a:pt x="70" y="3"/>
                  <a:pt x="73" y="3"/>
                </a:cubicBezTo>
                <a:cubicBezTo>
                  <a:pt x="73" y="6"/>
                  <a:pt x="73" y="9"/>
                  <a:pt x="73" y="12"/>
                </a:cubicBezTo>
                <a:cubicBezTo>
                  <a:pt x="73" y="13"/>
                  <a:pt x="73" y="14"/>
                  <a:pt x="74" y="14"/>
                </a:cubicBezTo>
                <a:cubicBezTo>
                  <a:pt x="80" y="15"/>
                  <a:pt x="86" y="17"/>
                  <a:pt x="92" y="21"/>
                </a:cubicBezTo>
                <a:cubicBezTo>
                  <a:pt x="92" y="21"/>
                  <a:pt x="92" y="21"/>
                  <a:pt x="92" y="21"/>
                </a:cubicBezTo>
                <a:cubicBezTo>
                  <a:pt x="93" y="21"/>
                  <a:pt x="93" y="21"/>
                  <a:pt x="93" y="21"/>
                </a:cubicBezTo>
                <a:cubicBezTo>
                  <a:pt x="96" y="19"/>
                  <a:pt x="98" y="16"/>
                  <a:pt x="100" y="14"/>
                </a:cubicBezTo>
                <a:cubicBezTo>
                  <a:pt x="100" y="14"/>
                  <a:pt x="100" y="14"/>
                  <a:pt x="100" y="14"/>
                </a:cubicBezTo>
                <a:cubicBezTo>
                  <a:pt x="103" y="16"/>
                  <a:pt x="109" y="23"/>
                  <a:pt x="110" y="23"/>
                </a:cubicBezTo>
                <a:cubicBezTo>
                  <a:pt x="110" y="24"/>
                  <a:pt x="111" y="25"/>
                  <a:pt x="112" y="26"/>
                </a:cubicBezTo>
                <a:cubicBezTo>
                  <a:pt x="112" y="27"/>
                  <a:pt x="112" y="27"/>
                  <a:pt x="112" y="27"/>
                </a:cubicBezTo>
                <a:cubicBezTo>
                  <a:pt x="110" y="29"/>
                  <a:pt x="108" y="31"/>
                  <a:pt x="106" y="33"/>
                </a:cubicBezTo>
                <a:cubicBezTo>
                  <a:pt x="105" y="33"/>
                  <a:pt x="105" y="34"/>
                  <a:pt x="106" y="35"/>
                </a:cubicBezTo>
                <a:cubicBezTo>
                  <a:pt x="109" y="40"/>
                  <a:pt x="112" y="46"/>
                  <a:pt x="113" y="53"/>
                </a:cubicBezTo>
                <a:cubicBezTo>
                  <a:pt x="113" y="53"/>
                  <a:pt x="114" y="54"/>
                  <a:pt x="114" y="54"/>
                </a:cubicBezTo>
                <a:cubicBezTo>
                  <a:pt x="117" y="54"/>
                  <a:pt x="120" y="54"/>
                  <a:pt x="123" y="54"/>
                </a:cubicBezTo>
                <a:cubicBezTo>
                  <a:pt x="124" y="57"/>
                  <a:pt x="124" y="60"/>
                  <a:pt x="124" y="63"/>
                </a:cubicBezTo>
                <a:cubicBezTo>
                  <a:pt x="124" y="65"/>
                  <a:pt x="124" y="68"/>
                  <a:pt x="124" y="71"/>
                </a:cubicBezTo>
                <a:cubicBezTo>
                  <a:pt x="123" y="71"/>
                  <a:pt x="123" y="71"/>
                  <a:pt x="122" y="71"/>
                </a:cubicBezTo>
                <a:cubicBezTo>
                  <a:pt x="119" y="71"/>
                  <a:pt x="117" y="71"/>
                  <a:pt x="115" y="73"/>
                </a:cubicBezTo>
                <a:cubicBezTo>
                  <a:pt x="114" y="73"/>
                  <a:pt x="113" y="75"/>
                  <a:pt x="112" y="76"/>
                </a:cubicBezTo>
                <a:cubicBezTo>
                  <a:pt x="110" y="80"/>
                  <a:pt x="109" y="84"/>
                  <a:pt x="106" y="90"/>
                </a:cubicBezTo>
                <a:cubicBezTo>
                  <a:pt x="105" y="91"/>
                  <a:pt x="105" y="91"/>
                  <a:pt x="106" y="92"/>
                </a:cubicBezTo>
                <a:cubicBezTo>
                  <a:pt x="108" y="94"/>
                  <a:pt x="110" y="96"/>
                  <a:pt x="112" y="98"/>
                </a:cubicBezTo>
                <a:cubicBezTo>
                  <a:pt x="109" y="103"/>
                  <a:pt x="105" y="107"/>
                  <a:pt x="100" y="111"/>
                </a:cubicBezTo>
                <a:cubicBezTo>
                  <a:pt x="98" y="108"/>
                  <a:pt x="96" y="106"/>
                  <a:pt x="94" y="104"/>
                </a:cubicBezTo>
                <a:cubicBezTo>
                  <a:pt x="93" y="104"/>
                  <a:pt x="93" y="104"/>
                  <a:pt x="93" y="104"/>
                </a:cubicBezTo>
                <a:cubicBezTo>
                  <a:pt x="92" y="104"/>
                  <a:pt x="92" y="104"/>
                  <a:pt x="92" y="104"/>
                </a:cubicBezTo>
                <a:cubicBezTo>
                  <a:pt x="86" y="108"/>
                  <a:pt x="80" y="110"/>
                  <a:pt x="74" y="111"/>
                </a:cubicBezTo>
                <a:cubicBezTo>
                  <a:pt x="73" y="112"/>
                  <a:pt x="73" y="112"/>
                  <a:pt x="73" y="113"/>
                </a:cubicBezTo>
                <a:cubicBezTo>
                  <a:pt x="73" y="116"/>
                  <a:pt x="73" y="119"/>
                  <a:pt x="73" y="122"/>
                </a:cubicBezTo>
                <a:cubicBezTo>
                  <a:pt x="70" y="122"/>
                  <a:pt x="67" y="123"/>
                  <a:pt x="64" y="123"/>
                </a:cubicBezTo>
                <a:cubicBezTo>
                  <a:pt x="61" y="123"/>
                  <a:pt x="58" y="122"/>
                  <a:pt x="55" y="122"/>
                </a:cubicBezTo>
                <a:cubicBezTo>
                  <a:pt x="55" y="119"/>
                  <a:pt x="55" y="116"/>
                  <a:pt x="55" y="113"/>
                </a:cubicBezTo>
                <a:cubicBezTo>
                  <a:pt x="55" y="112"/>
                  <a:pt x="55" y="112"/>
                  <a:pt x="54" y="111"/>
                </a:cubicBezTo>
                <a:cubicBezTo>
                  <a:pt x="48" y="110"/>
                  <a:pt x="42" y="108"/>
                  <a:pt x="36" y="104"/>
                </a:cubicBezTo>
                <a:cubicBezTo>
                  <a:pt x="36" y="104"/>
                  <a:pt x="36" y="104"/>
                  <a:pt x="36" y="104"/>
                </a:cubicBezTo>
                <a:cubicBezTo>
                  <a:pt x="35" y="104"/>
                  <a:pt x="35" y="104"/>
                  <a:pt x="34" y="104"/>
                </a:cubicBezTo>
                <a:cubicBezTo>
                  <a:pt x="32" y="106"/>
                  <a:pt x="30" y="108"/>
                  <a:pt x="28" y="111"/>
                </a:cubicBezTo>
                <a:cubicBezTo>
                  <a:pt x="28" y="111"/>
                  <a:pt x="28" y="111"/>
                  <a:pt x="28" y="111"/>
                </a:cubicBezTo>
                <a:cubicBezTo>
                  <a:pt x="28" y="111"/>
                  <a:pt x="28" y="111"/>
                  <a:pt x="28" y="111"/>
                </a:cubicBezTo>
                <a:cubicBezTo>
                  <a:pt x="23" y="107"/>
                  <a:pt x="19" y="103"/>
                  <a:pt x="16" y="98"/>
                </a:cubicBezTo>
                <a:cubicBezTo>
                  <a:pt x="18" y="96"/>
                  <a:pt x="20" y="94"/>
                  <a:pt x="22" y="92"/>
                </a:cubicBezTo>
                <a:cubicBezTo>
                  <a:pt x="23" y="91"/>
                  <a:pt x="23" y="91"/>
                  <a:pt x="22" y="90"/>
                </a:cubicBezTo>
                <a:cubicBezTo>
                  <a:pt x="19" y="85"/>
                  <a:pt x="16" y="79"/>
                  <a:pt x="15" y="72"/>
                </a:cubicBezTo>
                <a:cubicBezTo>
                  <a:pt x="15" y="72"/>
                  <a:pt x="14" y="71"/>
                  <a:pt x="14" y="71"/>
                </a:cubicBezTo>
                <a:cubicBezTo>
                  <a:pt x="11" y="71"/>
                  <a:pt x="8" y="71"/>
                  <a:pt x="5" y="71"/>
                </a:cubicBezTo>
                <a:cubicBezTo>
                  <a:pt x="4" y="68"/>
                  <a:pt x="4" y="66"/>
                  <a:pt x="4" y="63"/>
                </a:cubicBezTo>
                <a:cubicBezTo>
                  <a:pt x="4" y="60"/>
                  <a:pt x="4" y="57"/>
                  <a:pt x="5" y="54"/>
                </a:cubicBezTo>
                <a:cubicBezTo>
                  <a:pt x="8" y="54"/>
                  <a:pt x="11" y="54"/>
                  <a:pt x="14" y="54"/>
                </a:cubicBezTo>
                <a:cubicBezTo>
                  <a:pt x="14" y="54"/>
                  <a:pt x="15" y="53"/>
                  <a:pt x="15" y="53"/>
                </a:cubicBezTo>
                <a:cubicBezTo>
                  <a:pt x="17" y="46"/>
                  <a:pt x="19" y="40"/>
                  <a:pt x="23" y="35"/>
                </a:cubicBezTo>
                <a:cubicBezTo>
                  <a:pt x="23" y="34"/>
                  <a:pt x="23" y="33"/>
                  <a:pt x="22" y="33"/>
                </a:cubicBezTo>
                <a:cubicBezTo>
                  <a:pt x="20" y="31"/>
                  <a:pt x="18" y="29"/>
                  <a:pt x="16" y="27"/>
                </a:cubicBezTo>
                <a:cubicBezTo>
                  <a:pt x="20" y="22"/>
                  <a:pt x="24" y="18"/>
                  <a:pt x="28" y="14"/>
                </a:cubicBezTo>
                <a:cubicBezTo>
                  <a:pt x="30" y="16"/>
                  <a:pt x="33" y="19"/>
                  <a:pt x="35" y="21"/>
                </a:cubicBezTo>
                <a:cubicBezTo>
                  <a:pt x="35" y="21"/>
                  <a:pt x="35" y="21"/>
                  <a:pt x="36" y="21"/>
                </a:cubicBezTo>
                <a:moveTo>
                  <a:pt x="64" y="0"/>
                </a:moveTo>
                <a:cubicBezTo>
                  <a:pt x="61" y="0"/>
                  <a:pt x="57" y="0"/>
                  <a:pt x="54" y="0"/>
                </a:cubicBezTo>
                <a:cubicBezTo>
                  <a:pt x="53" y="1"/>
                  <a:pt x="52" y="1"/>
                  <a:pt x="52" y="2"/>
                </a:cubicBezTo>
                <a:cubicBezTo>
                  <a:pt x="52" y="5"/>
                  <a:pt x="52" y="8"/>
                  <a:pt x="52" y="11"/>
                </a:cubicBezTo>
                <a:cubicBezTo>
                  <a:pt x="47" y="12"/>
                  <a:pt x="41" y="15"/>
                  <a:pt x="36" y="18"/>
                </a:cubicBezTo>
                <a:cubicBezTo>
                  <a:pt x="34" y="16"/>
                  <a:pt x="32" y="14"/>
                  <a:pt x="30" y="11"/>
                </a:cubicBezTo>
                <a:cubicBezTo>
                  <a:pt x="29" y="11"/>
                  <a:pt x="29" y="11"/>
                  <a:pt x="28" y="11"/>
                </a:cubicBezTo>
                <a:cubicBezTo>
                  <a:pt x="28" y="11"/>
                  <a:pt x="28" y="11"/>
                  <a:pt x="28" y="11"/>
                </a:cubicBezTo>
                <a:cubicBezTo>
                  <a:pt x="22" y="15"/>
                  <a:pt x="17" y="20"/>
                  <a:pt x="13" y="26"/>
                </a:cubicBezTo>
                <a:cubicBezTo>
                  <a:pt x="13" y="26"/>
                  <a:pt x="13" y="27"/>
                  <a:pt x="13" y="27"/>
                </a:cubicBezTo>
                <a:cubicBezTo>
                  <a:pt x="13" y="27"/>
                  <a:pt x="13" y="27"/>
                  <a:pt x="13" y="27"/>
                </a:cubicBezTo>
                <a:cubicBezTo>
                  <a:pt x="13" y="30"/>
                  <a:pt x="12" y="33"/>
                  <a:pt x="12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7"/>
                  <a:pt x="12" y="37"/>
                  <a:pt x="12" y="37"/>
                </a:cubicBezTo>
                <a:cubicBezTo>
                  <a:pt x="11" y="38"/>
                  <a:pt x="11" y="38"/>
                  <a:pt x="11" y="38"/>
                </a:cubicBezTo>
                <a:cubicBezTo>
                  <a:pt x="11" y="38"/>
                  <a:pt x="12" y="39"/>
                  <a:pt x="12" y="39"/>
                </a:cubicBezTo>
                <a:cubicBezTo>
                  <a:pt x="13" y="40"/>
                  <a:pt x="14" y="41"/>
                  <a:pt x="15" y="43"/>
                </a:cubicBezTo>
                <a:cubicBezTo>
                  <a:pt x="14" y="45"/>
                  <a:pt x="13" y="48"/>
                  <a:pt x="13" y="51"/>
                </a:cubicBezTo>
                <a:cubicBezTo>
                  <a:pt x="10" y="51"/>
                  <a:pt x="6" y="51"/>
                  <a:pt x="3" y="51"/>
                </a:cubicBezTo>
                <a:cubicBezTo>
                  <a:pt x="3" y="51"/>
                  <a:pt x="2" y="51"/>
                  <a:pt x="2" y="52"/>
                </a:cubicBezTo>
                <a:cubicBezTo>
                  <a:pt x="2" y="53"/>
                  <a:pt x="2" y="53"/>
                  <a:pt x="2" y="54"/>
                </a:cubicBezTo>
                <a:cubicBezTo>
                  <a:pt x="1" y="54"/>
                  <a:pt x="1" y="54"/>
                  <a:pt x="1" y="55"/>
                </a:cubicBezTo>
                <a:cubicBezTo>
                  <a:pt x="0" y="59"/>
                  <a:pt x="0" y="66"/>
                  <a:pt x="0" y="72"/>
                </a:cubicBezTo>
                <a:cubicBezTo>
                  <a:pt x="0" y="77"/>
                  <a:pt x="0" y="81"/>
                  <a:pt x="1" y="84"/>
                </a:cubicBezTo>
                <a:cubicBezTo>
                  <a:pt x="1" y="85"/>
                  <a:pt x="1" y="85"/>
                  <a:pt x="1" y="85"/>
                </a:cubicBezTo>
                <a:cubicBezTo>
                  <a:pt x="1" y="85"/>
                  <a:pt x="1" y="85"/>
                  <a:pt x="1" y="85"/>
                </a:cubicBezTo>
                <a:cubicBezTo>
                  <a:pt x="1" y="85"/>
                  <a:pt x="2" y="85"/>
                  <a:pt x="2" y="85"/>
                </a:cubicBezTo>
                <a:cubicBezTo>
                  <a:pt x="5" y="85"/>
                  <a:pt x="8" y="85"/>
                  <a:pt x="11" y="85"/>
                </a:cubicBezTo>
                <a:cubicBezTo>
                  <a:pt x="12" y="89"/>
                  <a:pt x="13" y="92"/>
                  <a:pt x="15" y="95"/>
                </a:cubicBezTo>
                <a:cubicBezTo>
                  <a:pt x="14" y="96"/>
                  <a:pt x="14" y="96"/>
                  <a:pt x="13" y="97"/>
                </a:cubicBezTo>
                <a:cubicBezTo>
                  <a:pt x="13" y="97"/>
                  <a:pt x="12" y="98"/>
                  <a:pt x="12" y="98"/>
                </a:cubicBezTo>
                <a:cubicBezTo>
                  <a:pt x="12" y="99"/>
                  <a:pt x="12" y="99"/>
                  <a:pt x="12" y="99"/>
                </a:cubicBezTo>
                <a:cubicBezTo>
                  <a:pt x="12" y="102"/>
                  <a:pt x="12" y="106"/>
                  <a:pt x="11" y="109"/>
                </a:cubicBezTo>
                <a:cubicBezTo>
                  <a:pt x="11" y="109"/>
                  <a:pt x="11" y="109"/>
                  <a:pt x="11" y="109"/>
                </a:cubicBezTo>
                <a:cubicBezTo>
                  <a:pt x="11" y="110"/>
                  <a:pt x="11" y="110"/>
                  <a:pt x="11" y="110"/>
                </a:cubicBezTo>
                <a:cubicBezTo>
                  <a:pt x="11" y="111"/>
                  <a:pt x="12" y="112"/>
                  <a:pt x="12" y="112"/>
                </a:cubicBezTo>
                <a:cubicBezTo>
                  <a:pt x="13" y="112"/>
                  <a:pt x="13" y="112"/>
                  <a:pt x="13" y="112"/>
                </a:cubicBezTo>
                <a:cubicBezTo>
                  <a:pt x="16" y="117"/>
                  <a:pt x="20" y="121"/>
                  <a:pt x="25" y="125"/>
                </a:cubicBezTo>
                <a:cubicBezTo>
                  <a:pt x="26" y="125"/>
                  <a:pt x="26" y="125"/>
                  <a:pt x="27" y="125"/>
                </a:cubicBezTo>
                <a:cubicBezTo>
                  <a:pt x="27" y="125"/>
                  <a:pt x="27" y="125"/>
                  <a:pt x="27" y="125"/>
                </a:cubicBezTo>
                <a:cubicBezTo>
                  <a:pt x="28" y="125"/>
                  <a:pt x="28" y="125"/>
                  <a:pt x="28" y="125"/>
                </a:cubicBezTo>
                <a:cubicBezTo>
                  <a:pt x="30" y="123"/>
                  <a:pt x="32" y="121"/>
                  <a:pt x="35" y="119"/>
                </a:cubicBezTo>
                <a:cubicBezTo>
                  <a:pt x="40" y="122"/>
                  <a:pt x="44" y="124"/>
                  <a:pt x="50" y="125"/>
                </a:cubicBezTo>
                <a:cubicBezTo>
                  <a:pt x="50" y="129"/>
                  <a:pt x="51" y="131"/>
                  <a:pt x="51" y="135"/>
                </a:cubicBezTo>
                <a:cubicBezTo>
                  <a:pt x="51" y="136"/>
                  <a:pt x="52" y="136"/>
                  <a:pt x="53" y="136"/>
                </a:cubicBezTo>
                <a:cubicBezTo>
                  <a:pt x="56" y="137"/>
                  <a:pt x="59" y="137"/>
                  <a:pt x="63" y="137"/>
                </a:cubicBezTo>
                <a:cubicBezTo>
                  <a:pt x="66" y="137"/>
                  <a:pt x="70" y="137"/>
                  <a:pt x="73" y="136"/>
                </a:cubicBezTo>
                <a:cubicBezTo>
                  <a:pt x="74" y="136"/>
                  <a:pt x="75" y="135"/>
                  <a:pt x="75" y="135"/>
                </a:cubicBezTo>
                <a:cubicBezTo>
                  <a:pt x="75" y="132"/>
                  <a:pt x="75" y="129"/>
                  <a:pt x="76" y="125"/>
                </a:cubicBezTo>
                <a:cubicBezTo>
                  <a:pt x="81" y="124"/>
                  <a:pt x="86" y="122"/>
                  <a:pt x="91" y="119"/>
                </a:cubicBezTo>
                <a:cubicBezTo>
                  <a:pt x="93" y="121"/>
                  <a:pt x="96" y="123"/>
                  <a:pt x="98" y="125"/>
                </a:cubicBezTo>
                <a:cubicBezTo>
                  <a:pt x="98" y="125"/>
                  <a:pt x="98" y="126"/>
                  <a:pt x="99" y="126"/>
                </a:cubicBezTo>
                <a:cubicBezTo>
                  <a:pt x="99" y="126"/>
                  <a:pt x="99" y="125"/>
                  <a:pt x="100" y="125"/>
                </a:cubicBezTo>
                <a:cubicBezTo>
                  <a:pt x="105" y="121"/>
                  <a:pt x="110" y="116"/>
                  <a:pt x="114" y="111"/>
                </a:cubicBezTo>
                <a:cubicBezTo>
                  <a:pt x="115" y="110"/>
                  <a:pt x="115" y="110"/>
                  <a:pt x="115" y="110"/>
                </a:cubicBezTo>
                <a:cubicBezTo>
                  <a:pt x="115" y="106"/>
                  <a:pt x="115" y="103"/>
                  <a:pt x="116" y="98"/>
                </a:cubicBezTo>
                <a:cubicBezTo>
                  <a:pt x="116" y="98"/>
                  <a:pt x="116" y="98"/>
                  <a:pt x="116" y="98"/>
                </a:cubicBezTo>
                <a:cubicBezTo>
                  <a:pt x="116" y="98"/>
                  <a:pt x="116" y="98"/>
                  <a:pt x="116" y="98"/>
                </a:cubicBezTo>
                <a:cubicBezTo>
                  <a:pt x="115" y="97"/>
                  <a:pt x="115" y="97"/>
                  <a:pt x="115" y="97"/>
                </a:cubicBezTo>
                <a:cubicBezTo>
                  <a:pt x="115" y="97"/>
                  <a:pt x="115" y="97"/>
                  <a:pt x="115" y="97"/>
                </a:cubicBezTo>
                <a:cubicBezTo>
                  <a:pt x="114" y="96"/>
                  <a:pt x="113" y="95"/>
                  <a:pt x="112" y="94"/>
                </a:cubicBezTo>
                <a:cubicBezTo>
                  <a:pt x="114" y="90"/>
                  <a:pt x="115" y="88"/>
                  <a:pt x="116" y="87"/>
                </a:cubicBezTo>
                <a:cubicBezTo>
                  <a:pt x="117" y="86"/>
                  <a:pt x="117" y="86"/>
                  <a:pt x="117" y="86"/>
                </a:cubicBezTo>
                <a:cubicBezTo>
                  <a:pt x="118" y="85"/>
                  <a:pt x="119" y="85"/>
                  <a:pt x="120" y="85"/>
                </a:cubicBezTo>
                <a:cubicBezTo>
                  <a:pt x="120" y="85"/>
                  <a:pt x="120" y="85"/>
                  <a:pt x="120" y="85"/>
                </a:cubicBezTo>
                <a:cubicBezTo>
                  <a:pt x="121" y="85"/>
                  <a:pt x="122" y="85"/>
                  <a:pt x="124" y="85"/>
                </a:cubicBezTo>
                <a:cubicBezTo>
                  <a:pt x="124" y="85"/>
                  <a:pt x="124" y="85"/>
                  <a:pt x="124" y="85"/>
                </a:cubicBezTo>
                <a:cubicBezTo>
                  <a:pt x="124" y="85"/>
                  <a:pt x="125" y="85"/>
                  <a:pt x="125" y="84"/>
                </a:cubicBezTo>
                <a:cubicBezTo>
                  <a:pt x="126" y="80"/>
                  <a:pt x="126" y="77"/>
                  <a:pt x="126" y="73"/>
                </a:cubicBezTo>
                <a:cubicBezTo>
                  <a:pt x="127" y="69"/>
                  <a:pt x="127" y="66"/>
                  <a:pt x="127" y="63"/>
                </a:cubicBezTo>
                <a:cubicBezTo>
                  <a:pt x="127" y="59"/>
                  <a:pt x="127" y="56"/>
                  <a:pt x="126" y="52"/>
                </a:cubicBezTo>
                <a:cubicBezTo>
                  <a:pt x="126" y="51"/>
                  <a:pt x="125" y="51"/>
                  <a:pt x="125" y="51"/>
                </a:cubicBezTo>
                <a:cubicBezTo>
                  <a:pt x="122" y="51"/>
                  <a:pt x="119" y="51"/>
                  <a:pt x="116" y="51"/>
                </a:cubicBezTo>
                <a:cubicBezTo>
                  <a:pt x="115" y="47"/>
                  <a:pt x="114" y="44"/>
                  <a:pt x="112" y="40"/>
                </a:cubicBezTo>
                <a:cubicBezTo>
                  <a:pt x="113" y="40"/>
                  <a:pt x="113" y="39"/>
                  <a:pt x="114" y="39"/>
                </a:cubicBezTo>
                <a:cubicBezTo>
                  <a:pt x="115" y="39"/>
                  <a:pt x="115" y="38"/>
                  <a:pt x="115" y="37"/>
                </a:cubicBezTo>
                <a:cubicBezTo>
                  <a:pt x="115" y="36"/>
                  <a:pt x="115" y="35"/>
                  <a:pt x="115" y="34"/>
                </a:cubicBezTo>
                <a:cubicBezTo>
                  <a:pt x="115" y="32"/>
                  <a:pt x="115" y="30"/>
                  <a:pt x="115" y="29"/>
                </a:cubicBezTo>
                <a:cubicBezTo>
                  <a:pt x="115" y="28"/>
                  <a:pt x="116" y="28"/>
                  <a:pt x="116" y="28"/>
                </a:cubicBezTo>
                <a:cubicBezTo>
                  <a:pt x="115" y="27"/>
                  <a:pt x="115" y="27"/>
                  <a:pt x="115" y="27"/>
                </a:cubicBezTo>
                <a:cubicBezTo>
                  <a:pt x="116" y="27"/>
                  <a:pt x="116" y="26"/>
                  <a:pt x="115" y="26"/>
                </a:cubicBezTo>
                <a:cubicBezTo>
                  <a:pt x="115" y="26"/>
                  <a:pt x="115" y="26"/>
                  <a:pt x="115" y="26"/>
                </a:cubicBezTo>
                <a:cubicBezTo>
                  <a:pt x="115" y="25"/>
                  <a:pt x="115" y="25"/>
                  <a:pt x="114" y="24"/>
                </a:cubicBezTo>
                <a:cubicBezTo>
                  <a:pt x="114" y="24"/>
                  <a:pt x="114" y="24"/>
                  <a:pt x="114" y="24"/>
                </a:cubicBezTo>
                <a:cubicBezTo>
                  <a:pt x="113" y="23"/>
                  <a:pt x="113" y="22"/>
                  <a:pt x="112" y="21"/>
                </a:cubicBezTo>
                <a:cubicBezTo>
                  <a:pt x="112" y="21"/>
                  <a:pt x="111" y="20"/>
                  <a:pt x="110" y="19"/>
                </a:cubicBezTo>
                <a:cubicBezTo>
                  <a:pt x="108" y="18"/>
                  <a:pt x="106" y="16"/>
                  <a:pt x="105" y="14"/>
                </a:cubicBezTo>
                <a:cubicBezTo>
                  <a:pt x="104" y="13"/>
                  <a:pt x="103" y="13"/>
                  <a:pt x="102" y="12"/>
                </a:cubicBezTo>
                <a:cubicBezTo>
                  <a:pt x="102" y="12"/>
                  <a:pt x="101" y="12"/>
                  <a:pt x="101" y="11"/>
                </a:cubicBezTo>
                <a:cubicBezTo>
                  <a:pt x="101" y="11"/>
                  <a:pt x="101" y="11"/>
                  <a:pt x="100" y="11"/>
                </a:cubicBezTo>
                <a:cubicBezTo>
                  <a:pt x="100" y="11"/>
                  <a:pt x="100" y="11"/>
                  <a:pt x="100" y="11"/>
                </a:cubicBezTo>
                <a:cubicBezTo>
                  <a:pt x="100" y="11"/>
                  <a:pt x="99" y="11"/>
                  <a:pt x="99" y="11"/>
                </a:cubicBezTo>
                <a:cubicBezTo>
                  <a:pt x="99" y="11"/>
                  <a:pt x="99" y="11"/>
                  <a:pt x="99" y="11"/>
                </a:cubicBezTo>
                <a:cubicBezTo>
                  <a:pt x="97" y="14"/>
                  <a:pt x="94" y="16"/>
                  <a:pt x="92" y="18"/>
                </a:cubicBezTo>
                <a:cubicBezTo>
                  <a:pt x="87" y="15"/>
                  <a:pt x="82" y="12"/>
                  <a:pt x="76" y="11"/>
                </a:cubicBezTo>
                <a:cubicBezTo>
                  <a:pt x="76" y="8"/>
                  <a:pt x="76" y="5"/>
                  <a:pt x="76" y="2"/>
                </a:cubicBezTo>
                <a:cubicBezTo>
                  <a:pt x="76" y="1"/>
                  <a:pt x="75" y="1"/>
                  <a:pt x="74" y="0"/>
                </a:cubicBezTo>
                <a:cubicBezTo>
                  <a:pt x="71" y="0"/>
                  <a:pt x="68" y="0"/>
                  <a:pt x="64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7" name="CustomShape 13"/>
          <p:cNvSpPr/>
          <p:nvPr/>
        </p:nvSpPr>
        <p:spPr>
          <a:xfrm>
            <a:off x="2136960" y="2437560"/>
            <a:ext cx="59760" cy="59760"/>
          </a:xfrm>
          <a:custGeom>
            <a:avLst/>
            <a:gdLst/>
            <a:ahLst/>
            <a:rect l="l" t="t" r="r" b="b"/>
            <a:pathLst>
              <a:path w="59" h="59">
                <a:moveTo>
                  <a:pt x="56" y="32"/>
                </a:moveTo>
                <a:cubicBezTo>
                  <a:pt x="55" y="32"/>
                  <a:pt x="55" y="31"/>
                  <a:pt x="55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31"/>
                  <a:pt x="56" y="31"/>
                  <a:pt x="56" y="31"/>
                </a:cubicBezTo>
                <a:cubicBezTo>
                  <a:pt x="56" y="31"/>
                  <a:pt x="56" y="32"/>
                  <a:pt x="56" y="32"/>
                </a:cubicBezTo>
                <a:moveTo>
                  <a:pt x="54" y="29"/>
                </a:moveTo>
                <a:cubicBezTo>
                  <a:pt x="54" y="28"/>
                  <a:pt x="54" y="28"/>
                  <a:pt x="54" y="28"/>
                </a:cubicBezTo>
                <a:cubicBezTo>
                  <a:pt x="54" y="27"/>
                  <a:pt x="55" y="27"/>
                  <a:pt x="55" y="27"/>
                </a:cubicBezTo>
                <a:cubicBezTo>
                  <a:pt x="55" y="27"/>
                  <a:pt x="55" y="28"/>
                  <a:pt x="55" y="28"/>
                </a:cubicBezTo>
                <a:cubicBezTo>
                  <a:pt x="54" y="29"/>
                  <a:pt x="54" y="29"/>
                  <a:pt x="54" y="29"/>
                </a:cubicBezTo>
                <a:moveTo>
                  <a:pt x="53" y="26"/>
                </a:moveTo>
                <a:cubicBezTo>
                  <a:pt x="53" y="26"/>
                  <a:pt x="53" y="26"/>
                  <a:pt x="53" y="26"/>
                </a:cubicBezTo>
                <a:cubicBezTo>
                  <a:pt x="54" y="25"/>
                  <a:pt x="54" y="25"/>
                  <a:pt x="55" y="25"/>
                </a:cubicBezTo>
                <a:cubicBezTo>
                  <a:pt x="55" y="25"/>
                  <a:pt x="55" y="25"/>
                  <a:pt x="55" y="25"/>
                </a:cubicBezTo>
                <a:cubicBezTo>
                  <a:pt x="55" y="26"/>
                  <a:pt x="54" y="26"/>
                  <a:pt x="53" y="26"/>
                </a:cubicBezTo>
                <a:moveTo>
                  <a:pt x="52" y="24"/>
                </a:moveTo>
                <a:cubicBezTo>
                  <a:pt x="52" y="24"/>
                  <a:pt x="52" y="23"/>
                  <a:pt x="52" y="23"/>
                </a:cubicBezTo>
                <a:cubicBezTo>
                  <a:pt x="52" y="22"/>
                  <a:pt x="53" y="22"/>
                  <a:pt x="54" y="21"/>
                </a:cubicBezTo>
                <a:cubicBezTo>
                  <a:pt x="54" y="22"/>
                  <a:pt x="54" y="22"/>
                  <a:pt x="54" y="23"/>
                </a:cubicBezTo>
                <a:cubicBezTo>
                  <a:pt x="54" y="23"/>
                  <a:pt x="53" y="24"/>
                  <a:pt x="52" y="24"/>
                </a:cubicBezTo>
                <a:moveTo>
                  <a:pt x="51" y="21"/>
                </a:moveTo>
                <a:cubicBezTo>
                  <a:pt x="50" y="21"/>
                  <a:pt x="50" y="21"/>
                  <a:pt x="50" y="21"/>
                </a:cubicBezTo>
                <a:cubicBezTo>
                  <a:pt x="51" y="20"/>
                  <a:pt x="52" y="20"/>
                  <a:pt x="53" y="19"/>
                </a:cubicBezTo>
                <a:cubicBezTo>
                  <a:pt x="53" y="20"/>
                  <a:pt x="53" y="20"/>
                  <a:pt x="53" y="20"/>
                </a:cubicBezTo>
                <a:cubicBezTo>
                  <a:pt x="52" y="20"/>
                  <a:pt x="52" y="21"/>
                  <a:pt x="51" y="21"/>
                </a:cubicBezTo>
                <a:moveTo>
                  <a:pt x="50" y="20"/>
                </a:moveTo>
                <a:cubicBezTo>
                  <a:pt x="49" y="19"/>
                  <a:pt x="49" y="19"/>
                  <a:pt x="49" y="19"/>
                </a:cubicBezTo>
                <a:cubicBezTo>
                  <a:pt x="50" y="18"/>
                  <a:pt x="51" y="18"/>
                  <a:pt x="52" y="17"/>
                </a:cubicBezTo>
                <a:cubicBezTo>
                  <a:pt x="52" y="17"/>
                  <a:pt x="52" y="18"/>
                  <a:pt x="52" y="18"/>
                </a:cubicBezTo>
                <a:cubicBezTo>
                  <a:pt x="51" y="19"/>
                  <a:pt x="50" y="19"/>
                  <a:pt x="50" y="20"/>
                </a:cubicBezTo>
                <a:moveTo>
                  <a:pt x="48" y="18"/>
                </a:moveTo>
                <a:cubicBezTo>
                  <a:pt x="48" y="17"/>
                  <a:pt x="48" y="17"/>
                  <a:pt x="48" y="17"/>
                </a:cubicBezTo>
                <a:cubicBezTo>
                  <a:pt x="47" y="17"/>
                  <a:pt x="47" y="17"/>
                  <a:pt x="46" y="16"/>
                </a:cubicBezTo>
                <a:cubicBezTo>
                  <a:pt x="47" y="15"/>
                  <a:pt x="49" y="15"/>
                  <a:pt x="50" y="14"/>
                </a:cubicBezTo>
                <a:cubicBezTo>
                  <a:pt x="50" y="15"/>
                  <a:pt x="51" y="15"/>
                  <a:pt x="51" y="16"/>
                </a:cubicBezTo>
                <a:cubicBezTo>
                  <a:pt x="50" y="16"/>
                  <a:pt x="49" y="17"/>
                  <a:pt x="48" y="18"/>
                </a:cubicBezTo>
                <a:moveTo>
                  <a:pt x="45" y="15"/>
                </a:moveTo>
                <a:cubicBezTo>
                  <a:pt x="45" y="15"/>
                  <a:pt x="44" y="14"/>
                  <a:pt x="43" y="14"/>
                </a:cubicBezTo>
                <a:cubicBezTo>
                  <a:pt x="45" y="13"/>
                  <a:pt x="46" y="12"/>
                  <a:pt x="47" y="11"/>
                </a:cubicBezTo>
                <a:cubicBezTo>
                  <a:pt x="48" y="11"/>
                  <a:pt x="48" y="11"/>
                  <a:pt x="48" y="11"/>
                </a:cubicBezTo>
                <a:cubicBezTo>
                  <a:pt x="48" y="12"/>
                  <a:pt x="49" y="12"/>
                  <a:pt x="49" y="13"/>
                </a:cubicBezTo>
                <a:cubicBezTo>
                  <a:pt x="48" y="14"/>
                  <a:pt x="46" y="14"/>
                  <a:pt x="45" y="15"/>
                </a:cubicBezTo>
                <a:moveTo>
                  <a:pt x="30" y="56"/>
                </a:moveTo>
                <a:cubicBezTo>
                  <a:pt x="23" y="56"/>
                  <a:pt x="16" y="52"/>
                  <a:pt x="11" y="47"/>
                </a:cubicBezTo>
                <a:cubicBezTo>
                  <a:pt x="6" y="42"/>
                  <a:pt x="3" y="35"/>
                  <a:pt x="3" y="28"/>
                </a:cubicBezTo>
                <a:cubicBezTo>
                  <a:pt x="3" y="27"/>
                  <a:pt x="3" y="26"/>
                  <a:pt x="3" y="25"/>
                </a:cubicBezTo>
                <a:cubicBezTo>
                  <a:pt x="4" y="24"/>
                  <a:pt x="4" y="24"/>
                  <a:pt x="4" y="24"/>
                </a:cubicBezTo>
                <a:cubicBezTo>
                  <a:pt x="6" y="21"/>
                  <a:pt x="8" y="18"/>
                  <a:pt x="12" y="16"/>
                </a:cubicBezTo>
                <a:cubicBezTo>
                  <a:pt x="17" y="12"/>
                  <a:pt x="22" y="11"/>
                  <a:pt x="27" y="11"/>
                </a:cubicBezTo>
                <a:cubicBezTo>
                  <a:pt x="27" y="11"/>
                  <a:pt x="27" y="11"/>
                  <a:pt x="27" y="11"/>
                </a:cubicBezTo>
                <a:cubicBezTo>
                  <a:pt x="34" y="11"/>
                  <a:pt x="41" y="14"/>
                  <a:pt x="45" y="19"/>
                </a:cubicBezTo>
                <a:cubicBezTo>
                  <a:pt x="50" y="25"/>
                  <a:pt x="53" y="32"/>
                  <a:pt x="53" y="39"/>
                </a:cubicBezTo>
                <a:cubicBezTo>
                  <a:pt x="53" y="39"/>
                  <a:pt x="53" y="40"/>
                  <a:pt x="53" y="41"/>
                </a:cubicBezTo>
                <a:cubicBezTo>
                  <a:pt x="53" y="41"/>
                  <a:pt x="53" y="41"/>
                  <a:pt x="53" y="41"/>
                </a:cubicBezTo>
                <a:cubicBezTo>
                  <a:pt x="52" y="44"/>
                  <a:pt x="49" y="48"/>
                  <a:pt x="45" y="51"/>
                </a:cubicBezTo>
                <a:cubicBezTo>
                  <a:pt x="45" y="51"/>
                  <a:pt x="45" y="51"/>
                  <a:pt x="45" y="51"/>
                </a:cubicBezTo>
                <a:cubicBezTo>
                  <a:pt x="40" y="54"/>
                  <a:pt x="35" y="56"/>
                  <a:pt x="30" y="56"/>
                </a:cubicBezTo>
                <a:cubicBezTo>
                  <a:pt x="30" y="56"/>
                  <a:pt x="30" y="56"/>
                  <a:pt x="30" y="56"/>
                </a:cubicBezTo>
                <a:moveTo>
                  <a:pt x="42" y="13"/>
                </a:moveTo>
                <a:cubicBezTo>
                  <a:pt x="41" y="12"/>
                  <a:pt x="41" y="12"/>
                  <a:pt x="40" y="12"/>
                </a:cubicBezTo>
                <a:cubicBezTo>
                  <a:pt x="42" y="11"/>
                  <a:pt x="43" y="10"/>
                  <a:pt x="45" y="9"/>
                </a:cubicBezTo>
                <a:cubicBezTo>
                  <a:pt x="45" y="9"/>
                  <a:pt x="45" y="9"/>
                  <a:pt x="45" y="9"/>
                </a:cubicBezTo>
                <a:cubicBezTo>
                  <a:pt x="45" y="9"/>
                  <a:pt x="46" y="9"/>
                  <a:pt x="46" y="10"/>
                </a:cubicBezTo>
                <a:cubicBezTo>
                  <a:pt x="45" y="11"/>
                  <a:pt x="43" y="12"/>
                  <a:pt x="42" y="13"/>
                </a:cubicBezTo>
                <a:moveTo>
                  <a:pt x="6" y="17"/>
                </a:moveTo>
                <a:cubicBezTo>
                  <a:pt x="6" y="17"/>
                  <a:pt x="6" y="17"/>
                  <a:pt x="6" y="17"/>
                </a:cubicBezTo>
                <a:cubicBezTo>
                  <a:pt x="8" y="14"/>
                  <a:pt x="11" y="12"/>
                  <a:pt x="13" y="9"/>
                </a:cubicBezTo>
                <a:cubicBezTo>
                  <a:pt x="14" y="8"/>
                  <a:pt x="14" y="8"/>
                  <a:pt x="14" y="8"/>
                </a:cubicBezTo>
                <a:cubicBezTo>
                  <a:pt x="12" y="10"/>
                  <a:pt x="10" y="12"/>
                  <a:pt x="9" y="15"/>
                </a:cubicBezTo>
                <a:cubicBezTo>
                  <a:pt x="8" y="15"/>
                  <a:pt x="7" y="16"/>
                  <a:pt x="6" y="17"/>
                </a:cubicBezTo>
                <a:moveTo>
                  <a:pt x="14" y="8"/>
                </a:moveTo>
                <a:cubicBezTo>
                  <a:pt x="15" y="7"/>
                  <a:pt x="15" y="7"/>
                  <a:pt x="15" y="7"/>
                </a:cubicBezTo>
                <a:cubicBezTo>
                  <a:pt x="15" y="7"/>
                  <a:pt x="15" y="7"/>
                  <a:pt x="15" y="7"/>
                </a:cubicBezTo>
                <a:cubicBezTo>
                  <a:pt x="15" y="7"/>
                  <a:pt x="14" y="8"/>
                  <a:pt x="14" y="8"/>
                </a:cubicBezTo>
                <a:moveTo>
                  <a:pt x="39" y="11"/>
                </a:moveTo>
                <a:cubicBezTo>
                  <a:pt x="38" y="10"/>
                  <a:pt x="38" y="10"/>
                  <a:pt x="38" y="10"/>
                </a:cubicBezTo>
                <a:cubicBezTo>
                  <a:pt x="39" y="9"/>
                  <a:pt x="41" y="8"/>
                  <a:pt x="42" y="7"/>
                </a:cubicBezTo>
                <a:cubicBezTo>
                  <a:pt x="43" y="8"/>
                  <a:pt x="43" y="8"/>
                  <a:pt x="43" y="8"/>
                </a:cubicBezTo>
                <a:cubicBezTo>
                  <a:pt x="42" y="9"/>
                  <a:pt x="40" y="10"/>
                  <a:pt x="39" y="11"/>
                </a:cubicBezTo>
                <a:moveTo>
                  <a:pt x="36" y="10"/>
                </a:moveTo>
                <a:cubicBezTo>
                  <a:pt x="36" y="9"/>
                  <a:pt x="35" y="9"/>
                  <a:pt x="34" y="9"/>
                </a:cubicBezTo>
                <a:cubicBezTo>
                  <a:pt x="35" y="8"/>
                  <a:pt x="36" y="7"/>
                  <a:pt x="37" y="6"/>
                </a:cubicBezTo>
                <a:cubicBezTo>
                  <a:pt x="38" y="6"/>
                  <a:pt x="38" y="5"/>
                  <a:pt x="39" y="5"/>
                </a:cubicBezTo>
                <a:cubicBezTo>
                  <a:pt x="40" y="5"/>
                  <a:pt x="40" y="6"/>
                  <a:pt x="41" y="6"/>
                </a:cubicBezTo>
                <a:cubicBezTo>
                  <a:pt x="39" y="7"/>
                  <a:pt x="38" y="8"/>
                  <a:pt x="36" y="10"/>
                </a:cubicBezTo>
                <a:moveTo>
                  <a:pt x="33" y="9"/>
                </a:moveTo>
                <a:cubicBezTo>
                  <a:pt x="32" y="8"/>
                  <a:pt x="32" y="8"/>
                  <a:pt x="31" y="8"/>
                </a:cubicBezTo>
                <a:cubicBezTo>
                  <a:pt x="33" y="7"/>
                  <a:pt x="34" y="5"/>
                  <a:pt x="36" y="4"/>
                </a:cubicBezTo>
                <a:cubicBezTo>
                  <a:pt x="36" y="4"/>
                  <a:pt x="37" y="4"/>
                  <a:pt x="37" y="4"/>
                </a:cubicBezTo>
                <a:cubicBezTo>
                  <a:pt x="36" y="5"/>
                  <a:pt x="36" y="5"/>
                  <a:pt x="36" y="5"/>
                </a:cubicBezTo>
                <a:cubicBezTo>
                  <a:pt x="35" y="6"/>
                  <a:pt x="34" y="7"/>
                  <a:pt x="33" y="9"/>
                </a:cubicBezTo>
                <a:moveTo>
                  <a:pt x="13" y="12"/>
                </a:moveTo>
                <a:cubicBezTo>
                  <a:pt x="15" y="9"/>
                  <a:pt x="17" y="7"/>
                  <a:pt x="19" y="5"/>
                </a:cubicBezTo>
                <a:cubicBezTo>
                  <a:pt x="20" y="4"/>
                  <a:pt x="21" y="4"/>
                  <a:pt x="22" y="4"/>
                </a:cubicBezTo>
                <a:cubicBezTo>
                  <a:pt x="20" y="6"/>
                  <a:pt x="18" y="8"/>
                  <a:pt x="15" y="10"/>
                </a:cubicBezTo>
                <a:cubicBezTo>
                  <a:pt x="15" y="11"/>
                  <a:pt x="14" y="11"/>
                  <a:pt x="13" y="12"/>
                </a:cubicBezTo>
                <a:moveTo>
                  <a:pt x="27" y="8"/>
                </a:moveTo>
                <a:cubicBezTo>
                  <a:pt x="28" y="6"/>
                  <a:pt x="30" y="4"/>
                  <a:pt x="32" y="3"/>
                </a:cubicBezTo>
                <a:cubicBezTo>
                  <a:pt x="33" y="3"/>
                  <a:pt x="33" y="3"/>
                  <a:pt x="34" y="3"/>
                </a:cubicBezTo>
                <a:cubicBezTo>
                  <a:pt x="32" y="5"/>
                  <a:pt x="31" y="6"/>
                  <a:pt x="29" y="8"/>
                </a:cubicBezTo>
                <a:cubicBezTo>
                  <a:pt x="28" y="8"/>
                  <a:pt x="28" y="8"/>
                  <a:pt x="27" y="8"/>
                </a:cubicBezTo>
                <a:cubicBezTo>
                  <a:pt x="27" y="8"/>
                  <a:pt x="27" y="8"/>
                  <a:pt x="27" y="8"/>
                </a:cubicBezTo>
                <a:moveTo>
                  <a:pt x="19" y="9"/>
                </a:moveTo>
                <a:cubicBezTo>
                  <a:pt x="21" y="7"/>
                  <a:pt x="23" y="5"/>
                  <a:pt x="25" y="3"/>
                </a:cubicBezTo>
                <a:cubicBezTo>
                  <a:pt x="26" y="3"/>
                  <a:pt x="26" y="3"/>
                  <a:pt x="26" y="3"/>
                </a:cubicBezTo>
                <a:cubicBezTo>
                  <a:pt x="24" y="5"/>
                  <a:pt x="22" y="7"/>
                  <a:pt x="20" y="9"/>
                </a:cubicBezTo>
                <a:cubicBezTo>
                  <a:pt x="20" y="9"/>
                  <a:pt x="20" y="9"/>
                  <a:pt x="20" y="9"/>
                </a:cubicBezTo>
                <a:cubicBezTo>
                  <a:pt x="19" y="9"/>
                  <a:pt x="19" y="9"/>
                  <a:pt x="19" y="9"/>
                </a:cubicBezTo>
                <a:moveTo>
                  <a:pt x="23" y="8"/>
                </a:moveTo>
                <a:cubicBezTo>
                  <a:pt x="25" y="6"/>
                  <a:pt x="27" y="4"/>
                  <a:pt x="29" y="3"/>
                </a:cubicBezTo>
                <a:cubicBezTo>
                  <a:pt x="29" y="3"/>
                  <a:pt x="29" y="3"/>
                  <a:pt x="29" y="3"/>
                </a:cubicBezTo>
                <a:cubicBezTo>
                  <a:pt x="29" y="3"/>
                  <a:pt x="30" y="3"/>
                  <a:pt x="30" y="3"/>
                </a:cubicBezTo>
                <a:cubicBezTo>
                  <a:pt x="28" y="4"/>
                  <a:pt x="26" y="6"/>
                  <a:pt x="24" y="8"/>
                </a:cubicBezTo>
                <a:cubicBezTo>
                  <a:pt x="24" y="8"/>
                  <a:pt x="23" y="8"/>
                  <a:pt x="23" y="8"/>
                </a:cubicBezTo>
                <a:moveTo>
                  <a:pt x="29" y="0"/>
                </a:moveTo>
                <a:cubicBezTo>
                  <a:pt x="24" y="0"/>
                  <a:pt x="18" y="1"/>
                  <a:pt x="12" y="5"/>
                </a:cubicBezTo>
                <a:cubicBezTo>
                  <a:pt x="12" y="5"/>
                  <a:pt x="12" y="5"/>
                  <a:pt x="12" y="5"/>
                </a:cubicBezTo>
                <a:cubicBezTo>
                  <a:pt x="4" y="11"/>
                  <a:pt x="0" y="20"/>
                  <a:pt x="0" y="28"/>
                </a:cubicBezTo>
                <a:cubicBezTo>
                  <a:pt x="0" y="35"/>
                  <a:pt x="4" y="43"/>
                  <a:pt x="9" y="49"/>
                </a:cubicBezTo>
                <a:cubicBezTo>
                  <a:pt x="14" y="55"/>
                  <a:pt x="22" y="59"/>
                  <a:pt x="30" y="59"/>
                </a:cubicBezTo>
                <a:cubicBezTo>
                  <a:pt x="34" y="59"/>
                  <a:pt x="39" y="57"/>
                  <a:pt x="44" y="54"/>
                </a:cubicBezTo>
                <a:cubicBezTo>
                  <a:pt x="44" y="54"/>
                  <a:pt x="44" y="54"/>
                  <a:pt x="44" y="54"/>
                </a:cubicBezTo>
                <a:cubicBezTo>
                  <a:pt x="45" y="54"/>
                  <a:pt x="45" y="54"/>
                  <a:pt x="45" y="54"/>
                </a:cubicBezTo>
                <a:cubicBezTo>
                  <a:pt x="45" y="54"/>
                  <a:pt x="45" y="54"/>
                  <a:pt x="45" y="54"/>
                </a:cubicBezTo>
                <a:cubicBezTo>
                  <a:pt x="45" y="54"/>
                  <a:pt x="45" y="54"/>
                  <a:pt x="46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7" y="53"/>
                  <a:pt x="47" y="52"/>
                  <a:pt x="48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48" y="51"/>
                  <a:pt x="48" y="51"/>
                  <a:pt x="48" y="51"/>
                </a:cubicBezTo>
                <a:cubicBezTo>
                  <a:pt x="48" y="51"/>
                  <a:pt x="48" y="51"/>
                  <a:pt x="48" y="51"/>
                </a:cubicBezTo>
                <a:cubicBezTo>
                  <a:pt x="55" y="46"/>
                  <a:pt x="59" y="38"/>
                  <a:pt x="59" y="31"/>
                </a:cubicBezTo>
                <a:cubicBezTo>
                  <a:pt x="59" y="23"/>
                  <a:pt x="55" y="15"/>
                  <a:pt x="50" y="9"/>
                </a:cubicBezTo>
                <a:cubicBezTo>
                  <a:pt x="45" y="4"/>
                  <a:pt x="37" y="0"/>
                  <a:pt x="29" y="0"/>
                </a:cubicBezTo>
                <a:cubicBezTo>
                  <a:pt x="29" y="0"/>
                  <a:pt x="29" y="0"/>
                  <a:pt x="29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8" name="CustomShape 14"/>
          <p:cNvSpPr/>
          <p:nvPr/>
        </p:nvSpPr>
        <p:spPr>
          <a:xfrm>
            <a:off x="2117520" y="2420280"/>
            <a:ext cx="96120" cy="102240"/>
          </a:xfrm>
          <a:custGeom>
            <a:avLst/>
            <a:gdLst/>
            <a:ahLst/>
            <a:rect l="l" t="t" r="r" b="b"/>
            <a:pathLst>
              <a:path w="95" h="101">
                <a:moveTo>
                  <a:pt x="45" y="98"/>
                </a:moveTo>
                <a:cubicBezTo>
                  <a:pt x="44" y="98"/>
                  <a:pt x="44" y="98"/>
                  <a:pt x="44" y="98"/>
                </a:cubicBezTo>
                <a:cubicBezTo>
                  <a:pt x="45" y="97"/>
                  <a:pt x="45" y="97"/>
                  <a:pt x="45" y="96"/>
                </a:cubicBezTo>
                <a:cubicBezTo>
                  <a:pt x="45" y="97"/>
                  <a:pt x="45" y="97"/>
                  <a:pt x="45" y="98"/>
                </a:cubicBezTo>
                <a:moveTo>
                  <a:pt x="43" y="98"/>
                </a:moveTo>
                <a:cubicBezTo>
                  <a:pt x="42" y="98"/>
                  <a:pt x="42" y="98"/>
                  <a:pt x="41" y="98"/>
                </a:cubicBezTo>
                <a:cubicBezTo>
                  <a:pt x="42" y="96"/>
                  <a:pt x="43" y="94"/>
                  <a:pt x="44" y="93"/>
                </a:cubicBezTo>
                <a:cubicBezTo>
                  <a:pt x="45" y="93"/>
                  <a:pt x="45" y="93"/>
                  <a:pt x="46" y="93"/>
                </a:cubicBezTo>
                <a:cubicBezTo>
                  <a:pt x="45" y="94"/>
                  <a:pt x="44" y="96"/>
                  <a:pt x="43" y="98"/>
                </a:cubicBezTo>
                <a:moveTo>
                  <a:pt x="40" y="97"/>
                </a:moveTo>
                <a:cubicBezTo>
                  <a:pt x="39" y="97"/>
                  <a:pt x="38" y="97"/>
                  <a:pt x="38" y="97"/>
                </a:cubicBezTo>
                <a:cubicBezTo>
                  <a:pt x="39" y="95"/>
                  <a:pt x="40" y="94"/>
                  <a:pt x="41" y="92"/>
                </a:cubicBezTo>
                <a:cubicBezTo>
                  <a:pt x="41" y="92"/>
                  <a:pt x="42" y="92"/>
                  <a:pt x="43" y="92"/>
                </a:cubicBezTo>
                <a:cubicBezTo>
                  <a:pt x="41" y="94"/>
                  <a:pt x="40" y="96"/>
                  <a:pt x="40" y="97"/>
                </a:cubicBezTo>
                <a:moveTo>
                  <a:pt x="36" y="97"/>
                </a:moveTo>
                <a:cubicBezTo>
                  <a:pt x="36" y="97"/>
                  <a:pt x="35" y="97"/>
                  <a:pt x="34" y="96"/>
                </a:cubicBezTo>
                <a:cubicBezTo>
                  <a:pt x="36" y="95"/>
                  <a:pt x="37" y="93"/>
                  <a:pt x="38" y="92"/>
                </a:cubicBezTo>
                <a:cubicBezTo>
                  <a:pt x="38" y="92"/>
                  <a:pt x="39" y="92"/>
                  <a:pt x="39" y="92"/>
                </a:cubicBezTo>
                <a:cubicBezTo>
                  <a:pt x="38" y="93"/>
                  <a:pt x="37" y="95"/>
                  <a:pt x="36" y="97"/>
                </a:cubicBezTo>
                <a:moveTo>
                  <a:pt x="34" y="94"/>
                </a:moveTo>
                <a:cubicBezTo>
                  <a:pt x="34" y="93"/>
                  <a:pt x="35" y="92"/>
                  <a:pt x="35" y="91"/>
                </a:cubicBezTo>
                <a:cubicBezTo>
                  <a:pt x="35" y="91"/>
                  <a:pt x="36" y="91"/>
                  <a:pt x="36" y="91"/>
                </a:cubicBezTo>
                <a:cubicBezTo>
                  <a:pt x="36" y="92"/>
                  <a:pt x="35" y="93"/>
                  <a:pt x="34" y="94"/>
                </a:cubicBezTo>
                <a:moveTo>
                  <a:pt x="65" y="91"/>
                </a:moveTo>
                <a:cubicBezTo>
                  <a:pt x="65" y="91"/>
                  <a:pt x="65" y="90"/>
                  <a:pt x="64" y="90"/>
                </a:cubicBezTo>
                <a:cubicBezTo>
                  <a:pt x="65" y="89"/>
                  <a:pt x="65" y="88"/>
                  <a:pt x="66" y="87"/>
                </a:cubicBezTo>
                <a:cubicBezTo>
                  <a:pt x="66" y="89"/>
                  <a:pt x="65" y="90"/>
                  <a:pt x="65" y="91"/>
                </a:cubicBezTo>
                <a:moveTo>
                  <a:pt x="68" y="92"/>
                </a:moveTo>
                <a:cubicBezTo>
                  <a:pt x="68" y="91"/>
                  <a:pt x="69" y="89"/>
                  <a:pt x="69" y="88"/>
                </a:cubicBezTo>
                <a:cubicBezTo>
                  <a:pt x="70" y="88"/>
                  <a:pt x="70" y="87"/>
                  <a:pt x="71" y="87"/>
                </a:cubicBezTo>
                <a:cubicBezTo>
                  <a:pt x="70" y="89"/>
                  <a:pt x="69" y="90"/>
                  <a:pt x="68" y="92"/>
                </a:cubicBezTo>
                <a:moveTo>
                  <a:pt x="51" y="86"/>
                </a:moveTo>
                <a:cubicBezTo>
                  <a:pt x="51" y="85"/>
                  <a:pt x="51" y="85"/>
                  <a:pt x="51" y="85"/>
                </a:cubicBezTo>
                <a:cubicBezTo>
                  <a:pt x="51" y="85"/>
                  <a:pt x="51" y="85"/>
                  <a:pt x="51" y="85"/>
                </a:cubicBezTo>
                <a:cubicBezTo>
                  <a:pt x="51" y="86"/>
                  <a:pt x="51" y="86"/>
                  <a:pt x="51" y="86"/>
                </a:cubicBezTo>
                <a:moveTo>
                  <a:pt x="50" y="90"/>
                </a:moveTo>
                <a:cubicBezTo>
                  <a:pt x="50" y="89"/>
                  <a:pt x="50" y="89"/>
                  <a:pt x="50" y="88"/>
                </a:cubicBezTo>
                <a:cubicBezTo>
                  <a:pt x="51" y="87"/>
                  <a:pt x="52" y="86"/>
                  <a:pt x="53" y="85"/>
                </a:cubicBezTo>
                <a:cubicBezTo>
                  <a:pt x="54" y="85"/>
                  <a:pt x="54" y="85"/>
                  <a:pt x="54" y="85"/>
                </a:cubicBezTo>
                <a:cubicBezTo>
                  <a:pt x="53" y="87"/>
                  <a:pt x="52" y="88"/>
                  <a:pt x="50" y="90"/>
                </a:cubicBezTo>
                <a:cubicBezTo>
                  <a:pt x="50" y="90"/>
                  <a:pt x="50" y="90"/>
                  <a:pt x="50" y="90"/>
                </a:cubicBezTo>
                <a:moveTo>
                  <a:pt x="70" y="91"/>
                </a:moveTo>
                <a:cubicBezTo>
                  <a:pt x="71" y="89"/>
                  <a:pt x="72" y="87"/>
                  <a:pt x="73" y="86"/>
                </a:cubicBezTo>
                <a:cubicBezTo>
                  <a:pt x="74" y="85"/>
                  <a:pt x="74" y="85"/>
                  <a:pt x="75" y="85"/>
                </a:cubicBezTo>
                <a:cubicBezTo>
                  <a:pt x="74" y="86"/>
                  <a:pt x="73" y="88"/>
                  <a:pt x="73" y="89"/>
                </a:cubicBezTo>
                <a:cubicBezTo>
                  <a:pt x="72" y="90"/>
                  <a:pt x="71" y="90"/>
                  <a:pt x="70" y="91"/>
                </a:cubicBezTo>
                <a:moveTo>
                  <a:pt x="52" y="90"/>
                </a:moveTo>
                <a:cubicBezTo>
                  <a:pt x="54" y="88"/>
                  <a:pt x="55" y="86"/>
                  <a:pt x="56" y="84"/>
                </a:cubicBezTo>
                <a:cubicBezTo>
                  <a:pt x="57" y="84"/>
                  <a:pt x="58" y="84"/>
                  <a:pt x="58" y="84"/>
                </a:cubicBezTo>
                <a:cubicBezTo>
                  <a:pt x="57" y="86"/>
                  <a:pt x="56" y="88"/>
                  <a:pt x="55" y="89"/>
                </a:cubicBezTo>
                <a:cubicBezTo>
                  <a:pt x="54" y="89"/>
                  <a:pt x="53" y="90"/>
                  <a:pt x="52" y="90"/>
                </a:cubicBezTo>
                <a:moveTo>
                  <a:pt x="63" y="89"/>
                </a:moveTo>
                <a:cubicBezTo>
                  <a:pt x="63" y="88"/>
                  <a:pt x="63" y="88"/>
                  <a:pt x="63" y="88"/>
                </a:cubicBezTo>
                <a:cubicBezTo>
                  <a:pt x="64" y="87"/>
                  <a:pt x="64" y="85"/>
                  <a:pt x="64" y="84"/>
                </a:cubicBezTo>
                <a:cubicBezTo>
                  <a:pt x="65" y="84"/>
                  <a:pt x="65" y="85"/>
                  <a:pt x="66" y="86"/>
                </a:cubicBezTo>
                <a:cubicBezTo>
                  <a:pt x="65" y="87"/>
                  <a:pt x="64" y="88"/>
                  <a:pt x="63" y="89"/>
                </a:cubicBezTo>
                <a:moveTo>
                  <a:pt x="32" y="88"/>
                </a:moveTo>
                <a:cubicBezTo>
                  <a:pt x="32" y="88"/>
                  <a:pt x="32" y="88"/>
                  <a:pt x="32" y="88"/>
                </a:cubicBezTo>
                <a:cubicBezTo>
                  <a:pt x="31" y="87"/>
                  <a:pt x="30" y="87"/>
                  <a:pt x="30" y="87"/>
                </a:cubicBezTo>
                <a:cubicBezTo>
                  <a:pt x="31" y="86"/>
                  <a:pt x="32" y="85"/>
                  <a:pt x="33" y="84"/>
                </a:cubicBezTo>
                <a:cubicBezTo>
                  <a:pt x="33" y="85"/>
                  <a:pt x="33" y="87"/>
                  <a:pt x="32" y="88"/>
                </a:cubicBezTo>
                <a:moveTo>
                  <a:pt x="57" y="89"/>
                </a:moveTo>
                <a:cubicBezTo>
                  <a:pt x="58" y="87"/>
                  <a:pt x="59" y="85"/>
                  <a:pt x="60" y="83"/>
                </a:cubicBezTo>
                <a:cubicBezTo>
                  <a:pt x="61" y="83"/>
                  <a:pt x="61" y="83"/>
                  <a:pt x="62" y="83"/>
                </a:cubicBezTo>
                <a:cubicBezTo>
                  <a:pt x="61" y="84"/>
                  <a:pt x="61" y="86"/>
                  <a:pt x="60" y="88"/>
                </a:cubicBezTo>
                <a:cubicBezTo>
                  <a:pt x="59" y="88"/>
                  <a:pt x="58" y="88"/>
                  <a:pt x="57" y="89"/>
                </a:cubicBezTo>
                <a:moveTo>
                  <a:pt x="75" y="87"/>
                </a:moveTo>
                <a:cubicBezTo>
                  <a:pt x="76" y="85"/>
                  <a:pt x="77" y="84"/>
                  <a:pt x="77" y="83"/>
                </a:cubicBezTo>
                <a:cubicBezTo>
                  <a:pt x="78" y="82"/>
                  <a:pt x="78" y="82"/>
                  <a:pt x="78" y="82"/>
                </a:cubicBezTo>
                <a:cubicBezTo>
                  <a:pt x="77" y="83"/>
                  <a:pt x="77" y="84"/>
                  <a:pt x="77" y="85"/>
                </a:cubicBezTo>
                <a:cubicBezTo>
                  <a:pt x="76" y="86"/>
                  <a:pt x="76" y="86"/>
                  <a:pt x="75" y="87"/>
                </a:cubicBezTo>
                <a:moveTo>
                  <a:pt x="28" y="86"/>
                </a:moveTo>
                <a:cubicBezTo>
                  <a:pt x="28" y="86"/>
                  <a:pt x="27" y="85"/>
                  <a:pt x="27" y="85"/>
                </a:cubicBezTo>
                <a:cubicBezTo>
                  <a:pt x="28" y="84"/>
                  <a:pt x="30" y="83"/>
                  <a:pt x="31" y="81"/>
                </a:cubicBezTo>
                <a:cubicBezTo>
                  <a:pt x="32" y="82"/>
                  <a:pt x="32" y="82"/>
                  <a:pt x="33" y="82"/>
                </a:cubicBezTo>
                <a:cubicBezTo>
                  <a:pt x="31" y="83"/>
                  <a:pt x="30" y="85"/>
                  <a:pt x="28" y="86"/>
                </a:cubicBezTo>
                <a:moveTo>
                  <a:pt x="26" y="84"/>
                </a:moveTo>
                <a:cubicBezTo>
                  <a:pt x="25" y="84"/>
                  <a:pt x="25" y="84"/>
                  <a:pt x="25" y="84"/>
                </a:cubicBezTo>
                <a:cubicBezTo>
                  <a:pt x="26" y="82"/>
                  <a:pt x="28" y="81"/>
                  <a:pt x="29" y="80"/>
                </a:cubicBezTo>
                <a:cubicBezTo>
                  <a:pt x="30" y="81"/>
                  <a:pt x="30" y="81"/>
                  <a:pt x="30" y="81"/>
                </a:cubicBezTo>
                <a:cubicBezTo>
                  <a:pt x="28" y="82"/>
                  <a:pt x="27" y="83"/>
                  <a:pt x="26" y="84"/>
                </a:cubicBezTo>
                <a:moveTo>
                  <a:pt x="13" y="83"/>
                </a:moveTo>
                <a:cubicBezTo>
                  <a:pt x="12" y="82"/>
                  <a:pt x="12" y="82"/>
                  <a:pt x="12" y="82"/>
                </a:cubicBezTo>
                <a:cubicBezTo>
                  <a:pt x="13" y="81"/>
                  <a:pt x="14" y="80"/>
                  <a:pt x="14" y="79"/>
                </a:cubicBezTo>
                <a:cubicBezTo>
                  <a:pt x="14" y="80"/>
                  <a:pt x="14" y="80"/>
                  <a:pt x="13" y="81"/>
                </a:cubicBezTo>
                <a:cubicBezTo>
                  <a:pt x="13" y="82"/>
                  <a:pt x="13" y="82"/>
                  <a:pt x="13" y="83"/>
                </a:cubicBezTo>
                <a:moveTo>
                  <a:pt x="24" y="83"/>
                </a:moveTo>
                <a:cubicBezTo>
                  <a:pt x="23" y="82"/>
                  <a:pt x="23" y="82"/>
                  <a:pt x="23" y="82"/>
                </a:cubicBezTo>
                <a:cubicBezTo>
                  <a:pt x="24" y="81"/>
                  <a:pt x="25" y="80"/>
                  <a:pt x="27" y="79"/>
                </a:cubicBezTo>
                <a:cubicBezTo>
                  <a:pt x="28" y="79"/>
                  <a:pt x="28" y="79"/>
                  <a:pt x="28" y="79"/>
                </a:cubicBezTo>
                <a:cubicBezTo>
                  <a:pt x="26" y="80"/>
                  <a:pt x="25" y="81"/>
                  <a:pt x="24" y="83"/>
                </a:cubicBezTo>
                <a:moveTo>
                  <a:pt x="22" y="81"/>
                </a:moveTo>
                <a:cubicBezTo>
                  <a:pt x="22" y="80"/>
                  <a:pt x="23" y="80"/>
                  <a:pt x="23" y="79"/>
                </a:cubicBezTo>
                <a:cubicBezTo>
                  <a:pt x="23" y="78"/>
                  <a:pt x="24" y="78"/>
                  <a:pt x="25" y="77"/>
                </a:cubicBezTo>
                <a:cubicBezTo>
                  <a:pt x="25" y="78"/>
                  <a:pt x="25" y="78"/>
                  <a:pt x="25" y="78"/>
                </a:cubicBezTo>
                <a:cubicBezTo>
                  <a:pt x="24" y="79"/>
                  <a:pt x="23" y="80"/>
                  <a:pt x="22" y="81"/>
                </a:cubicBezTo>
                <a:moveTo>
                  <a:pt x="16" y="83"/>
                </a:moveTo>
                <a:cubicBezTo>
                  <a:pt x="16" y="82"/>
                  <a:pt x="16" y="82"/>
                  <a:pt x="16" y="82"/>
                </a:cubicBezTo>
                <a:cubicBezTo>
                  <a:pt x="17" y="81"/>
                  <a:pt x="17" y="80"/>
                  <a:pt x="17" y="79"/>
                </a:cubicBezTo>
                <a:cubicBezTo>
                  <a:pt x="18" y="78"/>
                  <a:pt x="19" y="78"/>
                  <a:pt x="20" y="77"/>
                </a:cubicBezTo>
                <a:cubicBezTo>
                  <a:pt x="20" y="78"/>
                  <a:pt x="19" y="79"/>
                  <a:pt x="19" y="81"/>
                </a:cubicBezTo>
                <a:cubicBezTo>
                  <a:pt x="18" y="81"/>
                  <a:pt x="17" y="82"/>
                  <a:pt x="16" y="83"/>
                </a:cubicBezTo>
                <a:moveTo>
                  <a:pt x="11" y="80"/>
                </a:moveTo>
                <a:cubicBezTo>
                  <a:pt x="11" y="80"/>
                  <a:pt x="11" y="80"/>
                  <a:pt x="11" y="80"/>
                </a:cubicBezTo>
                <a:cubicBezTo>
                  <a:pt x="11" y="79"/>
                  <a:pt x="12" y="78"/>
                  <a:pt x="13" y="77"/>
                </a:cubicBezTo>
                <a:cubicBezTo>
                  <a:pt x="14" y="77"/>
                  <a:pt x="14" y="77"/>
                  <a:pt x="14" y="77"/>
                </a:cubicBezTo>
                <a:cubicBezTo>
                  <a:pt x="13" y="78"/>
                  <a:pt x="12" y="79"/>
                  <a:pt x="11" y="80"/>
                </a:cubicBezTo>
                <a:moveTo>
                  <a:pt x="23" y="76"/>
                </a:moveTo>
                <a:cubicBezTo>
                  <a:pt x="23" y="76"/>
                  <a:pt x="23" y="76"/>
                  <a:pt x="23" y="76"/>
                </a:cubicBezTo>
                <a:cubicBezTo>
                  <a:pt x="23" y="76"/>
                  <a:pt x="23" y="76"/>
                  <a:pt x="23" y="76"/>
                </a:cubicBezTo>
                <a:cubicBezTo>
                  <a:pt x="23" y="76"/>
                  <a:pt x="23" y="76"/>
                  <a:pt x="23" y="76"/>
                </a:cubicBezTo>
                <a:moveTo>
                  <a:pt x="10" y="78"/>
                </a:moveTo>
                <a:cubicBezTo>
                  <a:pt x="9" y="77"/>
                  <a:pt x="9" y="77"/>
                  <a:pt x="9" y="77"/>
                </a:cubicBezTo>
                <a:cubicBezTo>
                  <a:pt x="10" y="77"/>
                  <a:pt x="11" y="76"/>
                  <a:pt x="12" y="75"/>
                </a:cubicBezTo>
                <a:cubicBezTo>
                  <a:pt x="12" y="75"/>
                  <a:pt x="12" y="75"/>
                  <a:pt x="12" y="75"/>
                </a:cubicBezTo>
                <a:cubicBezTo>
                  <a:pt x="11" y="76"/>
                  <a:pt x="11" y="77"/>
                  <a:pt x="10" y="78"/>
                </a:cubicBezTo>
                <a:moveTo>
                  <a:pt x="8" y="76"/>
                </a:moveTo>
                <a:cubicBezTo>
                  <a:pt x="8" y="76"/>
                  <a:pt x="8" y="76"/>
                  <a:pt x="8" y="76"/>
                </a:cubicBezTo>
                <a:cubicBezTo>
                  <a:pt x="9" y="75"/>
                  <a:pt x="10" y="74"/>
                  <a:pt x="10" y="73"/>
                </a:cubicBezTo>
                <a:cubicBezTo>
                  <a:pt x="11" y="74"/>
                  <a:pt x="11" y="74"/>
                  <a:pt x="11" y="74"/>
                </a:cubicBezTo>
                <a:cubicBezTo>
                  <a:pt x="10" y="74"/>
                  <a:pt x="9" y="75"/>
                  <a:pt x="8" y="76"/>
                </a:cubicBezTo>
                <a:moveTo>
                  <a:pt x="7" y="74"/>
                </a:moveTo>
                <a:cubicBezTo>
                  <a:pt x="7" y="74"/>
                  <a:pt x="7" y="74"/>
                  <a:pt x="7" y="74"/>
                </a:cubicBezTo>
                <a:cubicBezTo>
                  <a:pt x="8" y="72"/>
                  <a:pt x="8" y="71"/>
                  <a:pt x="8" y="70"/>
                </a:cubicBezTo>
                <a:cubicBezTo>
                  <a:pt x="9" y="71"/>
                  <a:pt x="9" y="71"/>
                  <a:pt x="10" y="72"/>
                </a:cubicBezTo>
                <a:cubicBezTo>
                  <a:pt x="9" y="73"/>
                  <a:pt x="8" y="73"/>
                  <a:pt x="7" y="74"/>
                </a:cubicBezTo>
                <a:moveTo>
                  <a:pt x="78" y="72"/>
                </a:moveTo>
                <a:cubicBezTo>
                  <a:pt x="78" y="72"/>
                  <a:pt x="78" y="72"/>
                  <a:pt x="78" y="72"/>
                </a:cubicBezTo>
                <a:cubicBezTo>
                  <a:pt x="79" y="71"/>
                  <a:pt x="80" y="69"/>
                  <a:pt x="81" y="68"/>
                </a:cubicBezTo>
                <a:cubicBezTo>
                  <a:pt x="81" y="68"/>
                  <a:pt x="81" y="68"/>
                  <a:pt x="81" y="68"/>
                </a:cubicBezTo>
                <a:cubicBezTo>
                  <a:pt x="81" y="69"/>
                  <a:pt x="81" y="69"/>
                  <a:pt x="81" y="69"/>
                </a:cubicBezTo>
                <a:cubicBezTo>
                  <a:pt x="80" y="69"/>
                  <a:pt x="80" y="69"/>
                  <a:pt x="80" y="69"/>
                </a:cubicBezTo>
                <a:cubicBezTo>
                  <a:pt x="79" y="70"/>
                  <a:pt x="79" y="71"/>
                  <a:pt x="78" y="72"/>
                </a:cubicBezTo>
                <a:moveTo>
                  <a:pt x="88" y="67"/>
                </a:moveTo>
                <a:cubicBezTo>
                  <a:pt x="87" y="67"/>
                  <a:pt x="87" y="67"/>
                  <a:pt x="86" y="67"/>
                </a:cubicBezTo>
                <a:cubicBezTo>
                  <a:pt x="87" y="65"/>
                  <a:pt x="88" y="64"/>
                  <a:pt x="89" y="62"/>
                </a:cubicBezTo>
                <a:cubicBezTo>
                  <a:pt x="89" y="62"/>
                  <a:pt x="89" y="62"/>
                  <a:pt x="89" y="62"/>
                </a:cubicBezTo>
                <a:cubicBezTo>
                  <a:pt x="89" y="64"/>
                  <a:pt x="88" y="65"/>
                  <a:pt x="88" y="67"/>
                </a:cubicBezTo>
                <a:moveTo>
                  <a:pt x="84" y="67"/>
                </a:moveTo>
                <a:cubicBezTo>
                  <a:pt x="84" y="66"/>
                  <a:pt x="84" y="66"/>
                  <a:pt x="84" y="65"/>
                </a:cubicBezTo>
                <a:cubicBezTo>
                  <a:pt x="85" y="64"/>
                  <a:pt x="86" y="63"/>
                  <a:pt x="87" y="62"/>
                </a:cubicBezTo>
                <a:cubicBezTo>
                  <a:pt x="87" y="62"/>
                  <a:pt x="87" y="62"/>
                  <a:pt x="87" y="62"/>
                </a:cubicBezTo>
                <a:cubicBezTo>
                  <a:pt x="88" y="62"/>
                  <a:pt x="88" y="62"/>
                  <a:pt x="88" y="62"/>
                </a:cubicBezTo>
                <a:cubicBezTo>
                  <a:pt x="87" y="63"/>
                  <a:pt x="86" y="65"/>
                  <a:pt x="85" y="67"/>
                </a:cubicBezTo>
                <a:cubicBezTo>
                  <a:pt x="84" y="67"/>
                  <a:pt x="84" y="67"/>
                  <a:pt x="84" y="67"/>
                </a:cubicBezTo>
                <a:moveTo>
                  <a:pt x="12" y="61"/>
                </a:moveTo>
                <a:cubicBezTo>
                  <a:pt x="12" y="61"/>
                  <a:pt x="12" y="61"/>
                  <a:pt x="12" y="61"/>
                </a:cubicBezTo>
                <a:cubicBezTo>
                  <a:pt x="12" y="61"/>
                  <a:pt x="12" y="61"/>
                  <a:pt x="12" y="61"/>
                </a:cubicBezTo>
                <a:cubicBezTo>
                  <a:pt x="12" y="61"/>
                  <a:pt x="12" y="61"/>
                  <a:pt x="12" y="61"/>
                </a:cubicBezTo>
                <a:moveTo>
                  <a:pt x="11" y="61"/>
                </a:moveTo>
                <a:cubicBezTo>
                  <a:pt x="10" y="60"/>
                  <a:pt x="10" y="59"/>
                  <a:pt x="10" y="59"/>
                </a:cubicBezTo>
                <a:cubicBezTo>
                  <a:pt x="11" y="58"/>
                  <a:pt x="11" y="58"/>
                  <a:pt x="11" y="57"/>
                </a:cubicBezTo>
                <a:cubicBezTo>
                  <a:pt x="11" y="58"/>
                  <a:pt x="11" y="58"/>
                  <a:pt x="11" y="59"/>
                </a:cubicBezTo>
                <a:cubicBezTo>
                  <a:pt x="11" y="59"/>
                  <a:pt x="11" y="60"/>
                  <a:pt x="11" y="61"/>
                </a:cubicBezTo>
                <a:moveTo>
                  <a:pt x="10" y="56"/>
                </a:moveTo>
                <a:cubicBezTo>
                  <a:pt x="10" y="56"/>
                  <a:pt x="10" y="56"/>
                  <a:pt x="10" y="56"/>
                </a:cubicBezTo>
                <a:cubicBezTo>
                  <a:pt x="10" y="56"/>
                  <a:pt x="10" y="56"/>
                  <a:pt x="10" y="56"/>
                </a:cubicBezTo>
                <a:cubicBezTo>
                  <a:pt x="10" y="55"/>
                  <a:pt x="10" y="55"/>
                  <a:pt x="10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10" y="56"/>
                  <a:pt x="10" y="56"/>
                  <a:pt x="10" y="56"/>
                </a:cubicBezTo>
                <a:moveTo>
                  <a:pt x="7" y="54"/>
                </a:moveTo>
                <a:cubicBezTo>
                  <a:pt x="6" y="53"/>
                  <a:pt x="6" y="53"/>
                  <a:pt x="6" y="53"/>
                </a:cubicBezTo>
                <a:cubicBezTo>
                  <a:pt x="7" y="52"/>
                  <a:pt x="7" y="51"/>
                  <a:pt x="8" y="50"/>
                </a:cubicBezTo>
                <a:cubicBezTo>
                  <a:pt x="8" y="50"/>
                  <a:pt x="8" y="51"/>
                  <a:pt x="8" y="52"/>
                </a:cubicBezTo>
                <a:cubicBezTo>
                  <a:pt x="8" y="52"/>
                  <a:pt x="7" y="53"/>
                  <a:pt x="7" y="54"/>
                </a:cubicBezTo>
                <a:moveTo>
                  <a:pt x="4" y="53"/>
                </a:moveTo>
                <a:cubicBezTo>
                  <a:pt x="4" y="53"/>
                  <a:pt x="3" y="53"/>
                  <a:pt x="3" y="53"/>
                </a:cubicBezTo>
                <a:cubicBezTo>
                  <a:pt x="3" y="52"/>
                  <a:pt x="3" y="52"/>
                  <a:pt x="3" y="52"/>
                </a:cubicBezTo>
                <a:cubicBezTo>
                  <a:pt x="4" y="51"/>
                  <a:pt x="5" y="49"/>
                  <a:pt x="6" y="48"/>
                </a:cubicBezTo>
                <a:cubicBezTo>
                  <a:pt x="6" y="48"/>
                  <a:pt x="7" y="48"/>
                  <a:pt x="8" y="48"/>
                </a:cubicBezTo>
                <a:cubicBezTo>
                  <a:pt x="6" y="50"/>
                  <a:pt x="5" y="51"/>
                  <a:pt x="4" y="53"/>
                </a:cubicBezTo>
                <a:moveTo>
                  <a:pt x="3" y="49"/>
                </a:moveTo>
                <a:cubicBezTo>
                  <a:pt x="3" y="49"/>
                  <a:pt x="3" y="48"/>
                  <a:pt x="3" y="47"/>
                </a:cubicBezTo>
                <a:cubicBezTo>
                  <a:pt x="4" y="47"/>
                  <a:pt x="4" y="47"/>
                  <a:pt x="4" y="47"/>
                </a:cubicBezTo>
                <a:cubicBezTo>
                  <a:pt x="4" y="48"/>
                  <a:pt x="3" y="49"/>
                  <a:pt x="3" y="49"/>
                </a:cubicBezTo>
                <a:moveTo>
                  <a:pt x="85" y="33"/>
                </a:moveTo>
                <a:cubicBezTo>
                  <a:pt x="85" y="33"/>
                  <a:pt x="85" y="32"/>
                  <a:pt x="85" y="31"/>
                </a:cubicBezTo>
                <a:cubicBezTo>
                  <a:pt x="85" y="31"/>
                  <a:pt x="86" y="30"/>
                  <a:pt x="87" y="30"/>
                </a:cubicBezTo>
                <a:cubicBezTo>
                  <a:pt x="87" y="31"/>
                  <a:pt x="86" y="32"/>
                  <a:pt x="86" y="33"/>
                </a:cubicBezTo>
                <a:cubicBezTo>
                  <a:pt x="85" y="33"/>
                  <a:pt x="85" y="33"/>
                  <a:pt x="85" y="33"/>
                </a:cubicBezTo>
                <a:moveTo>
                  <a:pt x="17" y="23"/>
                </a:moveTo>
                <a:cubicBezTo>
                  <a:pt x="16" y="23"/>
                  <a:pt x="16" y="23"/>
                  <a:pt x="16" y="23"/>
                </a:cubicBezTo>
                <a:cubicBezTo>
                  <a:pt x="17" y="22"/>
                  <a:pt x="18" y="21"/>
                  <a:pt x="19" y="20"/>
                </a:cubicBezTo>
                <a:cubicBezTo>
                  <a:pt x="18" y="21"/>
                  <a:pt x="18" y="22"/>
                  <a:pt x="17" y="23"/>
                </a:cubicBezTo>
                <a:moveTo>
                  <a:pt x="17" y="21"/>
                </a:moveTo>
                <a:cubicBezTo>
                  <a:pt x="17" y="20"/>
                  <a:pt x="17" y="20"/>
                  <a:pt x="17" y="20"/>
                </a:cubicBezTo>
                <a:cubicBezTo>
                  <a:pt x="17" y="19"/>
                  <a:pt x="18" y="19"/>
                  <a:pt x="18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20"/>
                  <a:pt x="17" y="20"/>
                  <a:pt x="17" y="21"/>
                </a:cubicBezTo>
                <a:moveTo>
                  <a:pt x="33" y="13"/>
                </a:moveTo>
                <a:cubicBezTo>
                  <a:pt x="33" y="13"/>
                  <a:pt x="34" y="13"/>
                  <a:pt x="34" y="13"/>
                </a:cubicBezTo>
                <a:cubicBezTo>
                  <a:pt x="38" y="11"/>
                  <a:pt x="43" y="10"/>
                  <a:pt x="47" y="10"/>
                </a:cubicBezTo>
                <a:cubicBezTo>
                  <a:pt x="48" y="10"/>
                  <a:pt x="49" y="9"/>
                  <a:pt x="49" y="9"/>
                </a:cubicBezTo>
                <a:cubicBezTo>
                  <a:pt x="49" y="7"/>
                  <a:pt x="49" y="5"/>
                  <a:pt x="50" y="3"/>
                </a:cubicBezTo>
                <a:cubicBezTo>
                  <a:pt x="54" y="3"/>
                  <a:pt x="58" y="3"/>
                  <a:pt x="62" y="5"/>
                </a:cubicBezTo>
                <a:cubicBezTo>
                  <a:pt x="61" y="7"/>
                  <a:pt x="61" y="9"/>
                  <a:pt x="60" y="11"/>
                </a:cubicBezTo>
                <a:cubicBezTo>
                  <a:pt x="60" y="11"/>
                  <a:pt x="61" y="12"/>
                  <a:pt x="61" y="12"/>
                </a:cubicBezTo>
                <a:cubicBezTo>
                  <a:pt x="66" y="14"/>
                  <a:pt x="70" y="17"/>
                  <a:pt x="73" y="20"/>
                </a:cubicBezTo>
                <a:cubicBezTo>
                  <a:pt x="73" y="20"/>
                  <a:pt x="74" y="20"/>
                  <a:pt x="74" y="20"/>
                </a:cubicBezTo>
                <a:cubicBezTo>
                  <a:pt x="74" y="20"/>
                  <a:pt x="75" y="20"/>
                  <a:pt x="75" y="20"/>
                </a:cubicBezTo>
                <a:cubicBezTo>
                  <a:pt x="77" y="19"/>
                  <a:pt x="79" y="17"/>
                  <a:pt x="80" y="16"/>
                </a:cubicBezTo>
                <a:cubicBezTo>
                  <a:pt x="81" y="16"/>
                  <a:pt x="81" y="17"/>
                  <a:pt x="81" y="17"/>
                </a:cubicBezTo>
                <a:cubicBezTo>
                  <a:pt x="82" y="18"/>
                  <a:pt x="83" y="20"/>
                  <a:pt x="84" y="21"/>
                </a:cubicBezTo>
                <a:cubicBezTo>
                  <a:pt x="85" y="22"/>
                  <a:pt x="86" y="23"/>
                  <a:pt x="86" y="24"/>
                </a:cubicBezTo>
                <a:cubicBezTo>
                  <a:pt x="86" y="24"/>
                  <a:pt x="87" y="25"/>
                  <a:pt x="87" y="26"/>
                </a:cubicBezTo>
                <a:cubicBezTo>
                  <a:pt x="87" y="26"/>
                  <a:pt x="87" y="26"/>
                  <a:pt x="87" y="26"/>
                </a:cubicBezTo>
                <a:cubicBezTo>
                  <a:pt x="85" y="27"/>
                  <a:pt x="84" y="28"/>
                  <a:pt x="82" y="30"/>
                </a:cubicBezTo>
                <a:cubicBezTo>
                  <a:pt x="81" y="30"/>
                  <a:pt x="81" y="31"/>
                  <a:pt x="81" y="31"/>
                </a:cubicBezTo>
                <a:cubicBezTo>
                  <a:pt x="83" y="36"/>
                  <a:pt x="84" y="40"/>
                  <a:pt x="85" y="45"/>
                </a:cubicBezTo>
                <a:cubicBezTo>
                  <a:pt x="85" y="46"/>
                  <a:pt x="85" y="46"/>
                  <a:pt x="86" y="46"/>
                </a:cubicBezTo>
                <a:cubicBezTo>
                  <a:pt x="88" y="47"/>
                  <a:pt x="90" y="47"/>
                  <a:pt x="92" y="47"/>
                </a:cubicBezTo>
                <a:cubicBezTo>
                  <a:pt x="92" y="51"/>
                  <a:pt x="91" y="55"/>
                  <a:pt x="90" y="59"/>
                </a:cubicBezTo>
                <a:cubicBezTo>
                  <a:pt x="89" y="59"/>
                  <a:pt x="88" y="59"/>
                  <a:pt x="87" y="59"/>
                </a:cubicBezTo>
                <a:cubicBezTo>
                  <a:pt x="87" y="59"/>
                  <a:pt x="87" y="59"/>
                  <a:pt x="87" y="59"/>
                </a:cubicBezTo>
                <a:cubicBezTo>
                  <a:pt x="85" y="59"/>
                  <a:pt x="84" y="59"/>
                  <a:pt x="83" y="60"/>
                </a:cubicBezTo>
                <a:cubicBezTo>
                  <a:pt x="81" y="61"/>
                  <a:pt x="80" y="63"/>
                  <a:pt x="79" y="65"/>
                </a:cubicBezTo>
                <a:cubicBezTo>
                  <a:pt x="78" y="67"/>
                  <a:pt x="77" y="69"/>
                  <a:pt x="75" y="71"/>
                </a:cubicBezTo>
                <a:cubicBezTo>
                  <a:pt x="74" y="71"/>
                  <a:pt x="74" y="72"/>
                  <a:pt x="75" y="73"/>
                </a:cubicBezTo>
                <a:cubicBezTo>
                  <a:pt x="76" y="74"/>
                  <a:pt x="77" y="76"/>
                  <a:pt x="78" y="78"/>
                </a:cubicBezTo>
                <a:cubicBezTo>
                  <a:pt x="75" y="81"/>
                  <a:pt x="72" y="83"/>
                  <a:pt x="69" y="85"/>
                </a:cubicBezTo>
                <a:cubicBezTo>
                  <a:pt x="67" y="83"/>
                  <a:pt x="66" y="81"/>
                  <a:pt x="65" y="80"/>
                </a:cubicBezTo>
                <a:cubicBezTo>
                  <a:pt x="65" y="79"/>
                  <a:pt x="64" y="79"/>
                  <a:pt x="64" y="79"/>
                </a:cubicBezTo>
                <a:cubicBezTo>
                  <a:pt x="64" y="79"/>
                  <a:pt x="63" y="79"/>
                  <a:pt x="63" y="79"/>
                </a:cubicBezTo>
                <a:cubicBezTo>
                  <a:pt x="59" y="81"/>
                  <a:pt x="54" y="82"/>
                  <a:pt x="50" y="82"/>
                </a:cubicBezTo>
                <a:cubicBezTo>
                  <a:pt x="49" y="82"/>
                  <a:pt x="48" y="83"/>
                  <a:pt x="48" y="84"/>
                </a:cubicBezTo>
                <a:cubicBezTo>
                  <a:pt x="48" y="86"/>
                  <a:pt x="47" y="88"/>
                  <a:pt x="47" y="90"/>
                </a:cubicBezTo>
                <a:cubicBezTo>
                  <a:pt x="43" y="90"/>
                  <a:pt x="39" y="89"/>
                  <a:pt x="35" y="88"/>
                </a:cubicBezTo>
                <a:cubicBezTo>
                  <a:pt x="36" y="86"/>
                  <a:pt x="36" y="84"/>
                  <a:pt x="36" y="82"/>
                </a:cubicBezTo>
                <a:cubicBezTo>
                  <a:pt x="36" y="81"/>
                  <a:pt x="36" y="80"/>
                  <a:pt x="35" y="80"/>
                </a:cubicBezTo>
                <a:cubicBezTo>
                  <a:pt x="31" y="78"/>
                  <a:pt x="27" y="76"/>
                  <a:pt x="24" y="72"/>
                </a:cubicBezTo>
                <a:cubicBezTo>
                  <a:pt x="23" y="72"/>
                  <a:pt x="23" y="72"/>
                  <a:pt x="23" y="72"/>
                </a:cubicBezTo>
                <a:cubicBezTo>
                  <a:pt x="22" y="72"/>
                  <a:pt x="22" y="72"/>
                  <a:pt x="22" y="72"/>
                </a:cubicBezTo>
                <a:cubicBezTo>
                  <a:pt x="20" y="74"/>
                  <a:pt x="18" y="75"/>
                  <a:pt x="17" y="76"/>
                </a:cubicBezTo>
                <a:cubicBezTo>
                  <a:pt x="14" y="73"/>
                  <a:pt x="11" y="70"/>
                  <a:pt x="10" y="66"/>
                </a:cubicBezTo>
                <a:cubicBezTo>
                  <a:pt x="11" y="65"/>
                  <a:pt x="13" y="64"/>
                  <a:pt x="15" y="63"/>
                </a:cubicBezTo>
                <a:cubicBezTo>
                  <a:pt x="15" y="62"/>
                  <a:pt x="16" y="61"/>
                  <a:pt x="15" y="61"/>
                </a:cubicBezTo>
                <a:cubicBezTo>
                  <a:pt x="13" y="56"/>
                  <a:pt x="12" y="52"/>
                  <a:pt x="12" y="47"/>
                </a:cubicBezTo>
                <a:cubicBezTo>
                  <a:pt x="12" y="46"/>
                  <a:pt x="12" y="46"/>
                  <a:pt x="11" y="46"/>
                </a:cubicBezTo>
                <a:cubicBezTo>
                  <a:pt x="9" y="45"/>
                  <a:pt x="7" y="45"/>
                  <a:pt x="5" y="45"/>
                </a:cubicBezTo>
                <a:cubicBezTo>
                  <a:pt x="5" y="41"/>
                  <a:pt x="6" y="37"/>
                  <a:pt x="7" y="33"/>
                </a:cubicBezTo>
                <a:cubicBezTo>
                  <a:pt x="9" y="33"/>
                  <a:pt x="11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4" y="34"/>
                  <a:pt x="14" y="34"/>
                  <a:pt x="15" y="33"/>
                </a:cubicBezTo>
                <a:cubicBezTo>
                  <a:pt x="16" y="31"/>
                  <a:pt x="17" y="29"/>
                  <a:pt x="18" y="27"/>
                </a:cubicBezTo>
                <a:cubicBezTo>
                  <a:pt x="18" y="26"/>
                  <a:pt x="18" y="26"/>
                  <a:pt x="18" y="26"/>
                </a:cubicBezTo>
                <a:cubicBezTo>
                  <a:pt x="19" y="24"/>
                  <a:pt x="21" y="23"/>
                  <a:pt x="22" y="21"/>
                </a:cubicBezTo>
                <a:cubicBezTo>
                  <a:pt x="23" y="21"/>
                  <a:pt x="23" y="20"/>
                  <a:pt x="22" y="19"/>
                </a:cubicBezTo>
                <a:cubicBezTo>
                  <a:pt x="21" y="18"/>
                  <a:pt x="20" y="16"/>
                  <a:pt x="19" y="14"/>
                </a:cubicBezTo>
                <a:cubicBezTo>
                  <a:pt x="22" y="12"/>
                  <a:pt x="25" y="9"/>
                  <a:pt x="28" y="7"/>
                </a:cubicBezTo>
                <a:cubicBezTo>
                  <a:pt x="30" y="9"/>
                  <a:pt x="31" y="11"/>
                  <a:pt x="32" y="13"/>
                </a:cubicBezTo>
                <a:cubicBezTo>
                  <a:pt x="32" y="13"/>
                  <a:pt x="33" y="13"/>
                  <a:pt x="33" y="13"/>
                </a:cubicBezTo>
                <a:moveTo>
                  <a:pt x="49" y="0"/>
                </a:moveTo>
                <a:cubicBezTo>
                  <a:pt x="48" y="0"/>
                  <a:pt x="47" y="0"/>
                  <a:pt x="47" y="1"/>
                </a:cubicBezTo>
                <a:cubicBezTo>
                  <a:pt x="47" y="3"/>
                  <a:pt x="46" y="5"/>
                  <a:pt x="46" y="7"/>
                </a:cubicBezTo>
                <a:cubicBezTo>
                  <a:pt x="42" y="7"/>
                  <a:pt x="38" y="8"/>
                  <a:pt x="34" y="10"/>
                </a:cubicBezTo>
                <a:cubicBezTo>
                  <a:pt x="33" y="8"/>
                  <a:pt x="31" y="6"/>
                  <a:pt x="30" y="5"/>
                </a:cubicBezTo>
                <a:cubicBezTo>
                  <a:pt x="30" y="4"/>
                  <a:pt x="29" y="4"/>
                  <a:pt x="29" y="4"/>
                </a:cubicBezTo>
                <a:cubicBezTo>
                  <a:pt x="29" y="4"/>
                  <a:pt x="28" y="4"/>
                  <a:pt x="28" y="4"/>
                </a:cubicBezTo>
                <a:cubicBezTo>
                  <a:pt x="24" y="6"/>
                  <a:pt x="19" y="9"/>
                  <a:pt x="16" y="13"/>
                </a:cubicBezTo>
                <a:cubicBezTo>
                  <a:pt x="15" y="13"/>
                  <a:pt x="15" y="14"/>
                  <a:pt x="15" y="14"/>
                </a:cubicBezTo>
                <a:cubicBezTo>
                  <a:pt x="15" y="14"/>
                  <a:pt x="15" y="14"/>
                  <a:pt x="15" y="14"/>
                </a:cubicBezTo>
                <a:cubicBezTo>
                  <a:pt x="15" y="17"/>
                  <a:pt x="14" y="19"/>
                  <a:pt x="13" y="22"/>
                </a:cubicBezTo>
                <a:cubicBezTo>
                  <a:pt x="13" y="22"/>
                  <a:pt x="13" y="23"/>
                  <a:pt x="13" y="23"/>
                </a:cubicBezTo>
                <a:cubicBezTo>
                  <a:pt x="14" y="24"/>
                  <a:pt x="14" y="25"/>
                  <a:pt x="15" y="26"/>
                </a:cubicBezTo>
                <a:cubicBezTo>
                  <a:pt x="14" y="27"/>
                  <a:pt x="13" y="29"/>
                  <a:pt x="12" y="31"/>
                </a:cubicBezTo>
                <a:cubicBezTo>
                  <a:pt x="10" y="30"/>
                  <a:pt x="8" y="30"/>
                  <a:pt x="6" y="30"/>
                </a:cubicBezTo>
                <a:cubicBezTo>
                  <a:pt x="6" y="30"/>
                  <a:pt x="6" y="30"/>
                  <a:pt x="6" y="30"/>
                </a:cubicBezTo>
                <a:cubicBezTo>
                  <a:pt x="5" y="30"/>
                  <a:pt x="5" y="30"/>
                  <a:pt x="4" y="31"/>
                </a:cubicBezTo>
                <a:cubicBezTo>
                  <a:pt x="4" y="31"/>
                  <a:pt x="4" y="31"/>
                  <a:pt x="4" y="32"/>
                </a:cubicBezTo>
                <a:cubicBezTo>
                  <a:pt x="4" y="33"/>
                  <a:pt x="4" y="33"/>
                  <a:pt x="4" y="33"/>
                </a:cubicBezTo>
                <a:cubicBezTo>
                  <a:pt x="2" y="38"/>
                  <a:pt x="0" y="49"/>
                  <a:pt x="0" y="54"/>
                </a:cubicBezTo>
                <a:cubicBezTo>
                  <a:pt x="0" y="55"/>
                  <a:pt x="0" y="55"/>
                  <a:pt x="1" y="55"/>
                </a:cubicBezTo>
                <a:cubicBezTo>
                  <a:pt x="3" y="56"/>
                  <a:pt x="5" y="56"/>
                  <a:pt x="7" y="57"/>
                </a:cubicBezTo>
                <a:cubicBezTo>
                  <a:pt x="7" y="59"/>
                  <a:pt x="8" y="61"/>
                  <a:pt x="8" y="64"/>
                </a:cubicBezTo>
                <a:cubicBezTo>
                  <a:pt x="7" y="64"/>
                  <a:pt x="7" y="64"/>
                  <a:pt x="7" y="64"/>
                </a:cubicBezTo>
                <a:cubicBezTo>
                  <a:pt x="7" y="65"/>
                  <a:pt x="6" y="65"/>
                  <a:pt x="6" y="65"/>
                </a:cubicBezTo>
                <a:cubicBezTo>
                  <a:pt x="6" y="68"/>
                  <a:pt x="5" y="71"/>
                  <a:pt x="4" y="73"/>
                </a:cubicBezTo>
                <a:cubicBezTo>
                  <a:pt x="4" y="73"/>
                  <a:pt x="4" y="73"/>
                  <a:pt x="4" y="73"/>
                </a:cubicBezTo>
                <a:cubicBezTo>
                  <a:pt x="4" y="74"/>
                  <a:pt x="4" y="74"/>
                  <a:pt x="4" y="74"/>
                </a:cubicBezTo>
                <a:cubicBezTo>
                  <a:pt x="4" y="75"/>
                  <a:pt x="4" y="75"/>
                  <a:pt x="5" y="76"/>
                </a:cubicBezTo>
                <a:cubicBezTo>
                  <a:pt x="7" y="80"/>
                  <a:pt x="9" y="83"/>
                  <a:pt x="12" y="86"/>
                </a:cubicBezTo>
                <a:cubicBezTo>
                  <a:pt x="13" y="87"/>
                  <a:pt x="13" y="87"/>
                  <a:pt x="14" y="87"/>
                </a:cubicBezTo>
                <a:cubicBezTo>
                  <a:pt x="14" y="87"/>
                  <a:pt x="14" y="87"/>
                  <a:pt x="14" y="87"/>
                </a:cubicBezTo>
                <a:cubicBezTo>
                  <a:pt x="14" y="87"/>
                  <a:pt x="15" y="87"/>
                  <a:pt x="15" y="87"/>
                </a:cubicBezTo>
                <a:cubicBezTo>
                  <a:pt x="17" y="86"/>
                  <a:pt x="18" y="85"/>
                  <a:pt x="20" y="84"/>
                </a:cubicBezTo>
                <a:cubicBezTo>
                  <a:pt x="23" y="86"/>
                  <a:pt x="26" y="88"/>
                  <a:pt x="30" y="90"/>
                </a:cubicBezTo>
                <a:cubicBezTo>
                  <a:pt x="30" y="92"/>
                  <a:pt x="30" y="94"/>
                  <a:pt x="30" y="97"/>
                </a:cubicBezTo>
                <a:cubicBezTo>
                  <a:pt x="30" y="98"/>
                  <a:pt x="30" y="98"/>
                  <a:pt x="31" y="98"/>
                </a:cubicBezTo>
                <a:cubicBezTo>
                  <a:pt x="36" y="100"/>
                  <a:pt x="41" y="101"/>
                  <a:pt x="46" y="101"/>
                </a:cubicBezTo>
                <a:cubicBezTo>
                  <a:pt x="46" y="101"/>
                  <a:pt x="46" y="101"/>
                  <a:pt x="46" y="101"/>
                </a:cubicBezTo>
                <a:cubicBezTo>
                  <a:pt x="47" y="101"/>
                  <a:pt x="47" y="100"/>
                  <a:pt x="47" y="100"/>
                </a:cubicBezTo>
                <a:cubicBezTo>
                  <a:pt x="48" y="98"/>
                  <a:pt x="49" y="96"/>
                  <a:pt x="49" y="93"/>
                </a:cubicBezTo>
                <a:cubicBezTo>
                  <a:pt x="54" y="93"/>
                  <a:pt x="57" y="92"/>
                  <a:pt x="61" y="90"/>
                </a:cubicBezTo>
                <a:cubicBezTo>
                  <a:pt x="62" y="92"/>
                  <a:pt x="64" y="94"/>
                  <a:pt x="65" y="96"/>
                </a:cubicBezTo>
                <a:cubicBezTo>
                  <a:pt x="65" y="96"/>
                  <a:pt x="65" y="96"/>
                  <a:pt x="66" y="96"/>
                </a:cubicBezTo>
                <a:cubicBezTo>
                  <a:pt x="66" y="96"/>
                  <a:pt x="66" y="96"/>
                  <a:pt x="67" y="96"/>
                </a:cubicBezTo>
                <a:cubicBezTo>
                  <a:pt x="71" y="94"/>
                  <a:pt x="75" y="91"/>
                  <a:pt x="79" y="87"/>
                </a:cubicBezTo>
                <a:cubicBezTo>
                  <a:pt x="79" y="87"/>
                  <a:pt x="79" y="87"/>
                  <a:pt x="79" y="87"/>
                </a:cubicBezTo>
                <a:cubicBezTo>
                  <a:pt x="80" y="84"/>
                  <a:pt x="81" y="82"/>
                  <a:pt x="82" y="78"/>
                </a:cubicBezTo>
                <a:cubicBezTo>
                  <a:pt x="82" y="78"/>
                  <a:pt x="82" y="78"/>
                  <a:pt x="82" y="78"/>
                </a:cubicBezTo>
                <a:cubicBezTo>
                  <a:pt x="82" y="78"/>
                  <a:pt x="82" y="78"/>
                  <a:pt x="82" y="78"/>
                </a:cubicBezTo>
                <a:cubicBezTo>
                  <a:pt x="82" y="77"/>
                  <a:pt x="82" y="77"/>
                  <a:pt x="82" y="77"/>
                </a:cubicBezTo>
                <a:cubicBezTo>
                  <a:pt x="82" y="77"/>
                  <a:pt x="82" y="77"/>
                  <a:pt x="82" y="77"/>
                </a:cubicBezTo>
                <a:cubicBezTo>
                  <a:pt x="81" y="76"/>
                  <a:pt x="80" y="75"/>
                  <a:pt x="80" y="75"/>
                </a:cubicBezTo>
                <a:cubicBezTo>
                  <a:pt x="81" y="73"/>
                  <a:pt x="82" y="71"/>
                  <a:pt x="83" y="71"/>
                </a:cubicBezTo>
                <a:cubicBezTo>
                  <a:pt x="83" y="70"/>
                  <a:pt x="84" y="70"/>
                  <a:pt x="84" y="70"/>
                </a:cubicBezTo>
                <a:cubicBezTo>
                  <a:pt x="84" y="70"/>
                  <a:pt x="84" y="70"/>
                  <a:pt x="85" y="70"/>
                </a:cubicBezTo>
                <a:cubicBezTo>
                  <a:pt x="85" y="70"/>
                  <a:pt x="85" y="70"/>
                  <a:pt x="85" y="70"/>
                </a:cubicBezTo>
                <a:cubicBezTo>
                  <a:pt x="85" y="70"/>
                  <a:pt x="87" y="70"/>
                  <a:pt x="89" y="70"/>
                </a:cubicBezTo>
                <a:cubicBezTo>
                  <a:pt x="89" y="70"/>
                  <a:pt x="89" y="70"/>
                  <a:pt x="89" y="70"/>
                </a:cubicBezTo>
                <a:cubicBezTo>
                  <a:pt x="89" y="70"/>
                  <a:pt x="90" y="70"/>
                  <a:pt x="90" y="69"/>
                </a:cubicBezTo>
                <a:cubicBezTo>
                  <a:pt x="91" y="67"/>
                  <a:pt x="92" y="64"/>
                  <a:pt x="93" y="61"/>
                </a:cubicBezTo>
                <a:cubicBezTo>
                  <a:pt x="94" y="56"/>
                  <a:pt x="95" y="51"/>
                  <a:pt x="95" y="46"/>
                </a:cubicBezTo>
                <a:cubicBezTo>
                  <a:pt x="95" y="46"/>
                  <a:pt x="95" y="46"/>
                  <a:pt x="95" y="46"/>
                </a:cubicBezTo>
                <a:cubicBezTo>
                  <a:pt x="95" y="46"/>
                  <a:pt x="95" y="46"/>
                  <a:pt x="95" y="46"/>
                </a:cubicBezTo>
                <a:cubicBezTo>
                  <a:pt x="95" y="45"/>
                  <a:pt x="95" y="45"/>
                  <a:pt x="94" y="45"/>
                </a:cubicBezTo>
                <a:cubicBezTo>
                  <a:pt x="92" y="44"/>
                  <a:pt x="90" y="44"/>
                  <a:pt x="87" y="44"/>
                </a:cubicBezTo>
                <a:cubicBezTo>
                  <a:pt x="87" y="41"/>
                  <a:pt x="87" y="39"/>
                  <a:pt x="86" y="36"/>
                </a:cubicBezTo>
                <a:cubicBezTo>
                  <a:pt x="87" y="36"/>
                  <a:pt x="87" y="36"/>
                  <a:pt x="88" y="35"/>
                </a:cubicBezTo>
                <a:cubicBezTo>
                  <a:pt x="88" y="35"/>
                  <a:pt x="89" y="35"/>
                  <a:pt x="89" y="34"/>
                </a:cubicBezTo>
                <a:cubicBezTo>
                  <a:pt x="89" y="32"/>
                  <a:pt x="90" y="30"/>
                  <a:pt x="90" y="28"/>
                </a:cubicBezTo>
                <a:cubicBezTo>
                  <a:pt x="90" y="28"/>
                  <a:pt x="90" y="27"/>
                  <a:pt x="90" y="27"/>
                </a:cubicBezTo>
                <a:cubicBezTo>
                  <a:pt x="91" y="27"/>
                  <a:pt x="91" y="26"/>
                  <a:pt x="90" y="26"/>
                </a:cubicBezTo>
                <a:cubicBezTo>
                  <a:pt x="90" y="25"/>
                  <a:pt x="90" y="25"/>
                  <a:pt x="90" y="25"/>
                </a:cubicBezTo>
                <a:cubicBezTo>
                  <a:pt x="90" y="25"/>
                  <a:pt x="90" y="25"/>
                  <a:pt x="90" y="25"/>
                </a:cubicBezTo>
                <a:cubicBezTo>
                  <a:pt x="89" y="24"/>
                  <a:pt x="89" y="23"/>
                  <a:pt x="88" y="22"/>
                </a:cubicBezTo>
                <a:cubicBezTo>
                  <a:pt x="88" y="22"/>
                  <a:pt x="88" y="21"/>
                  <a:pt x="87" y="20"/>
                </a:cubicBezTo>
                <a:cubicBezTo>
                  <a:pt x="86" y="19"/>
                  <a:pt x="85" y="17"/>
                  <a:pt x="84" y="16"/>
                </a:cubicBezTo>
                <a:cubicBezTo>
                  <a:pt x="83" y="15"/>
                  <a:pt x="83" y="14"/>
                  <a:pt x="82" y="14"/>
                </a:cubicBezTo>
                <a:cubicBezTo>
                  <a:pt x="82" y="13"/>
                  <a:pt x="82" y="13"/>
                  <a:pt x="82" y="13"/>
                </a:cubicBezTo>
                <a:cubicBezTo>
                  <a:pt x="81" y="13"/>
                  <a:pt x="81" y="13"/>
                  <a:pt x="81" y="13"/>
                </a:cubicBezTo>
                <a:cubicBezTo>
                  <a:pt x="81" y="13"/>
                  <a:pt x="81" y="13"/>
                  <a:pt x="80" y="13"/>
                </a:cubicBezTo>
                <a:cubicBezTo>
                  <a:pt x="80" y="13"/>
                  <a:pt x="80" y="13"/>
                  <a:pt x="80" y="13"/>
                </a:cubicBezTo>
                <a:cubicBezTo>
                  <a:pt x="80" y="13"/>
                  <a:pt x="80" y="13"/>
                  <a:pt x="80" y="13"/>
                </a:cubicBezTo>
                <a:cubicBezTo>
                  <a:pt x="78" y="14"/>
                  <a:pt x="76" y="16"/>
                  <a:pt x="74" y="17"/>
                </a:cubicBezTo>
                <a:cubicBezTo>
                  <a:pt x="71" y="14"/>
                  <a:pt x="67" y="12"/>
                  <a:pt x="64" y="10"/>
                </a:cubicBezTo>
                <a:cubicBezTo>
                  <a:pt x="64" y="8"/>
                  <a:pt x="64" y="6"/>
                  <a:pt x="65" y="4"/>
                </a:cubicBezTo>
                <a:cubicBezTo>
                  <a:pt x="65" y="3"/>
                  <a:pt x="64" y="2"/>
                  <a:pt x="64" y="2"/>
                </a:cubicBezTo>
                <a:cubicBezTo>
                  <a:pt x="59" y="0"/>
                  <a:pt x="54" y="0"/>
                  <a:pt x="49" y="0"/>
                </a:cubicBezTo>
                <a:cubicBezTo>
                  <a:pt x="49" y="0"/>
                  <a:pt x="49" y="0"/>
                  <a:pt x="49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9" name="CustomShape 15"/>
          <p:cNvSpPr/>
          <p:nvPr/>
        </p:nvSpPr>
        <p:spPr>
          <a:xfrm>
            <a:off x="2136960" y="2540160"/>
            <a:ext cx="49320" cy="50400"/>
          </a:xfrm>
          <a:custGeom>
            <a:avLst/>
            <a:gdLst/>
            <a:ahLst/>
            <a:rect l="l" t="t" r="r" b="b"/>
            <a:pathLst>
              <a:path w="49" h="50">
                <a:moveTo>
                  <a:pt x="46" y="28"/>
                </a:moveTo>
                <a:cubicBezTo>
                  <a:pt x="46" y="27"/>
                  <a:pt x="46" y="27"/>
                  <a:pt x="46" y="27"/>
                </a:cubicBezTo>
                <a:cubicBezTo>
                  <a:pt x="46" y="27"/>
                  <a:pt x="46" y="27"/>
                  <a:pt x="46" y="27"/>
                </a:cubicBezTo>
                <a:cubicBezTo>
                  <a:pt x="46" y="28"/>
                  <a:pt x="46" y="28"/>
                  <a:pt x="46" y="28"/>
                </a:cubicBezTo>
                <a:moveTo>
                  <a:pt x="46" y="26"/>
                </a:moveTo>
                <a:cubicBezTo>
                  <a:pt x="45" y="25"/>
                  <a:pt x="45" y="25"/>
                  <a:pt x="45" y="25"/>
                </a:cubicBezTo>
                <a:cubicBezTo>
                  <a:pt x="46" y="25"/>
                  <a:pt x="46" y="25"/>
                  <a:pt x="46" y="25"/>
                </a:cubicBezTo>
                <a:cubicBezTo>
                  <a:pt x="46" y="26"/>
                  <a:pt x="46" y="26"/>
                  <a:pt x="46" y="26"/>
                </a:cubicBezTo>
                <a:cubicBezTo>
                  <a:pt x="46" y="26"/>
                  <a:pt x="46" y="26"/>
                  <a:pt x="46" y="26"/>
                </a:cubicBezTo>
                <a:moveTo>
                  <a:pt x="45" y="24"/>
                </a:moveTo>
                <a:cubicBezTo>
                  <a:pt x="45" y="24"/>
                  <a:pt x="45" y="24"/>
                  <a:pt x="45" y="24"/>
                </a:cubicBezTo>
                <a:cubicBezTo>
                  <a:pt x="46" y="23"/>
                  <a:pt x="46" y="23"/>
                  <a:pt x="46" y="23"/>
                </a:cubicBezTo>
                <a:cubicBezTo>
                  <a:pt x="46" y="24"/>
                  <a:pt x="46" y="24"/>
                  <a:pt x="46" y="24"/>
                </a:cubicBezTo>
                <a:cubicBezTo>
                  <a:pt x="45" y="24"/>
                  <a:pt x="45" y="24"/>
                  <a:pt x="45" y="24"/>
                </a:cubicBezTo>
                <a:moveTo>
                  <a:pt x="44" y="22"/>
                </a:moveTo>
                <a:cubicBezTo>
                  <a:pt x="44" y="21"/>
                  <a:pt x="43" y="20"/>
                  <a:pt x="43" y="20"/>
                </a:cubicBezTo>
                <a:cubicBezTo>
                  <a:pt x="43" y="19"/>
                  <a:pt x="44" y="19"/>
                  <a:pt x="45" y="19"/>
                </a:cubicBezTo>
                <a:cubicBezTo>
                  <a:pt x="45" y="20"/>
                  <a:pt x="45" y="21"/>
                  <a:pt x="45" y="22"/>
                </a:cubicBezTo>
                <a:cubicBezTo>
                  <a:pt x="45" y="22"/>
                  <a:pt x="45" y="22"/>
                  <a:pt x="44" y="22"/>
                </a:cubicBezTo>
                <a:moveTo>
                  <a:pt x="42" y="18"/>
                </a:moveTo>
                <a:cubicBezTo>
                  <a:pt x="41" y="17"/>
                  <a:pt x="40" y="16"/>
                  <a:pt x="40" y="15"/>
                </a:cubicBezTo>
                <a:cubicBezTo>
                  <a:pt x="40" y="15"/>
                  <a:pt x="41" y="14"/>
                  <a:pt x="42" y="14"/>
                </a:cubicBezTo>
                <a:cubicBezTo>
                  <a:pt x="43" y="15"/>
                  <a:pt x="43" y="16"/>
                  <a:pt x="44" y="17"/>
                </a:cubicBezTo>
                <a:cubicBezTo>
                  <a:pt x="43" y="18"/>
                  <a:pt x="43" y="18"/>
                  <a:pt x="42" y="18"/>
                </a:cubicBezTo>
                <a:moveTo>
                  <a:pt x="25" y="47"/>
                </a:moveTo>
                <a:cubicBezTo>
                  <a:pt x="19" y="47"/>
                  <a:pt x="13" y="44"/>
                  <a:pt x="10" y="40"/>
                </a:cubicBezTo>
                <a:cubicBezTo>
                  <a:pt x="6" y="35"/>
                  <a:pt x="3" y="29"/>
                  <a:pt x="3" y="24"/>
                </a:cubicBezTo>
                <a:cubicBezTo>
                  <a:pt x="3" y="23"/>
                  <a:pt x="3" y="21"/>
                  <a:pt x="4" y="20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0"/>
                  <a:pt x="4" y="20"/>
                  <a:pt x="4" y="20"/>
                </a:cubicBezTo>
                <a:cubicBezTo>
                  <a:pt x="6" y="17"/>
                  <a:pt x="8" y="15"/>
                  <a:pt x="11" y="13"/>
                </a:cubicBezTo>
                <a:cubicBezTo>
                  <a:pt x="15" y="11"/>
                  <a:pt x="19" y="10"/>
                  <a:pt x="22" y="10"/>
                </a:cubicBezTo>
                <a:cubicBezTo>
                  <a:pt x="22" y="10"/>
                  <a:pt x="22" y="10"/>
                  <a:pt x="22" y="10"/>
                </a:cubicBezTo>
                <a:cubicBezTo>
                  <a:pt x="28" y="10"/>
                  <a:pt x="33" y="13"/>
                  <a:pt x="37" y="17"/>
                </a:cubicBezTo>
                <a:cubicBezTo>
                  <a:pt x="41" y="21"/>
                  <a:pt x="44" y="27"/>
                  <a:pt x="44" y="33"/>
                </a:cubicBezTo>
                <a:cubicBezTo>
                  <a:pt x="44" y="34"/>
                  <a:pt x="44" y="35"/>
                  <a:pt x="43" y="36"/>
                </a:cubicBezTo>
                <a:cubicBezTo>
                  <a:pt x="43" y="36"/>
                  <a:pt x="43" y="36"/>
                  <a:pt x="43" y="36"/>
                </a:cubicBezTo>
                <a:cubicBezTo>
                  <a:pt x="42" y="39"/>
                  <a:pt x="39" y="41"/>
                  <a:pt x="36" y="44"/>
                </a:cubicBezTo>
                <a:cubicBezTo>
                  <a:pt x="36" y="44"/>
                  <a:pt x="36" y="44"/>
                  <a:pt x="36" y="44"/>
                </a:cubicBezTo>
                <a:cubicBezTo>
                  <a:pt x="32" y="46"/>
                  <a:pt x="28" y="47"/>
                  <a:pt x="25" y="47"/>
                </a:cubicBezTo>
                <a:moveTo>
                  <a:pt x="39" y="14"/>
                </a:moveTo>
                <a:cubicBezTo>
                  <a:pt x="37" y="13"/>
                  <a:pt x="36" y="12"/>
                  <a:pt x="35" y="11"/>
                </a:cubicBezTo>
                <a:cubicBezTo>
                  <a:pt x="36" y="10"/>
                  <a:pt x="37" y="10"/>
                  <a:pt x="38" y="9"/>
                </a:cubicBezTo>
                <a:cubicBezTo>
                  <a:pt x="39" y="10"/>
                  <a:pt x="39" y="10"/>
                  <a:pt x="40" y="11"/>
                </a:cubicBezTo>
                <a:cubicBezTo>
                  <a:pt x="40" y="11"/>
                  <a:pt x="41" y="12"/>
                  <a:pt x="41" y="13"/>
                </a:cubicBezTo>
                <a:cubicBezTo>
                  <a:pt x="40" y="13"/>
                  <a:pt x="39" y="14"/>
                  <a:pt x="39" y="14"/>
                </a:cubicBezTo>
                <a:moveTo>
                  <a:pt x="7" y="13"/>
                </a:moveTo>
                <a:cubicBezTo>
                  <a:pt x="8" y="11"/>
                  <a:pt x="10" y="9"/>
                  <a:pt x="12" y="7"/>
                </a:cubicBezTo>
                <a:cubicBezTo>
                  <a:pt x="11" y="9"/>
                  <a:pt x="10" y="10"/>
                  <a:pt x="9" y="11"/>
                </a:cubicBezTo>
                <a:cubicBezTo>
                  <a:pt x="8" y="12"/>
                  <a:pt x="7" y="12"/>
                  <a:pt x="7" y="13"/>
                </a:cubicBezTo>
                <a:moveTo>
                  <a:pt x="34" y="10"/>
                </a:moveTo>
                <a:cubicBezTo>
                  <a:pt x="32" y="10"/>
                  <a:pt x="31" y="9"/>
                  <a:pt x="30" y="9"/>
                </a:cubicBezTo>
                <a:cubicBezTo>
                  <a:pt x="31" y="8"/>
                  <a:pt x="32" y="7"/>
                  <a:pt x="33" y="7"/>
                </a:cubicBezTo>
                <a:cubicBezTo>
                  <a:pt x="33" y="6"/>
                  <a:pt x="33" y="6"/>
                  <a:pt x="34" y="6"/>
                </a:cubicBezTo>
                <a:cubicBezTo>
                  <a:pt x="35" y="6"/>
                  <a:pt x="36" y="7"/>
                  <a:pt x="37" y="8"/>
                </a:cubicBezTo>
                <a:cubicBezTo>
                  <a:pt x="36" y="9"/>
                  <a:pt x="35" y="10"/>
                  <a:pt x="34" y="10"/>
                </a:cubicBezTo>
                <a:moveTo>
                  <a:pt x="13" y="9"/>
                </a:moveTo>
                <a:cubicBezTo>
                  <a:pt x="14" y="7"/>
                  <a:pt x="16" y="6"/>
                  <a:pt x="18" y="5"/>
                </a:cubicBezTo>
                <a:cubicBezTo>
                  <a:pt x="18" y="4"/>
                  <a:pt x="19" y="4"/>
                  <a:pt x="20" y="4"/>
                </a:cubicBezTo>
                <a:cubicBezTo>
                  <a:pt x="18" y="5"/>
                  <a:pt x="16" y="7"/>
                  <a:pt x="14" y="8"/>
                </a:cubicBezTo>
                <a:cubicBezTo>
                  <a:pt x="14" y="9"/>
                  <a:pt x="13" y="9"/>
                  <a:pt x="13" y="9"/>
                </a:cubicBezTo>
                <a:moveTo>
                  <a:pt x="29" y="8"/>
                </a:moveTo>
                <a:cubicBezTo>
                  <a:pt x="27" y="8"/>
                  <a:pt x="26" y="7"/>
                  <a:pt x="24" y="7"/>
                </a:cubicBezTo>
                <a:cubicBezTo>
                  <a:pt x="25" y="6"/>
                  <a:pt x="27" y="5"/>
                  <a:pt x="28" y="4"/>
                </a:cubicBezTo>
                <a:cubicBezTo>
                  <a:pt x="30" y="4"/>
                  <a:pt x="31" y="4"/>
                  <a:pt x="32" y="5"/>
                </a:cubicBezTo>
                <a:cubicBezTo>
                  <a:pt x="32" y="5"/>
                  <a:pt x="32" y="5"/>
                  <a:pt x="32" y="5"/>
                </a:cubicBezTo>
                <a:cubicBezTo>
                  <a:pt x="31" y="6"/>
                  <a:pt x="30" y="7"/>
                  <a:pt x="29" y="8"/>
                </a:cubicBezTo>
                <a:moveTo>
                  <a:pt x="18" y="7"/>
                </a:moveTo>
                <a:cubicBezTo>
                  <a:pt x="19" y="6"/>
                  <a:pt x="21" y="5"/>
                  <a:pt x="23" y="3"/>
                </a:cubicBezTo>
                <a:cubicBezTo>
                  <a:pt x="23" y="3"/>
                  <a:pt x="24" y="3"/>
                  <a:pt x="24" y="3"/>
                </a:cubicBezTo>
                <a:cubicBezTo>
                  <a:pt x="25" y="3"/>
                  <a:pt x="26" y="3"/>
                  <a:pt x="26" y="3"/>
                </a:cubicBezTo>
                <a:cubicBezTo>
                  <a:pt x="25" y="5"/>
                  <a:pt x="23" y="6"/>
                  <a:pt x="22" y="7"/>
                </a:cubicBezTo>
                <a:cubicBezTo>
                  <a:pt x="20" y="7"/>
                  <a:pt x="19" y="7"/>
                  <a:pt x="18" y="7"/>
                </a:cubicBezTo>
                <a:moveTo>
                  <a:pt x="24" y="0"/>
                </a:moveTo>
                <a:cubicBezTo>
                  <a:pt x="20" y="0"/>
                  <a:pt x="16" y="2"/>
                  <a:pt x="12" y="4"/>
                </a:cubicBezTo>
                <a:cubicBezTo>
                  <a:pt x="12" y="4"/>
                  <a:pt x="12" y="4"/>
                  <a:pt x="12" y="4"/>
                </a:cubicBezTo>
                <a:cubicBezTo>
                  <a:pt x="4" y="9"/>
                  <a:pt x="0" y="16"/>
                  <a:pt x="0" y="24"/>
                </a:cubicBezTo>
                <a:cubicBezTo>
                  <a:pt x="0" y="30"/>
                  <a:pt x="3" y="37"/>
                  <a:pt x="7" y="42"/>
                </a:cubicBezTo>
                <a:cubicBezTo>
                  <a:pt x="12" y="46"/>
                  <a:pt x="18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8" y="50"/>
                  <a:pt x="32" y="49"/>
                  <a:pt x="35" y="47"/>
                </a:cubicBezTo>
                <a:cubicBezTo>
                  <a:pt x="36" y="47"/>
                  <a:pt x="36" y="47"/>
                  <a:pt x="36" y="47"/>
                </a:cubicBezTo>
                <a:cubicBezTo>
                  <a:pt x="36" y="47"/>
                  <a:pt x="36" y="47"/>
                  <a:pt x="36" y="47"/>
                </a:cubicBezTo>
                <a:cubicBezTo>
                  <a:pt x="36" y="47"/>
                  <a:pt x="36" y="47"/>
                  <a:pt x="36" y="47"/>
                </a:cubicBezTo>
                <a:cubicBezTo>
                  <a:pt x="36" y="47"/>
                  <a:pt x="36" y="47"/>
                  <a:pt x="37" y="46"/>
                </a:cubicBezTo>
                <a:cubicBezTo>
                  <a:pt x="37" y="46"/>
                  <a:pt x="37" y="46"/>
                  <a:pt x="37" y="46"/>
                </a:cubicBezTo>
                <a:cubicBezTo>
                  <a:pt x="38" y="46"/>
                  <a:pt x="38" y="46"/>
                  <a:pt x="38" y="45"/>
                </a:cubicBezTo>
                <a:cubicBezTo>
                  <a:pt x="39" y="45"/>
                  <a:pt x="39" y="45"/>
                  <a:pt x="39" y="45"/>
                </a:cubicBezTo>
                <a:cubicBezTo>
                  <a:pt x="39" y="45"/>
                  <a:pt x="39" y="45"/>
                  <a:pt x="39" y="45"/>
                </a:cubicBezTo>
                <a:cubicBezTo>
                  <a:pt x="39" y="45"/>
                  <a:pt x="39" y="45"/>
                  <a:pt x="39" y="45"/>
                </a:cubicBezTo>
                <a:cubicBezTo>
                  <a:pt x="39" y="45"/>
                  <a:pt x="39" y="45"/>
                  <a:pt x="39" y="45"/>
                </a:cubicBezTo>
                <a:cubicBezTo>
                  <a:pt x="39" y="45"/>
                  <a:pt x="39" y="45"/>
                  <a:pt x="39" y="45"/>
                </a:cubicBezTo>
                <a:cubicBezTo>
                  <a:pt x="39" y="45"/>
                  <a:pt x="39" y="45"/>
                  <a:pt x="39" y="45"/>
                </a:cubicBezTo>
                <a:cubicBezTo>
                  <a:pt x="39" y="45"/>
                  <a:pt x="39" y="45"/>
                  <a:pt x="39" y="45"/>
                </a:cubicBezTo>
                <a:cubicBezTo>
                  <a:pt x="39" y="45"/>
                  <a:pt x="39" y="45"/>
                  <a:pt x="39" y="45"/>
                </a:cubicBezTo>
                <a:cubicBezTo>
                  <a:pt x="39" y="45"/>
                  <a:pt x="39" y="45"/>
                  <a:pt x="39" y="45"/>
                </a:cubicBezTo>
                <a:cubicBezTo>
                  <a:pt x="46" y="40"/>
                  <a:pt x="49" y="33"/>
                  <a:pt x="49" y="26"/>
                </a:cubicBezTo>
                <a:cubicBezTo>
                  <a:pt x="49" y="20"/>
                  <a:pt x="46" y="13"/>
                  <a:pt x="42" y="9"/>
                </a:cubicBezTo>
                <a:cubicBezTo>
                  <a:pt x="37" y="4"/>
                  <a:pt x="31" y="0"/>
                  <a:pt x="24" y="0"/>
                </a:cubicBezTo>
                <a:cubicBezTo>
                  <a:pt x="24" y="0"/>
                  <a:pt x="24" y="0"/>
                  <a:pt x="24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0" name="CustomShape 16"/>
          <p:cNvSpPr/>
          <p:nvPr/>
        </p:nvSpPr>
        <p:spPr>
          <a:xfrm>
            <a:off x="2119680" y="2525760"/>
            <a:ext cx="80640" cy="86040"/>
          </a:xfrm>
          <a:custGeom>
            <a:avLst/>
            <a:gdLst/>
            <a:ahLst/>
            <a:rect l="l" t="t" r="r" b="b"/>
            <a:pathLst>
              <a:path w="80" h="85">
                <a:moveTo>
                  <a:pt x="35" y="81"/>
                </a:moveTo>
                <a:cubicBezTo>
                  <a:pt x="35" y="81"/>
                  <a:pt x="35" y="81"/>
                  <a:pt x="35" y="81"/>
                </a:cubicBezTo>
                <a:cubicBezTo>
                  <a:pt x="35" y="81"/>
                  <a:pt x="35" y="81"/>
                  <a:pt x="35" y="81"/>
                </a:cubicBezTo>
                <a:cubicBezTo>
                  <a:pt x="35" y="81"/>
                  <a:pt x="35" y="81"/>
                  <a:pt x="35" y="81"/>
                </a:cubicBezTo>
                <a:moveTo>
                  <a:pt x="34" y="81"/>
                </a:moveTo>
                <a:cubicBezTo>
                  <a:pt x="33" y="81"/>
                  <a:pt x="33" y="81"/>
                  <a:pt x="33" y="81"/>
                </a:cubicBezTo>
                <a:cubicBezTo>
                  <a:pt x="34" y="80"/>
                  <a:pt x="34" y="79"/>
                  <a:pt x="35" y="77"/>
                </a:cubicBezTo>
                <a:cubicBezTo>
                  <a:pt x="36" y="78"/>
                  <a:pt x="36" y="78"/>
                  <a:pt x="36" y="78"/>
                </a:cubicBezTo>
                <a:cubicBezTo>
                  <a:pt x="36" y="79"/>
                  <a:pt x="35" y="80"/>
                  <a:pt x="34" y="81"/>
                </a:cubicBezTo>
                <a:moveTo>
                  <a:pt x="31" y="81"/>
                </a:moveTo>
                <a:cubicBezTo>
                  <a:pt x="31" y="81"/>
                  <a:pt x="30" y="81"/>
                  <a:pt x="30" y="80"/>
                </a:cubicBezTo>
                <a:cubicBezTo>
                  <a:pt x="31" y="79"/>
                  <a:pt x="32" y="78"/>
                  <a:pt x="32" y="77"/>
                </a:cubicBezTo>
                <a:cubicBezTo>
                  <a:pt x="33" y="77"/>
                  <a:pt x="33" y="77"/>
                  <a:pt x="34" y="77"/>
                </a:cubicBezTo>
                <a:cubicBezTo>
                  <a:pt x="33" y="78"/>
                  <a:pt x="32" y="80"/>
                  <a:pt x="31" y="81"/>
                </a:cubicBezTo>
                <a:moveTo>
                  <a:pt x="28" y="80"/>
                </a:moveTo>
                <a:cubicBezTo>
                  <a:pt x="28" y="80"/>
                  <a:pt x="28" y="80"/>
                  <a:pt x="27" y="80"/>
                </a:cubicBezTo>
                <a:cubicBezTo>
                  <a:pt x="28" y="78"/>
                  <a:pt x="29" y="77"/>
                  <a:pt x="30" y="76"/>
                </a:cubicBezTo>
                <a:cubicBezTo>
                  <a:pt x="31" y="76"/>
                  <a:pt x="31" y="76"/>
                  <a:pt x="31" y="76"/>
                </a:cubicBezTo>
                <a:cubicBezTo>
                  <a:pt x="30" y="78"/>
                  <a:pt x="29" y="79"/>
                  <a:pt x="28" y="80"/>
                </a:cubicBezTo>
                <a:moveTo>
                  <a:pt x="27" y="77"/>
                </a:moveTo>
                <a:cubicBezTo>
                  <a:pt x="28" y="77"/>
                  <a:pt x="28" y="76"/>
                  <a:pt x="28" y="76"/>
                </a:cubicBezTo>
                <a:cubicBezTo>
                  <a:pt x="29" y="76"/>
                  <a:pt x="29" y="76"/>
                  <a:pt x="29" y="76"/>
                </a:cubicBezTo>
                <a:cubicBezTo>
                  <a:pt x="28" y="76"/>
                  <a:pt x="28" y="77"/>
                  <a:pt x="27" y="77"/>
                </a:cubicBezTo>
                <a:moveTo>
                  <a:pt x="55" y="78"/>
                </a:moveTo>
                <a:cubicBezTo>
                  <a:pt x="56" y="77"/>
                  <a:pt x="56" y="76"/>
                  <a:pt x="56" y="75"/>
                </a:cubicBezTo>
                <a:cubicBezTo>
                  <a:pt x="57" y="75"/>
                  <a:pt x="58" y="74"/>
                  <a:pt x="59" y="74"/>
                </a:cubicBezTo>
                <a:cubicBezTo>
                  <a:pt x="58" y="75"/>
                  <a:pt x="58" y="76"/>
                  <a:pt x="57" y="77"/>
                </a:cubicBezTo>
                <a:cubicBezTo>
                  <a:pt x="57" y="77"/>
                  <a:pt x="56" y="77"/>
                  <a:pt x="55" y="78"/>
                </a:cubicBezTo>
                <a:moveTo>
                  <a:pt x="53" y="77"/>
                </a:moveTo>
                <a:cubicBezTo>
                  <a:pt x="52" y="76"/>
                  <a:pt x="52" y="76"/>
                  <a:pt x="52" y="75"/>
                </a:cubicBezTo>
                <a:cubicBezTo>
                  <a:pt x="52" y="74"/>
                  <a:pt x="52" y="73"/>
                  <a:pt x="53" y="72"/>
                </a:cubicBezTo>
                <a:cubicBezTo>
                  <a:pt x="53" y="72"/>
                  <a:pt x="53" y="73"/>
                  <a:pt x="54" y="74"/>
                </a:cubicBezTo>
                <a:cubicBezTo>
                  <a:pt x="53" y="75"/>
                  <a:pt x="53" y="76"/>
                  <a:pt x="53" y="77"/>
                </a:cubicBezTo>
                <a:moveTo>
                  <a:pt x="42" y="72"/>
                </a:moveTo>
                <a:cubicBezTo>
                  <a:pt x="42" y="72"/>
                  <a:pt x="43" y="72"/>
                  <a:pt x="44" y="72"/>
                </a:cubicBezTo>
                <a:cubicBezTo>
                  <a:pt x="43" y="73"/>
                  <a:pt x="42" y="74"/>
                  <a:pt x="41" y="75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74"/>
                  <a:pt x="41" y="73"/>
                  <a:pt x="41" y="72"/>
                </a:cubicBezTo>
                <a:cubicBezTo>
                  <a:pt x="42" y="72"/>
                  <a:pt x="42" y="72"/>
                  <a:pt x="42" y="72"/>
                </a:cubicBezTo>
                <a:moveTo>
                  <a:pt x="60" y="75"/>
                </a:moveTo>
                <a:cubicBezTo>
                  <a:pt x="60" y="74"/>
                  <a:pt x="61" y="73"/>
                  <a:pt x="61" y="73"/>
                </a:cubicBezTo>
                <a:cubicBezTo>
                  <a:pt x="62" y="72"/>
                  <a:pt x="63" y="72"/>
                  <a:pt x="63" y="71"/>
                </a:cubicBezTo>
                <a:cubicBezTo>
                  <a:pt x="63" y="72"/>
                  <a:pt x="63" y="73"/>
                  <a:pt x="63" y="73"/>
                </a:cubicBezTo>
                <a:cubicBezTo>
                  <a:pt x="62" y="74"/>
                  <a:pt x="61" y="74"/>
                  <a:pt x="60" y="75"/>
                </a:cubicBezTo>
                <a:moveTo>
                  <a:pt x="43" y="75"/>
                </a:moveTo>
                <a:cubicBezTo>
                  <a:pt x="44" y="74"/>
                  <a:pt x="45" y="73"/>
                  <a:pt x="46" y="72"/>
                </a:cubicBezTo>
                <a:cubicBezTo>
                  <a:pt x="46" y="71"/>
                  <a:pt x="47" y="71"/>
                  <a:pt x="47" y="71"/>
                </a:cubicBezTo>
                <a:cubicBezTo>
                  <a:pt x="46" y="73"/>
                  <a:pt x="45" y="74"/>
                  <a:pt x="45" y="75"/>
                </a:cubicBezTo>
                <a:cubicBezTo>
                  <a:pt x="44" y="75"/>
                  <a:pt x="43" y="75"/>
                  <a:pt x="43" y="75"/>
                </a:cubicBezTo>
                <a:moveTo>
                  <a:pt x="47" y="75"/>
                </a:moveTo>
                <a:cubicBezTo>
                  <a:pt x="48" y="73"/>
                  <a:pt x="48" y="72"/>
                  <a:pt x="49" y="71"/>
                </a:cubicBezTo>
                <a:cubicBezTo>
                  <a:pt x="50" y="71"/>
                  <a:pt x="50" y="71"/>
                  <a:pt x="50" y="71"/>
                </a:cubicBezTo>
                <a:cubicBezTo>
                  <a:pt x="50" y="72"/>
                  <a:pt x="49" y="73"/>
                  <a:pt x="49" y="74"/>
                </a:cubicBezTo>
                <a:cubicBezTo>
                  <a:pt x="48" y="74"/>
                  <a:pt x="47" y="74"/>
                  <a:pt x="47" y="75"/>
                </a:cubicBezTo>
                <a:moveTo>
                  <a:pt x="26" y="72"/>
                </a:moveTo>
                <a:cubicBezTo>
                  <a:pt x="24" y="72"/>
                  <a:pt x="23" y="71"/>
                  <a:pt x="22" y="70"/>
                </a:cubicBezTo>
                <a:cubicBezTo>
                  <a:pt x="23" y="69"/>
                  <a:pt x="25" y="69"/>
                  <a:pt x="26" y="68"/>
                </a:cubicBezTo>
                <a:cubicBezTo>
                  <a:pt x="27" y="68"/>
                  <a:pt x="27" y="68"/>
                  <a:pt x="27" y="68"/>
                </a:cubicBezTo>
                <a:cubicBezTo>
                  <a:pt x="26" y="70"/>
                  <a:pt x="26" y="71"/>
                  <a:pt x="26" y="72"/>
                </a:cubicBezTo>
                <a:moveTo>
                  <a:pt x="21" y="69"/>
                </a:moveTo>
                <a:cubicBezTo>
                  <a:pt x="21" y="69"/>
                  <a:pt x="20" y="69"/>
                  <a:pt x="20" y="68"/>
                </a:cubicBezTo>
                <a:cubicBezTo>
                  <a:pt x="21" y="67"/>
                  <a:pt x="22" y="67"/>
                  <a:pt x="23" y="66"/>
                </a:cubicBezTo>
                <a:cubicBezTo>
                  <a:pt x="23" y="66"/>
                  <a:pt x="24" y="67"/>
                  <a:pt x="24" y="67"/>
                </a:cubicBezTo>
                <a:cubicBezTo>
                  <a:pt x="23" y="68"/>
                  <a:pt x="22" y="69"/>
                  <a:pt x="21" y="69"/>
                </a:cubicBezTo>
                <a:moveTo>
                  <a:pt x="19" y="67"/>
                </a:moveTo>
                <a:cubicBezTo>
                  <a:pt x="18" y="67"/>
                  <a:pt x="18" y="67"/>
                  <a:pt x="18" y="67"/>
                </a:cubicBezTo>
                <a:cubicBezTo>
                  <a:pt x="18" y="66"/>
                  <a:pt x="18" y="65"/>
                  <a:pt x="19" y="65"/>
                </a:cubicBezTo>
                <a:cubicBezTo>
                  <a:pt x="19" y="64"/>
                  <a:pt x="19" y="64"/>
                  <a:pt x="20" y="64"/>
                </a:cubicBezTo>
                <a:cubicBezTo>
                  <a:pt x="20" y="64"/>
                  <a:pt x="21" y="65"/>
                  <a:pt x="22" y="65"/>
                </a:cubicBezTo>
                <a:cubicBezTo>
                  <a:pt x="21" y="66"/>
                  <a:pt x="20" y="66"/>
                  <a:pt x="19" y="67"/>
                </a:cubicBezTo>
                <a:moveTo>
                  <a:pt x="13" y="67"/>
                </a:moveTo>
                <a:cubicBezTo>
                  <a:pt x="13" y="66"/>
                  <a:pt x="14" y="65"/>
                  <a:pt x="14" y="65"/>
                </a:cubicBezTo>
                <a:cubicBezTo>
                  <a:pt x="15" y="64"/>
                  <a:pt x="15" y="64"/>
                  <a:pt x="16" y="64"/>
                </a:cubicBezTo>
                <a:cubicBezTo>
                  <a:pt x="16" y="64"/>
                  <a:pt x="15" y="65"/>
                  <a:pt x="15" y="66"/>
                </a:cubicBezTo>
                <a:cubicBezTo>
                  <a:pt x="14" y="66"/>
                  <a:pt x="14" y="67"/>
                  <a:pt x="13" y="67"/>
                </a:cubicBezTo>
                <a:moveTo>
                  <a:pt x="10" y="67"/>
                </a:moveTo>
                <a:cubicBezTo>
                  <a:pt x="10" y="66"/>
                  <a:pt x="9" y="65"/>
                  <a:pt x="9" y="64"/>
                </a:cubicBezTo>
                <a:cubicBezTo>
                  <a:pt x="9" y="64"/>
                  <a:pt x="10" y="63"/>
                  <a:pt x="10" y="62"/>
                </a:cubicBezTo>
                <a:cubicBezTo>
                  <a:pt x="11" y="63"/>
                  <a:pt x="11" y="63"/>
                  <a:pt x="11" y="64"/>
                </a:cubicBezTo>
                <a:cubicBezTo>
                  <a:pt x="11" y="64"/>
                  <a:pt x="11" y="65"/>
                  <a:pt x="10" y="66"/>
                </a:cubicBezTo>
                <a:cubicBezTo>
                  <a:pt x="10" y="67"/>
                  <a:pt x="10" y="67"/>
                  <a:pt x="10" y="67"/>
                </a:cubicBezTo>
                <a:moveTo>
                  <a:pt x="8" y="63"/>
                </a:moveTo>
                <a:cubicBezTo>
                  <a:pt x="7" y="62"/>
                  <a:pt x="7" y="62"/>
                  <a:pt x="7" y="61"/>
                </a:cubicBezTo>
                <a:cubicBezTo>
                  <a:pt x="7" y="60"/>
                  <a:pt x="8" y="60"/>
                  <a:pt x="8" y="59"/>
                </a:cubicBezTo>
                <a:cubicBezTo>
                  <a:pt x="9" y="60"/>
                  <a:pt x="9" y="61"/>
                  <a:pt x="10" y="61"/>
                </a:cubicBezTo>
                <a:cubicBezTo>
                  <a:pt x="9" y="62"/>
                  <a:pt x="8" y="62"/>
                  <a:pt x="8" y="63"/>
                </a:cubicBezTo>
                <a:moveTo>
                  <a:pt x="6" y="60"/>
                </a:moveTo>
                <a:cubicBezTo>
                  <a:pt x="6" y="59"/>
                  <a:pt x="6" y="59"/>
                  <a:pt x="6" y="59"/>
                </a:cubicBezTo>
                <a:cubicBezTo>
                  <a:pt x="6" y="59"/>
                  <a:pt x="7" y="58"/>
                  <a:pt x="7" y="57"/>
                </a:cubicBezTo>
                <a:cubicBezTo>
                  <a:pt x="7" y="57"/>
                  <a:pt x="7" y="58"/>
                  <a:pt x="8" y="58"/>
                </a:cubicBezTo>
                <a:cubicBezTo>
                  <a:pt x="7" y="59"/>
                  <a:pt x="7" y="59"/>
                  <a:pt x="6" y="60"/>
                </a:cubicBezTo>
                <a:moveTo>
                  <a:pt x="73" y="59"/>
                </a:moveTo>
                <a:cubicBezTo>
                  <a:pt x="72" y="58"/>
                  <a:pt x="72" y="58"/>
                  <a:pt x="72" y="58"/>
                </a:cubicBezTo>
                <a:cubicBezTo>
                  <a:pt x="73" y="57"/>
                  <a:pt x="73" y="57"/>
                  <a:pt x="74" y="56"/>
                </a:cubicBezTo>
                <a:cubicBezTo>
                  <a:pt x="74" y="57"/>
                  <a:pt x="73" y="58"/>
                  <a:pt x="73" y="59"/>
                </a:cubicBezTo>
                <a:moveTo>
                  <a:pt x="67" y="59"/>
                </a:moveTo>
                <a:cubicBezTo>
                  <a:pt x="68" y="58"/>
                  <a:pt x="68" y="57"/>
                  <a:pt x="69" y="57"/>
                </a:cubicBezTo>
                <a:cubicBezTo>
                  <a:pt x="69" y="56"/>
                  <a:pt x="70" y="55"/>
                  <a:pt x="70" y="55"/>
                </a:cubicBezTo>
                <a:cubicBezTo>
                  <a:pt x="71" y="55"/>
                  <a:pt x="71" y="54"/>
                  <a:pt x="72" y="54"/>
                </a:cubicBezTo>
                <a:cubicBezTo>
                  <a:pt x="73" y="55"/>
                  <a:pt x="73" y="55"/>
                  <a:pt x="73" y="55"/>
                </a:cubicBezTo>
                <a:cubicBezTo>
                  <a:pt x="72" y="56"/>
                  <a:pt x="71" y="57"/>
                  <a:pt x="70" y="58"/>
                </a:cubicBezTo>
                <a:cubicBezTo>
                  <a:pt x="70" y="58"/>
                  <a:pt x="70" y="58"/>
                  <a:pt x="70" y="58"/>
                </a:cubicBezTo>
                <a:cubicBezTo>
                  <a:pt x="70" y="58"/>
                  <a:pt x="70" y="58"/>
                  <a:pt x="70" y="58"/>
                </a:cubicBezTo>
                <a:cubicBezTo>
                  <a:pt x="69" y="58"/>
                  <a:pt x="69" y="58"/>
                  <a:pt x="68" y="58"/>
                </a:cubicBezTo>
                <a:cubicBezTo>
                  <a:pt x="68" y="59"/>
                  <a:pt x="67" y="59"/>
                  <a:pt x="67" y="59"/>
                </a:cubicBezTo>
                <a:moveTo>
                  <a:pt x="10" y="48"/>
                </a:moveTo>
                <a:cubicBezTo>
                  <a:pt x="10" y="48"/>
                  <a:pt x="10" y="47"/>
                  <a:pt x="10" y="47"/>
                </a:cubicBezTo>
                <a:cubicBezTo>
                  <a:pt x="10" y="47"/>
                  <a:pt x="10" y="47"/>
                  <a:pt x="10" y="47"/>
                </a:cubicBezTo>
                <a:cubicBezTo>
                  <a:pt x="10" y="48"/>
                  <a:pt x="10" y="48"/>
                  <a:pt x="10" y="48"/>
                </a:cubicBezTo>
                <a:cubicBezTo>
                  <a:pt x="10" y="48"/>
                  <a:pt x="10" y="48"/>
                  <a:pt x="10" y="48"/>
                </a:cubicBezTo>
                <a:moveTo>
                  <a:pt x="7" y="42"/>
                </a:moveTo>
                <a:cubicBezTo>
                  <a:pt x="6" y="42"/>
                  <a:pt x="6" y="42"/>
                  <a:pt x="6" y="42"/>
                </a:cubicBezTo>
                <a:cubicBezTo>
                  <a:pt x="7" y="42"/>
                  <a:pt x="7" y="41"/>
                  <a:pt x="8" y="40"/>
                </a:cubicBezTo>
                <a:cubicBezTo>
                  <a:pt x="8" y="41"/>
                  <a:pt x="7" y="41"/>
                  <a:pt x="7" y="42"/>
                </a:cubicBezTo>
                <a:cubicBezTo>
                  <a:pt x="7" y="42"/>
                  <a:pt x="7" y="42"/>
                  <a:pt x="7" y="42"/>
                </a:cubicBezTo>
                <a:moveTo>
                  <a:pt x="5" y="42"/>
                </a:moveTo>
                <a:cubicBezTo>
                  <a:pt x="4" y="42"/>
                  <a:pt x="4" y="42"/>
                  <a:pt x="4" y="42"/>
                </a:cubicBezTo>
                <a:cubicBezTo>
                  <a:pt x="4" y="41"/>
                  <a:pt x="4" y="41"/>
                  <a:pt x="4" y="41"/>
                </a:cubicBezTo>
                <a:cubicBezTo>
                  <a:pt x="4" y="40"/>
                  <a:pt x="5" y="39"/>
                  <a:pt x="6" y="38"/>
                </a:cubicBezTo>
                <a:cubicBezTo>
                  <a:pt x="6" y="38"/>
                  <a:pt x="7" y="38"/>
                  <a:pt x="7" y="38"/>
                </a:cubicBezTo>
                <a:cubicBezTo>
                  <a:pt x="6" y="40"/>
                  <a:pt x="6" y="41"/>
                  <a:pt x="5" y="42"/>
                </a:cubicBezTo>
                <a:moveTo>
                  <a:pt x="4" y="38"/>
                </a:moveTo>
                <a:cubicBezTo>
                  <a:pt x="4" y="38"/>
                  <a:pt x="4" y="38"/>
                  <a:pt x="4" y="38"/>
                </a:cubicBezTo>
                <a:cubicBezTo>
                  <a:pt x="5" y="38"/>
                  <a:pt x="5" y="38"/>
                  <a:pt x="5" y="38"/>
                </a:cubicBezTo>
                <a:cubicBezTo>
                  <a:pt x="4" y="38"/>
                  <a:pt x="4" y="38"/>
                  <a:pt x="4" y="38"/>
                </a:cubicBezTo>
                <a:moveTo>
                  <a:pt x="73" y="30"/>
                </a:moveTo>
                <a:cubicBezTo>
                  <a:pt x="73" y="30"/>
                  <a:pt x="73" y="29"/>
                  <a:pt x="73" y="29"/>
                </a:cubicBezTo>
                <a:cubicBezTo>
                  <a:pt x="73" y="29"/>
                  <a:pt x="74" y="29"/>
                  <a:pt x="74" y="28"/>
                </a:cubicBezTo>
                <a:cubicBezTo>
                  <a:pt x="74" y="29"/>
                  <a:pt x="74" y="29"/>
                  <a:pt x="73" y="30"/>
                </a:cubicBezTo>
                <a:cubicBezTo>
                  <a:pt x="73" y="30"/>
                  <a:pt x="73" y="30"/>
                  <a:pt x="73" y="30"/>
                </a:cubicBezTo>
                <a:moveTo>
                  <a:pt x="17" y="18"/>
                </a:moveTo>
                <a:cubicBezTo>
                  <a:pt x="17" y="17"/>
                  <a:pt x="17" y="17"/>
                  <a:pt x="17" y="17"/>
                </a:cubicBezTo>
                <a:cubicBezTo>
                  <a:pt x="17" y="16"/>
                  <a:pt x="17" y="15"/>
                  <a:pt x="18" y="14"/>
                </a:cubicBezTo>
                <a:cubicBezTo>
                  <a:pt x="18" y="15"/>
                  <a:pt x="18" y="15"/>
                  <a:pt x="19" y="16"/>
                </a:cubicBezTo>
                <a:cubicBezTo>
                  <a:pt x="18" y="16"/>
                  <a:pt x="17" y="17"/>
                  <a:pt x="17" y="18"/>
                </a:cubicBezTo>
                <a:moveTo>
                  <a:pt x="43" y="9"/>
                </a:moveTo>
                <a:cubicBezTo>
                  <a:pt x="44" y="9"/>
                  <a:pt x="44" y="9"/>
                  <a:pt x="44" y="8"/>
                </a:cubicBezTo>
                <a:cubicBezTo>
                  <a:pt x="45" y="7"/>
                  <a:pt x="45" y="5"/>
                  <a:pt x="46" y="3"/>
                </a:cubicBezTo>
                <a:cubicBezTo>
                  <a:pt x="49" y="4"/>
                  <a:pt x="52" y="4"/>
                  <a:pt x="55" y="6"/>
                </a:cubicBezTo>
                <a:cubicBezTo>
                  <a:pt x="54" y="7"/>
                  <a:pt x="54" y="9"/>
                  <a:pt x="53" y="10"/>
                </a:cubicBezTo>
                <a:cubicBezTo>
                  <a:pt x="53" y="11"/>
                  <a:pt x="54" y="12"/>
                  <a:pt x="54" y="12"/>
                </a:cubicBezTo>
                <a:cubicBezTo>
                  <a:pt x="58" y="14"/>
                  <a:pt x="61" y="16"/>
                  <a:pt x="63" y="19"/>
                </a:cubicBezTo>
                <a:cubicBezTo>
                  <a:pt x="64" y="19"/>
                  <a:pt x="64" y="19"/>
                  <a:pt x="65" y="19"/>
                </a:cubicBezTo>
                <a:cubicBezTo>
                  <a:pt x="65" y="19"/>
                  <a:pt x="65" y="19"/>
                  <a:pt x="65" y="19"/>
                </a:cubicBezTo>
                <a:cubicBezTo>
                  <a:pt x="67" y="18"/>
                  <a:pt x="68" y="17"/>
                  <a:pt x="70" y="16"/>
                </a:cubicBezTo>
                <a:cubicBezTo>
                  <a:pt x="70" y="17"/>
                  <a:pt x="70" y="17"/>
                  <a:pt x="70" y="17"/>
                </a:cubicBezTo>
                <a:cubicBezTo>
                  <a:pt x="71" y="18"/>
                  <a:pt x="72" y="19"/>
                  <a:pt x="72" y="21"/>
                </a:cubicBezTo>
                <a:cubicBezTo>
                  <a:pt x="73" y="22"/>
                  <a:pt x="74" y="23"/>
                  <a:pt x="74" y="23"/>
                </a:cubicBezTo>
                <a:cubicBezTo>
                  <a:pt x="74" y="23"/>
                  <a:pt x="74" y="24"/>
                  <a:pt x="74" y="25"/>
                </a:cubicBezTo>
                <a:cubicBezTo>
                  <a:pt x="73" y="25"/>
                  <a:pt x="72" y="26"/>
                  <a:pt x="70" y="27"/>
                </a:cubicBezTo>
                <a:cubicBezTo>
                  <a:pt x="70" y="28"/>
                  <a:pt x="69" y="28"/>
                  <a:pt x="70" y="29"/>
                </a:cubicBezTo>
                <a:cubicBezTo>
                  <a:pt x="70" y="30"/>
                  <a:pt x="70" y="31"/>
                  <a:pt x="71" y="33"/>
                </a:cubicBezTo>
                <a:cubicBezTo>
                  <a:pt x="71" y="33"/>
                  <a:pt x="71" y="33"/>
                  <a:pt x="71" y="33"/>
                </a:cubicBezTo>
                <a:cubicBezTo>
                  <a:pt x="71" y="35"/>
                  <a:pt x="71" y="37"/>
                  <a:pt x="71" y="39"/>
                </a:cubicBezTo>
                <a:cubicBezTo>
                  <a:pt x="71" y="39"/>
                  <a:pt x="71" y="40"/>
                  <a:pt x="71" y="40"/>
                </a:cubicBezTo>
                <a:cubicBezTo>
                  <a:pt x="71" y="41"/>
                  <a:pt x="72" y="42"/>
                  <a:pt x="72" y="42"/>
                </a:cubicBezTo>
                <a:cubicBezTo>
                  <a:pt x="74" y="42"/>
                  <a:pt x="76" y="42"/>
                  <a:pt x="77" y="43"/>
                </a:cubicBezTo>
                <a:cubicBezTo>
                  <a:pt x="77" y="46"/>
                  <a:pt x="76" y="49"/>
                  <a:pt x="75" y="52"/>
                </a:cubicBezTo>
                <a:cubicBezTo>
                  <a:pt x="74" y="52"/>
                  <a:pt x="73" y="52"/>
                  <a:pt x="72" y="52"/>
                </a:cubicBezTo>
                <a:cubicBezTo>
                  <a:pt x="72" y="52"/>
                  <a:pt x="72" y="52"/>
                  <a:pt x="72" y="52"/>
                </a:cubicBezTo>
                <a:cubicBezTo>
                  <a:pt x="71" y="52"/>
                  <a:pt x="70" y="52"/>
                  <a:pt x="69" y="53"/>
                </a:cubicBezTo>
                <a:cubicBezTo>
                  <a:pt x="67" y="54"/>
                  <a:pt x="66" y="55"/>
                  <a:pt x="65" y="56"/>
                </a:cubicBezTo>
                <a:cubicBezTo>
                  <a:pt x="65" y="58"/>
                  <a:pt x="63" y="59"/>
                  <a:pt x="62" y="61"/>
                </a:cubicBezTo>
                <a:cubicBezTo>
                  <a:pt x="61" y="61"/>
                  <a:pt x="61" y="62"/>
                  <a:pt x="62" y="63"/>
                </a:cubicBezTo>
                <a:cubicBezTo>
                  <a:pt x="62" y="64"/>
                  <a:pt x="63" y="66"/>
                  <a:pt x="64" y="67"/>
                </a:cubicBezTo>
                <a:cubicBezTo>
                  <a:pt x="62" y="69"/>
                  <a:pt x="59" y="71"/>
                  <a:pt x="56" y="72"/>
                </a:cubicBezTo>
                <a:cubicBezTo>
                  <a:pt x="55" y="71"/>
                  <a:pt x="54" y="69"/>
                  <a:pt x="54" y="68"/>
                </a:cubicBezTo>
                <a:cubicBezTo>
                  <a:pt x="53" y="67"/>
                  <a:pt x="53" y="67"/>
                  <a:pt x="52" y="67"/>
                </a:cubicBezTo>
                <a:cubicBezTo>
                  <a:pt x="52" y="67"/>
                  <a:pt x="52" y="67"/>
                  <a:pt x="52" y="67"/>
                </a:cubicBezTo>
                <a:cubicBezTo>
                  <a:pt x="48" y="68"/>
                  <a:pt x="45" y="69"/>
                  <a:pt x="42" y="69"/>
                </a:cubicBezTo>
                <a:cubicBezTo>
                  <a:pt x="41" y="69"/>
                  <a:pt x="41" y="69"/>
                  <a:pt x="40" y="69"/>
                </a:cubicBezTo>
                <a:cubicBezTo>
                  <a:pt x="40" y="69"/>
                  <a:pt x="40" y="69"/>
                  <a:pt x="40" y="69"/>
                </a:cubicBezTo>
                <a:cubicBezTo>
                  <a:pt x="40" y="69"/>
                  <a:pt x="39" y="69"/>
                  <a:pt x="39" y="70"/>
                </a:cubicBezTo>
                <a:cubicBezTo>
                  <a:pt x="38" y="72"/>
                  <a:pt x="38" y="73"/>
                  <a:pt x="38" y="75"/>
                </a:cubicBezTo>
                <a:cubicBezTo>
                  <a:pt x="35" y="74"/>
                  <a:pt x="32" y="74"/>
                  <a:pt x="29" y="73"/>
                </a:cubicBezTo>
                <a:cubicBezTo>
                  <a:pt x="29" y="71"/>
                  <a:pt x="29" y="69"/>
                  <a:pt x="30" y="68"/>
                </a:cubicBezTo>
                <a:cubicBezTo>
                  <a:pt x="30" y="67"/>
                  <a:pt x="30" y="66"/>
                  <a:pt x="29" y="66"/>
                </a:cubicBezTo>
                <a:cubicBezTo>
                  <a:pt x="25" y="64"/>
                  <a:pt x="22" y="62"/>
                  <a:pt x="20" y="59"/>
                </a:cubicBezTo>
                <a:cubicBezTo>
                  <a:pt x="19" y="59"/>
                  <a:pt x="19" y="59"/>
                  <a:pt x="19" y="59"/>
                </a:cubicBezTo>
                <a:cubicBezTo>
                  <a:pt x="18" y="59"/>
                  <a:pt x="18" y="59"/>
                  <a:pt x="18" y="59"/>
                </a:cubicBezTo>
                <a:cubicBezTo>
                  <a:pt x="16" y="60"/>
                  <a:pt x="15" y="61"/>
                  <a:pt x="14" y="61"/>
                </a:cubicBezTo>
                <a:cubicBezTo>
                  <a:pt x="12" y="59"/>
                  <a:pt x="10" y="56"/>
                  <a:pt x="9" y="53"/>
                </a:cubicBezTo>
                <a:cubicBezTo>
                  <a:pt x="10" y="53"/>
                  <a:pt x="12" y="52"/>
                  <a:pt x="13" y="51"/>
                </a:cubicBezTo>
                <a:cubicBezTo>
                  <a:pt x="14" y="51"/>
                  <a:pt x="14" y="50"/>
                  <a:pt x="14" y="49"/>
                </a:cubicBezTo>
                <a:cubicBezTo>
                  <a:pt x="12" y="46"/>
                  <a:pt x="12" y="43"/>
                  <a:pt x="12" y="39"/>
                </a:cubicBezTo>
                <a:cubicBezTo>
                  <a:pt x="12" y="39"/>
                  <a:pt x="12" y="38"/>
                  <a:pt x="12" y="38"/>
                </a:cubicBezTo>
                <a:cubicBezTo>
                  <a:pt x="12" y="37"/>
                  <a:pt x="11" y="36"/>
                  <a:pt x="11" y="36"/>
                </a:cubicBezTo>
                <a:cubicBezTo>
                  <a:pt x="9" y="36"/>
                  <a:pt x="7" y="35"/>
                  <a:pt x="6" y="35"/>
                </a:cubicBezTo>
                <a:cubicBezTo>
                  <a:pt x="6" y="32"/>
                  <a:pt x="7" y="29"/>
                  <a:pt x="8" y="26"/>
                </a:cubicBezTo>
                <a:cubicBezTo>
                  <a:pt x="10" y="26"/>
                  <a:pt x="11" y="27"/>
                  <a:pt x="13" y="27"/>
                </a:cubicBezTo>
                <a:cubicBezTo>
                  <a:pt x="13" y="27"/>
                  <a:pt x="13" y="27"/>
                  <a:pt x="13" y="27"/>
                </a:cubicBezTo>
                <a:cubicBezTo>
                  <a:pt x="14" y="27"/>
                  <a:pt x="14" y="27"/>
                  <a:pt x="15" y="26"/>
                </a:cubicBezTo>
                <a:cubicBezTo>
                  <a:pt x="16" y="25"/>
                  <a:pt x="17" y="23"/>
                  <a:pt x="18" y="21"/>
                </a:cubicBezTo>
                <a:cubicBezTo>
                  <a:pt x="18" y="21"/>
                  <a:pt x="18" y="21"/>
                  <a:pt x="18" y="21"/>
                </a:cubicBezTo>
                <a:cubicBezTo>
                  <a:pt x="19" y="20"/>
                  <a:pt x="20" y="18"/>
                  <a:pt x="21" y="17"/>
                </a:cubicBezTo>
                <a:cubicBezTo>
                  <a:pt x="22" y="17"/>
                  <a:pt x="22" y="16"/>
                  <a:pt x="22" y="15"/>
                </a:cubicBezTo>
                <a:cubicBezTo>
                  <a:pt x="21" y="14"/>
                  <a:pt x="20" y="12"/>
                  <a:pt x="19" y="11"/>
                </a:cubicBezTo>
                <a:cubicBezTo>
                  <a:pt x="22" y="9"/>
                  <a:pt x="24" y="7"/>
                  <a:pt x="27" y="6"/>
                </a:cubicBezTo>
                <a:cubicBezTo>
                  <a:pt x="28" y="8"/>
                  <a:pt x="29" y="9"/>
                  <a:pt x="30" y="10"/>
                </a:cubicBezTo>
                <a:cubicBezTo>
                  <a:pt x="30" y="11"/>
                  <a:pt x="31" y="11"/>
                  <a:pt x="31" y="11"/>
                </a:cubicBezTo>
                <a:cubicBezTo>
                  <a:pt x="31" y="11"/>
                  <a:pt x="31" y="11"/>
                  <a:pt x="32" y="11"/>
                </a:cubicBezTo>
                <a:cubicBezTo>
                  <a:pt x="35" y="10"/>
                  <a:pt x="38" y="9"/>
                  <a:pt x="42" y="9"/>
                </a:cubicBezTo>
                <a:cubicBezTo>
                  <a:pt x="42" y="9"/>
                  <a:pt x="42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moveTo>
                  <a:pt x="44" y="0"/>
                </a:moveTo>
                <a:cubicBezTo>
                  <a:pt x="44" y="0"/>
                  <a:pt x="43" y="1"/>
                  <a:pt x="43" y="1"/>
                </a:cubicBezTo>
                <a:cubicBezTo>
                  <a:pt x="43" y="3"/>
                  <a:pt x="42" y="5"/>
                  <a:pt x="42" y="6"/>
                </a:cubicBezTo>
                <a:cubicBezTo>
                  <a:pt x="42" y="6"/>
                  <a:pt x="42" y="6"/>
                  <a:pt x="42" y="6"/>
                </a:cubicBezTo>
                <a:cubicBezTo>
                  <a:pt x="38" y="6"/>
                  <a:pt x="35" y="7"/>
                  <a:pt x="32" y="8"/>
                </a:cubicBezTo>
                <a:cubicBezTo>
                  <a:pt x="31" y="6"/>
                  <a:pt x="30" y="5"/>
                  <a:pt x="29" y="4"/>
                </a:cubicBezTo>
                <a:cubicBezTo>
                  <a:pt x="29" y="3"/>
                  <a:pt x="28" y="3"/>
                  <a:pt x="28" y="3"/>
                </a:cubicBezTo>
                <a:cubicBezTo>
                  <a:pt x="28" y="3"/>
                  <a:pt x="27" y="3"/>
                  <a:pt x="27" y="3"/>
                </a:cubicBezTo>
                <a:cubicBezTo>
                  <a:pt x="23" y="5"/>
                  <a:pt x="20" y="7"/>
                  <a:pt x="16" y="10"/>
                </a:cubicBezTo>
                <a:cubicBezTo>
                  <a:pt x="16" y="10"/>
                  <a:pt x="16" y="10"/>
                  <a:pt x="16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5" y="13"/>
                  <a:pt x="15" y="15"/>
                  <a:pt x="14" y="17"/>
                </a:cubicBezTo>
                <a:cubicBezTo>
                  <a:pt x="13" y="17"/>
                  <a:pt x="13" y="18"/>
                  <a:pt x="14" y="18"/>
                </a:cubicBezTo>
                <a:cubicBezTo>
                  <a:pt x="14" y="19"/>
                  <a:pt x="15" y="19"/>
                  <a:pt x="15" y="20"/>
                </a:cubicBezTo>
                <a:cubicBezTo>
                  <a:pt x="14" y="21"/>
                  <a:pt x="13" y="23"/>
                  <a:pt x="13" y="24"/>
                </a:cubicBezTo>
                <a:cubicBezTo>
                  <a:pt x="11" y="24"/>
                  <a:pt x="9" y="23"/>
                  <a:pt x="8" y="23"/>
                </a:cubicBezTo>
                <a:cubicBezTo>
                  <a:pt x="7" y="23"/>
                  <a:pt x="7" y="23"/>
                  <a:pt x="7" y="23"/>
                </a:cubicBezTo>
                <a:cubicBezTo>
                  <a:pt x="7" y="23"/>
                  <a:pt x="6" y="23"/>
                  <a:pt x="6" y="24"/>
                </a:cubicBezTo>
                <a:cubicBezTo>
                  <a:pt x="6" y="25"/>
                  <a:pt x="6" y="25"/>
                  <a:pt x="6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3" y="29"/>
                  <a:pt x="1" y="38"/>
                  <a:pt x="0" y="43"/>
                </a:cubicBezTo>
                <a:cubicBezTo>
                  <a:pt x="0" y="43"/>
                  <a:pt x="1" y="44"/>
                  <a:pt x="2" y="44"/>
                </a:cubicBezTo>
                <a:cubicBezTo>
                  <a:pt x="3" y="45"/>
                  <a:pt x="5" y="45"/>
                  <a:pt x="7" y="45"/>
                </a:cubicBezTo>
                <a:cubicBezTo>
                  <a:pt x="7" y="46"/>
                  <a:pt x="7" y="46"/>
                  <a:pt x="7" y="46"/>
                </a:cubicBezTo>
                <a:cubicBezTo>
                  <a:pt x="7" y="47"/>
                  <a:pt x="7" y="49"/>
                  <a:pt x="7" y="51"/>
                </a:cubicBezTo>
                <a:cubicBezTo>
                  <a:pt x="6" y="52"/>
                  <a:pt x="6" y="52"/>
                  <a:pt x="6" y="52"/>
                </a:cubicBezTo>
                <a:cubicBezTo>
                  <a:pt x="6" y="52"/>
                  <a:pt x="5" y="52"/>
                  <a:pt x="5" y="53"/>
                </a:cubicBezTo>
                <a:cubicBezTo>
                  <a:pt x="5" y="55"/>
                  <a:pt x="4" y="57"/>
                  <a:pt x="3" y="59"/>
                </a:cubicBezTo>
                <a:cubicBezTo>
                  <a:pt x="3" y="59"/>
                  <a:pt x="3" y="59"/>
                  <a:pt x="3" y="59"/>
                </a:cubicBezTo>
                <a:cubicBezTo>
                  <a:pt x="3" y="59"/>
                  <a:pt x="3" y="59"/>
                  <a:pt x="3" y="59"/>
                </a:cubicBezTo>
                <a:cubicBezTo>
                  <a:pt x="3" y="60"/>
                  <a:pt x="3" y="61"/>
                  <a:pt x="4" y="61"/>
                </a:cubicBezTo>
                <a:cubicBezTo>
                  <a:pt x="5" y="64"/>
                  <a:pt x="7" y="68"/>
                  <a:pt x="9" y="70"/>
                </a:cubicBezTo>
                <a:cubicBezTo>
                  <a:pt x="9" y="71"/>
                  <a:pt x="10" y="71"/>
                  <a:pt x="10" y="71"/>
                </a:cubicBezTo>
                <a:cubicBezTo>
                  <a:pt x="10" y="71"/>
                  <a:pt x="11" y="71"/>
                  <a:pt x="11" y="71"/>
                </a:cubicBezTo>
                <a:cubicBezTo>
                  <a:pt x="11" y="71"/>
                  <a:pt x="11" y="71"/>
                  <a:pt x="12" y="71"/>
                </a:cubicBezTo>
                <a:cubicBezTo>
                  <a:pt x="13" y="70"/>
                  <a:pt x="14" y="70"/>
                  <a:pt x="16" y="69"/>
                </a:cubicBezTo>
                <a:cubicBezTo>
                  <a:pt x="18" y="71"/>
                  <a:pt x="20" y="73"/>
                  <a:pt x="23" y="74"/>
                </a:cubicBezTo>
                <a:cubicBezTo>
                  <a:pt x="23" y="76"/>
                  <a:pt x="23" y="78"/>
                  <a:pt x="23" y="80"/>
                </a:cubicBezTo>
                <a:cubicBezTo>
                  <a:pt x="23" y="81"/>
                  <a:pt x="23" y="81"/>
                  <a:pt x="24" y="81"/>
                </a:cubicBezTo>
                <a:cubicBezTo>
                  <a:pt x="28" y="83"/>
                  <a:pt x="32" y="84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7" y="85"/>
                  <a:pt x="38" y="84"/>
                  <a:pt x="38" y="83"/>
                </a:cubicBezTo>
                <a:cubicBezTo>
                  <a:pt x="38" y="82"/>
                  <a:pt x="39" y="80"/>
                  <a:pt x="40" y="78"/>
                </a:cubicBezTo>
                <a:cubicBezTo>
                  <a:pt x="40" y="78"/>
                  <a:pt x="40" y="78"/>
                  <a:pt x="40" y="78"/>
                </a:cubicBezTo>
                <a:cubicBezTo>
                  <a:pt x="41" y="78"/>
                  <a:pt x="41" y="78"/>
                  <a:pt x="41" y="78"/>
                </a:cubicBezTo>
                <a:cubicBezTo>
                  <a:pt x="44" y="78"/>
                  <a:pt x="46" y="78"/>
                  <a:pt x="49" y="77"/>
                </a:cubicBezTo>
                <a:cubicBezTo>
                  <a:pt x="50" y="78"/>
                  <a:pt x="51" y="80"/>
                  <a:pt x="52" y="81"/>
                </a:cubicBezTo>
                <a:cubicBezTo>
                  <a:pt x="52" y="82"/>
                  <a:pt x="53" y="82"/>
                  <a:pt x="53" y="82"/>
                </a:cubicBezTo>
                <a:cubicBezTo>
                  <a:pt x="53" y="82"/>
                  <a:pt x="54" y="82"/>
                  <a:pt x="54" y="82"/>
                </a:cubicBezTo>
                <a:cubicBezTo>
                  <a:pt x="58" y="80"/>
                  <a:pt x="61" y="78"/>
                  <a:pt x="65" y="75"/>
                </a:cubicBezTo>
                <a:cubicBezTo>
                  <a:pt x="65" y="75"/>
                  <a:pt x="65" y="75"/>
                  <a:pt x="65" y="75"/>
                </a:cubicBezTo>
                <a:cubicBezTo>
                  <a:pt x="66" y="72"/>
                  <a:pt x="66" y="71"/>
                  <a:pt x="67" y="68"/>
                </a:cubicBezTo>
                <a:cubicBezTo>
                  <a:pt x="67" y="68"/>
                  <a:pt x="67" y="68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7" y="67"/>
                  <a:pt x="67" y="67"/>
                  <a:pt x="67" y="67"/>
                </a:cubicBezTo>
                <a:cubicBezTo>
                  <a:pt x="67" y="67"/>
                  <a:pt x="67" y="67"/>
                  <a:pt x="67" y="67"/>
                </a:cubicBezTo>
                <a:cubicBezTo>
                  <a:pt x="67" y="66"/>
                  <a:pt x="66" y="65"/>
                  <a:pt x="66" y="64"/>
                </a:cubicBezTo>
                <a:cubicBezTo>
                  <a:pt x="67" y="63"/>
                  <a:pt x="68" y="62"/>
                  <a:pt x="69" y="62"/>
                </a:cubicBezTo>
                <a:cubicBezTo>
                  <a:pt x="69" y="61"/>
                  <a:pt x="69" y="61"/>
                  <a:pt x="69" y="61"/>
                </a:cubicBezTo>
                <a:cubicBezTo>
                  <a:pt x="70" y="61"/>
                  <a:pt x="70" y="61"/>
                  <a:pt x="70" y="61"/>
                </a:cubicBezTo>
                <a:cubicBezTo>
                  <a:pt x="70" y="61"/>
                  <a:pt x="70" y="61"/>
                  <a:pt x="70" y="61"/>
                </a:cubicBezTo>
                <a:cubicBezTo>
                  <a:pt x="71" y="61"/>
                  <a:pt x="72" y="61"/>
                  <a:pt x="73" y="62"/>
                </a:cubicBezTo>
                <a:cubicBezTo>
                  <a:pt x="73" y="62"/>
                  <a:pt x="74" y="62"/>
                  <a:pt x="74" y="62"/>
                </a:cubicBezTo>
                <a:cubicBezTo>
                  <a:pt x="74" y="62"/>
                  <a:pt x="75" y="61"/>
                  <a:pt x="75" y="61"/>
                </a:cubicBezTo>
                <a:cubicBezTo>
                  <a:pt x="76" y="59"/>
                  <a:pt x="77" y="57"/>
                  <a:pt x="77" y="54"/>
                </a:cubicBezTo>
                <a:cubicBezTo>
                  <a:pt x="79" y="50"/>
                  <a:pt x="80" y="46"/>
                  <a:pt x="80" y="42"/>
                </a:cubicBezTo>
                <a:cubicBezTo>
                  <a:pt x="80" y="41"/>
                  <a:pt x="80" y="41"/>
                  <a:pt x="79" y="40"/>
                </a:cubicBezTo>
                <a:cubicBezTo>
                  <a:pt x="78" y="40"/>
                  <a:pt x="76" y="40"/>
                  <a:pt x="74" y="39"/>
                </a:cubicBezTo>
                <a:cubicBezTo>
                  <a:pt x="74" y="39"/>
                  <a:pt x="74" y="39"/>
                  <a:pt x="74" y="39"/>
                </a:cubicBezTo>
                <a:cubicBezTo>
                  <a:pt x="74" y="37"/>
                  <a:pt x="74" y="35"/>
                  <a:pt x="74" y="33"/>
                </a:cubicBezTo>
                <a:cubicBezTo>
                  <a:pt x="75" y="33"/>
                  <a:pt x="75" y="33"/>
                  <a:pt x="75" y="33"/>
                </a:cubicBezTo>
                <a:cubicBezTo>
                  <a:pt x="75" y="33"/>
                  <a:pt x="76" y="32"/>
                  <a:pt x="76" y="32"/>
                </a:cubicBezTo>
                <a:cubicBezTo>
                  <a:pt x="76" y="30"/>
                  <a:pt x="77" y="28"/>
                  <a:pt x="77" y="27"/>
                </a:cubicBezTo>
                <a:cubicBezTo>
                  <a:pt x="78" y="26"/>
                  <a:pt x="78" y="26"/>
                  <a:pt x="78" y="26"/>
                </a:cubicBezTo>
                <a:cubicBezTo>
                  <a:pt x="78" y="25"/>
                  <a:pt x="78" y="25"/>
                  <a:pt x="78" y="24"/>
                </a:cubicBezTo>
                <a:cubicBezTo>
                  <a:pt x="78" y="24"/>
                  <a:pt x="78" y="24"/>
                  <a:pt x="78" y="24"/>
                </a:cubicBezTo>
                <a:cubicBezTo>
                  <a:pt x="77" y="24"/>
                  <a:pt x="77" y="24"/>
                  <a:pt x="77" y="24"/>
                </a:cubicBezTo>
                <a:cubicBezTo>
                  <a:pt x="77" y="23"/>
                  <a:pt x="77" y="22"/>
                  <a:pt x="76" y="21"/>
                </a:cubicBezTo>
                <a:cubicBezTo>
                  <a:pt x="76" y="21"/>
                  <a:pt x="75" y="19"/>
                  <a:pt x="74" y="17"/>
                </a:cubicBezTo>
                <a:cubicBezTo>
                  <a:pt x="73" y="16"/>
                  <a:pt x="73" y="16"/>
                  <a:pt x="72" y="15"/>
                </a:cubicBezTo>
                <a:cubicBezTo>
                  <a:pt x="71" y="14"/>
                  <a:pt x="71" y="14"/>
                  <a:pt x="71" y="14"/>
                </a:cubicBezTo>
                <a:cubicBezTo>
                  <a:pt x="71" y="13"/>
                  <a:pt x="71" y="13"/>
                  <a:pt x="71" y="13"/>
                </a:cubicBezTo>
                <a:cubicBezTo>
                  <a:pt x="71" y="13"/>
                  <a:pt x="71" y="13"/>
                  <a:pt x="70" y="13"/>
                </a:cubicBezTo>
                <a:cubicBezTo>
                  <a:pt x="69" y="13"/>
                  <a:pt x="69" y="13"/>
                  <a:pt x="69" y="13"/>
                </a:cubicBezTo>
                <a:cubicBezTo>
                  <a:pt x="69" y="13"/>
                  <a:pt x="69" y="13"/>
                  <a:pt x="69" y="13"/>
                </a:cubicBezTo>
                <a:cubicBezTo>
                  <a:pt x="68" y="14"/>
                  <a:pt x="66" y="15"/>
                  <a:pt x="65" y="16"/>
                </a:cubicBezTo>
                <a:cubicBezTo>
                  <a:pt x="62" y="14"/>
                  <a:pt x="60" y="12"/>
                  <a:pt x="57" y="10"/>
                </a:cubicBezTo>
                <a:cubicBezTo>
                  <a:pt x="57" y="8"/>
                  <a:pt x="57" y="7"/>
                  <a:pt x="58" y="5"/>
                </a:cubicBezTo>
                <a:cubicBezTo>
                  <a:pt x="58" y="4"/>
                  <a:pt x="58" y="4"/>
                  <a:pt x="57" y="3"/>
                </a:cubicBezTo>
                <a:cubicBezTo>
                  <a:pt x="53" y="2"/>
                  <a:pt x="49" y="1"/>
                  <a:pt x="44" y="0"/>
                </a:cubicBezTo>
                <a:cubicBezTo>
                  <a:pt x="44" y="0"/>
                  <a:pt x="44" y="0"/>
                  <a:pt x="44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1" name="CustomShape 17"/>
          <p:cNvSpPr/>
          <p:nvPr/>
        </p:nvSpPr>
        <p:spPr>
          <a:xfrm>
            <a:off x="2877120" y="3250440"/>
            <a:ext cx="126720" cy="121680"/>
          </a:xfrm>
          <a:custGeom>
            <a:avLst/>
            <a:gdLst/>
            <a:ahLst/>
            <a:rect l="l" t="t" r="r" b="b"/>
            <a:pathLst>
              <a:path w="125" h="120">
                <a:moveTo>
                  <a:pt x="63" y="116"/>
                </a:moveTo>
                <a:cubicBezTo>
                  <a:pt x="35" y="116"/>
                  <a:pt x="5" y="98"/>
                  <a:pt x="5" y="60"/>
                </a:cubicBezTo>
                <a:cubicBezTo>
                  <a:pt x="5" y="22"/>
                  <a:pt x="35" y="4"/>
                  <a:pt x="63" y="4"/>
                </a:cubicBezTo>
                <a:cubicBezTo>
                  <a:pt x="63" y="4"/>
                  <a:pt x="63" y="4"/>
                  <a:pt x="63" y="4"/>
                </a:cubicBezTo>
                <a:cubicBezTo>
                  <a:pt x="78" y="4"/>
                  <a:pt x="92" y="9"/>
                  <a:pt x="103" y="18"/>
                </a:cubicBezTo>
                <a:cubicBezTo>
                  <a:pt x="114" y="28"/>
                  <a:pt x="120" y="43"/>
                  <a:pt x="120" y="60"/>
                </a:cubicBezTo>
                <a:cubicBezTo>
                  <a:pt x="120" y="98"/>
                  <a:pt x="90" y="116"/>
                  <a:pt x="63" y="116"/>
                </a:cubicBezTo>
                <a:moveTo>
                  <a:pt x="63" y="0"/>
                </a:moveTo>
                <a:cubicBezTo>
                  <a:pt x="63" y="0"/>
                  <a:pt x="63" y="0"/>
                  <a:pt x="63" y="0"/>
                </a:cubicBezTo>
                <a:cubicBezTo>
                  <a:pt x="32" y="0"/>
                  <a:pt x="0" y="20"/>
                  <a:pt x="0" y="60"/>
                </a:cubicBezTo>
                <a:cubicBezTo>
                  <a:pt x="0" y="100"/>
                  <a:pt x="32" y="120"/>
                  <a:pt x="63" y="120"/>
                </a:cubicBezTo>
                <a:cubicBezTo>
                  <a:pt x="94" y="120"/>
                  <a:pt x="125" y="100"/>
                  <a:pt x="125" y="60"/>
                </a:cubicBezTo>
                <a:cubicBezTo>
                  <a:pt x="125" y="20"/>
                  <a:pt x="94" y="0"/>
                  <a:pt x="6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2" name="CustomShape 18"/>
          <p:cNvSpPr/>
          <p:nvPr/>
        </p:nvSpPr>
        <p:spPr>
          <a:xfrm>
            <a:off x="2860920" y="3233880"/>
            <a:ext cx="159480" cy="154080"/>
          </a:xfrm>
          <a:custGeom>
            <a:avLst/>
            <a:gdLst/>
            <a:ahLst/>
            <a:rect l="l" t="t" r="r" b="b"/>
            <a:pathLst>
              <a:path w="157" h="152">
                <a:moveTo>
                  <a:pt x="79" y="147"/>
                </a:moveTo>
                <a:cubicBezTo>
                  <a:pt x="42" y="147"/>
                  <a:pt x="5" y="124"/>
                  <a:pt x="5" y="76"/>
                </a:cubicBezTo>
                <a:cubicBezTo>
                  <a:pt x="5" y="28"/>
                  <a:pt x="42" y="4"/>
                  <a:pt x="79" y="4"/>
                </a:cubicBezTo>
                <a:cubicBezTo>
                  <a:pt x="116" y="4"/>
                  <a:pt x="153" y="28"/>
                  <a:pt x="153" y="76"/>
                </a:cubicBezTo>
                <a:cubicBezTo>
                  <a:pt x="153" y="124"/>
                  <a:pt x="116" y="147"/>
                  <a:pt x="79" y="147"/>
                </a:cubicBezTo>
                <a:moveTo>
                  <a:pt x="79" y="0"/>
                </a:moveTo>
                <a:cubicBezTo>
                  <a:pt x="58" y="0"/>
                  <a:pt x="39" y="7"/>
                  <a:pt x="25" y="19"/>
                </a:cubicBezTo>
                <a:cubicBezTo>
                  <a:pt x="9" y="33"/>
                  <a:pt x="0" y="53"/>
                  <a:pt x="0" y="76"/>
                </a:cubicBezTo>
                <a:cubicBezTo>
                  <a:pt x="0" y="99"/>
                  <a:pt x="9" y="119"/>
                  <a:pt x="25" y="133"/>
                </a:cubicBezTo>
                <a:cubicBezTo>
                  <a:pt x="39" y="145"/>
                  <a:pt x="58" y="152"/>
                  <a:pt x="79" y="152"/>
                </a:cubicBezTo>
                <a:cubicBezTo>
                  <a:pt x="99" y="152"/>
                  <a:pt x="118" y="145"/>
                  <a:pt x="132" y="133"/>
                </a:cubicBezTo>
                <a:cubicBezTo>
                  <a:pt x="148" y="119"/>
                  <a:pt x="157" y="99"/>
                  <a:pt x="157" y="76"/>
                </a:cubicBezTo>
                <a:cubicBezTo>
                  <a:pt x="157" y="53"/>
                  <a:pt x="148" y="33"/>
                  <a:pt x="132" y="19"/>
                </a:cubicBezTo>
                <a:cubicBezTo>
                  <a:pt x="118" y="7"/>
                  <a:pt x="99" y="0"/>
                  <a:pt x="79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3" name="CustomShape 19"/>
          <p:cNvSpPr/>
          <p:nvPr/>
        </p:nvSpPr>
        <p:spPr>
          <a:xfrm>
            <a:off x="2935080" y="3260520"/>
            <a:ext cx="6480" cy="12960"/>
          </a:xfrm>
          <a:custGeom>
            <a:avLst/>
            <a:gdLst/>
            <a:ahLst/>
            <a:rect l="l" t="t" r="r" b="b"/>
            <a:pathLst>
              <a:path w="7" h="13">
                <a:moveTo>
                  <a:pt x="4" y="0"/>
                </a:moveTo>
                <a:cubicBezTo>
                  <a:pt x="3" y="0"/>
                  <a:pt x="2" y="0"/>
                  <a:pt x="1" y="1"/>
                </a:cubicBezTo>
                <a:cubicBezTo>
                  <a:pt x="0" y="2"/>
                  <a:pt x="0" y="9"/>
                  <a:pt x="2" y="12"/>
                </a:cubicBezTo>
                <a:cubicBezTo>
                  <a:pt x="2" y="12"/>
                  <a:pt x="2" y="13"/>
                  <a:pt x="3" y="13"/>
                </a:cubicBezTo>
                <a:cubicBezTo>
                  <a:pt x="4" y="13"/>
                  <a:pt x="4" y="13"/>
                  <a:pt x="4" y="13"/>
                </a:cubicBezTo>
                <a:cubicBezTo>
                  <a:pt x="5" y="13"/>
                  <a:pt x="6" y="12"/>
                  <a:pt x="6" y="10"/>
                </a:cubicBezTo>
                <a:cubicBezTo>
                  <a:pt x="7" y="8"/>
                  <a:pt x="7" y="5"/>
                  <a:pt x="6" y="3"/>
                </a:cubicBezTo>
                <a:cubicBezTo>
                  <a:pt x="6" y="2"/>
                  <a:pt x="6" y="1"/>
                  <a:pt x="5" y="0"/>
                </a:cubicBezTo>
                <a:cubicBezTo>
                  <a:pt x="5" y="0"/>
                  <a:pt x="4" y="0"/>
                  <a:pt x="4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4" name="CustomShape 20"/>
          <p:cNvSpPr/>
          <p:nvPr/>
        </p:nvSpPr>
        <p:spPr>
          <a:xfrm>
            <a:off x="2935080" y="3346200"/>
            <a:ext cx="6480" cy="16920"/>
          </a:xfrm>
          <a:custGeom>
            <a:avLst/>
            <a:gdLst/>
            <a:ahLst/>
            <a:rect l="l" t="t" r="r" b="b"/>
            <a:pathLst>
              <a:path w="7" h="17">
                <a:moveTo>
                  <a:pt x="3" y="0"/>
                </a:moveTo>
                <a:cubicBezTo>
                  <a:pt x="2" y="0"/>
                  <a:pt x="1" y="1"/>
                  <a:pt x="1" y="2"/>
                </a:cubicBezTo>
                <a:cubicBezTo>
                  <a:pt x="0" y="5"/>
                  <a:pt x="0" y="11"/>
                  <a:pt x="1" y="14"/>
                </a:cubicBezTo>
                <a:cubicBezTo>
                  <a:pt x="1" y="14"/>
                  <a:pt x="1" y="16"/>
                  <a:pt x="2" y="16"/>
                </a:cubicBezTo>
                <a:cubicBezTo>
                  <a:pt x="2" y="17"/>
                  <a:pt x="3" y="17"/>
                  <a:pt x="4" y="17"/>
                </a:cubicBezTo>
                <a:cubicBezTo>
                  <a:pt x="4" y="17"/>
                  <a:pt x="5" y="17"/>
                  <a:pt x="6" y="16"/>
                </a:cubicBezTo>
                <a:cubicBezTo>
                  <a:pt x="7" y="15"/>
                  <a:pt x="7" y="3"/>
                  <a:pt x="5" y="1"/>
                </a:cubicBezTo>
                <a:cubicBezTo>
                  <a:pt x="5" y="1"/>
                  <a:pt x="5" y="0"/>
                  <a:pt x="4" y="0"/>
                </a:cubicBezTo>
                <a:cubicBezTo>
                  <a:pt x="3" y="0"/>
                  <a:pt x="3" y="0"/>
                  <a:pt x="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5" name="CustomShape 21"/>
          <p:cNvSpPr/>
          <p:nvPr/>
        </p:nvSpPr>
        <p:spPr>
          <a:xfrm>
            <a:off x="2887200" y="3308400"/>
            <a:ext cx="18000" cy="6840"/>
          </a:xfrm>
          <a:custGeom>
            <a:avLst/>
            <a:gdLst/>
            <a:ahLst/>
            <a:rect l="l" t="t" r="r" b="b"/>
            <a:pathLst>
              <a:path w="18" h="7">
                <a:moveTo>
                  <a:pt x="9" y="0"/>
                </a:moveTo>
                <a:cubicBezTo>
                  <a:pt x="6" y="0"/>
                  <a:pt x="4" y="0"/>
                  <a:pt x="3" y="1"/>
                </a:cubicBezTo>
                <a:cubicBezTo>
                  <a:pt x="3" y="1"/>
                  <a:pt x="1" y="1"/>
                  <a:pt x="1" y="2"/>
                </a:cubicBezTo>
                <a:cubicBezTo>
                  <a:pt x="0" y="3"/>
                  <a:pt x="0" y="5"/>
                  <a:pt x="1" y="6"/>
                </a:cubicBezTo>
                <a:cubicBezTo>
                  <a:pt x="1" y="6"/>
                  <a:pt x="2" y="7"/>
                  <a:pt x="8" y="7"/>
                </a:cubicBezTo>
                <a:cubicBezTo>
                  <a:pt x="10" y="7"/>
                  <a:pt x="15" y="6"/>
                  <a:pt x="16" y="5"/>
                </a:cubicBezTo>
                <a:cubicBezTo>
                  <a:pt x="16" y="5"/>
                  <a:pt x="17" y="5"/>
                  <a:pt x="17" y="4"/>
                </a:cubicBezTo>
                <a:cubicBezTo>
                  <a:pt x="18" y="3"/>
                  <a:pt x="17" y="3"/>
                  <a:pt x="17" y="2"/>
                </a:cubicBezTo>
                <a:cubicBezTo>
                  <a:pt x="17" y="1"/>
                  <a:pt x="15" y="1"/>
                  <a:pt x="15" y="1"/>
                </a:cubicBezTo>
                <a:cubicBezTo>
                  <a:pt x="13" y="0"/>
                  <a:pt x="11" y="0"/>
                  <a:pt x="9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6" name="CustomShape 22"/>
          <p:cNvSpPr/>
          <p:nvPr/>
        </p:nvSpPr>
        <p:spPr>
          <a:xfrm>
            <a:off x="2972520" y="3308400"/>
            <a:ext cx="17280" cy="6840"/>
          </a:xfrm>
          <a:custGeom>
            <a:avLst/>
            <a:gdLst/>
            <a:ahLst/>
            <a:rect l="l" t="t" r="r" b="b"/>
            <a:pathLst>
              <a:path w="17" h="7">
                <a:moveTo>
                  <a:pt x="9" y="0"/>
                </a:moveTo>
                <a:cubicBezTo>
                  <a:pt x="7" y="0"/>
                  <a:pt x="3" y="0"/>
                  <a:pt x="1" y="2"/>
                </a:cubicBezTo>
                <a:cubicBezTo>
                  <a:pt x="1" y="2"/>
                  <a:pt x="0" y="2"/>
                  <a:pt x="0" y="3"/>
                </a:cubicBezTo>
                <a:cubicBezTo>
                  <a:pt x="0" y="4"/>
                  <a:pt x="0" y="4"/>
                  <a:pt x="0" y="5"/>
                </a:cubicBezTo>
                <a:cubicBezTo>
                  <a:pt x="1" y="6"/>
                  <a:pt x="2" y="6"/>
                  <a:pt x="2" y="6"/>
                </a:cubicBezTo>
                <a:cubicBezTo>
                  <a:pt x="4" y="6"/>
                  <a:pt x="6" y="7"/>
                  <a:pt x="9" y="7"/>
                </a:cubicBezTo>
                <a:cubicBezTo>
                  <a:pt x="11" y="7"/>
                  <a:pt x="13" y="7"/>
                  <a:pt x="14" y="6"/>
                </a:cubicBezTo>
                <a:cubicBezTo>
                  <a:pt x="15" y="6"/>
                  <a:pt x="16" y="6"/>
                  <a:pt x="17" y="5"/>
                </a:cubicBezTo>
                <a:cubicBezTo>
                  <a:pt x="17" y="4"/>
                  <a:pt x="17" y="2"/>
                  <a:pt x="16" y="1"/>
                </a:cubicBezTo>
                <a:cubicBezTo>
                  <a:pt x="16" y="1"/>
                  <a:pt x="15" y="0"/>
                  <a:pt x="9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7" name="CustomShape 23"/>
          <p:cNvSpPr/>
          <p:nvPr/>
        </p:nvSpPr>
        <p:spPr>
          <a:xfrm>
            <a:off x="2895480" y="3331800"/>
            <a:ext cx="9000" cy="7920"/>
          </a:xfrm>
          <a:custGeom>
            <a:avLst/>
            <a:gdLst/>
            <a:ahLst/>
            <a:rect l="l" t="t" r="r" b="b"/>
            <a:pathLst>
              <a:path w="9" h="8">
                <a:moveTo>
                  <a:pt x="7" y="0"/>
                </a:moveTo>
                <a:cubicBezTo>
                  <a:pt x="7" y="0"/>
                  <a:pt x="6" y="0"/>
                  <a:pt x="6" y="1"/>
                </a:cubicBezTo>
                <a:cubicBezTo>
                  <a:pt x="5" y="2"/>
                  <a:pt x="3" y="4"/>
                  <a:pt x="1" y="5"/>
                </a:cubicBezTo>
                <a:cubicBezTo>
                  <a:pt x="1" y="5"/>
                  <a:pt x="0" y="6"/>
                  <a:pt x="1" y="7"/>
                </a:cubicBezTo>
                <a:cubicBezTo>
                  <a:pt x="1" y="8"/>
                  <a:pt x="2" y="8"/>
                  <a:pt x="2" y="8"/>
                </a:cubicBezTo>
                <a:cubicBezTo>
                  <a:pt x="2" y="8"/>
                  <a:pt x="3" y="8"/>
                  <a:pt x="3" y="8"/>
                </a:cubicBezTo>
                <a:cubicBezTo>
                  <a:pt x="5" y="7"/>
                  <a:pt x="7" y="5"/>
                  <a:pt x="9" y="2"/>
                </a:cubicBezTo>
                <a:cubicBezTo>
                  <a:pt x="9" y="2"/>
                  <a:pt x="9" y="1"/>
                  <a:pt x="8" y="0"/>
                </a:cubicBezTo>
                <a:cubicBezTo>
                  <a:pt x="8" y="0"/>
                  <a:pt x="7" y="0"/>
                  <a:pt x="7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8" name="CustomShape 24"/>
          <p:cNvSpPr/>
          <p:nvPr/>
        </p:nvSpPr>
        <p:spPr>
          <a:xfrm>
            <a:off x="2914560" y="3346920"/>
            <a:ext cx="6840" cy="7920"/>
          </a:xfrm>
          <a:custGeom>
            <a:avLst/>
            <a:gdLst/>
            <a:ahLst/>
            <a:rect l="l" t="t" r="r" b="b"/>
            <a:pathLst>
              <a:path w="7" h="8">
                <a:moveTo>
                  <a:pt x="5" y="0"/>
                </a:moveTo>
                <a:cubicBezTo>
                  <a:pt x="5" y="0"/>
                  <a:pt x="4" y="1"/>
                  <a:pt x="4" y="1"/>
                </a:cubicBezTo>
                <a:cubicBezTo>
                  <a:pt x="2" y="3"/>
                  <a:pt x="2" y="4"/>
                  <a:pt x="1" y="6"/>
                </a:cubicBezTo>
                <a:cubicBezTo>
                  <a:pt x="0" y="7"/>
                  <a:pt x="0" y="8"/>
                  <a:pt x="1" y="8"/>
                </a:cubicBezTo>
                <a:cubicBezTo>
                  <a:pt x="1" y="8"/>
                  <a:pt x="2" y="8"/>
                  <a:pt x="2" y="8"/>
                </a:cubicBezTo>
                <a:cubicBezTo>
                  <a:pt x="2" y="8"/>
                  <a:pt x="3" y="8"/>
                  <a:pt x="3" y="8"/>
                </a:cubicBezTo>
                <a:cubicBezTo>
                  <a:pt x="5" y="6"/>
                  <a:pt x="5" y="5"/>
                  <a:pt x="6" y="3"/>
                </a:cubicBezTo>
                <a:cubicBezTo>
                  <a:pt x="7" y="2"/>
                  <a:pt x="7" y="1"/>
                  <a:pt x="6" y="1"/>
                </a:cubicBezTo>
                <a:cubicBezTo>
                  <a:pt x="6" y="0"/>
                  <a:pt x="5" y="0"/>
                  <a:pt x="5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9" name="CustomShape 25"/>
          <p:cNvSpPr/>
          <p:nvPr/>
        </p:nvSpPr>
        <p:spPr>
          <a:xfrm>
            <a:off x="2957760" y="3348360"/>
            <a:ext cx="7920" cy="5760"/>
          </a:xfrm>
          <a:custGeom>
            <a:avLst/>
            <a:gdLst/>
            <a:ahLst/>
            <a:rect l="l" t="t" r="r" b="b"/>
            <a:pathLst>
              <a:path w="8" h="6">
                <a:moveTo>
                  <a:pt x="2" y="0"/>
                </a:moveTo>
                <a:cubicBezTo>
                  <a:pt x="2" y="0"/>
                  <a:pt x="2" y="0"/>
                  <a:pt x="1" y="0"/>
                </a:cubicBezTo>
                <a:cubicBezTo>
                  <a:pt x="1" y="1"/>
                  <a:pt x="0" y="2"/>
                  <a:pt x="1" y="2"/>
                </a:cubicBezTo>
                <a:cubicBezTo>
                  <a:pt x="2" y="3"/>
                  <a:pt x="2" y="4"/>
                  <a:pt x="3" y="5"/>
                </a:cubicBezTo>
                <a:cubicBezTo>
                  <a:pt x="3" y="5"/>
                  <a:pt x="4" y="6"/>
                  <a:pt x="5" y="6"/>
                </a:cubicBezTo>
                <a:cubicBezTo>
                  <a:pt x="5" y="6"/>
                  <a:pt x="6" y="6"/>
                  <a:pt x="6" y="6"/>
                </a:cubicBezTo>
                <a:cubicBezTo>
                  <a:pt x="6" y="6"/>
                  <a:pt x="7" y="6"/>
                  <a:pt x="7" y="5"/>
                </a:cubicBezTo>
                <a:cubicBezTo>
                  <a:pt x="8" y="5"/>
                  <a:pt x="7" y="4"/>
                  <a:pt x="7" y="3"/>
                </a:cubicBezTo>
                <a:cubicBezTo>
                  <a:pt x="6" y="3"/>
                  <a:pt x="5" y="2"/>
                  <a:pt x="5" y="2"/>
                </a:cubicBezTo>
                <a:cubicBezTo>
                  <a:pt x="5" y="2"/>
                  <a:pt x="4" y="1"/>
                  <a:pt x="4" y="0"/>
                </a:cubicBezTo>
                <a:cubicBezTo>
                  <a:pt x="3" y="0"/>
                  <a:pt x="3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0" name="CustomShape 26"/>
          <p:cNvSpPr/>
          <p:nvPr/>
        </p:nvSpPr>
        <p:spPr>
          <a:xfrm>
            <a:off x="2974680" y="3331800"/>
            <a:ext cx="8640" cy="5760"/>
          </a:xfrm>
          <a:custGeom>
            <a:avLst/>
            <a:gdLst/>
            <a:ahLst/>
            <a:rect l="l" t="t" r="r" b="b"/>
            <a:pathLst>
              <a:path w="9" h="6">
                <a:moveTo>
                  <a:pt x="2" y="0"/>
                </a:moveTo>
                <a:cubicBezTo>
                  <a:pt x="2" y="0"/>
                  <a:pt x="1" y="0"/>
                  <a:pt x="1" y="0"/>
                </a:cubicBezTo>
                <a:cubicBezTo>
                  <a:pt x="0" y="1"/>
                  <a:pt x="1" y="2"/>
                  <a:pt x="1" y="3"/>
                </a:cubicBezTo>
                <a:cubicBezTo>
                  <a:pt x="3" y="3"/>
                  <a:pt x="3" y="4"/>
                  <a:pt x="4" y="4"/>
                </a:cubicBezTo>
                <a:cubicBezTo>
                  <a:pt x="4" y="5"/>
                  <a:pt x="5" y="5"/>
                  <a:pt x="7" y="6"/>
                </a:cubicBezTo>
                <a:cubicBezTo>
                  <a:pt x="7" y="6"/>
                  <a:pt x="7" y="6"/>
                  <a:pt x="8" y="6"/>
                </a:cubicBezTo>
                <a:cubicBezTo>
                  <a:pt x="8" y="6"/>
                  <a:pt x="9" y="6"/>
                  <a:pt x="9" y="5"/>
                </a:cubicBezTo>
                <a:cubicBezTo>
                  <a:pt x="9" y="5"/>
                  <a:pt x="9" y="4"/>
                  <a:pt x="8" y="3"/>
                </a:cubicBezTo>
                <a:cubicBezTo>
                  <a:pt x="7" y="2"/>
                  <a:pt x="6" y="2"/>
                  <a:pt x="6" y="2"/>
                </a:cubicBezTo>
                <a:cubicBezTo>
                  <a:pt x="5" y="1"/>
                  <a:pt x="5" y="1"/>
                  <a:pt x="3" y="0"/>
                </a:cubicBezTo>
                <a:cubicBezTo>
                  <a:pt x="3" y="0"/>
                  <a:pt x="2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1" name="CustomShape 27"/>
          <p:cNvSpPr/>
          <p:nvPr/>
        </p:nvSpPr>
        <p:spPr>
          <a:xfrm>
            <a:off x="2892240" y="3287160"/>
            <a:ext cx="10800" cy="6480"/>
          </a:xfrm>
          <a:custGeom>
            <a:avLst/>
            <a:gdLst/>
            <a:ahLst/>
            <a:rect l="l" t="t" r="r" b="b"/>
            <a:pathLst>
              <a:path w="11" h="7">
                <a:moveTo>
                  <a:pt x="1" y="0"/>
                </a:moveTo>
                <a:cubicBezTo>
                  <a:pt x="1" y="0"/>
                  <a:pt x="0" y="0"/>
                  <a:pt x="0" y="1"/>
                </a:cubicBezTo>
                <a:cubicBezTo>
                  <a:pt x="0" y="1"/>
                  <a:pt x="0" y="2"/>
                  <a:pt x="0" y="3"/>
                </a:cubicBezTo>
                <a:cubicBezTo>
                  <a:pt x="2" y="4"/>
                  <a:pt x="3" y="4"/>
                  <a:pt x="4" y="5"/>
                </a:cubicBezTo>
                <a:cubicBezTo>
                  <a:pt x="5" y="6"/>
                  <a:pt x="7" y="6"/>
                  <a:pt x="8" y="7"/>
                </a:cubicBezTo>
                <a:cubicBezTo>
                  <a:pt x="8" y="7"/>
                  <a:pt x="9" y="7"/>
                  <a:pt x="9" y="7"/>
                </a:cubicBezTo>
                <a:cubicBezTo>
                  <a:pt x="9" y="7"/>
                  <a:pt x="10" y="7"/>
                  <a:pt x="10" y="6"/>
                </a:cubicBezTo>
                <a:cubicBezTo>
                  <a:pt x="11" y="6"/>
                  <a:pt x="11" y="5"/>
                  <a:pt x="10" y="4"/>
                </a:cubicBezTo>
                <a:cubicBezTo>
                  <a:pt x="8" y="3"/>
                  <a:pt x="7" y="3"/>
                  <a:pt x="5" y="2"/>
                </a:cubicBezTo>
                <a:cubicBezTo>
                  <a:pt x="4" y="1"/>
                  <a:pt x="3" y="1"/>
                  <a:pt x="2" y="0"/>
                </a:cubicBezTo>
                <a:cubicBezTo>
                  <a:pt x="2" y="0"/>
                  <a:pt x="2" y="0"/>
                  <a:pt x="1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2" name="CustomShape 28"/>
          <p:cNvSpPr/>
          <p:nvPr/>
        </p:nvSpPr>
        <p:spPr>
          <a:xfrm>
            <a:off x="2957760" y="3264480"/>
            <a:ext cx="7920" cy="9000"/>
          </a:xfrm>
          <a:custGeom>
            <a:avLst/>
            <a:gdLst/>
            <a:ahLst/>
            <a:rect l="l" t="t" r="r" b="b"/>
            <a:pathLst>
              <a:path w="8" h="9">
                <a:moveTo>
                  <a:pt x="6" y="0"/>
                </a:moveTo>
                <a:cubicBezTo>
                  <a:pt x="5" y="0"/>
                  <a:pt x="5" y="0"/>
                  <a:pt x="5" y="1"/>
                </a:cubicBezTo>
                <a:cubicBezTo>
                  <a:pt x="4" y="2"/>
                  <a:pt x="3" y="3"/>
                  <a:pt x="3" y="3"/>
                </a:cubicBezTo>
                <a:cubicBezTo>
                  <a:pt x="2" y="4"/>
                  <a:pt x="1" y="5"/>
                  <a:pt x="0" y="7"/>
                </a:cubicBezTo>
                <a:cubicBezTo>
                  <a:pt x="0" y="7"/>
                  <a:pt x="0" y="8"/>
                  <a:pt x="1" y="9"/>
                </a:cubicBezTo>
                <a:cubicBezTo>
                  <a:pt x="1" y="9"/>
                  <a:pt x="1" y="9"/>
                  <a:pt x="2" y="9"/>
                </a:cubicBezTo>
                <a:cubicBezTo>
                  <a:pt x="2" y="9"/>
                  <a:pt x="3" y="9"/>
                  <a:pt x="3" y="8"/>
                </a:cubicBezTo>
                <a:cubicBezTo>
                  <a:pt x="4" y="7"/>
                  <a:pt x="4" y="6"/>
                  <a:pt x="5" y="6"/>
                </a:cubicBezTo>
                <a:cubicBezTo>
                  <a:pt x="6" y="5"/>
                  <a:pt x="6" y="4"/>
                  <a:pt x="7" y="2"/>
                </a:cubicBezTo>
                <a:cubicBezTo>
                  <a:pt x="8" y="2"/>
                  <a:pt x="8" y="1"/>
                  <a:pt x="7" y="0"/>
                </a:cubicBezTo>
                <a:cubicBezTo>
                  <a:pt x="7" y="0"/>
                  <a:pt x="6" y="0"/>
                  <a:pt x="6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3" name="CustomShape 29"/>
          <p:cNvSpPr/>
          <p:nvPr/>
        </p:nvSpPr>
        <p:spPr>
          <a:xfrm>
            <a:off x="2974680" y="3277800"/>
            <a:ext cx="7920" cy="7920"/>
          </a:xfrm>
          <a:custGeom>
            <a:avLst/>
            <a:gdLst/>
            <a:ahLst/>
            <a:rect l="l" t="t" r="r" b="b"/>
            <a:pathLst>
              <a:path w="8" h="8">
                <a:moveTo>
                  <a:pt x="7" y="0"/>
                </a:moveTo>
                <a:cubicBezTo>
                  <a:pt x="6" y="0"/>
                  <a:pt x="5" y="1"/>
                  <a:pt x="5" y="1"/>
                </a:cubicBezTo>
                <a:cubicBezTo>
                  <a:pt x="4" y="3"/>
                  <a:pt x="3" y="4"/>
                  <a:pt x="2" y="5"/>
                </a:cubicBezTo>
                <a:cubicBezTo>
                  <a:pt x="1" y="5"/>
                  <a:pt x="0" y="6"/>
                  <a:pt x="1" y="7"/>
                </a:cubicBezTo>
                <a:cubicBezTo>
                  <a:pt x="1" y="8"/>
                  <a:pt x="2" y="8"/>
                  <a:pt x="2" y="8"/>
                </a:cubicBezTo>
                <a:cubicBezTo>
                  <a:pt x="3" y="8"/>
                  <a:pt x="3" y="8"/>
                  <a:pt x="3" y="8"/>
                </a:cubicBezTo>
                <a:cubicBezTo>
                  <a:pt x="5" y="6"/>
                  <a:pt x="7" y="5"/>
                  <a:pt x="8" y="3"/>
                </a:cubicBezTo>
                <a:cubicBezTo>
                  <a:pt x="8" y="2"/>
                  <a:pt x="8" y="1"/>
                  <a:pt x="7" y="1"/>
                </a:cubicBezTo>
                <a:cubicBezTo>
                  <a:pt x="7" y="0"/>
                  <a:pt x="7" y="0"/>
                  <a:pt x="7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4" name="CustomShape 30"/>
          <p:cNvSpPr/>
          <p:nvPr/>
        </p:nvSpPr>
        <p:spPr>
          <a:xfrm>
            <a:off x="2909880" y="3271680"/>
            <a:ext cx="67320" cy="49320"/>
          </a:xfrm>
          <a:custGeom>
            <a:avLst/>
            <a:gdLst/>
            <a:ahLst/>
            <a:rect l="l" t="t" r="r" b="b"/>
            <a:pathLst>
              <a:path w="67" h="49">
                <a:moveTo>
                  <a:pt x="30" y="43"/>
                </a:moveTo>
                <a:cubicBezTo>
                  <a:pt x="29" y="43"/>
                  <a:pt x="28" y="43"/>
                  <a:pt x="27" y="41"/>
                </a:cubicBezTo>
                <a:cubicBezTo>
                  <a:pt x="26" y="40"/>
                  <a:pt x="28" y="37"/>
                  <a:pt x="30" y="37"/>
                </a:cubicBezTo>
                <a:cubicBezTo>
                  <a:pt x="30" y="37"/>
                  <a:pt x="30" y="37"/>
                  <a:pt x="30" y="37"/>
                </a:cubicBezTo>
                <a:cubicBezTo>
                  <a:pt x="31" y="37"/>
                  <a:pt x="33" y="38"/>
                  <a:pt x="33" y="39"/>
                </a:cubicBezTo>
                <a:cubicBezTo>
                  <a:pt x="34" y="40"/>
                  <a:pt x="33" y="42"/>
                  <a:pt x="32" y="42"/>
                </a:cubicBezTo>
                <a:cubicBezTo>
                  <a:pt x="32" y="43"/>
                  <a:pt x="31" y="43"/>
                  <a:pt x="30" y="43"/>
                </a:cubicBezTo>
                <a:moveTo>
                  <a:pt x="4" y="0"/>
                </a:moveTo>
                <a:cubicBezTo>
                  <a:pt x="4" y="0"/>
                  <a:pt x="3" y="0"/>
                  <a:pt x="3" y="0"/>
                </a:cubicBezTo>
                <a:cubicBezTo>
                  <a:pt x="0" y="2"/>
                  <a:pt x="6" y="11"/>
                  <a:pt x="6" y="11"/>
                </a:cubicBezTo>
                <a:cubicBezTo>
                  <a:pt x="13" y="23"/>
                  <a:pt x="24" y="45"/>
                  <a:pt x="28" y="48"/>
                </a:cubicBezTo>
                <a:cubicBezTo>
                  <a:pt x="28" y="48"/>
                  <a:pt x="29" y="49"/>
                  <a:pt x="29" y="49"/>
                </a:cubicBezTo>
                <a:cubicBezTo>
                  <a:pt x="35" y="49"/>
                  <a:pt x="65" y="25"/>
                  <a:pt x="65" y="25"/>
                </a:cubicBezTo>
                <a:cubicBezTo>
                  <a:pt x="67" y="20"/>
                  <a:pt x="62" y="19"/>
                  <a:pt x="60" y="19"/>
                </a:cubicBezTo>
                <a:cubicBezTo>
                  <a:pt x="60" y="19"/>
                  <a:pt x="37" y="32"/>
                  <a:pt x="32" y="34"/>
                </a:cubicBezTo>
                <a:cubicBezTo>
                  <a:pt x="28" y="32"/>
                  <a:pt x="17" y="14"/>
                  <a:pt x="11" y="6"/>
                </a:cubicBezTo>
                <a:cubicBezTo>
                  <a:pt x="11" y="6"/>
                  <a:pt x="6" y="0"/>
                  <a:pt x="4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5" name="CustomShape 31"/>
          <p:cNvSpPr/>
          <p:nvPr/>
        </p:nvSpPr>
        <p:spPr>
          <a:xfrm>
            <a:off x="2745000" y="2545920"/>
            <a:ext cx="188640" cy="192960"/>
          </a:xfrm>
          <a:custGeom>
            <a:avLst/>
            <a:gdLst/>
            <a:ahLst/>
            <a:rect l="l" t="t" r="r" b="b"/>
            <a:pathLst>
              <a:path w="186" h="190">
                <a:moveTo>
                  <a:pt x="112" y="184"/>
                </a:moveTo>
                <a:cubicBezTo>
                  <a:pt x="112" y="183"/>
                  <a:pt x="112" y="183"/>
                  <a:pt x="112" y="182"/>
                </a:cubicBezTo>
                <a:cubicBezTo>
                  <a:pt x="112" y="183"/>
                  <a:pt x="112" y="183"/>
                  <a:pt x="112" y="183"/>
                </a:cubicBezTo>
                <a:cubicBezTo>
                  <a:pt x="112" y="184"/>
                  <a:pt x="112" y="184"/>
                  <a:pt x="112" y="184"/>
                </a:cubicBezTo>
                <a:cubicBezTo>
                  <a:pt x="112" y="184"/>
                  <a:pt x="112" y="184"/>
                  <a:pt x="112" y="184"/>
                </a:cubicBezTo>
                <a:moveTo>
                  <a:pt x="124" y="178"/>
                </a:moveTo>
                <a:cubicBezTo>
                  <a:pt x="124" y="177"/>
                  <a:pt x="123" y="177"/>
                  <a:pt x="123" y="176"/>
                </a:cubicBezTo>
                <a:cubicBezTo>
                  <a:pt x="123" y="175"/>
                  <a:pt x="124" y="175"/>
                  <a:pt x="124" y="174"/>
                </a:cubicBezTo>
                <a:cubicBezTo>
                  <a:pt x="124" y="175"/>
                  <a:pt x="124" y="176"/>
                  <a:pt x="124" y="178"/>
                </a:cubicBezTo>
                <a:moveTo>
                  <a:pt x="91" y="167"/>
                </a:moveTo>
                <a:cubicBezTo>
                  <a:pt x="92" y="167"/>
                  <a:pt x="92" y="167"/>
                  <a:pt x="92" y="167"/>
                </a:cubicBezTo>
                <a:cubicBezTo>
                  <a:pt x="94" y="167"/>
                  <a:pt x="96" y="167"/>
                  <a:pt x="98" y="167"/>
                </a:cubicBezTo>
                <a:cubicBezTo>
                  <a:pt x="95" y="173"/>
                  <a:pt x="92" y="180"/>
                  <a:pt x="90" y="186"/>
                </a:cubicBezTo>
                <a:cubicBezTo>
                  <a:pt x="89" y="186"/>
                  <a:pt x="89" y="186"/>
                  <a:pt x="89" y="186"/>
                </a:cubicBezTo>
                <a:cubicBezTo>
                  <a:pt x="87" y="186"/>
                  <a:pt x="85" y="186"/>
                  <a:pt x="83" y="186"/>
                </a:cubicBezTo>
                <a:cubicBezTo>
                  <a:pt x="86" y="179"/>
                  <a:pt x="88" y="173"/>
                  <a:pt x="90" y="167"/>
                </a:cubicBezTo>
                <a:cubicBezTo>
                  <a:pt x="91" y="167"/>
                  <a:pt x="91" y="167"/>
                  <a:pt x="91" y="167"/>
                </a:cubicBezTo>
                <a:moveTo>
                  <a:pt x="79" y="185"/>
                </a:moveTo>
                <a:cubicBezTo>
                  <a:pt x="77" y="185"/>
                  <a:pt x="75" y="185"/>
                  <a:pt x="73" y="184"/>
                </a:cubicBezTo>
                <a:cubicBezTo>
                  <a:pt x="75" y="178"/>
                  <a:pt x="77" y="172"/>
                  <a:pt x="80" y="167"/>
                </a:cubicBezTo>
                <a:cubicBezTo>
                  <a:pt x="82" y="167"/>
                  <a:pt x="84" y="167"/>
                  <a:pt x="86" y="167"/>
                </a:cubicBezTo>
                <a:cubicBezTo>
                  <a:pt x="84" y="173"/>
                  <a:pt x="81" y="179"/>
                  <a:pt x="79" y="185"/>
                </a:cubicBezTo>
                <a:moveTo>
                  <a:pt x="94" y="186"/>
                </a:moveTo>
                <a:cubicBezTo>
                  <a:pt x="97" y="179"/>
                  <a:pt x="100" y="173"/>
                  <a:pt x="102" y="167"/>
                </a:cubicBezTo>
                <a:cubicBezTo>
                  <a:pt x="104" y="166"/>
                  <a:pt x="106" y="166"/>
                  <a:pt x="108" y="166"/>
                </a:cubicBezTo>
                <a:cubicBezTo>
                  <a:pt x="106" y="172"/>
                  <a:pt x="103" y="179"/>
                  <a:pt x="101" y="185"/>
                </a:cubicBezTo>
                <a:cubicBezTo>
                  <a:pt x="98" y="185"/>
                  <a:pt x="96" y="186"/>
                  <a:pt x="94" y="186"/>
                </a:cubicBezTo>
                <a:moveTo>
                  <a:pt x="69" y="184"/>
                </a:moveTo>
                <a:cubicBezTo>
                  <a:pt x="67" y="183"/>
                  <a:pt x="65" y="183"/>
                  <a:pt x="62" y="182"/>
                </a:cubicBezTo>
                <a:cubicBezTo>
                  <a:pt x="65" y="176"/>
                  <a:pt x="67" y="170"/>
                  <a:pt x="70" y="165"/>
                </a:cubicBezTo>
                <a:cubicBezTo>
                  <a:pt x="72" y="165"/>
                  <a:pt x="74" y="166"/>
                  <a:pt x="76" y="166"/>
                </a:cubicBezTo>
                <a:cubicBezTo>
                  <a:pt x="73" y="172"/>
                  <a:pt x="71" y="178"/>
                  <a:pt x="69" y="184"/>
                </a:cubicBezTo>
                <a:moveTo>
                  <a:pt x="105" y="185"/>
                </a:moveTo>
                <a:cubicBezTo>
                  <a:pt x="107" y="178"/>
                  <a:pt x="110" y="172"/>
                  <a:pt x="113" y="165"/>
                </a:cubicBezTo>
                <a:cubicBezTo>
                  <a:pt x="113" y="165"/>
                  <a:pt x="114" y="165"/>
                  <a:pt x="114" y="165"/>
                </a:cubicBezTo>
                <a:cubicBezTo>
                  <a:pt x="114" y="165"/>
                  <a:pt x="114" y="165"/>
                  <a:pt x="114" y="165"/>
                </a:cubicBezTo>
                <a:cubicBezTo>
                  <a:pt x="114" y="167"/>
                  <a:pt x="114" y="169"/>
                  <a:pt x="114" y="170"/>
                </a:cubicBezTo>
                <a:cubicBezTo>
                  <a:pt x="113" y="171"/>
                  <a:pt x="113" y="171"/>
                  <a:pt x="113" y="171"/>
                </a:cubicBezTo>
                <a:cubicBezTo>
                  <a:pt x="111" y="176"/>
                  <a:pt x="109" y="180"/>
                  <a:pt x="107" y="184"/>
                </a:cubicBezTo>
                <a:cubicBezTo>
                  <a:pt x="106" y="185"/>
                  <a:pt x="106" y="185"/>
                  <a:pt x="105" y="185"/>
                </a:cubicBezTo>
                <a:moveTo>
                  <a:pt x="59" y="181"/>
                </a:moveTo>
                <a:cubicBezTo>
                  <a:pt x="55" y="180"/>
                  <a:pt x="52" y="178"/>
                  <a:pt x="50" y="177"/>
                </a:cubicBezTo>
                <a:cubicBezTo>
                  <a:pt x="50" y="176"/>
                  <a:pt x="50" y="176"/>
                  <a:pt x="50" y="176"/>
                </a:cubicBezTo>
                <a:cubicBezTo>
                  <a:pt x="53" y="171"/>
                  <a:pt x="55" y="166"/>
                  <a:pt x="58" y="161"/>
                </a:cubicBezTo>
                <a:cubicBezTo>
                  <a:pt x="61" y="162"/>
                  <a:pt x="64" y="163"/>
                  <a:pt x="66" y="164"/>
                </a:cubicBezTo>
                <a:cubicBezTo>
                  <a:pt x="63" y="169"/>
                  <a:pt x="61" y="175"/>
                  <a:pt x="59" y="181"/>
                </a:cubicBezTo>
                <a:moveTo>
                  <a:pt x="120" y="173"/>
                </a:moveTo>
                <a:cubicBezTo>
                  <a:pt x="120" y="172"/>
                  <a:pt x="120" y="172"/>
                  <a:pt x="120" y="172"/>
                </a:cubicBezTo>
                <a:cubicBezTo>
                  <a:pt x="120" y="171"/>
                  <a:pt x="120" y="171"/>
                  <a:pt x="120" y="171"/>
                </a:cubicBezTo>
                <a:cubicBezTo>
                  <a:pt x="121" y="168"/>
                  <a:pt x="122" y="165"/>
                  <a:pt x="123" y="162"/>
                </a:cubicBezTo>
                <a:cubicBezTo>
                  <a:pt x="124" y="161"/>
                  <a:pt x="125" y="160"/>
                  <a:pt x="126" y="159"/>
                </a:cubicBezTo>
                <a:cubicBezTo>
                  <a:pt x="126" y="159"/>
                  <a:pt x="126" y="159"/>
                  <a:pt x="126" y="159"/>
                </a:cubicBezTo>
                <a:cubicBezTo>
                  <a:pt x="126" y="159"/>
                  <a:pt x="126" y="159"/>
                  <a:pt x="126" y="159"/>
                </a:cubicBezTo>
                <a:cubicBezTo>
                  <a:pt x="126" y="160"/>
                  <a:pt x="125" y="162"/>
                  <a:pt x="125" y="165"/>
                </a:cubicBezTo>
                <a:cubicBezTo>
                  <a:pt x="125" y="165"/>
                  <a:pt x="124" y="165"/>
                  <a:pt x="124" y="166"/>
                </a:cubicBezTo>
                <a:cubicBezTo>
                  <a:pt x="123" y="168"/>
                  <a:pt x="122" y="170"/>
                  <a:pt x="120" y="173"/>
                </a:cubicBezTo>
                <a:moveTo>
                  <a:pt x="128" y="179"/>
                </a:moveTo>
                <a:cubicBezTo>
                  <a:pt x="128" y="177"/>
                  <a:pt x="128" y="174"/>
                  <a:pt x="129" y="171"/>
                </a:cubicBezTo>
                <a:cubicBezTo>
                  <a:pt x="129" y="167"/>
                  <a:pt x="129" y="164"/>
                  <a:pt x="129" y="161"/>
                </a:cubicBezTo>
                <a:cubicBezTo>
                  <a:pt x="132" y="160"/>
                  <a:pt x="134" y="160"/>
                  <a:pt x="136" y="159"/>
                </a:cubicBezTo>
                <a:cubicBezTo>
                  <a:pt x="134" y="165"/>
                  <a:pt x="132" y="172"/>
                  <a:pt x="130" y="178"/>
                </a:cubicBezTo>
                <a:cubicBezTo>
                  <a:pt x="130" y="179"/>
                  <a:pt x="130" y="179"/>
                  <a:pt x="130" y="179"/>
                </a:cubicBezTo>
                <a:cubicBezTo>
                  <a:pt x="129" y="179"/>
                  <a:pt x="128" y="179"/>
                  <a:pt x="128" y="179"/>
                </a:cubicBezTo>
                <a:moveTo>
                  <a:pt x="46" y="175"/>
                </a:moveTo>
                <a:cubicBezTo>
                  <a:pt x="44" y="174"/>
                  <a:pt x="42" y="172"/>
                  <a:pt x="40" y="171"/>
                </a:cubicBezTo>
                <a:cubicBezTo>
                  <a:pt x="42" y="166"/>
                  <a:pt x="44" y="161"/>
                  <a:pt x="47" y="157"/>
                </a:cubicBezTo>
                <a:cubicBezTo>
                  <a:pt x="50" y="158"/>
                  <a:pt x="52" y="159"/>
                  <a:pt x="54" y="160"/>
                </a:cubicBezTo>
                <a:cubicBezTo>
                  <a:pt x="52" y="165"/>
                  <a:pt x="49" y="170"/>
                  <a:pt x="47" y="174"/>
                </a:cubicBezTo>
                <a:cubicBezTo>
                  <a:pt x="46" y="175"/>
                  <a:pt x="46" y="175"/>
                  <a:pt x="46" y="175"/>
                </a:cubicBezTo>
                <a:moveTo>
                  <a:pt x="134" y="177"/>
                </a:moveTo>
                <a:cubicBezTo>
                  <a:pt x="136" y="170"/>
                  <a:pt x="138" y="163"/>
                  <a:pt x="141" y="157"/>
                </a:cubicBezTo>
                <a:cubicBezTo>
                  <a:pt x="141" y="156"/>
                  <a:pt x="141" y="156"/>
                  <a:pt x="141" y="156"/>
                </a:cubicBezTo>
                <a:cubicBezTo>
                  <a:pt x="141" y="156"/>
                  <a:pt x="142" y="156"/>
                  <a:pt x="143" y="155"/>
                </a:cubicBezTo>
                <a:cubicBezTo>
                  <a:pt x="141" y="162"/>
                  <a:pt x="139" y="169"/>
                  <a:pt x="137" y="175"/>
                </a:cubicBezTo>
                <a:cubicBezTo>
                  <a:pt x="136" y="176"/>
                  <a:pt x="135" y="176"/>
                  <a:pt x="134" y="177"/>
                </a:cubicBezTo>
                <a:moveTo>
                  <a:pt x="36" y="169"/>
                </a:moveTo>
                <a:cubicBezTo>
                  <a:pt x="35" y="167"/>
                  <a:pt x="33" y="166"/>
                  <a:pt x="31" y="164"/>
                </a:cubicBezTo>
                <a:cubicBezTo>
                  <a:pt x="33" y="160"/>
                  <a:pt x="35" y="156"/>
                  <a:pt x="38" y="152"/>
                </a:cubicBezTo>
                <a:cubicBezTo>
                  <a:pt x="40" y="153"/>
                  <a:pt x="42" y="154"/>
                  <a:pt x="44" y="155"/>
                </a:cubicBezTo>
                <a:cubicBezTo>
                  <a:pt x="41" y="159"/>
                  <a:pt x="38" y="164"/>
                  <a:pt x="36" y="169"/>
                </a:cubicBezTo>
                <a:moveTo>
                  <a:pt x="142" y="173"/>
                </a:moveTo>
                <a:cubicBezTo>
                  <a:pt x="144" y="166"/>
                  <a:pt x="146" y="159"/>
                  <a:pt x="148" y="153"/>
                </a:cubicBezTo>
                <a:cubicBezTo>
                  <a:pt x="148" y="152"/>
                  <a:pt x="148" y="152"/>
                  <a:pt x="148" y="152"/>
                </a:cubicBezTo>
                <a:cubicBezTo>
                  <a:pt x="149" y="152"/>
                  <a:pt x="150" y="151"/>
                  <a:pt x="152" y="150"/>
                </a:cubicBezTo>
                <a:cubicBezTo>
                  <a:pt x="150" y="157"/>
                  <a:pt x="148" y="164"/>
                  <a:pt x="145" y="171"/>
                </a:cubicBezTo>
                <a:cubicBezTo>
                  <a:pt x="144" y="171"/>
                  <a:pt x="143" y="172"/>
                  <a:pt x="142" y="173"/>
                </a:cubicBezTo>
                <a:moveTo>
                  <a:pt x="118" y="165"/>
                </a:moveTo>
                <a:cubicBezTo>
                  <a:pt x="118" y="164"/>
                  <a:pt x="118" y="163"/>
                  <a:pt x="118" y="162"/>
                </a:cubicBezTo>
                <a:cubicBezTo>
                  <a:pt x="118" y="161"/>
                  <a:pt x="117" y="160"/>
                  <a:pt x="116" y="160"/>
                </a:cubicBezTo>
                <a:cubicBezTo>
                  <a:pt x="116" y="160"/>
                  <a:pt x="116" y="160"/>
                  <a:pt x="116" y="160"/>
                </a:cubicBezTo>
                <a:cubicBezTo>
                  <a:pt x="116" y="160"/>
                  <a:pt x="116" y="160"/>
                  <a:pt x="116" y="160"/>
                </a:cubicBezTo>
                <a:cubicBezTo>
                  <a:pt x="118" y="156"/>
                  <a:pt x="119" y="153"/>
                  <a:pt x="121" y="150"/>
                </a:cubicBezTo>
                <a:cubicBezTo>
                  <a:pt x="122" y="150"/>
                  <a:pt x="122" y="150"/>
                  <a:pt x="122" y="150"/>
                </a:cubicBezTo>
                <a:cubicBezTo>
                  <a:pt x="122" y="151"/>
                  <a:pt x="123" y="152"/>
                  <a:pt x="123" y="153"/>
                </a:cubicBezTo>
                <a:cubicBezTo>
                  <a:pt x="123" y="154"/>
                  <a:pt x="123" y="154"/>
                  <a:pt x="123" y="154"/>
                </a:cubicBezTo>
                <a:cubicBezTo>
                  <a:pt x="123" y="154"/>
                  <a:pt x="123" y="154"/>
                  <a:pt x="123" y="154"/>
                </a:cubicBezTo>
                <a:cubicBezTo>
                  <a:pt x="123" y="155"/>
                  <a:pt x="123" y="156"/>
                  <a:pt x="122" y="157"/>
                </a:cubicBezTo>
                <a:cubicBezTo>
                  <a:pt x="122" y="158"/>
                  <a:pt x="121" y="159"/>
                  <a:pt x="120" y="160"/>
                </a:cubicBezTo>
                <a:cubicBezTo>
                  <a:pt x="119" y="162"/>
                  <a:pt x="118" y="163"/>
                  <a:pt x="118" y="165"/>
                </a:cubicBezTo>
                <a:moveTo>
                  <a:pt x="28" y="161"/>
                </a:moveTo>
                <a:cubicBezTo>
                  <a:pt x="28" y="161"/>
                  <a:pt x="27" y="161"/>
                  <a:pt x="27" y="160"/>
                </a:cubicBezTo>
                <a:cubicBezTo>
                  <a:pt x="26" y="159"/>
                  <a:pt x="26" y="159"/>
                  <a:pt x="25" y="158"/>
                </a:cubicBezTo>
                <a:cubicBezTo>
                  <a:pt x="27" y="154"/>
                  <a:pt x="28" y="150"/>
                  <a:pt x="30" y="146"/>
                </a:cubicBezTo>
                <a:cubicBezTo>
                  <a:pt x="31" y="147"/>
                  <a:pt x="33" y="148"/>
                  <a:pt x="34" y="149"/>
                </a:cubicBezTo>
                <a:cubicBezTo>
                  <a:pt x="32" y="153"/>
                  <a:pt x="30" y="157"/>
                  <a:pt x="28" y="161"/>
                </a:cubicBezTo>
                <a:moveTo>
                  <a:pt x="151" y="167"/>
                </a:moveTo>
                <a:cubicBezTo>
                  <a:pt x="153" y="160"/>
                  <a:pt x="155" y="154"/>
                  <a:pt x="156" y="147"/>
                </a:cubicBezTo>
                <a:cubicBezTo>
                  <a:pt x="157" y="147"/>
                  <a:pt x="157" y="147"/>
                  <a:pt x="157" y="147"/>
                </a:cubicBezTo>
                <a:cubicBezTo>
                  <a:pt x="158" y="146"/>
                  <a:pt x="159" y="145"/>
                  <a:pt x="160" y="144"/>
                </a:cubicBezTo>
                <a:cubicBezTo>
                  <a:pt x="159" y="150"/>
                  <a:pt x="157" y="157"/>
                  <a:pt x="154" y="163"/>
                </a:cubicBezTo>
                <a:cubicBezTo>
                  <a:pt x="154" y="163"/>
                  <a:pt x="154" y="163"/>
                  <a:pt x="154" y="163"/>
                </a:cubicBezTo>
                <a:cubicBezTo>
                  <a:pt x="153" y="165"/>
                  <a:pt x="152" y="166"/>
                  <a:pt x="151" y="167"/>
                </a:cubicBezTo>
                <a:moveTo>
                  <a:pt x="114" y="155"/>
                </a:moveTo>
                <a:cubicBezTo>
                  <a:pt x="114" y="153"/>
                  <a:pt x="113" y="152"/>
                  <a:pt x="112" y="150"/>
                </a:cubicBezTo>
                <a:cubicBezTo>
                  <a:pt x="113" y="150"/>
                  <a:pt x="113" y="150"/>
                  <a:pt x="113" y="150"/>
                </a:cubicBezTo>
                <a:cubicBezTo>
                  <a:pt x="114" y="147"/>
                  <a:pt x="115" y="144"/>
                  <a:pt x="117" y="142"/>
                </a:cubicBezTo>
                <a:cubicBezTo>
                  <a:pt x="118" y="143"/>
                  <a:pt x="118" y="144"/>
                  <a:pt x="119" y="146"/>
                </a:cubicBezTo>
                <a:cubicBezTo>
                  <a:pt x="117" y="149"/>
                  <a:pt x="116" y="152"/>
                  <a:pt x="114" y="155"/>
                </a:cubicBezTo>
                <a:moveTo>
                  <a:pt x="22" y="154"/>
                </a:moveTo>
                <a:cubicBezTo>
                  <a:pt x="21" y="153"/>
                  <a:pt x="20" y="151"/>
                  <a:pt x="18" y="149"/>
                </a:cubicBezTo>
                <a:cubicBezTo>
                  <a:pt x="20" y="146"/>
                  <a:pt x="21" y="144"/>
                  <a:pt x="23" y="141"/>
                </a:cubicBezTo>
                <a:cubicBezTo>
                  <a:pt x="24" y="142"/>
                  <a:pt x="25" y="143"/>
                  <a:pt x="27" y="144"/>
                </a:cubicBezTo>
                <a:cubicBezTo>
                  <a:pt x="25" y="148"/>
                  <a:pt x="24" y="151"/>
                  <a:pt x="22" y="154"/>
                </a:cubicBezTo>
                <a:moveTo>
                  <a:pt x="16" y="145"/>
                </a:moveTo>
                <a:cubicBezTo>
                  <a:pt x="15" y="145"/>
                  <a:pt x="15" y="144"/>
                  <a:pt x="14" y="143"/>
                </a:cubicBezTo>
                <a:cubicBezTo>
                  <a:pt x="16" y="140"/>
                  <a:pt x="17" y="138"/>
                  <a:pt x="18" y="136"/>
                </a:cubicBezTo>
                <a:cubicBezTo>
                  <a:pt x="19" y="136"/>
                  <a:pt x="19" y="137"/>
                  <a:pt x="20" y="138"/>
                </a:cubicBezTo>
                <a:cubicBezTo>
                  <a:pt x="18" y="140"/>
                  <a:pt x="17" y="143"/>
                  <a:pt x="16" y="145"/>
                </a:cubicBezTo>
                <a:moveTo>
                  <a:pt x="161" y="157"/>
                </a:moveTo>
                <a:cubicBezTo>
                  <a:pt x="163" y="151"/>
                  <a:pt x="164" y="145"/>
                  <a:pt x="165" y="139"/>
                </a:cubicBezTo>
                <a:cubicBezTo>
                  <a:pt x="167" y="138"/>
                  <a:pt x="168" y="136"/>
                  <a:pt x="169" y="135"/>
                </a:cubicBezTo>
                <a:cubicBezTo>
                  <a:pt x="169" y="137"/>
                  <a:pt x="169" y="138"/>
                  <a:pt x="168" y="140"/>
                </a:cubicBezTo>
                <a:cubicBezTo>
                  <a:pt x="168" y="142"/>
                  <a:pt x="168" y="144"/>
                  <a:pt x="168" y="145"/>
                </a:cubicBezTo>
                <a:cubicBezTo>
                  <a:pt x="168" y="146"/>
                  <a:pt x="168" y="146"/>
                  <a:pt x="168" y="146"/>
                </a:cubicBezTo>
                <a:cubicBezTo>
                  <a:pt x="168" y="146"/>
                  <a:pt x="168" y="146"/>
                  <a:pt x="168" y="146"/>
                </a:cubicBezTo>
                <a:cubicBezTo>
                  <a:pt x="166" y="150"/>
                  <a:pt x="164" y="153"/>
                  <a:pt x="161" y="157"/>
                </a:cubicBezTo>
                <a:moveTo>
                  <a:pt x="111" y="145"/>
                </a:moveTo>
                <a:cubicBezTo>
                  <a:pt x="110" y="143"/>
                  <a:pt x="109" y="142"/>
                  <a:pt x="109" y="140"/>
                </a:cubicBezTo>
                <a:cubicBezTo>
                  <a:pt x="110" y="137"/>
                  <a:pt x="111" y="135"/>
                  <a:pt x="112" y="132"/>
                </a:cubicBezTo>
                <a:cubicBezTo>
                  <a:pt x="112" y="132"/>
                  <a:pt x="112" y="132"/>
                  <a:pt x="112" y="132"/>
                </a:cubicBezTo>
                <a:cubicBezTo>
                  <a:pt x="113" y="134"/>
                  <a:pt x="114" y="136"/>
                  <a:pt x="115" y="138"/>
                </a:cubicBezTo>
                <a:cubicBezTo>
                  <a:pt x="113" y="140"/>
                  <a:pt x="112" y="142"/>
                  <a:pt x="111" y="145"/>
                </a:cubicBezTo>
                <a:moveTo>
                  <a:pt x="12" y="139"/>
                </a:moveTo>
                <a:cubicBezTo>
                  <a:pt x="11" y="137"/>
                  <a:pt x="11" y="135"/>
                  <a:pt x="10" y="134"/>
                </a:cubicBezTo>
                <a:cubicBezTo>
                  <a:pt x="11" y="132"/>
                  <a:pt x="12" y="131"/>
                  <a:pt x="13" y="129"/>
                </a:cubicBezTo>
                <a:cubicBezTo>
                  <a:pt x="14" y="130"/>
                  <a:pt x="15" y="131"/>
                  <a:pt x="15" y="132"/>
                </a:cubicBezTo>
                <a:cubicBezTo>
                  <a:pt x="14" y="134"/>
                  <a:pt x="13" y="136"/>
                  <a:pt x="12" y="139"/>
                </a:cubicBezTo>
                <a:moveTo>
                  <a:pt x="107" y="134"/>
                </a:moveTo>
                <a:cubicBezTo>
                  <a:pt x="106" y="133"/>
                  <a:pt x="106" y="131"/>
                  <a:pt x="105" y="130"/>
                </a:cubicBezTo>
                <a:cubicBezTo>
                  <a:pt x="105" y="130"/>
                  <a:pt x="105" y="130"/>
                  <a:pt x="105" y="130"/>
                </a:cubicBezTo>
                <a:cubicBezTo>
                  <a:pt x="106" y="128"/>
                  <a:pt x="107" y="126"/>
                  <a:pt x="108" y="124"/>
                </a:cubicBezTo>
                <a:cubicBezTo>
                  <a:pt x="108" y="126"/>
                  <a:pt x="109" y="127"/>
                  <a:pt x="110" y="128"/>
                </a:cubicBezTo>
                <a:cubicBezTo>
                  <a:pt x="109" y="130"/>
                  <a:pt x="108" y="132"/>
                  <a:pt x="107" y="134"/>
                </a:cubicBezTo>
                <a:moveTo>
                  <a:pt x="8" y="129"/>
                </a:moveTo>
                <a:cubicBezTo>
                  <a:pt x="8" y="127"/>
                  <a:pt x="7" y="125"/>
                  <a:pt x="7" y="123"/>
                </a:cubicBezTo>
                <a:cubicBezTo>
                  <a:pt x="7" y="122"/>
                  <a:pt x="8" y="121"/>
                  <a:pt x="8" y="120"/>
                </a:cubicBezTo>
                <a:cubicBezTo>
                  <a:pt x="9" y="122"/>
                  <a:pt x="10" y="123"/>
                  <a:pt x="11" y="125"/>
                </a:cubicBezTo>
                <a:cubicBezTo>
                  <a:pt x="11" y="125"/>
                  <a:pt x="11" y="125"/>
                  <a:pt x="11" y="125"/>
                </a:cubicBezTo>
                <a:cubicBezTo>
                  <a:pt x="10" y="126"/>
                  <a:pt x="9" y="128"/>
                  <a:pt x="8" y="129"/>
                </a:cubicBezTo>
                <a:moveTo>
                  <a:pt x="170" y="124"/>
                </a:moveTo>
                <a:cubicBezTo>
                  <a:pt x="169" y="124"/>
                  <a:pt x="169" y="124"/>
                  <a:pt x="168" y="123"/>
                </a:cubicBezTo>
                <a:cubicBezTo>
                  <a:pt x="169" y="121"/>
                  <a:pt x="170" y="120"/>
                  <a:pt x="171" y="118"/>
                </a:cubicBezTo>
                <a:cubicBezTo>
                  <a:pt x="172" y="119"/>
                  <a:pt x="173" y="119"/>
                  <a:pt x="174" y="119"/>
                </a:cubicBezTo>
                <a:cubicBezTo>
                  <a:pt x="174" y="120"/>
                  <a:pt x="174" y="120"/>
                  <a:pt x="174" y="120"/>
                </a:cubicBezTo>
                <a:cubicBezTo>
                  <a:pt x="174" y="120"/>
                  <a:pt x="174" y="120"/>
                  <a:pt x="174" y="120"/>
                </a:cubicBezTo>
                <a:cubicBezTo>
                  <a:pt x="172" y="122"/>
                  <a:pt x="171" y="123"/>
                  <a:pt x="170" y="124"/>
                </a:cubicBezTo>
                <a:moveTo>
                  <a:pt x="103" y="125"/>
                </a:moveTo>
                <a:cubicBezTo>
                  <a:pt x="103" y="123"/>
                  <a:pt x="103" y="122"/>
                  <a:pt x="102" y="121"/>
                </a:cubicBezTo>
                <a:cubicBezTo>
                  <a:pt x="103" y="121"/>
                  <a:pt x="103" y="121"/>
                  <a:pt x="103" y="121"/>
                </a:cubicBezTo>
                <a:cubicBezTo>
                  <a:pt x="103" y="120"/>
                  <a:pt x="104" y="119"/>
                  <a:pt x="104" y="118"/>
                </a:cubicBezTo>
                <a:cubicBezTo>
                  <a:pt x="105" y="119"/>
                  <a:pt x="105" y="119"/>
                  <a:pt x="106" y="120"/>
                </a:cubicBezTo>
                <a:cubicBezTo>
                  <a:pt x="105" y="122"/>
                  <a:pt x="104" y="123"/>
                  <a:pt x="103" y="125"/>
                </a:cubicBezTo>
                <a:moveTo>
                  <a:pt x="164" y="122"/>
                </a:moveTo>
                <a:cubicBezTo>
                  <a:pt x="163" y="121"/>
                  <a:pt x="161" y="121"/>
                  <a:pt x="159" y="120"/>
                </a:cubicBezTo>
                <a:cubicBezTo>
                  <a:pt x="160" y="118"/>
                  <a:pt x="161" y="117"/>
                  <a:pt x="162" y="115"/>
                </a:cubicBezTo>
                <a:cubicBezTo>
                  <a:pt x="162" y="115"/>
                  <a:pt x="162" y="115"/>
                  <a:pt x="162" y="115"/>
                </a:cubicBezTo>
                <a:cubicBezTo>
                  <a:pt x="164" y="116"/>
                  <a:pt x="166" y="116"/>
                  <a:pt x="167" y="117"/>
                </a:cubicBezTo>
                <a:cubicBezTo>
                  <a:pt x="166" y="118"/>
                  <a:pt x="165" y="120"/>
                  <a:pt x="164" y="122"/>
                </a:cubicBezTo>
                <a:moveTo>
                  <a:pt x="101" y="116"/>
                </a:moveTo>
                <a:cubicBezTo>
                  <a:pt x="100" y="115"/>
                  <a:pt x="100" y="115"/>
                  <a:pt x="100" y="114"/>
                </a:cubicBezTo>
                <a:cubicBezTo>
                  <a:pt x="100" y="113"/>
                  <a:pt x="101" y="112"/>
                  <a:pt x="101" y="112"/>
                </a:cubicBezTo>
                <a:cubicBezTo>
                  <a:pt x="102" y="113"/>
                  <a:pt x="102" y="113"/>
                  <a:pt x="102" y="113"/>
                </a:cubicBezTo>
                <a:cubicBezTo>
                  <a:pt x="101" y="114"/>
                  <a:pt x="101" y="115"/>
                  <a:pt x="101" y="116"/>
                </a:cubicBezTo>
                <a:moveTo>
                  <a:pt x="156" y="118"/>
                </a:moveTo>
                <a:cubicBezTo>
                  <a:pt x="154" y="117"/>
                  <a:pt x="151" y="116"/>
                  <a:pt x="149" y="115"/>
                </a:cubicBezTo>
                <a:cubicBezTo>
                  <a:pt x="150" y="114"/>
                  <a:pt x="150" y="113"/>
                  <a:pt x="151" y="111"/>
                </a:cubicBezTo>
                <a:cubicBezTo>
                  <a:pt x="154" y="112"/>
                  <a:pt x="156" y="113"/>
                  <a:pt x="158" y="114"/>
                </a:cubicBezTo>
                <a:cubicBezTo>
                  <a:pt x="157" y="115"/>
                  <a:pt x="156" y="117"/>
                  <a:pt x="156" y="118"/>
                </a:cubicBezTo>
                <a:moveTo>
                  <a:pt x="6" y="117"/>
                </a:moveTo>
                <a:cubicBezTo>
                  <a:pt x="5" y="115"/>
                  <a:pt x="5" y="112"/>
                  <a:pt x="5" y="110"/>
                </a:cubicBezTo>
                <a:cubicBezTo>
                  <a:pt x="5" y="112"/>
                  <a:pt x="6" y="114"/>
                  <a:pt x="6" y="115"/>
                </a:cubicBezTo>
                <a:cubicBezTo>
                  <a:pt x="6" y="116"/>
                  <a:pt x="6" y="117"/>
                  <a:pt x="6" y="117"/>
                </a:cubicBezTo>
                <a:moveTo>
                  <a:pt x="145" y="114"/>
                </a:moveTo>
                <a:cubicBezTo>
                  <a:pt x="144" y="113"/>
                  <a:pt x="144" y="113"/>
                  <a:pt x="143" y="113"/>
                </a:cubicBezTo>
                <a:cubicBezTo>
                  <a:pt x="143" y="112"/>
                  <a:pt x="144" y="110"/>
                  <a:pt x="144" y="109"/>
                </a:cubicBezTo>
                <a:cubicBezTo>
                  <a:pt x="145" y="109"/>
                  <a:pt x="146" y="110"/>
                  <a:pt x="147" y="110"/>
                </a:cubicBezTo>
                <a:cubicBezTo>
                  <a:pt x="147" y="111"/>
                  <a:pt x="146" y="113"/>
                  <a:pt x="145" y="114"/>
                </a:cubicBezTo>
                <a:moveTo>
                  <a:pt x="139" y="111"/>
                </a:moveTo>
                <a:cubicBezTo>
                  <a:pt x="137" y="110"/>
                  <a:pt x="135" y="110"/>
                  <a:pt x="133" y="109"/>
                </a:cubicBezTo>
                <a:cubicBezTo>
                  <a:pt x="133" y="109"/>
                  <a:pt x="133" y="109"/>
                  <a:pt x="133" y="109"/>
                </a:cubicBezTo>
                <a:cubicBezTo>
                  <a:pt x="133" y="108"/>
                  <a:pt x="134" y="107"/>
                  <a:pt x="134" y="106"/>
                </a:cubicBezTo>
                <a:cubicBezTo>
                  <a:pt x="136" y="106"/>
                  <a:pt x="139" y="107"/>
                  <a:pt x="141" y="108"/>
                </a:cubicBezTo>
                <a:cubicBezTo>
                  <a:pt x="140" y="109"/>
                  <a:pt x="140" y="110"/>
                  <a:pt x="139" y="111"/>
                </a:cubicBezTo>
                <a:moveTo>
                  <a:pt x="177" y="135"/>
                </a:moveTo>
                <a:cubicBezTo>
                  <a:pt x="177" y="130"/>
                  <a:pt x="178" y="125"/>
                  <a:pt x="178" y="119"/>
                </a:cubicBezTo>
                <a:cubicBezTo>
                  <a:pt x="179" y="119"/>
                  <a:pt x="179" y="119"/>
                  <a:pt x="179" y="119"/>
                </a:cubicBezTo>
                <a:cubicBezTo>
                  <a:pt x="180" y="114"/>
                  <a:pt x="181" y="109"/>
                  <a:pt x="182" y="103"/>
                </a:cubicBezTo>
                <a:cubicBezTo>
                  <a:pt x="182" y="114"/>
                  <a:pt x="181" y="125"/>
                  <a:pt x="177" y="135"/>
                </a:cubicBezTo>
                <a:moveTo>
                  <a:pt x="129" y="107"/>
                </a:moveTo>
                <a:cubicBezTo>
                  <a:pt x="128" y="106"/>
                  <a:pt x="126" y="106"/>
                  <a:pt x="125" y="105"/>
                </a:cubicBezTo>
                <a:cubicBezTo>
                  <a:pt x="126" y="104"/>
                  <a:pt x="126" y="104"/>
                  <a:pt x="126" y="103"/>
                </a:cubicBezTo>
                <a:cubicBezTo>
                  <a:pt x="128" y="103"/>
                  <a:pt x="129" y="104"/>
                  <a:pt x="131" y="104"/>
                </a:cubicBezTo>
                <a:cubicBezTo>
                  <a:pt x="130" y="105"/>
                  <a:pt x="130" y="106"/>
                  <a:pt x="129" y="107"/>
                </a:cubicBezTo>
                <a:moveTo>
                  <a:pt x="98" y="109"/>
                </a:moveTo>
                <a:cubicBezTo>
                  <a:pt x="97" y="106"/>
                  <a:pt x="97" y="104"/>
                  <a:pt x="96" y="102"/>
                </a:cubicBezTo>
                <a:cubicBezTo>
                  <a:pt x="97" y="104"/>
                  <a:pt x="98" y="106"/>
                  <a:pt x="99" y="107"/>
                </a:cubicBezTo>
                <a:cubicBezTo>
                  <a:pt x="99" y="108"/>
                  <a:pt x="99" y="108"/>
                  <a:pt x="99" y="108"/>
                </a:cubicBezTo>
                <a:cubicBezTo>
                  <a:pt x="98" y="108"/>
                  <a:pt x="98" y="108"/>
                  <a:pt x="98" y="109"/>
                </a:cubicBezTo>
                <a:moveTo>
                  <a:pt x="121" y="104"/>
                </a:moveTo>
                <a:cubicBezTo>
                  <a:pt x="120" y="103"/>
                  <a:pt x="118" y="102"/>
                  <a:pt x="117" y="102"/>
                </a:cubicBezTo>
                <a:cubicBezTo>
                  <a:pt x="117" y="101"/>
                  <a:pt x="117" y="100"/>
                  <a:pt x="117" y="100"/>
                </a:cubicBezTo>
                <a:cubicBezTo>
                  <a:pt x="119" y="100"/>
                  <a:pt x="121" y="101"/>
                  <a:pt x="123" y="102"/>
                </a:cubicBezTo>
                <a:cubicBezTo>
                  <a:pt x="122" y="102"/>
                  <a:pt x="122" y="103"/>
                  <a:pt x="121" y="104"/>
                </a:cubicBezTo>
                <a:moveTo>
                  <a:pt x="129" y="157"/>
                </a:moveTo>
                <a:cubicBezTo>
                  <a:pt x="129" y="156"/>
                  <a:pt x="129" y="156"/>
                  <a:pt x="129" y="156"/>
                </a:cubicBezTo>
                <a:cubicBezTo>
                  <a:pt x="128" y="154"/>
                  <a:pt x="126" y="150"/>
                  <a:pt x="124" y="146"/>
                </a:cubicBezTo>
                <a:cubicBezTo>
                  <a:pt x="123" y="145"/>
                  <a:pt x="123" y="145"/>
                  <a:pt x="123" y="145"/>
                </a:cubicBezTo>
                <a:cubicBezTo>
                  <a:pt x="123" y="144"/>
                  <a:pt x="123" y="144"/>
                  <a:pt x="123" y="144"/>
                </a:cubicBezTo>
                <a:cubicBezTo>
                  <a:pt x="118" y="135"/>
                  <a:pt x="111" y="123"/>
                  <a:pt x="105" y="112"/>
                </a:cubicBezTo>
                <a:cubicBezTo>
                  <a:pt x="105" y="111"/>
                  <a:pt x="105" y="111"/>
                  <a:pt x="105" y="111"/>
                </a:cubicBezTo>
                <a:cubicBezTo>
                  <a:pt x="103" y="106"/>
                  <a:pt x="100" y="102"/>
                  <a:pt x="98" y="98"/>
                </a:cubicBezTo>
                <a:cubicBezTo>
                  <a:pt x="101" y="99"/>
                  <a:pt x="103" y="100"/>
                  <a:pt x="106" y="101"/>
                </a:cubicBezTo>
                <a:cubicBezTo>
                  <a:pt x="115" y="105"/>
                  <a:pt x="127" y="110"/>
                  <a:pt x="138" y="115"/>
                </a:cubicBezTo>
                <a:cubicBezTo>
                  <a:pt x="138" y="115"/>
                  <a:pt x="139" y="116"/>
                  <a:pt x="139" y="116"/>
                </a:cubicBezTo>
                <a:cubicBezTo>
                  <a:pt x="139" y="116"/>
                  <a:pt x="140" y="116"/>
                  <a:pt x="140" y="116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49" y="120"/>
                  <a:pt x="158" y="123"/>
                  <a:pt x="164" y="126"/>
                </a:cubicBezTo>
                <a:cubicBezTo>
                  <a:pt x="164" y="126"/>
                  <a:pt x="164" y="126"/>
                  <a:pt x="165" y="127"/>
                </a:cubicBezTo>
                <a:cubicBezTo>
                  <a:pt x="165" y="127"/>
                  <a:pt x="165" y="127"/>
                  <a:pt x="165" y="127"/>
                </a:cubicBezTo>
                <a:cubicBezTo>
                  <a:pt x="166" y="127"/>
                  <a:pt x="167" y="127"/>
                  <a:pt x="168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68" y="129"/>
                  <a:pt x="168" y="130"/>
                  <a:pt x="168" y="130"/>
                </a:cubicBezTo>
                <a:cubicBezTo>
                  <a:pt x="167" y="132"/>
                  <a:pt x="165" y="134"/>
                  <a:pt x="163" y="136"/>
                </a:cubicBezTo>
                <a:cubicBezTo>
                  <a:pt x="162" y="137"/>
                  <a:pt x="162" y="137"/>
                  <a:pt x="162" y="137"/>
                </a:cubicBezTo>
                <a:cubicBezTo>
                  <a:pt x="155" y="144"/>
                  <a:pt x="144" y="152"/>
                  <a:pt x="129" y="157"/>
                </a:cubicBezTo>
                <a:moveTo>
                  <a:pt x="113" y="100"/>
                </a:moveTo>
                <a:cubicBezTo>
                  <a:pt x="112" y="100"/>
                  <a:pt x="111" y="99"/>
                  <a:pt x="110" y="99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10" y="98"/>
                  <a:pt x="110" y="98"/>
                  <a:pt x="110" y="97"/>
                </a:cubicBezTo>
                <a:cubicBezTo>
                  <a:pt x="111" y="97"/>
                  <a:pt x="111" y="97"/>
                  <a:pt x="111" y="97"/>
                </a:cubicBezTo>
                <a:cubicBezTo>
                  <a:pt x="112" y="98"/>
                  <a:pt x="113" y="98"/>
                  <a:pt x="114" y="98"/>
                </a:cubicBezTo>
                <a:cubicBezTo>
                  <a:pt x="113" y="99"/>
                  <a:pt x="113" y="100"/>
                  <a:pt x="113" y="100"/>
                </a:cubicBezTo>
                <a:moveTo>
                  <a:pt x="106" y="97"/>
                </a:moveTo>
                <a:cubicBezTo>
                  <a:pt x="103" y="96"/>
                  <a:pt x="100" y="94"/>
                  <a:pt x="97" y="93"/>
                </a:cubicBezTo>
                <a:cubicBezTo>
                  <a:pt x="97" y="92"/>
                  <a:pt x="97" y="92"/>
                  <a:pt x="97" y="92"/>
                </a:cubicBezTo>
                <a:cubicBezTo>
                  <a:pt x="97" y="92"/>
                  <a:pt x="97" y="92"/>
                  <a:pt x="97" y="92"/>
                </a:cubicBezTo>
                <a:cubicBezTo>
                  <a:pt x="98" y="92"/>
                  <a:pt x="98" y="92"/>
                  <a:pt x="98" y="92"/>
                </a:cubicBezTo>
                <a:cubicBezTo>
                  <a:pt x="99" y="93"/>
                  <a:pt x="102" y="94"/>
                  <a:pt x="107" y="96"/>
                </a:cubicBezTo>
                <a:cubicBezTo>
                  <a:pt x="106" y="96"/>
                  <a:pt x="106" y="97"/>
                  <a:pt x="106" y="97"/>
                </a:cubicBezTo>
                <a:moveTo>
                  <a:pt x="98" y="89"/>
                </a:moveTo>
                <a:cubicBezTo>
                  <a:pt x="98" y="87"/>
                  <a:pt x="98" y="85"/>
                  <a:pt x="98" y="83"/>
                </a:cubicBezTo>
                <a:cubicBezTo>
                  <a:pt x="99" y="83"/>
                  <a:pt x="99" y="83"/>
                  <a:pt x="99" y="83"/>
                </a:cubicBezTo>
                <a:cubicBezTo>
                  <a:pt x="100" y="82"/>
                  <a:pt x="102" y="81"/>
                  <a:pt x="106" y="79"/>
                </a:cubicBezTo>
                <a:cubicBezTo>
                  <a:pt x="104" y="82"/>
                  <a:pt x="103" y="85"/>
                  <a:pt x="103" y="88"/>
                </a:cubicBezTo>
                <a:cubicBezTo>
                  <a:pt x="101" y="88"/>
                  <a:pt x="99" y="89"/>
                  <a:pt x="99" y="89"/>
                </a:cubicBezTo>
                <a:cubicBezTo>
                  <a:pt x="99" y="89"/>
                  <a:pt x="99" y="89"/>
                  <a:pt x="99" y="89"/>
                </a:cubicBezTo>
                <a:cubicBezTo>
                  <a:pt x="99" y="89"/>
                  <a:pt x="99" y="89"/>
                  <a:pt x="99" y="89"/>
                </a:cubicBezTo>
                <a:cubicBezTo>
                  <a:pt x="99" y="89"/>
                  <a:pt x="99" y="89"/>
                  <a:pt x="99" y="89"/>
                </a:cubicBezTo>
                <a:cubicBezTo>
                  <a:pt x="98" y="89"/>
                  <a:pt x="98" y="89"/>
                  <a:pt x="98" y="89"/>
                </a:cubicBezTo>
                <a:cubicBezTo>
                  <a:pt x="98" y="89"/>
                  <a:pt x="98" y="89"/>
                  <a:pt x="98" y="89"/>
                </a:cubicBezTo>
                <a:cubicBezTo>
                  <a:pt x="98" y="89"/>
                  <a:pt x="98" y="89"/>
                  <a:pt x="98" y="89"/>
                </a:cubicBezTo>
                <a:moveTo>
                  <a:pt x="107" y="86"/>
                </a:moveTo>
                <a:cubicBezTo>
                  <a:pt x="108" y="83"/>
                  <a:pt x="109" y="80"/>
                  <a:pt x="111" y="76"/>
                </a:cubicBezTo>
                <a:cubicBezTo>
                  <a:pt x="111" y="75"/>
                  <a:pt x="111" y="75"/>
                  <a:pt x="111" y="75"/>
                </a:cubicBezTo>
                <a:cubicBezTo>
                  <a:pt x="113" y="74"/>
                  <a:pt x="116" y="73"/>
                  <a:pt x="118" y="71"/>
                </a:cubicBezTo>
                <a:cubicBezTo>
                  <a:pt x="117" y="75"/>
                  <a:pt x="115" y="79"/>
                  <a:pt x="114" y="83"/>
                </a:cubicBezTo>
                <a:cubicBezTo>
                  <a:pt x="113" y="84"/>
                  <a:pt x="112" y="84"/>
                  <a:pt x="111" y="84"/>
                </a:cubicBezTo>
                <a:cubicBezTo>
                  <a:pt x="110" y="85"/>
                  <a:pt x="110" y="85"/>
                  <a:pt x="110" y="85"/>
                </a:cubicBezTo>
                <a:cubicBezTo>
                  <a:pt x="109" y="86"/>
                  <a:pt x="108" y="86"/>
                  <a:pt x="107" y="86"/>
                </a:cubicBezTo>
                <a:moveTo>
                  <a:pt x="123" y="85"/>
                </a:moveTo>
                <a:cubicBezTo>
                  <a:pt x="124" y="85"/>
                  <a:pt x="124" y="85"/>
                  <a:pt x="124" y="84"/>
                </a:cubicBezTo>
                <a:cubicBezTo>
                  <a:pt x="129" y="83"/>
                  <a:pt x="134" y="81"/>
                  <a:pt x="140" y="79"/>
                </a:cubicBezTo>
                <a:cubicBezTo>
                  <a:pt x="153" y="73"/>
                  <a:pt x="167" y="68"/>
                  <a:pt x="178" y="66"/>
                </a:cubicBezTo>
                <a:cubicBezTo>
                  <a:pt x="179" y="72"/>
                  <a:pt x="180" y="79"/>
                  <a:pt x="180" y="86"/>
                </a:cubicBezTo>
                <a:cubicBezTo>
                  <a:pt x="180" y="96"/>
                  <a:pt x="178" y="106"/>
                  <a:pt x="176" y="115"/>
                </a:cubicBezTo>
                <a:cubicBezTo>
                  <a:pt x="175" y="115"/>
                  <a:pt x="175" y="115"/>
                  <a:pt x="175" y="115"/>
                </a:cubicBezTo>
                <a:cubicBezTo>
                  <a:pt x="169" y="113"/>
                  <a:pt x="161" y="110"/>
                  <a:pt x="151" y="107"/>
                </a:cubicBezTo>
                <a:cubicBezTo>
                  <a:pt x="151" y="107"/>
                  <a:pt x="151" y="107"/>
                  <a:pt x="151" y="107"/>
                </a:cubicBezTo>
                <a:cubicBezTo>
                  <a:pt x="150" y="107"/>
                  <a:pt x="150" y="107"/>
                  <a:pt x="150" y="107"/>
                </a:cubicBezTo>
                <a:cubicBezTo>
                  <a:pt x="145" y="105"/>
                  <a:pt x="139" y="103"/>
                  <a:pt x="134" y="101"/>
                </a:cubicBezTo>
                <a:cubicBezTo>
                  <a:pt x="128" y="99"/>
                  <a:pt x="123" y="97"/>
                  <a:pt x="118" y="96"/>
                </a:cubicBezTo>
                <a:cubicBezTo>
                  <a:pt x="118" y="95"/>
                  <a:pt x="117" y="95"/>
                  <a:pt x="117" y="95"/>
                </a:cubicBezTo>
                <a:cubicBezTo>
                  <a:pt x="116" y="95"/>
                  <a:pt x="116" y="95"/>
                  <a:pt x="116" y="95"/>
                </a:cubicBezTo>
                <a:cubicBezTo>
                  <a:pt x="116" y="95"/>
                  <a:pt x="116" y="95"/>
                  <a:pt x="115" y="95"/>
                </a:cubicBezTo>
                <a:cubicBezTo>
                  <a:pt x="114" y="94"/>
                  <a:pt x="113" y="94"/>
                  <a:pt x="112" y="94"/>
                </a:cubicBezTo>
                <a:cubicBezTo>
                  <a:pt x="111" y="93"/>
                  <a:pt x="111" y="93"/>
                  <a:pt x="111" y="93"/>
                </a:cubicBezTo>
                <a:cubicBezTo>
                  <a:pt x="111" y="93"/>
                  <a:pt x="111" y="93"/>
                  <a:pt x="111" y="93"/>
                </a:cubicBezTo>
                <a:cubicBezTo>
                  <a:pt x="111" y="92"/>
                  <a:pt x="110" y="92"/>
                  <a:pt x="110" y="92"/>
                </a:cubicBezTo>
                <a:cubicBezTo>
                  <a:pt x="109" y="92"/>
                  <a:pt x="109" y="92"/>
                  <a:pt x="109" y="92"/>
                </a:cubicBezTo>
                <a:cubicBezTo>
                  <a:pt x="108" y="92"/>
                  <a:pt x="106" y="92"/>
                  <a:pt x="105" y="91"/>
                </a:cubicBezTo>
                <a:cubicBezTo>
                  <a:pt x="110" y="90"/>
                  <a:pt x="116" y="88"/>
                  <a:pt x="123" y="85"/>
                </a:cubicBezTo>
                <a:cubicBezTo>
                  <a:pt x="123" y="85"/>
                  <a:pt x="123" y="85"/>
                  <a:pt x="123" y="85"/>
                </a:cubicBezTo>
                <a:moveTo>
                  <a:pt x="119" y="81"/>
                </a:moveTo>
                <a:cubicBezTo>
                  <a:pt x="120" y="77"/>
                  <a:pt x="122" y="73"/>
                  <a:pt x="123" y="69"/>
                </a:cubicBezTo>
                <a:cubicBezTo>
                  <a:pt x="123" y="68"/>
                  <a:pt x="123" y="68"/>
                  <a:pt x="123" y="68"/>
                </a:cubicBezTo>
                <a:cubicBezTo>
                  <a:pt x="125" y="67"/>
                  <a:pt x="126" y="66"/>
                  <a:pt x="128" y="65"/>
                </a:cubicBezTo>
                <a:cubicBezTo>
                  <a:pt x="126" y="70"/>
                  <a:pt x="124" y="75"/>
                  <a:pt x="122" y="79"/>
                </a:cubicBezTo>
                <a:cubicBezTo>
                  <a:pt x="121" y="80"/>
                  <a:pt x="120" y="80"/>
                  <a:pt x="119" y="81"/>
                </a:cubicBezTo>
                <a:moveTo>
                  <a:pt x="127" y="77"/>
                </a:moveTo>
                <a:cubicBezTo>
                  <a:pt x="129" y="73"/>
                  <a:pt x="131" y="69"/>
                  <a:pt x="133" y="65"/>
                </a:cubicBezTo>
                <a:cubicBezTo>
                  <a:pt x="133" y="64"/>
                  <a:pt x="133" y="63"/>
                  <a:pt x="132" y="63"/>
                </a:cubicBezTo>
                <a:cubicBezTo>
                  <a:pt x="134" y="62"/>
                  <a:pt x="136" y="61"/>
                  <a:pt x="138" y="60"/>
                </a:cubicBezTo>
                <a:cubicBezTo>
                  <a:pt x="136" y="65"/>
                  <a:pt x="134" y="70"/>
                  <a:pt x="132" y="75"/>
                </a:cubicBezTo>
                <a:cubicBezTo>
                  <a:pt x="130" y="76"/>
                  <a:pt x="129" y="76"/>
                  <a:pt x="127" y="77"/>
                </a:cubicBezTo>
                <a:moveTo>
                  <a:pt x="137" y="72"/>
                </a:moveTo>
                <a:cubicBezTo>
                  <a:pt x="139" y="67"/>
                  <a:pt x="141" y="62"/>
                  <a:pt x="143" y="57"/>
                </a:cubicBezTo>
                <a:cubicBezTo>
                  <a:pt x="143" y="57"/>
                  <a:pt x="143" y="57"/>
                  <a:pt x="143" y="57"/>
                </a:cubicBezTo>
                <a:cubicBezTo>
                  <a:pt x="146" y="55"/>
                  <a:pt x="148" y="54"/>
                  <a:pt x="150" y="53"/>
                </a:cubicBezTo>
                <a:cubicBezTo>
                  <a:pt x="149" y="58"/>
                  <a:pt x="147" y="63"/>
                  <a:pt x="146" y="68"/>
                </a:cubicBezTo>
                <a:cubicBezTo>
                  <a:pt x="143" y="70"/>
                  <a:pt x="140" y="71"/>
                  <a:pt x="137" y="72"/>
                </a:cubicBezTo>
                <a:moveTo>
                  <a:pt x="151" y="66"/>
                </a:moveTo>
                <a:cubicBezTo>
                  <a:pt x="152" y="61"/>
                  <a:pt x="154" y="55"/>
                  <a:pt x="155" y="50"/>
                </a:cubicBezTo>
                <a:cubicBezTo>
                  <a:pt x="157" y="49"/>
                  <a:pt x="159" y="48"/>
                  <a:pt x="161" y="47"/>
                </a:cubicBezTo>
                <a:cubicBezTo>
                  <a:pt x="159" y="52"/>
                  <a:pt x="157" y="57"/>
                  <a:pt x="155" y="63"/>
                </a:cubicBezTo>
                <a:cubicBezTo>
                  <a:pt x="155" y="63"/>
                  <a:pt x="155" y="63"/>
                  <a:pt x="155" y="63"/>
                </a:cubicBezTo>
                <a:cubicBezTo>
                  <a:pt x="155" y="64"/>
                  <a:pt x="155" y="64"/>
                  <a:pt x="155" y="64"/>
                </a:cubicBezTo>
                <a:cubicBezTo>
                  <a:pt x="154" y="65"/>
                  <a:pt x="152" y="65"/>
                  <a:pt x="151" y="66"/>
                </a:cubicBezTo>
                <a:moveTo>
                  <a:pt x="168" y="58"/>
                </a:moveTo>
                <a:cubicBezTo>
                  <a:pt x="170" y="53"/>
                  <a:pt x="172" y="48"/>
                  <a:pt x="174" y="43"/>
                </a:cubicBezTo>
                <a:cubicBezTo>
                  <a:pt x="172" y="47"/>
                  <a:pt x="171" y="52"/>
                  <a:pt x="171" y="57"/>
                </a:cubicBezTo>
                <a:cubicBezTo>
                  <a:pt x="170" y="57"/>
                  <a:pt x="169" y="57"/>
                  <a:pt x="168" y="58"/>
                </a:cubicBezTo>
                <a:moveTo>
                  <a:pt x="160" y="62"/>
                </a:moveTo>
                <a:cubicBezTo>
                  <a:pt x="162" y="56"/>
                  <a:pt x="164" y="50"/>
                  <a:pt x="166" y="44"/>
                </a:cubicBezTo>
                <a:cubicBezTo>
                  <a:pt x="167" y="44"/>
                  <a:pt x="168" y="43"/>
                  <a:pt x="169" y="43"/>
                </a:cubicBezTo>
                <a:cubicBezTo>
                  <a:pt x="168" y="49"/>
                  <a:pt x="166" y="54"/>
                  <a:pt x="163" y="60"/>
                </a:cubicBezTo>
                <a:cubicBezTo>
                  <a:pt x="162" y="61"/>
                  <a:pt x="161" y="61"/>
                  <a:pt x="160" y="62"/>
                </a:cubicBezTo>
                <a:moveTo>
                  <a:pt x="46" y="152"/>
                </a:moveTo>
                <a:cubicBezTo>
                  <a:pt x="41" y="149"/>
                  <a:pt x="35" y="145"/>
                  <a:pt x="29" y="141"/>
                </a:cubicBezTo>
                <a:cubicBezTo>
                  <a:pt x="21" y="135"/>
                  <a:pt x="15" y="126"/>
                  <a:pt x="11" y="116"/>
                </a:cubicBezTo>
                <a:cubicBezTo>
                  <a:pt x="11" y="115"/>
                  <a:pt x="11" y="114"/>
                  <a:pt x="10" y="114"/>
                </a:cubicBezTo>
                <a:cubicBezTo>
                  <a:pt x="7" y="106"/>
                  <a:pt x="6" y="98"/>
                  <a:pt x="6" y="90"/>
                </a:cubicBezTo>
                <a:cubicBezTo>
                  <a:pt x="6" y="90"/>
                  <a:pt x="6" y="89"/>
                  <a:pt x="6" y="89"/>
                </a:cubicBezTo>
                <a:cubicBezTo>
                  <a:pt x="6" y="88"/>
                  <a:pt x="6" y="88"/>
                  <a:pt x="6" y="87"/>
                </a:cubicBezTo>
                <a:cubicBezTo>
                  <a:pt x="6" y="73"/>
                  <a:pt x="10" y="59"/>
                  <a:pt x="18" y="48"/>
                </a:cubicBezTo>
                <a:cubicBezTo>
                  <a:pt x="33" y="26"/>
                  <a:pt x="60" y="13"/>
                  <a:pt x="90" y="11"/>
                </a:cubicBezTo>
                <a:cubicBezTo>
                  <a:pt x="89" y="12"/>
                  <a:pt x="89" y="15"/>
                  <a:pt x="89" y="17"/>
                </a:cubicBezTo>
                <a:cubicBezTo>
                  <a:pt x="89" y="31"/>
                  <a:pt x="89" y="54"/>
                  <a:pt x="89" y="71"/>
                </a:cubicBezTo>
                <a:cubicBezTo>
                  <a:pt x="89" y="81"/>
                  <a:pt x="89" y="88"/>
                  <a:pt x="89" y="91"/>
                </a:cubicBezTo>
                <a:cubicBezTo>
                  <a:pt x="89" y="92"/>
                  <a:pt x="89" y="92"/>
                  <a:pt x="89" y="92"/>
                </a:cubicBezTo>
                <a:cubicBezTo>
                  <a:pt x="89" y="93"/>
                  <a:pt x="89" y="93"/>
                  <a:pt x="89" y="93"/>
                </a:cubicBezTo>
                <a:cubicBezTo>
                  <a:pt x="90" y="95"/>
                  <a:pt x="92" y="104"/>
                  <a:pt x="96" y="114"/>
                </a:cubicBezTo>
                <a:cubicBezTo>
                  <a:pt x="95" y="114"/>
                  <a:pt x="95" y="114"/>
                  <a:pt x="95" y="114"/>
                </a:cubicBezTo>
                <a:cubicBezTo>
                  <a:pt x="95" y="115"/>
                  <a:pt x="95" y="117"/>
                  <a:pt x="96" y="117"/>
                </a:cubicBezTo>
                <a:cubicBezTo>
                  <a:pt x="97" y="117"/>
                  <a:pt x="97" y="117"/>
                  <a:pt x="97" y="117"/>
                </a:cubicBezTo>
                <a:cubicBezTo>
                  <a:pt x="99" y="124"/>
                  <a:pt x="102" y="132"/>
                  <a:pt x="105" y="140"/>
                </a:cubicBezTo>
                <a:cubicBezTo>
                  <a:pt x="104" y="140"/>
                  <a:pt x="105" y="141"/>
                  <a:pt x="105" y="141"/>
                </a:cubicBezTo>
                <a:cubicBezTo>
                  <a:pt x="108" y="149"/>
                  <a:pt x="110" y="156"/>
                  <a:pt x="113" y="161"/>
                </a:cubicBezTo>
                <a:cubicBezTo>
                  <a:pt x="112" y="161"/>
                  <a:pt x="112" y="161"/>
                  <a:pt x="112" y="161"/>
                </a:cubicBezTo>
                <a:cubicBezTo>
                  <a:pt x="112" y="161"/>
                  <a:pt x="112" y="161"/>
                  <a:pt x="111" y="161"/>
                </a:cubicBezTo>
                <a:cubicBezTo>
                  <a:pt x="111" y="161"/>
                  <a:pt x="111" y="161"/>
                  <a:pt x="110" y="162"/>
                </a:cubicBezTo>
                <a:cubicBezTo>
                  <a:pt x="104" y="163"/>
                  <a:pt x="98" y="163"/>
                  <a:pt x="92" y="163"/>
                </a:cubicBezTo>
                <a:cubicBezTo>
                  <a:pt x="91" y="163"/>
                  <a:pt x="91" y="163"/>
                  <a:pt x="91" y="163"/>
                </a:cubicBezTo>
                <a:cubicBezTo>
                  <a:pt x="91" y="163"/>
                  <a:pt x="90" y="163"/>
                  <a:pt x="90" y="162"/>
                </a:cubicBezTo>
                <a:cubicBezTo>
                  <a:pt x="90" y="162"/>
                  <a:pt x="89" y="162"/>
                  <a:pt x="89" y="162"/>
                </a:cubicBezTo>
                <a:cubicBezTo>
                  <a:pt x="89" y="162"/>
                  <a:pt x="88" y="163"/>
                  <a:pt x="88" y="163"/>
                </a:cubicBezTo>
                <a:cubicBezTo>
                  <a:pt x="82" y="163"/>
                  <a:pt x="77" y="162"/>
                  <a:pt x="71" y="161"/>
                </a:cubicBezTo>
                <a:cubicBezTo>
                  <a:pt x="71" y="161"/>
                  <a:pt x="71" y="160"/>
                  <a:pt x="71" y="160"/>
                </a:cubicBezTo>
                <a:cubicBezTo>
                  <a:pt x="70" y="160"/>
                  <a:pt x="70" y="160"/>
                  <a:pt x="70" y="160"/>
                </a:cubicBezTo>
                <a:cubicBezTo>
                  <a:pt x="69" y="160"/>
                  <a:pt x="69" y="160"/>
                  <a:pt x="68" y="160"/>
                </a:cubicBezTo>
                <a:cubicBezTo>
                  <a:pt x="62" y="159"/>
                  <a:pt x="55" y="156"/>
                  <a:pt x="49" y="153"/>
                </a:cubicBezTo>
                <a:cubicBezTo>
                  <a:pt x="49" y="153"/>
                  <a:pt x="48" y="153"/>
                  <a:pt x="48" y="152"/>
                </a:cubicBezTo>
                <a:cubicBezTo>
                  <a:pt x="48" y="152"/>
                  <a:pt x="47" y="152"/>
                  <a:pt x="47" y="152"/>
                </a:cubicBezTo>
                <a:cubicBezTo>
                  <a:pt x="47" y="152"/>
                  <a:pt x="47" y="152"/>
                  <a:pt x="46" y="152"/>
                </a:cubicBezTo>
                <a:moveTo>
                  <a:pt x="99" y="78"/>
                </a:moveTo>
                <a:cubicBezTo>
                  <a:pt x="101" y="51"/>
                  <a:pt x="104" y="32"/>
                  <a:pt x="108" y="4"/>
                </a:cubicBezTo>
                <a:cubicBezTo>
                  <a:pt x="111" y="4"/>
                  <a:pt x="114" y="4"/>
                  <a:pt x="117" y="5"/>
                </a:cubicBezTo>
                <a:cubicBezTo>
                  <a:pt x="138" y="7"/>
                  <a:pt x="158" y="15"/>
                  <a:pt x="170" y="29"/>
                </a:cubicBezTo>
                <a:cubicBezTo>
                  <a:pt x="172" y="32"/>
                  <a:pt x="173" y="34"/>
                  <a:pt x="174" y="36"/>
                </a:cubicBezTo>
                <a:cubicBezTo>
                  <a:pt x="172" y="37"/>
                  <a:pt x="168" y="39"/>
                  <a:pt x="165" y="40"/>
                </a:cubicBezTo>
                <a:cubicBezTo>
                  <a:pt x="165" y="40"/>
                  <a:pt x="165" y="40"/>
                  <a:pt x="165" y="40"/>
                </a:cubicBezTo>
                <a:cubicBezTo>
                  <a:pt x="164" y="40"/>
                  <a:pt x="164" y="41"/>
                  <a:pt x="163" y="41"/>
                </a:cubicBezTo>
                <a:cubicBezTo>
                  <a:pt x="151" y="47"/>
                  <a:pt x="138" y="55"/>
                  <a:pt x="126" y="62"/>
                </a:cubicBezTo>
                <a:cubicBezTo>
                  <a:pt x="117" y="67"/>
                  <a:pt x="110" y="72"/>
                  <a:pt x="105" y="75"/>
                </a:cubicBezTo>
                <a:cubicBezTo>
                  <a:pt x="102" y="76"/>
                  <a:pt x="100" y="77"/>
                  <a:pt x="99" y="78"/>
                </a:cubicBezTo>
                <a:moveTo>
                  <a:pt x="107" y="0"/>
                </a:moveTo>
                <a:cubicBezTo>
                  <a:pt x="106" y="0"/>
                  <a:pt x="106" y="0"/>
                  <a:pt x="105" y="1"/>
                </a:cubicBezTo>
                <a:cubicBezTo>
                  <a:pt x="105" y="1"/>
                  <a:pt x="104" y="2"/>
                  <a:pt x="104" y="3"/>
                </a:cubicBezTo>
                <a:cubicBezTo>
                  <a:pt x="101" y="32"/>
                  <a:pt x="97" y="50"/>
                  <a:pt x="95" y="79"/>
                </a:cubicBezTo>
                <a:cubicBezTo>
                  <a:pt x="95" y="79"/>
                  <a:pt x="94" y="80"/>
                  <a:pt x="94" y="80"/>
                </a:cubicBezTo>
                <a:cubicBezTo>
                  <a:pt x="94" y="83"/>
                  <a:pt x="94" y="88"/>
                  <a:pt x="94" y="91"/>
                </a:cubicBezTo>
                <a:cubicBezTo>
                  <a:pt x="93" y="91"/>
                  <a:pt x="93" y="91"/>
                  <a:pt x="93" y="91"/>
                </a:cubicBezTo>
                <a:cubicBezTo>
                  <a:pt x="93" y="91"/>
                  <a:pt x="93" y="91"/>
                  <a:pt x="93" y="91"/>
                </a:cubicBezTo>
                <a:cubicBezTo>
                  <a:pt x="93" y="88"/>
                  <a:pt x="92" y="81"/>
                  <a:pt x="92" y="71"/>
                </a:cubicBezTo>
                <a:cubicBezTo>
                  <a:pt x="92" y="60"/>
                  <a:pt x="93" y="46"/>
                  <a:pt x="93" y="33"/>
                </a:cubicBezTo>
                <a:cubicBezTo>
                  <a:pt x="93" y="27"/>
                  <a:pt x="93" y="22"/>
                  <a:pt x="93" y="18"/>
                </a:cubicBezTo>
                <a:cubicBezTo>
                  <a:pt x="93" y="13"/>
                  <a:pt x="94" y="10"/>
                  <a:pt x="94" y="9"/>
                </a:cubicBezTo>
                <a:cubicBezTo>
                  <a:pt x="94" y="9"/>
                  <a:pt x="94" y="9"/>
                  <a:pt x="94" y="9"/>
                </a:cubicBezTo>
                <a:cubicBezTo>
                  <a:pt x="94" y="8"/>
                  <a:pt x="94" y="8"/>
                  <a:pt x="94" y="8"/>
                </a:cubicBezTo>
                <a:cubicBezTo>
                  <a:pt x="94" y="8"/>
                  <a:pt x="94" y="8"/>
                  <a:pt x="94" y="8"/>
                </a:cubicBezTo>
                <a:cubicBezTo>
                  <a:pt x="94" y="8"/>
                  <a:pt x="94" y="8"/>
                  <a:pt x="94" y="8"/>
                </a:cubicBezTo>
                <a:cubicBezTo>
                  <a:pt x="93" y="7"/>
                  <a:pt x="93" y="7"/>
                  <a:pt x="93" y="7"/>
                </a:cubicBezTo>
                <a:cubicBezTo>
                  <a:pt x="93" y="7"/>
                  <a:pt x="93" y="7"/>
                  <a:pt x="93" y="7"/>
                </a:cubicBezTo>
                <a:cubicBezTo>
                  <a:pt x="93" y="7"/>
                  <a:pt x="93" y="7"/>
                  <a:pt x="93" y="7"/>
                </a:cubicBezTo>
                <a:cubicBezTo>
                  <a:pt x="93" y="7"/>
                  <a:pt x="93" y="7"/>
                  <a:pt x="93" y="7"/>
                </a:cubicBezTo>
                <a:cubicBezTo>
                  <a:pt x="92" y="7"/>
                  <a:pt x="92" y="7"/>
                  <a:pt x="92" y="7"/>
                </a:cubicBezTo>
                <a:cubicBezTo>
                  <a:pt x="92" y="6"/>
                  <a:pt x="92" y="6"/>
                  <a:pt x="92" y="6"/>
                </a:cubicBezTo>
                <a:cubicBezTo>
                  <a:pt x="92" y="6"/>
                  <a:pt x="92" y="6"/>
                  <a:pt x="92" y="6"/>
                </a:cubicBezTo>
                <a:cubicBezTo>
                  <a:pt x="92" y="6"/>
                  <a:pt x="92" y="6"/>
                  <a:pt x="92" y="6"/>
                </a:cubicBezTo>
                <a:cubicBezTo>
                  <a:pt x="61" y="9"/>
                  <a:pt x="31" y="22"/>
                  <a:pt x="14" y="46"/>
                </a:cubicBezTo>
                <a:cubicBezTo>
                  <a:pt x="6" y="58"/>
                  <a:pt x="2" y="74"/>
                  <a:pt x="2" y="89"/>
                </a:cubicBezTo>
                <a:cubicBezTo>
                  <a:pt x="2" y="90"/>
                  <a:pt x="2" y="90"/>
                  <a:pt x="2" y="90"/>
                </a:cubicBezTo>
                <a:cubicBezTo>
                  <a:pt x="1" y="95"/>
                  <a:pt x="0" y="99"/>
                  <a:pt x="0" y="104"/>
                </a:cubicBezTo>
                <a:cubicBezTo>
                  <a:pt x="0" y="111"/>
                  <a:pt x="1" y="117"/>
                  <a:pt x="3" y="123"/>
                </a:cubicBezTo>
                <a:cubicBezTo>
                  <a:pt x="2" y="123"/>
                  <a:pt x="2" y="123"/>
                  <a:pt x="2" y="123"/>
                </a:cubicBezTo>
                <a:cubicBezTo>
                  <a:pt x="2" y="124"/>
                  <a:pt x="2" y="125"/>
                  <a:pt x="3" y="126"/>
                </a:cubicBezTo>
                <a:cubicBezTo>
                  <a:pt x="3" y="126"/>
                  <a:pt x="3" y="126"/>
                  <a:pt x="3" y="126"/>
                </a:cubicBezTo>
                <a:cubicBezTo>
                  <a:pt x="4" y="129"/>
                  <a:pt x="5" y="131"/>
                  <a:pt x="6" y="134"/>
                </a:cubicBezTo>
                <a:cubicBezTo>
                  <a:pt x="6" y="134"/>
                  <a:pt x="6" y="135"/>
                  <a:pt x="6" y="135"/>
                </a:cubicBezTo>
                <a:cubicBezTo>
                  <a:pt x="8" y="138"/>
                  <a:pt x="9" y="140"/>
                  <a:pt x="10" y="143"/>
                </a:cubicBezTo>
                <a:cubicBezTo>
                  <a:pt x="10" y="144"/>
                  <a:pt x="10" y="145"/>
                  <a:pt x="11" y="145"/>
                </a:cubicBezTo>
                <a:cubicBezTo>
                  <a:pt x="11" y="146"/>
                  <a:pt x="11" y="146"/>
                  <a:pt x="11" y="146"/>
                </a:cubicBezTo>
                <a:cubicBezTo>
                  <a:pt x="12" y="147"/>
                  <a:pt x="13" y="149"/>
                  <a:pt x="14" y="150"/>
                </a:cubicBezTo>
                <a:cubicBezTo>
                  <a:pt x="14" y="151"/>
                  <a:pt x="14" y="151"/>
                  <a:pt x="14" y="151"/>
                </a:cubicBezTo>
                <a:cubicBezTo>
                  <a:pt x="14" y="151"/>
                  <a:pt x="15" y="152"/>
                  <a:pt x="16" y="152"/>
                </a:cubicBezTo>
                <a:cubicBezTo>
                  <a:pt x="17" y="154"/>
                  <a:pt x="19" y="156"/>
                  <a:pt x="20" y="158"/>
                </a:cubicBezTo>
                <a:cubicBezTo>
                  <a:pt x="20" y="159"/>
                  <a:pt x="21" y="160"/>
                  <a:pt x="21" y="161"/>
                </a:cubicBezTo>
                <a:cubicBezTo>
                  <a:pt x="22" y="161"/>
                  <a:pt x="22" y="161"/>
                  <a:pt x="22" y="161"/>
                </a:cubicBezTo>
                <a:cubicBezTo>
                  <a:pt x="23" y="161"/>
                  <a:pt x="24" y="162"/>
                  <a:pt x="24" y="163"/>
                </a:cubicBezTo>
                <a:cubicBezTo>
                  <a:pt x="29" y="168"/>
                  <a:pt x="36" y="174"/>
                  <a:pt x="46" y="179"/>
                </a:cubicBezTo>
                <a:cubicBezTo>
                  <a:pt x="46" y="180"/>
                  <a:pt x="46" y="180"/>
                  <a:pt x="46" y="180"/>
                </a:cubicBezTo>
                <a:cubicBezTo>
                  <a:pt x="46" y="181"/>
                  <a:pt x="47" y="181"/>
                  <a:pt x="48" y="181"/>
                </a:cubicBezTo>
                <a:cubicBezTo>
                  <a:pt x="48" y="181"/>
                  <a:pt x="48" y="181"/>
                  <a:pt x="48" y="181"/>
                </a:cubicBezTo>
                <a:cubicBezTo>
                  <a:pt x="48" y="181"/>
                  <a:pt x="48" y="181"/>
                  <a:pt x="48" y="181"/>
                </a:cubicBezTo>
                <a:cubicBezTo>
                  <a:pt x="51" y="182"/>
                  <a:pt x="54" y="183"/>
                  <a:pt x="57" y="184"/>
                </a:cubicBezTo>
                <a:cubicBezTo>
                  <a:pt x="57" y="185"/>
                  <a:pt x="58" y="186"/>
                  <a:pt x="59" y="186"/>
                </a:cubicBezTo>
                <a:cubicBezTo>
                  <a:pt x="59" y="186"/>
                  <a:pt x="59" y="186"/>
                  <a:pt x="59" y="186"/>
                </a:cubicBezTo>
                <a:cubicBezTo>
                  <a:pt x="60" y="186"/>
                  <a:pt x="61" y="186"/>
                  <a:pt x="61" y="186"/>
                </a:cubicBezTo>
                <a:cubicBezTo>
                  <a:pt x="63" y="186"/>
                  <a:pt x="65" y="187"/>
                  <a:pt x="68" y="187"/>
                </a:cubicBezTo>
                <a:cubicBezTo>
                  <a:pt x="68" y="188"/>
                  <a:pt x="68" y="189"/>
                  <a:pt x="69" y="190"/>
                </a:cubicBezTo>
                <a:cubicBezTo>
                  <a:pt x="69" y="190"/>
                  <a:pt x="70" y="190"/>
                  <a:pt x="70" y="190"/>
                </a:cubicBezTo>
                <a:cubicBezTo>
                  <a:pt x="71" y="190"/>
                  <a:pt x="71" y="189"/>
                  <a:pt x="72" y="188"/>
                </a:cubicBezTo>
                <a:cubicBezTo>
                  <a:pt x="72" y="188"/>
                  <a:pt x="72" y="188"/>
                  <a:pt x="72" y="188"/>
                </a:cubicBezTo>
                <a:cubicBezTo>
                  <a:pt x="74" y="189"/>
                  <a:pt x="76" y="189"/>
                  <a:pt x="78" y="189"/>
                </a:cubicBezTo>
                <a:cubicBezTo>
                  <a:pt x="79" y="189"/>
                  <a:pt x="79" y="190"/>
                  <a:pt x="79" y="190"/>
                </a:cubicBezTo>
                <a:cubicBezTo>
                  <a:pt x="80" y="190"/>
                  <a:pt x="80" y="190"/>
                  <a:pt x="80" y="190"/>
                </a:cubicBezTo>
                <a:cubicBezTo>
                  <a:pt x="81" y="190"/>
                  <a:pt x="81" y="190"/>
                  <a:pt x="82" y="189"/>
                </a:cubicBezTo>
                <a:cubicBezTo>
                  <a:pt x="84" y="190"/>
                  <a:pt x="87" y="190"/>
                  <a:pt x="89" y="190"/>
                </a:cubicBezTo>
                <a:cubicBezTo>
                  <a:pt x="89" y="190"/>
                  <a:pt x="89" y="190"/>
                  <a:pt x="89" y="190"/>
                </a:cubicBezTo>
                <a:cubicBezTo>
                  <a:pt x="93" y="190"/>
                  <a:pt x="97" y="189"/>
                  <a:pt x="100" y="189"/>
                </a:cubicBezTo>
                <a:cubicBezTo>
                  <a:pt x="100" y="190"/>
                  <a:pt x="101" y="190"/>
                  <a:pt x="102" y="190"/>
                </a:cubicBezTo>
                <a:cubicBezTo>
                  <a:pt x="102" y="190"/>
                  <a:pt x="102" y="190"/>
                  <a:pt x="102" y="190"/>
                </a:cubicBezTo>
                <a:cubicBezTo>
                  <a:pt x="103" y="190"/>
                  <a:pt x="103" y="190"/>
                  <a:pt x="104" y="189"/>
                </a:cubicBezTo>
                <a:cubicBezTo>
                  <a:pt x="104" y="189"/>
                  <a:pt x="104" y="189"/>
                  <a:pt x="104" y="189"/>
                </a:cubicBezTo>
                <a:cubicBezTo>
                  <a:pt x="108" y="188"/>
                  <a:pt x="111" y="188"/>
                  <a:pt x="115" y="187"/>
                </a:cubicBezTo>
                <a:cubicBezTo>
                  <a:pt x="116" y="187"/>
                  <a:pt x="117" y="186"/>
                  <a:pt x="117" y="185"/>
                </a:cubicBezTo>
                <a:cubicBezTo>
                  <a:pt x="117" y="184"/>
                  <a:pt x="117" y="184"/>
                  <a:pt x="116" y="184"/>
                </a:cubicBezTo>
                <a:cubicBezTo>
                  <a:pt x="117" y="181"/>
                  <a:pt x="117" y="178"/>
                  <a:pt x="117" y="175"/>
                </a:cubicBezTo>
                <a:cubicBezTo>
                  <a:pt x="118" y="176"/>
                  <a:pt x="118" y="177"/>
                  <a:pt x="119" y="178"/>
                </a:cubicBezTo>
                <a:cubicBezTo>
                  <a:pt x="121" y="180"/>
                  <a:pt x="122" y="182"/>
                  <a:pt x="124" y="184"/>
                </a:cubicBezTo>
                <a:cubicBezTo>
                  <a:pt x="124" y="184"/>
                  <a:pt x="124" y="184"/>
                  <a:pt x="124" y="184"/>
                </a:cubicBezTo>
                <a:cubicBezTo>
                  <a:pt x="124" y="184"/>
                  <a:pt x="124" y="184"/>
                  <a:pt x="124" y="184"/>
                </a:cubicBezTo>
                <a:cubicBezTo>
                  <a:pt x="124" y="184"/>
                  <a:pt x="124" y="184"/>
                  <a:pt x="124" y="184"/>
                </a:cubicBezTo>
                <a:cubicBezTo>
                  <a:pt x="125" y="184"/>
                  <a:pt x="125" y="184"/>
                  <a:pt x="125" y="184"/>
                </a:cubicBezTo>
                <a:cubicBezTo>
                  <a:pt x="125" y="184"/>
                  <a:pt x="125" y="184"/>
                  <a:pt x="125" y="184"/>
                </a:cubicBezTo>
                <a:cubicBezTo>
                  <a:pt x="126" y="184"/>
                  <a:pt x="126" y="184"/>
                  <a:pt x="126" y="184"/>
                </a:cubicBezTo>
                <a:cubicBezTo>
                  <a:pt x="126" y="184"/>
                  <a:pt x="126" y="184"/>
                  <a:pt x="126" y="184"/>
                </a:cubicBezTo>
                <a:cubicBezTo>
                  <a:pt x="126" y="184"/>
                  <a:pt x="126" y="184"/>
                  <a:pt x="126" y="184"/>
                </a:cubicBezTo>
                <a:cubicBezTo>
                  <a:pt x="126" y="184"/>
                  <a:pt x="126" y="184"/>
                  <a:pt x="126" y="184"/>
                </a:cubicBezTo>
                <a:cubicBezTo>
                  <a:pt x="131" y="183"/>
                  <a:pt x="135" y="181"/>
                  <a:pt x="139" y="179"/>
                </a:cubicBezTo>
                <a:cubicBezTo>
                  <a:pt x="139" y="179"/>
                  <a:pt x="139" y="179"/>
                  <a:pt x="140" y="178"/>
                </a:cubicBezTo>
                <a:cubicBezTo>
                  <a:pt x="142" y="177"/>
                  <a:pt x="144" y="176"/>
                  <a:pt x="147" y="174"/>
                </a:cubicBezTo>
                <a:cubicBezTo>
                  <a:pt x="147" y="174"/>
                  <a:pt x="147" y="174"/>
                  <a:pt x="147" y="174"/>
                </a:cubicBezTo>
                <a:cubicBezTo>
                  <a:pt x="148" y="174"/>
                  <a:pt x="148" y="174"/>
                  <a:pt x="149" y="173"/>
                </a:cubicBezTo>
                <a:cubicBezTo>
                  <a:pt x="149" y="173"/>
                  <a:pt x="149" y="173"/>
                  <a:pt x="149" y="173"/>
                </a:cubicBezTo>
                <a:cubicBezTo>
                  <a:pt x="158" y="166"/>
                  <a:pt x="166" y="159"/>
                  <a:pt x="170" y="149"/>
                </a:cubicBezTo>
                <a:cubicBezTo>
                  <a:pt x="171" y="149"/>
                  <a:pt x="171" y="149"/>
                  <a:pt x="171" y="149"/>
                </a:cubicBezTo>
                <a:cubicBezTo>
                  <a:pt x="171" y="148"/>
                  <a:pt x="171" y="148"/>
                  <a:pt x="171" y="148"/>
                </a:cubicBezTo>
                <a:cubicBezTo>
                  <a:pt x="171" y="148"/>
                  <a:pt x="171" y="148"/>
                  <a:pt x="172" y="147"/>
                </a:cubicBezTo>
                <a:cubicBezTo>
                  <a:pt x="172" y="145"/>
                  <a:pt x="172" y="142"/>
                  <a:pt x="173" y="139"/>
                </a:cubicBezTo>
                <a:cubicBezTo>
                  <a:pt x="173" y="139"/>
                  <a:pt x="173" y="139"/>
                  <a:pt x="173" y="139"/>
                </a:cubicBezTo>
                <a:cubicBezTo>
                  <a:pt x="173" y="140"/>
                  <a:pt x="173" y="141"/>
                  <a:pt x="174" y="141"/>
                </a:cubicBezTo>
                <a:cubicBezTo>
                  <a:pt x="175" y="142"/>
                  <a:pt x="175" y="142"/>
                  <a:pt x="176" y="142"/>
                </a:cubicBezTo>
                <a:cubicBezTo>
                  <a:pt x="176" y="142"/>
                  <a:pt x="177" y="142"/>
                  <a:pt x="177" y="142"/>
                </a:cubicBezTo>
                <a:cubicBezTo>
                  <a:pt x="178" y="142"/>
                  <a:pt x="178" y="141"/>
                  <a:pt x="179" y="141"/>
                </a:cubicBezTo>
                <a:cubicBezTo>
                  <a:pt x="184" y="129"/>
                  <a:pt x="186" y="116"/>
                  <a:pt x="186" y="103"/>
                </a:cubicBezTo>
                <a:cubicBezTo>
                  <a:pt x="186" y="103"/>
                  <a:pt x="186" y="102"/>
                  <a:pt x="186" y="102"/>
                </a:cubicBezTo>
                <a:cubicBezTo>
                  <a:pt x="186" y="89"/>
                  <a:pt x="184" y="76"/>
                  <a:pt x="182" y="63"/>
                </a:cubicBezTo>
                <a:cubicBezTo>
                  <a:pt x="182" y="62"/>
                  <a:pt x="181" y="62"/>
                  <a:pt x="180" y="62"/>
                </a:cubicBezTo>
                <a:cubicBezTo>
                  <a:pt x="180" y="61"/>
                  <a:pt x="180" y="61"/>
                  <a:pt x="179" y="61"/>
                </a:cubicBezTo>
                <a:cubicBezTo>
                  <a:pt x="179" y="61"/>
                  <a:pt x="179" y="61"/>
                  <a:pt x="179" y="61"/>
                </a:cubicBezTo>
                <a:cubicBezTo>
                  <a:pt x="179" y="61"/>
                  <a:pt x="179" y="61"/>
                  <a:pt x="179" y="61"/>
                </a:cubicBezTo>
                <a:cubicBezTo>
                  <a:pt x="171" y="63"/>
                  <a:pt x="162" y="66"/>
                  <a:pt x="152" y="70"/>
                </a:cubicBezTo>
                <a:cubicBezTo>
                  <a:pt x="160" y="66"/>
                  <a:pt x="167" y="63"/>
                  <a:pt x="173" y="60"/>
                </a:cubicBezTo>
                <a:cubicBezTo>
                  <a:pt x="174" y="60"/>
                  <a:pt x="174" y="59"/>
                  <a:pt x="174" y="58"/>
                </a:cubicBezTo>
                <a:cubicBezTo>
                  <a:pt x="175" y="52"/>
                  <a:pt x="177" y="46"/>
                  <a:pt x="178" y="39"/>
                </a:cubicBezTo>
                <a:cubicBezTo>
                  <a:pt x="179" y="39"/>
                  <a:pt x="180" y="38"/>
                  <a:pt x="179" y="37"/>
                </a:cubicBezTo>
                <a:cubicBezTo>
                  <a:pt x="177" y="33"/>
                  <a:pt x="175" y="30"/>
                  <a:pt x="173" y="27"/>
                </a:cubicBezTo>
                <a:cubicBezTo>
                  <a:pt x="160" y="11"/>
                  <a:pt x="139" y="3"/>
                  <a:pt x="118" y="1"/>
                </a:cubicBezTo>
                <a:cubicBezTo>
                  <a:pt x="114" y="0"/>
                  <a:pt x="111" y="0"/>
                  <a:pt x="107" y="0"/>
                </a:cubicBezTo>
                <a:cubicBezTo>
                  <a:pt x="107" y="0"/>
                  <a:pt x="107" y="0"/>
                  <a:pt x="107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6" name="CustomShape 32"/>
          <p:cNvSpPr/>
          <p:nvPr/>
        </p:nvSpPr>
        <p:spPr>
          <a:xfrm>
            <a:off x="2751120" y="2434320"/>
            <a:ext cx="21240" cy="27000"/>
          </a:xfrm>
          <a:custGeom>
            <a:avLst/>
            <a:gdLst/>
            <a:ahLst/>
            <a:rect l="l" t="t" r="r" b="b"/>
            <a:pathLst>
              <a:path w="21" h="27">
                <a:moveTo>
                  <a:pt x="9" y="24"/>
                </a:moveTo>
                <a:cubicBezTo>
                  <a:pt x="9" y="24"/>
                  <a:pt x="9" y="24"/>
                  <a:pt x="9" y="24"/>
                </a:cubicBezTo>
                <a:cubicBezTo>
                  <a:pt x="8" y="24"/>
                  <a:pt x="7" y="24"/>
                  <a:pt x="6" y="23"/>
                </a:cubicBezTo>
                <a:cubicBezTo>
                  <a:pt x="5" y="23"/>
                  <a:pt x="5" y="22"/>
                  <a:pt x="4" y="21"/>
                </a:cubicBezTo>
                <a:cubicBezTo>
                  <a:pt x="4" y="20"/>
                  <a:pt x="4" y="20"/>
                  <a:pt x="4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6" y="17"/>
                  <a:pt x="7" y="14"/>
                  <a:pt x="10" y="12"/>
                </a:cubicBezTo>
                <a:cubicBezTo>
                  <a:pt x="10" y="12"/>
                  <a:pt x="12" y="12"/>
                  <a:pt x="13" y="12"/>
                </a:cubicBezTo>
                <a:cubicBezTo>
                  <a:pt x="13" y="12"/>
                  <a:pt x="13" y="12"/>
                  <a:pt x="13" y="12"/>
                </a:cubicBezTo>
                <a:cubicBezTo>
                  <a:pt x="13" y="12"/>
                  <a:pt x="13" y="12"/>
                  <a:pt x="13" y="12"/>
                </a:cubicBezTo>
                <a:cubicBezTo>
                  <a:pt x="13" y="12"/>
                  <a:pt x="14" y="12"/>
                  <a:pt x="15" y="12"/>
                </a:cubicBezTo>
                <a:cubicBezTo>
                  <a:pt x="16" y="12"/>
                  <a:pt x="16" y="13"/>
                  <a:pt x="16" y="13"/>
                </a:cubicBezTo>
                <a:cubicBezTo>
                  <a:pt x="17" y="14"/>
                  <a:pt x="17" y="15"/>
                  <a:pt x="17" y="15"/>
                </a:cubicBezTo>
                <a:cubicBezTo>
                  <a:pt x="16" y="17"/>
                  <a:pt x="16" y="19"/>
                  <a:pt x="15" y="20"/>
                </a:cubicBezTo>
                <a:cubicBezTo>
                  <a:pt x="14" y="22"/>
                  <a:pt x="11" y="24"/>
                  <a:pt x="9" y="24"/>
                </a:cubicBezTo>
                <a:moveTo>
                  <a:pt x="5" y="12"/>
                </a:moveTo>
                <a:cubicBezTo>
                  <a:pt x="5" y="12"/>
                  <a:pt x="5" y="12"/>
                  <a:pt x="5" y="12"/>
                </a:cubicBezTo>
                <a:cubicBezTo>
                  <a:pt x="5" y="11"/>
                  <a:pt x="6" y="10"/>
                  <a:pt x="6" y="9"/>
                </a:cubicBezTo>
                <a:cubicBezTo>
                  <a:pt x="6" y="9"/>
                  <a:pt x="6" y="10"/>
                  <a:pt x="6" y="11"/>
                </a:cubicBezTo>
                <a:cubicBezTo>
                  <a:pt x="5" y="12"/>
                  <a:pt x="5" y="12"/>
                  <a:pt x="5" y="12"/>
                </a:cubicBezTo>
                <a:moveTo>
                  <a:pt x="17" y="9"/>
                </a:moveTo>
                <a:cubicBezTo>
                  <a:pt x="17" y="9"/>
                  <a:pt x="17" y="9"/>
                  <a:pt x="17" y="9"/>
                </a:cubicBezTo>
                <a:cubicBezTo>
                  <a:pt x="17" y="9"/>
                  <a:pt x="17" y="8"/>
                  <a:pt x="17" y="7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9"/>
                  <a:pt x="17" y="9"/>
                  <a:pt x="17" y="9"/>
                </a:cubicBezTo>
                <a:cubicBezTo>
                  <a:pt x="17" y="9"/>
                  <a:pt x="17" y="9"/>
                  <a:pt x="17" y="9"/>
                </a:cubicBezTo>
                <a:moveTo>
                  <a:pt x="9" y="9"/>
                </a:moveTo>
                <a:cubicBezTo>
                  <a:pt x="9" y="7"/>
                  <a:pt x="10" y="6"/>
                  <a:pt x="10" y="4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5"/>
                  <a:pt x="10" y="7"/>
                  <a:pt x="10" y="9"/>
                </a:cubicBezTo>
                <a:cubicBezTo>
                  <a:pt x="9" y="9"/>
                  <a:pt x="9" y="9"/>
                  <a:pt x="9" y="9"/>
                </a:cubicBezTo>
                <a:moveTo>
                  <a:pt x="14" y="8"/>
                </a:moveTo>
                <a:cubicBezTo>
                  <a:pt x="14" y="8"/>
                  <a:pt x="13" y="8"/>
                  <a:pt x="13" y="8"/>
                </a:cubicBezTo>
                <a:cubicBezTo>
                  <a:pt x="13" y="6"/>
                  <a:pt x="14" y="5"/>
                  <a:pt x="14" y="3"/>
                </a:cubicBezTo>
                <a:cubicBezTo>
                  <a:pt x="15" y="4"/>
                  <a:pt x="15" y="4"/>
                  <a:pt x="15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5" y="5"/>
                  <a:pt x="15" y="7"/>
                  <a:pt x="14" y="8"/>
                </a:cubicBezTo>
                <a:moveTo>
                  <a:pt x="13" y="0"/>
                </a:moveTo>
                <a:cubicBezTo>
                  <a:pt x="11" y="0"/>
                  <a:pt x="10" y="0"/>
                  <a:pt x="8" y="1"/>
                </a:cubicBezTo>
                <a:cubicBezTo>
                  <a:pt x="5" y="3"/>
                  <a:pt x="3" y="7"/>
                  <a:pt x="2" y="11"/>
                </a:cubicBezTo>
                <a:cubicBezTo>
                  <a:pt x="1" y="13"/>
                  <a:pt x="0" y="15"/>
                  <a:pt x="0" y="18"/>
                </a:cubicBezTo>
                <a:cubicBezTo>
                  <a:pt x="0" y="19"/>
                  <a:pt x="1" y="21"/>
                  <a:pt x="1" y="22"/>
                </a:cubicBezTo>
                <a:cubicBezTo>
                  <a:pt x="2" y="24"/>
                  <a:pt x="3" y="25"/>
                  <a:pt x="4" y="26"/>
                </a:cubicBezTo>
                <a:cubicBezTo>
                  <a:pt x="6" y="27"/>
                  <a:pt x="7" y="27"/>
                  <a:pt x="9" y="27"/>
                </a:cubicBezTo>
                <a:cubicBezTo>
                  <a:pt x="9" y="27"/>
                  <a:pt x="9" y="27"/>
                  <a:pt x="9" y="27"/>
                </a:cubicBezTo>
                <a:cubicBezTo>
                  <a:pt x="12" y="27"/>
                  <a:pt x="16" y="25"/>
                  <a:pt x="18" y="22"/>
                </a:cubicBezTo>
                <a:cubicBezTo>
                  <a:pt x="20" y="18"/>
                  <a:pt x="21" y="13"/>
                  <a:pt x="21" y="9"/>
                </a:cubicBezTo>
                <a:cubicBezTo>
                  <a:pt x="19" y="9"/>
                  <a:pt x="19" y="9"/>
                  <a:pt x="19" y="9"/>
                </a:cubicBezTo>
                <a:cubicBezTo>
                  <a:pt x="21" y="9"/>
                  <a:pt x="21" y="9"/>
                  <a:pt x="21" y="9"/>
                </a:cubicBezTo>
                <a:cubicBezTo>
                  <a:pt x="21" y="8"/>
                  <a:pt x="21" y="8"/>
                  <a:pt x="21" y="8"/>
                </a:cubicBezTo>
                <a:cubicBezTo>
                  <a:pt x="21" y="7"/>
                  <a:pt x="21" y="5"/>
                  <a:pt x="20" y="4"/>
                </a:cubicBezTo>
                <a:cubicBezTo>
                  <a:pt x="19" y="2"/>
                  <a:pt x="18" y="1"/>
                  <a:pt x="17" y="1"/>
                </a:cubicBezTo>
                <a:cubicBezTo>
                  <a:pt x="16" y="0"/>
                  <a:pt x="14" y="0"/>
                  <a:pt x="1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7" name="CustomShape 33"/>
          <p:cNvSpPr/>
          <p:nvPr/>
        </p:nvSpPr>
        <p:spPr>
          <a:xfrm>
            <a:off x="2738880" y="2422440"/>
            <a:ext cx="44280" cy="60480"/>
          </a:xfrm>
          <a:custGeom>
            <a:avLst/>
            <a:gdLst/>
            <a:ahLst/>
            <a:rect l="l" t="t" r="r" b="b"/>
            <a:pathLst>
              <a:path w="44" h="60">
                <a:moveTo>
                  <a:pt x="20" y="56"/>
                </a:moveTo>
                <a:cubicBezTo>
                  <a:pt x="18" y="56"/>
                  <a:pt x="17" y="56"/>
                  <a:pt x="16" y="56"/>
                </a:cubicBezTo>
                <a:cubicBezTo>
                  <a:pt x="17" y="54"/>
                  <a:pt x="17" y="52"/>
                  <a:pt x="18" y="51"/>
                </a:cubicBezTo>
                <a:cubicBezTo>
                  <a:pt x="19" y="51"/>
                  <a:pt x="20" y="51"/>
                  <a:pt x="21" y="51"/>
                </a:cubicBezTo>
                <a:cubicBezTo>
                  <a:pt x="22" y="51"/>
                  <a:pt x="22" y="51"/>
                  <a:pt x="22" y="51"/>
                </a:cubicBezTo>
                <a:cubicBezTo>
                  <a:pt x="21" y="53"/>
                  <a:pt x="21" y="54"/>
                  <a:pt x="20" y="56"/>
                </a:cubicBezTo>
                <a:cubicBezTo>
                  <a:pt x="20" y="56"/>
                  <a:pt x="20" y="56"/>
                  <a:pt x="20" y="56"/>
                </a:cubicBezTo>
                <a:moveTo>
                  <a:pt x="23" y="56"/>
                </a:moveTo>
                <a:cubicBezTo>
                  <a:pt x="24" y="54"/>
                  <a:pt x="24" y="53"/>
                  <a:pt x="25" y="51"/>
                </a:cubicBezTo>
                <a:cubicBezTo>
                  <a:pt x="25" y="51"/>
                  <a:pt x="25" y="51"/>
                  <a:pt x="25" y="51"/>
                </a:cubicBezTo>
                <a:cubicBezTo>
                  <a:pt x="26" y="50"/>
                  <a:pt x="26" y="50"/>
                  <a:pt x="27" y="50"/>
                </a:cubicBezTo>
                <a:cubicBezTo>
                  <a:pt x="28" y="50"/>
                  <a:pt x="28" y="50"/>
                  <a:pt x="28" y="50"/>
                </a:cubicBezTo>
                <a:cubicBezTo>
                  <a:pt x="27" y="51"/>
                  <a:pt x="27" y="53"/>
                  <a:pt x="26" y="54"/>
                </a:cubicBezTo>
                <a:cubicBezTo>
                  <a:pt x="26" y="55"/>
                  <a:pt x="26" y="55"/>
                  <a:pt x="26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5" y="55"/>
                  <a:pt x="24" y="55"/>
                  <a:pt x="23" y="56"/>
                </a:cubicBezTo>
                <a:moveTo>
                  <a:pt x="13" y="55"/>
                </a:moveTo>
                <a:cubicBezTo>
                  <a:pt x="13" y="55"/>
                  <a:pt x="12" y="54"/>
                  <a:pt x="12" y="54"/>
                </a:cubicBezTo>
                <a:cubicBezTo>
                  <a:pt x="12" y="54"/>
                  <a:pt x="12" y="54"/>
                  <a:pt x="12" y="54"/>
                </a:cubicBezTo>
                <a:cubicBezTo>
                  <a:pt x="12" y="52"/>
                  <a:pt x="13" y="51"/>
                  <a:pt x="13" y="50"/>
                </a:cubicBezTo>
                <a:cubicBezTo>
                  <a:pt x="14" y="50"/>
                  <a:pt x="15" y="50"/>
                  <a:pt x="15" y="50"/>
                </a:cubicBezTo>
                <a:cubicBezTo>
                  <a:pt x="15" y="52"/>
                  <a:pt x="14" y="53"/>
                  <a:pt x="13" y="55"/>
                </a:cubicBezTo>
                <a:moveTo>
                  <a:pt x="9" y="53"/>
                </a:moveTo>
                <a:cubicBezTo>
                  <a:pt x="9" y="52"/>
                  <a:pt x="8" y="52"/>
                  <a:pt x="8" y="51"/>
                </a:cubicBezTo>
                <a:cubicBezTo>
                  <a:pt x="8" y="50"/>
                  <a:pt x="9" y="48"/>
                  <a:pt x="9" y="47"/>
                </a:cubicBezTo>
                <a:cubicBezTo>
                  <a:pt x="10" y="47"/>
                  <a:pt x="10" y="48"/>
                  <a:pt x="11" y="48"/>
                </a:cubicBezTo>
                <a:cubicBezTo>
                  <a:pt x="11" y="50"/>
                  <a:pt x="10" y="51"/>
                  <a:pt x="9" y="53"/>
                </a:cubicBezTo>
                <a:moveTo>
                  <a:pt x="29" y="53"/>
                </a:moveTo>
                <a:cubicBezTo>
                  <a:pt x="30" y="51"/>
                  <a:pt x="31" y="50"/>
                  <a:pt x="31" y="48"/>
                </a:cubicBezTo>
                <a:cubicBezTo>
                  <a:pt x="32" y="47"/>
                  <a:pt x="33" y="47"/>
                  <a:pt x="33" y="47"/>
                </a:cubicBezTo>
                <a:cubicBezTo>
                  <a:pt x="33" y="48"/>
                  <a:pt x="33" y="49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52"/>
                  <a:pt x="31" y="53"/>
                  <a:pt x="29" y="53"/>
                </a:cubicBezTo>
                <a:moveTo>
                  <a:pt x="6" y="49"/>
                </a:moveTo>
                <a:cubicBezTo>
                  <a:pt x="6" y="48"/>
                  <a:pt x="5" y="48"/>
                  <a:pt x="5" y="47"/>
                </a:cubicBezTo>
                <a:cubicBezTo>
                  <a:pt x="6" y="46"/>
                  <a:pt x="6" y="45"/>
                  <a:pt x="6" y="44"/>
                </a:cubicBezTo>
                <a:cubicBezTo>
                  <a:pt x="7" y="45"/>
                  <a:pt x="7" y="45"/>
                  <a:pt x="7" y="45"/>
                </a:cubicBezTo>
                <a:cubicBezTo>
                  <a:pt x="7" y="46"/>
                  <a:pt x="6" y="47"/>
                  <a:pt x="6" y="49"/>
                </a:cubicBezTo>
                <a:moveTo>
                  <a:pt x="36" y="46"/>
                </a:moveTo>
                <a:cubicBezTo>
                  <a:pt x="37" y="45"/>
                  <a:pt x="37" y="44"/>
                  <a:pt x="37" y="43"/>
                </a:cubicBezTo>
                <a:cubicBezTo>
                  <a:pt x="38" y="42"/>
                  <a:pt x="38" y="42"/>
                  <a:pt x="38" y="41"/>
                </a:cubicBezTo>
                <a:cubicBezTo>
                  <a:pt x="38" y="42"/>
                  <a:pt x="38" y="42"/>
                  <a:pt x="38" y="43"/>
                </a:cubicBezTo>
                <a:cubicBezTo>
                  <a:pt x="37" y="44"/>
                  <a:pt x="37" y="45"/>
                  <a:pt x="36" y="46"/>
                </a:cubicBezTo>
                <a:moveTo>
                  <a:pt x="4" y="41"/>
                </a:moveTo>
                <a:cubicBezTo>
                  <a:pt x="4" y="41"/>
                  <a:pt x="4" y="41"/>
                  <a:pt x="4" y="41"/>
                </a:cubicBezTo>
                <a:cubicBezTo>
                  <a:pt x="4" y="41"/>
                  <a:pt x="4" y="41"/>
                  <a:pt x="4" y="41"/>
                </a:cubicBezTo>
                <a:cubicBezTo>
                  <a:pt x="4" y="41"/>
                  <a:pt x="4" y="41"/>
                  <a:pt x="4" y="41"/>
                </a:cubicBezTo>
                <a:moveTo>
                  <a:pt x="21" y="47"/>
                </a:moveTo>
                <a:cubicBezTo>
                  <a:pt x="17" y="47"/>
                  <a:pt x="13" y="46"/>
                  <a:pt x="10" y="43"/>
                </a:cubicBezTo>
                <a:cubicBezTo>
                  <a:pt x="6" y="39"/>
                  <a:pt x="5" y="35"/>
                  <a:pt x="5" y="30"/>
                </a:cubicBezTo>
                <a:cubicBezTo>
                  <a:pt x="5" y="26"/>
                  <a:pt x="6" y="23"/>
                  <a:pt x="7" y="20"/>
                </a:cubicBezTo>
                <a:cubicBezTo>
                  <a:pt x="9" y="14"/>
                  <a:pt x="12" y="8"/>
                  <a:pt x="17" y="5"/>
                </a:cubicBezTo>
                <a:cubicBezTo>
                  <a:pt x="20" y="4"/>
                  <a:pt x="23" y="3"/>
                  <a:pt x="25" y="3"/>
                </a:cubicBezTo>
                <a:cubicBezTo>
                  <a:pt x="25" y="3"/>
                  <a:pt x="25" y="3"/>
                  <a:pt x="25" y="3"/>
                </a:cubicBezTo>
                <a:cubicBezTo>
                  <a:pt x="29" y="3"/>
                  <a:pt x="32" y="4"/>
                  <a:pt x="34" y="7"/>
                </a:cubicBezTo>
                <a:cubicBezTo>
                  <a:pt x="35" y="8"/>
                  <a:pt x="36" y="9"/>
                  <a:pt x="37" y="11"/>
                </a:cubicBezTo>
                <a:cubicBezTo>
                  <a:pt x="37" y="11"/>
                  <a:pt x="37" y="11"/>
                  <a:pt x="37" y="11"/>
                </a:cubicBezTo>
                <a:cubicBezTo>
                  <a:pt x="39" y="15"/>
                  <a:pt x="40" y="19"/>
                  <a:pt x="40" y="24"/>
                </a:cubicBezTo>
                <a:cubicBezTo>
                  <a:pt x="40" y="27"/>
                  <a:pt x="39" y="31"/>
                  <a:pt x="38" y="34"/>
                </a:cubicBezTo>
                <a:cubicBezTo>
                  <a:pt x="36" y="40"/>
                  <a:pt x="31" y="45"/>
                  <a:pt x="26" y="47"/>
                </a:cubicBezTo>
                <a:cubicBezTo>
                  <a:pt x="24" y="47"/>
                  <a:pt x="23" y="47"/>
                  <a:pt x="21" y="47"/>
                </a:cubicBezTo>
                <a:cubicBezTo>
                  <a:pt x="21" y="47"/>
                  <a:pt x="21" y="47"/>
                  <a:pt x="21" y="47"/>
                </a:cubicBezTo>
                <a:moveTo>
                  <a:pt x="25" y="0"/>
                </a:moveTo>
                <a:cubicBezTo>
                  <a:pt x="22" y="0"/>
                  <a:pt x="19" y="1"/>
                  <a:pt x="16" y="2"/>
                </a:cubicBezTo>
                <a:cubicBezTo>
                  <a:pt x="9" y="6"/>
                  <a:pt x="5" y="12"/>
                  <a:pt x="3" y="19"/>
                </a:cubicBezTo>
                <a:cubicBezTo>
                  <a:pt x="2" y="22"/>
                  <a:pt x="2" y="25"/>
                  <a:pt x="1" y="28"/>
                </a:cubicBezTo>
                <a:cubicBezTo>
                  <a:pt x="1" y="29"/>
                  <a:pt x="1" y="29"/>
                  <a:pt x="1" y="29"/>
                </a:cubicBezTo>
                <a:cubicBezTo>
                  <a:pt x="1" y="33"/>
                  <a:pt x="0" y="36"/>
                  <a:pt x="0" y="40"/>
                </a:cubicBezTo>
                <a:cubicBezTo>
                  <a:pt x="0" y="44"/>
                  <a:pt x="1" y="49"/>
                  <a:pt x="4" y="52"/>
                </a:cubicBezTo>
                <a:cubicBezTo>
                  <a:pt x="8" y="58"/>
                  <a:pt x="14" y="60"/>
                  <a:pt x="20" y="60"/>
                </a:cubicBezTo>
                <a:cubicBezTo>
                  <a:pt x="20" y="60"/>
                  <a:pt x="20" y="60"/>
                  <a:pt x="20" y="60"/>
                </a:cubicBezTo>
                <a:cubicBezTo>
                  <a:pt x="20" y="60"/>
                  <a:pt x="20" y="59"/>
                  <a:pt x="21" y="59"/>
                </a:cubicBezTo>
                <a:cubicBezTo>
                  <a:pt x="21" y="59"/>
                  <a:pt x="21" y="59"/>
                  <a:pt x="21" y="59"/>
                </a:cubicBezTo>
                <a:cubicBezTo>
                  <a:pt x="23" y="59"/>
                  <a:pt x="25" y="59"/>
                  <a:pt x="27" y="58"/>
                </a:cubicBezTo>
                <a:cubicBezTo>
                  <a:pt x="34" y="56"/>
                  <a:pt x="39" y="50"/>
                  <a:pt x="41" y="44"/>
                </a:cubicBezTo>
                <a:cubicBezTo>
                  <a:pt x="43" y="39"/>
                  <a:pt x="44" y="31"/>
                  <a:pt x="44" y="23"/>
                </a:cubicBezTo>
                <a:cubicBezTo>
                  <a:pt x="44" y="23"/>
                  <a:pt x="44" y="22"/>
                  <a:pt x="43" y="22"/>
                </a:cubicBezTo>
                <a:cubicBezTo>
                  <a:pt x="43" y="17"/>
                  <a:pt x="42" y="13"/>
                  <a:pt x="40" y="9"/>
                </a:cubicBezTo>
                <a:cubicBezTo>
                  <a:pt x="39" y="7"/>
                  <a:pt x="38" y="6"/>
                  <a:pt x="36" y="4"/>
                </a:cubicBezTo>
                <a:cubicBezTo>
                  <a:pt x="33" y="1"/>
                  <a:pt x="29" y="0"/>
                  <a:pt x="25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8" name="CustomShape 34"/>
          <p:cNvSpPr/>
          <p:nvPr/>
        </p:nvSpPr>
        <p:spPr>
          <a:xfrm>
            <a:off x="2817000" y="2493360"/>
            <a:ext cx="19800" cy="27000"/>
          </a:xfrm>
          <a:custGeom>
            <a:avLst/>
            <a:gdLst/>
            <a:ahLst/>
            <a:rect l="l" t="t" r="r" b="b"/>
            <a:pathLst>
              <a:path w="20" h="27">
                <a:moveTo>
                  <a:pt x="8" y="24"/>
                </a:moveTo>
                <a:cubicBezTo>
                  <a:pt x="8" y="24"/>
                  <a:pt x="8" y="24"/>
                  <a:pt x="8" y="24"/>
                </a:cubicBezTo>
                <a:cubicBezTo>
                  <a:pt x="7" y="24"/>
                  <a:pt x="7" y="24"/>
                  <a:pt x="6" y="23"/>
                </a:cubicBezTo>
                <a:cubicBezTo>
                  <a:pt x="5" y="23"/>
                  <a:pt x="4" y="22"/>
                  <a:pt x="4" y="21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0"/>
                  <a:pt x="4" y="20"/>
                  <a:pt x="4" y="20"/>
                </a:cubicBezTo>
                <a:cubicBezTo>
                  <a:pt x="5" y="17"/>
                  <a:pt x="7" y="14"/>
                  <a:pt x="9" y="12"/>
                </a:cubicBezTo>
                <a:cubicBezTo>
                  <a:pt x="10" y="12"/>
                  <a:pt x="11" y="11"/>
                  <a:pt x="12" y="11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2"/>
                  <a:pt x="14" y="12"/>
                </a:cubicBezTo>
                <a:cubicBezTo>
                  <a:pt x="15" y="12"/>
                  <a:pt x="15" y="13"/>
                  <a:pt x="16" y="13"/>
                </a:cubicBezTo>
                <a:cubicBezTo>
                  <a:pt x="16" y="14"/>
                  <a:pt x="16" y="14"/>
                  <a:pt x="16" y="15"/>
                </a:cubicBezTo>
                <a:cubicBezTo>
                  <a:pt x="16" y="17"/>
                  <a:pt x="15" y="19"/>
                  <a:pt x="14" y="20"/>
                </a:cubicBezTo>
                <a:cubicBezTo>
                  <a:pt x="13" y="22"/>
                  <a:pt x="10" y="24"/>
                  <a:pt x="8" y="24"/>
                </a:cubicBezTo>
                <a:moveTo>
                  <a:pt x="4" y="12"/>
                </a:moveTo>
                <a:cubicBezTo>
                  <a:pt x="5" y="12"/>
                  <a:pt x="5" y="12"/>
                  <a:pt x="5" y="12"/>
                </a:cubicBezTo>
                <a:cubicBezTo>
                  <a:pt x="5" y="10"/>
                  <a:pt x="5" y="9"/>
                  <a:pt x="6" y="8"/>
                </a:cubicBezTo>
                <a:cubicBezTo>
                  <a:pt x="6" y="9"/>
                  <a:pt x="6" y="10"/>
                  <a:pt x="5" y="11"/>
                </a:cubicBezTo>
                <a:cubicBezTo>
                  <a:pt x="4" y="12"/>
                  <a:pt x="4" y="12"/>
                  <a:pt x="4" y="12"/>
                </a:cubicBezTo>
                <a:moveTo>
                  <a:pt x="17" y="9"/>
                </a:moveTo>
                <a:cubicBezTo>
                  <a:pt x="16" y="9"/>
                  <a:pt x="16" y="9"/>
                  <a:pt x="16" y="9"/>
                </a:cubicBezTo>
                <a:cubicBezTo>
                  <a:pt x="16" y="8"/>
                  <a:pt x="17" y="8"/>
                  <a:pt x="17" y="7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9"/>
                  <a:pt x="17" y="9"/>
                  <a:pt x="17" y="9"/>
                </a:cubicBezTo>
                <a:cubicBezTo>
                  <a:pt x="17" y="9"/>
                  <a:pt x="17" y="9"/>
                  <a:pt x="17" y="9"/>
                </a:cubicBezTo>
                <a:moveTo>
                  <a:pt x="9" y="9"/>
                </a:moveTo>
                <a:cubicBezTo>
                  <a:pt x="9" y="7"/>
                  <a:pt x="9" y="5"/>
                  <a:pt x="10" y="4"/>
                </a:cubicBezTo>
                <a:cubicBezTo>
                  <a:pt x="11" y="3"/>
                  <a:pt x="11" y="3"/>
                  <a:pt x="11" y="3"/>
                </a:cubicBezTo>
                <a:cubicBezTo>
                  <a:pt x="10" y="5"/>
                  <a:pt x="10" y="7"/>
                  <a:pt x="9" y="8"/>
                </a:cubicBezTo>
                <a:cubicBezTo>
                  <a:pt x="9" y="9"/>
                  <a:pt x="9" y="9"/>
                  <a:pt x="9" y="9"/>
                </a:cubicBezTo>
                <a:moveTo>
                  <a:pt x="14" y="8"/>
                </a:moveTo>
                <a:cubicBezTo>
                  <a:pt x="13" y="8"/>
                  <a:pt x="13" y="8"/>
                  <a:pt x="12" y="8"/>
                </a:cubicBezTo>
                <a:cubicBezTo>
                  <a:pt x="13" y="6"/>
                  <a:pt x="13" y="5"/>
                  <a:pt x="14" y="3"/>
                </a:cubicBezTo>
                <a:cubicBezTo>
                  <a:pt x="14" y="3"/>
                  <a:pt x="15" y="3"/>
                  <a:pt x="15" y="4"/>
                </a:cubicBezTo>
                <a:cubicBezTo>
                  <a:pt x="15" y="4"/>
                  <a:pt x="15" y="4"/>
                  <a:pt x="15" y="4"/>
                </a:cubicBezTo>
                <a:cubicBezTo>
                  <a:pt x="15" y="5"/>
                  <a:pt x="14" y="7"/>
                  <a:pt x="14" y="8"/>
                </a:cubicBezTo>
                <a:moveTo>
                  <a:pt x="13" y="0"/>
                </a:moveTo>
                <a:cubicBezTo>
                  <a:pt x="11" y="0"/>
                  <a:pt x="9" y="0"/>
                  <a:pt x="8" y="1"/>
                </a:cubicBezTo>
                <a:cubicBezTo>
                  <a:pt x="4" y="3"/>
                  <a:pt x="2" y="7"/>
                  <a:pt x="1" y="10"/>
                </a:cubicBezTo>
                <a:cubicBezTo>
                  <a:pt x="0" y="13"/>
                  <a:pt x="0" y="15"/>
                  <a:pt x="0" y="18"/>
                </a:cubicBezTo>
                <a:cubicBezTo>
                  <a:pt x="0" y="19"/>
                  <a:pt x="0" y="21"/>
                  <a:pt x="1" y="22"/>
                </a:cubicBezTo>
                <a:cubicBezTo>
                  <a:pt x="1" y="24"/>
                  <a:pt x="2" y="25"/>
                  <a:pt x="4" y="26"/>
                </a:cubicBezTo>
                <a:cubicBezTo>
                  <a:pt x="5" y="27"/>
                  <a:pt x="7" y="27"/>
                  <a:pt x="8" y="27"/>
                </a:cubicBezTo>
                <a:cubicBezTo>
                  <a:pt x="8" y="27"/>
                  <a:pt x="8" y="27"/>
                  <a:pt x="8" y="27"/>
                </a:cubicBezTo>
                <a:cubicBezTo>
                  <a:pt x="12" y="27"/>
                  <a:pt x="15" y="25"/>
                  <a:pt x="17" y="22"/>
                </a:cubicBezTo>
                <a:cubicBezTo>
                  <a:pt x="20" y="18"/>
                  <a:pt x="20" y="13"/>
                  <a:pt x="20" y="9"/>
                </a:cubicBezTo>
                <a:cubicBezTo>
                  <a:pt x="19" y="9"/>
                  <a:pt x="19" y="9"/>
                  <a:pt x="19" y="9"/>
                </a:cubicBezTo>
                <a:cubicBezTo>
                  <a:pt x="20" y="9"/>
                  <a:pt x="20" y="9"/>
                  <a:pt x="20" y="9"/>
                </a:cubicBezTo>
                <a:cubicBezTo>
                  <a:pt x="20" y="8"/>
                  <a:pt x="20" y="8"/>
                  <a:pt x="20" y="8"/>
                </a:cubicBezTo>
                <a:cubicBezTo>
                  <a:pt x="20" y="7"/>
                  <a:pt x="20" y="5"/>
                  <a:pt x="19" y="3"/>
                </a:cubicBezTo>
                <a:cubicBezTo>
                  <a:pt x="19" y="2"/>
                  <a:pt x="18" y="1"/>
                  <a:pt x="16" y="0"/>
                </a:cubicBezTo>
                <a:cubicBezTo>
                  <a:pt x="15" y="0"/>
                  <a:pt x="14" y="0"/>
                  <a:pt x="1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9" name="CustomShape 35"/>
          <p:cNvSpPr/>
          <p:nvPr/>
        </p:nvSpPr>
        <p:spPr>
          <a:xfrm>
            <a:off x="2805120" y="2481120"/>
            <a:ext cx="42840" cy="59400"/>
          </a:xfrm>
          <a:custGeom>
            <a:avLst/>
            <a:gdLst/>
            <a:ahLst/>
            <a:rect l="l" t="t" r="r" b="b"/>
            <a:pathLst>
              <a:path w="43" h="59">
                <a:moveTo>
                  <a:pt x="19" y="56"/>
                </a:moveTo>
                <a:cubicBezTo>
                  <a:pt x="18" y="56"/>
                  <a:pt x="17" y="56"/>
                  <a:pt x="16" y="56"/>
                </a:cubicBezTo>
                <a:cubicBezTo>
                  <a:pt x="16" y="54"/>
                  <a:pt x="17" y="52"/>
                  <a:pt x="18" y="51"/>
                </a:cubicBezTo>
                <a:cubicBezTo>
                  <a:pt x="19" y="51"/>
                  <a:pt x="20" y="51"/>
                  <a:pt x="21" y="51"/>
                </a:cubicBezTo>
                <a:cubicBezTo>
                  <a:pt x="22" y="51"/>
                  <a:pt x="22" y="51"/>
                  <a:pt x="22" y="51"/>
                </a:cubicBezTo>
                <a:cubicBezTo>
                  <a:pt x="21" y="52"/>
                  <a:pt x="20" y="54"/>
                  <a:pt x="20" y="56"/>
                </a:cubicBezTo>
                <a:cubicBezTo>
                  <a:pt x="19" y="56"/>
                  <a:pt x="19" y="56"/>
                  <a:pt x="19" y="56"/>
                </a:cubicBezTo>
                <a:moveTo>
                  <a:pt x="23" y="55"/>
                </a:moveTo>
                <a:cubicBezTo>
                  <a:pt x="23" y="54"/>
                  <a:pt x="24" y="53"/>
                  <a:pt x="24" y="51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6" y="50"/>
                  <a:pt x="26" y="50"/>
                </a:cubicBezTo>
                <a:cubicBezTo>
                  <a:pt x="27" y="50"/>
                  <a:pt x="27" y="50"/>
                  <a:pt x="27" y="50"/>
                </a:cubicBezTo>
                <a:cubicBezTo>
                  <a:pt x="27" y="51"/>
                  <a:pt x="26" y="53"/>
                  <a:pt x="26" y="54"/>
                </a:cubicBezTo>
                <a:cubicBezTo>
                  <a:pt x="26" y="55"/>
                  <a:pt x="26" y="55"/>
                  <a:pt x="26" y="55"/>
                </a:cubicBezTo>
                <a:cubicBezTo>
                  <a:pt x="25" y="55"/>
                  <a:pt x="25" y="55"/>
                  <a:pt x="25" y="55"/>
                </a:cubicBezTo>
                <a:cubicBezTo>
                  <a:pt x="25" y="55"/>
                  <a:pt x="24" y="55"/>
                  <a:pt x="23" y="55"/>
                </a:cubicBezTo>
                <a:moveTo>
                  <a:pt x="13" y="55"/>
                </a:moveTo>
                <a:cubicBezTo>
                  <a:pt x="12" y="55"/>
                  <a:pt x="12" y="54"/>
                  <a:pt x="11" y="54"/>
                </a:cubicBezTo>
                <a:cubicBezTo>
                  <a:pt x="11" y="53"/>
                  <a:pt x="11" y="53"/>
                  <a:pt x="11" y="53"/>
                </a:cubicBezTo>
                <a:cubicBezTo>
                  <a:pt x="12" y="52"/>
                  <a:pt x="12" y="51"/>
                  <a:pt x="13" y="49"/>
                </a:cubicBezTo>
                <a:cubicBezTo>
                  <a:pt x="14" y="50"/>
                  <a:pt x="14" y="50"/>
                  <a:pt x="15" y="50"/>
                </a:cubicBezTo>
                <a:cubicBezTo>
                  <a:pt x="14" y="52"/>
                  <a:pt x="13" y="53"/>
                  <a:pt x="13" y="55"/>
                </a:cubicBezTo>
                <a:moveTo>
                  <a:pt x="9" y="53"/>
                </a:moveTo>
                <a:cubicBezTo>
                  <a:pt x="8" y="52"/>
                  <a:pt x="8" y="52"/>
                  <a:pt x="7" y="51"/>
                </a:cubicBezTo>
                <a:cubicBezTo>
                  <a:pt x="8" y="50"/>
                  <a:pt x="8" y="48"/>
                  <a:pt x="9" y="47"/>
                </a:cubicBezTo>
                <a:cubicBezTo>
                  <a:pt x="9" y="47"/>
                  <a:pt x="10" y="48"/>
                  <a:pt x="11" y="48"/>
                </a:cubicBezTo>
                <a:cubicBezTo>
                  <a:pt x="10" y="50"/>
                  <a:pt x="9" y="51"/>
                  <a:pt x="9" y="53"/>
                </a:cubicBezTo>
                <a:moveTo>
                  <a:pt x="29" y="53"/>
                </a:moveTo>
                <a:cubicBezTo>
                  <a:pt x="30" y="51"/>
                  <a:pt x="30" y="50"/>
                  <a:pt x="31" y="48"/>
                </a:cubicBezTo>
                <a:cubicBezTo>
                  <a:pt x="32" y="47"/>
                  <a:pt x="32" y="47"/>
                  <a:pt x="33" y="46"/>
                </a:cubicBezTo>
                <a:cubicBezTo>
                  <a:pt x="33" y="48"/>
                  <a:pt x="32" y="49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1" y="52"/>
                  <a:pt x="30" y="52"/>
                  <a:pt x="29" y="53"/>
                </a:cubicBezTo>
                <a:moveTo>
                  <a:pt x="5" y="48"/>
                </a:moveTo>
                <a:cubicBezTo>
                  <a:pt x="5" y="48"/>
                  <a:pt x="5" y="48"/>
                  <a:pt x="5" y="47"/>
                </a:cubicBezTo>
                <a:cubicBezTo>
                  <a:pt x="5" y="46"/>
                  <a:pt x="5" y="45"/>
                  <a:pt x="6" y="44"/>
                </a:cubicBezTo>
                <a:cubicBezTo>
                  <a:pt x="6" y="45"/>
                  <a:pt x="6" y="45"/>
                  <a:pt x="6" y="45"/>
                </a:cubicBezTo>
                <a:cubicBezTo>
                  <a:pt x="6" y="46"/>
                  <a:pt x="6" y="47"/>
                  <a:pt x="5" y="48"/>
                </a:cubicBezTo>
                <a:moveTo>
                  <a:pt x="36" y="46"/>
                </a:moveTo>
                <a:cubicBezTo>
                  <a:pt x="36" y="45"/>
                  <a:pt x="36" y="44"/>
                  <a:pt x="37" y="43"/>
                </a:cubicBezTo>
                <a:cubicBezTo>
                  <a:pt x="37" y="42"/>
                  <a:pt x="37" y="41"/>
                  <a:pt x="38" y="41"/>
                </a:cubicBezTo>
                <a:cubicBezTo>
                  <a:pt x="38" y="41"/>
                  <a:pt x="38" y="42"/>
                  <a:pt x="37" y="43"/>
                </a:cubicBezTo>
                <a:cubicBezTo>
                  <a:pt x="37" y="44"/>
                  <a:pt x="36" y="45"/>
                  <a:pt x="36" y="46"/>
                </a:cubicBezTo>
                <a:moveTo>
                  <a:pt x="3" y="41"/>
                </a:moveTo>
                <a:cubicBezTo>
                  <a:pt x="3" y="41"/>
                  <a:pt x="3" y="41"/>
                  <a:pt x="3" y="41"/>
                </a:cubicBezTo>
                <a:cubicBezTo>
                  <a:pt x="3" y="41"/>
                  <a:pt x="3" y="41"/>
                  <a:pt x="3" y="41"/>
                </a:cubicBezTo>
                <a:cubicBezTo>
                  <a:pt x="3" y="41"/>
                  <a:pt x="3" y="41"/>
                  <a:pt x="3" y="41"/>
                </a:cubicBezTo>
                <a:moveTo>
                  <a:pt x="21" y="47"/>
                </a:moveTo>
                <a:cubicBezTo>
                  <a:pt x="16" y="47"/>
                  <a:pt x="12" y="46"/>
                  <a:pt x="9" y="43"/>
                </a:cubicBezTo>
                <a:cubicBezTo>
                  <a:pt x="6" y="39"/>
                  <a:pt x="4" y="35"/>
                  <a:pt x="4" y="29"/>
                </a:cubicBezTo>
                <a:cubicBezTo>
                  <a:pt x="4" y="26"/>
                  <a:pt x="5" y="23"/>
                  <a:pt x="6" y="20"/>
                </a:cubicBezTo>
                <a:cubicBezTo>
                  <a:pt x="8" y="14"/>
                  <a:pt x="12" y="8"/>
                  <a:pt x="17" y="5"/>
                </a:cubicBezTo>
                <a:cubicBezTo>
                  <a:pt x="19" y="4"/>
                  <a:pt x="22" y="3"/>
                  <a:pt x="25" y="3"/>
                </a:cubicBezTo>
                <a:cubicBezTo>
                  <a:pt x="25" y="3"/>
                  <a:pt x="25" y="3"/>
                  <a:pt x="25" y="3"/>
                </a:cubicBezTo>
                <a:cubicBezTo>
                  <a:pt x="28" y="3"/>
                  <a:pt x="31" y="4"/>
                  <a:pt x="33" y="6"/>
                </a:cubicBezTo>
                <a:cubicBezTo>
                  <a:pt x="35" y="8"/>
                  <a:pt x="36" y="9"/>
                  <a:pt x="36" y="11"/>
                </a:cubicBezTo>
                <a:cubicBezTo>
                  <a:pt x="38" y="10"/>
                  <a:pt x="38" y="10"/>
                  <a:pt x="38" y="10"/>
                </a:cubicBezTo>
                <a:cubicBezTo>
                  <a:pt x="36" y="11"/>
                  <a:pt x="36" y="11"/>
                  <a:pt x="36" y="11"/>
                </a:cubicBezTo>
                <a:cubicBezTo>
                  <a:pt x="38" y="15"/>
                  <a:pt x="39" y="19"/>
                  <a:pt x="39" y="24"/>
                </a:cubicBezTo>
                <a:cubicBezTo>
                  <a:pt x="39" y="27"/>
                  <a:pt x="39" y="31"/>
                  <a:pt x="37" y="34"/>
                </a:cubicBezTo>
                <a:cubicBezTo>
                  <a:pt x="35" y="40"/>
                  <a:pt x="31" y="45"/>
                  <a:pt x="25" y="47"/>
                </a:cubicBezTo>
                <a:cubicBezTo>
                  <a:pt x="24" y="47"/>
                  <a:pt x="22" y="47"/>
                  <a:pt x="21" y="47"/>
                </a:cubicBezTo>
                <a:cubicBezTo>
                  <a:pt x="21" y="47"/>
                  <a:pt x="21" y="47"/>
                  <a:pt x="21" y="47"/>
                </a:cubicBezTo>
                <a:moveTo>
                  <a:pt x="25" y="0"/>
                </a:moveTo>
                <a:cubicBezTo>
                  <a:pt x="21" y="0"/>
                  <a:pt x="18" y="0"/>
                  <a:pt x="15" y="2"/>
                </a:cubicBezTo>
                <a:cubicBezTo>
                  <a:pt x="9" y="6"/>
                  <a:pt x="5" y="12"/>
                  <a:pt x="3" y="18"/>
                </a:cubicBezTo>
                <a:cubicBezTo>
                  <a:pt x="2" y="22"/>
                  <a:pt x="1" y="25"/>
                  <a:pt x="1" y="28"/>
                </a:cubicBezTo>
                <a:cubicBezTo>
                  <a:pt x="1" y="29"/>
                  <a:pt x="1" y="29"/>
                  <a:pt x="1" y="29"/>
                </a:cubicBezTo>
                <a:cubicBezTo>
                  <a:pt x="0" y="32"/>
                  <a:pt x="0" y="36"/>
                  <a:pt x="0" y="40"/>
                </a:cubicBezTo>
                <a:cubicBezTo>
                  <a:pt x="0" y="44"/>
                  <a:pt x="1" y="49"/>
                  <a:pt x="3" y="52"/>
                </a:cubicBezTo>
                <a:cubicBezTo>
                  <a:pt x="8" y="58"/>
                  <a:pt x="14" y="59"/>
                  <a:pt x="19" y="59"/>
                </a:cubicBezTo>
                <a:cubicBezTo>
                  <a:pt x="19" y="59"/>
                  <a:pt x="19" y="59"/>
                  <a:pt x="19" y="59"/>
                </a:cubicBezTo>
                <a:cubicBezTo>
                  <a:pt x="20" y="59"/>
                  <a:pt x="20" y="59"/>
                  <a:pt x="20" y="59"/>
                </a:cubicBezTo>
                <a:cubicBezTo>
                  <a:pt x="21" y="59"/>
                  <a:pt x="21" y="59"/>
                  <a:pt x="21" y="59"/>
                </a:cubicBezTo>
                <a:cubicBezTo>
                  <a:pt x="23" y="59"/>
                  <a:pt x="25" y="59"/>
                  <a:pt x="26" y="58"/>
                </a:cubicBezTo>
                <a:cubicBezTo>
                  <a:pt x="33" y="56"/>
                  <a:pt x="38" y="50"/>
                  <a:pt x="41" y="44"/>
                </a:cubicBezTo>
                <a:cubicBezTo>
                  <a:pt x="43" y="39"/>
                  <a:pt x="43" y="31"/>
                  <a:pt x="43" y="23"/>
                </a:cubicBezTo>
                <a:cubicBezTo>
                  <a:pt x="43" y="22"/>
                  <a:pt x="43" y="22"/>
                  <a:pt x="43" y="22"/>
                </a:cubicBezTo>
                <a:cubicBezTo>
                  <a:pt x="43" y="17"/>
                  <a:pt x="42" y="13"/>
                  <a:pt x="40" y="9"/>
                </a:cubicBezTo>
                <a:cubicBezTo>
                  <a:pt x="39" y="7"/>
                  <a:pt x="38" y="5"/>
                  <a:pt x="36" y="4"/>
                </a:cubicBezTo>
                <a:cubicBezTo>
                  <a:pt x="33" y="1"/>
                  <a:pt x="29" y="0"/>
                  <a:pt x="25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0" name="CustomShape 36"/>
          <p:cNvSpPr/>
          <p:nvPr/>
        </p:nvSpPr>
        <p:spPr>
          <a:xfrm>
            <a:off x="2755440" y="2422440"/>
            <a:ext cx="75600" cy="118080"/>
          </a:xfrm>
          <a:custGeom>
            <a:avLst/>
            <a:gdLst/>
            <a:ahLst/>
            <a:rect l="l" t="t" r="r" b="b"/>
            <a:pathLst>
              <a:path w="75" h="117">
                <a:moveTo>
                  <a:pt x="14" y="111"/>
                </a:moveTo>
                <a:cubicBezTo>
                  <a:pt x="14" y="111"/>
                  <a:pt x="13" y="110"/>
                  <a:pt x="13" y="109"/>
                </a:cubicBezTo>
                <a:cubicBezTo>
                  <a:pt x="13" y="109"/>
                  <a:pt x="13" y="109"/>
                  <a:pt x="13" y="109"/>
                </a:cubicBezTo>
                <a:cubicBezTo>
                  <a:pt x="13" y="109"/>
                  <a:pt x="13" y="109"/>
                  <a:pt x="13" y="108"/>
                </a:cubicBezTo>
                <a:cubicBezTo>
                  <a:pt x="13" y="107"/>
                  <a:pt x="14" y="105"/>
                  <a:pt x="15" y="103"/>
                </a:cubicBezTo>
                <a:cubicBezTo>
                  <a:pt x="15" y="106"/>
                  <a:pt x="14" y="108"/>
                  <a:pt x="14" y="111"/>
                </a:cubicBezTo>
                <a:moveTo>
                  <a:pt x="10" y="107"/>
                </a:moveTo>
                <a:cubicBezTo>
                  <a:pt x="10" y="107"/>
                  <a:pt x="9" y="106"/>
                  <a:pt x="8" y="106"/>
                </a:cubicBezTo>
                <a:cubicBezTo>
                  <a:pt x="9" y="103"/>
                  <a:pt x="10" y="101"/>
                  <a:pt x="11" y="99"/>
                </a:cubicBezTo>
                <a:cubicBezTo>
                  <a:pt x="12" y="99"/>
                  <a:pt x="12" y="100"/>
                  <a:pt x="13" y="100"/>
                </a:cubicBezTo>
                <a:cubicBezTo>
                  <a:pt x="12" y="103"/>
                  <a:pt x="11" y="105"/>
                  <a:pt x="10" y="107"/>
                </a:cubicBezTo>
                <a:moveTo>
                  <a:pt x="6" y="104"/>
                </a:moveTo>
                <a:cubicBezTo>
                  <a:pt x="5" y="104"/>
                  <a:pt x="5" y="103"/>
                  <a:pt x="5" y="103"/>
                </a:cubicBezTo>
                <a:cubicBezTo>
                  <a:pt x="5" y="103"/>
                  <a:pt x="5" y="103"/>
                  <a:pt x="5" y="103"/>
                </a:cubicBezTo>
                <a:cubicBezTo>
                  <a:pt x="6" y="100"/>
                  <a:pt x="7" y="98"/>
                  <a:pt x="8" y="96"/>
                </a:cubicBezTo>
                <a:cubicBezTo>
                  <a:pt x="8" y="96"/>
                  <a:pt x="9" y="97"/>
                  <a:pt x="9" y="97"/>
                </a:cubicBezTo>
                <a:cubicBezTo>
                  <a:pt x="8" y="99"/>
                  <a:pt x="7" y="102"/>
                  <a:pt x="6" y="104"/>
                </a:cubicBezTo>
                <a:moveTo>
                  <a:pt x="4" y="97"/>
                </a:moveTo>
                <a:cubicBezTo>
                  <a:pt x="4" y="96"/>
                  <a:pt x="4" y="96"/>
                  <a:pt x="4" y="95"/>
                </a:cubicBezTo>
                <a:cubicBezTo>
                  <a:pt x="4" y="94"/>
                  <a:pt x="4" y="94"/>
                  <a:pt x="4" y="93"/>
                </a:cubicBezTo>
                <a:cubicBezTo>
                  <a:pt x="5" y="93"/>
                  <a:pt x="5" y="94"/>
                  <a:pt x="6" y="94"/>
                </a:cubicBezTo>
                <a:cubicBezTo>
                  <a:pt x="5" y="95"/>
                  <a:pt x="5" y="96"/>
                  <a:pt x="4" y="97"/>
                </a:cubicBezTo>
                <a:moveTo>
                  <a:pt x="18" y="110"/>
                </a:moveTo>
                <a:cubicBezTo>
                  <a:pt x="18" y="107"/>
                  <a:pt x="18" y="104"/>
                  <a:pt x="18" y="102"/>
                </a:cubicBezTo>
                <a:cubicBezTo>
                  <a:pt x="36" y="75"/>
                  <a:pt x="55" y="44"/>
                  <a:pt x="71" y="16"/>
                </a:cubicBezTo>
                <a:cubicBezTo>
                  <a:pt x="71" y="18"/>
                  <a:pt x="71" y="19"/>
                  <a:pt x="71" y="21"/>
                </a:cubicBezTo>
                <a:cubicBezTo>
                  <a:pt x="71" y="22"/>
                  <a:pt x="71" y="23"/>
                  <a:pt x="71" y="24"/>
                </a:cubicBezTo>
                <a:cubicBezTo>
                  <a:pt x="55" y="51"/>
                  <a:pt x="36" y="82"/>
                  <a:pt x="18" y="110"/>
                </a:cubicBezTo>
                <a:moveTo>
                  <a:pt x="16" y="98"/>
                </a:moveTo>
                <a:cubicBezTo>
                  <a:pt x="13" y="95"/>
                  <a:pt x="9" y="92"/>
                  <a:pt x="5" y="89"/>
                </a:cubicBezTo>
                <a:cubicBezTo>
                  <a:pt x="16" y="76"/>
                  <a:pt x="25" y="62"/>
                  <a:pt x="33" y="48"/>
                </a:cubicBezTo>
                <a:cubicBezTo>
                  <a:pt x="42" y="34"/>
                  <a:pt x="52" y="19"/>
                  <a:pt x="61" y="4"/>
                </a:cubicBezTo>
                <a:cubicBezTo>
                  <a:pt x="63" y="5"/>
                  <a:pt x="64" y="5"/>
                  <a:pt x="65" y="6"/>
                </a:cubicBezTo>
                <a:cubicBezTo>
                  <a:pt x="67" y="7"/>
                  <a:pt x="68" y="9"/>
                  <a:pt x="71" y="10"/>
                </a:cubicBezTo>
                <a:cubicBezTo>
                  <a:pt x="54" y="39"/>
                  <a:pt x="34" y="71"/>
                  <a:pt x="16" y="98"/>
                </a:cubicBezTo>
                <a:moveTo>
                  <a:pt x="60" y="0"/>
                </a:moveTo>
                <a:cubicBezTo>
                  <a:pt x="59" y="0"/>
                  <a:pt x="59" y="1"/>
                  <a:pt x="58" y="1"/>
                </a:cubicBezTo>
                <a:cubicBezTo>
                  <a:pt x="49" y="16"/>
                  <a:pt x="40" y="31"/>
                  <a:pt x="30" y="46"/>
                </a:cubicBezTo>
                <a:cubicBezTo>
                  <a:pt x="21" y="61"/>
                  <a:pt x="12" y="75"/>
                  <a:pt x="1" y="87"/>
                </a:cubicBezTo>
                <a:cubicBezTo>
                  <a:pt x="1" y="88"/>
                  <a:pt x="1" y="88"/>
                  <a:pt x="1" y="88"/>
                </a:cubicBezTo>
                <a:cubicBezTo>
                  <a:pt x="1" y="88"/>
                  <a:pt x="1" y="88"/>
                  <a:pt x="1" y="88"/>
                </a:cubicBezTo>
                <a:cubicBezTo>
                  <a:pt x="1" y="88"/>
                  <a:pt x="1" y="88"/>
                  <a:pt x="1" y="88"/>
                </a:cubicBezTo>
                <a:cubicBezTo>
                  <a:pt x="1" y="88"/>
                  <a:pt x="1" y="88"/>
                  <a:pt x="1" y="88"/>
                </a:cubicBezTo>
                <a:cubicBezTo>
                  <a:pt x="0" y="89"/>
                  <a:pt x="0" y="89"/>
                  <a:pt x="0" y="89"/>
                </a:cubicBezTo>
                <a:cubicBezTo>
                  <a:pt x="0" y="89"/>
                  <a:pt x="0" y="89"/>
                  <a:pt x="0" y="89"/>
                </a:cubicBezTo>
                <a:cubicBezTo>
                  <a:pt x="1" y="91"/>
                  <a:pt x="1" y="93"/>
                  <a:pt x="1" y="95"/>
                </a:cubicBezTo>
                <a:cubicBezTo>
                  <a:pt x="1" y="97"/>
                  <a:pt x="1" y="99"/>
                  <a:pt x="0" y="103"/>
                </a:cubicBezTo>
                <a:cubicBezTo>
                  <a:pt x="0" y="104"/>
                  <a:pt x="1" y="104"/>
                  <a:pt x="1" y="104"/>
                </a:cubicBezTo>
                <a:cubicBezTo>
                  <a:pt x="1" y="105"/>
                  <a:pt x="1" y="105"/>
                  <a:pt x="1" y="106"/>
                </a:cubicBezTo>
                <a:cubicBezTo>
                  <a:pt x="2" y="106"/>
                  <a:pt x="2" y="106"/>
                  <a:pt x="2" y="106"/>
                </a:cubicBezTo>
                <a:cubicBezTo>
                  <a:pt x="7" y="109"/>
                  <a:pt x="11" y="113"/>
                  <a:pt x="15" y="117"/>
                </a:cubicBezTo>
                <a:cubicBezTo>
                  <a:pt x="15" y="117"/>
                  <a:pt x="15" y="117"/>
                  <a:pt x="15" y="117"/>
                </a:cubicBezTo>
                <a:cubicBezTo>
                  <a:pt x="15" y="117"/>
                  <a:pt x="15" y="117"/>
                  <a:pt x="15" y="117"/>
                </a:cubicBezTo>
                <a:cubicBezTo>
                  <a:pt x="16" y="117"/>
                  <a:pt x="16" y="117"/>
                  <a:pt x="16" y="117"/>
                </a:cubicBezTo>
                <a:cubicBezTo>
                  <a:pt x="16" y="117"/>
                  <a:pt x="16" y="117"/>
                  <a:pt x="16" y="117"/>
                </a:cubicBezTo>
                <a:cubicBezTo>
                  <a:pt x="16" y="117"/>
                  <a:pt x="16" y="117"/>
                  <a:pt x="16" y="117"/>
                </a:cubicBezTo>
                <a:cubicBezTo>
                  <a:pt x="17" y="117"/>
                  <a:pt x="17" y="117"/>
                  <a:pt x="17" y="117"/>
                </a:cubicBezTo>
                <a:cubicBezTo>
                  <a:pt x="17" y="117"/>
                  <a:pt x="17" y="117"/>
                  <a:pt x="17" y="117"/>
                </a:cubicBezTo>
                <a:cubicBezTo>
                  <a:pt x="17" y="117"/>
                  <a:pt x="17" y="117"/>
                  <a:pt x="17" y="117"/>
                </a:cubicBezTo>
                <a:cubicBezTo>
                  <a:pt x="18" y="117"/>
                  <a:pt x="18" y="117"/>
                  <a:pt x="18" y="117"/>
                </a:cubicBezTo>
                <a:cubicBezTo>
                  <a:pt x="18" y="117"/>
                  <a:pt x="18" y="117"/>
                  <a:pt x="18" y="117"/>
                </a:cubicBezTo>
                <a:cubicBezTo>
                  <a:pt x="18" y="117"/>
                  <a:pt x="18" y="117"/>
                  <a:pt x="18" y="117"/>
                </a:cubicBezTo>
                <a:cubicBezTo>
                  <a:pt x="18" y="116"/>
                  <a:pt x="18" y="116"/>
                  <a:pt x="18" y="116"/>
                </a:cubicBezTo>
                <a:cubicBezTo>
                  <a:pt x="36" y="88"/>
                  <a:pt x="58" y="55"/>
                  <a:pt x="75" y="25"/>
                </a:cubicBezTo>
                <a:cubicBezTo>
                  <a:pt x="75" y="25"/>
                  <a:pt x="75" y="24"/>
                  <a:pt x="75" y="24"/>
                </a:cubicBezTo>
                <a:cubicBezTo>
                  <a:pt x="75" y="23"/>
                  <a:pt x="75" y="22"/>
                  <a:pt x="75" y="21"/>
                </a:cubicBezTo>
                <a:cubicBezTo>
                  <a:pt x="75" y="19"/>
                  <a:pt x="75" y="17"/>
                  <a:pt x="75" y="13"/>
                </a:cubicBezTo>
                <a:cubicBezTo>
                  <a:pt x="75" y="12"/>
                  <a:pt x="75" y="11"/>
                  <a:pt x="75" y="10"/>
                </a:cubicBezTo>
                <a:cubicBezTo>
                  <a:pt x="75" y="9"/>
                  <a:pt x="75" y="9"/>
                  <a:pt x="75" y="9"/>
                </a:cubicBezTo>
                <a:cubicBezTo>
                  <a:pt x="75" y="9"/>
                  <a:pt x="75" y="9"/>
                  <a:pt x="75" y="9"/>
                </a:cubicBezTo>
                <a:cubicBezTo>
                  <a:pt x="75" y="9"/>
                  <a:pt x="75" y="9"/>
                  <a:pt x="75" y="9"/>
                </a:cubicBezTo>
                <a:cubicBezTo>
                  <a:pt x="74" y="9"/>
                  <a:pt x="74" y="9"/>
                  <a:pt x="74" y="9"/>
                </a:cubicBezTo>
                <a:cubicBezTo>
                  <a:pt x="74" y="8"/>
                  <a:pt x="74" y="8"/>
                  <a:pt x="74" y="8"/>
                </a:cubicBezTo>
                <a:cubicBezTo>
                  <a:pt x="74" y="8"/>
                  <a:pt x="74" y="8"/>
                  <a:pt x="74" y="8"/>
                </a:cubicBezTo>
                <a:cubicBezTo>
                  <a:pt x="71" y="6"/>
                  <a:pt x="69" y="5"/>
                  <a:pt x="67" y="4"/>
                </a:cubicBezTo>
                <a:cubicBezTo>
                  <a:pt x="65" y="2"/>
                  <a:pt x="63" y="1"/>
                  <a:pt x="60" y="0"/>
                </a:cubicBezTo>
                <a:cubicBezTo>
                  <a:pt x="60" y="0"/>
                  <a:pt x="60" y="0"/>
                  <a:pt x="60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1" name="CustomShape 37"/>
          <p:cNvSpPr/>
          <p:nvPr/>
        </p:nvSpPr>
        <p:spPr>
          <a:xfrm>
            <a:off x="2958480" y="3298320"/>
            <a:ext cx="145080" cy="188640"/>
          </a:xfrm>
          <a:custGeom>
            <a:avLst/>
            <a:gdLst/>
            <a:ahLst/>
            <a:rect l="l" t="t" r="r" b="b"/>
            <a:pathLst>
              <a:path w="143" h="186">
                <a:moveTo>
                  <a:pt x="42" y="182"/>
                </a:moveTo>
                <a:cubicBezTo>
                  <a:pt x="48" y="176"/>
                  <a:pt x="53" y="170"/>
                  <a:pt x="59" y="165"/>
                </a:cubicBezTo>
                <a:cubicBezTo>
                  <a:pt x="60" y="164"/>
                  <a:pt x="60" y="164"/>
                  <a:pt x="60" y="163"/>
                </a:cubicBezTo>
                <a:cubicBezTo>
                  <a:pt x="63" y="164"/>
                  <a:pt x="65" y="164"/>
                  <a:pt x="68" y="164"/>
                </a:cubicBezTo>
                <a:cubicBezTo>
                  <a:pt x="63" y="169"/>
                  <a:pt x="58" y="174"/>
                  <a:pt x="52" y="179"/>
                </a:cubicBezTo>
                <a:cubicBezTo>
                  <a:pt x="52" y="180"/>
                  <a:pt x="52" y="180"/>
                  <a:pt x="52" y="181"/>
                </a:cubicBezTo>
                <a:cubicBezTo>
                  <a:pt x="49" y="181"/>
                  <a:pt x="45" y="181"/>
                  <a:pt x="42" y="182"/>
                </a:cubicBezTo>
                <a:moveTo>
                  <a:pt x="55" y="181"/>
                </a:moveTo>
                <a:cubicBezTo>
                  <a:pt x="60" y="175"/>
                  <a:pt x="66" y="170"/>
                  <a:pt x="72" y="165"/>
                </a:cubicBezTo>
                <a:cubicBezTo>
                  <a:pt x="72" y="164"/>
                  <a:pt x="72" y="164"/>
                  <a:pt x="72" y="164"/>
                </a:cubicBezTo>
                <a:cubicBezTo>
                  <a:pt x="75" y="164"/>
                  <a:pt x="78" y="164"/>
                  <a:pt x="81" y="163"/>
                </a:cubicBezTo>
                <a:cubicBezTo>
                  <a:pt x="76" y="169"/>
                  <a:pt x="71" y="174"/>
                  <a:pt x="66" y="179"/>
                </a:cubicBezTo>
                <a:cubicBezTo>
                  <a:pt x="65" y="180"/>
                  <a:pt x="65" y="180"/>
                  <a:pt x="65" y="180"/>
                </a:cubicBezTo>
                <a:cubicBezTo>
                  <a:pt x="62" y="180"/>
                  <a:pt x="58" y="181"/>
                  <a:pt x="55" y="181"/>
                </a:cubicBezTo>
                <a:moveTo>
                  <a:pt x="33" y="182"/>
                </a:moveTo>
                <a:cubicBezTo>
                  <a:pt x="33" y="182"/>
                  <a:pt x="33" y="182"/>
                  <a:pt x="33" y="182"/>
                </a:cubicBezTo>
                <a:cubicBezTo>
                  <a:pt x="31" y="182"/>
                  <a:pt x="30" y="182"/>
                  <a:pt x="29" y="182"/>
                </a:cubicBezTo>
                <a:cubicBezTo>
                  <a:pt x="36" y="175"/>
                  <a:pt x="44" y="169"/>
                  <a:pt x="51" y="163"/>
                </a:cubicBezTo>
                <a:cubicBezTo>
                  <a:pt x="53" y="163"/>
                  <a:pt x="55" y="163"/>
                  <a:pt x="57" y="163"/>
                </a:cubicBezTo>
                <a:cubicBezTo>
                  <a:pt x="50" y="169"/>
                  <a:pt x="44" y="175"/>
                  <a:pt x="38" y="181"/>
                </a:cubicBezTo>
                <a:cubicBezTo>
                  <a:pt x="38" y="181"/>
                  <a:pt x="38" y="181"/>
                  <a:pt x="37" y="181"/>
                </a:cubicBezTo>
                <a:cubicBezTo>
                  <a:pt x="37" y="181"/>
                  <a:pt x="37" y="181"/>
                  <a:pt x="36" y="182"/>
                </a:cubicBezTo>
                <a:cubicBezTo>
                  <a:pt x="35" y="182"/>
                  <a:pt x="34" y="182"/>
                  <a:pt x="33" y="182"/>
                </a:cubicBezTo>
                <a:moveTo>
                  <a:pt x="70" y="180"/>
                </a:moveTo>
                <a:cubicBezTo>
                  <a:pt x="75" y="174"/>
                  <a:pt x="80" y="169"/>
                  <a:pt x="86" y="163"/>
                </a:cubicBezTo>
                <a:cubicBezTo>
                  <a:pt x="86" y="163"/>
                  <a:pt x="86" y="163"/>
                  <a:pt x="86" y="163"/>
                </a:cubicBezTo>
                <a:cubicBezTo>
                  <a:pt x="89" y="162"/>
                  <a:pt x="91" y="162"/>
                  <a:pt x="94" y="161"/>
                </a:cubicBezTo>
                <a:cubicBezTo>
                  <a:pt x="88" y="167"/>
                  <a:pt x="83" y="173"/>
                  <a:pt x="77" y="178"/>
                </a:cubicBezTo>
                <a:cubicBezTo>
                  <a:pt x="77" y="179"/>
                  <a:pt x="77" y="179"/>
                  <a:pt x="77" y="179"/>
                </a:cubicBezTo>
                <a:cubicBezTo>
                  <a:pt x="74" y="179"/>
                  <a:pt x="72" y="179"/>
                  <a:pt x="70" y="180"/>
                </a:cubicBezTo>
                <a:moveTo>
                  <a:pt x="24" y="181"/>
                </a:moveTo>
                <a:cubicBezTo>
                  <a:pt x="23" y="181"/>
                  <a:pt x="22" y="181"/>
                  <a:pt x="21" y="181"/>
                </a:cubicBezTo>
                <a:cubicBezTo>
                  <a:pt x="19" y="181"/>
                  <a:pt x="16" y="181"/>
                  <a:pt x="14" y="181"/>
                </a:cubicBezTo>
                <a:cubicBezTo>
                  <a:pt x="19" y="176"/>
                  <a:pt x="32" y="166"/>
                  <a:pt x="38" y="161"/>
                </a:cubicBezTo>
                <a:cubicBezTo>
                  <a:pt x="39" y="160"/>
                  <a:pt x="39" y="160"/>
                  <a:pt x="39" y="160"/>
                </a:cubicBezTo>
                <a:cubicBezTo>
                  <a:pt x="42" y="161"/>
                  <a:pt x="45" y="162"/>
                  <a:pt x="47" y="162"/>
                </a:cubicBezTo>
                <a:cubicBezTo>
                  <a:pt x="40" y="169"/>
                  <a:pt x="32" y="175"/>
                  <a:pt x="24" y="181"/>
                </a:cubicBezTo>
                <a:moveTo>
                  <a:pt x="92" y="176"/>
                </a:moveTo>
                <a:cubicBezTo>
                  <a:pt x="97" y="171"/>
                  <a:pt x="102" y="166"/>
                  <a:pt x="108" y="161"/>
                </a:cubicBezTo>
                <a:cubicBezTo>
                  <a:pt x="108" y="160"/>
                  <a:pt x="108" y="160"/>
                  <a:pt x="109" y="160"/>
                </a:cubicBezTo>
                <a:cubicBezTo>
                  <a:pt x="105" y="164"/>
                  <a:pt x="102" y="169"/>
                  <a:pt x="99" y="174"/>
                </a:cubicBezTo>
                <a:cubicBezTo>
                  <a:pt x="97" y="174"/>
                  <a:pt x="94" y="175"/>
                  <a:pt x="92" y="176"/>
                </a:cubicBezTo>
                <a:moveTo>
                  <a:pt x="82" y="178"/>
                </a:moveTo>
                <a:cubicBezTo>
                  <a:pt x="88" y="172"/>
                  <a:pt x="94" y="166"/>
                  <a:pt x="99" y="160"/>
                </a:cubicBezTo>
                <a:cubicBezTo>
                  <a:pt x="102" y="159"/>
                  <a:pt x="105" y="158"/>
                  <a:pt x="107" y="157"/>
                </a:cubicBezTo>
                <a:cubicBezTo>
                  <a:pt x="107" y="158"/>
                  <a:pt x="106" y="158"/>
                  <a:pt x="106" y="159"/>
                </a:cubicBezTo>
                <a:cubicBezTo>
                  <a:pt x="100" y="164"/>
                  <a:pt x="94" y="170"/>
                  <a:pt x="88" y="175"/>
                </a:cubicBezTo>
                <a:cubicBezTo>
                  <a:pt x="88" y="176"/>
                  <a:pt x="88" y="176"/>
                  <a:pt x="88" y="177"/>
                </a:cubicBezTo>
                <a:cubicBezTo>
                  <a:pt x="86" y="177"/>
                  <a:pt x="84" y="177"/>
                  <a:pt x="82" y="178"/>
                </a:cubicBezTo>
                <a:moveTo>
                  <a:pt x="10" y="180"/>
                </a:moveTo>
                <a:cubicBezTo>
                  <a:pt x="8" y="180"/>
                  <a:pt x="7" y="179"/>
                  <a:pt x="5" y="179"/>
                </a:cubicBezTo>
                <a:cubicBezTo>
                  <a:pt x="5" y="179"/>
                  <a:pt x="5" y="179"/>
                  <a:pt x="5" y="179"/>
                </a:cubicBezTo>
                <a:cubicBezTo>
                  <a:pt x="8" y="175"/>
                  <a:pt x="10" y="172"/>
                  <a:pt x="13" y="168"/>
                </a:cubicBezTo>
                <a:cubicBezTo>
                  <a:pt x="15" y="163"/>
                  <a:pt x="18" y="159"/>
                  <a:pt x="20" y="156"/>
                </a:cubicBezTo>
                <a:cubicBezTo>
                  <a:pt x="21" y="156"/>
                  <a:pt x="21" y="156"/>
                  <a:pt x="21" y="156"/>
                </a:cubicBezTo>
                <a:cubicBezTo>
                  <a:pt x="21" y="156"/>
                  <a:pt x="21" y="156"/>
                  <a:pt x="21" y="156"/>
                </a:cubicBezTo>
                <a:cubicBezTo>
                  <a:pt x="25" y="157"/>
                  <a:pt x="30" y="159"/>
                  <a:pt x="35" y="160"/>
                </a:cubicBezTo>
                <a:cubicBezTo>
                  <a:pt x="31" y="163"/>
                  <a:pt x="25" y="168"/>
                  <a:pt x="20" y="172"/>
                </a:cubicBezTo>
                <a:cubicBezTo>
                  <a:pt x="17" y="174"/>
                  <a:pt x="14" y="176"/>
                  <a:pt x="12" y="178"/>
                </a:cubicBezTo>
                <a:cubicBezTo>
                  <a:pt x="12" y="179"/>
                  <a:pt x="11" y="179"/>
                  <a:pt x="10" y="180"/>
                </a:cubicBezTo>
                <a:cubicBezTo>
                  <a:pt x="10" y="180"/>
                  <a:pt x="10" y="180"/>
                  <a:pt x="10" y="180"/>
                </a:cubicBezTo>
                <a:moveTo>
                  <a:pt x="16" y="155"/>
                </a:moveTo>
                <a:cubicBezTo>
                  <a:pt x="18" y="151"/>
                  <a:pt x="20" y="146"/>
                  <a:pt x="23" y="141"/>
                </a:cubicBezTo>
                <a:cubicBezTo>
                  <a:pt x="23" y="140"/>
                  <a:pt x="24" y="139"/>
                  <a:pt x="24" y="139"/>
                </a:cubicBezTo>
                <a:cubicBezTo>
                  <a:pt x="25" y="138"/>
                  <a:pt x="26" y="137"/>
                  <a:pt x="28" y="136"/>
                </a:cubicBezTo>
                <a:cubicBezTo>
                  <a:pt x="27" y="137"/>
                  <a:pt x="27" y="138"/>
                  <a:pt x="27" y="138"/>
                </a:cubicBezTo>
                <a:cubicBezTo>
                  <a:pt x="25" y="142"/>
                  <a:pt x="23" y="145"/>
                  <a:pt x="21" y="148"/>
                </a:cubicBezTo>
                <a:cubicBezTo>
                  <a:pt x="21" y="149"/>
                  <a:pt x="20" y="150"/>
                  <a:pt x="20" y="151"/>
                </a:cubicBezTo>
                <a:cubicBezTo>
                  <a:pt x="19" y="152"/>
                  <a:pt x="19" y="152"/>
                  <a:pt x="19" y="152"/>
                </a:cubicBezTo>
                <a:cubicBezTo>
                  <a:pt x="19" y="152"/>
                  <a:pt x="19" y="152"/>
                  <a:pt x="19" y="152"/>
                </a:cubicBezTo>
                <a:cubicBezTo>
                  <a:pt x="19" y="152"/>
                  <a:pt x="18" y="152"/>
                  <a:pt x="18" y="153"/>
                </a:cubicBezTo>
                <a:cubicBezTo>
                  <a:pt x="17" y="153"/>
                  <a:pt x="17" y="154"/>
                  <a:pt x="16" y="155"/>
                </a:cubicBezTo>
                <a:moveTo>
                  <a:pt x="26" y="134"/>
                </a:moveTo>
                <a:cubicBezTo>
                  <a:pt x="27" y="132"/>
                  <a:pt x="28" y="131"/>
                  <a:pt x="29" y="129"/>
                </a:cubicBezTo>
                <a:cubicBezTo>
                  <a:pt x="30" y="128"/>
                  <a:pt x="31" y="127"/>
                  <a:pt x="33" y="127"/>
                </a:cubicBezTo>
                <a:cubicBezTo>
                  <a:pt x="32" y="129"/>
                  <a:pt x="31" y="131"/>
                  <a:pt x="30" y="133"/>
                </a:cubicBezTo>
                <a:cubicBezTo>
                  <a:pt x="29" y="133"/>
                  <a:pt x="29" y="133"/>
                  <a:pt x="29" y="133"/>
                </a:cubicBezTo>
                <a:cubicBezTo>
                  <a:pt x="29" y="133"/>
                  <a:pt x="28" y="133"/>
                  <a:pt x="28" y="133"/>
                </a:cubicBezTo>
                <a:cubicBezTo>
                  <a:pt x="28" y="133"/>
                  <a:pt x="27" y="133"/>
                  <a:pt x="26" y="134"/>
                </a:cubicBezTo>
                <a:moveTo>
                  <a:pt x="31" y="124"/>
                </a:moveTo>
                <a:cubicBezTo>
                  <a:pt x="31" y="124"/>
                  <a:pt x="31" y="124"/>
                  <a:pt x="31" y="124"/>
                </a:cubicBezTo>
                <a:cubicBezTo>
                  <a:pt x="32" y="122"/>
                  <a:pt x="33" y="120"/>
                  <a:pt x="33" y="118"/>
                </a:cubicBezTo>
                <a:cubicBezTo>
                  <a:pt x="35" y="118"/>
                  <a:pt x="36" y="117"/>
                  <a:pt x="38" y="116"/>
                </a:cubicBezTo>
                <a:cubicBezTo>
                  <a:pt x="37" y="118"/>
                  <a:pt x="36" y="120"/>
                  <a:pt x="35" y="123"/>
                </a:cubicBezTo>
                <a:cubicBezTo>
                  <a:pt x="35" y="122"/>
                  <a:pt x="34" y="122"/>
                  <a:pt x="34" y="122"/>
                </a:cubicBezTo>
                <a:cubicBezTo>
                  <a:pt x="34" y="122"/>
                  <a:pt x="33" y="123"/>
                  <a:pt x="33" y="123"/>
                </a:cubicBezTo>
                <a:cubicBezTo>
                  <a:pt x="32" y="123"/>
                  <a:pt x="32" y="124"/>
                  <a:pt x="31" y="124"/>
                </a:cubicBezTo>
                <a:moveTo>
                  <a:pt x="68" y="113"/>
                </a:moveTo>
                <a:cubicBezTo>
                  <a:pt x="69" y="111"/>
                  <a:pt x="70" y="110"/>
                  <a:pt x="71" y="109"/>
                </a:cubicBezTo>
                <a:cubicBezTo>
                  <a:pt x="72" y="109"/>
                  <a:pt x="72" y="109"/>
                  <a:pt x="72" y="109"/>
                </a:cubicBezTo>
                <a:cubicBezTo>
                  <a:pt x="74" y="108"/>
                  <a:pt x="76" y="107"/>
                  <a:pt x="78" y="107"/>
                </a:cubicBezTo>
                <a:cubicBezTo>
                  <a:pt x="77" y="108"/>
                  <a:pt x="75" y="110"/>
                  <a:pt x="73" y="112"/>
                </a:cubicBezTo>
                <a:cubicBezTo>
                  <a:pt x="73" y="112"/>
                  <a:pt x="73" y="112"/>
                  <a:pt x="73" y="112"/>
                </a:cubicBezTo>
                <a:cubicBezTo>
                  <a:pt x="73" y="112"/>
                  <a:pt x="73" y="112"/>
                  <a:pt x="73" y="112"/>
                </a:cubicBezTo>
                <a:cubicBezTo>
                  <a:pt x="71" y="112"/>
                  <a:pt x="69" y="112"/>
                  <a:pt x="68" y="113"/>
                </a:cubicBezTo>
                <a:moveTo>
                  <a:pt x="35" y="114"/>
                </a:moveTo>
                <a:cubicBezTo>
                  <a:pt x="37" y="111"/>
                  <a:pt x="40" y="108"/>
                  <a:pt x="42" y="105"/>
                </a:cubicBezTo>
                <a:cubicBezTo>
                  <a:pt x="41" y="107"/>
                  <a:pt x="40" y="109"/>
                  <a:pt x="40" y="112"/>
                </a:cubicBezTo>
                <a:cubicBezTo>
                  <a:pt x="38" y="112"/>
                  <a:pt x="37" y="113"/>
                  <a:pt x="35" y="114"/>
                </a:cubicBezTo>
                <a:moveTo>
                  <a:pt x="76" y="104"/>
                </a:moveTo>
                <a:cubicBezTo>
                  <a:pt x="78" y="102"/>
                  <a:pt x="80" y="99"/>
                  <a:pt x="82" y="96"/>
                </a:cubicBezTo>
                <a:cubicBezTo>
                  <a:pt x="84" y="95"/>
                  <a:pt x="87" y="95"/>
                  <a:pt x="89" y="94"/>
                </a:cubicBezTo>
                <a:cubicBezTo>
                  <a:pt x="87" y="96"/>
                  <a:pt x="85" y="99"/>
                  <a:pt x="83" y="101"/>
                </a:cubicBezTo>
                <a:cubicBezTo>
                  <a:pt x="80" y="102"/>
                  <a:pt x="78" y="103"/>
                  <a:pt x="76" y="104"/>
                </a:cubicBezTo>
                <a:moveTo>
                  <a:pt x="85" y="92"/>
                </a:moveTo>
                <a:cubicBezTo>
                  <a:pt x="87" y="89"/>
                  <a:pt x="89" y="86"/>
                  <a:pt x="91" y="83"/>
                </a:cubicBezTo>
                <a:cubicBezTo>
                  <a:pt x="93" y="82"/>
                  <a:pt x="95" y="82"/>
                  <a:pt x="97" y="81"/>
                </a:cubicBezTo>
                <a:cubicBezTo>
                  <a:pt x="96" y="84"/>
                  <a:pt x="94" y="86"/>
                  <a:pt x="92" y="89"/>
                </a:cubicBezTo>
                <a:cubicBezTo>
                  <a:pt x="92" y="89"/>
                  <a:pt x="92" y="89"/>
                  <a:pt x="92" y="89"/>
                </a:cubicBezTo>
                <a:cubicBezTo>
                  <a:pt x="90" y="90"/>
                  <a:pt x="88" y="91"/>
                  <a:pt x="85" y="92"/>
                </a:cubicBezTo>
                <a:moveTo>
                  <a:pt x="93" y="79"/>
                </a:moveTo>
                <a:cubicBezTo>
                  <a:pt x="94" y="77"/>
                  <a:pt x="95" y="76"/>
                  <a:pt x="95" y="74"/>
                </a:cubicBezTo>
                <a:cubicBezTo>
                  <a:pt x="97" y="73"/>
                  <a:pt x="99" y="73"/>
                  <a:pt x="101" y="72"/>
                </a:cubicBezTo>
                <a:cubicBezTo>
                  <a:pt x="101" y="74"/>
                  <a:pt x="100" y="76"/>
                  <a:pt x="99" y="77"/>
                </a:cubicBezTo>
                <a:cubicBezTo>
                  <a:pt x="98" y="77"/>
                  <a:pt x="98" y="77"/>
                  <a:pt x="98" y="77"/>
                </a:cubicBezTo>
                <a:cubicBezTo>
                  <a:pt x="97" y="78"/>
                  <a:pt x="95" y="79"/>
                  <a:pt x="93" y="79"/>
                </a:cubicBezTo>
                <a:moveTo>
                  <a:pt x="97" y="71"/>
                </a:moveTo>
                <a:cubicBezTo>
                  <a:pt x="98" y="68"/>
                  <a:pt x="99" y="66"/>
                  <a:pt x="100" y="63"/>
                </a:cubicBezTo>
                <a:cubicBezTo>
                  <a:pt x="100" y="63"/>
                  <a:pt x="100" y="63"/>
                  <a:pt x="100" y="63"/>
                </a:cubicBezTo>
                <a:cubicBezTo>
                  <a:pt x="102" y="62"/>
                  <a:pt x="104" y="61"/>
                  <a:pt x="106" y="61"/>
                </a:cubicBezTo>
                <a:cubicBezTo>
                  <a:pt x="105" y="63"/>
                  <a:pt x="104" y="66"/>
                  <a:pt x="103" y="69"/>
                </a:cubicBezTo>
                <a:cubicBezTo>
                  <a:pt x="101" y="69"/>
                  <a:pt x="99" y="70"/>
                  <a:pt x="97" y="71"/>
                </a:cubicBezTo>
                <a:moveTo>
                  <a:pt x="101" y="59"/>
                </a:moveTo>
                <a:cubicBezTo>
                  <a:pt x="102" y="57"/>
                  <a:pt x="102" y="55"/>
                  <a:pt x="103" y="53"/>
                </a:cubicBezTo>
                <a:cubicBezTo>
                  <a:pt x="103" y="52"/>
                  <a:pt x="103" y="52"/>
                  <a:pt x="103" y="52"/>
                </a:cubicBezTo>
                <a:cubicBezTo>
                  <a:pt x="105" y="52"/>
                  <a:pt x="107" y="51"/>
                  <a:pt x="108" y="51"/>
                </a:cubicBezTo>
                <a:cubicBezTo>
                  <a:pt x="108" y="53"/>
                  <a:pt x="107" y="55"/>
                  <a:pt x="107" y="58"/>
                </a:cubicBezTo>
                <a:cubicBezTo>
                  <a:pt x="106" y="58"/>
                  <a:pt x="106" y="58"/>
                  <a:pt x="106" y="58"/>
                </a:cubicBezTo>
                <a:cubicBezTo>
                  <a:pt x="105" y="58"/>
                  <a:pt x="103" y="58"/>
                  <a:pt x="101" y="59"/>
                </a:cubicBezTo>
                <a:moveTo>
                  <a:pt x="103" y="49"/>
                </a:moveTo>
                <a:cubicBezTo>
                  <a:pt x="104" y="47"/>
                  <a:pt x="104" y="44"/>
                  <a:pt x="104" y="42"/>
                </a:cubicBezTo>
                <a:cubicBezTo>
                  <a:pt x="106" y="42"/>
                  <a:pt x="108" y="41"/>
                  <a:pt x="110" y="40"/>
                </a:cubicBezTo>
                <a:cubicBezTo>
                  <a:pt x="110" y="43"/>
                  <a:pt x="109" y="45"/>
                  <a:pt x="109" y="47"/>
                </a:cubicBezTo>
                <a:cubicBezTo>
                  <a:pt x="107" y="48"/>
                  <a:pt x="105" y="48"/>
                  <a:pt x="103" y="49"/>
                </a:cubicBezTo>
                <a:moveTo>
                  <a:pt x="105" y="39"/>
                </a:moveTo>
                <a:cubicBezTo>
                  <a:pt x="105" y="37"/>
                  <a:pt x="105" y="35"/>
                  <a:pt x="105" y="33"/>
                </a:cubicBezTo>
                <a:cubicBezTo>
                  <a:pt x="107" y="32"/>
                  <a:pt x="109" y="32"/>
                  <a:pt x="111" y="31"/>
                </a:cubicBezTo>
                <a:cubicBezTo>
                  <a:pt x="110" y="33"/>
                  <a:pt x="110" y="35"/>
                  <a:pt x="110" y="37"/>
                </a:cubicBezTo>
                <a:cubicBezTo>
                  <a:pt x="108" y="38"/>
                  <a:pt x="106" y="38"/>
                  <a:pt x="105" y="39"/>
                </a:cubicBezTo>
                <a:moveTo>
                  <a:pt x="105" y="30"/>
                </a:moveTo>
                <a:cubicBezTo>
                  <a:pt x="105" y="29"/>
                  <a:pt x="105" y="28"/>
                  <a:pt x="105" y="27"/>
                </a:cubicBezTo>
                <a:cubicBezTo>
                  <a:pt x="107" y="26"/>
                  <a:pt x="109" y="25"/>
                  <a:pt x="110" y="24"/>
                </a:cubicBezTo>
                <a:cubicBezTo>
                  <a:pt x="110" y="25"/>
                  <a:pt x="111" y="27"/>
                  <a:pt x="111" y="28"/>
                </a:cubicBezTo>
                <a:cubicBezTo>
                  <a:pt x="109" y="29"/>
                  <a:pt x="107" y="29"/>
                  <a:pt x="105" y="30"/>
                </a:cubicBezTo>
                <a:moveTo>
                  <a:pt x="105" y="24"/>
                </a:moveTo>
                <a:cubicBezTo>
                  <a:pt x="105" y="22"/>
                  <a:pt x="104" y="21"/>
                  <a:pt x="104" y="20"/>
                </a:cubicBezTo>
                <a:cubicBezTo>
                  <a:pt x="106" y="19"/>
                  <a:pt x="108" y="19"/>
                  <a:pt x="110" y="18"/>
                </a:cubicBezTo>
                <a:cubicBezTo>
                  <a:pt x="110" y="19"/>
                  <a:pt x="110" y="20"/>
                  <a:pt x="110" y="21"/>
                </a:cubicBezTo>
                <a:cubicBezTo>
                  <a:pt x="110" y="21"/>
                  <a:pt x="110" y="21"/>
                  <a:pt x="110" y="21"/>
                </a:cubicBezTo>
                <a:cubicBezTo>
                  <a:pt x="110" y="21"/>
                  <a:pt x="109" y="21"/>
                  <a:pt x="109" y="21"/>
                </a:cubicBezTo>
                <a:cubicBezTo>
                  <a:pt x="108" y="22"/>
                  <a:pt x="106" y="23"/>
                  <a:pt x="105" y="24"/>
                </a:cubicBezTo>
                <a:moveTo>
                  <a:pt x="104" y="17"/>
                </a:moveTo>
                <a:cubicBezTo>
                  <a:pt x="104" y="16"/>
                  <a:pt x="103" y="14"/>
                  <a:pt x="103" y="13"/>
                </a:cubicBezTo>
                <a:cubicBezTo>
                  <a:pt x="104" y="12"/>
                  <a:pt x="105" y="11"/>
                  <a:pt x="106" y="9"/>
                </a:cubicBezTo>
                <a:cubicBezTo>
                  <a:pt x="107" y="8"/>
                  <a:pt x="107" y="7"/>
                  <a:pt x="108" y="6"/>
                </a:cubicBezTo>
                <a:cubicBezTo>
                  <a:pt x="109" y="9"/>
                  <a:pt x="109" y="12"/>
                  <a:pt x="110" y="15"/>
                </a:cubicBezTo>
                <a:cubicBezTo>
                  <a:pt x="108" y="16"/>
                  <a:pt x="106" y="16"/>
                  <a:pt x="104" y="17"/>
                </a:cubicBezTo>
                <a:moveTo>
                  <a:pt x="70" y="119"/>
                </a:moveTo>
                <a:cubicBezTo>
                  <a:pt x="71" y="119"/>
                  <a:pt x="71" y="119"/>
                  <a:pt x="72" y="119"/>
                </a:cubicBezTo>
                <a:cubicBezTo>
                  <a:pt x="107" y="87"/>
                  <a:pt x="115" y="53"/>
                  <a:pt x="114" y="29"/>
                </a:cubicBezTo>
                <a:cubicBezTo>
                  <a:pt x="114" y="19"/>
                  <a:pt x="113" y="11"/>
                  <a:pt x="112" y="5"/>
                </a:cubicBezTo>
                <a:cubicBezTo>
                  <a:pt x="113" y="5"/>
                  <a:pt x="113" y="5"/>
                  <a:pt x="113" y="5"/>
                </a:cubicBezTo>
                <a:cubicBezTo>
                  <a:pt x="118" y="7"/>
                  <a:pt x="126" y="7"/>
                  <a:pt x="131" y="7"/>
                </a:cubicBezTo>
                <a:cubicBezTo>
                  <a:pt x="133" y="14"/>
                  <a:pt x="139" y="32"/>
                  <a:pt x="139" y="53"/>
                </a:cubicBezTo>
                <a:cubicBezTo>
                  <a:pt x="139" y="80"/>
                  <a:pt x="130" y="113"/>
                  <a:pt x="98" y="140"/>
                </a:cubicBezTo>
                <a:cubicBezTo>
                  <a:pt x="98" y="140"/>
                  <a:pt x="97" y="141"/>
                  <a:pt x="97" y="141"/>
                </a:cubicBezTo>
                <a:cubicBezTo>
                  <a:pt x="97" y="142"/>
                  <a:pt x="98" y="142"/>
                  <a:pt x="98" y="143"/>
                </a:cubicBezTo>
                <a:cubicBezTo>
                  <a:pt x="103" y="145"/>
                  <a:pt x="107" y="148"/>
                  <a:pt x="112" y="151"/>
                </a:cubicBezTo>
                <a:cubicBezTo>
                  <a:pt x="100" y="157"/>
                  <a:pt x="86" y="160"/>
                  <a:pt x="70" y="160"/>
                </a:cubicBezTo>
                <a:cubicBezTo>
                  <a:pt x="56" y="160"/>
                  <a:pt x="40" y="158"/>
                  <a:pt x="23" y="153"/>
                </a:cubicBezTo>
                <a:cubicBezTo>
                  <a:pt x="23" y="152"/>
                  <a:pt x="24" y="152"/>
                  <a:pt x="24" y="151"/>
                </a:cubicBezTo>
                <a:cubicBezTo>
                  <a:pt x="26" y="147"/>
                  <a:pt x="32" y="137"/>
                  <a:pt x="37" y="127"/>
                </a:cubicBezTo>
                <a:cubicBezTo>
                  <a:pt x="40" y="122"/>
                  <a:pt x="42" y="117"/>
                  <a:pt x="44" y="112"/>
                </a:cubicBezTo>
                <a:cubicBezTo>
                  <a:pt x="45" y="108"/>
                  <a:pt x="46" y="105"/>
                  <a:pt x="47" y="102"/>
                </a:cubicBezTo>
                <a:cubicBezTo>
                  <a:pt x="51" y="105"/>
                  <a:pt x="57" y="110"/>
                  <a:pt x="62" y="114"/>
                </a:cubicBezTo>
                <a:cubicBezTo>
                  <a:pt x="62" y="114"/>
                  <a:pt x="62" y="114"/>
                  <a:pt x="63" y="115"/>
                </a:cubicBezTo>
                <a:cubicBezTo>
                  <a:pt x="63" y="115"/>
                  <a:pt x="64" y="115"/>
                  <a:pt x="64" y="115"/>
                </a:cubicBezTo>
                <a:cubicBezTo>
                  <a:pt x="64" y="115"/>
                  <a:pt x="64" y="115"/>
                  <a:pt x="64" y="115"/>
                </a:cubicBezTo>
                <a:cubicBezTo>
                  <a:pt x="65" y="115"/>
                  <a:pt x="65" y="116"/>
                  <a:pt x="66" y="116"/>
                </a:cubicBezTo>
                <a:cubicBezTo>
                  <a:pt x="66" y="116"/>
                  <a:pt x="66" y="116"/>
                  <a:pt x="66" y="116"/>
                </a:cubicBezTo>
                <a:cubicBezTo>
                  <a:pt x="67" y="117"/>
                  <a:pt x="68" y="118"/>
                  <a:pt x="69" y="119"/>
                </a:cubicBezTo>
                <a:cubicBezTo>
                  <a:pt x="70" y="119"/>
                  <a:pt x="70" y="119"/>
                  <a:pt x="70" y="119"/>
                </a:cubicBezTo>
                <a:moveTo>
                  <a:pt x="110" y="0"/>
                </a:moveTo>
                <a:cubicBezTo>
                  <a:pt x="109" y="0"/>
                  <a:pt x="109" y="0"/>
                  <a:pt x="109" y="0"/>
                </a:cubicBezTo>
                <a:cubicBezTo>
                  <a:pt x="109" y="0"/>
                  <a:pt x="109" y="0"/>
                  <a:pt x="109" y="0"/>
                </a:cubicBezTo>
                <a:cubicBezTo>
                  <a:pt x="108" y="0"/>
                  <a:pt x="108" y="0"/>
                  <a:pt x="108" y="0"/>
                </a:cubicBezTo>
                <a:cubicBezTo>
                  <a:pt x="108" y="1"/>
                  <a:pt x="108" y="1"/>
                  <a:pt x="108" y="1"/>
                </a:cubicBezTo>
                <a:cubicBezTo>
                  <a:pt x="106" y="3"/>
                  <a:pt x="104" y="5"/>
                  <a:pt x="103" y="7"/>
                </a:cubicBezTo>
                <a:cubicBezTo>
                  <a:pt x="101" y="9"/>
                  <a:pt x="100" y="11"/>
                  <a:pt x="100" y="11"/>
                </a:cubicBezTo>
                <a:cubicBezTo>
                  <a:pt x="100" y="12"/>
                  <a:pt x="100" y="12"/>
                  <a:pt x="100" y="12"/>
                </a:cubicBezTo>
                <a:cubicBezTo>
                  <a:pt x="99" y="12"/>
                  <a:pt x="99" y="12"/>
                  <a:pt x="99" y="12"/>
                </a:cubicBezTo>
                <a:cubicBezTo>
                  <a:pt x="99" y="12"/>
                  <a:pt x="99" y="12"/>
                  <a:pt x="99" y="12"/>
                </a:cubicBezTo>
                <a:cubicBezTo>
                  <a:pt x="99" y="13"/>
                  <a:pt x="99" y="13"/>
                  <a:pt x="99" y="13"/>
                </a:cubicBezTo>
                <a:cubicBezTo>
                  <a:pt x="99" y="13"/>
                  <a:pt x="99" y="13"/>
                  <a:pt x="99" y="13"/>
                </a:cubicBezTo>
                <a:cubicBezTo>
                  <a:pt x="99" y="13"/>
                  <a:pt x="99" y="13"/>
                  <a:pt x="99" y="13"/>
                </a:cubicBezTo>
                <a:cubicBezTo>
                  <a:pt x="100" y="15"/>
                  <a:pt x="101" y="19"/>
                  <a:pt x="101" y="25"/>
                </a:cubicBezTo>
                <a:cubicBezTo>
                  <a:pt x="101" y="25"/>
                  <a:pt x="100" y="26"/>
                  <a:pt x="101" y="26"/>
                </a:cubicBezTo>
                <a:cubicBezTo>
                  <a:pt x="101" y="27"/>
                  <a:pt x="101" y="27"/>
                  <a:pt x="101" y="27"/>
                </a:cubicBezTo>
                <a:cubicBezTo>
                  <a:pt x="101" y="28"/>
                  <a:pt x="101" y="29"/>
                  <a:pt x="101" y="31"/>
                </a:cubicBezTo>
                <a:cubicBezTo>
                  <a:pt x="101" y="50"/>
                  <a:pt x="95" y="81"/>
                  <a:pt x="64" y="110"/>
                </a:cubicBezTo>
                <a:cubicBezTo>
                  <a:pt x="58" y="105"/>
                  <a:pt x="51" y="100"/>
                  <a:pt x="46" y="96"/>
                </a:cubicBezTo>
                <a:cubicBezTo>
                  <a:pt x="46" y="96"/>
                  <a:pt x="46" y="96"/>
                  <a:pt x="46" y="96"/>
                </a:cubicBezTo>
                <a:cubicBezTo>
                  <a:pt x="45" y="96"/>
                  <a:pt x="45" y="96"/>
                  <a:pt x="45" y="96"/>
                </a:cubicBezTo>
                <a:cubicBezTo>
                  <a:pt x="45" y="96"/>
                  <a:pt x="45" y="96"/>
                  <a:pt x="45" y="96"/>
                </a:cubicBezTo>
                <a:cubicBezTo>
                  <a:pt x="44" y="96"/>
                  <a:pt x="44" y="96"/>
                  <a:pt x="44" y="96"/>
                </a:cubicBezTo>
                <a:cubicBezTo>
                  <a:pt x="44" y="96"/>
                  <a:pt x="44" y="96"/>
                  <a:pt x="44" y="96"/>
                </a:cubicBezTo>
                <a:cubicBezTo>
                  <a:pt x="44" y="96"/>
                  <a:pt x="44" y="96"/>
                  <a:pt x="44" y="96"/>
                </a:cubicBezTo>
                <a:cubicBezTo>
                  <a:pt x="43" y="97"/>
                  <a:pt x="43" y="97"/>
                  <a:pt x="43" y="97"/>
                </a:cubicBezTo>
                <a:cubicBezTo>
                  <a:pt x="37" y="104"/>
                  <a:pt x="32" y="112"/>
                  <a:pt x="27" y="120"/>
                </a:cubicBezTo>
                <a:cubicBezTo>
                  <a:pt x="26" y="121"/>
                  <a:pt x="26" y="122"/>
                  <a:pt x="27" y="122"/>
                </a:cubicBezTo>
                <a:cubicBezTo>
                  <a:pt x="27" y="122"/>
                  <a:pt x="27" y="122"/>
                  <a:pt x="27" y="122"/>
                </a:cubicBezTo>
                <a:cubicBezTo>
                  <a:pt x="24" y="130"/>
                  <a:pt x="19" y="140"/>
                  <a:pt x="14" y="150"/>
                </a:cubicBezTo>
                <a:cubicBezTo>
                  <a:pt x="11" y="157"/>
                  <a:pt x="7" y="164"/>
                  <a:pt x="5" y="169"/>
                </a:cubicBezTo>
                <a:cubicBezTo>
                  <a:pt x="5" y="170"/>
                  <a:pt x="4" y="170"/>
                  <a:pt x="4" y="171"/>
                </a:cubicBezTo>
                <a:cubicBezTo>
                  <a:pt x="4" y="171"/>
                  <a:pt x="4" y="171"/>
                  <a:pt x="4" y="171"/>
                </a:cubicBezTo>
                <a:cubicBezTo>
                  <a:pt x="3" y="172"/>
                  <a:pt x="3" y="172"/>
                  <a:pt x="3" y="172"/>
                </a:cubicBezTo>
                <a:cubicBezTo>
                  <a:pt x="3" y="172"/>
                  <a:pt x="3" y="173"/>
                  <a:pt x="3" y="173"/>
                </a:cubicBezTo>
                <a:cubicBezTo>
                  <a:pt x="2" y="174"/>
                  <a:pt x="2" y="176"/>
                  <a:pt x="1" y="177"/>
                </a:cubicBezTo>
                <a:cubicBezTo>
                  <a:pt x="1" y="177"/>
                  <a:pt x="1" y="177"/>
                  <a:pt x="1" y="178"/>
                </a:cubicBezTo>
                <a:cubicBezTo>
                  <a:pt x="1" y="178"/>
                  <a:pt x="1" y="178"/>
                  <a:pt x="1" y="178"/>
                </a:cubicBezTo>
                <a:cubicBezTo>
                  <a:pt x="1" y="179"/>
                  <a:pt x="1" y="179"/>
                  <a:pt x="1" y="179"/>
                </a:cubicBezTo>
                <a:cubicBezTo>
                  <a:pt x="1" y="179"/>
                  <a:pt x="0" y="179"/>
                  <a:pt x="0" y="179"/>
                </a:cubicBezTo>
                <a:cubicBezTo>
                  <a:pt x="1" y="180"/>
                  <a:pt x="1" y="180"/>
                  <a:pt x="1" y="180"/>
                </a:cubicBezTo>
                <a:cubicBezTo>
                  <a:pt x="1" y="180"/>
                  <a:pt x="1" y="181"/>
                  <a:pt x="1" y="181"/>
                </a:cubicBezTo>
                <a:cubicBezTo>
                  <a:pt x="1" y="182"/>
                  <a:pt x="2" y="182"/>
                  <a:pt x="2" y="182"/>
                </a:cubicBezTo>
                <a:cubicBezTo>
                  <a:pt x="3" y="183"/>
                  <a:pt x="3" y="183"/>
                  <a:pt x="4" y="183"/>
                </a:cubicBezTo>
                <a:cubicBezTo>
                  <a:pt x="9" y="184"/>
                  <a:pt x="15" y="185"/>
                  <a:pt x="21" y="185"/>
                </a:cubicBezTo>
                <a:cubicBezTo>
                  <a:pt x="22" y="185"/>
                  <a:pt x="23" y="185"/>
                  <a:pt x="23" y="185"/>
                </a:cubicBezTo>
                <a:cubicBezTo>
                  <a:pt x="24" y="185"/>
                  <a:pt x="24" y="185"/>
                  <a:pt x="24" y="185"/>
                </a:cubicBezTo>
                <a:cubicBezTo>
                  <a:pt x="27" y="186"/>
                  <a:pt x="30" y="186"/>
                  <a:pt x="33" y="186"/>
                </a:cubicBezTo>
                <a:cubicBezTo>
                  <a:pt x="33" y="186"/>
                  <a:pt x="34" y="186"/>
                  <a:pt x="35" y="186"/>
                </a:cubicBezTo>
                <a:cubicBezTo>
                  <a:pt x="35" y="186"/>
                  <a:pt x="35" y="186"/>
                  <a:pt x="35" y="186"/>
                </a:cubicBezTo>
                <a:cubicBezTo>
                  <a:pt x="35" y="186"/>
                  <a:pt x="36" y="186"/>
                  <a:pt x="36" y="186"/>
                </a:cubicBezTo>
                <a:cubicBezTo>
                  <a:pt x="36" y="186"/>
                  <a:pt x="37" y="186"/>
                  <a:pt x="37" y="186"/>
                </a:cubicBezTo>
                <a:cubicBezTo>
                  <a:pt x="37" y="186"/>
                  <a:pt x="37" y="186"/>
                  <a:pt x="37" y="186"/>
                </a:cubicBezTo>
                <a:cubicBezTo>
                  <a:pt x="58" y="185"/>
                  <a:pt x="84" y="183"/>
                  <a:pt x="100" y="177"/>
                </a:cubicBezTo>
                <a:cubicBezTo>
                  <a:pt x="101" y="177"/>
                  <a:pt x="101" y="177"/>
                  <a:pt x="101" y="177"/>
                </a:cubicBezTo>
                <a:cubicBezTo>
                  <a:pt x="107" y="169"/>
                  <a:pt x="113" y="160"/>
                  <a:pt x="119" y="152"/>
                </a:cubicBezTo>
                <a:cubicBezTo>
                  <a:pt x="119" y="151"/>
                  <a:pt x="119" y="150"/>
                  <a:pt x="118" y="149"/>
                </a:cubicBezTo>
                <a:cubicBezTo>
                  <a:pt x="118" y="149"/>
                  <a:pt x="117" y="149"/>
                  <a:pt x="117" y="149"/>
                </a:cubicBezTo>
                <a:cubicBezTo>
                  <a:pt x="117" y="149"/>
                  <a:pt x="117" y="149"/>
                  <a:pt x="117" y="149"/>
                </a:cubicBezTo>
                <a:cubicBezTo>
                  <a:pt x="112" y="146"/>
                  <a:pt x="107" y="143"/>
                  <a:pt x="103" y="141"/>
                </a:cubicBezTo>
                <a:cubicBezTo>
                  <a:pt x="134" y="113"/>
                  <a:pt x="143" y="80"/>
                  <a:pt x="143" y="53"/>
                </a:cubicBezTo>
                <a:cubicBezTo>
                  <a:pt x="143" y="30"/>
                  <a:pt x="137" y="11"/>
                  <a:pt x="134" y="5"/>
                </a:cubicBezTo>
                <a:cubicBezTo>
                  <a:pt x="134" y="4"/>
                  <a:pt x="133" y="4"/>
                  <a:pt x="132" y="4"/>
                </a:cubicBezTo>
                <a:cubicBezTo>
                  <a:pt x="130" y="3"/>
                  <a:pt x="125" y="3"/>
                  <a:pt x="120" y="3"/>
                </a:cubicBezTo>
                <a:cubicBezTo>
                  <a:pt x="118" y="2"/>
                  <a:pt x="116" y="2"/>
                  <a:pt x="114" y="2"/>
                </a:cubicBezTo>
                <a:cubicBezTo>
                  <a:pt x="112" y="1"/>
                  <a:pt x="111" y="1"/>
                  <a:pt x="111" y="0"/>
                </a:cubicBezTo>
                <a:cubicBezTo>
                  <a:pt x="111" y="0"/>
                  <a:pt x="111" y="0"/>
                  <a:pt x="111" y="0"/>
                </a:cubicBezTo>
                <a:cubicBezTo>
                  <a:pt x="110" y="0"/>
                  <a:pt x="110" y="0"/>
                  <a:pt x="110" y="0"/>
                </a:cubicBezTo>
                <a:cubicBezTo>
                  <a:pt x="110" y="0"/>
                  <a:pt x="110" y="0"/>
                  <a:pt x="110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2" name="CustomShape 38"/>
          <p:cNvSpPr/>
          <p:nvPr/>
        </p:nvSpPr>
        <p:spPr>
          <a:xfrm>
            <a:off x="2276640" y="2361240"/>
            <a:ext cx="144000" cy="139680"/>
          </a:xfrm>
          <a:custGeom>
            <a:avLst/>
            <a:gdLst/>
            <a:ahLst/>
            <a:rect l="l" t="t" r="r" b="b"/>
            <a:pathLst>
              <a:path w="142" h="138">
                <a:moveTo>
                  <a:pt x="90" y="131"/>
                </a:moveTo>
                <a:cubicBezTo>
                  <a:pt x="90" y="131"/>
                  <a:pt x="90" y="131"/>
                  <a:pt x="90" y="131"/>
                </a:cubicBezTo>
                <a:cubicBezTo>
                  <a:pt x="94" y="121"/>
                  <a:pt x="99" y="112"/>
                  <a:pt x="103" y="103"/>
                </a:cubicBezTo>
                <a:cubicBezTo>
                  <a:pt x="114" y="112"/>
                  <a:pt x="97" y="126"/>
                  <a:pt x="91" y="131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90" y="131"/>
                  <a:pt x="90" y="131"/>
                  <a:pt x="90" y="131"/>
                </a:cubicBezTo>
                <a:moveTo>
                  <a:pt x="80" y="133"/>
                </a:moveTo>
                <a:cubicBezTo>
                  <a:pt x="84" y="123"/>
                  <a:pt x="89" y="112"/>
                  <a:pt x="93" y="102"/>
                </a:cubicBezTo>
                <a:cubicBezTo>
                  <a:pt x="95" y="102"/>
                  <a:pt x="98" y="103"/>
                  <a:pt x="100" y="103"/>
                </a:cubicBezTo>
                <a:cubicBezTo>
                  <a:pt x="100" y="103"/>
                  <a:pt x="100" y="103"/>
                  <a:pt x="100" y="103"/>
                </a:cubicBezTo>
                <a:cubicBezTo>
                  <a:pt x="96" y="112"/>
                  <a:pt x="92" y="121"/>
                  <a:pt x="88" y="130"/>
                </a:cubicBezTo>
                <a:cubicBezTo>
                  <a:pt x="88" y="130"/>
                  <a:pt x="88" y="130"/>
                  <a:pt x="88" y="130"/>
                </a:cubicBezTo>
                <a:cubicBezTo>
                  <a:pt x="88" y="131"/>
                  <a:pt x="87" y="131"/>
                  <a:pt x="87" y="132"/>
                </a:cubicBezTo>
                <a:cubicBezTo>
                  <a:pt x="85" y="132"/>
                  <a:pt x="83" y="133"/>
                  <a:pt x="80" y="133"/>
                </a:cubicBezTo>
                <a:moveTo>
                  <a:pt x="71" y="133"/>
                </a:moveTo>
                <a:cubicBezTo>
                  <a:pt x="70" y="133"/>
                  <a:pt x="69" y="133"/>
                  <a:pt x="68" y="133"/>
                </a:cubicBezTo>
                <a:cubicBezTo>
                  <a:pt x="74" y="121"/>
                  <a:pt x="79" y="109"/>
                  <a:pt x="85" y="97"/>
                </a:cubicBezTo>
                <a:cubicBezTo>
                  <a:pt x="86" y="99"/>
                  <a:pt x="87" y="100"/>
                  <a:pt x="85" y="101"/>
                </a:cubicBezTo>
                <a:cubicBezTo>
                  <a:pt x="85" y="101"/>
                  <a:pt x="86" y="101"/>
                  <a:pt x="87" y="101"/>
                </a:cubicBezTo>
                <a:cubicBezTo>
                  <a:pt x="88" y="101"/>
                  <a:pt x="89" y="101"/>
                  <a:pt x="91" y="102"/>
                </a:cubicBezTo>
                <a:cubicBezTo>
                  <a:pt x="86" y="112"/>
                  <a:pt x="82" y="123"/>
                  <a:pt x="78" y="133"/>
                </a:cubicBezTo>
                <a:cubicBezTo>
                  <a:pt x="76" y="133"/>
                  <a:pt x="73" y="133"/>
                  <a:pt x="71" y="133"/>
                </a:cubicBezTo>
                <a:moveTo>
                  <a:pt x="66" y="133"/>
                </a:moveTo>
                <a:cubicBezTo>
                  <a:pt x="65" y="133"/>
                  <a:pt x="65" y="133"/>
                  <a:pt x="64" y="133"/>
                </a:cubicBezTo>
                <a:cubicBezTo>
                  <a:pt x="66" y="126"/>
                  <a:pt x="69" y="120"/>
                  <a:pt x="65" y="116"/>
                </a:cubicBezTo>
                <a:cubicBezTo>
                  <a:pt x="68" y="110"/>
                  <a:pt x="71" y="104"/>
                  <a:pt x="75" y="98"/>
                </a:cubicBezTo>
                <a:cubicBezTo>
                  <a:pt x="76" y="96"/>
                  <a:pt x="78" y="94"/>
                  <a:pt x="79" y="93"/>
                </a:cubicBezTo>
                <a:cubicBezTo>
                  <a:pt x="81" y="94"/>
                  <a:pt x="82" y="95"/>
                  <a:pt x="83" y="95"/>
                </a:cubicBezTo>
                <a:cubicBezTo>
                  <a:pt x="77" y="108"/>
                  <a:pt x="72" y="121"/>
                  <a:pt x="66" y="133"/>
                </a:cubicBezTo>
                <a:moveTo>
                  <a:pt x="63" y="115"/>
                </a:moveTo>
                <a:cubicBezTo>
                  <a:pt x="61" y="114"/>
                  <a:pt x="60" y="112"/>
                  <a:pt x="59" y="111"/>
                </a:cubicBezTo>
                <a:cubicBezTo>
                  <a:pt x="62" y="104"/>
                  <a:pt x="65" y="97"/>
                  <a:pt x="68" y="90"/>
                </a:cubicBezTo>
                <a:cubicBezTo>
                  <a:pt x="68" y="90"/>
                  <a:pt x="68" y="90"/>
                  <a:pt x="68" y="90"/>
                </a:cubicBezTo>
                <a:cubicBezTo>
                  <a:pt x="68" y="90"/>
                  <a:pt x="68" y="90"/>
                  <a:pt x="68" y="90"/>
                </a:cubicBezTo>
                <a:cubicBezTo>
                  <a:pt x="71" y="90"/>
                  <a:pt x="74" y="91"/>
                  <a:pt x="77" y="92"/>
                </a:cubicBezTo>
                <a:cubicBezTo>
                  <a:pt x="75" y="93"/>
                  <a:pt x="74" y="95"/>
                  <a:pt x="73" y="97"/>
                </a:cubicBezTo>
                <a:cubicBezTo>
                  <a:pt x="69" y="103"/>
                  <a:pt x="66" y="109"/>
                  <a:pt x="63" y="115"/>
                </a:cubicBezTo>
                <a:moveTo>
                  <a:pt x="50" y="75"/>
                </a:moveTo>
                <a:cubicBezTo>
                  <a:pt x="51" y="75"/>
                  <a:pt x="51" y="74"/>
                  <a:pt x="52" y="74"/>
                </a:cubicBezTo>
                <a:cubicBezTo>
                  <a:pt x="52" y="74"/>
                  <a:pt x="52" y="74"/>
                  <a:pt x="53" y="74"/>
                </a:cubicBezTo>
                <a:cubicBezTo>
                  <a:pt x="53" y="74"/>
                  <a:pt x="53" y="74"/>
                  <a:pt x="53" y="74"/>
                </a:cubicBezTo>
                <a:cubicBezTo>
                  <a:pt x="53" y="74"/>
                  <a:pt x="53" y="74"/>
                  <a:pt x="53" y="74"/>
                </a:cubicBezTo>
                <a:cubicBezTo>
                  <a:pt x="53" y="74"/>
                  <a:pt x="53" y="74"/>
                  <a:pt x="53" y="74"/>
                </a:cubicBezTo>
                <a:cubicBezTo>
                  <a:pt x="56" y="76"/>
                  <a:pt x="57" y="80"/>
                  <a:pt x="56" y="82"/>
                </a:cubicBezTo>
                <a:cubicBezTo>
                  <a:pt x="56" y="82"/>
                  <a:pt x="60" y="85"/>
                  <a:pt x="60" y="87"/>
                </a:cubicBezTo>
                <a:cubicBezTo>
                  <a:pt x="61" y="87"/>
                  <a:pt x="62" y="87"/>
                  <a:pt x="63" y="87"/>
                </a:cubicBezTo>
                <a:cubicBezTo>
                  <a:pt x="63" y="88"/>
                  <a:pt x="63" y="89"/>
                  <a:pt x="63" y="90"/>
                </a:cubicBezTo>
                <a:cubicBezTo>
                  <a:pt x="63" y="90"/>
                  <a:pt x="64" y="91"/>
                  <a:pt x="64" y="91"/>
                </a:cubicBezTo>
                <a:cubicBezTo>
                  <a:pt x="65" y="91"/>
                  <a:pt x="65" y="91"/>
                  <a:pt x="65" y="91"/>
                </a:cubicBezTo>
                <a:cubicBezTo>
                  <a:pt x="62" y="97"/>
                  <a:pt x="60" y="102"/>
                  <a:pt x="58" y="108"/>
                </a:cubicBezTo>
                <a:cubicBezTo>
                  <a:pt x="57" y="105"/>
                  <a:pt x="57" y="102"/>
                  <a:pt x="58" y="99"/>
                </a:cubicBezTo>
                <a:cubicBezTo>
                  <a:pt x="58" y="96"/>
                  <a:pt x="58" y="93"/>
                  <a:pt x="61" y="91"/>
                </a:cubicBezTo>
                <a:cubicBezTo>
                  <a:pt x="60" y="91"/>
                  <a:pt x="59" y="90"/>
                  <a:pt x="58" y="89"/>
                </a:cubicBezTo>
                <a:cubicBezTo>
                  <a:pt x="58" y="89"/>
                  <a:pt x="57" y="89"/>
                  <a:pt x="57" y="89"/>
                </a:cubicBezTo>
                <a:cubicBezTo>
                  <a:pt x="56" y="88"/>
                  <a:pt x="57" y="87"/>
                  <a:pt x="57" y="87"/>
                </a:cubicBezTo>
                <a:cubicBezTo>
                  <a:pt x="55" y="87"/>
                  <a:pt x="54" y="84"/>
                  <a:pt x="52" y="83"/>
                </a:cubicBezTo>
                <a:cubicBezTo>
                  <a:pt x="53" y="81"/>
                  <a:pt x="54" y="80"/>
                  <a:pt x="55" y="78"/>
                </a:cubicBezTo>
                <a:cubicBezTo>
                  <a:pt x="55" y="77"/>
                  <a:pt x="55" y="77"/>
                  <a:pt x="54" y="76"/>
                </a:cubicBezTo>
                <a:cubicBezTo>
                  <a:pt x="54" y="76"/>
                  <a:pt x="54" y="76"/>
                  <a:pt x="54" y="76"/>
                </a:cubicBezTo>
                <a:cubicBezTo>
                  <a:pt x="53" y="76"/>
                  <a:pt x="53" y="77"/>
                  <a:pt x="53" y="77"/>
                </a:cubicBezTo>
                <a:cubicBezTo>
                  <a:pt x="52" y="79"/>
                  <a:pt x="51" y="81"/>
                  <a:pt x="50" y="82"/>
                </a:cubicBezTo>
                <a:cubicBezTo>
                  <a:pt x="49" y="82"/>
                  <a:pt x="48" y="81"/>
                  <a:pt x="46" y="81"/>
                </a:cubicBezTo>
                <a:cubicBezTo>
                  <a:pt x="48" y="79"/>
                  <a:pt x="48" y="77"/>
                  <a:pt x="49" y="74"/>
                </a:cubicBezTo>
                <a:cubicBezTo>
                  <a:pt x="50" y="75"/>
                  <a:pt x="50" y="75"/>
                  <a:pt x="50" y="75"/>
                </a:cubicBezTo>
                <a:moveTo>
                  <a:pt x="128" y="82"/>
                </a:moveTo>
                <a:cubicBezTo>
                  <a:pt x="128" y="82"/>
                  <a:pt x="128" y="82"/>
                  <a:pt x="128" y="82"/>
                </a:cubicBezTo>
                <a:cubicBezTo>
                  <a:pt x="128" y="82"/>
                  <a:pt x="128" y="82"/>
                  <a:pt x="128" y="82"/>
                </a:cubicBezTo>
                <a:cubicBezTo>
                  <a:pt x="130" y="75"/>
                  <a:pt x="133" y="68"/>
                  <a:pt x="136" y="62"/>
                </a:cubicBezTo>
                <a:cubicBezTo>
                  <a:pt x="137" y="64"/>
                  <a:pt x="138" y="67"/>
                  <a:pt x="138" y="70"/>
                </a:cubicBezTo>
                <a:cubicBezTo>
                  <a:pt x="138" y="74"/>
                  <a:pt x="137" y="78"/>
                  <a:pt x="137" y="82"/>
                </a:cubicBezTo>
                <a:cubicBezTo>
                  <a:pt x="136" y="83"/>
                  <a:pt x="136" y="85"/>
                  <a:pt x="136" y="86"/>
                </a:cubicBezTo>
                <a:cubicBezTo>
                  <a:pt x="135" y="86"/>
                  <a:pt x="135" y="86"/>
                  <a:pt x="135" y="86"/>
                </a:cubicBezTo>
                <a:cubicBezTo>
                  <a:pt x="135" y="85"/>
                  <a:pt x="134" y="83"/>
                  <a:pt x="133" y="83"/>
                </a:cubicBezTo>
                <a:cubicBezTo>
                  <a:pt x="132" y="82"/>
                  <a:pt x="131" y="82"/>
                  <a:pt x="129" y="82"/>
                </a:cubicBezTo>
                <a:cubicBezTo>
                  <a:pt x="129" y="82"/>
                  <a:pt x="129" y="82"/>
                  <a:pt x="129" y="82"/>
                </a:cubicBezTo>
                <a:cubicBezTo>
                  <a:pt x="129" y="82"/>
                  <a:pt x="128" y="82"/>
                  <a:pt x="128" y="82"/>
                </a:cubicBezTo>
                <a:moveTo>
                  <a:pt x="124" y="83"/>
                </a:moveTo>
                <a:cubicBezTo>
                  <a:pt x="123" y="83"/>
                  <a:pt x="122" y="83"/>
                  <a:pt x="122" y="83"/>
                </a:cubicBezTo>
                <a:cubicBezTo>
                  <a:pt x="122" y="82"/>
                  <a:pt x="121" y="82"/>
                  <a:pt x="121" y="81"/>
                </a:cubicBezTo>
                <a:cubicBezTo>
                  <a:pt x="121" y="81"/>
                  <a:pt x="121" y="81"/>
                  <a:pt x="121" y="81"/>
                </a:cubicBezTo>
                <a:cubicBezTo>
                  <a:pt x="121" y="80"/>
                  <a:pt x="121" y="80"/>
                  <a:pt x="121" y="80"/>
                </a:cubicBezTo>
                <a:cubicBezTo>
                  <a:pt x="123" y="72"/>
                  <a:pt x="126" y="65"/>
                  <a:pt x="130" y="57"/>
                </a:cubicBezTo>
                <a:cubicBezTo>
                  <a:pt x="130" y="57"/>
                  <a:pt x="130" y="57"/>
                  <a:pt x="130" y="57"/>
                </a:cubicBezTo>
                <a:cubicBezTo>
                  <a:pt x="131" y="57"/>
                  <a:pt x="132" y="57"/>
                  <a:pt x="132" y="56"/>
                </a:cubicBezTo>
                <a:cubicBezTo>
                  <a:pt x="133" y="56"/>
                  <a:pt x="133" y="56"/>
                  <a:pt x="134" y="56"/>
                </a:cubicBezTo>
                <a:cubicBezTo>
                  <a:pt x="134" y="57"/>
                  <a:pt x="134" y="57"/>
                  <a:pt x="134" y="57"/>
                </a:cubicBezTo>
                <a:cubicBezTo>
                  <a:pt x="134" y="58"/>
                  <a:pt x="134" y="58"/>
                  <a:pt x="134" y="58"/>
                </a:cubicBezTo>
                <a:cubicBezTo>
                  <a:pt x="134" y="59"/>
                  <a:pt x="134" y="59"/>
                  <a:pt x="134" y="60"/>
                </a:cubicBezTo>
                <a:cubicBezTo>
                  <a:pt x="131" y="67"/>
                  <a:pt x="128" y="74"/>
                  <a:pt x="125" y="81"/>
                </a:cubicBezTo>
                <a:cubicBezTo>
                  <a:pt x="125" y="81"/>
                  <a:pt x="125" y="82"/>
                  <a:pt x="125" y="82"/>
                </a:cubicBezTo>
                <a:cubicBezTo>
                  <a:pt x="125" y="83"/>
                  <a:pt x="125" y="83"/>
                  <a:pt x="125" y="83"/>
                </a:cubicBezTo>
                <a:cubicBezTo>
                  <a:pt x="125" y="83"/>
                  <a:pt x="125" y="83"/>
                  <a:pt x="124" y="83"/>
                </a:cubicBezTo>
                <a:cubicBezTo>
                  <a:pt x="124" y="83"/>
                  <a:pt x="124" y="83"/>
                  <a:pt x="124" y="83"/>
                </a:cubicBezTo>
                <a:moveTo>
                  <a:pt x="120" y="76"/>
                </a:moveTo>
                <a:cubicBezTo>
                  <a:pt x="120" y="76"/>
                  <a:pt x="120" y="75"/>
                  <a:pt x="120" y="74"/>
                </a:cubicBezTo>
                <a:cubicBezTo>
                  <a:pt x="120" y="72"/>
                  <a:pt x="120" y="70"/>
                  <a:pt x="120" y="68"/>
                </a:cubicBezTo>
                <a:cubicBezTo>
                  <a:pt x="120" y="66"/>
                  <a:pt x="121" y="65"/>
                  <a:pt x="121" y="64"/>
                </a:cubicBezTo>
                <a:cubicBezTo>
                  <a:pt x="122" y="63"/>
                  <a:pt x="123" y="61"/>
                  <a:pt x="124" y="59"/>
                </a:cubicBezTo>
                <a:cubicBezTo>
                  <a:pt x="125" y="58"/>
                  <a:pt x="125" y="57"/>
                  <a:pt x="126" y="57"/>
                </a:cubicBezTo>
                <a:cubicBezTo>
                  <a:pt x="126" y="56"/>
                  <a:pt x="127" y="56"/>
                  <a:pt x="127" y="56"/>
                </a:cubicBezTo>
                <a:cubicBezTo>
                  <a:pt x="127" y="56"/>
                  <a:pt x="127" y="56"/>
                  <a:pt x="127" y="56"/>
                </a:cubicBezTo>
                <a:cubicBezTo>
                  <a:pt x="128" y="56"/>
                  <a:pt x="128" y="56"/>
                  <a:pt x="128" y="56"/>
                </a:cubicBezTo>
                <a:cubicBezTo>
                  <a:pt x="128" y="56"/>
                  <a:pt x="128" y="56"/>
                  <a:pt x="128" y="56"/>
                </a:cubicBezTo>
                <a:cubicBezTo>
                  <a:pt x="128" y="56"/>
                  <a:pt x="128" y="56"/>
                  <a:pt x="128" y="56"/>
                </a:cubicBezTo>
                <a:cubicBezTo>
                  <a:pt x="125" y="63"/>
                  <a:pt x="122" y="70"/>
                  <a:pt x="120" y="76"/>
                </a:cubicBezTo>
                <a:moveTo>
                  <a:pt x="75" y="48"/>
                </a:moveTo>
                <a:cubicBezTo>
                  <a:pt x="77" y="44"/>
                  <a:pt x="79" y="40"/>
                  <a:pt x="82" y="37"/>
                </a:cubicBezTo>
                <a:cubicBezTo>
                  <a:pt x="82" y="37"/>
                  <a:pt x="82" y="37"/>
                  <a:pt x="82" y="37"/>
                </a:cubicBezTo>
                <a:cubicBezTo>
                  <a:pt x="82" y="37"/>
                  <a:pt x="82" y="37"/>
                  <a:pt x="82" y="37"/>
                </a:cubicBezTo>
                <a:cubicBezTo>
                  <a:pt x="83" y="37"/>
                  <a:pt x="87" y="39"/>
                  <a:pt x="88" y="39"/>
                </a:cubicBezTo>
                <a:cubicBezTo>
                  <a:pt x="88" y="39"/>
                  <a:pt x="88" y="39"/>
                  <a:pt x="88" y="39"/>
                </a:cubicBezTo>
                <a:cubicBezTo>
                  <a:pt x="87" y="40"/>
                  <a:pt x="82" y="47"/>
                  <a:pt x="84" y="49"/>
                </a:cubicBezTo>
                <a:cubicBezTo>
                  <a:pt x="82" y="48"/>
                  <a:pt x="79" y="48"/>
                  <a:pt x="76" y="48"/>
                </a:cubicBezTo>
                <a:cubicBezTo>
                  <a:pt x="76" y="48"/>
                  <a:pt x="75" y="48"/>
                  <a:pt x="75" y="48"/>
                </a:cubicBezTo>
                <a:moveTo>
                  <a:pt x="44" y="80"/>
                </a:moveTo>
                <a:cubicBezTo>
                  <a:pt x="42" y="79"/>
                  <a:pt x="40" y="78"/>
                  <a:pt x="39" y="77"/>
                </a:cubicBezTo>
                <a:cubicBezTo>
                  <a:pt x="38" y="77"/>
                  <a:pt x="36" y="74"/>
                  <a:pt x="34" y="72"/>
                </a:cubicBezTo>
                <a:cubicBezTo>
                  <a:pt x="41" y="59"/>
                  <a:pt x="48" y="47"/>
                  <a:pt x="56" y="35"/>
                </a:cubicBezTo>
                <a:cubicBezTo>
                  <a:pt x="56" y="35"/>
                  <a:pt x="56" y="35"/>
                  <a:pt x="56" y="35"/>
                </a:cubicBezTo>
                <a:cubicBezTo>
                  <a:pt x="57" y="36"/>
                  <a:pt x="59" y="37"/>
                  <a:pt x="61" y="38"/>
                </a:cubicBezTo>
                <a:cubicBezTo>
                  <a:pt x="56" y="47"/>
                  <a:pt x="51" y="56"/>
                  <a:pt x="46" y="65"/>
                </a:cubicBezTo>
                <a:cubicBezTo>
                  <a:pt x="46" y="66"/>
                  <a:pt x="46" y="66"/>
                  <a:pt x="45" y="66"/>
                </a:cubicBezTo>
                <a:cubicBezTo>
                  <a:pt x="43" y="68"/>
                  <a:pt x="46" y="71"/>
                  <a:pt x="47" y="72"/>
                </a:cubicBezTo>
                <a:cubicBezTo>
                  <a:pt x="47" y="75"/>
                  <a:pt x="46" y="78"/>
                  <a:pt x="44" y="80"/>
                </a:cubicBezTo>
                <a:moveTo>
                  <a:pt x="124" y="37"/>
                </a:moveTo>
                <a:cubicBezTo>
                  <a:pt x="125" y="36"/>
                  <a:pt x="125" y="34"/>
                  <a:pt x="126" y="33"/>
                </a:cubicBezTo>
                <a:cubicBezTo>
                  <a:pt x="127" y="34"/>
                  <a:pt x="128" y="36"/>
                  <a:pt x="128" y="38"/>
                </a:cubicBezTo>
                <a:cubicBezTo>
                  <a:pt x="128" y="37"/>
                  <a:pt x="127" y="37"/>
                  <a:pt x="126" y="37"/>
                </a:cubicBezTo>
                <a:cubicBezTo>
                  <a:pt x="126" y="37"/>
                  <a:pt x="126" y="37"/>
                  <a:pt x="126" y="37"/>
                </a:cubicBezTo>
                <a:cubicBezTo>
                  <a:pt x="125" y="37"/>
                  <a:pt x="125" y="37"/>
                  <a:pt x="125" y="37"/>
                </a:cubicBezTo>
                <a:cubicBezTo>
                  <a:pt x="124" y="37"/>
                  <a:pt x="124" y="37"/>
                  <a:pt x="124" y="37"/>
                </a:cubicBezTo>
                <a:moveTo>
                  <a:pt x="33" y="70"/>
                </a:moveTo>
                <a:cubicBezTo>
                  <a:pt x="31" y="68"/>
                  <a:pt x="30" y="66"/>
                  <a:pt x="29" y="64"/>
                </a:cubicBezTo>
                <a:cubicBezTo>
                  <a:pt x="35" y="53"/>
                  <a:pt x="44" y="43"/>
                  <a:pt x="49" y="32"/>
                </a:cubicBezTo>
                <a:cubicBezTo>
                  <a:pt x="50" y="32"/>
                  <a:pt x="50" y="32"/>
                  <a:pt x="50" y="32"/>
                </a:cubicBezTo>
                <a:cubicBezTo>
                  <a:pt x="52" y="34"/>
                  <a:pt x="53" y="33"/>
                  <a:pt x="54" y="34"/>
                </a:cubicBezTo>
                <a:cubicBezTo>
                  <a:pt x="46" y="45"/>
                  <a:pt x="39" y="57"/>
                  <a:pt x="33" y="70"/>
                </a:cubicBezTo>
                <a:moveTo>
                  <a:pt x="59" y="69"/>
                </a:moveTo>
                <a:cubicBezTo>
                  <a:pt x="58" y="69"/>
                  <a:pt x="58" y="68"/>
                  <a:pt x="57" y="67"/>
                </a:cubicBezTo>
                <a:cubicBezTo>
                  <a:pt x="62" y="54"/>
                  <a:pt x="68" y="43"/>
                  <a:pt x="75" y="31"/>
                </a:cubicBezTo>
                <a:cubicBezTo>
                  <a:pt x="75" y="31"/>
                  <a:pt x="75" y="31"/>
                  <a:pt x="75" y="31"/>
                </a:cubicBezTo>
                <a:cubicBezTo>
                  <a:pt x="77" y="32"/>
                  <a:pt x="80" y="31"/>
                  <a:pt x="81" y="34"/>
                </a:cubicBezTo>
                <a:cubicBezTo>
                  <a:pt x="78" y="39"/>
                  <a:pt x="75" y="43"/>
                  <a:pt x="72" y="48"/>
                </a:cubicBezTo>
                <a:cubicBezTo>
                  <a:pt x="71" y="49"/>
                  <a:pt x="71" y="49"/>
                  <a:pt x="71" y="50"/>
                </a:cubicBezTo>
                <a:cubicBezTo>
                  <a:pt x="71" y="51"/>
                  <a:pt x="59" y="69"/>
                  <a:pt x="59" y="69"/>
                </a:cubicBezTo>
                <a:moveTo>
                  <a:pt x="111" y="30"/>
                </a:moveTo>
                <a:cubicBezTo>
                  <a:pt x="111" y="30"/>
                  <a:pt x="111" y="30"/>
                  <a:pt x="111" y="30"/>
                </a:cubicBezTo>
                <a:cubicBezTo>
                  <a:pt x="111" y="30"/>
                  <a:pt x="111" y="30"/>
                  <a:pt x="111" y="30"/>
                </a:cubicBezTo>
                <a:moveTo>
                  <a:pt x="61" y="32"/>
                </a:moveTo>
                <a:cubicBezTo>
                  <a:pt x="60" y="32"/>
                  <a:pt x="59" y="32"/>
                  <a:pt x="59" y="31"/>
                </a:cubicBezTo>
                <a:cubicBezTo>
                  <a:pt x="58" y="31"/>
                  <a:pt x="58" y="31"/>
                  <a:pt x="58" y="31"/>
                </a:cubicBezTo>
                <a:cubicBezTo>
                  <a:pt x="59" y="30"/>
                  <a:pt x="60" y="30"/>
                  <a:pt x="61" y="29"/>
                </a:cubicBezTo>
                <a:cubicBezTo>
                  <a:pt x="61" y="30"/>
                  <a:pt x="61" y="31"/>
                  <a:pt x="61" y="32"/>
                </a:cubicBezTo>
                <a:moveTo>
                  <a:pt x="50" y="66"/>
                </a:moveTo>
                <a:cubicBezTo>
                  <a:pt x="49" y="65"/>
                  <a:pt x="49" y="65"/>
                  <a:pt x="49" y="65"/>
                </a:cubicBezTo>
                <a:cubicBezTo>
                  <a:pt x="54" y="56"/>
                  <a:pt x="59" y="47"/>
                  <a:pt x="64" y="38"/>
                </a:cubicBezTo>
                <a:cubicBezTo>
                  <a:pt x="65" y="38"/>
                  <a:pt x="66" y="37"/>
                  <a:pt x="65" y="34"/>
                </a:cubicBezTo>
                <a:cubicBezTo>
                  <a:pt x="65" y="29"/>
                  <a:pt x="65" y="28"/>
                  <a:pt x="66" y="28"/>
                </a:cubicBezTo>
                <a:cubicBezTo>
                  <a:pt x="67" y="28"/>
                  <a:pt x="69" y="30"/>
                  <a:pt x="72" y="31"/>
                </a:cubicBezTo>
                <a:cubicBezTo>
                  <a:pt x="66" y="42"/>
                  <a:pt x="60" y="53"/>
                  <a:pt x="55" y="65"/>
                </a:cubicBezTo>
                <a:cubicBezTo>
                  <a:pt x="55" y="65"/>
                  <a:pt x="55" y="65"/>
                  <a:pt x="54" y="65"/>
                </a:cubicBezTo>
                <a:cubicBezTo>
                  <a:pt x="54" y="65"/>
                  <a:pt x="53" y="65"/>
                  <a:pt x="51" y="65"/>
                </a:cubicBezTo>
                <a:cubicBezTo>
                  <a:pt x="51" y="65"/>
                  <a:pt x="50" y="66"/>
                  <a:pt x="50" y="66"/>
                </a:cubicBezTo>
                <a:moveTo>
                  <a:pt x="25" y="47"/>
                </a:moveTo>
                <a:cubicBezTo>
                  <a:pt x="25" y="45"/>
                  <a:pt x="24" y="43"/>
                  <a:pt x="24" y="42"/>
                </a:cubicBezTo>
                <a:cubicBezTo>
                  <a:pt x="27" y="37"/>
                  <a:pt x="34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35" y="33"/>
                  <a:pt x="30" y="40"/>
                  <a:pt x="25" y="47"/>
                </a:cubicBezTo>
                <a:moveTo>
                  <a:pt x="121" y="40"/>
                </a:moveTo>
                <a:cubicBezTo>
                  <a:pt x="121" y="40"/>
                  <a:pt x="120" y="39"/>
                  <a:pt x="120" y="39"/>
                </a:cubicBezTo>
                <a:cubicBezTo>
                  <a:pt x="119" y="38"/>
                  <a:pt x="119" y="37"/>
                  <a:pt x="118" y="35"/>
                </a:cubicBezTo>
                <a:cubicBezTo>
                  <a:pt x="119" y="32"/>
                  <a:pt x="120" y="29"/>
                  <a:pt x="121" y="25"/>
                </a:cubicBezTo>
                <a:cubicBezTo>
                  <a:pt x="122" y="27"/>
                  <a:pt x="123" y="28"/>
                  <a:pt x="124" y="30"/>
                </a:cubicBezTo>
                <a:cubicBezTo>
                  <a:pt x="124" y="30"/>
                  <a:pt x="124" y="30"/>
                  <a:pt x="124" y="30"/>
                </a:cubicBezTo>
                <a:cubicBezTo>
                  <a:pt x="123" y="33"/>
                  <a:pt x="122" y="37"/>
                  <a:pt x="121" y="40"/>
                </a:cubicBezTo>
                <a:moveTo>
                  <a:pt x="28" y="61"/>
                </a:moveTo>
                <a:cubicBezTo>
                  <a:pt x="26" y="58"/>
                  <a:pt x="26" y="56"/>
                  <a:pt x="26" y="55"/>
                </a:cubicBezTo>
                <a:cubicBezTo>
                  <a:pt x="26" y="53"/>
                  <a:pt x="26" y="51"/>
                  <a:pt x="26" y="50"/>
                </a:cubicBezTo>
                <a:cubicBezTo>
                  <a:pt x="31" y="42"/>
                  <a:pt x="37" y="35"/>
                  <a:pt x="42" y="27"/>
                </a:cubicBezTo>
                <a:cubicBezTo>
                  <a:pt x="42" y="27"/>
                  <a:pt x="43" y="26"/>
                  <a:pt x="43" y="26"/>
                </a:cubicBezTo>
                <a:cubicBezTo>
                  <a:pt x="46" y="25"/>
                  <a:pt x="52" y="22"/>
                  <a:pt x="55" y="20"/>
                </a:cubicBezTo>
                <a:cubicBezTo>
                  <a:pt x="54" y="21"/>
                  <a:pt x="55" y="21"/>
                  <a:pt x="55" y="22"/>
                </a:cubicBezTo>
                <a:cubicBezTo>
                  <a:pt x="56" y="23"/>
                  <a:pt x="57" y="24"/>
                  <a:pt x="58" y="25"/>
                </a:cubicBezTo>
                <a:cubicBezTo>
                  <a:pt x="59" y="26"/>
                  <a:pt x="52" y="28"/>
                  <a:pt x="50" y="30"/>
                </a:cubicBezTo>
                <a:cubicBezTo>
                  <a:pt x="50" y="30"/>
                  <a:pt x="50" y="30"/>
                  <a:pt x="50" y="30"/>
                </a:cubicBezTo>
                <a:cubicBezTo>
                  <a:pt x="50" y="30"/>
                  <a:pt x="50" y="29"/>
                  <a:pt x="49" y="29"/>
                </a:cubicBezTo>
                <a:cubicBezTo>
                  <a:pt x="49" y="29"/>
                  <a:pt x="49" y="29"/>
                  <a:pt x="49" y="29"/>
                </a:cubicBezTo>
                <a:cubicBezTo>
                  <a:pt x="49" y="29"/>
                  <a:pt x="48" y="29"/>
                  <a:pt x="48" y="29"/>
                </a:cubicBezTo>
                <a:cubicBezTo>
                  <a:pt x="43" y="41"/>
                  <a:pt x="34" y="50"/>
                  <a:pt x="28" y="61"/>
                </a:cubicBezTo>
                <a:moveTo>
                  <a:pt x="117" y="32"/>
                </a:moveTo>
                <a:cubicBezTo>
                  <a:pt x="117" y="32"/>
                  <a:pt x="117" y="32"/>
                  <a:pt x="117" y="32"/>
                </a:cubicBezTo>
                <a:cubicBezTo>
                  <a:pt x="116" y="31"/>
                  <a:pt x="116" y="30"/>
                  <a:pt x="115" y="29"/>
                </a:cubicBezTo>
                <a:cubicBezTo>
                  <a:pt x="115" y="28"/>
                  <a:pt x="115" y="28"/>
                  <a:pt x="115" y="28"/>
                </a:cubicBezTo>
                <a:cubicBezTo>
                  <a:pt x="115" y="27"/>
                  <a:pt x="115" y="25"/>
                  <a:pt x="115" y="24"/>
                </a:cubicBezTo>
                <a:cubicBezTo>
                  <a:pt x="115" y="22"/>
                  <a:pt x="115" y="21"/>
                  <a:pt x="115" y="19"/>
                </a:cubicBezTo>
                <a:cubicBezTo>
                  <a:pt x="115" y="19"/>
                  <a:pt x="115" y="19"/>
                  <a:pt x="115" y="19"/>
                </a:cubicBezTo>
                <a:cubicBezTo>
                  <a:pt x="116" y="20"/>
                  <a:pt x="118" y="22"/>
                  <a:pt x="119" y="23"/>
                </a:cubicBezTo>
                <a:cubicBezTo>
                  <a:pt x="119" y="23"/>
                  <a:pt x="119" y="23"/>
                  <a:pt x="119" y="23"/>
                </a:cubicBezTo>
                <a:cubicBezTo>
                  <a:pt x="119" y="24"/>
                  <a:pt x="119" y="24"/>
                  <a:pt x="119" y="24"/>
                </a:cubicBezTo>
                <a:cubicBezTo>
                  <a:pt x="118" y="27"/>
                  <a:pt x="118" y="30"/>
                  <a:pt x="117" y="32"/>
                </a:cubicBezTo>
                <a:moveTo>
                  <a:pt x="38" y="20"/>
                </a:moveTo>
                <a:cubicBezTo>
                  <a:pt x="42" y="20"/>
                  <a:pt x="45" y="18"/>
                  <a:pt x="48" y="17"/>
                </a:cubicBezTo>
                <a:cubicBezTo>
                  <a:pt x="53" y="13"/>
                  <a:pt x="59" y="12"/>
                  <a:pt x="65" y="12"/>
                </a:cubicBezTo>
                <a:cubicBezTo>
                  <a:pt x="65" y="12"/>
                  <a:pt x="65" y="12"/>
                  <a:pt x="65" y="12"/>
                </a:cubicBezTo>
                <a:cubicBezTo>
                  <a:pt x="71" y="12"/>
                  <a:pt x="76" y="13"/>
                  <a:pt x="81" y="15"/>
                </a:cubicBezTo>
                <a:cubicBezTo>
                  <a:pt x="81" y="15"/>
                  <a:pt x="81" y="16"/>
                  <a:pt x="81" y="16"/>
                </a:cubicBezTo>
                <a:cubicBezTo>
                  <a:pt x="81" y="17"/>
                  <a:pt x="81" y="17"/>
                  <a:pt x="82" y="18"/>
                </a:cubicBezTo>
                <a:cubicBezTo>
                  <a:pt x="82" y="18"/>
                  <a:pt x="82" y="18"/>
                  <a:pt x="82" y="18"/>
                </a:cubicBezTo>
                <a:cubicBezTo>
                  <a:pt x="83" y="18"/>
                  <a:pt x="83" y="17"/>
                  <a:pt x="83" y="17"/>
                </a:cubicBezTo>
                <a:cubicBezTo>
                  <a:pt x="84" y="16"/>
                  <a:pt x="84" y="16"/>
                  <a:pt x="84" y="16"/>
                </a:cubicBezTo>
                <a:cubicBezTo>
                  <a:pt x="84" y="16"/>
                  <a:pt x="84" y="16"/>
                  <a:pt x="84" y="16"/>
                </a:cubicBezTo>
                <a:cubicBezTo>
                  <a:pt x="85" y="16"/>
                  <a:pt x="85" y="16"/>
                  <a:pt x="85" y="16"/>
                </a:cubicBezTo>
                <a:cubicBezTo>
                  <a:pt x="87" y="18"/>
                  <a:pt x="89" y="19"/>
                  <a:pt x="91" y="20"/>
                </a:cubicBezTo>
                <a:cubicBezTo>
                  <a:pt x="92" y="20"/>
                  <a:pt x="93" y="20"/>
                  <a:pt x="93" y="21"/>
                </a:cubicBezTo>
                <a:cubicBezTo>
                  <a:pt x="94" y="21"/>
                  <a:pt x="94" y="22"/>
                  <a:pt x="95" y="23"/>
                </a:cubicBezTo>
                <a:cubicBezTo>
                  <a:pt x="95" y="23"/>
                  <a:pt x="96" y="24"/>
                  <a:pt x="97" y="24"/>
                </a:cubicBezTo>
                <a:cubicBezTo>
                  <a:pt x="97" y="24"/>
                  <a:pt x="97" y="24"/>
                  <a:pt x="97" y="24"/>
                </a:cubicBezTo>
                <a:cubicBezTo>
                  <a:pt x="98" y="23"/>
                  <a:pt x="98" y="23"/>
                  <a:pt x="98" y="23"/>
                </a:cubicBezTo>
                <a:cubicBezTo>
                  <a:pt x="98" y="23"/>
                  <a:pt x="99" y="23"/>
                  <a:pt x="99" y="22"/>
                </a:cubicBezTo>
                <a:cubicBezTo>
                  <a:pt x="99" y="22"/>
                  <a:pt x="101" y="20"/>
                  <a:pt x="102" y="18"/>
                </a:cubicBezTo>
                <a:cubicBezTo>
                  <a:pt x="104" y="17"/>
                  <a:pt x="106" y="16"/>
                  <a:pt x="108" y="15"/>
                </a:cubicBezTo>
                <a:cubicBezTo>
                  <a:pt x="108" y="15"/>
                  <a:pt x="108" y="15"/>
                  <a:pt x="108" y="15"/>
                </a:cubicBezTo>
                <a:cubicBezTo>
                  <a:pt x="109" y="15"/>
                  <a:pt x="110" y="16"/>
                  <a:pt x="110" y="16"/>
                </a:cubicBezTo>
                <a:cubicBezTo>
                  <a:pt x="110" y="17"/>
                  <a:pt x="110" y="18"/>
                  <a:pt x="110" y="19"/>
                </a:cubicBezTo>
                <a:cubicBezTo>
                  <a:pt x="110" y="19"/>
                  <a:pt x="110" y="19"/>
                  <a:pt x="110" y="19"/>
                </a:cubicBezTo>
                <a:cubicBezTo>
                  <a:pt x="110" y="19"/>
                  <a:pt x="110" y="19"/>
                  <a:pt x="111" y="20"/>
                </a:cubicBezTo>
                <a:cubicBezTo>
                  <a:pt x="111" y="22"/>
                  <a:pt x="111" y="23"/>
                  <a:pt x="111" y="24"/>
                </a:cubicBezTo>
                <a:cubicBezTo>
                  <a:pt x="111" y="25"/>
                  <a:pt x="111" y="27"/>
                  <a:pt x="110" y="27"/>
                </a:cubicBezTo>
                <a:cubicBezTo>
                  <a:pt x="110" y="28"/>
                  <a:pt x="110" y="29"/>
                  <a:pt x="111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11" y="30"/>
                  <a:pt x="111" y="30"/>
                  <a:pt x="111" y="31"/>
                </a:cubicBezTo>
                <a:cubicBezTo>
                  <a:pt x="112" y="32"/>
                  <a:pt x="113" y="35"/>
                  <a:pt x="114" y="38"/>
                </a:cubicBezTo>
                <a:cubicBezTo>
                  <a:pt x="115" y="39"/>
                  <a:pt x="116" y="40"/>
                  <a:pt x="116" y="41"/>
                </a:cubicBezTo>
                <a:cubicBezTo>
                  <a:pt x="117" y="43"/>
                  <a:pt x="118" y="44"/>
                  <a:pt x="118" y="44"/>
                </a:cubicBezTo>
                <a:cubicBezTo>
                  <a:pt x="119" y="45"/>
                  <a:pt x="119" y="45"/>
                  <a:pt x="120" y="46"/>
                </a:cubicBezTo>
                <a:cubicBezTo>
                  <a:pt x="121" y="46"/>
                  <a:pt x="121" y="46"/>
                  <a:pt x="122" y="46"/>
                </a:cubicBezTo>
                <a:cubicBezTo>
                  <a:pt x="122" y="46"/>
                  <a:pt x="122" y="46"/>
                  <a:pt x="122" y="46"/>
                </a:cubicBezTo>
                <a:cubicBezTo>
                  <a:pt x="123" y="46"/>
                  <a:pt x="123" y="46"/>
                  <a:pt x="124" y="46"/>
                </a:cubicBezTo>
                <a:cubicBezTo>
                  <a:pt x="125" y="45"/>
                  <a:pt x="125" y="44"/>
                  <a:pt x="125" y="44"/>
                </a:cubicBezTo>
                <a:cubicBezTo>
                  <a:pt x="126" y="43"/>
                  <a:pt x="126" y="42"/>
                  <a:pt x="126" y="42"/>
                </a:cubicBezTo>
                <a:cubicBezTo>
                  <a:pt x="127" y="42"/>
                  <a:pt x="128" y="42"/>
                  <a:pt x="129" y="43"/>
                </a:cubicBezTo>
                <a:cubicBezTo>
                  <a:pt x="131" y="44"/>
                  <a:pt x="132" y="46"/>
                  <a:pt x="133" y="47"/>
                </a:cubicBezTo>
                <a:cubicBezTo>
                  <a:pt x="134" y="48"/>
                  <a:pt x="134" y="48"/>
                  <a:pt x="135" y="48"/>
                </a:cubicBezTo>
                <a:cubicBezTo>
                  <a:pt x="135" y="49"/>
                  <a:pt x="135" y="51"/>
                  <a:pt x="136" y="52"/>
                </a:cubicBezTo>
                <a:cubicBezTo>
                  <a:pt x="135" y="52"/>
                  <a:pt x="134" y="52"/>
                  <a:pt x="134" y="52"/>
                </a:cubicBezTo>
                <a:cubicBezTo>
                  <a:pt x="133" y="52"/>
                  <a:pt x="132" y="52"/>
                  <a:pt x="132" y="52"/>
                </a:cubicBezTo>
                <a:cubicBezTo>
                  <a:pt x="131" y="52"/>
                  <a:pt x="130" y="52"/>
                  <a:pt x="130" y="52"/>
                </a:cubicBezTo>
                <a:cubicBezTo>
                  <a:pt x="130" y="52"/>
                  <a:pt x="130" y="52"/>
                  <a:pt x="130" y="52"/>
                </a:cubicBezTo>
                <a:cubicBezTo>
                  <a:pt x="129" y="52"/>
                  <a:pt x="129" y="52"/>
                  <a:pt x="129" y="52"/>
                </a:cubicBezTo>
                <a:cubicBezTo>
                  <a:pt x="129" y="52"/>
                  <a:pt x="129" y="52"/>
                  <a:pt x="129" y="52"/>
                </a:cubicBezTo>
                <a:cubicBezTo>
                  <a:pt x="129" y="52"/>
                  <a:pt x="128" y="52"/>
                  <a:pt x="127" y="52"/>
                </a:cubicBezTo>
                <a:cubicBezTo>
                  <a:pt x="127" y="52"/>
                  <a:pt x="127" y="52"/>
                  <a:pt x="127" y="52"/>
                </a:cubicBezTo>
                <a:cubicBezTo>
                  <a:pt x="126" y="52"/>
                  <a:pt x="124" y="52"/>
                  <a:pt x="123" y="53"/>
                </a:cubicBezTo>
                <a:cubicBezTo>
                  <a:pt x="122" y="55"/>
                  <a:pt x="120" y="56"/>
                  <a:pt x="119" y="58"/>
                </a:cubicBezTo>
                <a:cubicBezTo>
                  <a:pt x="118" y="60"/>
                  <a:pt x="117" y="61"/>
                  <a:pt x="117" y="63"/>
                </a:cubicBezTo>
                <a:cubicBezTo>
                  <a:pt x="116" y="64"/>
                  <a:pt x="116" y="65"/>
                  <a:pt x="116" y="67"/>
                </a:cubicBezTo>
                <a:cubicBezTo>
                  <a:pt x="115" y="69"/>
                  <a:pt x="115" y="72"/>
                  <a:pt x="115" y="74"/>
                </a:cubicBezTo>
                <a:cubicBezTo>
                  <a:pt x="115" y="77"/>
                  <a:pt x="116" y="80"/>
                  <a:pt x="117" y="83"/>
                </a:cubicBezTo>
                <a:cubicBezTo>
                  <a:pt x="117" y="84"/>
                  <a:pt x="118" y="85"/>
                  <a:pt x="119" y="86"/>
                </a:cubicBezTo>
                <a:cubicBezTo>
                  <a:pt x="121" y="87"/>
                  <a:pt x="122" y="88"/>
                  <a:pt x="124" y="88"/>
                </a:cubicBezTo>
                <a:cubicBezTo>
                  <a:pt x="124" y="88"/>
                  <a:pt x="124" y="88"/>
                  <a:pt x="124" y="88"/>
                </a:cubicBezTo>
                <a:cubicBezTo>
                  <a:pt x="125" y="87"/>
                  <a:pt x="125" y="87"/>
                  <a:pt x="125" y="87"/>
                </a:cubicBezTo>
                <a:cubicBezTo>
                  <a:pt x="125" y="87"/>
                  <a:pt x="125" y="87"/>
                  <a:pt x="125" y="87"/>
                </a:cubicBezTo>
                <a:cubicBezTo>
                  <a:pt x="126" y="87"/>
                  <a:pt x="128" y="87"/>
                  <a:pt x="128" y="86"/>
                </a:cubicBezTo>
                <a:cubicBezTo>
                  <a:pt x="129" y="86"/>
                  <a:pt x="129" y="86"/>
                  <a:pt x="129" y="86"/>
                </a:cubicBezTo>
                <a:cubicBezTo>
                  <a:pt x="129" y="86"/>
                  <a:pt x="129" y="86"/>
                  <a:pt x="129" y="86"/>
                </a:cubicBezTo>
                <a:cubicBezTo>
                  <a:pt x="129" y="86"/>
                  <a:pt x="129" y="86"/>
                  <a:pt x="129" y="86"/>
                </a:cubicBezTo>
                <a:cubicBezTo>
                  <a:pt x="129" y="86"/>
                  <a:pt x="130" y="86"/>
                  <a:pt x="131" y="87"/>
                </a:cubicBezTo>
                <a:cubicBezTo>
                  <a:pt x="131" y="87"/>
                  <a:pt x="131" y="87"/>
                  <a:pt x="131" y="87"/>
                </a:cubicBezTo>
                <a:cubicBezTo>
                  <a:pt x="131" y="88"/>
                  <a:pt x="132" y="88"/>
                  <a:pt x="132" y="89"/>
                </a:cubicBezTo>
                <a:cubicBezTo>
                  <a:pt x="132" y="91"/>
                  <a:pt x="131" y="94"/>
                  <a:pt x="130" y="97"/>
                </a:cubicBezTo>
                <a:cubicBezTo>
                  <a:pt x="130" y="99"/>
                  <a:pt x="129" y="102"/>
                  <a:pt x="128" y="103"/>
                </a:cubicBezTo>
                <a:cubicBezTo>
                  <a:pt x="128" y="104"/>
                  <a:pt x="128" y="104"/>
                  <a:pt x="128" y="104"/>
                </a:cubicBezTo>
                <a:cubicBezTo>
                  <a:pt x="128" y="104"/>
                  <a:pt x="128" y="104"/>
                  <a:pt x="128" y="104"/>
                </a:cubicBezTo>
                <a:cubicBezTo>
                  <a:pt x="122" y="114"/>
                  <a:pt x="113" y="122"/>
                  <a:pt x="102" y="127"/>
                </a:cubicBezTo>
                <a:cubicBezTo>
                  <a:pt x="107" y="122"/>
                  <a:pt x="111" y="117"/>
                  <a:pt x="111" y="111"/>
                </a:cubicBezTo>
                <a:cubicBezTo>
                  <a:pt x="111" y="106"/>
                  <a:pt x="109" y="102"/>
                  <a:pt x="106" y="99"/>
                </a:cubicBezTo>
                <a:cubicBezTo>
                  <a:pt x="105" y="99"/>
                  <a:pt x="104" y="98"/>
                  <a:pt x="103" y="98"/>
                </a:cubicBezTo>
                <a:cubicBezTo>
                  <a:pt x="102" y="98"/>
                  <a:pt x="102" y="98"/>
                  <a:pt x="102" y="98"/>
                </a:cubicBezTo>
                <a:cubicBezTo>
                  <a:pt x="101" y="98"/>
                  <a:pt x="101" y="98"/>
                  <a:pt x="100" y="98"/>
                </a:cubicBezTo>
                <a:cubicBezTo>
                  <a:pt x="98" y="98"/>
                  <a:pt x="96" y="98"/>
                  <a:pt x="94" y="98"/>
                </a:cubicBezTo>
                <a:cubicBezTo>
                  <a:pt x="92" y="97"/>
                  <a:pt x="91" y="97"/>
                  <a:pt x="90" y="97"/>
                </a:cubicBezTo>
                <a:cubicBezTo>
                  <a:pt x="87" y="90"/>
                  <a:pt x="74" y="85"/>
                  <a:pt x="68" y="85"/>
                </a:cubicBezTo>
                <a:cubicBezTo>
                  <a:pt x="67" y="85"/>
                  <a:pt x="67" y="85"/>
                  <a:pt x="67" y="85"/>
                </a:cubicBezTo>
                <a:cubicBezTo>
                  <a:pt x="67" y="84"/>
                  <a:pt x="65" y="83"/>
                  <a:pt x="63" y="83"/>
                </a:cubicBezTo>
                <a:cubicBezTo>
                  <a:pt x="63" y="83"/>
                  <a:pt x="63" y="83"/>
                  <a:pt x="63" y="83"/>
                </a:cubicBezTo>
                <a:cubicBezTo>
                  <a:pt x="63" y="83"/>
                  <a:pt x="63" y="83"/>
                  <a:pt x="63" y="83"/>
                </a:cubicBezTo>
                <a:cubicBezTo>
                  <a:pt x="62" y="82"/>
                  <a:pt x="61" y="81"/>
                  <a:pt x="61" y="80"/>
                </a:cubicBezTo>
                <a:cubicBezTo>
                  <a:pt x="61" y="79"/>
                  <a:pt x="61" y="78"/>
                  <a:pt x="61" y="77"/>
                </a:cubicBezTo>
                <a:cubicBezTo>
                  <a:pt x="60" y="76"/>
                  <a:pt x="60" y="74"/>
                  <a:pt x="59" y="73"/>
                </a:cubicBezTo>
                <a:cubicBezTo>
                  <a:pt x="59" y="73"/>
                  <a:pt x="59" y="73"/>
                  <a:pt x="59" y="73"/>
                </a:cubicBezTo>
                <a:cubicBezTo>
                  <a:pt x="62" y="73"/>
                  <a:pt x="63" y="72"/>
                  <a:pt x="64" y="70"/>
                </a:cubicBezTo>
                <a:cubicBezTo>
                  <a:pt x="65" y="68"/>
                  <a:pt x="68" y="63"/>
                  <a:pt x="70" y="60"/>
                </a:cubicBezTo>
                <a:cubicBezTo>
                  <a:pt x="73" y="56"/>
                  <a:pt x="74" y="54"/>
                  <a:pt x="75" y="52"/>
                </a:cubicBezTo>
                <a:cubicBezTo>
                  <a:pt x="75" y="52"/>
                  <a:pt x="76" y="52"/>
                  <a:pt x="76" y="52"/>
                </a:cubicBezTo>
                <a:cubicBezTo>
                  <a:pt x="79" y="52"/>
                  <a:pt x="82" y="53"/>
                  <a:pt x="83" y="53"/>
                </a:cubicBezTo>
                <a:cubicBezTo>
                  <a:pt x="84" y="53"/>
                  <a:pt x="84" y="53"/>
                  <a:pt x="84" y="53"/>
                </a:cubicBezTo>
                <a:cubicBezTo>
                  <a:pt x="85" y="53"/>
                  <a:pt x="87" y="52"/>
                  <a:pt x="87" y="51"/>
                </a:cubicBezTo>
                <a:cubicBezTo>
                  <a:pt x="88" y="50"/>
                  <a:pt x="88" y="49"/>
                  <a:pt x="88" y="48"/>
                </a:cubicBezTo>
                <a:cubicBezTo>
                  <a:pt x="88" y="47"/>
                  <a:pt x="89" y="45"/>
                  <a:pt x="91" y="42"/>
                </a:cubicBezTo>
                <a:cubicBezTo>
                  <a:pt x="91" y="42"/>
                  <a:pt x="92" y="41"/>
                  <a:pt x="92" y="41"/>
                </a:cubicBezTo>
                <a:cubicBezTo>
                  <a:pt x="93" y="39"/>
                  <a:pt x="92" y="37"/>
                  <a:pt x="91" y="36"/>
                </a:cubicBezTo>
                <a:cubicBezTo>
                  <a:pt x="90" y="35"/>
                  <a:pt x="89" y="35"/>
                  <a:pt x="88" y="34"/>
                </a:cubicBezTo>
                <a:cubicBezTo>
                  <a:pt x="88" y="34"/>
                  <a:pt x="87" y="34"/>
                  <a:pt x="87" y="34"/>
                </a:cubicBezTo>
                <a:cubicBezTo>
                  <a:pt x="86" y="34"/>
                  <a:pt x="86" y="34"/>
                  <a:pt x="86" y="33"/>
                </a:cubicBezTo>
                <a:cubicBezTo>
                  <a:pt x="84" y="28"/>
                  <a:pt x="80" y="27"/>
                  <a:pt x="77" y="27"/>
                </a:cubicBezTo>
                <a:cubicBezTo>
                  <a:pt x="76" y="27"/>
                  <a:pt x="75" y="27"/>
                  <a:pt x="74" y="27"/>
                </a:cubicBezTo>
                <a:cubicBezTo>
                  <a:pt x="73" y="26"/>
                  <a:pt x="72" y="26"/>
                  <a:pt x="71" y="25"/>
                </a:cubicBezTo>
                <a:cubicBezTo>
                  <a:pt x="69" y="24"/>
                  <a:pt x="68" y="23"/>
                  <a:pt x="66" y="23"/>
                </a:cubicBezTo>
                <a:cubicBezTo>
                  <a:pt x="66" y="23"/>
                  <a:pt x="66" y="23"/>
                  <a:pt x="66" y="23"/>
                </a:cubicBezTo>
                <a:cubicBezTo>
                  <a:pt x="65" y="23"/>
                  <a:pt x="64" y="24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2" y="23"/>
                  <a:pt x="62" y="22"/>
                  <a:pt x="61" y="22"/>
                </a:cubicBezTo>
                <a:cubicBezTo>
                  <a:pt x="60" y="21"/>
                  <a:pt x="60" y="20"/>
                  <a:pt x="59" y="20"/>
                </a:cubicBezTo>
                <a:cubicBezTo>
                  <a:pt x="59" y="18"/>
                  <a:pt x="58" y="17"/>
                  <a:pt x="57" y="17"/>
                </a:cubicBezTo>
                <a:cubicBezTo>
                  <a:pt x="56" y="16"/>
                  <a:pt x="56" y="16"/>
                  <a:pt x="55" y="16"/>
                </a:cubicBezTo>
                <a:cubicBezTo>
                  <a:pt x="54" y="16"/>
                  <a:pt x="53" y="16"/>
                  <a:pt x="52" y="17"/>
                </a:cubicBezTo>
                <a:cubicBezTo>
                  <a:pt x="49" y="19"/>
                  <a:pt x="41" y="22"/>
                  <a:pt x="39" y="22"/>
                </a:cubicBezTo>
                <a:cubicBezTo>
                  <a:pt x="39" y="22"/>
                  <a:pt x="39" y="22"/>
                  <a:pt x="39" y="22"/>
                </a:cubicBezTo>
                <a:cubicBezTo>
                  <a:pt x="32" y="22"/>
                  <a:pt x="26" y="30"/>
                  <a:pt x="21" y="39"/>
                </a:cubicBezTo>
                <a:cubicBezTo>
                  <a:pt x="20" y="40"/>
                  <a:pt x="20" y="40"/>
                  <a:pt x="20" y="41"/>
                </a:cubicBezTo>
                <a:cubicBezTo>
                  <a:pt x="20" y="43"/>
                  <a:pt x="20" y="45"/>
                  <a:pt x="21" y="48"/>
                </a:cubicBezTo>
                <a:cubicBezTo>
                  <a:pt x="21" y="49"/>
                  <a:pt x="21" y="51"/>
                  <a:pt x="22" y="52"/>
                </a:cubicBezTo>
                <a:cubicBezTo>
                  <a:pt x="21" y="52"/>
                  <a:pt x="21" y="52"/>
                  <a:pt x="21" y="52"/>
                </a:cubicBezTo>
                <a:cubicBezTo>
                  <a:pt x="21" y="53"/>
                  <a:pt x="21" y="53"/>
                  <a:pt x="22" y="53"/>
                </a:cubicBezTo>
                <a:cubicBezTo>
                  <a:pt x="22" y="54"/>
                  <a:pt x="22" y="54"/>
                  <a:pt x="22" y="54"/>
                </a:cubicBezTo>
                <a:cubicBezTo>
                  <a:pt x="21" y="57"/>
                  <a:pt x="22" y="61"/>
                  <a:pt x="25" y="66"/>
                </a:cubicBezTo>
                <a:cubicBezTo>
                  <a:pt x="25" y="67"/>
                  <a:pt x="25" y="68"/>
                  <a:pt x="24" y="68"/>
                </a:cubicBezTo>
                <a:cubicBezTo>
                  <a:pt x="24" y="69"/>
                  <a:pt x="24" y="69"/>
                  <a:pt x="25" y="70"/>
                </a:cubicBezTo>
                <a:cubicBezTo>
                  <a:pt x="25" y="70"/>
                  <a:pt x="25" y="70"/>
                  <a:pt x="25" y="70"/>
                </a:cubicBezTo>
                <a:cubicBezTo>
                  <a:pt x="26" y="70"/>
                  <a:pt x="26" y="69"/>
                  <a:pt x="26" y="69"/>
                </a:cubicBezTo>
                <a:cubicBezTo>
                  <a:pt x="27" y="69"/>
                  <a:pt x="27" y="69"/>
                  <a:pt x="27" y="69"/>
                </a:cubicBezTo>
                <a:cubicBezTo>
                  <a:pt x="27" y="69"/>
                  <a:pt x="27" y="69"/>
                  <a:pt x="27" y="69"/>
                </a:cubicBezTo>
                <a:cubicBezTo>
                  <a:pt x="28" y="71"/>
                  <a:pt x="33" y="79"/>
                  <a:pt x="37" y="81"/>
                </a:cubicBezTo>
                <a:cubicBezTo>
                  <a:pt x="40" y="83"/>
                  <a:pt x="46" y="86"/>
                  <a:pt x="50" y="87"/>
                </a:cubicBezTo>
                <a:cubicBezTo>
                  <a:pt x="51" y="88"/>
                  <a:pt x="51" y="88"/>
                  <a:pt x="51" y="88"/>
                </a:cubicBezTo>
                <a:cubicBezTo>
                  <a:pt x="51" y="89"/>
                  <a:pt x="52" y="89"/>
                  <a:pt x="52" y="90"/>
                </a:cubicBezTo>
                <a:cubicBezTo>
                  <a:pt x="53" y="90"/>
                  <a:pt x="53" y="91"/>
                  <a:pt x="53" y="92"/>
                </a:cubicBezTo>
                <a:cubicBezTo>
                  <a:pt x="54" y="92"/>
                  <a:pt x="54" y="92"/>
                  <a:pt x="54" y="93"/>
                </a:cubicBezTo>
                <a:cubicBezTo>
                  <a:pt x="54" y="94"/>
                  <a:pt x="54" y="96"/>
                  <a:pt x="54" y="97"/>
                </a:cubicBezTo>
                <a:cubicBezTo>
                  <a:pt x="54" y="97"/>
                  <a:pt x="53" y="98"/>
                  <a:pt x="53" y="99"/>
                </a:cubicBezTo>
                <a:cubicBezTo>
                  <a:pt x="53" y="101"/>
                  <a:pt x="52" y="108"/>
                  <a:pt x="55" y="114"/>
                </a:cubicBezTo>
                <a:cubicBezTo>
                  <a:pt x="55" y="114"/>
                  <a:pt x="55" y="114"/>
                  <a:pt x="55" y="114"/>
                </a:cubicBezTo>
                <a:cubicBezTo>
                  <a:pt x="55" y="115"/>
                  <a:pt x="55" y="115"/>
                  <a:pt x="55" y="116"/>
                </a:cubicBezTo>
                <a:cubicBezTo>
                  <a:pt x="55" y="116"/>
                  <a:pt x="55" y="117"/>
                  <a:pt x="56" y="117"/>
                </a:cubicBezTo>
                <a:cubicBezTo>
                  <a:pt x="56" y="117"/>
                  <a:pt x="56" y="117"/>
                  <a:pt x="56" y="117"/>
                </a:cubicBezTo>
                <a:cubicBezTo>
                  <a:pt x="56" y="118"/>
                  <a:pt x="56" y="118"/>
                  <a:pt x="56" y="118"/>
                </a:cubicBezTo>
                <a:cubicBezTo>
                  <a:pt x="57" y="118"/>
                  <a:pt x="57" y="117"/>
                  <a:pt x="58" y="117"/>
                </a:cubicBezTo>
                <a:cubicBezTo>
                  <a:pt x="58" y="117"/>
                  <a:pt x="58" y="117"/>
                  <a:pt x="58" y="117"/>
                </a:cubicBezTo>
                <a:cubicBezTo>
                  <a:pt x="59" y="117"/>
                  <a:pt x="60" y="118"/>
                  <a:pt x="61" y="119"/>
                </a:cubicBezTo>
                <a:cubicBezTo>
                  <a:pt x="61" y="119"/>
                  <a:pt x="60" y="120"/>
                  <a:pt x="60" y="121"/>
                </a:cubicBezTo>
                <a:cubicBezTo>
                  <a:pt x="60" y="121"/>
                  <a:pt x="60" y="122"/>
                  <a:pt x="61" y="122"/>
                </a:cubicBezTo>
                <a:cubicBezTo>
                  <a:pt x="61" y="122"/>
                  <a:pt x="61" y="122"/>
                  <a:pt x="61" y="122"/>
                </a:cubicBezTo>
                <a:cubicBezTo>
                  <a:pt x="61" y="122"/>
                  <a:pt x="62" y="122"/>
                  <a:pt x="62" y="121"/>
                </a:cubicBezTo>
                <a:cubicBezTo>
                  <a:pt x="62" y="121"/>
                  <a:pt x="62" y="121"/>
                  <a:pt x="62" y="121"/>
                </a:cubicBezTo>
                <a:cubicBezTo>
                  <a:pt x="63" y="122"/>
                  <a:pt x="62" y="124"/>
                  <a:pt x="61" y="127"/>
                </a:cubicBezTo>
                <a:cubicBezTo>
                  <a:pt x="61" y="129"/>
                  <a:pt x="60" y="131"/>
                  <a:pt x="60" y="132"/>
                </a:cubicBezTo>
                <a:cubicBezTo>
                  <a:pt x="31" y="128"/>
                  <a:pt x="5" y="107"/>
                  <a:pt x="5" y="69"/>
                </a:cubicBezTo>
                <a:cubicBezTo>
                  <a:pt x="5" y="46"/>
                  <a:pt x="15" y="29"/>
                  <a:pt x="29" y="18"/>
                </a:cubicBezTo>
                <a:cubicBezTo>
                  <a:pt x="30" y="19"/>
                  <a:pt x="30" y="19"/>
                  <a:pt x="30" y="19"/>
                </a:cubicBezTo>
                <a:cubicBezTo>
                  <a:pt x="31" y="19"/>
                  <a:pt x="32" y="19"/>
                  <a:pt x="33" y="19"/>
                </a:cubicBezTo>
                <a:cubicBezTo>
                  <a:pt x="34" y="19"/>
                  <a:pt x="35" y="19"/>
                  <a:pt x="35" y="20"/>
                </a:cubicBezTo>
                <a:cubicBezTo>
                  <a:pt x="36" y="20"/>
                  <a:pt x="37" y="20"/>
                  <a:pt x="38" y="20"/>
                </a:cubicBezTo>
                <a:moveTo>
                  <a:pt x="97" y="18"/>
                </a:moveTo>
                <a:cubicBezTo>
                  <a:pt x="96" y="17"/>
                  <a:pt x="96" y="17"/>
                  <a:pt x="96" y="17"/>
                </a:cubicBezTo>
                <a:cubicBezTo>
                  <a:pt x="95" y="17"/>
                  <a:pt x="94" y="16"/>
                  <a:pt x="93" y="16"/>
                </a:cubicBezTo>
                <a:cubicBezTo>
                  <a:pt x="94" y="14"/>
                  <a:pt x="95" y="12"/>
                  <a:pt x="96" y="10"/>
                </a:cubicBezTo>
                <a:cubicBezTo>
                  <a:pt x="98" y="11"/>
                  <a:pt x="100" y="12"/>
                  <a:pt x="102" y="13"/>
                </a:cubicBezTo>
                <a:cubicBezTo>
                  <a:pt x="101" y="14"/>
                  <a:pt x="99" y="15"/>
                  <a:pt x="98" y="16"/>
                </a:cubicBezTo>
                <a:cubicBezTo>
                  <a:pt x="98" y="17"/>
                  <a:pt x="97" y="17"/>
                  <a:pt x="97" y="18"/>
                </a:cubicBezTo>
                <a:moveTo>
                  <a:pt x="38" y="15"/>
                </a:moveTo>
                <a:cubicBezTo>
                  <a:pt x="38" y="15"/>
                  <a:pt x="38" y="15"/>
                  <a:pt x="38" y="15"/>
                </a:cubicBezTo>
                <a:cubicBezTo>
                  <a:pt x="38" y="15"/>
                  <a:pt x="37" y="15"/>
                  <a:pt x="37" y="15"/>
                </a:cubicBezTo>
                <a:cubicBezTo>
                  <a:pt x="36" y="15"/>
                  <a:pt x="35" y="15"/>
                  <a:pt x="34" y="15"/>
                </a:cubicBezTo>
                <a:cubicBezTo>
                  <a:pt x="38" y="12"/>
                  <a:pt x="43" y="10"/>
                  <a:pt x="47" y="9"/>
                </a:cubicBezTo>
                <a:cubicBezTo>
                  <a:pt x="47" y="10"/>
                  <a:pt x="46" y="11"/>
                  <a:pt x="46" y="13"/>
                </a:cubicBezTo>
                <a:cubicBezTo>
                  <a:pt x="45" y="13"/>
                  <a:pt x="45" y="13"/>
                  <a:pt x="45" y="13"/>
                </a:cubicBezTo>
                <a:cubicBezTo>
                  <a:pt x="43" y="14"/>
                  <a:pt x="41" y="15"/>
                  <a:pt x="38" y="15"/>
                </a:cubicBezTo>
                <a:moveTo>
                  <a:pt x="91" y="15"/>
                </a:moveTo>
                <a:cubicBezTo>
                  <a:pt x="89" y="14"/>
                  <a:pt x="88" y="13"/>
                  <a:pt x="87" y="12"/>
                </a:cubicBezTo>
                <a:cubicBezTo>
                  <a:pt x="87" y="12"/>
                  <a:pt x="86" y="12"/>
                  <a:pt x="85" y="12"/>
                </a:cubicBezTo>
                <a:cubicBezTo>
                  <a:pt x="85" y="12"/>
                  <a:pt x="85" y="12"/>
                  <a:pt x="85" y="12"/>
                </a:cubicBezTo>
                <a:cubicBezTo>
                  <a:pt x="86" y="10"/>
                  <a:pt x="87" y="9"/>
                  <a:pt x="88" y="7"/>
                </a:cubicBezTo>
                <a:cubicBezTo>
                  <a:pt x="90" y="8"/>
                  <a:pt x="92" y="8"/>
                  <a:pt x="94" y="9"/>
                </a:cubicBezTo>
                <a:cubicBezTo>
                  <a:pt x="93" y="11"/>
                  <a:pt x="92" y="13"/>
                  <a:pt x="91" y="15"/>
                </a:cubicBezTo>
                <a:moveTo>
                  <a:pt x="49" y="11"/>
                </a:moveTo>
                <a:cubicBezTo>
                  <a:pt x="49" y="10"/>
                  <a:pt x="49" y="9"/>
                  <a:pt x="49" y="8"/>
                </a:cubicBezTo>
                <a:cubicBezTo>
                  <a:pt x="52" y="7"/>
                  <a:pt x="55" y="7"/>
                  <a:pt x="58" y="6"/>
                </a:cubicBezTo>
                <a:cubicBezTo>
                  <a:pt x="58" y="7"/>
                  <a:pt x="58" y="7"/>
                  <a:pt x="58" y="8"/>
                </a:cubicBezTo>
                <a:cubicBezTo>
                  <a:pt x="55" y="9"/>
                  <a:pt x="52" y="10"/>
                  <a:pt x="49" y="11"/>
                </a:cubicBezTo>
                <a:moveTo>
                  <a:pt x="83" y="11"/>
                </a:moveTo>
                <a:cubicBezTo>
                  <a:pt x="81" y="10"/>
                  <a:pt x="78" y="9"/>
                  <a:pt x="75" y="8"/>
                </a:cubicBezTo>
                <a:cubicBezTo>
                  <a:pt x="75" y="7"/>
                  <a:pt x="76" y="6"/>
                  <a:pt x="77" y="5"/>
                </a:cubicBezTo>
                <a:cubicBezTo>
                  <a:pt x="79" y="6"/>
                  <a:pt x="82" y="6"/>
                  <a:pt x="84" y="7"/>
                </a:cubicBezTo>
                <a:cubicBezTo>
                  <a:pt x="84" y="7"/>
                  <a:pt x="84" y="7"/>
                  <a:pt x="84" y="7"/>
                </a:cubicBezTo>
                <a:cubicBezTo>
                  <a:pt x="84" y="7"/>
                  <a:pt x="85" y="7"/>
                  <a:pt x="86" y="7"/>
                </a:cubicBezTo>
                <a:cubicBezTo>
                  <a:pt x="85" y="8"/>
                  <a:pt x="84" y="10"/>
                  <a:pt x="83" y="11"/>
                </a:cubicBezTo>
                <a:moveTo>
                  <a:pt x="61" y="8"/>
                </a:moveTo>
                <a:cubicBezTo>
                  <a:pt x="61" y="7"/>
                  <a:pt x="61" y="6"/>
                  <a:pt x="62" y="6"/>
                </a:cubicBezTo>
                <a:cubicBezTo>
                  <a:pt x="63" y="5"/>
                  <a:pt x="64" y="5"/>
                  <a:pt x="65" y="5"/>
                </a:cubicBezTo>
                <a:cubicBezTo>
                  <a:pt x="66" y="5"/>
                  <a:pt x="68" y="5"/>
                  <a:pt x="69" y="5"/>
                </a:cubicBezTo>
                <a:cubicBezTo>
                  <a:pt x="71" y="5"/>
                  <a:pt x="73" y="5"/>
                  <a:pt x="74" y="5"/>
                </a:cubicBezTo>
                <a:cubicBezTo>
                  <a:pt x="74" y="6"/>
                  <a:pt x="73" y="7"/>
                  <a:pt x="73" y="8"/>
                </a:cubicBezTo>
                <a:cubicBezTo>
                  <a:pt x="70" y="8"/>
                  <a:pt x="67" y="7"/>
                  <a:pt x="65" y="7"/>
                </a:cubicBezTo>
                <a:cubicBezTo>
                  <a:pt x="64" y="7"/>
                  <a:pt x="62" y="7"/>
                  <a:pt x="61" y="8"/>
                </a:cubicBezTo>
                <a:moveTo>
                  <a:pt x="71" y="0"/>
                </a:moveTo>
                <a:cubicBezTo>
                  <a:pt x="69" y="0"/>
                  <a:pt x="68" y="1"/>
                  <a:pt x="66" y="1"/>
                </a:cubicBezTo>
                <a:cubicBezTo>
                  <a:pt x="65" y="1"/>
                  <a:pt x="65" y="1"/>
                  <a:pt x="65" y="1"/>
                </a:cubicBezTo>
                <a:cubicBezTo>
                  <a:pt x="64" y="1"/>
                  <a:pt x="64" y="1"/>
                  <a:pt x="64" y="1"/>
                </a:cubicBezTo>
                <a:cubicBezTo>
                  <a:pt x="53" y="2"/>
                  <a:pt x="41" y="5"/>
                  <a:pt x="27" y="13"/>
                </a:cubicBezTo>
                <a:cubicBezTo>
                  <a:pt x="27" y="14"/>
                  <a:pt x="27" y="14"/>
                  <a:pt x="27" y="14"/>
                </a:cubicBezTo>
                <a:cubicBezTo>
                  <a:pt x="26" y="14"/>
                  <a:pt x="26" y="15"/>
                  <a:pt x="26" y="15"/>
                </a:cubicBezTo>
                <a:cubicBezTo>
                  <a:pt x="25" y="16"/>
                  <a:pt x="24" y="17"/>
                  <a:pt x="23" y="18"/>
                </a:cubicBezTo>
                <a:cubicBezTo>
                  <a:pt x="8" y="30"/>
                  <a:pt x="0" y="48"/>
                  <a:pt x="0" y="69"/>
                </a:cubicBezTo>
                <a:cubicBezTo>
                  <a:pt x="0" y="110"/>
                  <a:pt x="30" y="133"/>
                  <a:pt x="62" y="137"/>
                </a:cubicBezTo>
                <a:cubicBezTo>
                  <a:pt x="62" y="138"/>
                  <a:pt x="63" y="138"/>
                  <a:pt x="64" y="138"/>
                </a:cubicBezTo>
                <a:cubicBezTo>
                  <a:pt x="64" y="138"/>
                  <a:pt x="67" y="138"/>
                  <a:pt x="72" y="138"/>
                </a:cubicBezTo>
                <a:cubicBezTo>
                  <a:pt x="85" y="138"/>
                  <a:pt x="90" y="136"/>
                  <a:pt x="92" y="135"/>
                </a:cubicBezTo>
                <a:cubicBezTo>
                  <a:pt x="103" y="132"/>
                  <a:pt x="112" y="127"/>
                  <a:pt x="120" y="121"/>
                </a:cubicBezTo>
                <a:cubicBezTo>
                  <a:pt x="131" y="111"/>
                  <a:pt x="138" y="98"/>
                  <a:pt x="141" y="82"/>
                </a:cubicBezTo>
                <a:cubicBezTo>
                  <a:pt x="142" y="79"/>
                  <a:pt x="142" y="75"/>
                  <a:pt x="142" y="72"/>
                </a:cubicBezTo>
                <a:cubicBezTo>
                  <a:pt x="142" y="71"/>
                  <a:pt x="142" y="71"/>
                  <a:pt x="142" y="70"/>
                </a:cubicBezTo>
                <a:cubicBezTo>
                  <a:pt x="142" y="69"/>
                  <a:pt x="142" y="69"/>
                  <a:pt x="142" y="69"/>
                </a:cubicBezTo>
                <a:cubicBezTo>
                  <a:pt x="142" y="49"/>
                  <a:pt x="135" y="32"/>
                  <a:pt x="122" y="20"/>
                </a:cubicBezTo>
                <a:cubicBezTo>
                  <a:pt x="122" y="19"/>
                  <a:pt x="122" y="19"/>
                  <a:pt x="122" y="19"/>
                </a:cubicBezTo>
                <a:cubicBezTo>
                  <a:pt x="120" y="18"/>
                  <a:pt x="119" y="17"/>
                  <a:pt x="118" y="16"/>
                </a:cubicBezTo>
                <a:cubicBezTo>
                  <a:pt x="118" y="15"/>
                  <a:pt x="117" y="15"/>
                  <a:pt x="117" y="15"/>
                </a:cubicBezTo>
                <a:cubicBezTo>
                  <a:pt x="104" y="6"/>
                  <a:pt x="88" y="0"/>
                  <a:pt x="71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3" name="CustomShape 39"/>
          <p:cNvSpPr/>
          <p:nvPr/>
        </p:nvSpPr>
        <p:spPr>
          <a:xfrm>
            <a:off x="2538360" y="2186280"/>
            <a:ext cx="139320" cy="186120"/>
          </a:xfrm>
          <a:custGeom>
            <a:avLst/>
            <a:gdLst/>
            <a:ahLst/>
            <a:rect l="l" t="t" r="r" b="b"/>
            <a:pathLst>
              <a:path w="137" h="183">
                <a:moveTo>
                  <a:pt x="41" y="66"/>
                </a:moveTo>
                <a:cubicBezTo>
                  <a:pt x="43" y="66"/>
                  <a:pt x="45" y="66"/>
                  <a:pt x="45" y="66"/>
                </a:cubicBezTo>
                <a:cubicBezTo>
                  <a:pt x="62" y="65"/>
                  <a:pt x="72" y="64"/>
                  <a:pt x="80" y="62"/>
                </a:cubicBezTo>
                <a:cubicBezTo>
                  <a:pt x="80" y="63"/>
                  <a:pt x="81" y="64"/>
                  <a:pt x="82" y="65"/>
                </a:cubicBezTo>
                <a:cubicBezTo>
                  <a:pt x="84" y="67"/>
                  <a:pt x="87" y="69"/>
                  <a:pt x="90" y="71"/>
                </a:cubicBezTo>
                <a:cubicBezTo>
                  <a:pt x="95" y="75"/>
                  <a:pt x="101" y="79"/>
                  <a:pt x="107" y="84"/>
                </a:cubicBezTo>
                <a:cubicBezTo>
                  <a:pt x="113" y="88"/>
                  <a:pt x="118" y="93"/>
                  <a:pt x="122" y="98"/>
                </a:cubicBezTo>
                <a:cubicBezTo>
                  <a:pt x="128" y="107"/>
                  <a:pt x="131" y="117"/>
                  <a:pt x="131" y="128"/>
                </a:cubicBezTo>
                <a:cubicBezTo>
                  <a:pt x="131" y="131"/>
                  <a:pt x="131" y="134"/>
                  <a:pt x="130" y="137"/>
                </a:cubicBezTo>
                <a:cubicBezTo>
                  <a:pt x="129" y="141"/>
                  <a:pt x="128" y="143"/>
                  <a:pt x="127" y="146"/>
                </a:cubicBezTo>
                <a:cubicBezTo>
                  <a:pt x="126" y="149"/>
                  <a:pt x="125" y="153"/>
                  <a:pt x="125" y="157"/>
                </a:cubicBezTo>
                <a:cubicBezTo>
                  <a:pt x="125" y="157"/>
                  <a:pt x="125" y="157"/>
                  <a:pt x="125" y="157"/>
                </a:cubicBezTo>
                <a:cubicBezTo>
                  <a:pt x="125" y="157"/>
                  <a:pt x="125" y="157"/>
                  <a:pt x="125" y="157"/>
                </a:cubicBezTo>
                <a:cubicBezTo>
                  <a:pt x="125" y="157"/>
                  <a:pt x="125" y="157"/>
                  <a:pt x="125" y="157"/>
                </a:cubicBezTo>
                <a:cubicBezTo>
                  <a:pt x="125" y="157"/>
                  <a:pt x="125" y="157"/>
                  <a:pt x="125" y="157"/>
                </a:cubicBezTo>
                <a:cubicBezTo>
                  <a:pt x="125" y="158"/>
                  <a:pt x="125" y="159"/>
                  <a:pt x="126" y="160"/>
                </a:cubicBezTo>
                <a:cubicBezTo>
                  <a:pt x="126" y="162"/>
                  <a:pt x="126" y="163"/>
                  <a:pt x="127" y="165"/>
                </a:cubicBezTo>
                <a:cubicBezTo>
                  <a:pt x="127" y="167"/>
                  <a:pt x="128" y="168"/>
                  <a:pt x="128" y="169"/>
                </a:cubicBezTo>
                <a:cubicBezTo>
                  <a:pt x="128" y="170"/>
                  <a:pt x="128" y="170"/>
                  <a:pt x="128" y="170"/>
                </a:cubicBezTo>
                <a:cubicBezTo>
                  <a:pt x="127" y="170"/>
                  <a:pt x="127" y="170"/>
                  <a:pt x="127" y="170"/>
                </a:cubicBezTo>
                <a:cubicBezTo>
                  <a:pt x="127" y="170"/>
                  <a:pt x="126" y="170"/>
                  <a:pt x="126" y="170"/>
                </a:cubicBezTo>
                <a:cubicBezTo>
                  <a:pt x="126" y="170"/>
                  <a:pt x="126" y="170"/>
                  <a:pt x="126" y="170"/>
                </a:cubicBezTo>
                <a:cubicBezTo>
                  <a:pt x="126" y="170"/>
                  <a:pt x="126" y="170"/>
                  <a:pt x="126" y="170"/>
                </a:cubicBezTo>
                <a:cubicBezTo>
                  <a:pt x="125" y="170"/>
                  <a:pt x="122" y="170"/>
                  <a:pt x="121" y="169"/>
                </a:cubicBezTo>
                <a:cubicBezTo>
                  <a:pt x="120" y="168"/>
                  <a:pt x="119" y="168"/>
                  <a:pt x="118" y="168"/>
                </a:cubicBezTo>
                <a:cubicBezTo>
                  <a:pt x="117" y="167"/>
                  <a:pt x="117" y="167"/>
                  <a:pt x="117" y="167"/>
                </a:cubicBezTo>
                <a:cubicBezTo>
                  <a:pt x="117" y="167"/>
                  <a:pt x="117" y="167"/>
                  <a:pt x="117" y="167"/>
                </a:cubicBezTo>
                <a:cubicBezTo>
                  <a:pt x="117" y="167"/>
                  <a:pt x="116" y="167"/>
                  <a:pt x="116" y="167"/>
                </a:cubicBezTo>
                <a:cubicBezTo>
                  <a:pt x="116" y="167"/>
                  <a:pt x="116" y="167"/>
                  <a:pt x="116" y="167"/>
                </a:cubicBezTo>
                <a:cubicBezTo>
                  <a:pt x="116" y="167"/>
                  <a:pt x="116" y="167"/>
                  <a:pt x="116" y="167"/>
                </a:cubicBezTo>
                <a:cubicBezTo>
                  <a:pt x="111" y="168"/>
                  <a:pt x="108" y="168"/>
                  <a:pt x="105" y="169"/>
                </a:cubicBezTo>
                <a:cubicBezTo>
                  <a:pt x="102" y="169"/>
                  <a:pt x="99" y="170"/>
                  <a:pt x="94" y="171"/>
                </a:cubicBezTo>
                <a:cubicBezTo>
                  <a:pt x="86" y="172"/>
                  <a:pt x="79" y="173"/>
                  <a:pt x="71" y="173"/>
                </a:cubicBezTo>
                <a:cubicBezTo>
                  <a:pt x="67" y="173"/>
                  <a:pt x="64" y="173"/>
                  <a:pt x="61" y="173"/>
                </a:cubicBezTo>
                <a:cubicBezTo>
                  <a:pt x="56" y="173"/>
                  <a:pt x="51" y="173"/>
                  <a:pt x="46" y="173"/>
                </a:cubicBezTo>
                <a:cubicBezTo>
                  <a:pt x="43" y="173"/>
                  <a:pt x="39" y="172"/>
                  <a:pt x="35" y="172"/>
                </a:cubicBezTo>
                <a:cubicBezTo>
                  <a:pt x="30" y="172"/>
                  <a:pt x="25" y="173"/>
                  <a:pt x="21" y="176"/>
                </a:cubicBezTo>
                <a:cubicBezTo>
                  <a:pt x="20" y="176"/>
                  <a:pt x="19" y="177"/>
                  <a:pt x="19" y="177"/>
                </a:cubicBezTo>
                <a:cubicBezTo>
                  <a:pt x="18" y="177"/>
                  <a:pt x="17" y="178"/>
                  <a:pt x="17" y="178"/>
                </a:cubicBezTo>
                <a:cubicBezTo>
                  <a:pt x="17" y="178"/>
                  <a:pt x="17" y="178"/>
                  <a:pt x="17" y="178"/>
                </a:cubicBezTo>
                <a:cubicBezTo>
                  <a:pt x="16" y="178"/>
                  <a:pt x="16" y="178"/>
                  <a:pt x="16" y="178"/>
                </a:cubicBezTo>
                <a:cubicBezTo>
                  <a:pt x="16" y="177"/>
                  <a:pt x="16" y="177"/>
                  <a:pt x="16" y="177"/>
                </a:cubicBezTo>
                <a:cubicBezTo>
                  <a:pt x="16" y="176"/>
                  <a:pt x="16" y="174"/>
                  <a:pt x="16" y="173"/>
                </a:cubicBezTo>
                <a:cubicBezTo>
                  <a:pt x="16" y="172"/>
                  <a:pt x="16" y="172"/>
                  <a:pt x="16" y="171"/>
                </a:cubicBezTo>
                <a:cubicBezTo>
                  <a:pt x="16" y="170"/>
                  <a:pt x="16" y="170"/>
                  <a:pt x="16" y="170"/>
                </a:cubicBezTo>
                <a:cubicBezTo>
                  <a:pt x="16" y="170"/>
                  <a:pt x="16" y="170"/>
                  <a:pt x="16" y="169"/>
                </a:cubicBezTo>
                <a:cubicBezTo>
                  <a:pt x="13" y="162"/>
                  <a:pt x="11" y="157"/>
                  <a:pt x="9" y="151"/>
                </a:cubicBezTo>
                <a:cubicBezTo>
                  <a:pt x="7" y="146"/>
                  <a:pt x="6" y="140"/>
                  <a:pt x="5" y="133"/>
                </a:cubicBezTo>
                <a:cubicBezTo>
                  <a:pt x="5" y="132"/>
                  <a:pt x="5" y="131"/>
                  <a:pt x="5" y="130"/>
                </a:cubicBezTo>
                <a:cubicBezTo>
                  <a:pt x="5" y="117"/>
                  <a:pt x="9" y="103"/>
                  <a:pt x="16" y="92"/>
                </a:cubicBezTo>
                <a:cubicBezTo>
                  <a:pt x="20" y="88"/>
                  <a:pt x="24" y="84"/>
                  <a:pt x="28" y="81"/>
                </a:cubicBezTo>
                <a:cubicBezTo>
                  <a:pt x="33" y="77"/>
                  <a:pt x="37" y="72"/>
                  <a:pt x="39" y="66"/>
                </a:cubicBezTo>
                <a:cubicBezTo>
                  <a:pt x="40" y="66"/>
                  <a:pt x="41" y="66"/>
                  <a:pt x="41" y="66"/>
                </a:cubicBezTo>
                <a:moveTo>
                  <a:pt x="39" y="62"/>
                </a:moveTo>
                <a:cubicBezTo>
                  <a:pt x="39" y="62"/>
                  <a:pt x="38" y="62"/>
                  <a:pt x="38" y="62"/>
                </a:cubicBezTo>
                <a:cubicBezTo>
                  <a:pt x="37" y="61"/>
                  <a:pt x="36" y="61"/>
                  <a:pt x="36" y="61"/>
                </a:cubicBezTo>
                <a:cubicBezTo>
                  <a:pt x="36" y="60"/>
                  <a:pt x="36" y="60"/>
                  <a:pt x="36" y="60"/>
                </a:cubicBezTo>
                <a:cubicBezTo>
                  <a:pt x="35" y="59"/>
                  <a:pt x="35" y="59"/>
                  <a:pt x="35" y="59"/>
                </a:cubicBezTo>
                <a:cubicBezTo>
                  <a:pt x="35" y="59"/>
                  <a:pt x="35" y="59"/>
                  <a:pt x="35" y="59"/>
                </a:cubicBezTo>
                <a:cubicBezTo>
                  <a:pt x="35" y="59"/>
                  <a:pt x="35" y="59"/>
                  <a:pt x="35" y="59"/>
                </a:cubicBezTo>
                <a:cubicBezTo>
                  <a:pt x="36" y="59"/>
                  <a:pt x="37" y="59"/>
                  <a:pt x="38" y="59"/>
                </a:cubicBezTo>
                <a:cubicBezTo>
                  <a:pt x="38" y="59"/>
                  <a:pt x="39" y="59"/>
                  <a:pt x="39" y="59"/>
                </a:cubicBezTo>
                <a:cubicBezTo>
                  <a:pt x="40" y="59"/>
                  <a:pt x="40" y="59"/>
                  <a:pt x="41" y="59"/>
                </a:cubicBezTo>
                <a:cubicBezTo>
                  <a:pt x="40" y="60"/>
                  <a:pt x="40" y="61"/>
                  <a:pt x="39" y="62"/>
                </a:cubicBezTo>
                <a:moveTo>
                  <a:pt x="124" y="64"/>
                </a:moveTo>
                <a:cubicBezTo>
                  <a:pt x="123" y="64"/>
                  <a:pt x="123" y="64"/>
                  <a:pt x="122" y="64"/>
                </a:cubicBezTo>
                <a:cubicBezTo>
                  <a:pt x="123" y="62"/>
                  <a:pt x="125" y="60"/>
                  <a:pt x="126" y="58"/>
                </a:cubicBezTo>
                <a:cubicBezTo>
                  <a:pt x="127" y="58"/>
                  <a:pt x="129" y="58"/>
                  <a:pt x="130" y="58"/>
                </a:cubicBezTo>
                <a:cubicBezTo>
                  <a:pt x="130" y="58"/>
                  <a:pt x="131" y="58"/>
                  <a:pt x="131" y="58"/>
                </a:cubicBezTo>
                <a:cubicBezTo>
                  <a:pt x="131" y="60"/>
                  <a:pt x="131" y="62"/>
                  <a:pt x="131" y="64"/>
                </a:cubicBezTo>
                <a:cubicBezTo>
                  <a:pt x="129" y="64"/>
                  <a:pt x="127" y="64"/>
                  <a:pt x="124" y="64"/>
                </a:cubicBezTo>
                <a:cubicBezTo>
                  <a:pt x="124" y="64"/>
                  <a:pt x="124" y="64"/>
                  <a:pt x="124" y="64"/>
                </a:cubicBezTo>
                <a:cubicBezTo>
                  <a:pt x="124" y="64"/>
                  <a:pt x="124" y="64"/>
                  <a:pt x="124" y="64"/>
                </a:cubicBezTo>
                <a:moveTo>
                  <a:pt x="44" y="62"/>
                </a:moveTo>
                <a:cubicBezTo>
                  <a:pt x="45" y="61"/>
                  <a:pt x="46" y="60"/>
                  <a:pt x="46" y="59"/>
                </a:cubicBezTo>
                <a:cubicBezTo>
                  <a:pt x="46" y="59"/>
                  <a:pt x="46" y="59"/>
                  <a:pt x="46" y="59"/>
                </a:cubicBezTo>
                <a:cubicBezTo>
                  <a:pt x="48" y="58"/>
                  <a:pt x="51" y="58"/>
                  <a:pt x="54" y="58"/>
                </a:cubicBezTo>
                <a:cubicBezTo>
                  <a:pt x="53" y="59"/>
                  <a:pt x="53" y="59"/>
                  <a:pt x="52" y="60"/>
                </a:cubicBezTo>
                <a:cubicBezTo>
                  <a:pt x="52" y="61"/>
                  <a:pt x="52" y="61"/>
                  <a:pt x="52" y="61"/>
                </a:cubicBezTo>
                <a:cubicBezTo>
                  <a:pt x="50" y="61"/>
                  <a:pt x="48" y="61"/>
                  <a:pt x="45" y="62"/>
                </a:cubicBezTo>
                <a:cubicBezTo>
                  <a:pt x="44" y="62"/>
                  <a:pt x="44" y="62"/>
                  <a:pt x="44" y="62"/>
                </a:cubicBezTo>
                <a:moveTo>
                  <a:pt x="117" y="64"/>
                </a:moveTo>
                <a:cubicBezTo>
                  <a:pt x="115" y="64"/>
                  <a:pt x="113" y="63"/>
                  <a:pt x="111" y="63"/>
                </a:cubicBezTo>
                <a:cubicBezTo>
                  <a:pt x="112" y="61"/>
                  <a:pt x="113" y="59"/>
                  <a:pt x="115" y="57"/>
                </a:cubicBezTo>
                <a:cubicBezTo>
                  <a:pt x="117" y="58"/>
                  <a:pt x="119" y="58"/>
                  <a:pt x="121" y="58"/>
                </a:cubicBezTo>
                <a:cubicBezTo>
                  <a:pt x="119" y="60"/>
                  <a:pt x="118" y="62"/>
                  <a:pt x="117" y="64"/>
                </a:cubicBezTo>
                <a:moveTo>
                  <a:pt x="57" y="61"/>
                </a:moveTo>
                <a:cubicBezTo>
                  <a:pt x="58" y="60"/>
                  <a:pt x="58" y="58"/>
                  <a:pt x="59" y="57"/>
                </a:cubicBezTo>
                <a:cubicBezTo>
                  <a:pt x="61" y="57"/>
                  <a:pt x="63" y="56"/>
                  <a:pt x="65" y="56"/>
                </a:cubicBezTo>
                <a:cubicBezTo>
                  <a:pt x="65" y="56"/>
                  <a:pt x="65" y="56"/>
                  <a:pt x="65" y="56"/>
                </a:cubicBezTo>
                <a:cubicBezTo>
                  <a:pt x="65" y="57"/>
                  <a:pt x="64" y="58"/>
                  <a:pt x="64" y="59"/>
                </a:cubicBezTo>
                <a:cubicBezTo>
                  <a:pt x="64" y="60"/>
                  <a:pt x="64" y="60"/>
                  <a:pt x="64" y="60"/>
                </a:cubicBezTo>
                <a:cubicBezTo>
                  <a:pt x="62" y="60"/>
                  <a:pt x="59" y="61"/>
                  <a:pt x="57" y="61"/>
                </a:cubicBezTo>
                <a:moveTo>
                  <a:pt x="106" y="62"/>
                </a:moveTo>
                <a:cubicBezTo>
                  <a:pt x="104" y="62"/>
                  <a:pt x="102" y="61"/>
                  <a:pt x="100" y="61"/>
                </a:cubicBezTo>
                <a:cubicBezTo>
                  <a:pt x="102" y="59"/>
                  <a:pt x="103" y="57"/>
                  <a:pt x="104" y="56"/>
                </a:cubicBezTo>
                <a:cubicBezTo>
                  <a:pt x="106" y="56"/>
                  <a:pt x="108" y="57"/>
                  <a:pt x="110" y="57"/>
                </a:cubicBezTo>
                <a:cubicBezTo>
                  <a:pt x="109" y="59"/>
                  <a:pt x="107" y="60"/>
                  <a:pt x="106" y="62"/>
                </a:cubicBezTo>
                <a:moveTo>
                  <a:pt x="69" y="60"/>
                </a:moveTo>
                <a:cubicBezTo>
                  <a:pt x="69" y="58"/>
                  <a:pt x="70" y="57"/>
                  <a:pt x="71" y="56"/>
                </a:cubicBezTo>
                <a:cubicBezTo>
                  <a:pt x="71" y="55"/>
                  <a:pt x="71" y="55"/>
                  <a:pt x="71" y="55"/>
                </a:cubicBezTo>
                <a:cubicBezTo>
                  <a:pt x="73" y="55"/>
                  <a:pt x="74" y="55"/>
                  <a:pt x="76" y="54"/>
                </a:cubicBezTo>
                <a:cubicBezTo>
                  <a:pt x="75" y="56"/>
                  <a:pt x="74" y="57"/>
                  <a:pt x="73" y="58"/>
                </a:cubicBezTo>
                <a:cubicBezTo>
                  <a:pt x="73" y="59"/>
                  <a:pt x="73" y="59"/>
                  <a:pt x="73" y="59"/>
                </a:cubicBezTo>
                <a:cubicBezTo>
                  <a:pt x="72" y="59"/>
                  <a:pt x="70" y="59"/>
                  <a:pt x="69" y="60"/>
                </a:cubicBezTo>
                <a:moveTo>
                  <a:pt x="96" y="60"/>
                </a:moveTo>
                <a:cubicBezTo>
                  <a:pt x="95" y="59"/>
                  <a:pt x="94" y="59"/>
                  <a:pt x="93" y="59"/>
                </a:cubicBezTo>
                <a:cubicBezTo>
                  <a:pt x="94" y="57"/>
                  <a:pt x="95" y="55"/>
                  <a:pt x="96" y="54"/>
                </a:cubicBezTo>
                <a:cubicBezTo>
                  <a:pt x="97" y="54"/>
                  <a:pt x="97" y="54"/>
                  <a:pt x="97" y="54"/>
                </a:cubicBezTo>
                <a:cubicBezTo>
                  <a:pt x="97" y="54"/>
                  <a:pt x="98" y="55"/>
                  <a:pt x="99" y="55"/>
                </a:cubicBezTo>
                <a:cubicBezTo>
                  <a:pt x="98" y="56"/>
                  <a:pt x="97" y="58"/>
                  <a:pt x="96" y="60"/>
                </a:cubicBezTo>
                <a:moveTo>
                  <a:pt x="79" y="58"/>
                </a:moveTo>
                <a:cubicBezTo>
                  <a:pt x="79" y="56"/>
                  <a:pt x="80" y="55"/>
                  <a:pt x="81" y="54"/>
                </a:cubicBezTo>
                <a:cubicBezTo>
                  <a:pt x="82" y="53"/>
                  <a:pt x="82" y="53"/>
                  <a:pt x="82" y="53"/>
                </a:cubicBezTo>
                <a:cubicBezTo>
                  <a:pt x="82" y="53"/>
                  <a:pt x="83" y="53"/>
                  <a:pt x="83" y="53"/>
                </a:cubicBezTo>
                <a:cubicBezTo>
                  <a:pt x="83" y="54"/>
                  <a:pt x="84" y="55"/>
                  <a:pt x="84" y="55"/>
                </a:cubicBezTo>
                <a:cubicBezTo>
                  <a:pt x="84" y="56"/>
                  <a:pt x="83" y="56"/>
                  <a:pt x="83" y="56"/>
                </a:cubicBezTo>
                <a:cubicBezTo>
                  <a:pt x="83" y="57"/>
                  <a:pt x="83" y="57"/>
                  <a:pt x="82" y="57"/>
                </a:cubicBezTo>
                <a:cubicBezTo>
                  <a:pt x="82" y="57"/>
                  <a:pt x="82" y="57"/>
                  <a:pt x="82" y="57"/>
                </a:cubicBezTo>
                <a:cubicBezTo>
                  <a:pt x="81" y="57"/>
                  <a:pt x="81" y="57"/>
                  <a:pt x="81" y="57"/>
                </a:cubicBezTo>
                <a:cubicBezTo>
                  <a:pt x="81" y="57"/>
                  <a:pt x="81" y="57"/>
                  <a:pt x="81" y="57"/>
                </a:cubicBezTo>
                <a:cubicBezTo>
                  <a:pt x="80" y="57"/>
                  <a:pt x="80" y="57"/>
                  <a:pt x="80" y="57"/>
                </a:cubicBezTo>
                <a:cubicBezTo>
                  <a:pt x="80" y="58"/>
                  <a:pt x="79" y="58"/>
                  <a:pt x="79" y="58"/>
                </a:cubicBezTo>
                <a:moveTo>
                  <a:pt x="89" y="57"/>
                </a:moveTo>
                <a:cubicBezTo>
                  <a:pt x="88" y="57"/>
                  <a:pt x="88" y="57"/>
                  <a:pt x="88" y="57"/>
                </a:cubicBezTo>
                <a:cubicBezTo>
                  <a:pt x="88" y="56"/>
                  <a:pt x="88" y="56"/>
                  <a:pt x="88" y="55"/>
                </a:cubicBezTo>
                <a:cubicBezTo>
                  <a:pt x="88" y="54"/>
                  <a:pt x="87" y="52"/>
                  <a:pt x="87" y="51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51"/>
                  <a:pt x="88" y="51"/>
                  <a:pt x="88" y="51"/>
                </a:cubicBezTo>
                <a:cubicBezTo>
                  <a:pt x="89" y="52"/>
                  <a:pt x="90" y="52"/>
                  <a:pt x="91" y="52"/>
                </a:cubicBezTo>
                <a:cubicBezTo>
                  <a:pt x="90" y="54"/>
                  <a:pt x="89" y="55"/>
                  <a:pt x="89" y="57"/>
                </a:cubicBezTo>
                <a:moveTo>
                  <a:pt x="37" y="48"/>
                </a:moveTo>
                <a:cubicBezTo>
                  <a:pt x="38" y="48"/>
                  <a:pt x="38" y="48"/>
                  <a:pt x="39" y="48"/>
                </a:cubicBezTo>
                <a:cubicBezTo>
                  <a:pt x="39" y="47"/>
                  <a:pt x="39" y="47"/>
                  <a:pt x="40" y="47"/>
                </a:cubicBezTo>
                <a:cubicBezTo>
                  <a:pt x="40" y="47"/>
                  <a:pt x="41" y="47"/>
                  <a:pt x="41" y="47"/>
                </a:cubicBezTo>
                <a:cubicBezTo>
                  <a:pt x="40" y="50"/>
                  <a:pt x="40" y="52"/>
                  <a:pt x="38" y="54"/>
                </a:cubicBezTo>
                <a:cubicBezTo>
                  <a:pt x="38" y="55"/>
                  <a:pt x="38" y="55"/>
                  <a:pt x="38" y="55"/>
                </a:cubicBezTo>
                <a:cubicBezTo>
                  <a:pt x="38" y="55"/>
                  <a:pt x="38" y="55"/>
                  <a:pt x="38" y="55"/>
                </a:cubicBezTo>
                <a:cubicBezTo>
                  <a:pt x="38" y="55"/>
                  <a:pt x="38" y="55"/>
                  <a:pt x="38" y="55"/>
                </a:cubicBezTo>
                <a:cubicBezTo>
                  <a:pt x="37" y="55"/>
                  <a:pt x="36" y="55"/>
                  <a:pt x="35" y="54"/>
                </a:cubicBezTo>
                <a:cubicBezTo>
                  <a:pt x="35" y="54"/>
                  <a:pt x="34" y="54"/>
                  <a:pt x="34" y="52"/>
                </a:cubicBezTo>
                <a:cubicBezTo>
                  <a:pt x="34" y="51"/>
                  <a:pt x="34" y="51"/>
                  <a:pt x="34" y="51"/>
                </a:cubicBezTo>
                <a:cubicBezTo>
                  <a:pt x="34" y="51"/>
                  <a:pt x="34" y="50"/>
                  <a:pt x="35" y="49"/>
                </a:cubicBezTo>
                <a:cubicBezTo>
                  <a:pt x="35" y="49"/>
                  <a:pt x="36" y="48"/>
                  <a:pt x="37" y="48"/>
                </a:cubicBezTo>
                <a:cubicBezTo>
                  <a:pt x="37" y="48"/>
                  <a:pt x="37" y="48"/>
                  <a:pt x="37" y="48"/>
                </a:cubicBezTo>
                <a:moveTo>
                  <a:pt x="91" y="48"/>
                </a:moveTo>
                <a:cubicBezTo>
                  <a:pt x="91" y="48"/>
                  <a:pt x="90" y="48"/>
                  <a:pt x="89" y="47"/>
                </a:cubicBezTo>
                <a:cubicBezTo>
                  <a:pt x="89" y="47"/>
                  <a:pt x="89" y="47"/>
                  <a:pt x="89" y="47"/>
                </a:cubicBezTo>
                <a:cubicBezTo>
                  <a:pt x="89" y="46"/>
                  <a:pt x="89" y="46"/>
                  <a:pt x="89" y="46"/>
                </a:cubicBezTo>
                <a:cubicBezTo>
                  <a:pt x="90" y="46"/>
                  <a:pt x="90" y="46"/>
                  <a:pt x="91" y="46"/>
                </a:cubicBezTo>
                <a:cubicBezTo>
                  <a:pt x="91" y="47"/>
                  <a:pt x="91" y="47"/>
                  <a:pt x="91" y="48"/>
                </a:cubicBezTo>
                <a:moveTo>
                  <a:pt x="43" y="55"/>
                </a:moveTo>
                <a:cubicBezTo>
                  <a:pt x="44" y="52"/>
                  <a:pt x="45" y="49"/>
                  <a:pt x="45" y="47"/>
                </a:cubicBezTo>
                <a:cubicBezTo>
                  <a:pt x="48" y="46"/>
                  <a:pt x="51" y="46"/>
                  <a:pt x="54" y="45"/>
                </a:cubicBezTo>
                <a:cubicBezTo>
                  <a:pt x="53" y="48"/>
                  <a:pt x="52" y="51"/>
                  <a:pt x="51" y="53"/>
                </a:cubicBezTo>
                <a:cubicBezTo>
                  <a:pt x="51" y="54"/>
                  <a:pt x="51" y="54"/>
                  <a:pt x="51" y="54"/>
                </a:cubicBezTo>
                <a:cubicBezTo>
                  <a:pt x="48" y="54"/>
                  <a:pt x="45" y="54"/>
                  <a:pt x="43" y="55"/>
                </a:cubicBezTo>
                <a:moveTo>
                  <a:pt x="56" y="53"/>
                </a:moveTo>
                <a:cubicBezTo>
                  <a:pt x="57" y="50"/>
                  <a:pt x="58" y="48"/>
                  <a:pt x="59" y="45"/>
                </a:cubicBezTo>
                <a:cubicBezTo>
                  <a:pt x="61" y="45"/>
                  <a:pt x="64" y="44"/>
                  <a:pt x="66" y="44"/>
                </a:cubicBezTo>
                <a:cubicBezTo>
                  <a:pt x="65" y="47"/>
                  <a:pt x="64" y="49"/>
                  <a:pt x="63" y="52"/>
                </a:cubicBezTo>
                <a:cubicBezTo>
                  <a:pt x="61" y="52"/>
                  <a:pt x="58" y="53"/>
                  <a:pt x="56" y="53"/>
                </a:cubicBezTo>
                <a:moveTo>
                  <a:pt x="96" y="49"/>
                </a:moveTo>
                <a:cubicBezTo>
                  <a:pt x="95" y="49"/>
                  <a:pt x="95" y="49"/>
                  <a:pt x="95" y="49"/>
                </a:cubicBezTo>
                <a:cubicBezTo>
                  <a:pt x="95" y="49"/>
                  <a:pt x="95" y="48"/>
                  <a:pt x="95" y="48"/>
                </a:cubicBezTo>
                <a:cubicBezTo>
                  <a:pt x="95" y="47"/>
                  <a:pt x="96" y="46"/>
                  <a:pt x="96" y="45"/>
                </a:cubicBezTo>
                <a:cubicBezTo>
                  <a:pt x="97" y="44"/>
                  <a:pt x="99" y="44"/>
                  <a:pt x="100" y="43"/>
                </a:cubicBezTo>
                <a:cubicBezTo>
                  <a:pt x="100" y="45"/>
                  <a:pt x="100" y="46"/>
                  <a:pt x="100" y="48"/>
                </a:cubicBezTo>
                <a:cubicBezTo>
                  <a:pt x="99" y="48"/>
                  <a:pt x="98" y="49"/>
                  <a:pt x="96" y="49"/>
                </a:cubicBezTo>
                <a:moveTo>
                  <a:pt x="68" y="51"/>
                </a:moveTo>
                <a:cubicBezTo>
                  <a:pt x="69" y="49"/>
                  <a:pt x="70" y="46"/>
                  <a:pt x="71" y="43"/>
                </a:cubicBezTo>
                <a:cubicBezTo>
                  <a:pt x="73" y="43"/>
                  <a:pt x="75" y="43"/>
                  <a:pt x="76" y="43"/>
                </a:cubicBezTo>
                <a:cubicBezTo>
                  <a:pt x="75" y="45"/>
                  <a:pt x="74" y="48"/>
                  <a:pt x="73" y="50"/>
                </a:cubicBezTo>
                <a:cubicBezTo>
                  <a:pt x="72" y="51"/>
                  <a:pt x="70" y="51"/>
                  <a:pt x="68" y="51"/>
                </a:cubicBezTo>
                <a:moveTo>
                  <a:pt x="78" y="50"/>
                </a:moveTo>
                <a:cubicBezTo>
                  <a:pt x="79" y="47"/>
                  <a:pt x="80" y="45"/>
                  <a:pt x="81" y="43"/>
                </a:cubicBezTo>
                <a:cubicBezTo>
                  <a:pt x="81" y="43"/>
                  <a:pt x="82" y="43"/>
                  <a:pt x="83" y="43"/>
                </a:cubicBezTo>
                <a:cubicBezTo>
                  <a:pt x="83" y="43"/>
                  <a:pt x="84" y="43"/>
                  <a:pt x="84" y="44"/>
                </a:cubicBezTo>
                <a:cubicBezTo>
                  <a:pt x="85" y="44"/>
                  <a:pt x="85" y="44"/>
                  <a:pt x="85" y="45"/>
                </a:cubicBezTo>
                <a:cubicBezTo>
                  <a:pt x="85" y="45"/>
                  <a:pt x="85" y="45"/>
                  <a:pt x="85" y="45"/>
                </a:cubicBezTo>
                <a:cubicBezTo>
                  <a:pt x="85" y="46"/>
                  <a:pt x="85" y="46"/>
                  <a:pt x="85" y="46"/>
                </a:cubicBezTo>
                <a:cubicBezTo>
                  <a:pt x="84" y="46"/>
                  <a:pt x="84" y="46"/>
                  <a:pt x="84" y="46"/>
                </a:cubicBezTo>
                <a:cubicBezTo>
                  <a:pt x="84" y="47"/>
                  <a:pt x="84" y="47"/>
                  <a:pt x="84" y="47"/>
                </a:cubicBezTo>
                <a:cubicBezTo>
                  <a:pt x="84" y="47"/>
                  <a:pt x="84" y="47"/>
                  <a:pt x="84" y="47"/>
                </a:cubicBezTo>
                <a:cubicBezTo>
                  <a:pt x="83" y="48"/>
                  <a:pt x="83" y="49"/>
                  <a:pt x="82" y="49"/>
                </a:cubicBezTo>
                <a:cubicBezTo>
                  <a:pt x="82" y="49"/>
                  <a:pt x="82" y="49"/>
                  <a:pt x="81" y="49"/>
                </a:cubicBezTo>
                <a:cubicBezTo>
                  <a:pt x="80" y="49"/>
                  <a:pt x="79" y="49"/>
                  <a:pt x="78" y="50"/>
                </a:cubicBezTo>
                <a:moveTo>
                  <a:pt x="104" y="45"/>
                </a:moveTo>
                <a:cubicBezTo>
                  <a:pt x="105" y="44"/>
                  <a:pt x="105" y="42"/>
                  <a:pt x="105" y="41"/>
                </a:cubicBezTo>
                <a:cubicBezTo>
                  <a:pt x="107" y="40"/>
                  <a:pt x="109" y="39"/>
                  <a:pt x="110" y="37"/>
                </a:cubicBezTo>
                <a:cubicBezTo>
                  <a:pt x="111" y="38"/>
                  <a:pt x="111" y="39"/>
                  <a:pt x="111" y="40"/>
                </a:cubicBezTo>
                <a:cubicBezTo>
                  <a:pt x="109" y="42"/>
                  <a:pt x="107" y="44"/>
                  <a:pt x="104" y="45"/>
                </a:cubicBezTo>
                <a:moveTo>
                  <a:pt x="47" y="35"/>
                </a:moveTo>
                <a:cubicBezTo>
                  <a:pt x="48" y="35"/>
                  <a:pt x="48" y="35"/>
                  <a:pt x="48" y="35"/>
                </a:cubicBezTo>
                <a:cubicBezTo>
                  <a:pt x="49" y="35"/>
                  <a:pt x="50" y="35"/>
                  <a:pt x="50" y="34"/>
                </a:cubicBezTo>
                <a:cubicBezTo>
                  <a:pt x="50" y="33"/>
                  <a:pt x="50" y="32"/>
                  <a:pt x="50" y="32"/>
                </a:cubicBezTo>
                <a:cubicBezTo>
                  <a:pt x="50" y="30"/>
                  <a:pt x="50" y="29"/>
                  <a:pt x="49" y="28"/>
                </a:cubicBezTo>
                <a:cubicBezTo>
                  <a:pt x="46" y="21"/>
                  <a:pt x="41" y="14"/>
                  <a:pt x="39" y="8"/>
                </a:cubicBezTo>
                <a:cubicBezTo>
                  <a:pt x="39" y="8"/>
                  <a:pt x="39" y="8"/>
                  <a:pt x="39" y="8"/>
                </a:cubicBezTo>
                <a:cubicBezTo>
                  <a:pt x="39" y="7"/>
                  <a:pt x="39" y="7"/>
                  <a:pt x="40" y="7"/>
                </a:cubicBezTo>
                <a:cubicBezTo>
                  <a:pt x="50" y="7"/>
                  <a:pt x="56" y="5"/>
                  <a:pt x="65" y="5"/>
                </a:cubicBezTo>
                <a:cubicBezTo>
                  <a:pt x="65" y="5"/>
                  <a:pt x="65" y="5"/>
                  <a:pt x="65" y="5"/>
                </a:cubicBezTo>
                <a:cubicBezTo>
                  <a:pt x="65" y="5"/>
                  <a:pt x="65" y="5"/>
                  <a:pt x="65" y="5"/>
                </a:cubicBezTo>
                <a:cubicBezTo>
                  <a:pt x="65" y="5"/>
                  <a:pt x="65" y="5"/>
                  <a:pt x="65" y="5"/>
                </a:cubicBezTo>
                <a:cubicBezTo>
                  <a:pt x="65" y="6"/>
                  <a:pt x="65" y="6"/>
                  <a:pt x="65" y="6"/>
                </a:cubicBezTo>
                <a:cubicBezTo>
                  <a:pt x="65" y="6"/>
                  <a:pt x="65" y="6"/>
                  <a:pt x="65" y="6"/>
                </a:cubicBezTo>
                <a:cubicBezTo>
                  <a:pt x="64" y="8"/>
                  <a:pt x="62" y="11"/>
                  <a:pt x="61" y="14"/>
                </a:cubicBezTo>
                <a:cubicBezTo>
                  <a:pt x="61" y="16"/>
                  <a:pt x="60" y="19"/>
                  <a:pt x="60" y="21"/>
                </a:cubicBezTo>
                <a:cubicBezTo>
                  <a:pt x="60" y="24"/>
                  <a:pt x="61" y="27"/>
                  <a:pt x="63" y="30"/>
                </a:cubicBezTo>
                <a:cubicBezTo>
                  <a:pt x="63" y="31"/>
                  <a:pt x="64" y="32"/>
                  <a:pt x="65" y="32"/>
                </a:cubicBezTo>
                <a:cubicBezTo>
                  <a:pt x="65" y="32"/>
                  <a:pt x="65" y="32"/>
                  <a:pt x="65" y="32"/>
                </a:cubicBezTo>
                <a:cubicBezTo>
                  <a:pt x="66" y="31"/>
                  <a:pt x="67" y="31"/>
                  <a:pt x="67" y="30"/>
                </a:cubicBezTo>
                <a:cubicBezTo>
                  <a:pt x="69" y="26"/>
                  <a:pt x="69" y="23"/>
                  <a:pt x="70" y="19"/>
                </a:cubicBezTo>
                <a:cubicBezTo>
                  <a:pt x="71" y="16"/>
                  <a:pt x="72" y="13"/>
                  <a:pt x="74" y="10"/>
                </a:cubicBezTo>
                <a:cubicBezTo>
                  <a:pt x="75" y="9"/>
                  <a:pt x="76" y="9"/>
                  <a:pt x="78" y="8"/>
                </a:cubicBezTo>
                <a:cubicBezTo>
                  <a:pt x="79" y="9"/>
                  <a:pt x="79" y="9"/>
                  <a:pt x="80" y="10"/>
                </a:cubicBezTo>
                <a:cubicBezTo>
                  <a:pt x="85" y="10"/>
                  <a:pt x="90" y="11"/>
                  <a:pt x="94" y="13"/>
                </a:cubicBezTo>
                <a:cubicBezTo>
                  <a:pt x="86" y="19"/>
                  <a:pt x="80" y="29"/>
                  <a:pt x="79" y="38"/>
                </a:cubicBezTo>
                <a:cubicBezTo>
                  <a:pt x="78" y="38"/>
                  <a:pt x="78" y="38"/>
                  <a:pt x="78" y="38"/>
                </a:cubicBezTo>
                <a:cubicBezTo>
                  <a:pt x="75" y="39"/>
                  <a:pt x="65" y="40"/>
                  <a:pt x="56" y="41"/>
                </a:cubicBezTo>
                <a:cubicBezTo>
                  <a:pt x="52" y="41"/>
                  <a:pt x="47" y="42"/>
                  <a:pt x="44" y="42"/>
                </a:cubicBezTo>
                <a:cubicBezTo>
                  <a:pt x="42" y="43"/>
                  <a:pt x="40" y="43"/>
                  <a:pt x="39" y="43"/>
                </a:cubicBezTo>
                <a:cubicBezTo>
                  <a:pt x="39" y="42"/>
                  <a:pt x="39" y="41"/>
                  <a:pt x="39" y="40"/>
                </a:cubicBezTo>
                <a:cubicBezTo>
                  <a:pt x="37" y="35"/>
                  <a:pt x="35" y="31"/>
                  <a:pt x="31" y="27"/>
                </a:cubicBezTo>
                <a:cubicBezTo>
                  <a:pt x="29" y="24"/>
                  <a:pt x="25" y="22"/>
                  <a:pt x="21" y="20"/>
                </a:cubicBezTo>
                <a:cubicBezTo>
                  <a:pt x="24" y="17"/>
                  <a:pt x="27" y="16"/>
                  <a:pt x="31" y="15"/>
                </a:cubicBezTo>
                <a:cubicBezTo>
                  <a:pt x="33" y="18"/>
                  <a:pt x="36" y="24"/>
                  <a:pt x="41" y="32"/>
                </a:cubicBezTo>
                <a:cubicBezTo>
                  <a:pt x="42" y="33"/>
                  <a:pt x="43" y="34"/>
                  <a:pt x="44" y="34"/>
                </a:cubicBezTo>
                <a:cubicBezTo>
                  <a:pt x="45" y="35"/>
                  <a:pt x="46" y="35"/>
                  <a:pt x="47" y="35"/>
                </a:cubicBezTo>
                <a:moveTo>
                  <a:pt x="65" y="0"/>
                </a:moveTo>
                <a:cubicBezTo>
                  <a:pt x="65" y="0"/>
                  <a:pt x="65" y="0"/>
                  <a:pt x="65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55" y="0"/>
                  <a:pt x="49" y="1"/>
                  <a:pt x="40" y="1"/>
                </a:cubicBezTo>
                <a:cubicBezTo>
                  <a:pt x="36" y="1"/>
                  <a:pt x="33" y="4"/>
                  <a:pt x="33" y="8"/>
                </a:cubicBezTo>
                <a:cubicBezTo>
                  <a:pt x="33" y="9"/>
                  <a:pt x="33" y="9"/>
                  <a:pt x="34" y="10"/>
                </a:cubicBezTo>
                <a:cubicBezTo>
                  <a:pt x="34" y="11"/>
                  <a:pt x="34" y="11"/>
                  <a:pt x="34" y="11"/>
                </a:cubicBezTo>
                <a:cubicBezTo>
                  <a:pt x="34" y="10"/>
                  <a:pt x="33" y="10"/>
                  <a:pt x="32" y="10"/>
                </a:cubicBezTo>
                <a:cubicBezTo>
                  <a:pt x="32" y="10"/>
                  <a:pt x="32" y="10"/>
                  <a:pt x="31" y="10"/>
                </a:cubicBezTo>
                <a:cubicBezTo>
                  <a:pt x="31" y="10"/>
                  <a:pt x="31" y="10"/>
                  <a:pt x="31" y="10"/>
                </a:cubicBezTo>
                <a:cubicBezTo>
                  <a:pt x="25" y="10"/>
                  <a:pt x="19" y="14"/>
                  <a:pt x="15" y="19"/>
                </a:cubicBezTo>
                <a:cubicBezTo>
                  <a:pt x="15" y="20"/>
                  <a:pt x="15" y="21"/>
                  <a:pt x="16" y="22"/>
                </a:cubicBezTo>
                <a:cubicBezTo>
                  <a:pt x="16" y="23"/>
                  <a:pt x="16" y="23"/>
                  <a:pt x="17" y="24"/>
                </a:cubicBezTo>
                <a:cubicBezTo>
                  <a:pt x="21" y="26"/>
                  <a:pt x="25" y="28"/>
                  <a:pt x="28" y="31"/>
                </a:cubicBezTo>
                <a:cubicBezTo>
                  <a:pt x="30" y="34"/>
                  <a:pt x="32" y="37"/>
                  <a:pt x="34" y="42"/>
                </a:cubicBezTo>
                <a:cubicBezTo>
                  <a:pt x="34" y="42"/>
                  <a:pt x="34" y="43"/>
                  <a:pt x="34" y="44"/>
                </a:cubicBezTo>
                <a:cubicBezTo>
                  <a:pt x="33" y="45"/>
                  <a:pt x="33" y="46"/>
                  <a:pt x="32" y="46"/>
                </a:cubicBezTo>
                <a:cubicBezTo>
                  <a:pt x="31" y="48"/>
                  <a:pt x="30" y="49"/>
                  <a:pt x="30" y="51"/>
                </a:cubicBezTo>
                <a:cubicBezTo>
                  <a:pt x="30" y="52"/>
                  <a:pt x="30" y="52"/>
                  <a:pt x="30" y="53"/>
                </a:cubicBezTo>
                <a:cubicBezTo>
                  <a:pt x="30" y="54"/>
                  <a:pt x="31" y="56"/>
                  <a:pt x="32" y="57"/>
                </a:cubicBezTo>
                <a:cubicBezTo>
                  <a:pt x="31" y="58"/>
                  <a:pt x="31" y="59"/>
                  <a:pt x="31" y="59"/>
                </a:cubicBezTo>
                <a:cubicBezTo>
                  <a:pt x="31" y="61"/>
                  <a:pt x="31" y="62"/>
                  <a:pt x="32" y="63"/>
                </a:cubicBezTo>
                <a:cubicBezTo>
                  <a:pt x="32" y="63"/>
                  <a:pt x="33" y="64"/>
                  <a:pt x="34" y="65"/>
                </a:cubicBezTo>
                <a:cubicBezTo>
                  <a:pt x="32" y="70"/>
                  <a:pt x="29" y="73"/>
                  <a:pt x="25" y="77"/>
                </a:cubicBezTo>
                <a:cubicBezTo>
                  <a:pt x="21" y="80"/>
                  <a:pt x="16" y="84"/>
                  <a:pt x="12" y="89"/>
                </a:cubicBezTo>
                <a:cubicBezTo>
                  <a:pt x="4" y="101"/>
                  <a:pt x="0" y="116"/>
                  <a:pt x="0" y="130"/>
                </a:cubicBezTo>
                <a:cubicBezTo>
                  <a:pt x="0" y="131"/>
                  <a:pt x="0" y="132"/>
                  <a:pt x="0" y="133"/>
                </a:cubicBezTo>
                <a:cubicBezTo>
                  <a:pt x="0" y="141"/>
                  <a:pt x="2" y="147"/>
                  <a:pt x="4" y="153"/>
                </a:cubicBezTo>
                <a:cubicBezTo>
                  <a:pt x="6" y="159"/>
                  <a:pt x="8" y="164"/>
                  <a:pt x="11" y="171"/>
                </a:cubicBezTo>
                <a:cubicBezTo>
                  <a:pt x="11" y="171"/>
                  <a:pt x="11" y="172"/>
                  <a:pt x="11" y="173"/>
                </a:cubicBezTo>
                <a:cubicBezTo>
                  <a:pt x="11" y="174"/>
                  <a:pt x="11" y="176"/>
                  <a:pt x="11" y="177"/>
                </a:cubicBezTo>
                <a:cubicBezTo>
                  <a:pt x="11" y="178"/>
                  <a:pt x="11" y="178"/>
                  <a:pt x="11" y="179"/>
                </a:cubicBezTo>
                <a:cubicBezTo>
                  <a:pt x="11" y="179"/>
                  <a:pt x="12" y="180"/>
                  <a:pt x="12" y="180"/>
                </a:cubicBezTo>
                <a:cubicBezTo>
                  <a:pt x="12" y="180"/>
                  <a:pt x="12" y="181"/>
                  <a:pt x="13" y="182"/>
                </a:cubicBezTo>
                <a:cubicBezTo>
                  <a:pt x="14" y="183"/>
                  <a:pt x="15" y="183"/>
                  <a:pt x="16" y="183"/>
                </a:cubicBezTo>
                <a:cubicBezTo>
                  <a:pt x="17" y="183"/>
                  <a:pt x="17" y="183"/>
                  <a:pt x="17" y="183"/>
                </a:cubicBezTo>
                <a:cubicBezTo>
                  <a:pt x="18" y="183"/>
                  <a:pt x="20" y="182"/>
                  <a:pt x="21" y="182"/>
                </a:cubicBezTo>
                <a:cubicBezTo>
                  <a:pt x="22" y="181"/>
                  <a:pt x="23" y="180"/>
                  <a:pt x="24" y="180"/>
                </a:cubicBezTo>
                <a:cubicBezTo>
                  <a:pt x="27" y="178"/>
                  <a:pt x="31" y="177"/>
                  <a:pt x="35" y="177"/>
                </a:cubicBezTo>
                <a:cubicBezTo>
                  <a:pt x="35" y="177"/>
                  <a:pt x="35" y="177"/>
                  <a:pt x="35" y="177"/>
                </a:cubicBezTo>
                <a:cubicBezTo>
                  <a:pt x="39" y="177"/>
                  <a:pt x="42" y="178"/>
                  <a:pt x="46" y="178"/>
                </a:cubicBezTo>
                <a:cubicBezTo>
                  <a:pt x="51" y="178"/>
                  <a:pt x="56" y="179"/>
                  <a:pt x="61" y="179"/>
                </a:cubicBezTo>
                <a:cubicBezTo>
                  <a:pt x="64" y="179"/>
                  <a:pt x="67" y="179"/>
                  <a:pt x="71" y="178"/>
                </a:cubicBezTo>
                <a:cubicBezTo>
                  <a:pt x="79" y="178"/>
                  <a:pt x="87" y="177"/>
                  <a:pt x="95" y="176"/>
                </a:cubicBezTo>
                <a:cubicBezTo>
                  <a:pt x="100" y="175"/>
                  <a:pt x="103" y="175"/>
                  <a:pt x="106" y="174"/>
                </a:cubicBezTo>
                <a:cubicBezTo>
                  <a:pt x="109" y="173"/>
                  <a:pt x="112" y="173"/>
                  <a:pt x="116" y="172"/>
                </a:cubicBezTo>
                <a:cubicBezTo>
                  <a:pt x="116" y="172"/>
                  <a:pt x="116" y="173"/>
                  <a:pt x="117" y="173"/>
                </a:cubicBezTo>
                <a:cubicBezTo>
                  <a:pt x="118" y="173"/>
                  <a:pt x="119" y="174"/>
                  <a:pt x="121" y="174"/>
                </a:cubicBezTo>
                <a:cubicBezTo>
                  <a:pt x="122" y="175"/>
                  <a:pt x="124" y="175"/>
                  <a:pt x="126" y="175"/>
                </a:cubicBezTo>
                <a:cubicBezTo>
                  <a:pt x="127" y="175"/>
                  <a:pt x="128" y="175"/>
                  <a:pt x="129" y="175"/>
                </a:cubicBezTo>
                <a:cubicBezTo>
                  <a:pt x="130" y="175"/>
                  <a:pt x="131" y="174"/>
                  <a:pt x="131" y="173"/>
                </a:cubicBezTo>
                <a:cubicBezTo>
                  <a:pt x="133" y="172"/>
                  <a:pt x="133" y="170"/>
                  <a:pt x="133" y="169"/>
                </a:cubicBezTo>
                <a:cubicBezTo>
                  <a:pt x="133" y="167"/>
                  <a:pt x="132" y="164"/>
                  <a:pt x="131" y="162"/>
                </a:cubicBezTo>
                <a:cubicBezTo>
                  <a:pt x="131" y="161"/>
                  <a:pt x="131" y="160"/>
                  <a:pt x="131" y="159"/>
                </a:cubicBezTo>
                <a:cubicBezTo>
                  <a:pt x="130" y="158"/>
                  <a:pt x="130" y="157"/>
                  <a:pt x="130" y="157"/>
                </a:cubicBezTo>
                <a:cubicBezTo>
                  <a:pt x="130" y="157"/>
                  <a:pt x="130" y="157"/>
                  <a:pt x="130" y="157"/>
                </a:cubicBezTo>
                <a:cubicBezTo>
                  <a:pt x="130" y="157"/>
                  <a:pt x="130" y="157"/>
                  <a:pt x="130" y="157"/>
                </a:cubicBezTo>
                <a:cubicBezTo>
                  <a:pt x="130" y="153"/>
                  <a:pt x="131" y="151"/>
                  <a:pt x="132" y="148"/>
                </a:cubicBezTo>
                <a:cubicBezTo>
                  <a:pt x="133" y="145"/>
                  <a:pt x="134" y="142"/>
                  <a:pt x="135" y="138"/>
                </a:cubicBezTo>
                <a:cubicBezTo>
                  <a:pt x="136" y="135"/>
                  <a:pt x="136" y="131"/>
                  <a:pt x="136" y="128"/>
                </a:cubicBezTo>
                <a:cubicBezTo>
                  <a:pt x="136" y="116"/>
                  <a:pt x="133" y="105"/>
                  <a:pt x="126" y="95"/>
                </a:cubicBezTo>
                <a:cubicBezTo>
                  <a:pt x="120" y="86"/>
                  <a:pt x="110" y="79"/>
                  <a:pt x="101" y="73"/>
                </a:cubicBezTo>
                <a:cubicBezTo>
                  <a:pt x="96" y="69"/>
                  <a:pt x="92" y="67"/>
                  <a:pt x="89" y="64"/>
                </a:cubicBezTo>
                <a:cubicBezTo>
                  <a:pt x="88" y="63"/>
                  <a:pt x="86" y="62"/>
                  <a:pt x="86" y="61"/>
                </a:cubicBezTo>
                <a:cubicBezTo>
                  <a:pt x="85" y="60"/>
                  <a:pt x="85" y="60"/>
                  <a:pt x="85" y="60"/>
                </a:cubicBezTo>
                <a:cubicBezTo>
                  <a:pt x="85" y="60"/>
                  <a:pt x="85" y="60"/>
                  <a:pt x="85" y="60"/>
                </a:cubicBezTo>
                <a:cubicBezTo>
                  <a:pt x="91" y="63"/>
                  <a:pt x="98" y="65"/>
                  <a:pt x="106" y="67"/>
                </a:cubicBezTo>
                <a:cubicBezTo>
                  <a:pt x="106" y="67"/>
                  <a:pt x="106" y="67"/>
                  <a:pt x="106" y="67"/>
                </a:cubicBezTo>
                <a:cubicBezTo>
                  <a:pt x="112" y="68"/>
                  <a:pt x="119" y="69"/>
                  <a:pt x="124" y="69"/>
                </a:cubicBezTo>
                <a:cubicBezTo>
                  <a:pt x="128" y="69"/>
                  <a:pt x="131" y="69"/>
                  <a:pt x="133" y="68"/>
                </a:cubicBezTo>
                <a:cubicBezTo>
                  <a:pt x="134" y="68"/>
                  <a:pt x="135" y="67"/>
                  <a:pt x="135" y="66"/>
                </a:cubicBezTo>
                <a:cubicBezTo>
                  <a:pt x="135" y="65"/>
                  <a:pt x="135" y="65"/>
                  <a:pt x="135" y="64"/>
                </a:cubicBezTo>
                <a:cubicBezTo>
                  <a:pt x="135" y="62"/>
                  <a:pt x="135" y="59"/>
                  <a:pt x="136" y="57"/>
                </a:cubicBezTo>
                <a:cubicBezTo>
                  <a:pt x="137" y="56"/>
                  <a:pt x="137" y="56"/>
                  <a:pt x="136" y="55"/>
                </a:cubicBezTo>
                <a:cubicBezTo>
                  <a:pt x="136" y="54"/>
                  <a:pt x="135" y="54"/>
                  <a:pt x="134" y="54"/>
                </a:cubicBezTo>
                <a:cubicBezTo>
                  <a:pt x="134" y="54"/>
                  <a:pt x="134" y="54"/>
                  <a:pt x="134" y="54"/>
                </a:cubicBezTo>
                <a:cubicBezTo>
                  <a:pt x="133" y="54"/>
                  <a:pt x="131" y="54"/>
                  <a:pt x="130" y="54"/>
                </a:cubicBezTo>
                <a:cubicBezTo>
                  <a:pt x="121" y="54"/>
                  <a:pt x="112" y="53"/>
                  <a:pt x="103" y="51"/>
                </a:cubicBezTo>
                <a:cubicBezTo>
                  <a:pt x="104" y="50"/>
                  <a:pt x="104" y="50"/>
                  <a:pt x="104" y="50"/>
                </a:cubicBezTo>
                <a:cubicBezTo>
                  <a:pt x="108" y="48"/>
                  <a:pt x="111" y="46"/>
                  <a:pt x="115" y="43"/>
                </a:cubicBezTo>
                <a:cubicBezTo>
                  <a:pt x="115" y="43"/>
                  <a:pt x="115" y="43"/>
                  <a:pt x="115" y="43"/>
                </a:cubicBezTo>
                <a:cubicBezTo>
                  <a:pt x="115" y="42"/>
                  <a:pt x="115" y="42"/>
                  <a:pt x="115" y="42"/>
                </a:cubicBezTo>
                <a:cubicBezTo>
                  <a:pt x="116" y="42"/>
                  <a:pt x="116" y="42"/>
                  <a:pt x="116" y="41"/>
                </a:cubicBezTo>
                <a:cubicBezTo>
                  <a:pt x="116" y="40"/>
                  <a:pt x="116" y="40"/>
                  <a:pt x="116" y="40"/>
                </a:cubicBezTo>
                <a:cubicBezTo>
                  <a:pt x="116" y="40"/>
                  <a:pt x="116" y="40"/>
                  <a:pt x="116" y="40"/>
                </a:cubicBezTo>
                <a:cubicBezTo>
                  <a:pt x="115" y="37"/>
                  <a:pt x="114" y="35"/>
                  <a:pt x="113" y="33"/>
                </a:cubicBezTo>
                <a:cubicBezTo>
                  <a:pt x="113" y="33"/>
                  <a:pt x="112" y="32"/>
                  <a:pt x="112" y="32"/>
                </a:cubicBezTo>
                <a:cubicBezTo>
                  <a:pt x="112" y="32"/>
                  <a:pt x="111" y="32"/>
                  <a:pt x="111" y="32"/>
                </a:cubicBezTo>
                <a:cubicBezTo>
                  <a:pt x="111" y="32"/>
                  <a:pt x="110" y="32"/>
                  <a:pt x="110" y="32"/>
                </a:cubicBezTo>
                <a:cubicBezTo>
                  <a:pt x="103" y="37"/>
                  <a:pt x="96" y="42"/>
                  <a:pt x="88" y="42"/>
                </a:cubicBezTo>
                <a:cubicBezTo>
                  <a:pt x="88" y="41"/>
                  <a:pt x="88" y="41"/>
                  <a:pt x="87" y="41"/>
                </a:cubicBezTo>
                <a:cubicBezTo>
                  <a:pt x="87" y="40"/>
                  <a:pt x="85" y="39"/>
                  <a:pt x="84" y="39"/>
                </a:cubicBezTo>
                <a:cubicBezTo>
                  <a:pt x="85" y="30"/>
                  <a:pt x="92" y="21"/>
                  <a:pt x="100" y="15"/>
                </a:cubicBezTo>
                <a:cubicBezTo>
                  <a:pt x="101" y="15"/>
                  <a:pt x="101" y="14"/>
                  <a:pt x="101" y="13"/>
                </a:cubicBezTo>
                <a:cubicBezTo>
                  <a:pt x="101" y="12"/>
                  <a:pt x="101" y="11"/>
                  <a:pt x="100" y="11"/>
                </a:cubicBezTo>
                <a:cubicBezTo>
                  <a:pt x="95" y="8"/>
                  <a:pt x="90" y="6"/>
                  <a:pt x="84" y="5"/>
                </a:cubicBezTo>
                <a:cubicBezTo>
                  <a:pt x="84" y="4"/>
                  <a:pt x="83" y="4"/>
                  <a:pt x="83" y="4"/>
                </a:cubicBezTo>
                <a:cubicBezTo>
                  <a:pt x="82" y="4"/>
                  <a:pt x="82" y="4"/>
                  <a:pt x="82" y="4"/>
                </a:cubicBezTo>
                <a:cubicBezTo>
                  <a:pt x="82" y="4"/>
                  <a:pt x="82" y="4"/>
                  <a:pt x="82" y="4"/>
                </a:cubicBezTo>
                <a:cubicBezTo>
                  <a:pt x="81" y="3"/>
                  <a:pt x="81" y="3"/>
                  <a:pt x="80" y="3"/>
                </a:cubicBezTo>
                <a:cubicBezTo>
                  <a:pt x="80" y="3"/>
                  <a:pt x="80" y="3"/>
                  <a:pt x="80" y="3"/>
                </a:cubicBezTo>
                <a:cubicBezTo>
                  <a:pt x="80" y="3"/>
                  <a:pt x="79" y="3"/>
                  <a:pt x="79" y="3"/>
                </a:cubicBezTo>
                <a:cubicBezTo>
                  <a:pt x="76" y="3"/>
                  <a:pt x="73" y="4"/>
                  <a:pt x="70" y="6"/>
                </a:cubicBezTo>
                <a:cubicBezTo>
                  <a:pt x="71" y="6"/>
                  <a:pt x="71" y="6"/>
                  <a:pt x="71" y="6"/>
                </a:cubicBezTo>
                <a:cubicBezTo>
                  <a:pt x="71" y="4"/>
                  <a:pt x="70" y="3"/>
                  <a:pt x="69" y="2"/>
                </a:cubicBezTo>
                <a:cubicBezTo>
                  <a:pt x="68" y="1"/>
                  <a:pt x="67" y="0"/>
                  <a:pt x="65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4" name="CustomShape 40"/>
          <p:cNvSpPr/>
          <p:nvPr/>
        </p:nvSpPr>
        <p:spPr>
          <a:xfrm>
            <a:off x="2580120" y="2270880"/>
            <a:ext cx="53640" cy="80640"/>
          </a:xfrm>
          <a:custGeom>
            <a:avLst/>
            <a:gdLst/>
            <a:ahLst/>
            <a:rect l="l" t="t" r="r" b="b"/>
            <a:pathLst>
              <a:path w="53" h="80">
                <a:moveTo>
                  <a:pt x="24" y="66"/>
                </a:moveTo>
                <a:cubicBezTo>
                  <a:pt x="25" y="66"/>
                  <a:pt x="25" y="66"/>
                  <a:pt x="26" y="65"/>
                </a:cubicBezTo>
                <a:cubicBezTo>
                  <a:pt x="26" y="65"/>
                  <a:pt x="27" y="64"/>
                  <a:pt x="27" y="63"/>
                </a:cubicBezTo>
                <a:cubicBezTo>
                  <a:pt x="26" y="57"/>
                  <a:pt x="25" y="50"/>
                  <a:pt x="24" y="43"/>
                </a:cubicBezTo>
                <a:cubicBezTo>
                  <a:pt x="24" y="42"/>
                  <a:pt x="23" y="41"/>
                  <a:pt x="22" y="41"/>
                </a:cubicBezTo>
                <a:cubicBezTo>
                  <a:pt x="16" y="39"/>
                  <a:pt x="12" y="37"/>
                  <a:pt x="10" y="34"/>
                </a:cubicBezTo>
                <a:cubicBezTo>
                  <a:pt x="7" y="32"/>
                  <a:pt x="7" y="29"/>
                  <a:pt x="7" y="27"/>
                </a:cubicBezTo>
                <a:cubicBezTo>
                  <a:pt x="7" y="25"/>
                  <a:pt x="7" y="24"/>
                  <a:pt x="8" y="22"/>
                </a:cubicBezTo>
                <a:cubicBezTo>
                  <a:pt x="8" y="21"/>
                  <a:pt x="9" y="20"/>
                  <a:pt x="10" y="19"/>
                </a:cubicBezTo>
                <a:cubicBezTo>
                  <a:pt x="12" y="16"/>
                  <a:pt x="16" y="15"/>
                  <a:pt x="20" y="13"/>
                </a:cubicBezTo>
                <a:cubicBezTo>
                  <a:pt x="21" y="13"/>
                  <a:pt x="22" y="12"/>
                  <a:pt x="22" y="11"/>
                </a:cubicBezTo>
                <a:cubicBezTo>
                  <a:pt x="22" y="9"/>
                  <a:pt x="21" y="7"/>
                  <a:pt x="21" y="5"/>
                </a:cubicBezTo>
                <a:cubicBezTo>
                  <a:pt x="23" y="4"/>
                  <a:pt x="24" y="4"/>
                  <a:pt x="25" y="4"/>
                </a:cubicBezTo>
                <a:cubicBezTo>
                  <a:pt x="25" y="6"/>
                  <a:pt x="25" y="8"/>
                  <a:pt x="25" y="9"/>
                </a:cubicBezTo>
                <a:cubicBezTo>
                  <a:pt x="25" y="10"/>
                  <a:pt x="26" y="11"/>
                  <a:pt x="26" y="11"/>
                </a:cubicBezTo>
                <a:cubicBezTo>
                  <a:pt x="27" y="11"/>
                  <a:pt x="27" y="11"/>
                  <a:pt x="28" y="11"/>
                </a:cubicBezTo>
                <a:cubicBezTo>
                  <a:pt x="28" y="11"/>
                  <a:pt x="28" y="11"/>
                  <a:pt x="28" y="11"/>
                </a:cubicBezTo>
                <a:cubicBezTo>
                  <a:pt x="28" y="11"/>
                  <a:pt x="28" y="11"/>
                  <a:pt x="28" y="11"/>
                </a:cubicBezTo>
                <a:cubicBezTo>
                  <a:pt x="28" y="11"/>
                  <a:pt x="28" y="11"/>
                  <a:pt x="28" y="11"/>
                </a:cubicBezTo>
                <a:cubicBezTo>
                  <a:pt x="28" y="11"/>
                  <a:pt x="30" y="12"/>
                  <a:pt x="31" y="12"/>
                </a:cubicBezTo>
                <a:cubicBezTo>
                  <a:pt x="33" y="13"/>
                  <a:pt x="36" y="13"/>
                  <a:pt x="39" y="14"/>
                </a:cubicBezTo>
                <a:cubicBezTo>
                  <a:pt x="41" y="15"/>
                  <a:pt x="43" y="16"/>
                  <a:pt x="45" y="17"/>
                </a:cubicBezTo>
                <a:cubicBezTo>
                  <a:pt x="44" y="18"/>
                  <a:pt x="44" y="18"/>
                  <a:pt x="44" y="18"/>
                </a:cubicBezTo>
                <a:cubicBezTo>
                  <a:pt x="43" y="19"/>
                  <a:pt x="42" y="21"/>
                  <a:pt x="41" y="23"/>
                </a:cubicBezTo>
                <a:cubicBezTo>
                  <a:pt x="41" y="23"/>
                  <a:pt x="41" y="23"/>
                  <a:pt x="41" y="23"/>
                </a:cubicBezTo>
                <a:cubicBezTo>
                  <a:pt x="39" y="22"/>
                  <a:pt x="37" y="20"/>
                  <a:pt x="35" y="19"/>
                </a:cubicBezTo>
                <a:cubicBezTo>
                  <a:pt x="34" y="18"/>
                  <a:pt x="32" y="18"/>
                  <a:pt x="31" y="17"/>
                </a:cubicBezTo>
                <a:cubicBezTo>
                  <a:pt x="30" y="17"/>
                  <a:pt x="29" y="16"/>
                  <a:pt x="29" y="16"/>
                </a:cubicBezTo>
                <a:cubicBezTo>
                  <a:pt x="28" y="16"/>
                  <a:pt x="28" y="16"/>
                  <a:pt x="28" y="16"/>
                </a:cubicBezTo>
                <a:cubicBezTo>
                  <a:pt x="28" y="16"/>
                  <a:pt x="27" y="16"/>
                  <a:pt x="27" y="17"/>
                </a:cubicBezTo>
                <a:cubicBezTo>
                  <a:pt x="26" y="17"/>
                  <a:pt x="26" y="18"/>
                  <a:pt x="26" y="18"/>
                </a:cubicBezTo>
                <a:cubicBezTo>
                  <a:pt x="26" y="25"/>
                  <a:pt x="27" y="31"/>
                  <a:pt x="27" y="37"/>
                </a:cubicBezTo>
                <a:cubicBezTo>
                  <a:pt x="27" y="38"/>
                  <a:pt x="28" y="39"/>
                  <a:pt x="29" y="39"/>
                </a:cubicBezTo>
                <a:cubicBezTo>
                  <a:pt x="30" y="39"/>
                  <a:pt x="30" y="39"/>
                  <a:pt x="30" y="39"/>
                </a:cubicBezTo>
                <a:cubicBezTo>
                  <a:pt x="34" y="41"/>
                  <a:pt x="38" y="43"/>
                  <a:pt x="42" y="46"/>
                </a:cubicBezTo>
                <a:cubicBezTo>
                  <a:pt x="45" y="48"/>
                  <a:pt x="47" y="50"/>
                  <a:pt x="48" y="52"/>
                </a:cubicBezTo>
                <a:cubicBezTo>
                  <a:pt x="48" y="53"/>
                  <a:pt x="49" y="54"/>
                  <a:pt x="49" y="55"/>
                </a:cubicBezTo>
                <a:cubicBezTo>
                  <a:pt x="49" y="58"/>
                  <a:pt x="48" y="61"/>
                  <a:pt x="46" y="63"/>
                </a:cubicBezTo>
                <a:cubicBezTo>
                  <a:pt x="43" y="66"/>
                  <a:pt x="40" y="68"/>
                  <a:pt x="35" y="69"/>
                </a:cubicBezTo>
                <a:cubicBezTo>
                  <a:pt x="35" y="69"/>
                  <a:pt x="34" y="69"/>
                  <a:pt x="33" y="69"/>
                </a:cubicBezTo>
                <a:cubicBezTo>
                  <a:pt x="32" y="69"/>
                  <a:pt x="31" y="71"/>
                  <a:pt x="31" y="72"/>
                </a:cubicBezTo>
                <a:cubicBezTo>
                  <a:pt x="31" y="73"/>
                  <a:pt x="31" y="74"/>
                  <a:pt x="31" y="75"/>
                </a:cubicBezTo>
                <a:cubicBezTo>
                  <a:pt x="30" y="75"/>
                  <a:pt x="29" y="76"/>
                  <a:pt x="28" y="76"/>
                </a:cubicBezTo>
                <a:cubicBezTo>
                  <a:pt x="28" y="74"/>
                  <a:pt x="28" y="73"/>
                  <a:pt x="28" y="71"/>
                </a:cubicBezTo>
                <a:cubicBezTo>
                  <a:pt x="28" y="70"/>
                  <a:pt x="27" y="69"/>
                  <a:pt x="26" y="69"/>
                </a:cubicBezTo>
                <a:cubicBezTo>
                  <a:pt x="25" y="69"/>
                  <a:pt x="24" y="69"/>
                  <a:pt x="23" y="69"/>
                </a:cubicBezTo>
                <a:cubicBezTo>
                  <a:pt x="19" y="69"/>
                  <a:pt x="12" y="68"/>
                  <a:pt x="6" y="66"/>
                </a:cubicBezTo>
                <a:cubicBezTo>
                  <a:pt x="7" y="64"/>
                  <a:pt x="8" y="62"/>
                  <a:pt x="9" y="60"/>
                </a:cubicBezTo>
                <a:cubicBezTo>
                  <a:pt x="14" y="63"/>
                  <a:pt x="19" y="65"/>
                  <a:pt x="24" y="66"/>
                </a:cubicBezTo>
                <a:cubicBezTo>
                  <a:pt x="24" y="66"/>
                  <a:pt x="24" y="66"/>
                  <a:pt x="24" y="66"/>
                </a:cubicBezTo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4" y="0"/>
                  <a:pt x="22" y="0"/>
                  <a:pt x="19" y="1"/>
                </a:cubicBezTo>
                <a:cubicBezTo>
                  <a:pt x="18" y="1"/>
                  <a:pt x="17" y="2"/>
                  <a:pt x="17" y="3"/>
                </a:cubicBezTo>
                <a:cubicBezTo>
                  <a:pt x="17" y="5"/>
                  <a:pt x="17" y="7"/>
                  <a:pt x="17" y="10"/>
                </a:cubicBezTo>
                <a:cubicBezTo>
                  <a:pt x="13" y="11"/>
                  <a:pt x="10" y="13"/>
                  <a:pt x="7" y="16"/>
                </a:cubicBezTo>
                <a:cubicBezTo>
                  <a:pt x="6" y="17"/>
                  <a:pt x="5" y="19"/>
                  <a:pt x="4" y="20"/>
                </a:cubicBezTo>
                <a:cubicBezTo>
                  <a:pt x="3" y="22"/>
                  <a:pt x="2" y="25"/>
                  <a:pt x="2" y="27"/>
                </a:cubicBezTo>
                <a:cubicBezTo>
                  <a:pt x="2" y="30"/>
                  <a:pt x="3" y="34"/>
                  <a:pt x="6" y="37"/>
                </a:cubicBezTo>
                <a:cubicBezTo>
                  <a:pt x="9" y="40"/>
                  <a:pt x="14" y="43"/>
                  <a:pt x="20" y="45"/>
                </a:cubicBezTo>
                <a:cubicBezTo>
                  <a:pt x="20" y="50"/>
                  <a:pt x="21" y="56"/>
                  <a:pt x="22" y="61"/>
                </a:cubicBezTo>
                <a:cubicBezTo>
                  <a:pt x="17" y="60"/>
                  <a:pt x="13" y="58"/>
                  <a:pt x="9" y="56"/>
                </a:cubicBezTo>
                <a:cubicBezTo>
                  <a:pt x="9" y="55"/>
                  <a:pt x="8" y="55"/>
                  <a:pt x="8" y="55"/>
                </a:cubicBezTo>
                <a:cubicBezTo>
                  <a:pt x="8" y="55"/>
                  <a:pt x="8" y="55"/>
                  <a:pt x="7" y="55"/>
                </a:cubicBezTo>
                <a:cubicBezTo>
                  <a:pt x="7" y="56"/>
                  <a:pt x="6" y="56"/>
                  <a:pt x="6" y="57"/>
                </a:cubicBezTo>
                <a:cubicBezTo>
                  <a:pt x="5" y="60"/>
                  <a:pt x="3" y="62"/>
                  <a:pt x="0" y="65"/>
                </a:cubicBezTo>
                <a:cubicBezTo>
                  <a:pt x="0" y="65"/>
                  <a:pt x="0" y="66"/>
                  <a:pt x="0" y="67"/>
                </a:cubicBezTo>
                <a:cubicBezTo>
                  <a:pt x="0" y="67"/>
                  <a:pt x="0" y="68"/>
                  <a:pt x="1" y="68"/>
                </a:cubicBezTo>
                <a:cubicBezTo>
                  <a:pt x="7" y="71"/>
                  <a:pt x="12" y="72"/>
                  <a:pt x="17" y="73"/>
                </a:cubicBezTo>
                <a:cubicBezTo>
                  <a:pt x="19" y="73"/>
                  <a:pt x="21" y="73"/>
                  <a:pt x="22" y="73"/>
                </a:cubicBezTo>
                <a:cubicBezTo>
                  <a:pt x="23" y="73"/>
                  <a:pt x="23" y="73"/>
                  <a:pt x="24" y="74"/>
                </a:cubicBezTo>
                <a:cubicBezTo>
                  <a:pt x="24" y="75"/>
                  <a:pt x="24" y="77"/>
                  <a:pt x="25" y="78"/>
                </a:cubicBezTo>
                <a:cubicBezTo>
                  <a:pt x="25" y="80"/>
                  <a:pt x="26" y="80"/>
                  <a:pt x="27" y="80"/>
                </a:cubicBezTo>
                <a:cubicBezTo>
                  <a:pt x="27" y="80"/>
                  <a:pt x="27" y="80"/>
                  <a:pt x="27" y="80"/>
                </a:cubicBezTo>
                <a:cubicBezTo>
                  <a:pt x="29" y="80"/>
                  <a:pt x="32" y="80"/>
                  <a:pt x="34" y="79"/>
                </a:cubicBezTo>
                <a:cubicBezTo>
                  <a:pt x="35" y="79"/>
                  <a:pt x="36" y="78"/>
                  <a:pt x="36" y="77"/>
                </a:cubicBezTo>
                <a:cubicBezTo>
                  <a:pt x="36" y="76"/>
                  <a:pt x="36" y="74"/>
                  <a:pt x="35" y="73"/>
                </a:cubicBezTo>
                <a:cubicBezTo>
                  <a:pt x="36" y="73"/>
                  <a:pt x="36" y="73"/>
                  <a:pt x="36" y="73"/>
                </a:cubicBezTo>
                <a:cubicBezTo>
                  <a:pt x="41" y="72"/>
                  <a:pt x="46" y="69"/>
                  <a:pt x="49" y="65"/>
                </a:cubicBezTo>
                <a:cubicBezTo>
                  <a:pt x="52" y="63"/>
                  <a:pt x="53" y="59"/>
                  <a:pt x="53" y="55"/>
                </a:cubicBezTo>
                <a:cubicBezTo>
                  <a:pt x="53" y="54"/>
                  <a:pt x="53" y="52"/>
                  <a:pt x="52" y="50"/>
                </a:cubicBezTo>
                <a:cubicBezTo>
                  <a:pt x="50" y="47"/>
                  <a:pt x="47" y="44"/>
                  <a:pt x="45" y="42"/>
                </a:cubicBezTo>
                <a:cubicBezTo>
                  <a:pt x="41" y="39"/>
                  <a:pt x="36" y="37"/>
                  <a:pt x="32" y="35"/>
                </a:cubicBezTo>
                <a:cubicBezTo>
                  <a:pt x="31" y="31"/>
                  <a:pt x="31" y="26"/>
                  <a:pt x="31" y="22"/>
                </a:cubicBezTo>
                <a:cubicBezTo>
                  <a:pt x="33" y="23"/>
                  <a:pt x="37" y="25"/>
                  <a:pt x="38" y="26"/>
                </a:cubicBezTo>
                <a:cubicBezTo>
                  <a:pt x="39" y="27"/>
                  <a:pt x="39" y="27"/>
                  <a:pt x="41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2" y="27"/>
                  <a:pt x="43" y="27"/>
                  <a:pt x="43" y="26"/>
                </a:cubicBezTo>
                <a:cubicBezTo>
                  <a:pt x="44" y="26"/>
                  <a:pt x="44" y="26"/>
                  <a:pt x="44" y="25"/>
                </a:cubicBezTo>
                <a:cubicBezTo>
                  <a:pt x="45" y="24"/>
                  <a:pt x="47" y="22"/>
                  <a:pt x="48" y="20"/>
                </a:cubicBezTo>
                <a:cubicBezTo>
                  <a:pt x="48" y="20"/>
                  <a:pt x="48" y="20"/>
                  <a:pt x="49" y="19"/>
                </a:cubicBezTo>
                <a:cubicBezTo>
                  <a:pt x="49" y="18"/>
                  <a:pt x="49" y="18"/>
                  <a:pt x="49" y="17"/>
                </a:cubicBezTo>
                <a:cubicBezTo>
                  <a:pt x="49" y="16"/>
                  <a:pt x="49" y="15"/>
                  <a:pt x="48" y="14"/>
                </a:cubicBezTo>
                <a:cubicBezTo>
                  <a:pt x="46" y="12"/>
                  <a:pt x="42" y="11"/>
                  <a:pt x="38" y="9"/>
                </a:cubicBezTo>
                <a:cubicBezTo>
                  <a:pt x="36" y="9"/>
                  <a:pt x="34" y="8"/>
                  <a:pt x="32" y="8"/>
                </a:cubicBezTo>
                <a:cubicBezTo>
                  <a:pt x="31" y="8"/>
                  <a:pt x="30" y="7"/>
                  <a:pt x="30" y="7"/>
                </a:cubicBezTo>
                <a:cubicBezTo>
                  <a:pt x="29" y="5"/>
                  <a:pt x="29" y="3"/>
                  <a:pt x="29" y="2"/>
                </a:cubicBezTo>
                <a:cubicBezTo>
                  <a:pt x="29" y="1"/>
                  <a:pt x="29" y="0"/>
                  <a:pt x="28" y="0"/>
                </a:cubicBezTo>
                <a:cubicBezTo>
                  <a:pt x="28" y="0"/>
                  <a:pt x="28" y="0"/>
                  <a:pt x="27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5" name="CustomShape 41"/>
          <p:cNvSpPr/>
          <p:nvPr/>
        </p:nvSpPr>
        <p:spPr>
          <a:xfrm>
            <a:off x="2591640" y="2287080"/>
            <a:ext cx="11520" cy="19800"/>
          </a:xfrm>
          <a:custGeom>
            <a:avLst/>
            <a:gdLst/>
            <a:ahLst/>
            <a:rect l="l" t="t" r="r" b="b"/>
            <a:pathLst>
              <a:path w="12" h="20">
                <a:moveTo>
                  <a:pt x="7" y="14"/>
                </a:moveTo>
                <a:cubicBezTo>
                  <a:pt x="7" y="13"/>
                  <a:pt x="6" y="13"/>
                  <a:pt x="6" y="13"/>
                </a:cubicBezTo>
                <a:cubicBezTo>
                  <a:pt x="5" y="12"/>
                  <a:pt x="5" y="11"/>
                  <a:pt x="5" y="9"/>
                </a:cubicBezTo>
                <a:cubicBezTo>
                  <a:pt x="5" y="9"/>
                  <a:pt x="5" y="9"/>
                  <a:pt x="5" y="9"/>
                </a:cubicBezTo>
                <a:cubicBezTo>
                  <a:pt x="5" y="9"/>
                  <a:pt x="5" y="8"/>
                  <a:pt x="5" y="8"/>
                </a:cubicBezTo>
                <a:cubicBezTo>
                  <a:pt x="5" y="7"/>
                  <a:pt x="6" y="6"/>
                  <a:pt x="7" y="6"/>
                </a:cubicBezTo>
                <a:cubicBezTo>
                  <a:pt x="7" y="8"/>
                  <a:pt x="7" y="11"/>
                  <a:pt x="7" y="14"/>
                </a:cubicBezTo>
                <a:moveTo>
                  <a:pt x="9" y="0"/>
                </a:moveTo>
                <a:cubicBezTo>
                  <a:pt x="9" y="0"/>
                  <a:pt x="8" y="0"/>
                  <a:pt x="8" y="0"/>
                </a:cubicBezTo>
                <a:cubicBezTo>
                  <a:pt x="7" y="0"/>
                  <a:pt x="7" y="1"/>
                  <a:pt x="6" y="1"/>
                </a:cubicBezTo>
                <a:cubicBezTo>
                  <a:pt x="5" y="2"/>
                  <a:pt x="3" y="3"/>
                  <a:pt x="2" y="4"/>
                </a:cubicBezTo>
                <a:cubicBezTo>
                  <a:pt x="1" y="6"/>
                  <a:pt x="0" y="7"/>
                  <a:pt x="0" y="9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2"/>
                  <a:pt x="1" y="14"/>
                  <a:pt x="3" y="15"/>
                </a:cubicBezTo>
                <a:cubicBezTo>
                  <a:pt x="4" y="17"/>
                  <a:pt x="6" y="18"/>
                  <a:pt x="7" y="19"/>
                </a:cubicBezTo>
                <a:cubicBezTo>
                  <a:pt x="8" y="19"/>
                  <a:pt x="9" y="20"/>
                  <a:pt x="9" y="20"/>
                </a:cubicBezTo>
                <a:cubicBezTo>
                  <a:pt x="9" y="20"/>
                  <a:pt x="10" y="20"/>
                  <a:pt x="10" y="20"/>
                </a:cubicBezTo>
                <a:cubicBezTo>
                  <a:pt x="10" y="20"/>
                  <a:pt x="11" y="20"/>
                  <a:pt x="11" y="20"/>
                </a:cubicBezTo>
                <a:cubicBezTo>
                  <a:pt x="12" y="19"/>
                  <a:pt x="12" y="18"/>
                  <a:pt x="12" y="18"/>
                </a:cubicBezTo>
                <a:cubicBezTo>
                  <a:pt x="12" y="12"/>
                  <a:pt x="11" y="7"/>
                  <a:pt x="11" y="2"/>
                </a:cubicBezTo>
                <a:cubicBezTo>
                  <a:pt x="11" y="1"/>
                  <a:pt x="11" y="1"/>
                  <a:pt x="10" y="0"/>
                </a:cubicBezTo>
                <a:cubicBezTo>
                  <a:pt x="10" y="0"/>
                  <a:pt x="9" y="0"/>
                  <a:pt x="9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6" name="CustomShape 42"/>
          <p:cNvSpPr/>
          <p:nvPr/>
        </p:nvSpPr>
        <p:spPr>
          <a:xfrm>
            <a:off x="2608920" y="2315520"/>
            <a:ext cx="13680" cy="21960"/>
          </a:xfrm>
          <a:custGeom>
            <a:avLst/>
            <a:gdLst/>
            <a:ahLst/>
            <a:rect l="l" t="t" r="r" b="b"/>
            <a:pathLst>
              <a:path w="14" h="22">
                <a:moveTo>
                  <a:pt x="6" y="18"/>
                </a:moveTo>
                <a:cubicBezTo>
                  <a:pt x="6" y="14"/>
                  <a:pt x="5" y="10"/>
                  <a:pt x="5" y="7"/>
                </a:cubicBezTo>
                <a:cubicBezTo>
                  <a:pt x="6" y="7"/>
                  <a:pt x="7" y="8"/>
                  <a:pt x="7" y="9"/>
                </a:cubicBezTo>
                <a:cubicBezTo>
                  <a:pt x="9" y="10"/>
                  <a:pt x="10" y="12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9" y="15"/>
                  <a:pt x="9" y="16"/>
                  <a:pt x="8" y="16"/>
                </a:cubicBezTo>
                <a:cubicBezTo>
                  <a:pt x="8" y="17"/>
                  <a:pt x="7" y="17"/>
                  <a:pt x="6" y="18"/>
                </a:cubicBezTo>
                <a:moveTo>
                  <a:pt x="2" y="0"/>
                </a:moveTo>
                <a:cubicBezTo>
                  <a:pt x="2" y="0"/>
                  <a:pt x="2" y="1"/>
                  <a:pt x="1" y="1"/>
                </a:cubicBezTo>
                <a:cubicBezTo>
                  <a:pt x="1" y="1"/>
                  <a:pt x="0" y="2"/>
                  <a:pt x="0" y="3"/>
                </a:cubicBezTo>
                <a:cubicBezTo>
                  <a:pt x="1" y="9"/>
                  <a:pt x="1" y="15"/>
                  <a:pt x="2" y="21"/>
                </a:cubicBezTo>
                <a:cubicBezTo>
                  <a:pt x="2" y="21"/>
                  <a:pt x="2" y="22"/>
                  <a:pt x="3" y="22"/>
                </a:cubicBezTo>
                <a:cubicBezTo>
                  <a:pt x="3" y="22"/>
                  <a:pt x="4" y="22"/>
                  <a:pt x="4" y="22"/>
                </a:cubicBezTo>
                <a:cubicBezTo>
                  <a:pt x="4" y="22"/>
                  <a:pt x="4" y="22"/>
                  <a:pt x="5" y="22"/>
                </a:cubicBezTo>
                <a:cubicBezTo>
                  <a:pt x="5" y="22"/>
                  <a:pt x="6" y="22"/>
                  <a:pt x="7" y="22"/>
                </a:cubicBezTo>
                <a:cubicBezTo>
                  <a:pt x="9" y="21"/>
                  <a:pt x="10" y="21"/>
                  <a:pt x="11" y="19"/>
                </a:cubicBezTo>
                <a:cubicBezTo>
                  <a:pt x="13" y="18"/>
                  <a:pt x="13" y="17"/>
                  <a:pt x="14" y="15"/>
                </a:cubicBezTo>
                <a:cubicBezTo>
                  <a:pt x="12" y="15"/>
                  <a:pt x="12" y="15"/>
                  <a:pt x="12" y="15"/>
                </a:cubicBezTo>
                <a:cubicBezTo>
                  <a:pt x="14" y="15"/>
                  <a:pt x="14" y="15"/>
                  <a:pt x="14" y="15"/>
                </a:cubicBezTo>
                <a:cubicBezTo>
                  <a:pt x="14" y="15"/>
                  <a:pt x="14" y="14"/>
                  <a:pt x="14" y="14"/>
                </a:cubicBezTo>
                <a:cubicBezTo>
                  <a:pt x="14" y="10"/>
                  <a:pt x="12" y="8"/>
                  <a:pt x="10" y="6"/>
                </a:cubicBezTo>
                <a:cubicBezTo>
                  <a:pt x="8" y="3"/>
                  <a:pt x="6" y="2"/>
                  <a:pt x="3" y="1"/>
                </a:cubicBezTo>
                <a:cubicBezTo>
                  <a:pt x="3" y="1"/>
                  <a:pt x="3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7" name="CustomShape 43"/>
          <p:cNvSpPr/>
          <p:nvPr/>
        </p:nvSpPr>
        <p:spPr>
          <a:xfrm>
            <a:off x="2029320" y="3204720"/>
            <a:ext cx="81360" cy="80640"/>
          </a:xfrm>
          <a:custGeom>
            <a:avLst/>
            <a:gdLst/>
            <a:ahLst/>
            <a:rect l="l" t="t" r="r" b="b"/>
            <a:pathLst>
              <a:path w="80" h="80">
                <a:moveTo>
                  <a:pt x="46" y="77"/>
                </a:moveTo>
                <a:cubicBezTo>
                  <a:pt x="47" y="76"/>
                  <a:pt x="47" y="76"/>
                  <a:pt x="47" y="76"/>
                </a:cubicBezTo>
                <a:cubicBezTo>
                  <a:pt x="48" y="76"/>
                  <a:pt x="48" y="76"/>
                  <a:pt x="48" y="76"/>
                </a:cubicBezTo>
                <a:cubicBezTo>
                  <a:pt x="47" y="76"/>
                  <a:pt x="46" y="77"/>
                  <a:pt x="46" y="77"/>
                </a:cubicBezTo>
                <a:moveTo>
                  <a:pt x="41" y="77"/>
                </a:moveTo>
                <a:cubicBezTo>
                  <a:pt x="42" y="77"/>
                  <a:pt x="42" y="76"/>
                  <a:pt x="43" y="76"/>
                </a:cubicBezTo>
                <a:cubicBezTo>
                  <a:pt x="43" y="76"/>
                  <a:pt x="44" y="76"/>
                  <a:pt x="44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3" y="77"/>
                  <a:pt x="43" y="77"/>
                  <a:pt x="43" y="77"/>
                </a:cubicBezTo>
                <a:cubicBezTo>
                  <a:pt x="43" y="77"/>
                  <a:pt x="42" y="77"/>
                  <a:pt x="41" y="77"/>
                </a:cubicBezTo>
                <a:moveTo>
                  <a:pt x="39" y="77"/>
                </a:moveTo>
                <a:cubicBezTo>
                  <a:pt x="39" y="77"/>
                  <a:pt x="38" y="77"/>
                  <a:pt x="37" y="77"/>
                </a:cubicBezTo>
                <a:cubicBezTo>
                  <a:pt x="38" y="76"/>
                  <a:pt x="38" y="76"/>
                  <a:pt x="39" y="75"/>
                </a:cubicBezTo>
                <a:cubicBezTo>
                  <a:pt x="39" y="75"/>
                  <a:pt x="40" y="75"/>
                  <a:pt x="41" y="75"/>
                </a:cubicBezTo>
                <a:cubicBezTo>
                  <a:pt x="40" y="76"/>
                  <a:pt x="40" y="77"/>
                  <a:pt x="39" y="77"/>
                </a:cubicBezTo>
                <a:moveTo>
                  <a:pt x="35" y="77"/>
                </a:moveTo>
                <a:cubicBezTo>
                  <a:pt x="35" y="77"/>
                  <a:pt x="34" y="77"/>
                  <a:pt x="34" y="76"/>
                </a:cubicBezTo>
                <a:cubicBezTo>
                  <a:pt x="34" y="76"/>
                  <a:pt x="35" y="75"/>
                  <a:pt x="35" y="74"/>
                </a:cubicBezTo>
                <a:cubicBezTo>
                  <a:pt x="36" y="74"/>
                  <a:pt x="36" y="74"/>
                  <a:pt x="37" y="75"/>
                </a:cubicBezTo>
                <a:cubicBezTo>
                  <a:pt x="36" y="75"/>
                  <a:pt x="36" y="76"/>
                  <a:pt x="35" y="77"/>
                </a:cubicBezTo>
                <a:moveTo>
                  <a:pt x="32" y="76"/>
                </a:moveTo>
                <a:cubicBezTo>
                  <a:pt x="31" y="76"/>
                  <a:pt x="31" y="76"/>
                  <a:pt x="31" y="76"/>
                </a:cubicBezTo>
                <a:cubicBezTo>
                  <a:pt x="32" y="75"/>
                  <a:pt x="32" y="74"/>
                  <a:pt x="33" y="73"/>
                </a:cubicBezTo>
                <a:cubicBezTo>
                  <a:pt x="33" y="73"/>
                  <a:pt x="33" y="73"/>
                  <a:pt x="34" y="74"/>
                </a:cubicBezTo>
                <a:cubicBezTo>
                  <a:pt x="33" y="74"/>
                  <a:pt x="33" y="75"/>
                  <a:pt x="32" y="76"/>
                </a:cubicBezTo>
                <a:moveTo>
                  <a:pt x="29" y="75"/>
                </a:moveTo>
                <a:cubicBezTo>
                  <a:pt x="28" y="75"/>
                  <a:pt x="28" y="75"/>
                  <a:pt x="27" y="75"/>
                </a:cubicBezTo>
                <a:cubicBezTo>
                  <a:pt x="28" y="74"/>
                  <a:pt x="29" y="73"/>
                  <a:pt x="29" y="71"/>
                </a:cubicBezTo>
                <a:cubicBezTo>
                  <a:pt x="30" y="72"/>
                  <a:pt x="30" y="72"/>
                  <a:pt x="31" y="72"/>
                </a:cubicBezTo>
                <a:cubicBezTo>
                  <a:pt x="31" y="73"/>
                  <a:pt x="30" y="74"/>
                  <a:pt x="29" y="75"/>
                </a:cubicBezTo>
                <a:moveTo>
                  <a:pt x="25" y="74"/>
                </a:moveTo>
                <a:cubicBezTo>
                  <a:pt x="25" y="74"/>
                  <a:pt x="24" y="74"/>
                  <a:pt x="24" y="73"/>
                </a:cubicBezTo>
                <a:cubicBezTo>
                  <a:pt x="25" y="72"/>
                  <a:pt x="26" y="71"/>
                  <a:pt x="27" y="70"/>
                </a:cubicBezTo>
                <a:cubicBezTo>
                  <a:pt x="27" y="70"/>
                  <a:pt x="28" y="70"/>
                  <a:pt x="28" y="71"/>
                </a:cubicBezTo>
                <a:cubicBezTo>
                  <a:pt x="27" y="72"/>
                  <a:pt x="26" y="73"/>
                  <a:pt x="25" y="74"/>
                </a:cubicBezTo>
                <a:moveTo>
                  <a:pt x="23" y="73"/>
                </a:moveTo>
                <a:cubicBezTo>
                  <a:pt x="21" y="72"/>
                  <a:pt x="19" y="70"/>
                  <a:pt x="17" y="69"/>
                </a:cubicBezTo>
                <a:cubicBezTo>
                  <a:pt x="18" y="68"/>
                  <a:pt x="19" y="66"/>
                  <a:pt x="21" y="65"/>
                </a:cubicBezTo>
                <a:cubicBezTo>
                  <a:pt x="22" y="66"/>
                  <a:pt x="24" y="68"/>
                  <a:pt x="25" y="69"/>
                </a:cubicBezTo>
                <a:cubicBezTo>
                  <a:pt x="24" y="70"/>
                  <a:pt x="23" y="71"/>
                  <a:pt x="23" y="73"/>
                </a:cubicBezTo>
                <a:moveTo>
                  <a:pt x="16" y="68"/>
                </a:moveTo>
                <a:cubicBezTo>
                  <a:pt x="15" y="67"/>
                  <a:pt x="14" y="66"/>
                  <a:pt x="13" y="64"/>
                </a:cubicBezTo>
                <a:cubicBezTo>
                  <a:pt x="13" y="63"/>
                  <a:pt x="15" y="61"/>
                  <a:pt x="16" y="59"/>
                </a:cubicBezTo>
                <a:cubicBezTo>
                  <a:pt x="17" y="61"/>
                  <a:pt x="18" y="62"/>
                  <a:pt x="19" y="64"/>
                </a:cubicBezTo>
                <a:cubicBezTo>
                  <a:pt x="18" y="65"/>
                  <a:pt x="17" y="67"/>
                  <a:pt x="16" y="68"/>
                </a:cubicBezTo>
                <a:moveTo>
                  <a:pt x="11" y="63"/>
                </a:moveTo>
                <a:cubicBezTo>
                  <a:pt x="11" y="62"/>
                  <a:pt x="10" y="61"/>
                  <a:pt x="9" y="60"/>
                </a:cubicBezTo>
                <a:cubicBezTo>
                  <a:pt x="11" y="58"/>
                  <a:pt x="12" y="57"/>
                  <a:pt x="13" y="55"/>
                </a:cubicBezTo>
                <a:cubicBezTo>
                  <a:pt x="14" y="56"/>
                  <a:pt x="14" y="57"/>
                  <a:pt x="15" y="58"/>
                </a:cubicBezTo>
                <a:cubicBezTo>
                  <a:pt x="14" y="59"/>
                  <a:pt x="12" y="61"/>
                  <a:pt x="11" y="63"/>
                </a:cubicBezTo>
                <a:moveTo>
                  <a:pt x="9" y="58"/>
                </a:moveTo>
                <a:cubicBezTo>
                  <a:pt x="8" y="57"/>
                  <a:pt x="7" y="56"/>
                  <a:pt x="7" y="54"/>
                </a:cubicBezTo>
                <a:cubicBezTo>
                  <a:pt x="7" y="54"/>
                  <a:pt x="7" y="54"/>
                  <a:pt x="7" y="54"/>
                </a:cubicBezTo>
                <a:cubicBezTo>
                  <a:pt x="8" y="53"/>
                  <a:pt x="10" y="51"/>
                  <a:pt x="11" y="50"/>
                </a:cubicBezTo>
                <a:cubicBezTo>
                  <a:pt x="11" y="50"/>
                  <a:pt x="11" y="51"/>
                  <a:pt x="12" y="52"/>
                </a:cubicBezTo>
                <a:cubicBezTo>
                  <a:pt x="12" y="52"/>
                  <a:pt x="12" y="53"/>
                  <a:pt x="12" y="53"/>
                </a:cubicBezTo>
                <a:cubicBezTo>
                  <a:pt x="11" y="55"/>
                  <a:pt x="10" y="57"/>
                  <a:pt x="9" y="58"/>
                </a:cubicBezTo>
                <a:moveTo>
                  <a:pt x="6" y="53"/>
                </a:moveTo>
                <a:cubicBezTo>
                  <a:pt x="6" y="51"/>
                  <a:pt x="5" y="50"/>
                  <a:pt x="5" y="49"/>
                </a:cubicBezTo>
                <a:cubicBezTo>
                  <a:pt x="7" y="47"/>
                  <a:pt x="8" y="46"/>
                  <a:pt x="9" y="44"/>
                </a:cubicBezTo>
                <a:cubicBezTo>
                  <a:pt x="10" y="45"/>
                  <a:pt x="10" y="47"/>
                  <a:pt x="10" y="48"/>
                </a:cubicBezTo>
                <a:cubicBezTo>
                  <a:pt x="9" y="49"/>
                  <a:pt x="8" y="50"/>
                  <a:pt x="8" y="51"/>
                </a:cubicBezTo>
                <a:cubicBezTo>
                  <a:pt x="7" y="52"/>
                  <a:pt x="7" y="52"/>
                  <a:pt x="6" y="53"/>
                </a:cubicBezTo>
                <a:moveTo>
                  <a:pt x="5" y="47"/>
                </a:moveTo>
                <a:cubicBezTo>
                  <a:pt x="4" y="44"/>
                  <a:pt x="4" y="41"/>
                  <a:pt x="4" y="39"/>
                </a:cubicBezTo>
                <a:cubicBezTo>
                  <a:pt x="5" y="38"/>
                  <a:pt x="6" y="37"/>
                  <a:pt x="7" y="36"/>
                </a:cubicBezTo>
                <a:cubicBezTo>
                  <a:pt x="7" y="36"/>
                  <a:pt x="8" y="35"/>
                  <a:pt x="8" y="35"/>
                </a:cubicBezTo>
                <a:cubicBezTo>
                  <a:pt x="8" y="35"/>
                  <a:pt x="8" y="35"/>
                  <a:pt x="8" y="35"/>
                </a:cubicBezTo>
                <a:cubicBezTo>
                  <a:pt x="8" y="37"/>
                  <a:pt x="9" y="40"/>
                  <a:pt x="9" y="42"/>
                </a:cubicBezTo>
                <a:cubicBezTo>
                  <a:pt x="8" y="44"/>
                  <a:pt x="6" y="45"/>
                  <a:pt x="5" y="47"/>
                </a:cubicBezTo>
                <a:moveTo>
                  <a:pt x="4" y="37"/>
                </a:moveTo>
                <a:cubicBezTo>
                  <a:pt x="4" y="36"/>
                  <a:pt x="4" y="35"/>
                  <a:pt x="4" y="34"/>
                </a:cubicBezTo>
                <a:cubicBezTo>
                  <a:pt x="6" y="33"/>
                  <a:pt x="7" y="31"/>
                  <a:pt x="9" y="30"/>
                </a:cubicBezTo>
                <a:cubicBezTo>
                  <a:pt x="9" y="31"/>
                  <a:pt x="9" y="31"/>
                  <a:pt x="9" y="32"/>
                </a:cubicBezTo>
                <a:cubicBezTo>
                  <a:pt x="8" y="33"/>
                  <a:pt x="7" y="34"/>
                  <a:pt x="6" y="35"/>
                </a:cubicBezTo>
                <a:cubicBezTo>
                  <a:pt x="5" y="36"/>
                  <a:pt x="4" y="36"/>
                  <a:pt x="4" y="37"/>
                </a:cubicBezTo>
                <a:moveTo>
                  <a:pt x="4" y="31"/>
                </a:moveTo>
                <a:cubicBezTo>
                  <a:pt x="5" y="31"/>
                  <a:pt x="5" y="30"/>
                  <a:pt x="5" y="29"/>
                </a:cubicBezTo>
                <a:cubicBezTo>
                  <a:pt x="6" y="28"/>
                  <a:pt x="8" y="27"/>
                  <a:pt x="9" y="27"/>
                </a:cubicBezTo>
                <a:cubicBezTo>
                  <a:pt x="9" y="28"/>
                  <a:pt x="9" y="28"/>
                  <a:pt x="9" y="28"/>
                </a:cubicBezTo>
                <a:cubicBezTo>
                  <a:pt x="8" y="29"/>
                  <a:pt x="6" y="30"/>
                  <a:pt x="4" y="31"/>
                </a:cubicBezTo>
                <a:moveTo>
                  <a:pt x="5" y="27"/>
                </a:moveTo>
                <a:cubicBezTo>
                  <a:pt x="6" y="26"/>
                  <a:pt x="6" y="25"/>
                  <a:pt x="7" y="24"/>
                </a:cubicBezTo>
                <a:cubicBezTo>
                  <a:pt x="8" y="23"/>
                  <a:pt x="9" y="22"/>
                  <a:pt x="10" y="21"/>
                </a:cubicBezTo>
                <a:cubicBezTo>
                  <a:pt x="11" y="21"/>
                  <a:pt x="11" y="21"/>
                  <a:pt x="11" y="21"/>
                </a:cubicBezTo>
                <a:cubicBezTo>
                  <a:pt x="10" y="22"/>
                  <a:pt x="10" y="23"/>
                  <a:pt x="10" y="24"/>
                </a:cubicBezTo>
                <a:cubicBezTo>
                  <a:pt x="8" y="25"/>
                  <a:pt x="7" y="26"/>
                  <a:pt x="5" y="27"/>
                </a:cubicBezTo>
                <a:moveTo>
                  <a:pt x="8" y="21"/>
                </a:moveTo>
                <a:cubicBezTo>
                  <a:pt x="8" y="20"/>
                  <a:pt x="9" y="19"/>
                  <a:pt x="9" y="19"/>
                </a:cubicBezTo>
                <a:cubicBezTo>
                  <a:pt x="10" y="18"/>
                  <a:pt x="11" y="18"/>
                  <a:pt x="12" y="17"/>
                </a:cubicBezTo>
                <a:cubicBezTo>
                  <a:pt x="12" y="17"/>
                  <a:pt x="12" y="17"/>
                  <a:pt x="12" y="17"/>
                </a:cubicBezTo>
                <a:cubicBezTo>
                  <a:pt x="12" y="17"/>
                  <a:pt x="12" y="18"/>
                  <a:pt x="11" y="19"/>
                </a:cubicBezTo>
                <a:cubicBezTo>
                  <a:pt x="11" y="19"/>
                  <a:pt x="10" y="20"/>
                  <a:pt x="9" y="20"/>
                </a:cubicBezTo>
                <a:cubicBezTo>
                  <a:pt x="9" y="20"/>
                  <a:pt x="8" y="21"/>
                  <a:pt x="8" y="21"/>
                </a:cubicBezTo>
                <a:moveTo>
                  <a:pt x="47" y="73"/>
                </a:moveTo>
                <a:cubicBezTo>
                  <a:pt x="34" y="73"/>
                  <a:pt x="20" y="63"/>
                  <a:pt x="15" y="50"/>
                </a:cubicBezTo>
                <a:cubicBezTo>
                  <a:pt x="13" y="46"/>
                  <a:pt x="12" y="40"/>
                  <a:pt x="12" y="35"/>
                </a:cubicBezTo>
                <a:cubicBezTo>
                  <a:pt x="12" y="28"/>
                  <a:pt x="13" y="21"/>
                  <a:pt x="17" y="16"/>
                </a:cubicBezTo>
                <a:cubicBezTo>
                  <a:pt x="20" y="10"/>
                  <a:pt x="25" y="6"/>
                  <a:pt x="32" y="5"/>
                </a:cubicBezTo>
                <a:cubicBezTo>
                  <a:pt x="35" y="4"/>
                  <a:pt x="37" y="4"/>
                  <a:pt x="40" y="4"/>
                </a:cubicBezTo>
                <a:cubicBezTo>
                  <a:pt x="48" y="4"/>
                  <a:pt x="55" y="7"/>
                  <a:pt x="61" y="11"/>
                </a:cubicBezTo>
                <a:cubicBezTo>
                  <a:pt x="67" y="16"/>
                  <a:pt x="72" y="23"/>
                  <a:pt x="75" y="30"/>
                </a:cubicBezTo>
                <a:cubicBezTo>
                  <a:pt x="76" y="34"/>
                  <a:pt x="77" y="38"/>
                  <a:pt x="77" y="42"/>
                </a:cubicBezTo>
                <a:cubicBezTo>
                  <a:pt x="77" y="48"/>
                  <a:pt x="75" y="55"/>
                  <a:pt x="71" y="61"/>
                </a:cubicBezTo>
                <a:cubicBezTo>
                  <a:pt x="67" y="66"/>
                  <a:pt x="62" y="70"/>
                  <a:pt x="55" y="72"/>
                </a:cubicBezTo>
                <a:cubicBezTo>
                  <a:pt x="53" y="73"/>
                  <a:pt x="50" y="73"/>
                  <a:pt x="48" y="73"/>
                </a:cubicBezTo>
                <a:cubicBezTo>
                  <a:pt x="48" y="73"/>
                  <a:pt x="48" y="73"/>
                  <a:pt x="47" y="73"/>
                </a:cubicBezTo>
                <a:moveTo>
                  <a:pt x="40" y="0"/>
                </a:moveTo>
                <a:cubicBezTo>
                  <a:pt x="40" y="0"/>
                  <a:pt x="40" y="0"/>
                  <a:pt x="40" y="0"/>
                </a:cubicBezTo>
                <a:cubicBezTo>
                  <a:pt x="37" y="0"/>
                  <a:pt x="34" y="1"/>
                  <a:pt x="31" y="1"/>
                </a:cubicBezTo>
                <a:cubicBezTo>
                  <a:pt x="28" y="2"/>
                  <a:pt x="24" y="4"/>
                  <a:pt x="22" y="6"/>
                </a:cubicBezTo>
                <a:cubicBezTo>
                  <a:pt x="21" y="6"/>
                  <a:pt x="21" y="6"/>
                  <a:pt x="21" y="6"/>
                </a:cubicBezTo>
                <a:cubicBezTo>
                  <a:pt x="17" y="8"/>
                  <a:pt x="13" y="10"/>
                  <a:pt x="9" y="14"/>
                </a:cubicBezTo>
                <a:cubicBezTo>
                  <a:pt x="9" y="14"/>
                  <a:pt x="8" y="14"/>
                  <a:pt x="8" y="14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6"/>
                  <a:pt x="7" y="16"/>
                  <a:pt x="7" y="16"/>
                </a:cubicBezTo>
                <a:cubicBezTo>
                  <a:pt x="3" y="22"/>
                  <a:pt x="0" y="30"/>
                  <a:pt x="0" y="39"/>
                </a:cubicBezTo>
                <a:cubicBezTo>
                  <a:pt x="0" y="44"/>
                  <a:pt x="1" y="50"/>
                  <a:pt x="3" y="55"/>
                </a:cubicBezTo>
                <a:cubicBezTo>
                  <a:pt x="9" y="68"/>
                  <a:pt x="20" y="78"/>
                  <a:pt x="34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5" y="80"/>
                  <a:pt x="35" y="80"/>
                  <a:pt x="35" y="80"/>
                </a:cubicBezTo>
                <a:cubicBezTo>
                  <a:pt x="37" y="80"/>
                  <a:pt x="39" y="80"/>
                  <a:pt x="41" y="80"/>
                </a:cubicBezTo>
                <a:cubicBezTo>
                  <a:pt x="41" y="80"/>
                  <a:pt x="41" y="80"/>
                  <a:pt x="41" y="80"/>
                </a:cubicBezTo>
                <a:cubicBezTo>
                  <a:pt x="42" y="80"/>
                  <a:pt x="44" y="80"/>
                  <a:pt x="45" y="80"/>
                </a:cubicBezTo>
                <a:cubicBezTo>
                  <a:pt x="46" y="80"/>
                  <a:pt x="46" y="80"/>
                  <a:pt x="46" y="80"/>
                </a:cubicBezTo>
                <a:cubicBezTo>
                  <a:pt x="46" y="80"/>
                  <a:pt x="46" y="80"/>
                  <a:pt x="46" y="80"/>
                </a:cubicBezTo>
                <a:cubicBezTo>
                  <a:pt x="47" y="80"/>
                  <a:pt x="47" y="80"/>
                  <a:pt x="47" y="80"/>
                </a:cubicBezTo>
                <a:cubicBezTo>
                  <a:pt x="47" y="80"/>
                  <a:pt x="47" y="80"/>
                  <a:pt x="47" y="80"/>
                </a:cubicBezTo>
                <a:cubicBezTo>
                  <a:pt x="48" y="80"/>
                  <a:pt x="48" y="80"/>
                  <a:pt x="48" y="80"/>
                </a:cubicBezTo>
                <a:cubicBezTo>
                  <a:pt x="52" y="78"/>
                  <a:pt x="58" y="75"/>
                  <a:pt x="62" y="73"/>
                </a:cubicBezTo>
                <a:cubicBezTo>
                  <a:pt x="63" y="72"/>
                  <a:pt x="63" y="72"/>
                  <a:pt x="63" y="72"/>
                </a:cubicBezTo>
                <a:cubicBezTo>
                  <a:pt x="67" y="70"/>
                  <a:pt x="71" y="66"/>
                  <a:pt x="74" y="62"/>
                </a:cubicBezTo>
                <a:cubicBezTo>
                  <a:pt x="78" y="56"/>
                  <a:pt x="80" y="49"/>
                  <a:pt x="80" y="42"/>
                </a:cubicBezTo>
                <a:cubicBezTo>
                  <a:pt x="80" y="37"/>
                  <a:pt x="79" y="33"/>
                  <a:pt x="78" y="29"/>
                </a:cubicBezTo>
                <a:cubicBezTo>
                  <a:pt x="75" y="21"/>
                  <a:pt x="70" y="14"/>
                  <a:pt x="63" y="9"/>
                </a:cubicBezTo>
                <a:cubicBezTo>
                  <a:pt x="57" y="4"/>
                  <a:pt x="49" y="0"/>
                  <a:pt x="40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8" name="CustomShape 44"/>
          <p:cNvSpPr/>
          <p:nvPr/>
        </p:nvSpPr>
        <p:spPr>
          <a:xfrm>
            <a:off x="2044800" y="3211560"/>
            <a:ext cx="59400" cy="62640"/>
          </a:xfrm>
          <a:custGeom>
            <a:avLst/>
            <a:gdLst/>
            <a:ahLst/>
            <a:rect l="l" t="t" r="r" b="b"/>
            <a:pathLst>
              <a:path w="59" h="62">
                <a:moveTo>
                  <a:pt x="55" y="38"/>
                </a:move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8"/>
                  <a:pt x="55" y="38"/>
                  <a:pt x="55" y="38"/>
                </a:cubicBezTo>
                <a:moveTo>
                  <a:pt x="55" y="35"/>
                </a:moveTo>
                <a:cubicBezTo>
                  <a:pt x="55" y="34"/>
                  <a:pt x="55" y="33"/>
                  <a:pt x="55" y="32"/>
                </a:cubicBezTo>
                <a:cubicBezTo>
                  <a:pt x="55" y="31"/>
                  <a:pt x="55" y="31"/>
                  <a:pt x="55" y="31"/>
                </a:cubicBezTo>
                <a:cubicBezTo>
                  <a:pt x="55" y="32"/>
                  <a:pt x="55" y="33"/>
                  <a:pt x="55" y="34"/>
                </a:cubicBezTo>
                <a:cubicBezTo>
                  <a:pt x="55" y="34"/>
                  <a:pt x="55" y="34"/>
                  <a:pt x="55" y="34"/>
                </a:cubicBezTo>
                <a:cubicBezTo>
                  <a:pt x="55" y="35"/>
                  <a:pt x="55" y="35"/>
                  <a:pt x="55" y="35"/>
                </a:cubicBezTo>
                <a:moveTo>
                  <a:pt x="54" y="30"/>
                </a:moveTo>
                <a:cubicBezTo>
                  <a:pt x="54" y="29"/>
                  <a:pt x="54" y="28"/>
                  <a:pt x="53" y="27"/>
                </a:cubicBezTo>
                <a:cubicBezTo>
                  <a:pt x="54" y="26"/>
                  <a:pt x="54" y="26"/>
                  <a:pt x="54" y="26"/>
                </a:cubicBezTo>
                <a:cubicBezTo>
                  <a:pt x="54" y="27"/>
                  <a:pt x="55" y="28"/>
                  <a:pt x="55" y="29"/>
                </a:cubicBezTo>
                <a:cubicBezTo>
                  <a:pt x="54" y="29"/>
                  <a:pt x="54" y="29"/>
                  <a:pt x="54" y="29"/>
                </a:cubicBezTo>
                <a:cubicBezTo>
                  <a:pt x="54" y="30"/>
                  <a:pt x="54" y="30"/>
                  <a:pt x="54" y="30"/>
                </a:cubicBezTo>
                <a:moveTo>
                  <a:pt x="55" y="25"/>
                </a:moveTo>
                <a:cubicBezTo>
                  <a:pt x="55" y="24"/>
                  <a:pt x="55" y="24"/>
                  <a:pt x="55" y="24"/>
                </a:cubicBezTo>
                <a:cubicBezTo>
                  <a:pt x="55" y="25"/>
                  <a:pt x="55" y="25"/>
                  <a:pt x="55" y="25"/>
                </a:cubicBezTo>
                <a:moveTo>
                  <a:pt x="53" y="25"/>
                </a:moveTo>
                <a:cubicBezTo>
                  <a:pt x="52" y="24"/>
                  <a:pt x="52" y="23"/>
                  <a:pt x="51" y="22"/>
                </a:cubicBezTo>
                <a:cubicBezTo>
                  <a:pt x="52" y="21"/>
                  <a:pt x="52" y="21"/>
                  <a:pt x="52" y="21"/>
                </a:cubicBezTo>
                <a:cubicBezTo>
                  <a:pt x="52" y="22"/>
                  <a:pt x="53" y="23"/>
                  <a:pt x="53" y="24"/>
                </a:cubicBezTo>
                <a:cubicBezTo>
                  <a:pt x="53" y="25"/>
                  <a:pt x="53" y="25"/>
                  <a:pt x="53" y="25"/>
                </a:cubicBezTo>
                <a:moveTo>
                  <a:pt x="50" y="20"/>
                </a:moveTo>
                <a:cubicBezTo>
                  <a:pt x="49" y="19"/>
                  <a:pt x="49" y="18"/>
                  <a:pt x="48" y="17"/>
                </a:cubicBezTo>
                <a:cubicBezTo>
                  <a:pt x="49" y="16"/>
                  <a:pt x="49" y="16"/>
                  <a:pt x="49" y="16"/>
                </a:cubicBezTo>
                <a:cubicBezTo>
                  <a:pt x="50" y="17"/>
                  <a:pt x="50" y="18"/>
                  <a:pt x="51" y="20"/>
                </a:cubicBezTo>
                <a:cubicBezTo>
                  <a:pt x="50" y="20"/>
                  <a:pt x="50" y="20"/>
                  <a:pt x="50" y="20"/>
                </a:cubicBezTo>
                <a:moveTo>
                  <a:pt x="47" y="16"/>
                </a:moveTo>
                <a:cubicBezTo>
                  <a:pt x="46" y="14"/>
                  <a:pt x="45" y="13"/>
                  <a:pt x="44" y="12"/>
                </a:cubicBezTo>
                <a:cubicBezTo>
                  <a:pt x="45" y="12"/>
                  <a:pt x="45" y="12"/>
                  <a:pt x="45" y="12"/>
                </a:cubicBezTo>
                <a:cubicBezTo>
                  <a:pt x="46" y="13"/>
                  <a:pt x="47" y="14"/>
                  <a:pt x="48" y="15"/>
                </a:cubicBezTo>
                <a:cubicBezTo>
                  <a:pt x="47" y="16"/>
                  <a:pt x="47" y="16"/>
                  <a:pt x="47" y="16"/>
                </a:cubicBezTo>
                <a:moveTo>
                  <a:pt x="43" y="11"/>
                </a:moveTo>
                <a:cubicBezTo>
                  <a:pt x="42" y="11"/>
                  <a:pt x="42" y="10"/>
                  <a:pt x="41" y="10"/>
                </a:cubicBezTo>
                <a:cubicBezTo>
                  <a:pt x="40" y="9"/>
                  <a:pt x="40" y="9"/>
                  <a:pt x="40" y="9"/>
                </a:cubicBezTo>
                <a:cubicBezTo>
                  <a:pt x="41" y="8"/>
                  <a:pt x="41" y="8"/>
                  <a:pt x="41" y="8"/>
                </a:cubicBezTo>
                <a:cubicBezTo>
                  <a:pt x="41" y="9"/>
                  <a:pt x="42" y="9"/>
                  <a:pt x="43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3" y="11"/>
                  <a:pt x="43" y="11"/>
                  <a:pt x="43" y="11"/>
                </a:cubicBezTo>
                <a:moveTo>
                  <a:pt x="32" y="59"/>
                </a:moveTo>
                <a:cubicBezTo>
                  <a:pt x="21" y="59"/>
                  <a:pt x="9" y="51"/>
                  <a:pt x="5" y="41"/>
                </a:cubicBezTo>
                <a:cubicBezTo>
                  <a:pt x="4" y="37"/>
                  <a:pt x="3" y="33"/>
                  <a:pt x="3" y="28"/>
                </a:cubicBezTo>
                <a:cubicBezTo>
                  <a:pt x="3" y="23"/>
                  <a:pt x="4" y="17"/>
                  <a:pt x="7" y="13"/>
                </a:cubicBezTo>
                <a:cubicBezTo>
                  <a:pt x="8" y="11"/>
                  <a:pt x="10" y="10"/>
                  <a:pt x="11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3" y="8"/>
                  <a:pt x="14" y="7"/>
                  <a:pt x="16" y="7"/>
                </a:cubicBezTo>
                <a:cubicBezTo>
                  <a:pt x="18" y="6"/>
                  <a:pt x="20" y="6"/>
                  <a:pt x="22" y="6"/>
                </a:cubicBezTo>
                <a:cubicBezTo>
                  <a:pt x="28" y="6"/>
                  <a:pt x="34" y="8"/>
                  <a:pt x="39" y="12"/>
                </a:cubicBezTo>
                <a:cubicBezTo>
                  <a:pt x="40" y="13"/>
                  <a:pt x="40" y="13"/>
                  <a:pt x="40" y="13"/>
                </a:cubicBezTo>
                <a:cubicBezTo>
                  <a:pt x="40" y="14"/>
                  <a:pt x="40" y="14"/>
                  <a:pt x="40" y="14"/>
                </a:cubicBezTo>
                <a:cubicBezTo>
                  <a:pt x="41" y="14"/>
                  <a:pt x="41" y="14"/>
                  <a:pt x="41" y="14"/>
                </a:cubicBezTo>
                <a:cubicBezTo>
                  <a:pt x="45" y="18"/>
                  <a:pt x="48" y="22"/>
                  <a:pt x="50" y="28"/>
                </a:cubicBezTo>
                <a:cubicBezTo>
                  <a:pt x="51" y="30"/>
                  <a:pt x="52" y="33"/>
                  <a:pt x="52" y="36"/>
                </a:cubicBezTo>
                <a:cubicBezTo>
                  <a:pt x="52" y="44"/>
                  <a:pt x="49" y="51"/>
                  <a:pt x="44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7"/>
                  <a:pt x="40" y="58"/>
                  <a:pt x="38" y="58"/>
                </a:cubicBezTo>
                <a:cubicBezTo>
                  <a:pt x="36" y="59"/>
                  <a:pt x="34" y="59"/>
                  <a:pt x="32" y="59"/>
                </a:cubicBezTo>
                <a:cubicBezTo>
                  <a:pt x="32" y="59"/>
                  <a:pt x="32" y="59"/>
                  <a:pt x="32" y="59"/>
                </a:cubicBezTo>
                <a:moveTo>
                  <a:pt x="39" y="8"/>
                </a:moveTo>
                <a:cubicBezTo>
                  <a:pt x="38" y="7"/>
                  <a:pt x="37" y="7"/>
                  <a:pt x="36" y="6"/>
                </a:cubicBezTo>
                <a:cubicBezTo>
                  <a:pt x="36" y="6"/>
                  <a:pt x="36" y="6"/>
                  <a:pt x="36" y="6"/>
                </a:cubicBezTo>
                <a:cubicBezTo>
                  <a:pt x="37" y="6"/>
                  <a:pt x="38" y="7"/>
                  <a:pt x="39" y="7"/>
                </a:cubicBezTo>
                <a:cubicBezTo>
                  <a:pt x="39" y="8"/>
                  <a:pt x="39" y="8"/>
                  <a:pt x="39" y="8"/>
                </a:cubicBezTo>
                <a:moveTo>
                  <a:pt x="34" y="5"/>
                </a:moveTo>
                <a:cubicBezTo>
                  <a:pt x="33" y="5"/>
                  <a:pt x="33" y="5"/>
                  <a:pt x="32" y="4"/>
                </a:cubicBezTo>
                <a:cubicBezTo>
                  <a:pt x="32" y="4"/>
                  <a:pt x="32" y="4"/>
                  <a:pt x="32" y="4"/>
                </a:cubicBezTo>
                <a:cubicBezTo>
                  <a:pt x="33" y="5"/>
                  <a:pt x="34" y="5"/>
                  <a:pt x="34" y="5"/>
                </a:cubicBezTo>
                <a:cubicBezTo>
                  <a:pt x="34" y="5"/>
                  <a:pt x="34" y="5"/>
                  <a:pt x="34" y="5"/>
                </a:cubicBezTo>
                <a:moveTo>
                  <a:pt x="30" y="4"/>
                </a:moveTo>
                <a:cubicBezTo>
                  <a:pt x="30" y="4"/>
                  <a:pt x="30" y="4"/>
                  <a:pt x="30" y="4"/>
                </a:cubicBezTo>
                <a:cubicBezTo>
                  <a:pt x="30" y="4"/>
                  <a:pt x="30" y="4"/>
                  <a:pt x="30" y="4"/>
                </a:cubicBezTo>
                <a:cubicBezTo>
                  <a:pt x="30" y="4"/>
                  <a:pt x="30" y="4"/>
                  <a:pt x="30" y="4"/>
                </a:cubicBezTo>
                <a:moveTo>
                  <a:pt x="26" y="0"/>
                </a:moveTo>
                <a:cubicBezTo>
                  <a:pt x="26" y="0"/>
                  <a:pt x="26" y="0"/>
                  <a:pt x="26" y="0"/>
                </a:cubicBezTo>
                <a:cubicBezTo>
                  <a:pt x="23" y="0"/>
                  <a:pt x="21" y="0"/>
                  <a:pt x="19" y="1"/>
                </a:cubicBezTo>
                <a:cubicBezTo>
                  <a:pt x="12" y="2"/>
                  <a:pt x="7" y="6"/>
                  <a:pt x="4" y="11"/>
                </a:cubicBezTo>
                <a:cubicBezTo>
                  <a:pt x="1" y="16"/>
                  <a:pt x="0" y="22"/>
                  <a:pt x="0" y="28"/>
                </a:cubicBezTo>
                <a:cubicBezTo>
                  <a:pt x="0" y="33"/>
                  <a:pt x="1" y="38"/>
                  <a:pt x="2" y="42"/>
                </a:cubicBezTo>
                <a:cubicBezTo>
                  <a:pt x="7" y="54"/>
                  <a:pt x="19" y="62"/>
                  <a:pt x="32" y="62"/>
                </a:cubicBezTo>
                <a:cubicBezTo>
                  <a:pt x="34" y="62"/>
                  <a:pt x="37" y="62"/>
                  <a:pt x="39" y="62"/>
                </a:cubicBezTo>
                <a:cubicBezTo>
                  <a:pt x="45" y="60"/>
                  <a:pt x="50" y="56"/>
                  <a:pt x="53" y="51"/>
                </a:cubicBezTo>
                <a:cubicBezTo>
                  <a:pt x="57" y="46"/>
                  <a:pt x="59" y="40"/>
                  <a:pt x="59" y="34"/>
                </a:cubicBezTo>
                <a:cubicBezTo>
                  <a:pt x="59" y="31"/>
                  <a:pt x="58" y="27"/>
                  <a:pt x="57" y="24"/>
                </a:cubicBezTo>
                <a:cubicBezTo>
                  <a:pt x="54" y="17"/>
                  <a:pt x="50" y="11"/>
                  <a:pt x="45" y="7"/>
                </a:cubicBezTo>
                <a:cubicBezTo>
                  <a:pt x="39" y="3"/>
                  <a:pt x="33" y="0"/>
                  <a:pt x="26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9" name="CustomShape 45"/>
          <p:cNvSpPr/>
          <p:nvPr/>
        </p:nvSpPr>
        <p:spPr>
          <a:xfrm>
            <a:off x="2055960" y="3222720"/>
            <a:ext cx="33120" cy="43560"/>
          </a:xfrm>
          <a:custGeom>
            <a:avLst/>
            <a:gdLst/>
            <a:ahLst/>
            <a:rect l="l" t="t" r="r" b="b"/>
            <a:pathLst>
              <a:path w="33" h="43">
                <a:moveTo>
                  <a:pt x="12" y="23"/>
                </a:moveTo>
                <a:cubicBezTo>
                  <a:pt x="11" y="23"/>
                  <a:pt x="9" y="22"/>
                  <a:pt x="7" y="21"/>
                </a:cubicBezTo>
                <a:cubicBezTo>
                  <a:pt x="6" y="21"/>
                  <a:pt x="5" y="20"/>
                  <a:pt x="4" y="19"/>
                </a:cubicBezTo>
                <a:cubicBezTo>
                  <a:pt x="4" y="18"/>
                  <a:pt x="3" y="17"/>
                  <a:pt x="3" y="15"/>
                </a:cubicBezTo>
                <a:cubicBezTo>
                  <a:pt x="3" y="14"/>
                  <a:pt x="3" y="14"/>
                  <a:pt x="3" y="14"/>
                </a:cubicBezTo>
                <a:cubicBezTo>
                  <a:pt x="4" y="13"/>
                  <a:pt x="4" y="12"/>
                  <a:pt x="4" y="12"/>
                </a:cubicBezTo>
                <a:cubicBezTo>
                  <a:pt x="5" y="11"/>
                  <a:pt x="5" y="10"/>
                  <a:pt x="6" y="10"/>
                </a:cubicBezTo>
                <a:cubicBezTo>
                  <a:pt x="7" y="10"/>
                  <a:pt x="7" y="10"/>
                  <a:pt x="7" y="9"/>
                </a:cubicBezTo>
                <a:cubicBezTo>
                  <a:pt x="7" y="9"/>
                  <a:pt x="7" y="8"/>
                  <a:pt x="7" y="8"/>
                </a:cubicBezTo>
                <a:cubicBezTo>
                  <a:pt x="7" y="7"/>
                  <a:pt x="6" y="6"/>
                  <a:pt x="6" y="5"/>
                </a:cubicBezTo>
                <a:cubicBezTo>
                  <a:pt x="6" y="4"/>
                  <a:pt x="6" y="4"/>
                  <a:pt x="6" y="4"/>
                </a:cubicBezTo>
                <a:cubicBezTo>
                  <a:pt x="6" y="4"/>
                  <a:pt x="6" y="4"/>
                  <a:pt x="6" y="4"/>
                </a:cubicBezTo>
                <a:cubicBezTo>
                  <a:pt x="7" y="4"/>
                  <a:pt x="7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7" y="3"/>
                  <a:pt x="8" y="4"/>
                  <a:pt x="8" y="4"/>
                </a:cubicBezTo>
                <a:cubicBezTo>
                  <a:pt x="8" y="5"/>
                  <a:pt x="8" y="5"/>
                  <a:pt x="8" y="5"/>
                </a:cubicBezTo>
                <a:cubicBezTo>
                  <a:pt x="9" y="6"/>
                  <a:pt x="9" y="7"/>
                  <a:pt x="10" y="7"/>
                </a:cubicBezTo>
                <a:cubicBezTo>
                  <a:pt x="10" y="7"/>
                  <a:pt x="10" y="8"/>
                  <a:pt x="11" y="8"/>
                </a:cubicBezTo>
                <a:cubicBezTo>
                  <a:pt x="11" y="8"/>
                  <a:pt x="11" y="8"/>
                  <a:pt x="11" y="7"/>
                </a:cubicBezTo>
                <a:cubicBezTo>
                  <a:pt x="12" y="7"/>
                  <a:pt x="14" y="7"/>
                  <a:pt x="15" y="7"/>
                </a:cubicBezTo>
                <a:cubicBezTo>
                  <a:pt x="15" y="7"/>
                  <a:pt x="15" y="7"/>
                  <a:pt x="15" y="7"/>
                </a:cubicBezTo>
                <a:cubicBezTo>
                  <a:pt x="17" y="7"/>
                  <a:pt x="19" y="7"/>
                  <a:pt x="20" y="9"/>
                </a:cubicBezTo>
                <a:cubicBezTo>
                  <a:pt x="20" y="9"/>
                  <a:pt x="19" y="10"/>
                  <a:pt x="18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7" y="9"/>
                  <a:pt x="16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3" y="9"/>
                  <a:pt x="11" y="10"/>
                  <a:pt x="10" y="11"/>
                </a:cubicBezTo>
                <a:cubicBezTo>
                  <a:pt x="9" y="12"/>
                  <a:pt x="8" y="12"/>
                  <a:pt x="8" y="13"/>
                </a:cubicBezTo>
                <a:cubicBezTo>
                  <a:pt x="7" y="14"/>
                  <a:pt x="6" y="15"/>
                  <a:pt x="6" y="16"/>
                </a:cubicBezTo>
                <a:cubicBezTo>
                  <a:pt x="6" y="16"/>
                  <a:pt x="7" y="17"/>
                  <a:pt x="7" y="17"/>
                </a:cubicBezTo>
                <a:cubicBezTo>
                  <a:pt x="7" y="19"/>
                  <a:pt x="8" y="20"/>
                  <a:pt x="9" y="20"/>
                </a:cubicBezTo>
                <a:cubicBezTo>
                  <a:pt x="10" y="20"/>
                  <a:pt x="12" y="20"/>
                  <a:pt x="13" y="20"/>
                </a:cubicBezTo>
                <a:cubicBezTo>
                  <a:pt x="13" y="20"/>
                  <a:pt x="13" y="20"/>
                  <a:pt x="13" y="20"/>
                </a:cubicBezTo>
                <a:cubicBezTo>
                  <a:pt x="13" y="20"/>
                  <a:pt x="13" y="20"/>
                  <a:pt x="13" y="20"/>
                </a:cubicBezTo>
                <a:cubicBezTo>
                  <a:pt x="15" y="20"/>
                  <a:pt x="18" y="20"/>
                  <a:pt x="21" y="20"/>
                </a:cubicBezTo>
                <a:cubicBezTo>
                  <a:pt x="21" y="20"/>
                  <a:pt x="21" y="20"/>
                  <a:pt x="21" y="20"/>
                </a:cubicBezTo>
                <a:cubicBezTo>
                  <a:pt x="23" y="20"/>
                  <a:pt x="25" y="20"/>
                  <a:pt x="27" y="21"/>
                </a:cubicBezTo>
                <a:cubicBezTo>
                  <a:pt x="27" y="21"/>
                  <a:pt x="27" y="21"/>
                  <a:pt x="27" y="21"/>
                </a:cubicBezTo>
                <a:cubicBezTo>
                  <a:pt x="29" y="22"/>
                  <a:pt x="30" y="25"/>
                  <a:pt x="30" y="27"/>
                </a:cubicBezTo>
                <a:cubicBezTo>
                  <a:pt x="30" y="27"/>
                  <a:pt x="30" y="27"/>
                  <a:pt x="30" y="27"/>
                </a:cubicBezTo>
                <a:cubicBezTo>
                  <a:pt x="30" y="28"/>
                  <a:pt x="29" y="29"/>
                  <a:pt x="28" y="31"/>
                </a:cubicBezTo>
                <a:cubicBezTo>
                  <a:pt x="28" y="31"/>
                  <a:pt x="28" y="32"/>
                  <a:pt x="27" y="32"/>
                </a:cubicBezTo>
                <a:cubicBezTo>
                  <a:pt x="27" y="33"/>
                  <a:pt x="27" y="33"/>
                  <a:pt x="27" y="33"/>
                </a:cubicBezTo>
                <a:cubicBezTo>
                  <a:pt x="27" y="33"/>
                  <a:pt x="27" y="33"/>
                  <a:pt x="27" y="33"/>
                </a:cubicBezTo>
                <a:cubicBezTo>
                  <a:pt x="26" y="34"/>
                  <a:pt x="26" y="35"/>
                  <a:pt x="27" y="35"/>
                </a:cubicBezTo>
                <a:cubicBezTo>
                  <a:pt x="27" y="35"/>
                  <a:pt x="27" y="36"/>
                  <a:pt x="27" y="36"/>
                </a:cubicBezTo>
                <a:cubicBezTo>
                  <a:pt x="28" y="36"/>
                  <a:pt x="28" y="37"/>
                  <a:pt x="29" y="38"/>
                </a:cubicBezTo>
                <a:cubicBezTo>
                  <a:pt x="29" y="39"/>
                  <a:pt x="29" y="39"/>
                  <a:pt x="29" y="39"/>
                </a:cubicBezTo>
                <a:cubicBezTo>
                  <a:pt x="29" y="39"/>
                  <a:pt x="29" y="39"/>
                  <a:pt x="29" y="39"/>
                </a:cubicBezTo>
                <a:cubicBezTo>
                  <a:pt x="29" y="39"/>
                  <a:pt x="28" y="39"/>
                  <a:pt x="28" y="39"/>
                </a:cubicBezTo>
                <a:cubicBezTo>
                  <a:pt x="27" y="38"/>
                  <a:pt x="27" y="38"/>
                  <a:pt x="26" y="37"/>
                </a:cubicBezTo>
                <a:cubicBezTo>
                  <a:pt x="26" y="36"/>
                  <a:pt x="26" y="36"/>
                  <a:pt x="26" y="36"/>
                </a:cubicBezTo>
                <a:cubicBezTo>
                  <a:pt x="25" y="36"/>
                  <a:pt x="25" y="35"/>
                  <a:pt x="24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3" y="35"/>
                  <a:pt x="22" y="36"/>
                  <a:pt x="22" y="36"/>
                </a:cubicBezTo>
                <a:cubicBezTo>
                  <a:pt x="21" y="36"/>
                  <a:pt x="20" y="36"/>
                  <a:pt x="20" y="36"/>
                </a:cubicBezTo>
                <a:cubicBezTo>
                  <a:pt x="20" y="36"/>
                  <a:pt x="20" y="36"/>
                  <a:pt x="19" y="36"/>
                </a:cubicBezTo>
                <a:cubicBezTo>
                  <a:pt x="17" y="36"/>
                  <a:pt x="15" y="35"/>
                  <a:pt x="14" y="34"/>
                </a:cubicBezTo>
                <a:cubicBezTo>
                  <a:pt x="15" y="33"/>
                  <a:pt x="15" y="33"/>
                  <a:pt x="16" y="33"/>
                </a:cubicBezTo>
                <a:cubicBezTo>
                  <a:pt x="17" y="33"/>
                  <a:pt x="18" y="33"/>
                  <a:pt x="20" y="33"/>
                </a:cubicBezTo>
                <a:cubicBezTo>
                  <a:pt x="21" y="33"/>
                  <a:pt x="23" y="33"/>
                  <a:pt x="24" y="32"/>
                </a:cubicBezTo>
                <a:cubicBezTo>
                  <a:pt x="26" y="31"/>
                  <a:pt x="27" y="29"/>
                  <a:pt x="27" y="27"/>
                </a:cubicBezTo>
                <a:cubicBezTo>
                  <a:pt x="27" y="25"/>
                  <a:pt x="27" y="24"/>
                  <a:pt x="26" y="23"/>
                </a:cubicBezTo>
                <a:cubicBezTo>
                  <a:pt x="24" y="22"/>
                  <a:pt x="23" y="22"/>
                  <a:pt x="21" y="22"/>
                </a:cubicBezTo>
                <a:cubicBezTo>
                  <a:pt x="21" y="22"/>
                  <a:pt x="20" y="22"/>
                  <a:pt x="19" y="22"/>
                </a:cubicBezTo>
                <a:cubicBezTo>
                  <a:pt x="19" y="22"/>
                  <a:pt x="19" y="22"/>
                  <a:pt x="19" y="22"/>
                </a:cubicBezTo>
                <a:cubicBezTo>
                  <a:pt x="17" y="22"/>
                  <a:pt x="15" y="22"/>
                  <a:pt x="12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23"/>
                  <a:pt x="12" y="23"/>
                  <a:pt x="12" y="23"/>
                </a:cubicBezTo>
                <a:moveTo>
                  <a:pt x="7" y="0"/>
                </a:moveTo>
                <a:cubicBezTo>
                  <a:pt x="6" y="0"/>
                  <a:pt x="5" y="1"/>
                  <a:pt x="4" y="1"/>
                </a:cubicBezTo>
                <a:cubicBezTo>
                  <a:pt x="3" y="2"/>
                  <a:pt x="3" y="2"/>
                  <a:pt x="3" y="2"/>
                </a:cubicBezTo>
                <a:cubicBezTo>
                  <a:pt x="3" y="2"/>
                  <a:pt x="3" y="2"/>
                  <a:pt x="3" y="2"/>
                </a:cubicBezTo>
                <a:cubicBezTo>
                  <a:pt x="3" y="2"/>
                  <a:pt x="3" y="2"/>
                  <a:pt x="3" y="2"/>
                </a:cubicBezTo>
                <a:cubicBezTo>
                  <a:pt x="3" y="2"/>
                  <a:pt x="2" y="3"/>
                  <a:pt x="2" y="3"/>
                </a:cubicBezTo>
                <a:cubicBezTo>
                  <a:pt x="2" y="4"/>
                  <a:pt x="2" y="4"/>
                  <a:pt x="2" y="5"/>
                </a:cubicBezTo>
                <a:cubicBezTo>
                  <a:pt x="2" y="5"/>
                  <a:pt x="2" y="5"/>
                  <a:pt x="3" y="6"/>
                </a:cubicBezTo>
                <a:cubicBezTo>
                  <a:pt x="3" y="7"/>
                  <a:pt x="3" y="7"/>
                  <a:pt x="3" y="8"/>
                </a:cubicBezTo>
                <a:cubicBezTo>
                  <a:pt x="3" y="9"/>
                  <a:pt x="2" y="9"/>
                  <a:pt x="2" y="10"/>
                </a:cubicBezTo>
                <a:cubicBezTo>
                  <a:pt x="1" y="11"/>
                  <a:pt x="0" y="13"/>
                  <a:pt x="0" y="14"/>
                </a:cubicBezTo>
                <a:cubicBezTo>
                  <a:pt x="0" y="14"/>
                  <a:pt x="0" y="15"/>
                  <a:pt x="0" y="15"/>
                </a:cubicBezTo>
                <a:cubicBezTo>
                  <a:pt x="0" y="18"/>
                  <a:pt x="1" y="19"/>
                  <a:pt x="2" y="21"/>
                </a:cubicBezTo>
                <a:cubicBezTo>
                  <a:pt x="3" y="23"/>
                  <a:pt x="5" y="24"/>
                  <a:pt x="7" y="25"/>
                </a:cubicBezTo>
                <a:cubicBezTo>
                  <a:pt x="9" y="26"/>
                  <a:pt x="11" y="26"/>
                  <a:pt x="12" y="26"/>
                </a:cubicBezTo>
                <a:cubicBezTo>
                  <a:pt x="13" y="26"/>
                  <a:pt x="13" y="26"/>
                  <a:pt x="13" y="26"/>
                </a:cubicBezTo>
                <a:cubicBezTo>
                  <a:pt x="13" y="26"/>
                  <a:pt x="13" y="26"/>
                  <a:pt x="13" y="26"/>
                </a:cubicBezTo>
                <a:cubicBezTo>
                  <a:pt x="15" y="26"/>
                  <a:pt x="17" y="25"/>
                  <a:pt x="20" y="25"/>
                </a:cubicBezTo>
                <a:cubicBezTo>
                  <a:pt x="20" y="25"/>
                  <a:pt x="21" y="25"/>
                  <a:pt x="21" y="25"/>
                </a:cubicBezTo>
                <a:cubicBezTo>
                  <a:pt x="21" y="25"/>
                  <a:pt x="21" y="25"/>
                  <a:pt x="21" y="25"/>
                </a:cubicBezTo>
                <a:cubicBezTo>
                  <a:pt x="22" y="25"/>
                  <a:pt x="23" y="25"/>
                  <a:pt x="23" y="26"/>
                </a:cubicBezTo>
                <a:cubicBezTo>
                  <a:pt x="24" y="26"/>
                  <a:pt x="24" y="26"/>
                  <a:pt x="24" y="27"/>
                </a:cubicBezTo>
                <a:cubicBezTo>
                  <a:pt x="24" y="28"/>
                  <a:pt x="23" y="29"/>
                  <a:pt x="22" y="29"/>
                </a:cubicBezTo>
                <a:cubicBezTo>
                  <a:pt x="22" y="30"/>
                  <a:pt x="21" y="30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19" y="30"/>
                  <a:pt x="18" y="30"/>
                  <a:pt x="17" y="29"/>
                </a:cubicBezTo>
                <a:cubicBezTo>
                  <a:pt x="17" y="29"/>
                  <a:pt x="16" y="29"/>
                  <a:pt x="16" y="29"/>
                </a:cubicBezTo>
                <a:cubicBezTo>
                  <a:pt x="16" y="29"/>
                  <a:pt x="15" y="29"/>
                  <a:pt x="15" y="29"/>
                </a:cubicBezTo>
                <a:cubicBezTo>
                  <a:pt x="14" y="30"/>
                  <a:pt x="12" y="31"/>
                  <a:pt x="11" y="32"/>
                </a:cubicBezTo>
                <a:cubicBezTo>
                  <a:pt x="10" y="33"/>
                  <a:pt x="10" y="33"/>
                  <a:pt x="10" y="34"/>
                </a:cubicBezTo>
                <a:cubicBezTo>
                  <a:pt x="12" y="38"/>
                  <a:pt x="16" y="39"/>
                  <a:pt x="20" y="39"/>
                </a:cubicBezTo>
                <a:cubicBezTo>
                  <a:pt x="21" y="39"/>
                  <a:pt x="22" y="39"/>
                  <a:pt x="23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4" y="40"/>
                  <a:pt x="25" y="41"/>
                  <a:pt x="26" y="42"/>
                </a:cubicBezTo>
                <a:cubicBezTo>
                  <a:pt x="26" y="42"/>
                  <a:pt x="26" y="42"/>
                  <a:pt x="26" y="42"/>
                </a:cubicBezTo>
                <a:cubicBezTo>
                  <a:pt x="26" y="42"/>
                  <a:pt x="26" y="42"/>
                  <a:pt x="26" y="42"/>
                </a:cubicBezTo>
                <a:cubicBezTo>
                  <a:pt x="27" y="43"/>
                  <a:pt x="27" y="43"/>
                  <a:pt x="28" y="43"/>
                </a:cubicBezTo>
                <a:cubicBezTo>
                  <a:pt x="28" y="43"/>
                  <a:pt x="28" y="43"/>
                  <a:pt x="28" y="43"/>
                </a:cubicBezTo>
                <a:cubicBezTo>
                  <a:pt x="29" y="43"/>
                  <a:pt x="29" y="43"/>
                  <a:pt x="29" y="43"/>
                </a:cubicBezTo>
                <a:cubicBezTo>
                  <a:pt x="29" y="43"/>
                  <a:pt x="29" y="43"/>
                  <a:pt x="29" y="43"/>
                </a:cubicBezTo>
                <a:cubicBezTo>
                  <a:pt x="29" y="42"/>
                  <a:pt x="30" y="42"/>
                  <a:pt x="30" y="42"/>
                </a:cubicBezTo>
                <a:cubicBezTo>
                  <a:pt x="31" y="42"/>
                  <a:pt x="32" y="41"/>
                  <a:pt x="32" y="41"/>
                </a:cubicBezTo>
                <a:cubicBezTo>
                  <a:pt x="33" y="41"/>
                  <a:pt x="33" y="40"/>
                  <a:pt x="33" y="40"/>
                </a:cubicBezTo>
                <a:cubicBezTo>
                  <a:pt x="33" y="40"/>
                  <a:pt x="33" y="40"/>
                  <a:pt x="33" y="40"/>
                </a:cubicBezTo>
                <a:cubicBezTo>
                  <a:pt x="33" y="39"/>
                  <a:pt x="33" y="39"/>
                  <a:pt x="33" y="38"/>
                </a:cubicBezTo>
                <a:cubicBezTo>
                  <a:pt x="32" y="37"/>
                  <a:pt x="31" y="36"/>
                  <a:pt x="31" y="35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1" y="33"/>
                  <a:pt x="31" y="33"/>
                </a:cubicBezTo>
                <a:cubicBezTo>
                  <a:pt x="32" y="31"/>
                  <a:pt x="33" y="29"/>
                  <a:pt x="33" y="27"/>
                </a:cubicBezTo>
                <a:cubicBezTo>
                  <a:pt x="33" y="27"/>
                  <a:pt x="33" y="27"/>
                  <a:pt x="33" y="27"/>
                </a:cubicBezTo>
                <a:cubicBezTo>
                  <a:pt x="33" y="23"/>
                  <a:pt x="31" y="20"/>
                  <a:pt x="28" y="18"/>
                </a:cubicBezTo>
                <a:cubicBezTo>
                  <a:pt x="26" y="17"/>
                  <a:pt x="23" y="17"/>
                  <a:pt x="21" y="17"/>
                </a:cubicBezTo>
                <a:cubicBezTo>
                  <a:pt x="18" y="17"/>
                  <a:pt x="15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17"/>
                  <a:pt x="13" y="17"/>
                  <a:pt x="12" y="17"/>
                </a:cubicBezTo>
                <a:cubicBezTo>
                  <a:pt x="12" y="17"/>
                  <a:pt x="11" y="17"/>
                  <a:pt x="11" y="17"/>
                </a:cubicBezTo>
                <a:cubicBezTo>
                  <a:pt x="10" y="17"/>
                  <a:pt x="10" y="16"/>
                  <a:pt x="10" y="16"/>
                </a:cubicBezTo>
                <a:cubicBezTo>
                  <a:pt x="10" y="16"/>
                  <a:pt x="10" y="16"/>
                  <a:pt x="10" y="16"/>
                </a:cubicBezTo>
                <a:cubicBezTo>
                  <a:pt x="10" y="16"/>
                  <a:pt x="10" y="16"/>
                  <a:pt x="10" y="15"/>
                </a:cubicBezTo>
                <a:cubicBezTo>
                  <a:pt x="11" y="15"/>
                  <a:pt x="11" y="14"/>
                  <a:pt x="12" y="14"/>
                </a:cubicBezTo>
                <a:cubicBezTo>
                  <a:pt x="13" y="13"/>
                  <a:pt x="14" y="12"/>
                  <a:pt x="15" y="12"/>
                </a:cubicBezTo>
                <a:cubicBezTo>
                  <a:pt x="15" y="12"/>
                  <a:pt x="15" y="12"/>
                  <a:pt x="15" y="12"/>
                </a:cubicBezTo>
                <a:cubicBezTo>
                  <a:pt x="16" y="12"/>
                  <a:pt x="16" y="13"/>
                  <a:pt x="16" y="13"/>
                </a:cubicBezTo>
                <a:cubicBezTo>
                  <a:pt x="16" y="13"/>
                  <a:pt x="16" y="13"/>
                  <a:pt x="16" y="13"/>
                </a:cubicBezTo>
                <a:cubicBezTo>
                  <a:pt x="17" y="13"/>
                  <a:pt x="17" y="13"/>
                  <a:pt x="17" y="13"/>
                </a:cubicBezTo>
                <a:cubicBezTo>
                  <a:pt x="17" y="13"/>
                  <a:pt x="18" y="14"/>
                  <a:pt x="18" y="14"/>
                </a:cubicBezTo>
                <a:cubicBezTo>
                  <a:pt x="18" y="14"/>
                  <a:pt x="18" y="14"/>
                  <a:pt x="18" y="13"/>
                </a:cubicBezTo>
                <a:cubicBezTo>
                  <a:pt x="19" y="13"/>
                  <a:pt x="19" y="13"/>
                  <a:pt x="19" y="13"/>
                </a:cubicBezTo>
                <a:cubicBezTo>
                  <a:pt x="20" y="13"/>
                  <a:pt x="20" y="13"/>
                  <a:pt x="20" y="13"/>
                </a:cubicBezTo>
                <a:cubicBezTo>
                  <a:pt x="21" y="12"/>
                  <a:pt x="23" y="11"/>
                  <a:pt x="24" y="9"/>
                </a:cubicBezTo>
                <a:cubicBezTo>
                  <a:pt x="24" y="9"/>
                  <a:pt x="24" y="8"/>
                  <a:pt x="24" y="7"/>
                </a:cubicBezTo>
                <a:cubicBezTo>
                  <a:pt x="22" y="5"/>
                  <a:pt x="18" y="3"/>
                  <a:pt x="15" y="3"/>
                </a:cubicBezTo>
                <a:cubicBezTo>
                  <a:pt x="14" y="3"/>
                  <a:pt x="13" y="4"/>
                  <a:pt x="11" y="4"/>
                </a:cubicBezTo>
                <a:cubicBezTo>
                  <a:pt x="11" y="4"/>
                  <a:pt x="11" y="3"/>
                  <a:pt x="11" y="3"/>
                </a:cubicBezTo>
                <a:cubicBezTo>
                  <a:pt x="10" y="2"/>
                  <a:pt x="10" y="2"/>
                  <a:pt x="10" y="1"/>
                </a:cubicBezTo>
                <a:cubicBezTo>
                  <a:pt x="9" y="1"/>
                  <a:pt x="8" y="0"/>
                  <a:pt x="8" y="0"/>
                </a:cubicBezTo>
                <a:cubicBezTo>
                  <a:pt x="8" y="0"/>
                  <a:pt x="8" y="0"/>
                  <a:pt x="8" y="0"/>
                </a:cubicBezTo>
                <a:cubicBezTo>
                  <a:pt x="7" y="0"/>
                  <a:pt x="7" y="0"/>
                  <a:pt x="7" y="0"/>
                </a:cubicBezTo>
                <a:cubicBezTo>
                  <a:pt x="8" y="0"/>
                  <a:pt x="8" y="0"/>
                  <a:pt x="8" y="0"/>
                </a:cubicBezTo>
                <a:cubicBezTo>
                  <a:pt x="7" y="0"/>
                  <a:pt x="7" y="0"/>
                  <a:pt x="7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0" name="CustomShape 46"/>
          <p:cNvSpPr/>
          <p:nvPr/>
        </p:nvSpPr>
        <p:spPr>
          <a:xfrm>
            <a:off x="1976400" y="3322440"/>
            <a:ext cx="79920" cy="82080"/>
          </a:xfrm>
          <a:custGeom>
            <a:avLst/>
            <a:gdLst/>
            <a:ahLst/>
            <a:rect l="l" t="t" r="r" b="b"/>
            <a:pathLst>
              <a:path w="79" h="81">
                <a:moveTo>
                  <a:pt x="20" y="71"/>
                </a:moveTo>
                <a:cubicBezTo>
                  <a:pt x="19" y="71"/>
                  <a:pt x="19" y="71"/>
                  <a:pt x="18" y="70"/>
                </a:cubicBezTo>
                <a:cubicBezTo>
                  <a:pt x="19" y="70"/>
                  <a:pt x="19" y="70"/>
                  <a:pt x="19" y="70"/>
                </a:cubicBezTo>
                <a:cubicBezTo>
                  <a:pt x="20" y="71"/>
                  <a:pt x="20" y="71"/>
                  <a:pt x="20" y="71"/>
                </a:cubicBezTo>
                <a:moveTo>
                  <a:pt x="16" y="69"/>
                </a:moveTo>
                <a:cubicBezTo>
                  <a:pt x="16" y="68"/>
                  <a:pt x="15" y="68"/>
                  <a:pt x="15" y="67"/>
                </a:cubicBezTo>
                <a:cubicBezTo>
                  <a:pt x="15" y="67"/>
                  <a:pt x="16" y="67"/>
                  <a:pt x="16" y="67"/>
                </a:cubicBezTo>
                <a:cubicBezTo>
                  <a:pt x="17" y="68"/>
                  <a:pt x="17" y="68"/>
                  <a:pt x="18" y="69"/>
                </a:cubicBezTo>
                <a:cubicBezTo>
                  <a:pt x="17" y="69"/>
                  <a:pt x="17" y="69"/>
                  <a:pt x="17" y="69"/>
                </a:cubicBezTo>
                <a:cubicBezTo>
                  <a:pt x="17" y="69"/>
                  <a:pt x="17" y="69"/>
                  <a:pt x="17" y="69"/>
                </a:cubicBezTo>
                <a:cubicBezTo>
                  <a:pt x="17" y="69"/>
                  <a:pt x="17" y="69"/>
                  <a:pt x="17" y="69"/>
                </a:cubicBezTo>
                <a:cubicBezTo>
                  <a:pt x="16" y="69"/>
                  <a:pt x="16" y="69"/>
                  <a:pt x="16" y="69"/>
                </a:cubicBezTo>
                <a:moveTo>
                  <a:pt x="13" y="66"/>
                </a:moveTo>
                <a:cubicBezTo>
                  <a:pt x="13" y="65"/>
                  <a:pt x="12" y="65"/>
                  <a:pt x="12" y="64"/>
                </a:cubicBezTo>
                <a:cubicBezTo>
                  <a:pt x="13" y="64"/>
                  <a:pt x="14" y="64"/>
                  <a:pt x="14" y="64"/>
                </a:cubicBezTo>
                <a:cubicBezTo>
                  <a:pt x="15" y="65"/>
                  <a:pt x="15" y="65"/>
                  <a:pt x="15" y="66"/>
                </a:cubicBezTo>
                <a:cubicBezTo>
                  <a:pt x="15" y="66"/>
                  <a:pt x="14" y="66"/>
                  <a:pt x="13" y="66"/>
                </a:cubicBezTo>
                <a:moveTo>
                  <a:pt x="11" y="63"/>
                </a:moveTo>
                <a:cubicBezTo>
                  <a:pt x="10" y="62"/>
                  <a:pt x="10" y="62"/>
                  <a:pt x="10" y="61"/>
                </a:cubicBezTo>
                <a:cubicBezTo>
                  <a:pt x="11" y="61"/>
                  <a:pt x="12" y="61"/>
                  <a:pt x="13" y="61"/>
                </a:cubicBezTo>
                <a:cubicBezTo>
                  <a:pt x="13" y="61"/>
                  <a:pt x="13" y="62"/>
                  <a:pt x="13" y="62"/>
                </a:cubicBezTo>
                <a:cubicBezTo>
                  <a:pt x="13" y="62"/>
                  <a:pt x="12" y="63"/>
                  <a:pt x="11" y="63"/>
                </a:cubicBezTo>
                <a:moveTo>
                  <a:pt x="9" y="60"/>
                </a:moveTo>
                <a:cubicBezTo>
                  <a:pt x="8" y="59"/>
                  <a:pt x="8" y="59"/>
                  <a:pt x="8" y="59"/>
                </a:cubicBezTo>
                <a:cubicBezTo>
                  <a:pt x="9" y="59"/>
                  <a:pt x="10" y="58"/>
                  <a:pt x="12" y="58"/>
                </a:cubicBezTo>
                <a:cubicBezTo>
                  <a:pt x="12" y="59"/>
                  <a:pt x="12" y="59"/>
                  <a:pt x="12" y="59"/>
                </a:cubicBezTo>
                <a:cubicBezTo>
                  <a:pt x="11" y="60"/>
                  <a:pt x="10" y="60"/>
                  <a:pt x="9" y="60"/>
                </a:cubicBezTo>
                <a:moveTo>
                  <a:pt x="7" y="57"/>
                </a:moveTo>
                <a:cubicBezTo>
                  <a:pt x="7" y="57"/>
                  <a:pt x="7" y="56"/>
                  <a:pt x="6" y="55"/>
                </a:cubicBezTo>
                <a:cubicBezTo>
                  <a:pt x="8" y="55"/>
                  <a:pt x="9" y="55"/>
                  <a:pt x="11" y="55"/>
                </a:cubicBezTo>
                <a:cubicBezTo>
                  <a:pt x="11" y="55"/>
                  <a:pt x="11" y="56"/>
                  <a:pt x="11" y="56"/>
                </a:cubicBezTo>
                <a:cubicBezTo>
                  <a:pt x="10" y="57"/>
                  <a:pt x="9" y="57"/>
                  <a:pt x="7" y="57"/>
                </a:cubicBezTo>
                <a:moveTo>
                  <a:pt x="6" y="53"/>
                </a:moveTo>
                <a:cubicBezTo>
                  <a:pt x="6" y="53"/>
                  <a:pt x="5" y="53"/>
                  <a:pt x="5" y="52"/>
                </a:cubicBezTo>
                <a:cubicBezTo>
                  <a:pt x="7" y="52"/>
                  <a:pt x="8" y="52"/>
                  <a:pt x="10" y="52"/>
                </a:cubicBezTo>
                <a:cubicBezTo>
                  <a:pt x="10" y="52"/>
                  <a:pt x="10" y="53"/>
                  <a:pt x="10" y="53"/>
                </a:cubicBezTo>
                <a:cubicBezTo>
                  <a:pt x="9" y="53"/>
                  <a:pt x="7" y="53"/>
                  <a:pt x="6" y="53"/>
                </a:cubicBezTo>
                <a:moveTo>
                  <a:pt x="5" y="51"/>
                </a:moveTo>
                <a:cubicBezTo>
                  <a:pt x="4" y="49"/>
                  <a:pt x="4" y="47"/>
                  <a:pt x="4" y="45"/>
                </a:cubicBezTo>
                <a:cubicBezTo>
                  <a:pt x="6" y="44"/>
                  <a:pt x="7" y="44"/>
                  <a:pt x="9" y="44"/>
                </a:cubicBezTo>
                <a:cubicBezTo>
                  <a:pt x="9" y="44"/>
                  <a:pt x="9" y="44"/>
                  <a:pt x="9" y="44"/>
                </a:cubicBezTo>
                <a:cubicBezTo>
                  <a:pt x="9" y="46"/>
                  <a:pt x="9" y="48"/>
                  <a:pt x="9" y="50"/>
                </a:cubicBezTo>
                <a:cubicBezTo>
                  <a:pt x="8" y="50"/>
                  <a:pt x="6" y="50"/>
                  <a:pt x="5" y="51"/>
                </a:cubicBezTo>
                <a:moveTo>
                  <a:pt x="4" y="43"/>
                </a:moveTo>
                <a:cubicBezTo>
                  <a:pt x="4" y="42"/>
                  <a:pt x="4" y="42"/>
                  <a:pt x="4" y="42"/>
                </a:cubicBezTo>
                <a:cubicBezTo>
                  <a:pt x="4" y="40"/>
                  <a:pt x="4" y="39"/>
                  <a:pt x="4" y="38"/>
                </a:cubicBezTo>
                <a:cubicBezTo>
                  <a:pt x="6" y="37"/>
                  <a:pt x="8" y="37"/>
                  <a:pt x="10" y="36"/>
                </a:cubicBezTo>
                <a:cubicBezTo>
                  <a:pt x="9" y="38"/>
                  <a:pt x="9" y="40"/>
                  <a:pt x="9" y="42"/>
                </a:cubicBezTo>
                <a:cubicBezTo>
                  <a:pt x="7" y="42"/>
                  <a:pt x="6" y="43"/>
                  <a:pt x="4" y="43"/>
                </a:cubicBezTo>
                <a:moveTo>
                  <a:pt x="4" y="36"/>
                </a:moveTo>
                <a:cubicBezTo>
                  <a:pt x="4" y="35"/>
                  <a:pt x="5" y="33"/>
                  <a:pt x="5" y="32"/>
                </a:cubicBezTo>
                <a:cubicBezTo>
                  <a:pt x="7" y="32"/>
                  <a:pt x="9" y="32"/>
                  <a:pt x="11" y="32"/>
                </a:cubicBezTo>
                <a:cubicBezTo>
                  <a:pt x="11" y="33"/>
                  <a:pt x="10" y="34"/>
                  <a:pt x="10" y="35"/>
                </a:cubicBezTo>
                <a:cubicBezTo>
                  <a:pt x="8" y="35"/>
                  <a:pt x="6" y="35"/>
                  <a:pt x="4" y="36"/>
                </a:cubicBezTo>
                <a:moveTo>
                  <a:pt x="5" y="31"/>
                </a:moveTo>
                <a:cubicBezTo>
                  <a:pt x="6" y="29"/>
                  <a:pt x="6" y="28"/>
                  <a:pt x="7" y="27"/>
                </a:cubicBezTo>
                <a:cubicBezTo>
                  <a:pt x="8" y="27"/>
                  <a:pt x="9" y="26"/>
                  <a:pt x="11" y="26"/>
                </a:cubicBezTo>
                <a:cubicBezTo>
                  <a:pt x="11" y="26"/>
                  <a:pt x="12" y="26"/>
                  <a:pt x="13" y="26"/>
                </a:cubicBezTo>
                <a:cubicBezTo>
                  <a:pt x="13" y="27"/>
                  <a:pt x="13" y="28"/>
                  <a:pt x="12" y="28"/>
                </a:cubicBezTo>
                <a:cubicBezTo>
                  <a:pt x="12" y="29"/>
                  <a:pt x="12" y="29"/>
                  <a:pt x="12" y="30"/>
                </a:cubicBezTo>
                <a:cubicBezTo>
                  <a:pt x="9" y="30"/>
                  <a:pt x="7" y="30"/>
                  <a:pt x="5" y="31"/>
                </a:cubicBezTo>
                <a:moveTo>
                  <a:pt x="8" y="25"/>
                </a:moveTo>
                <a:cubicBezTo>
                  <a:pt x="9" y="24"/>
                  <a:pt x="9" y="22"/>
                  <a:pt x="10" y="21"/>
                </a:cubicBezTo>
                <a:cubicBezTo>
                  <a:pt x="12" y="21"/>
                  <a:pt x="14" y="21"/>
                  <a:pt x="16" y="22"/>
                </a:cubicBezTo>
                <a:cubicBezTo>
                  <a:pt x="16" y="23"/>
                  <a:pt x="15" y="24"/>
                  <a:pt x="14" y="25"/>
                </a:cubicBezTo>
                <a:cubicBezTo>
                  <a:pt x="13" y="25"/>
                  <a:pt x="11" y="25"/>
                  <a:pt x="10" y="25"/>
                </a:cubicBezTo>
                <a:cubicBezTo>
                  <a:pt x="9" y="25"/>
                  <a:pt x="9" y="25"/>
                  <a:pt x="8" y="25"/>
                </a:cubicBezTo>
                <a:moveTo>
                  <a:pt x="17" y="20"/>
                </a:moveTo>
                <a:cubicBezTo>
                  <a:pt x="15" y="20"/>
                  <a:pt x="13" y="20"/>
                  <a:pt x="11" y="20"/>
                </a:cubicBezTo>
                <a:cubicBezTo>
                  <a:pt x="13" y="18"/>
                  <a:pt x="14" y="15"/>
                  <a:pt x="16" y="14"/>
                </a:cubicBezTo>
                <a:cubicBezTo>
                  <a:pt x="17" y="14"/>
                  <a:pt x="19" y="14"/>
                  <a:pt x="20" y="14"/>
                </a:cubicBezTo>
                <a:cubicBezTo>
                  <a:pt x="21" y="14"/>
                  <a:pt x="22" y="14"/>
                  <a:pt x="23" y="14"/>
                </a:cubicBezTo>
                <a:cubicBezTo>
                  <a:pt x="21" y="16"/>
                  <a:pt x="19" y="18"/>
                  <a:pt x="17" y="20"/>
                </a:cubicBezTo>
                <a:moveTo>
                  <a:pt x="24" y="13"/>
                </a:moveTo>
                <a:cubicBezTo>
                  <a:pt x="23" y="12"/>
                  <a:pt x="22" y="12"/>
                  <a:pt x="20" y="12"/>
                </a:cubicBezTo>
                <a:cubicBezTo>
                  <a:pt x="19" y="12"/>
                  <a:pt x="19" y="12"/>
                  <a:pt x="18" y="12"/>
                </a:cubicBezTo>
                <a:cubicBezTo>
                  <a:pt x="19" y="12"/>
                  <a:pt x="19" y="11"/>
                  <a:pt x="20" y="10"/>
                </a:cubicBezTo>
                <a:cubicBezTo>
                  <a:pt x="22" y="11"/>
                  <a:pt x="24" y="11"/>
                  <a:pt x="26" y="11"/>
                </a:cubicBezTo>
                <a:cubicBezTo>
                  <a:pt x="25" y="12"/>
                  <a:pt x="25" y="12"/>
                  <a:pt x="24" y="13"/>
                </a:cubicBezTo>
                <a:moveTo>
                  <a:pt x="28" y="10"/>
                </a:moveTo>
                <a:cubicBezTo>
                  <a:pt x="26" y="9"/>
                  <a:pt x="24" y="9"/>
                  <a:pt x="22" y="9"/>
                </a:cubicBezTo>
                <a:cubicBezTo>
                  <a:pt x="23" y="9"/>
                  <a:pt x="23" y="8"/>
                  <a:pt x="24" y="8"/>
                </a:cubicBezTo>
                <a:cubicBezTo>
                  <a:pt x="25" y="8"/>
                  <a:pt x="27" y="9"/>
                  <a:pt x="29" y="9"/>
                </a:cubicBezTo>
                <a:cubicBezTo>
                  <a:pt x="28" y="10"/>
                  <a:pt x="28" y="10"/>
                  <a:pt x="28" y="10"/>
                </a:cubicBezTo>
                <a:moveTo>
                  <a:pt x="42" y="78"/>
                </a:moveTo>
                <a:cubicBezTo>
                  <a:pt x="42" y="78"/>
                  <a:pt x="42" y="78"/>
                  <a:pt x="42" y="78"/>
                </a:cubicBezTo>
                <a:cubicBezTo>
                  <a:pt x="37" y="78"/>
                  <a:pt x="32" y="76"/>
                  <a:pt x="28" y="74"/>
                </a:cubicBezTo>
                <a:cubicBezTo>
                  <a:pt x="18" y="67"/>
                  <a:pt x="12" y="56"/>
                  <a:pt x="12" y="44"/>
                </a:cubicBezTo>
                <a:cubicBezTo>
                  <a:pt x="12" y="39"/>
                  <a:pt x="13" y="34"/>
                  <a:pt x="15" y="30"/>
                </a:cubicBezTo>
                <a:cubicBezTo>
                  <a:pt x="18" y="23"/>
                  <a:pt x="23" y="18"/>
                  <a:pt x="29" y="13"/>
                </a:cubicBezTo>
                <a:cubicBezTo>
                  <a:pt x="34" y="9"/>
                  <a:pt x="41" y="6"/>
                  <a:pt x="47" y="6"/>
                </a:cubicBezTo>
                <a:cubicBezTo>
                  <a:pt x="47" y="6"/>
                  <a:pt x="47" y="6"/>
                  <a:pt x="47" y="6"/>
                </a:cubicBezTo>
                <a:cubicBezTo>
                  <a:pt x="52" y="6"/>
                  <a:pt x="56" y="7"/>
                  <a:pt x="61" y="10"/>
                </a:cubicBezTo>
                <a:cubicBezTo>
                  <a:pt x="71" y="17"/>
                  <a:pt x="76" y="28"/>
                  <a:pt x="76" y="39"/>
                </a:cubicBezTo>
                <a:cubicBezTo>
                  <a:pt x="76" y="46"/>
                  <a:pt x="74" y="53"/>
                  <a:pt x="71" y="59"/>
                </a:cubicBezTo>
                <a:cubicBezTo>
                  <a:pt x="66" y="70"/>
                  <a:pt x="54" y="78"/>
                  <a:pt x="42" y="78"/>
                </a:cubicBezTo>
                <a:moveTo>
                  <a:pt x="31" y="8"/>
                </a:moveTo>
                <a:cubicBezTo>
                  <a:pt x="29" y="7"/>
                  <a:pt x="28" y="7"/>
                  <a:pt x="26" y="7"/>
                </a:cubicBezTo>
                <a:cubicBezTo>
                  <a:pt x="27" y="6"/>
                  <a:pt x="28" y="6"/>
                  <a:pt x="29" y="5"/>
                </a:cubicBezTo>
                <a:cubicBezTo>
                  <a:pt x="30" y="6"/>
                  <a:pt x="32" y="6"/>
                  <a:pt x="33" y="6"/>
                </a:cubicBezTo>
                <a:cubicBezTo>
                  <a:pt x="34" y="6"/>
                  <a:pt x="34" y="6"/>
                  <a:pt x="34" y="6"/>
                </a:cubicBezTo>
                <a:cubicBezTo>
                  <a:pt x="33" y="7"/>
                  <a:pt x="32" y="7"/>
                  <a:pt x="31" y="8"/>
                </a:cubicBezTo>
                <a:moveTo>
                  <a:pt x="36" y="5"/>
                </a:moveTo>
                <a:cubicBezTo>
                  <a:pt x="35" y="5"/>
                  <a:pt x="34" y="5"/>
                  <a:pt x="34" y="5"/>
                </a:cubicBezTo>
                <a:cubicBezTo>
                  <a:pt x="33" y="4"/>
                  <a:pt x="33" y="4"/>
                  <a:pt x="32" y="4"/>
                </a:cubicBezTo>
                <a:cubicBezTo>
                  <a:pt x="33" y="4"/>
                  <a:pt x="34" y="4"/>
                  <a:pt x="34" y="4"/>
                </a:cubicBezTo>
                <a:cubicBezTo>
                  <a:pt x="35" y="4"/>
                  <a:pt x="37" y="4"/>
                  <a:pt x="38" y="5"/>
                </a:cubicBezTo>
                <a:cubicBezTo>
                  <a:pt x="38" y="5"/>
                  <a:pt x="38" y="5"/>
                  <a:pt x="38" y="5"/>
                </a:cubicBezTo>
                <a:cubicBezTo>
                  <a:pt x="37" y="5"/>
                  <a:pt x="37" y="5"/>
                  <a:pt x="36" y="5"/>
                </a:cubicBezTo>
                <a:moveTo>
                  <a:pt x="37" y="0"/>
                </a:moveTo>
                <a:cubicBezTo>
                  <a:pt x="37" y="0"/>
                  <a:pt x="37" y="0"/>
                  <a:pt x="37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22" y="2"/>
                  <a:pt x="10" y="12"/>
                  <a:pt x="4" y="25"/>
                </a:cubicBezTo>
                <a:cubicBezTo>
                  <a:pt x="2" y="30"/>
                  <a:pt x="0" y="36"/>
                  <a:pt x="0" y="42"/>
                </a:cubicBezTo>
                <a:cubicBezTo>
                  <a:pt x="0" y="49"/>
                  <a:pt x="3" y="57"/>
                  <a:pt x="8" y="64"/>
                </a:cubicBezTo>
                <a:cubicBezTo>
                  <a:pt x="8" y="64"/>
                  <a:pt x="8" y="64"/>
                  <a:pt x="8" y="64"/>
                </a:cubicBezTo>
                <a:cubicBezTo>
                  <a:pt x="8" y="65"/>
                  <a:pt x="8" y="65"/>
                  <a:pt x="8" y="65"/>
                </a:cubicBezTo>
                <a:cubicBezTo>
                  <a:pt x="10" y="67"/>
                  <a:pt x="13" y="70"/>
                  <a:pt x="15" y="72"/>
                </a:cubicBezTo>
                <a:cubicBezTo>
                  <a:pt x="16" y="73"/>
                  <a:pt x="16" y="73"/>
                  <a:pt x="16" y="73"/>
                </a:cubicBezTo>
                <a:cubicBezTo>
                  <a:pt x="16" y="73"/>
                  <a:pt x="16" y="73"/>
                  <a:pt x="16" y="73"/>
                </a:cubicBezTo>
                <a:cubicBezTo>
                  <a:pt x="16" y="73"/>
                  <a:pt x="16" y="73"/>
                  <a:pt x="16" y="73"/>
                </a:cubicBezTo>
                <a:cubicBezTo>
                  <a:pt x="17" y="74"/>
                  <a:pt x="17" y="74"/>
                  <a:pt x="17" y="74"/>
                </a:cubicBezTo>
                <a:cubicBezTo>
                  <a:pt x="22" y="76"/>
                  <a:pt x="27" y="78"/>
                  <a:pt x="32" y="80"/>
                </a:cubicBezTo>
                <a:cubicBezTo>
                  <a:pt x="32" y="80"/>
                  <a:pt x="33" y="80"/>
                  <a:pt x="33" y="80"/>
                </a:cubicBezTo>
                <a:cubicBezTo>
                  <a:pt x="33" y="80"/>
                  <a:pt x="33" y="80"/>
                  <a:pt x="33" y="80"/>
                </a:cubicBezTo>
                <a:cubicBezTo>
                  <a:pt x="36" y="80"/>
                  <a:pt x="39" y="81"/>
                  <a:pt x="42" y="81"/>
                </a:cubicBezTo>
                <a:cubicBezTo>
                  <a:pt x="55" y="81"/>
                  <a:pt x="69" y="73"/>
                  <a:pt x="74" y="60"/>
                </a:cubicBezTo>
                <a:cubicBezTo>
                  <a:pt x="78" y="54"/>
                  <a:pt x="79" y="47"/>
                  <a:pt x="79" y="39"/>
                </a:cubicBezTo>
                <a:cubicBezTo>
                  <a:pt x="79" y="27"/>
                  <a:pt x="74" y="15"/>
                  <a:pt x="62" y="8"/>
                </a:cubicBezTo>
                <a:cubicBezTo>
                  <a:pt x="59" y="5"/>
                  <a:pt x="56" y="4"/>
                  <a:pt x="52" y="4"/>
                </a:cubicBezTo>
                <a:cubicBezTo>
                  <a:pt x="52" y="3"/>
                  <a:pt x="52" y="3"/>
                  <a:pt x="52" y="3"/>
                </a:cubicBezTo>
                <a:cubicBezTo>
                  <a:pt x="48" y="2"/>
                  <a:pt x="43" y="1"/>
                  <a:pt x="38" y="0"/>
                </a:cubicBezTo>
                <a:cubicBezTo>
                  <a:pt x="38" y="0"/>
                  <a:pt x="37" y="0"/>
                  <a:pt x="37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1" name="CustomShape 47"/>
          <p:cNvSpPr/>
          <p:nvPr/>
        </p:nvSpPr>
        <p:spPr>
          <a:xfrm>
            <a:off x="1991880" y="3332880"/>
            <a:ext cx="58320" cy="64800"/>
          </a:xfrm>
          <a:custGeom>
            <a:avLst/>
            <a:gdLst/>
            <a:ahLst/>
            <a:rect l="l" t="t" r="r" b="b"/>
            <a:pathLst>
              <a:path w="58" h="64">
                <a:moveTo>
                  <a:pt x="43" y="56"/>
                </a:moveTo>
                <a:cubicBezTo>
                  <a:pt x="43" y="55"/>
                  <a:pt x="43" y="55"/>
                  <a:pt x="43" y="55"/>
                </a:cubicBezTo>
                <a:cubicBezTo>
                  <a:pt x="43" y="55"/>
                  <a:pt x="43" y="55"/>
                  <a:pt x="43" y="55"/>
                </a:cubicBezTo>
                <a:cubicBezTo>
                  <a:pt x="43" y="56"/>
                  <a:pt x="43" y="56"/>
                  <a:pt x="43" y="56"/>
                </a:cubicBezTo>
                <a:moveTo>
                  <a:pt x="45" y="53"/>
                </a:moveTo>
                <a:cubicBezTo>
                  <a:pt x="45" y="53"/>
                  <a:pt x="45" y="53"/>
                  <a:pt x="45" y="53"/>
                </a:cubicBezTo>
                <a:cubicBezTo>
                  <a:pt x="46" y="53"/>
                  <a:pt x="46" y="52"/>
                  <a:pt x="47" y="51"/>
                </a:cubicBezTo>
                <a:cubicBezTo>
                  <a:pt x="48" y="51"/>
                  <a:pt x="48" y="51"/>
                  <a:pt x="48" y="51"/>
                </a:cubicBezTo>
                <a:cubicBezTo>
                  <a:pt x="47" y="52"/>
                  <a:pt x="46" y="53"/>
                  <a:pt x="45" y="53"/>
                </a:cubicBezTo>
                <a:moveTo>
                  <a:pt x="48" y="49"/>
                </a:moveTo>
                <a:cubicBezTo>
                  <a:pt x="49" y="48"/>
                  <a:pt x="49" y="48"/>
                  <a:pt x="50" y="47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8"/>
                  <a:pt x="50" y="49"/>
                  <a:pt x="49" y="50"/>
                </a:cubicBezTo>
                <a:cubicBezTo>
                  <a:pt x="48" y="49"/>
                  <a:pt x="48" y="49"/>
                  <a:pt x="48" y="49"/>
                </a:cubicBezTo>
                <a:cubicBezTo>
                  <a:pt x="48" y="49"/>
                  <a:pt x="48" y="49"/>
                  <a:pt x="48" y="49"/>
                </a:cubicBezTo>
                <a:moveTo>
                  <a:pt x="51" y="45"/>
                </a:moveTo>
                <a:cubicBezTo>
                  <a:pt x="51" y="45"/>
                  <a:pt x="51" y="45"/>
                  <a:pt x="50" y="45"/>
                </a:cubicBezTo>
                <a:cubicBezTo>
                  <a:pt x="51" y="44"/>
                  <a:pt x="51" y="43"/>
                  <a:pt x="52" y="41"/>
                </a:cubicBezTo>
                <a:cubicBezTo>
                  <a:pt x="52" y="42"/>
                  <a:pt x="52" y="42"/>
                  <a:pt x="53" y="42"/>
                </a:cubicBezTo>
                <a:cubicBezTo>
                  <a:pt x="52" y="43"/>
                  <a:pt x="52" y="44"/>
                  <a:pt x="51" y="45"/>
                </a:cubicBezTo>
                <a:moveTo>
                  <a:pt x="53" y="40"/>
                </a:moveTo>
                <a:cubicBezTo>
                  <a:pt x="53" y="40"/>
                  <a:pt x="52" y="40"/>
                  <a:pt x="52" y="40"/>
                </a:cubicBezTo>
                <a:cubicBezTo>
                  <a:pt x="52" y="39"/>
                  <a:pt x="53" y="37"/>
                  <a:pt x="53" y="36"/>
                </a:cubicBezTo>
                <a:cubicBezTo>
                  <a:pt x="53" y="36"/>
                  <a:pt x="54" y="36"/>
                  <a:pt x="54" y="36"/>
                </a:cubicBezTo>
                <a:cubicBezTo>
                  <a:pt x="54" y="38"/>
                  <a:pt x="54" y="39"/>
                  <a:pt x="53" y="40"/>
                </a:cubicBezTo>
                <a:moveTo>
                  <a:pt x="54" y="35"/>
                </a:moveTo>
                <a:cubicBezTo>
                  <a:pt x="54" y="34"/>
                  <a:pt x="54" y="34"/>
                  <a:pt x="53" y="34"/>
                </a:cubicBezTo>
                <a:cubicBezTo>
                  <a:pt x="53" y="33"/>
                  <a:pt x="54" y="31"/>
                  <a:pt x="54" y="30"/>
                </a:cubicBezTo>
                <a:cubicBezTo>
                  <a:pt x="54" y="30"/>
                  <a:pt x="54" y="30"/>
                  <a:pt x="55" y="30"/>
                </a:cubicBezTo>
                <a:cubicBezTo>
                  <a:pt x="55" y="30"/>
                  <a:pt x="55" y="30"/>
                  <a:pt x="55" y="30"/>
                </a:cubicBezTo>
                <a:cubicBezTo>
                  <a:pt x="55" y="32"/>
                  <a:pt x="55" y="33"/>
                  <a:pt x="54" y="35"/>
                </a:cubicBezTo>
                <a:moveTo>
                  <a:pt x="55" y="28"/>
                </a:moveTo>
                <a:cubicBezTo>
                  <a:pt x="54" y="28"/>
                  <a:pt x="54" y="28"/>
                  <a:pt x="54" y="28"/>
                </a:cubicBezTo>
                <a:cubicBezTo>
                  <a:pt x="54" y="27"/>
                  <a:pt x="53" y="26"/>
                  <a:pt x="53" y="25"/>
                </a:cubicBezTo>
                <a:cubicBezTo>
                  <a:pt x="54" y="25"/>
                  <a:pt x="54" y="25"/>
                  <a:pt x="54" y="25"/>
                </a:cubicBezTo>
                <a:cubicBezTo>
                  <a:pt x="54" y="26"/>
                  <a:pt x="55" y="27"/>
                  <a:pt x="55" y="28"/>
                </a:cubicBezTo>
                <a:moveTo>
                  <a:pt x="54" y="23"/>
                </a:moveTo>
                <a:cubicBezTo>
                  <a:pt x="53" y="23"/>
                  <a:pt x="53" y="23"/>
                  <a:pt x="53" y="23"/>
                </a:cubicBezTo>
                <a:cubicBezTo>
                  <a:pt x="53" y="22"/>
                  <a:pt x="53" y="21"/>
                  <a:pt x="52" y="20"/>
                </a:cubicBezTo>
                <a:cubicBezTo>
                  <a:pt x="53" y="20"/>
                  <a:pt x="53" y="20"/>
                  <a:pt x="53" y="20"/>
                </a:cubicBezTo>
                <a:cubicBezTo>
                  <a:pt x="53" y="21"/>
                  <a:pt x="54" y="22"/>
                  <a:pt x="54" y="23"/>
                </a:cubicBezTo>
                <a:moveTo>
                  <a:pt x="52" y="18"/>
                </a:moveTo>
                <a:cubicBezTo>
                  <a:pt x="52" y="18"/>
                  <a:pt x="52" y="18"/>
                  <a:pt x="52" y="18"/>
                </a:cubicBezTo>
                <a:cubicBezTo>
                  <a:pt x="51" y="17"/>
                  <a:pt x="51" y="17"/>
                  <a:pt x="51" y="16"/>
                </a:cubicBezTo>
                <a:cubicBezTo>
                  <a:pt x="51" y="16"/>
                  <a:pt x="51" y="16"/>
                  <a:pt x="51" y="16"/>
                </a:cubicBezTo>
                <a:cubicBezTo>
                  <a:pt x="52" y="17"/>
                  <a:pt x="52" y="17"/>
                  <a:pt x="52" y="18"/>
                </a:cubicBezTo>
                <a:moveTo>
                  <a:pt x="50" y="14"/>
                </a:move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moveTo>
                  <a:pt x="22" y="60"/>
                </a:moveTo>
                <a:cubicBezTo>
                  <a:pt x="20" y="59"/>
                  <a:pt x="18" y="59"/>
                  <a:pt x="16" y="57"/>
                </a:cubicBezTo>
                <a:cubicBezTo>
                  <a:pt x="8" y="53"/>
                  <a:pt x="4" y="43"/>
                  <a:pt x="4" y="34"/>
                </a:cubicBezTo>
                <a:cubicBezTo>
                  <a:pt x="4" y="30"/>
                  <a:pt x="4" y="26"/>
                  <a:pt x="6" y="22"/>
                </a:cubicBezTo>
                <a:cubicBezTo>
                  <a:pt x="8" y="17"/>
                  <a:pt x="12" y="12"/>
                  <a:pt x="17" y="9"/>
                </a:cubicBezTo>
                <a:cubicBezTo>
                  <a:pt x="21" y="6"/>
                  <a:pt x="27" y="3"/>
                  <a:pt x="32" y="3"/>
                </a:cubicBezTo>
                <a:cubicBezTo>
                  <a:pt x="32" y="3"/>
                  <a:pt x="32" y="3"/>
                  <a:pt x="32" y="3"/>
                </a:cubicBezTo>
                <a:cubicBezTo>
                  <a:pt x="32" y="3"/>
                  <a:pt x="33" y="3"/>
                  <a:pt x="34" y="3"/>
                </a:cubicBezTo>
                <a:cubicBezTo>
                  <a:pt x="34" y="4"/>
                  <a:pt x="34" y="4"/>
                  <a:pt x="34" y="4"/>
                </a:cubicBezTo>
                <a:cubicBezTo>
                  <a:pt x="36" y="4"/>
                  <a:pt x="37" y="5"/>
                  <a:pt x="38" y="6"/>
                </a:cubicBezTo>
                <a:cubicBezTo>
                  <a:pt x="46" y="11"/>
                  <a:pt x="50" y="19"/>
                  <a:pt x="50" y="28"/>
                </a:cubicBezTo>
                <a:cubicBezTo>
                  <a:pt x="50" y="29"/>
                  <a:pt x="50" y="29"/>
                  <a:pt x="50" y="29"/>
                </a:cubicBezTo>
                <a:cubicBezTo>
                  <a:pt x="50" y="29"/>
                  <a:pt x="50" y="29"/>
                  <a:pt x="50" y="29"/>
                </a:cubicBezTo>
                <a:cubicBezTo>
                  <a:pt x="50" y="35"/>
                  <a:pt x="49" y="40"/>
                  <a:pt x="47" y="45"/>
                </a:cubicBezTo>
                <a:cubicBezTo>
                  <a:pt x="43" y="54"/>
                  <a:pt x="33" y="60"/>
                  <a:pt x="23" y="60"/>
                </a:cubicBezTo>
                <a:cubicBezTo>
                  <a:pt x="23" y="60"/>
                  <a:pt x="23" y="60"/>
                  <a:pt x="23" y="60"/>
                </a:cubicBezTo>
                <a:cubicBezTo>
                  <a:pt x="23" y="60"/>
                  <a:pt x="22" y="60"/>
                  <a:pt x="22" y="60"/>
                </a:cubicBezTo>
                <a:cubicBezTo>
                  <a:pt x="22" y="60"/>
                  <a:pt x="22" y="60"/>
                  <a:pt x="22" y="60"/>
                </a:cubicBezTo>
                <a:moveTo>
                  <a:pt x="32" y="0"/>
                </a:moveTo>
                <a:cubicBezTo>
                  <a:pt x="32" y="0"/>
                  <a:pt x="32" y="0"/>
                  <a:pt x="32" y="0"/>
                </a:cubicBezTo>
                <a:cubicBezTo>
                  <a:pt x="26" y="0"/>
                  <a:pt x="20" y="3"/>
                  <a:pt x="15" y="6"/>
                </a:cubicBezTo>
                <a:cubicBezTo>
                  <a:pt x="10" y="10"/>
                  <a:pt x="6" y="15"/>
                  <a:pt x="3" y="21"/>
                </a:cubicBezTo>
                <a:cubicBezTo>
                  <a:pt x="1" y="25"/>
                  <a:pt x="0" y="29"/>
                  <a:pt x="0" y="34"/>
                </a:cubicBezTo>
                <a:cubicBezTo>
                  <a:pt x="0" y="44"/>
                  <a:pt x="5" y="55"/>
                  <a:pt x="14" y="60"/>
                </a:cubicBezTo>
                <a:cubicBezTo>
                  <a:pt x="19" y="63"/>
                  <a:pt x="23" y="64"/>
                  <a:pt x="28" y="64"/>
                </a:cubicBezTo>
                <a:cubicBezTo>
                  <a:pt x="39" y="64"/>
                  <a:pt x="49" y="57"/>
                  <a:pt x="54" y="47"/>
                </a:cubicBezTo>
                <a:cubicBezTo>
                  <a:pt x="57" y="42"/>
                  <a:pt x="58" y="36"/>
                  <a:pt x="58" y="30"/>
                </a:cubicBezTo>
                <a:cubicBezTo>
                  <a:pt x="58" y="20"/>
                  <a:pt x="54" y="10"/>
                  <a:pt x="44" y="4"/>
                </a:cubicBezTo>
                <a:cubicBezTo>
                  <a:pt x="40" y="1"/>
                  <a:pt x="36" y="0"/>
                  <a:pt x="3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2" name="CustomShape 48"/>
          <p:cNvSpPr/>
          <p:nvPr/>
        </p:nvSpPr>
        <p:spPr>
          <a:xfrm>
            <a:off x="2005920" y="3341880"/>
            <a:ext cx="29160" cy="48600"/>
          </a:xfrm>
          <a:custGeom>
            <a:avLst/>
            <a:gdLst/>
            <a:ahLst/>
            <a:rect l="l" t="t" r="r" b="b"/>
            <a:pathLst>
              <a:path w="29" h="48">
                <a:moveTo>
                  <a:pt x="15" y="8"/>
                </a:moveTo>
                <a:cubicBezTo>
                  <a:pt x="15" y="8"/>
                  <a:pt x="16" y="8"/>
                  <a:pt x="16" y="8"/>
                </a:cubicBezTo>
                <a:cubicBezTo>
                  <a:pt x="16" y="8"/>
                  <a:pt x="17" y="7"/>
                  <a:pt x="17" y="7"/>
                </a:cubicBezTo>
                <a:cubicBezTo>
                  <a:pt x="17" y="6"/>
                  <a:pt x="18" y="5"/>
                  <a:pt x="18" y="4"/>
                </a:cubicBezTo>
                <a:cubicBezTo>
                  <a:pt x="18" y="3"/>
                  <a:pt x="18" y="3"/>
                  <a:pt x="18" y="3"/>
                </a:cubicBezTo>
                <a:cubicBezTo>
                  <a:pt x="19" y="4"/>
                  <a:pt x="19" y="4"/>
                  <a:pt x="19" y="4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4"/>
                  <a:pt x="20" y="4"/>
                  <a:pt x="20" y="5"/>
                </a:cubicBezTo>
                <a:cubicBezTo>
                  <a:pt x="20" y="5"/>
                  <a:pt x="20" y="6"/>
                  <a:pt x="20" y="6"/>
                </a:cubicBezTo>
                <a:cubicBezTo>
                  <a:pt x="19" y="6"/>
                  <a:pt x="19" y="7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9"/>
                  <a:pt x="20" y="9"/>
                  <a:pt x="20" y="10"/>
                </a:cubicBezTo>
                <a:cubicBezTo>
                  <a:pt x="23" y="11"/>
                  <a:pt x="25" y="14"/>
                  <a:pt x="25" y="17"/>
                </a:cubicBezTo>
                <a:cubicBezTo>
                  <a:pt x="25" y="17"/>
                  <a:pt x="24" y="17"/>
                  <a:pt x="23" y="16"/>
                </a:cubicBezTo>
                <a:cubicBezTo>
                  <a:pt x="23" y="16"/>
                  <a:pt x="23" y="16"/>
                  <a:pt x="23" y="16"/>
                </a:cubicBezTo>
                <a:cubicBezTo>
                  <a:pt x="23" y="16"/>
                  <a:pt x="23" y="16"/>
                  <a:pt x="23" y="16"/>
                </a:cubicBezTo>
                <a:cubicBezTo>
                  <a:pt x="23" y="16"/>
                  <a:pt x="23" y="16"/>
                  <a:pt x="23" y="16"/>
                </a:cubicBezTo>
                <a:cubicBezTo>
                  <a:pt x="23" y="15"/>
                  <a:pt x="21" y="13"/>
                  <a:pt x="20" y="13"/>
                </a:cubicBezTo>
                <a:cubicBezTo>
                  <a:pt x="19" y="12"/>
                  <a:pt x="18" y="11"/>
                  <a:pt x="17" y="11"/>
                </a:cubicBezTo>
                <a:cubicBezTo>
                  <a:pt x="16" y="11"/>
                  <a:pt x="15" y="11"/>
                  <a:pt x="14" y="11"/>
                </a:cubicBezTo>
                <a:cubicBezTo>
                  <a:pt x="13" y="11"/>
                  <a:pt x="13" y="11"/>
                  <a:pt x="12" y="11"/>
                </a:cubicBezTo>
                <a:cubicBezTo>
                  <a:pt x="11" y="12"/>
                  <a:pt x="10" y="12"/>
                  <a:pt x="10" y="13"/>
                </a:cubicBezTo>
                <a:cubicBezTo>
                  <a:pt x="9" y="14"/>
                  <a:pt x="9" y="14"/>
                  <a:pt x="9" y="15"/>
                </a:cubicBezTo>
                <a:cubicBezTo>
                  <a:pt x="9" y="17"/>
                  <a:pt x="11" y="18"/>
                  <a:pt x="12" y="19"/>
                </a:cubicBezTo>
                <a:cubicBezTo>
                  <a:pt x="14" y="21"/>
                  <a:pt x="16" y="23"/>
                  <a:pt x="17" y="25"/>
                </a:cubicBezTo>
                <a:cubicBezTo>
                  <a:pt x="19" y="26"/>
                  <a:pt x="20" y="28"/>
                  <a:pt x="21" y="30"/>
                </a:cubicBezTo>
                <a:cubicBezTo>
                  <a:pt x="21" y="31"/>
                  <a:pt x="21" y="31"/>
                  <a:pt x="21" y="32"/>
                </a:cubicBezTo>
                <a:cubicBezTo>
                  <a:pt x="21" y="34"/>
                  <a:pt x="20" y="35"/>
                  <a:pt x="19" y="37"/>
                </a:cubicBezTo>
                <a:cubicBezTo>
                  <a:pt x="19" y="37"/>
                  <a:pt x="17" y="38"/>
                  <a:pt x="15" y="38"/>
                </a:cubicBezTo>
                <a:cubicBezTo>
                  <a:pt x="14" y="38"/>
                  <a:pt x="14" y="38"/>
                  <a:pt x="13" y="38"/>
                </a:cubicBezTo>
                <a:cubicBezTo>
                  <a:pt x="12" y="38"/>
                  <a:pt x="12" y="38"/>
                  <a:pt x="12" y="38"/>
                </a:cubicBezTo>
                <a:cubicBezTo>
                  <a:pt x="12" y="38"/>
                  <a:pt x="12" y="38"/>
                  <a:pt x="12" y="38"/>
                </a:cubicBezTo>
                <a:cubicBezTo>
                  <a:pt x="11" y="38"/>
                  <a:pt x="11" y="39"/>
                  <a:pt x="11" y="40"/>
                </a:cubicBezTo>
                <a:cubicBezTo>
                  <a:pt x="11" y="40"/>
                  <a:pt x="11" y="40"/>
                  <a:pt x="11" y="41"/>
                </a:cubicBezTo>
                <a:cubicBezTo>
                  <a:pt x="10" y="42"/>
                  <a:pt x="10" y="43"/>
                  <a:pt x="10" y="44"/>
                </a:cubicBezTo>
                <a:cubicBezTo>
                  <a:pt x="10" y="44"/>
                  <a:pt x="10" y="44"/>
                  <a:pt x="10" y="44"/>
                </a:cubicBezTo>
                <a:cubicBezTo>
                  <a:pt x="10" y="44"/>
                  <a:pt x="9" y="44"/>
                  <a:pt x="9" y="44"/>
                </a:cubicBezTo>
                <a:cubicBezTo>
                  <a:pt x="9" y="43"/>
                  <a:pt x="9" y="42"/>
                  <a:pt x="9" y="41"/>
                </a:cubicBezTo>
                <a:cubicBezTo>
                  <a:pt x="9" y="40"/>
                  <a:pt x="9" y="40"/>
                  <a:pt x="9" y="40"/>
                </a:cubicBezTo>
                <a:cubicBezTo>
                  <a:pt x="9" y="39"/>
                  <a:pt x="9" y="39"/>
                  <a:pt x="9" y="38"/>
                </a:cubicBezTo>
                <a:cubicBezTo>
                  <a:pt x="8" y="37"/>
                  <a:pt x="8" y="37"/>
                  <a:pt x="7" y="37"/>
                </a:cubicBezTo>
                <a:cubicBezTo>
                  <a:pt x="5" y="36"/>
                  <a:pt x="3" y="33"/>
                  <a:pt x="3" y="30"/>
                </a:cubicBezTo>
                <a:cubicBezTo>
                  <a:pt x="3" y="30"/>
                  <a:pt x="3" y="30"/>
                  <a:pt x="3" y="30"/>
                </a:cubicBezTo>
                <a:cubicBezTo>
                  <a:pt x="4" y="30"/>
                  <a:pt x="5" y="30"/>
                  <a:pt x="5" y="30"/>
                </a:cubicBezTo>
                <a:cubicBezTo>
                  <a:pt x="6" y="33"/>
                  <a:pt x="9" y="35"/>
                  <a:pt x="11" y="36"/>
                </a:cubicBezTo>
                <a:cubicBezTo>
                  <a:pt x="12" y="36"/>
                  <a:pt x="12" y="36"/>
                  <a:pt x="13" y="36"/>
                </a:cubicBezTo>
                <a:cubicBezTo>
                  <a:pt x="14" y="36"/>
                  <a:pt x="15" y="36"/>
                  <a:pt x="17" y="35"/>
                </a:cubicBezTo>
                <a:cubicBezTo>
                  <a:pt x="18" y="34"/>
                  <a:pt x="19" y="33"/>
                  <a:pt x="19" y="31"/>
                </a:cubicBezTo>
                <a:cubicBezTo>
                  <a:pt x="19" y="31"/>
                  <a:pt x="19" y="31"/>
                  <a:pt x="19" y="31"/>
                </a:cubicBezTo>
                <a:cubicBezTo>
                  <a:pt x="19" y="29"/>
                  <a:pt x="18" y="28"/>
                  <a:pt x="17" y="27"/>
                </a:cubicBezTo>
                <a:cubicBezTo>
                  <a:pt x="17" y="27"/>
                  <a:pt x="16" y="26"/>
                  <a:pt x="15" y="25"/>
                </a:cubicBezTo>
                <a:cubicBezTo>
                  <a:pt x="13" y="24"/>
                  <a:pt x="12" y="22"/>
                  <a:pt x="10" y="21"/>
                </a:cubicBezTo>
                <a:cubicBezTo>
                  <a:pt x="10" y="21"/>
                  <a:pt x="9" y="20"/>
                  <a:pt x="8" y="18"/>
                </a:cubicBezTo>
                <a:cubicBezTo>
                  <a:pt x="7" y="17"/>
                  <a:pt x="7" y="16"/>
                  <a:pt x="7" y="14"/>
                </a:cubicBezTo>
                <a:cubicBezTo>
                  <a:pt x="7" y="12"/>
                  <a:pt x="7" y="11"/>
                  <a:pt x="10" y="9"/>
                </a:cubicBezTo>
                <a:cubicBezTo>
                  <a:pt x="11" y="8"/>
                  <a:pt x="12" y="7"/>
                  <a:pt x="13" y="7"/>
                </a:cubicBezTo>
                <a:cubicBezTo>
                  <a:pt x="13" y="7"/>
                  <a:pt x="13" y="7"/>
                  <a:pt x="13" y="7"/>
                </a:cubicBezTo>
                <a:cubicBezTo>
                  <a:pt x="14" y="7"/>
                  <a:pt x="14" y="7"/>
                  <a:pt x="14" y="8"/>
                </a:cubicBezTo>
                <a:cubicBezTo>
                  <a:pt x="15" y="8"/>
                  <a:pt x="15" y="8"/>
                  <a:pt x="15" y="8"/>
                </a:cubicBezTo>
                <a:moveTo>
                  <a:pt x="17" y="0"/>
                </a:moveTo>
                <a:cubicBezTo>
                  <a:pt x="17" y="0"/>
                  <a:pt x="17" y="0"/>
                  <a:pt x="17" y="0"/>
                </a:cubicBezTo>
                <a:cubicBezTo>
                  <a:pt x="16" y="0"/>
                  <a:pt x="16" y="1"/>
                  <a:pt x="16" y="1"/>
                </a:cubicBezTo>
                <a:cubicBezTo>
                  <a:pt x="16" y="1"/>
                  <a:pt x="15" y="2"/>
                  <a:pt x="15" y="3"/>
                </a:cubicBezTo>
                <a:cubicBezTo>
                  <a:pt x="15" y="3"/>
                  <a:pt x="14" y="4"/>
                  <a:pt x="14" y="4"/>
                </a:cubicBezTo>
                <a:cubicBezTo>
                  <a:pt x="14" y="4"/>
                  <a:pt x="13" y="4"/>
                  <a:pt x="13" y="4"/>
                </a:cubicBezTo>
                <a:cubicBezTo>
                  <a:pt x="11" y="4"/>
                  <a:pt x="9" y="5"/>
                  <a:pt x="8" y="6"/>
                </a:cubicBezTo>
                <a:cubicBezTo>
                  <a:pt x="5" y="8"/>
                  <a:pt x="3" y="11"/>
                  <a:pt x="3" y="14"/>
                </a:cubicBezTo>
                <a:cubicBezTo>
                  <a:pt x="3" y="16"/>
                  <a:pt x="4" y="18"/>
                  <a:pt x="5" y="20"/>
                </a:cubicBezTo>
                <a:cubicBezTo>
                  <a:pt x="6" y="22"/>
                  <a:pt x="7" y="23"/>
                  <a:pt x="8" y="23"/>
                </a:cubicBezTo>
                <a:cubicBezTo>
                  <a:pt x="10" y="25"/>
                  <a:pt x="11" y="26"/>
                  <a:pt x="13" y="28"/>
                </a:cubicBezTo>
                <a:cubicBezTo>
                  <a:pt x="14" y="28"/>
                  <a:pt x="14" y="29"/>
                  <a:pt x="15" y="29"/>
                </a:cubicBezTo>
                <a:cubicBezTo>
                  <a:pt x="15" y="30"/>
                  <a:pt x="15" y="30"/>
                  <a:pt x="15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31"/>
                  <a:pt x="15" y="32"/>
                  <a:pt x="15" y="32"/>
                </a:cubicBezTo>
                <a:cubicBezTo>
                  <a:pt x="14" y="32"/>
                  <a:pt x="13" y="33"/>
                  <a:pt x="13" y="33"/>
                </a:cubicBezTo>
                <a:cubicBezTo>
                  <a:pt x="13" y="33"/>
                  <a:pt x="13" y="33"/>
                  <a:pt x="13" y="33"/>
                </a:cubicBezTo>
                <a:cubicBezTo>
                  <a:pt x="12" y="33"/>
                  <a:pt x="12" y="33"/>
                  <a:pt x="12" y="33"/>
                </a:cubicBezTo>
                <a:cubicBezTo>
                  <a:pt x="10" y="32"/>
                  <a:pt x="9" y="31"/>
                  <a:pt x="8" y="29"/>
                </a:cubicBezTo>
                <a:cubicBezTo>
                  <a:pt x="8" y="28"/>
                  <a:pt x="8" y="28"/>
                  <a:pt x="7" y="27"/>
                </a:cubicBezTo>
                <a:cubicBezTo>
                  <a:pt x="5" y="27"/>
                  <a:pt x="4" y="26"/>
                  <a:pt x="2" y="26"/>
                </a:cubicBezTo>
                <a:cubicBezTo>
                  <a:pt x="2" y="26"/>
                  <a:pt x="2" y="26"/>
                  <a:pt x="2" y="26"/>
                </a:cubicBezTo>
                <a:cubicBezTo>
                  <a:pt x="1" y="26"/>
                  <a:pt x="0" y="27"/>
                  <a:pt x="0" y="27"/>
                </a:cubicBezTo>
                <a:cubicBezTo>
                  <a:pt x="0" y="28"/>
                  <a:pt x="0" y="29"/>
                  <a:pt x="0" y="30"/>
                </a:cubicBezTo>
                <a:cubicBezTo>
                  <a:pt x="0" y="34"/>
                  <a:pt x="2" y="38"/>
                  <a:pt x="6" y="40"/>
                </a:cubicBezTo>
                <a:cubicBezTo>
                  <a:pt x="6" y="40"/>
                  <a:pt x="6" y="40"/>
                  <a:pt x="6" y="40"/>
                </a:cubicBezTo>
                <a:cubicBezTo>
                  <a:pt x="6" y="40"/>
                  <a:pt x="6" y="40"/>
                  <a:pt x="6" y="40"/>
                </a:cubicBezTo>
                <a:cubicBezTo>
                  <a:pt x="6" y="41"/>
                  <a:pt x="6" y="43"/>
                  <a:pt x="5" y="44"/>
                </a:cubicBezTo>
                <a:cubicBezTo>
                  <a:pt x="5" y="44"/>
                  <a:pt x="5" y="44"/>
                  <a:pt x="5" y="44"/>
                </a:cubicBezTo>
                <a:cubicBezTo>
                  <a:pt x="5" y="45"/>
                  <a:pt x="5" y="45"/>
                  <a:pt x="5" y="45"/>
                </a:cubicBezTo>
                <a:cubicBezTo>
                  <a:pt x="5" y="45"/>
                  <a:pt x="6" y="46"/>
                  <a:pt x="6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7" y="47"/>
                  <a:pt x="7" y="47"/>
                  <a:pt x="7" y="47"/>
                </a:cubicBezTo>
                <a:cubicBezTo>
                  <a:pt x="8" y="47"/>
                  <a:pt x="9" y="48"/>
                  <a:pt x="10" y="48"/>
                </a:cubicBezTo>
                <a:cubicBezTo>
                  <a:pt x="11" y="48"/>
                  <a:pt x="11" y="48"/>
                  <a:pt x="11" y="48"/>
                </a:cubicBezTo>
                <a:cubicBezTo>
                  <a:pt x="11" y="48"/>
                  <a:pt x="12" y="48"/>
                  <a:pt x="12" y="48"/>
                </a:cubicBezTo>
                <a:cubicBezTo>
                  <a:pt x="12" y="47"/>
                  <a:pt x="13" y="47"/>
                  <a:pt x="13" y="47"/>
                </a:cubicBezTo>
                <a:cubicBezTo>
                  <a:pt x="13" y="45"/>
                  <a:pt x="13" y="44"/>
                  <a:pt x="14" y="43"/>
                </a:cubicBezTo>
                <a:cubicBezTo>
                  <a:pt x="14" y="42"/>
                  <a:pt x="14" y="42"/>
                  <a:pt x="14" y="42"/>
                </a:cubicBezTo>
                <a:cubicBezTo>
                  <a:pt x="14" y="42"/>
                  <a:pt x="15" y="41"/>
                  <a:pt x="16" y="41"/>
                </a:cubicBezTo>
                <a:cubicBezTo>
                  <a:pt x="18" y="41"/>
                  <a:pt x="20" y="40"/>
                  <a:pt x="21" y="39"/>
                </a:cubicBezTo>
                <a:cubicBezTo>
                  <a:pt x="23" y="37"/>
                  <a:pt x="24" y="34"/>
                  <a:pt x="24" y="32"/>
                </a:cubicBezTo>
                <a:cubicBezTo>
                  <a:pt x="24" y="31"/>
                  <a:pt x="24" y="30"/>
                  <a:pt x="24" y="29"/>
                </a:cubicBezTo>
                <a:cubicBezTo>
                  <a:pt x="23" y="26"/>
                  <a:pt x="21" y="24"/>
                  <a:pt x="20" y="22"/>
                </a:cubicBezTo>
                <a:cubicBezTo>
                  <a:pt x="18" y="20"/>
                  <a:pt x="16" y="19"/>
                  <a:pt x="14" y="17"/>
                </a:cubicBezTo>
                <a:cubicBezTo>
                  <a:pt x="13" y="16"/>
                  <a:pt x="13" y="15"/>
                  <a:pt x="13" y="15"/>
                </a:cubicBezTo>
                <a:cubicBezTo>
                  <a:pt x="13" y="15"/>
                  <a:pt x="13" y="15"/>
                  <a:pt x="13" y="15"/>
                </a:cubicBezTo>
                <a:cubicBezTo>
                  <a:pt x="13" y="14"/>
                  <a:pt x="13" y="14"/>
                  <a:pt x="13" y="14"/>
                </a:cubicBezTo>
                <a:cubicBezTo>
                  <a:pt x="13" y="14"/>
                  <a:pt x="14" y="14"/>
                  <a:pt x="14" y="14"/>
                </a:cubicBezTo>
                <a:cubicBezTo>
                  <a:pt x="15" y="14"/>
                  <a:pt x="15" y="14"/>
                  <a:pt x="16" y="14"/>
                </a:cubicBezTo>
                <a:cubicBezTo>
                  <a:pt x="17" y="14"/>
                  <a:pt x="18" y="15"/>
                  <a:pt x="19" y="15"/>
                </a:cubicBezTo>
                <a:cubicBezTo>
                  <a:pt x="19" y="16"/>
                  <a:pt x="20" y="16"/>
                  <a:pt x="20" y="17"/>
                </a:cubicBezTo>
                <a:cubicBezTo>
                  <a:pt x="20" y="17"/>
                  <a:pt x="20" y="17"/>
                  <a:pt x="20" y="17"/>
                </a:cubicBezTo>
                <a:cubicBezTo>
                  <a:pt x="20" y="18"/>
                  <a:pt x="20" y="18"/>
                  <a:pt x="20" y="18"/>
                </a:cubicBezTo>
                <a:cubicBezTo>
                  <a:pt x="20" y="18"/>
                  <a:pt x="20" y="19"/>
                  <a:pt x="21" y="19"/>
                </a:cubicBezTo>
                <a:cubicBezTo>
                  <a:pt x="21" y="19"/>
                  <a:pt x="21" y="19"/>
                  <a:pt x="21" y="19"/>
                </a:cubicBezTo>
                <a:cubicBezTo>
                  <a:pt x="22" y="20"/>
                  <a:pt x="22" y="20"/>
                  <a:pt x="22" y="20"/>
                </a:cubicBezTo>
                <a:cubicBezTo>
                  <a:pt x="23" y="20"/>
                  <a:pt x="24" y="20"/>
                  <a:pt x="26" y="20"/>
                </a:cubicBezTo>
                <a:cubicBezTo>
                  <a:pt x="26" y="20"/>
                  <a:pt x="27" y="20"/>
                  <a:pt x="27" y="20"/>
                </a:cubicBezTo>
                <a:cubicBezTo>
                  <a:pt x="28" y="20"/>
                  <a:pt x="29" y="19"/>
                  <a:pt x="29" y="19"/>
                </a:cubicBezTo>
                <a:cubicBezTo>
                  <a:pt x="29" y="18"/>
                  <a:pt x="29" y="18"/>
                  <a:pt x="29" y="17"/>
                </a:cubicBezTo>
                <a:cubicBezTo>
                  <a:pt x="29" y="13"/>
                  <a:pt x="26" y="9"/>
                  <a:pt x="23" y="7"/>
                </a:cubicBezTo>
                <a:cubicBezTo>
                  <a:pt x="23" y="7"/>
                  <a:pt x="23" y="6"/>
                  <a:pt x="23" y="6"/>
                </a:cubicBezTo>
                <a:cubicBezTo>
                  <a:pt x="23" y="5"/>
                  <a:pt x="23" y="5"/>
                  <a:pt x="24" y="4"/>
                </a:cubicBezTo>
                <a:cubicBezTo>
                  <a:pt x="24" y="3"/>
                  <a:pt x="23" y="2"/>
                  <a:pt x="23" y="2"/>
                </a:cubicBezTo>
                <a:cubicBezTo>
                  <a:pt x="23" y="2"/>
                  <a:pt x="23" y="2"/>
                  <a:pt x="23" y="2"/>
                </a:cubicBezTo>
                <a:cubicBezTo>
                  <a:pt x="22" y="1"/>
                  <a:pt x="20" y="0"/>
                  <a:pt x="20" y="0"/>
                </a:cubicBezTo>
                <a:cubicBezTo>
                  <a:pt x="19" y="0"/>
                  <a:pt x="19" y="0"/>
                  <a:pt x="18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8" y="0"/>
                  <a:pt x="17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3" name="CustomShape 49"/>
          <p:cNvSpPr/>
          <p:nvPr/>
        </p:nvSpPr>
        <p:spPr>
          <a:xfrm>
            <a:off x="2014920" y="3380400"/>
            <a:ext cx="360" cy="36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4" name="CustomShape 50"/>
          <p:cNvSpPr/>
          <p:nvPr/>
        </p:nvSpPr>
        <p:spPr>
          <a:xfrm>
            <a:off x="2014920" y="338040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5" name="CustomShape 51"/>
          <p:cNvSpPr/>
          <p:nvPr/>
        </p:nvSpPr>
        <p:spPr>
          <a:xfrm>
            <a:off x="2016360" y="335520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6" name="CustomShape 52"/>
          <p:cNvSpPr/>
          <p:nvPr/>
        </p:nvSpPr>
        <p:spPr>
          <a:xfrm>
            <a:off x="2016360" y="335520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7" name="CustomShape 53"/>
          <p:cNvSpPr/>
          <p:nvPr/>
        </p:nvSpPr>
        <p:spPr>
          <a:xfrm>
            <a:off x="2023200" y="3038040"/>
            <a:ext cx="73080" cy="28800"/>
          </a:xfrm>
          <a:custGeom>
            <a:avLst/>
            <a:gdLst/>
            <a:ahLst/>
            <a:rect l="l" t="t" r="r" b="b"/>
            <a:pathLst>
              <a:path w="72" h="29">
                <a:moveTo>
                  <a:pt x="35" y="25"/>
                </a:moveTo>
                <a:cubicBezTo>
                  <a:pt x="35" y="25"/>
                  <a:pt x="35" y="25"/>
                  <a:pt x="35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5"/>
                  <a:pt x="35" y="25"/>
                  <a:pt x="35" y="25"/>
                </a:cubicBezTo>
                <a:moveTo>
                  <a:pt x="50" y="16"/>
                </a:moveTo>
                <a:cubicBezTo>
                  <a:pt x="50" y="16"/>
                  <a:pt x="51" y="16"/>
                  <a:pt x="51" y="16"/>
                </a:cubicBezTo>
                <a:cubicBezTo>
                  <a:pt x="52" y="15"/>
                  <a:pt x="54" y="15"/>
                  <a:pt x="54" y="14"/>
                </a:cubicBezTo>
                <a:cubicBezTo>
                  <a:pt x="55" y="14"/>
                  <a:pt x="55" y="14"/>
                  <a:pt x="56" y="14"/>
                </a:cubicBezTo>
                <a:cubicBezTo>
                  <a:pt x="56" y="13"/>
                  <a:pt x="56" y="13"/>
                  <a:pt x="56" y="13"/>
                </a:cubicBezTo>
                <a:cubicBezTo>
                  <a:pt x="56" y="13"/>
                  <a:pt x="56" y="13"/>
                  <a:pt x="56" y="13"/>
                </a:cubicBezTo>
                <a:cubicBezTo>
                  <a:pt x="57" y="13"/>
                  <a:pt x="57" y="13"/>
                  <a:pt x="57" y="13"/>
                </a:cubicBezTo>
                <a:cubicBezTo>
                  <a:pt x="59" y="14"/>
                  <a:pt x="61" y="15"/>
                  <a:pt x="63" y="16"/>
                </a:cubicBezTo>
                <a:cubicBezTo>
                  <a:pt x="64" y="17"/>
                  <a:pt x="64" y="18"/>
                  <a:pt x="64" y="19"/>
                </a:cubicBezTo>
                <a:cubicBezTo>
                  <a:pt x="64" y="19"/>
                  <a:pt x="64" y="19"/>
                  <a:pt x="63" y="19"/>
                </a:cubicBezTo>
                <a:cubicBezTo>
                  <a:pt x="59" y="22"/>
                  <a:pt x="53" y="23"/>
                  <a:pt x="47" y="24"/>
                </a:cubicBezTo>
                <a:cubicBezTo>
                  <a:pt x="47" y="24"/>
                  <a:pt x="46" y="24"/>
                  <a:pt x="45" y="24"/>
                </a:cubicBezTo>
                <a:cubicBezTo>
                  <a:pt x="46" y="24"/>
                  <a:pt x="46" y="24"/>
                  <a:pt x="47" y="24"/>
                </a:cubicBezTo>
                <a:cubicBezTo>
                  <a:pt x="47" y="23"/>
                  <a:pt x="48" y="22"/>
                  <a:pt x="48" y="21"/>
                </a:cubicBezTo>
                <a:cubicBezTo>
                  <a:pt x="48" y="20"/>
                  <a:pt x="47" y="19"/>
                  <a:pt x="47" y="18"/>
                </a:cubicBezTo>
                <a:cubicBezTo>
                  <a:pt x="46" y="18"/>
                  <a:pt x="46" y="18"/>
                  <a:pt x="46" y="17"/>
                </a:cubicBezTo>
                <a:cubicBezTo>
                  <a:pt x="45" y="17"/>
                  <a:pt x="45" y="17"/>
                  <a:pt x="45" y="17"/>
                </a:cubicBezTo>
                <a:cubicBezTo>
                  <a:pt x="45" y="17"/>
                  <a:pt x="45" y="17"/>
                  <a:pt x="45" y="17"/>
                </a:cubicBezTo>
                <a:cubicBezTo>
                  <a:pt x="43" y="16"/>
                  <a:pt x="41" y="15"/>
                  <a:pt x="40" y="14"/>
                </a:cubicBezTo>
                <a:cubicBezTo>
                  <a:pt x="40" y="14"/>
                  <a:pt x="39" y="14"/>
                  <a:pt x="39" y="13"/>
                </a:cubicBezTo>
                <a:cubicBezTo>
                  <a:pt x="40" y="13"/>
                  <a:pt x="40" y="13"/>
                  <a:pt x="40" y="13"/>
                </a:cubicBezTo>
                <a:cubicBezTo>
                  <a:pt x="40" y="13"/>
                  <a:pt x="40" y="13"/>
                  <a:pt x="41" y="13"/>
                </a:cubicBezTo>
                <a:cubicBezTo>
                  <a:pt x="41" y="13"/>
                  <a:pt x="41" y="13"/>
                  <a:pt x="41" y="13"/>
                </a:cubicBezTo>
                <a:cubicBezTo>
                  <a:pt x="42" y="13"/>
                  <a:pt x="44" y="14"/>
                  <a:pt x="45" y="15"/>
                </a:cubicBezTo>
                <a:cubicBezTo>
                  <a:pt x="46" y="15"/>
                  <a:pt x="47" y="15"/>
                  <a:pt x="48" y="16"/>
                </a:cubicBezTo>
                <a:cubicBezTo>
                  <a:pt x="48" y="16"/>
                  <a:pt x="49" y="16"/>
                  <a:pt x="49" y="16"/>
                </a:cubicBezTo>
                <a:cubicBezTo>
                  <a:pt x="49" y="16"/>
                  <a:pt x="49" y="16"/>
                  <a:pt x="49" y="16"/>
                </a:cubicBezTo>
                <a:cubicBezTo>
                  <a:pt x="50" y="16"/>
                  <a:pt x="50" y="16"/>
                  <a:pt x="50" y="16"/>
                </a:cubicBezTo>
                <a:moveTo>
                  <a:pt x="9" y="16"/>
                </a:moveTo>
                <a:cubicBezTo>
                  <a:pt x="10" y="15"/>
                  <a:pt x="10" y="15"/>
                  <a:pt x="10" y="15"/>
                </a:cubicBezTo>
                <a:cubicBezTo>
                  <a:pt x="15" y="13"/>
                  <a:pt x="20" y="11"/>
                  <a:pt x="26" y="11"/>
                </a:cubicBezTo>
                <a:cubicBezTo>
                  <a:pt x="26" y="11"/>
                  <a:pt x="26" y="12"/>
                  <a:pt x="26" y="12"/>
                </a:cubicBezTo>
                <a:cubicBezTo>
                  <a:pt x="26" y="13"/>
                  <a:pt x="26" y="13"/>
                  <a:pt x="26" y="13"/>
                </a:cubicBezTo>
                <a:cubicBezTo>
                  <a:pt x="26" y="13"/>
                  <a:pt x="26" y="13"/>
                  <a:pt x="26" y="13"/>
                </a:cubicBezTo>
                <a:cubicBezTo>
                  <a:pt x="26" y="14"/>
                  <a:pt x="26" y="14"/>
                  <a:pt x="27" y="14"/>
                </a:cubicBezTo>
                <a:cubicBezTo>
                  <a:pt x="27" y="15"/>
                  <a:pt x="28" y="16"/>
                  <a:pt x="29" y="16"/>
                </a:cubicBezTo>
                <a:cubicBezTo>
                  <a:pt x="28" y="16"/>
                  <a:pt x="26" y="16"/>
                  <a:pt x="25" y="15"/>
                </a:cubicBezTo>
                <a:cubicBezTo>
                  <a:pt x="25" y="15"/>
                  <a:pt x="25" y="15"/>
                  <a:pt x="25" y="15"/>
                </a:cubicBezTo>
                <a:cubicBezTo>
                  <a:pt x="24" y="15"/>
                  <a:pt x="24" y="15"/>
                  <a:pt x="24" y="15"/>
                </a:cubicBezTo>
                <a:cubicBezTo>
                  <a:pt x="23" y="15"/>
                  <a:pt x="21" y="15"/>
                  <a:pt x="20" y="16"/>
                </a:cubicBezTo>
                <a:cubicBezTo>
                  <a:pt x="19" y="16"/>
                  <a:pt x="18" y="16"/>
                  <a:pt x="17" y="17"/>
                </a:cubicBezTo>
                <a:cubicBezTo>
                  <a:pt x="16" y="17"/>
                  <a:pt x="16" y="17"/>
                  <a:pt x="16" y="17"/>
                </a:cubicBezTo>
                <a:cubicBezTo>
                  <a:pt x="16" y="18"/>
                  <a:pt x="16" y="18"/>
                  <a:pt x="16" y="18"/>
                </a:cubicBezTo>
                <a:cubicBezTo>
                  <a:pt x="16" y="18"/>
                  <a:pt x="16" y="18"/>
                  <a:pt x="16" y="19"/>
                </a:cubicBezTo>
                <a:cubicBezTo>
                  <a:pt x="16" y="19"/>
                  <a:pt x="16" y="19"/>
                  <a:pt x="16" y="19"/>
                </a:cubicBezTo>
                <a:cubicBezTo>
                  <a:pt x="16" y="19"/>
                  <a:pt x="16" y="19"/>
                  <a:pt x="16" y="19"/>
                </a:cubicBezTo>
                <a:cubicBezTo>
                  <a:pt x="17" y="21"/>
                  <a:pt x="19" y="21"/>
                  <a:pt x="21" y="22"/>
                </a:cubicBezTo>
                <a:cubicBezTo>
                  <a:pt x="22" y="22"/>
                  <a:pt x="23" y="23"/>
                  <a:pt x="24" y="23"/>
                </a:cubicBezTo>
                <a:cubicBezTo>
                  <a:pt x="23" y="24"/>
                  <a:pt x="23" y="24"/>
                  <a:pt x="23" y="24"/>
                </a:cubicBezTo>
                <a:cubicBezTo>
                  <a:pt x="23" y="25"/>
                  <a:pt x="23" y="25"/>
                  <a:pt x="23" y="25"/>
                </a:cubicBezTo>
                <a:cubicBezTo>
                  <a:pt x="22" y="25"/>
                  <a:pt x="22" y="25"/>
                  <a:pt x="22" y="25"/>
                </a:cubicBezTo>
                <a:cubicBezTo>
                  <a:pt x="15" y="24"/>
                  <a:pt x="9" y="22"/>
                  <a:pt x="7" y="19"/>
                </a:cubicBezTo>
                <a:cubicBezTo>
                  <a:pt x="6" y="19"/>
                  <a:pt x="6" y="19"/>
                  <a:pt x="6" y="19"/>
                </a:cubicBezTo>
                <a:cubicBezTo>
                  <a:pt x="6" y="18"/>
                  <a:pt x="6" y="18"/>
                  <a:pt x="6" y="18"/>
                </a:cubicBezTo>
                <a:cubicBezTo>
                  <a:pt x="7" y="18"/>
                  <a:pt x="7" y="18"/>
                  <a:pt x="7" y="17"/>
                </a:cubicBezTo>
                <a:cubicBezTo>
                  <a:pt x="8" y="17"/>
                  <a:pt x="9" y="16"/>
                  <a:pt x="9" y="16"/>
                </a:cubicBezTo>
                <a:cubicBezTo>
                  <a:pt x="9" y="16"/>
                  <a:pt x="9" y="16"/>
                  <a:pt x="9" y="16"/>
                </a:cubicBezTo>
                <a:moveTo>
                  <a:pt x="40" y="9"/>
                </a:moveTo>
                <a:cubicBezTo>
                  <a:pt x="40" y="9"/>
                  <a:pt x="41" y="9"/>
                  <a:pt x="41" y="9"/>
                </a:cubicBezTo>
                <a:cubicBezTo>
                  <a:pt x="42" y="7"/>
                  <a:pt x="42" y="7"/>
                  <a:pt x="42" y="7"/>
                </a:cubicBezTo>
                <a:cubicBezTo>
                  <a:pt x="43" y="7"/>
                  <a:pt x="44" y="8"/>
                  <a:pt x="45" y="8"/>
                </a:cubicBezTo>
                <a:cubicBezTo>
                  <a:pt x="45" y="8"/>
                  <a:pt x="45" y="8"/>
                  <a:pt x="45" y="8"/>
                </a:cubicBezTo>
                <a:cubicBezTo>
                  <a:pt x="44" y="8"/>
                  <a:pt x="44" y="9"/>
                  <a:pt x="44" y="9"/>
                </a:cubicBezTo>
                <a:cubicBezTo>
                  <a:pt x="45" y="10"/>
                  <a:pt x="45" y="10"/>
                  <a:pt x="45" y="10"/>
                </a:cubicBezTo>
                <a:cubicBezTo>
                  <a:pt x="47" y="10"/>
                  <a:pt x="49" y="11"/>
                  <a:pt x="51" y="12"/>
                </a:cubicBezTo>
                <a:cubicBezTo>
                  <a:pt x="51" y="12"/>
                  <a:pt x="52" y="12"/>
                  <a:pt x="53" y="13"/>
                </a:cubicBezTo>
                <a:cubicBezTo>
                  <a:pt x="52" y="13"/>
                  <a:pt x="52" y="13"/>
                  <a:pt x="51" y="13"/>
                </a:cubicBezTo>
                <a:cubicBezTo>
                  <a:pt x="51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49" y="13"/>
                  <a:pt x="48" y="13"/>
                </a:cubicBezTo>
                <a:cubicBezTo>
                  <a:pt x="47" y="13"/>
                  <a:pt x="46" y="12"/>
                  <a:pt x="45" y="12"/>
                </a:cubicBezTo>
                <a:cubicBezTo>
                  <a:pt x="43" y="11"/>
                  <a:pt x="42" y="11"/>
                  <a:pt x="41" y="11"/>
                </a:cubicBezTo>
                <a:cubicBezTo>
                  <a:pt x="40" y="11"/>
                  <a:pt x="40" y="11"/>
                  <a:pt x="40" y="11"/>
                </a:cubicBezTo>
                <a:cubicBezTo>
                  <a:pt x="39" y="11"/>
                  <a:pt x="38" y="11"/>
                  <a:pt x="37" y="11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13"/>
                  <a:pt x="36" y="13"/>
                  <a:pt x="36" y="13"/>
                </a:cubicBezTo>
                <a:cubicBezTo>
                  <a:pt x="36" y="14"/>
                  <a:pt x="36" y="14"/>
                  <a:pt x="36" y="15"/>
                </a:cubicBezTo>
                <a:cubicBezTo>
                  <a:pt x="37" y="15"/>
                  <a:pt x="37" y="15"/>
                  <a:pt x="38" y="16"/>
                </a:cubicBezTo>
                <a:cubicBezTo>
                  <a:pt x="39" y="17"/>
                  <a:pt x="42" y="18"/>
                  <a:pt x="44" y="19"/>
                </a:cubicBezTo>
                <a:cubicBezTo>
                  <a:pt x="44" y="19"/>
                  <a:pt x="44" y="19"/>
                  <a:pt x="45" y="20"/>
                </a:cubicBezTo>
                <a:cubicBezTo>
                  <a:pt x="45" y="20"/>
                  <a:pt x="45" y="21"/>
                  <a:pt x="45" y="21"/>
                </a:cubicBezTo>
                <a:cubicBezTo>
                  <a:pt x="45" y="22"/>
                  <a:pt x="45" y="22"/>
                  <a:pt x="45" y="22"/>
                </a:cubicBezTo>
                <a:cubicBezTo>
                  <a:pt x="45" y="22"/>
                  <a:pt x="43" y="22"/>
                  <a:pt x="42" y="23"/>
                </a:cubicBezTo>
                <a:cubicBezTo>
                  <a:pt x="41" y="23"/>
                  <a:pt x="40" y="23"/>
                  <a:pt x="38" y="23"/>
                </a:cubicBezTo>
                <a:cubicBezTo>
                  <a:pt x="37" y="23"/>
                  <a:pt x="35" y="23"/>
                  <a:pt x="35" y="23"/>
                </a:cubicBezTo>
                <a:cubicBezTo>
                  <a:pt x="35" y="23"/>
                  <a:pt x="35" y="23"/>
                  <a:pt x="35" y="23"/>
                </a:cubicBezTo>
                <a:cubicBezTo>
                  <a:pt x="34" y="23"/>
                  <a:pt x="34" y="23"/>
                  <a:pt x="34" y="23"/>
                </a:cubicBezTo>
                <a:cubicBezTo>
                  <a:pt x="34" y="23"/>
                  <a:pt x="34" y="23"/>
                  <a:pt x="34" y="23"/>
                </a:cubicBezTo>
                <a:cubicBezTo>
                  <a:pt x="33" y="23"/>
                  <a:pt x="32" y="24"/>
                  <a:pt x="32" y="24"/>
                </a:cubicBezTo>
                <a:cubicBezTo>
                  <a:pt x="31" y="25"/>
                  <a:pt x="31" y="25"/>
                  <a:pt x="30" y="25"/>
                </a:cubicBezTo>
                <a:cubicBezTo>
                  <a:pt x="30" y="25"/>
                  <a:pt x="30" y="25"/>
                  <a:pt x="30" y="25"/>
                </a:cubicBezTo>
                <a:cubicBezTo>
                  <a:pt x="30" y="25"/>
                  <a:pt x="29" y="25"/>
                  <a:pt x="29" y="25"/>
                </a:cubicBezTo>
                <a:cubicBezTo>
                  <a:pt x="29" y="25"/>
                  <a:pt x="29" y="25"/>
                  <a:pt x="29" y="25"/>
                </a:cubicBezTo>
                <a:cubicBezTo>
                  <a:pt x="28" y="25"/>
                  <a:pt x="27" y="25"/>
                  <a:pt x="26" y="25"/>
                </a:cubicBezTo>
                <a:cubicBezTo>
                  <a:pt x="27" y="24"/>
                  <a:pt x="27" y="24"/>
                  <a:pt x="27" y="24"/>
                </a:cubicBezTo>
                <a:cubicBezTo>
                  <a:pt x="27" y="23"/>
                  <a:pt x="27" y="23"/>
                  <a:pt x="27" y="23"/>
                </a:cubicBezTo>
                <a:cubicBezTo>
                  <a:pt x="27" y="23"/>
                  <a:pt x="28" y="23"/>
                  <a:pt x="28" y="23"/>
                </a:cubicBezTo>
                <a:cubicBezTo>
                  <a:pt x="28" y="22"/>
                  <a:pt x="28" y="22"/>
                  <a:pt x="28" y="22"/>
                </a:cubicBezTo>
                <a:cubicBezTo>
                  <a:pt x="28" y="21"/>
                  <a:pt x="27" y="21"/>
                  <a:pt x="27" y="21"/>
                </a:cubicBezTo>
                <a:cubicBezTo>
                  <a:pt x="25" y="21"/>
                  <a:pt x="23" y="20"/>
                  <a:pt x="22" y="20"/>
                </a:cubicBezTo>
                <a:cubicBezTo>
                  <a:pt x="21" y="19"/>
                  <a:pt x="20" y="19"/>
                  <a:pt x="19" y="19"/>
                </a:cubicBezTo>
                <a:cubicBezTo>
                  <a:pt x="21" y="18"/>
                  <a:pt x="23" y="18"/>
                  <a:pt x="24" y="18"/>
                </a:cubicBezTo>
                <a:cubicBezTo>
                  <a:pt x="24" y="18"/>
                  <a:pt x="24" y="18"/>
                  <a:pt x="24" y="18"/>
                </a:cubicBezTo>
                <a:cubicBezTo>
                  <a:pt x="30" y="19"/>
                  <a:pt x="33" y="20"/>
                  <a:pt x="35" y="20"/>
                </a:cubicBezTo>
                <a:cubicBezTo>
                  <a:pt x="36" y="20"/>
                  <a:pt x="36" y="20"/>
                  <a:pt x="36" y="20"/>
                </a:cubicBezTo>
                <a:cubicBezTo>
                  <a:pt x="37" y="19"/>
                  <a:pt x="37" y="19"/>
                  <a:pt x="37" y="19"/>
                </a:cubicBezTo>
                <a:cubicBezTo>
                  <a:pt x="37" y="19"/>
                  <a:pt x="38" y="19"/>
                  <a:pt x="38" y="18"/>
                </a:cubicBezTo>
                <a:cubicBezTo>
                  <a:pt x="38" y="18"/>
                  <a:pt x="37" y="18"/>
                  <a:pt x="37" y="17"/>
                </a:cubicBezTo>
                <a:cubicBezTo>
                  <a:pt x="36" y="17"/>
                  <a:pt x="36" y="17"/>
                  <a:pt x="36" y="17"/>
                </a:cubicBezTo>
                <a:cubicBezTo>
                  <a:pt x="35" y="16"/>
                  <a:pt x="33" y="15"/>
                  <a:pt x="31" y="15"/>
                </a:cubicBezTo>
                <a:cubicBezTo>
                  <a:pt x="31" y="15"/>
                  <a:pt x="30" y="14"/>
                  <a:pt x="30" y="14"/>
                </a:cubicBezTo>
                <a:cubicBezTo>
                  <a:pt x="29" y="13"/>
                  <a:pt x="29" y="13"/>
                  <a:pt x="29" y="13"/>
                </a:cubicBezTo>
                <a:cubicBezTo>
                  <a:pt x="29" y="13"/>
                  <a:pt x="29" y="13"/>
                  <a:pt x="29" y="13"/>
                </a:cubicBezTo>
                <a:cubicBezTo>
                  <a:pt x="29" y="13"/>
                  <a:pt x="29" y="13"/>
                  <a:pt x="29" y="13"/>
                </a:cubicBezTo>
                <a:cubicBezTo>
                  <a:pt x="29" y="12"/>
                  <a:pt x="29" y="12"/>
                  <a:pt x="29" y="12"/>
                </a:cubicBezTo>
                <a:cubicBezTo>
                  <a:pt x="28" y="12"/>
                  <a:pt x="29" y="11"/>
                  <a:pt x="30" y="10"/>
                </a:cubicBezTo>
                <a:cubicBezTo>
                  <a:pt x="31" y="10"/>
                  <a:pt x="31" y="10"/>
                  <a:pt x="31" y="10"/>
                </a:cubicBezTo>
                <a:cubicBezTo>
                  <a:pt x="31" y="10"/>
                  <a:pt x="31" y="10"/>
                  <a:pt x="32" y="9"/>
                </a:cubicBezTo>
                <a:cubicBezTo>
                  <a:pt x="32" y="9"/>
                  <a:pt x="32" y="9"/>
                  <a:pt x="33" y="9"/>
                </a:cubicBezTo>
                <a:cubicBezTo>
                  <a:pt x="34" y="9"/>
                  <a:pt x="35" y="9"/>
                  <a:pt x="37" y="9"/>
                </a:cubicBezTo>
                <a:cubicBezTo>
                  <a:pt x="37" y="9"/>
                  <a:pt x="37" y="9"/>
                  <a:pt x="37" y="9"/>
                </a:cubicBezTo>
                <a:cubicBezTo>
                  <a:pt x="38" y="9"/>
                  <a:pt x="39" y="9"/>
                  <a:pt x="40" y="9"/>
                </a:cubicBezTo>
                <a:cubicBezTo>
                  <a:pt x="40" y="9"/>
                  <a:pt x="40" y="9"/>
                  <a:pt x="40" y="9"/>
                </a:cubicBezTo>
                <a:moveTo>
                  <a:pt x="4" y="16"/>
                </a:moveTo>
                <a:cubicBezTo>
                  <a:pt x="4" y="15"/>
                  <a:pt x="4" y="15"/>
                  <a:pt x="4" y="15"/>
                </a:cubicBezTo>
                <a:cubicBezTo>
                  <a:pt x="4" y="15"/>
                  <a:pt x="4" y="15"/>
                  <a:pt x="4" y="15"/>
                </a:cubicBezTo>
                <a:cubicBezTo>
                  <a:pt x="4" y="13"/>
                  <a:pt x="5" y="11"/>
                  <a:pt x="7" y="11"/>
                </a:cubicBezTo>
                <a:cubicBezTo>
                  <a:pt x="16" y="5"/>
                  <a:pt x="27" y="3"/>
                  <a:pt x="37" y="3"/>
                </a:cubicBezTo>
                <a:cubicBezTo>
                  <a:pt x="45" y="3"/>
                  <a:pt x="53" y="4"/>
                  <a:pt x="61" y="7"/>
                </a:cubicBezTo>
                <a:cubicBezTo>
                  <a:pt x="63" y="8"/>
                  <a:pt x="65" y="9"/>
                  <a:pt x="66" y="10"/>
                </a:cubicBezTo>
                <a:cubicBezTo>
                  <a:pt x="68" y="11"/>
                  <a:pt x="68" y="13"/>
                  <a:pt x="68" y="14"/>
                </a:cubicBezTo>
                <a:cubicBezTo>
                  <a:pt x="68" y="15"/>
                  <a:pt x="68" y="15"/>
                  <a:pt x="68" y="15"/>
                </a:cubicBezTo>
                <a:cubicBezTo>
                  <a:pt x="68" y="15"/>
                  <a:pt x="68" y="16"/>
                  <a:pt x="67" y="16"/>
                </a:cubicBezTo>
                <a:cubicBezTo>
                  <a:pt x="67" y="15"/>
                  <a:pt x="66" y="14"/>
                  <a:pt x="65" y="14"/>
                </a:cubicBezTo>
                <a:cubicBezTo>
                  <a:pt x="63" y="12"/>
                  <a:pt x="61" y="11"/>
                  <a:pt x="58" y="10"/>
                </a:cubicBezTo>
                <a:cubicBezTo>
                  <a:pt x="58" y="10"/>
                  <a:pt x="56" y="10"/>
                  <a:pt x="54" y="9"/>
                </a:cubicBezTo>
                <a:cubicBezTo>
                  <a:pt x="52" y="9"/>
                  <a:pt x="50" y="8"/>
                  <a:pt x="50" y="8"/>
                </a:cubicBezTo>
                <a:cubicBezTo>
                  <a:pt x="49" y="8"/>
                  <a:pt x="49" y="8"/>
                  <a:pt x="49" y="8"/>
                </a:cubicBezTo>
                <a:cubicBezTo>
                  <a:pt x="50" y="7"/>
                  <a:pt x="50" y="7"/>
                  <a:pt x="50" y="7"/>
                </a:cubicBezTo>
                <a:cubicBezTo>
                  <a:pt x="50" y="7"/>
                  <a:pt x="49" y="6"/>
                  <a:pt x="49" y="6"/>
                </a:cubicBezTo>
                <a:cubicBezTo>
                  <a:pt x="47" y="5"/>
                  <a:pt x="44" y="5"/>
                  <a:pt x="42" y="5"/>
                </a:cubicBezTo>
                <a:cubicBezTo>
                  <a:pt x="42" y="5"/>
                  <a:pt x="42" y="5"/>
                  <a:pt x="42" y="5"/>
                </a:cubicBezTo>
                <a:cubicBezTo>
                  <a:pt x="41" y="5"/>
                  <a:pt x="41" y="5"/>
                  <a:pt x="41" y="5"/>
                </a:cubicBezTo>
                <a:cubicBezTo>
                  <a:pt x="40" y="7"/>
                  <a:pt x="40" y="7"/>
                  <a:pt x="40" y="7"/>
                </a:cubicBezTo>
                <a:cubicBezTo>
                  <a:pt x="39" y="6"/>
                  <a:pt x="38" y="6"/>
                  <a:pt x="37" y="6"/>
                </a:cubicBezTo>
                <a:cubicBezTo>
                  <a:pt x="35" y="6"/>
                  <a:pt x="34" y="6"/>
                  <a:pt x="32" y="7"/>
                </a:cubicBezTo>
                <a:cubicBezTo>
                  <a:pt x="32" y="7"/>
                  <a:pt x="32" y="7"/>
                  <a:pt x="31" y="7"/>
                </a:cubicBezTo>
                <a:cubicBezTo>
                  <a:pt x="31" y="7"/>
                  <a:pt x="31" y="7"/>
                  <a:pt x="30" y="7"/>
                </a:cubicBezTo>
                <a:cubicBezTo>
                  <a:pt x="30" y="7"/>
                  <a:pt x="30" y="7"/>
                  <a:pt x="30" y="7"/>
                </a:cubicBezTo>
                <a:cubicBezTo>
                  <a:pt x="22" y="7"/>
                  <a:pt x="15" y="9"/>
                  <a:pt x="8" y="12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13"/>
                  <a:pt x="8" y="13"/>
                  <a:pt x="8" y="13"/>
                </a:cubicBezTo>
                <a:cubicBezTo>
                  <a:pt x="8" y="13"/>
                  <a:pt x="8" y="13"/>
                  <a:pt x="8" y="13"/>
                </a:cubicBezTo>
                <a:cubicBezTo>
                  <a:pt x="7" y="13"/>
                  <a:pt x="6" y="14"/>
                  <a:pt x="5" y="14"/>
                </a:cubicBezTo>
                <a:cubicBezTo>
                  <a:pt x="5" y="15"/>
                  <a:pt x="4" y="15"/>
                  <a:pt x="4" y="16"/>
                </a:cubicBezTo>
                <a:moveTo>
                  <a:pt x="37" y="0"/>
                </a:moveTo>
                <a:cubicBezTo>
                  <a:pt x="26" y="0"/>
                  <a:pt x="15" y="2"/>
                  <a:pt x="5" y="8"/>
                </a:cubicBezTo>
                <a:cubicBezTo>
                  <a:pt x="3" y="9"/>
                  <a:pt x="1" y="12"/>
                  <a:pt x="0" y="14"/>
                </a:cubicBezTo>
                <a:cubicBezTo>
                  <a:pt x="0" y="14"/>
                  <a:pt x="0" y="15"/>
                  <a:pt x="0" y="15"/>
                </a:cubicBezTo>
                <a:cubicBezTo>
                  <a:pt x="0" y="18"/>
                  <a:pt x="2" y="20"/>
                  <a:pt x="4" y="21"/>
                </a:cubicBezTo>
                <a:cubicBezTo>
                  <a:pt x="8" y="25"/>
                  <a:pt x="17" y="29"/>
                  <a:pt x="32" y="29"/>
                </a:cubicBezTo>
                <a:cubicBezTo>
                  <a:pt x="37" y="29"/>
                  <a:pt x="46" y="28"/>
                  <a:pt x="54" y="26"/>
                </a:cubicBezTo>
                <a:cubicBezTo>
                  <a:pt x="58" y="25"/>
                  <a:pt x="62" y="24"/>
                  <a:pt x="65" y="22"/>
                </a:cubicBezTo>
                <a:cubicBezTo>
                  <a:pt x="68" y="21"/>
                  <a:pt x="70" y="19"/>
                  <a:pt x="71" y="16"/>
                </a:cubicBezTo>
                <a:cubicBezTo>
                  <a:pt x="72" y="15"/>
                  <a:pt x="72" y="15"/>
                  <a:pt x="72" y="14"/>
                </a:cubicBezTo>
                <a:cubicBezTo>
                  <a:pt x="72" y="11"/>
                  <a:pt x="70" y="9"/>
                  <a:pt x="69" y="8"/>
                </a:cubicBezTo>
                <a:cubicBezTo>
                  <a:pt x="67" y="6"/>
                  <a:pt x="64" y="5"/>
                  <a:pt x="62" y="4"/>
                </a:cubicBezTo>
                <a:cubicBezTo>
                  <a:pt x="54" y="1"/>
                  <a:pt x="46" y="0"/>
                  <a:pt x="37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8" name="CustomShape 54"/>
          <p:cNvSpPr/>
          <p:nvPr/>
        </p:nvSpPr>
        <p:spPr>
          <a:xfrm>
            <a:off x="2012040" y="3033000"/>
            <a:ext cx="93960" cy="54720"/>
          </a:xfrm>
          <a:custGeom>
            <a:avLst/>
            <a:gdLst/>
            <a:ahLst/>
            <a:rect l="l" t="t" r="r" b="b"/>
            <a:pathLst>
              <a:path w="93" h="54">
                <a:moveTo>
                  <a:pt x="42" y="51"/>
                </a:moveTo>
                <a:cubicBezTo>
                  <a:pt x="42" y="50"/>
                  <a:pt x="42" y="48"/>
                  <a:pt x="42" y="47"/>
                </a:cubicBezTo>
                <a:cubicBezTo>
                  <a:pt x="42" y="45"/>
                  <a:pt x="42" y="43"/>
                  <a:pt x="43" y="41"/>
                </a:cubicBezTo>
                <a:cubicBezTo>
                  <a:pt x="44" y="41"/>
                  <a:pt x="45" y="41"/>
                  <a:pt x="47" y="41"/>
                </a:cubicBezTo>
                <a:cubicBezTo>
                  <a:pt x="47" y="44"/>
                  <a:pt x="47" y="47"/>
                  <a:pt x="48" y="50"/>
                </a:cubicBezTo>
                <a:cubicBezTo>
                  <a:pt x="46" y="51"/>
                  <a:pt x="44" y="51"/>
                  <a:pt x="42" y="51"/>
                </a:cubicBezTo>
                <a:moveTo>
                  <a:pt x="41" y="51"/>
                </a:moveTo>
                <a:cubicBezTo>
                  <a:pt x="39" y="51"/>
                  <a:pt x="37" y="51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5" y="47"/>
                  <a:pt x="35" y="44"/>
                  <a:pt x="35" y="41"/>
                </a:cubicBezTo>
                <a:cubicBezTo>
                  <a:pt x="37" y="41"/>
                  <a:pt x="39" y="41"/>
                  <a:pt x="41" y="41"/>
                </a:cubicBezTo>
                <a:cubicBezTo>
                  <a:pt x="41" y="43"/>
                  <a:pt x="41" y="45"/>
                  <a:pt x="41" y="47"/>
                </a:cubicBezTo>
                <a:cubicBezTo>
                  <a:pt x="41" y="48"/>
                  <a:pt x="41" y="50"/>
                  <a:pt x="41" y="51"/>
                </a:cubicBezTo>
                <a:moveTo>
                  <a:pt x="49" y="50"/>
                </a:moveTo>
                <a:cubicBezTo>
                  <a:pt x="49" y="47"/>
                  <a:pt x="49" y="44"/>
                  <a:pt x="48" y="41"/>
                </a:cubicBezTo>
                <a:cubicBezTo>
                  <a:pt x="49" y="41"/>
                  <a:pt x="49" y="41"/>
                  <a:pt x="49" y="41"/>
                </a:cubicBezTo>
                <a:cubicBezTo>
                  <a:pt x="50" y="41"/>
                  <a:pt x="51" y="41"/>
                  <a:pt x="52" y="40"/>
                </a:cubicBezTo>
                <a:cubicBezTo>
                  <a:pt x="52" y="42"/>
                  <a:pt x="52" y="45"/>
                  <a:pt x="52" y="47"/>
                </a:cubicBezTo>
                <a:cubicBezTo>
                  <a:pt x="52" y="48"/>
                  <a:pt x="52" y="49"/>
                  <a:pt x="52" y="50"/>
                </a:cubicBezTo>
                <a:cubicBezTo>
                  <a:pt x="51" y="50"/>
                  <a:pt x="50" y="50"/>
                  <a:pt x="49" y="50"/>
                </a:cubicBezTo>
                <a:moveTo>
                  <a:pt x="54" y="50"/>
                </a:moveTo>
                <a:cubicBezTo>
                  <a:pt x="54" y="49"/>
                  <a:pt x="54" y="49"/>
                  <a:pt x="54" y="49"/>
                </a:cubicBezTo>
                <a:cubicBezTo>
                  <a:pt x="54" y="48"/>
                  <a:pt x="54" y="48"/>
                  <a:pt x="54" y="48"/>
                </a:cubicBezTo>
                <a:cubicBezTo>
                  <a:pt x="54" y="47"/>
                  <a:pt x="54" y="47"/>
                  <a:pt x="54" y="47"/>
                </a:cubicBezTo>
                <a:cubicBezTo>
                  <a:pt x="54" y="44"/>
                  <a:pt x="54" y="42"/>
                  <a:pt x="54" y="40"/>
                </a:cubicBezTo>
                <a:cubicBezTo>
                  <a:pt x="54" y="40"/>
                  <a:pt x="55" y="40"/>
                  <a:pt x="55" y="40"/>
                </a:cubicBezTo>
                <a:cubicBezTo>
                  <a:pt x="55" y="43"/>
                  <a:pt x="55" y="46"/>
                  <a:pt x="55" y="50"/>
                </a:cubicBezTo>
                <a:cubicBezTo>
                  <a:pt x="54" y="50"/>
                  <a:pt x="54" y="50"/>
                  <a:pt x="54" y="50"/>
                </a:cubicBezTo>
                <a:moveTo>
                  <a:pt x="34" y="50"/>
                </a:moveTo>
                <a:cubicBezTo>
                  <a:pt x="32" y="50"/>
                  <a:pt x="30" y="50"/>
                  <a:pt x="28" y="50"/>
                </a:cubicBezTo>
                <a:cubicBezTo>
                  <a:pt x="28" y="48"/>
                  <a:pt x="28" y="47"/>
                  <a:pt x="28" y="46"/>
                </a:cubicBezTo>
                <a:cubicBezTo>
                  <a:pt x="28" y="44"/>
                  <a:pt x="28" y="42"/>
                  <a:pt x="28" y="40"/>
                </a:cubicBezTo>
                <a:cubicBezTo>
                  <a:pt x="30" y="40"/>
                  <a:pt x="32" y="41"/>
                  <a:pt x="33" y="41"/>
                </a:cubicBezTo>
                <a:cubicBezTo>
                  <a:pt x="34" y="44"/>
                  <a:pt x="34" y="47"/>
                  <a:pt x="34" y="50"/>
                </a:cubicBezTo>
                <a:cubicBezTo>
                  <a:pt x="34" y="50"/>
                  <a:pt x="34" y="50"/>
                  <a:pt x="34" y="50"/>
                </a:cubicBezTo>
                <a:moveTo>
                  <a:pt x="57" y="49"/>
                </a:moveTo>
                <a:cubicBezTo>
                  <a:pt x="57" y="46"/>
                  <a:pt x="57" y="43"/>
                  <a:pt x="57" y="40"/>
                </a:cubicBezTo>
                <a:cubicBezTo>
                  <a:pt x="58" y="40"/>
                  <a:pt x="58" y="40"/>
                  <a:pt x="58" y="40"/>
                </a:cubicBezTo>
                <a:cubicBezTo>
                  <a:pt x="58" y="43"/>
                  <a:pt x="58" y="46"/>
                  <a:pt x="58" y="49"/>
                </a:cubicBezTo>
                <a:cubicBezTo>
                  <a:pt x="58" y="49"/>
                  <a:pt x="57" y="49"/>
                  <a:pt x="57" y="49"/>
                </a:cubicBezTo>
                <a:moveTo>
                  <a:pt x="60" y="49"/>
                </a:moveTo>
                <a:cubicBezTo>
                  <a:pt x="60" y="46"/>
                  <a:pt x="60" y="43"/>
                  <a:pt x="60" y="39"/>
                </a:cubicBezTo>
                <a:cubicBezTo>
                  <a:pt x="61" y="39"/>
                  <a:pt x="62" y="39"/>
                  <a:pt x="63" y="39"/>
                </a:cubicBezTo>
                <a:cubicBezTo>
                  <a:pt x="63" y="42"/>
                  <a:pt x="63" y="45"/>
                  <a:pt x="63" y="48"/>
                </a:cubicBezTo>
                <a:cubicBezTo>
                  <a:pt x="63" y="48"/>
                  <a:pt x="63" y="48"/>
                  <a:pt x="63" y="48"/>
                </a:cubicBezTo>
                <a:cubicBezTo>
                  <a:pt x="63" y="48"/>
                  <a:pt x="63" y="48"/>
                  <a:pt x="63" y="48"/>
                </a:cubicBezTo>
                <a:cubicBezTo>
                  <a:pt x="62" y="49"/>
                  <a:pt x="61" y="49"/>
                  <a:pt x="60" y="49"/>
                </a:cubicBezTo>
                <a:moveTo>
                  <a:pt x="26" y="49"/>
                </a:moveTo>
                <a:cubicBezTo>
                  <a:pt x="24" y="49"/>
                  <a:pt x="22" y="48"/>
                  <a:pt x="20" y="48"/>
                </a:cubicBezTo>
                <a:cubicBezTo>
                  <a:pt x="20" y="46"/>
                  <a:pt x="20" y="45"/>
                  <a:pt x="20" y="44"/>
                </a:cubicBezTo>
                <a:cubicBezTo>
                  <a:pt x="20" y="42"/>
                  <a:pt x="20" y="40"/>
                  <a:pt x="21" y="38"/>
                </a:cubicBezTo>
                <a:cubicBezTo>
                  <a:pt x="22" y="39"/>
                  <a:pt x="24" y="39"/>
                  <a:pt x="26" y="40"/>
                </a:cubicBezTo>
                <a:cubicBezTo>
                  <a:pt x="26" y="42"/>
                  <a:pt x="26" y="44"/>
                  <a:pt x="26" y="46"/>
                </a:cubicBezTo>
                <a:cubicBezTo>
                  <a:pt x="26" y="47"/>
                  <a:pt x="26" y="48"/>
                  <a:pt x="26" y="49"/>
                </a:cubicBezTo>
                <a:moveTo>
                  <a:pt x="65" y="48"/>
                </a:moveTo>
                <a:cubicBezTo>
                  <a:pt x="65" y="47"/>
                  <a:pt x="65" y="47"/>
                  <a:pt x="65" y="47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44"/>
                  <a:pt x="64" y="42"/>
                  <a:pt x="64" y="39"/>
                </a:cubicBezTo>
                <a:cubicBezTo>
                  <a:pt x="65" y="38"/>
                  <a:pt x="66" y="38"/>
                  <a:pt x="67" y="38"/>
                </a:cubicBezTo>
                <a:cubicBezTo>
                  <a:pt x="67" y="40"/>
                  <a:pt x="67" y="41"/>
                  <a:pt x="67" y="43"/>
                </a:cubicBezTo>
                <a:cubicBezTo>
                  <a:pt x="67" y="44"/>
                  <a:pt x="67" y="46"/>
                  <a:pt x="67" y="47"/>
                </a:cubicBezTo>
                <a:cubicBezTo>
                  <a:pt x="66" y="48"/>
                  <a:pt x="66" y="48"/>
                  <a:pt x="65" y="48"/>
                </a:cubicBezTo>
                <a:moveTo>
                  <a:pt x="69" y="47"/>
                </a:moveTo>
                <a:cubicBezTo>
                  <a:pt x="69" y="46"/>
                  <a:pt x="69" y="44"/>
                  <a:pt x="69" y="43"/>
                </a:cubicBezTo>
                <a:cubicBezTo>
                  <a:pt x="69" y="41"/>
                  <a:pt x="69" y="39"/>
                  <a:pt x="69" y="38"/>
                </a:cubicBezTo>
                <a:cubicBezTo>
                  <a:pt x="70" y="37"/>
                  <a:pt x="70" y="37"/>
                  <a:pt x="70" y="37"/>
                </a:cubicBezTo>
                <a:cubicBezTo>
                  <a:pt x="71" y="37"/>
                  <a:pt x="72" y="37"/>
                  <a:pt x="73" y="36"/>
                </a:cubicBezTo>
                <a:cubicBezTo>
                  <a:pt x="73" y="39"/>
                  <a:pt x="73" y="42"/>
                  <a:pt x="73" y="45"/>
                </a:cubicBezTo>
                <a:cubicBezTo>
                  <a:pt x="73" y="46"/>
                  <a:pt x="73" y="46"/>
                  <a:pt x="73" y="46"/>
                </a:cubicBezTo>
                <a:cubicBezTo>
                  <a:pt x="72" y="46"/>
                  <a:pt x="70" y="47"/>
                  <a:pt x="69" y="47"/>
                </a:cubicBezTo>
                <a:moveTo>
                  <a:pt x="19" y="47"/>
                </a:moveTo>
                <a:cubicBezTo>
                  <a:pt x="17" y="46"/>
                  <a:pt x="15" y="45"/>
                  <a:pt x="13" y="44"/>
                </a:cubicBezTo>
                <a:cubicBezTo>
                  <a:pt x="13" y="41"/>
                  <a:pt x="13" y="38"/>
                  <a:pt x="13" y="35"/>
                </a:cubicBezTo>
                <a:cubicBezTo>
                  <a:pt x="15" y="36"/>
                  <a:pt x="17" y="37"/>
                  <a:pt x="19" y="38"/>
                </a:cubicBezTo>
                <a:cubicBezTo>
                  <a:pt x="19" y="40"/>
                  <a:pt x="19" y="42"/>
                  <a:pt x="19" y="44"/>
                </a:cubicBezTo>
                <a:cubicBezTo>
                  <a:pt x="19" y="45"/>
                  <a:pt x="19" y="46"/>
                  <a:pt x="19" y="47"/>
                </a:cubicBezTo>
                <a:moveTo>
                  <a:pt x="75" y="45"/>
                </a:moveTo>
                <a:cubicBezTo>
                  <a:pt x="75" y="45"/>
                  <a:pt x="75" y="45"/>
                  <a:pt x="75" y="45"/>
                </a:cubicBezTo>
                <a:cubicBezTo>
                  <a:pt x="75" y="42"/>
                  <a:pt x="75" y="39"/>
                  <a:pt x="74" y="36"/>
                </a:cubicBezTo>
                <a:cubicBezTo>
                  <a:pt x="75" y="36"/>
                  <a:pt x="76" y="35"/>
                  <a:pt x="77" y="35"/>
                </a:cubicBezTo>
                <a:cubicBezTo>
                  <a:pt x="78" y="38"/>
                  <a:pt x="78" y="41"/>
                  <a:pt x="78" y="44"/>
                </a:cubicBezTo>
                <a:cubicBezTo>
                  <a:pt x="77" y="44"/>
                  <a:pt x="76" y="45"/>
                  <a:pt x="75" y="45"/>
                </a:cubicBezTo>
                <a:moveTo>
                  <a:pt x="11" y="43"/>
                </a:moveTo>
                <a:cubicBezTo>
                  <a:pt x="10" y="43"/>
                  <a:pt x="10" y="42"/>
                  <a:pt x="9" y="42"/>
                </a:cubicBezTo>
                <a:cubicBezTo>
                  <a:pt x="9" y="39"/>
                  <a:pt x="9" y="36"/>
                  <a:pt x="9" y="33"/>
                </a:cubicBezTo>
                <a:cubicBezTo>
                  <a:pt x="10" y="33"/>
                  <a:pt x="10" y="34"/>
                  <a:pt x="11" y="34"/>
                </a:cubicBezTo>
                <a:cubicBezTo>
                  <a:pt x="11" y="35"/>
                  <a:pt x="11" y="35"/>
                  <a:pt x="11" y="35"/>
                </a:cubicBezTo>
                <a:cubicBezTo>
                  <a:pt x="11" y="38"/>
                  <a:pt x="11" y="40"/>
                  <a:pt x="11" y="43"/>
                </a:cubicBezTo>
                <a:moveTo>
                  <a:pt x="79" y="43"/>
                </a:moveTo>
                <a:cubicBezTo>
                  <a:pt x="79" y="40"/>
                  <a:pt x="79" y="37"/>
                  <a:pt x="79" y="34"/>
                </a:cubicBezTo>
                <a:cubicBezTo>
                  <a:pt x="81" y="33"/>
                  <a:pt x="82" y="33"/>
                  <a:pt x="84" y="32"/>
                </a:cubicBezTo>
                <a:cubicBezTo>
                  <a:pt x="84" y="32"/>
                  <a:pt x="84" y="32"/>
                  <a:pt x="84" y="32"/>
                </a:cubicBezTo>
                <a:cubicBezTo>
                  <a:pt x="84" y="34"/>
                  <a:pt x="84" y="37"/>
                  <a:pt x="84" y="40"/>
                </a:cubicBezTo>
                <a:cubicBezTo>
                  <a:pt x="84" y="41"/>
                  <a:pt x="83" y="41"/>
                  <a:pt x="82" y="42"/>
                </a:cubicBezTo>
                <a:cubicBezTo>
                  <a:pt x="81" y="42"/>
                  <a:pt x="80" y="43"/>
                  <a:pt x="79" y="43"/>
                </a:cubicBezTo>
                <a:moveTo>
                  <a:pt x="7" y="40"/>
                </a:moveTo>
                <a:cubicBezTo>
                  <a:pt x="7" y="40"/>
                  <a:pt x="6" y="39"/>
                  <a:pt x="6" y="38"/>
                </a:cubicBezTo>
                <a:cubicBezTo>
                  <a:pt x="6" y="38"/>
                  <a:pt x="6" y="38"/>
                  <a:pt x="6" y="38"/>
                </a:cubicBezTo>
                <a:cubicBezTo>
                  <a:pt x="6" y="36"/>
                  <a:pt x="6" y="33"/>
                  <a:pt x="6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4"/>
                  <a:pt x="7" y="37"/>
                  <a:pt x="7" y="40"/>
                </a:cubicBezTo>
                <a:moveTo>
                  <a:pt x="4" y="32"/>
                </a:moveTo>
                <a:cubicBezTo>
                  <a:pt x="4" y="32"/>
                  <a:pt x="4" y="32"/>
                  <a:pt x="4" y="32"/>
                </a:cubicBezTo>
                <a:cubicBezTo>
                  <a:pt x="4" y="31"/>
                  <a:pt x="4" y="30"/>
                  <a:pt x="4" y="28"/>
                </a:cubicBezTo>
                <a:cubicBezTo>
                  <a:pt x="4" y="29"/>
                  <a:pt x="4" y="29"/>
                  <a:pt x="4" y="29"/>
                </a:cubicBezTo>
                <a:cubicBezTo>
                  <a:pt x="4" y="30"/>
                  <a:pt x="4" y="31"/>
                  <a:pt x="4" y="32"/>
                </a:cubicBezTo>
                <a:moveTo>
                  <a:pt x="86" y="39"/>
                </a:moveTo>
                <a:cubicBezTo>
                  <a:pt x="86" y="36"/>
                  <a:pt x="86" y="33"/>
                  <a:pt x="86" y="30"/>
                </a:cubicBezTo>
                <a:cubicBezTo>
                  <a:pt x="87" y="30"/>
                  <a:pt x="88" y="29"/>
                  <a:pt x="89" y="28"/>
                </a:cubicBezTo>
                <a:cubicBezTo>
                  <a:pt x="89" y="30"/>
                  <a:pt x="89" y="32"/>
                  <a:pt x="89" y="35"/>
                </a:cubicBezTo>
                <a:cubicBezTo>
                  <a:pt x="89" y="35"/>
                  <a:pt x="89" y="35"/>
                  <a:pt x="89" y="35"/>
                </a:cubicBezTo>
                <a:cubicBezTo>
                  <a:pt x="88" y="36"/>
                  <a:pt x="87" y="38"/>
                  <a:pt x="86" y="39"/>
                </a:cubicBezTo>
                <a:moveTo>
                  <a:pt x="41" y="38"/>
                </a:moveTo>
                <a:cubicBezTo>
                  <a:pt x="23" y="38"/>
                  <a:pt x="12" y="32"/>
                  <a:pt x="8" y="28"/>
                </a:cubicBezTo>
                <a:cubicBezTo>
                  <a:pt x="6" y="26"/>
                  <a:pt x="5" y="24"/>
                  <a:pt x="5" y="22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0"/>
                  <a:pt x="6" y="18"/>
                  <a:pt x="7" y="17"/>
                </a:cubicBezTo>
                <a:cubicBezTo>
                  <a:pt x="8" y="15"/>
                  <a:pt x="10" y="13"/>
                  <a:pt x="12" y="12"/>
                </a:cubicBezTo>
                <a:cubicBezTo>
                  <a:pt x="23" y="6"/>
                  <a:pt x="35" y="3"/>
                  <a:pt x="48" y="3"/>
                </a:cubicBezTo>
                <a:cubicBezTo>
                  <a:pt x="58" y="3"/>
                  <a:pt x="69" y="5"/>
                  <a:pt x="79" y="9"/>
                </a:cubicBezTo>
                <a:cubicBezTo>
                  <a:pt x="82" y="10"/>
                  <a:pt x="85" y="12"/>
                  <a:pt x="86" y="14"/>
                </a:cubicBezTo>
                <a:cubicBezTo>
                  <a:pt x="88" y="16"/>
                  <a:pt x="89" y="18"/>
                  <a:pt x="89" y="20"/>
                </a:cubicBezTo>
                <a:cubicBezTo>
                  <a:pt x="89" y="20"/>
                  <a:pt x="89" y="21"/>
                  <a:pt x="89" y="21"/>
                </a:cubicBezTo>
                <a:cubicBezTo>
                  <a:pt x="88" y="24"/>
                  <a:pt x="86" y="27"/>
                  <a:pt x="82" y="29"/>
                </a:cubicBezTo>
                <a:cubicBezTo>
                  <a:pt x="71" y="35"/>
                  <a:pt x="52" y="38"/>
                  <a:pt x="42" y="38"/>
                </a:cubicBezTo>
                <a:cubicBezTo>
                  <a:pt x="42" y="38"/>
                  <a:pt x="41" y="38"/>
                  <a:pt x="41" y="38"/>
                </a:cubicBezTo>
                <a:cubicBezTo>
                  <a:pt x="41" y="38"/>
                  <a:pt x="41" y="38"/>
                  <a:pt x="41" y="38"/>
                </a:cubicBezTo>
                <a:moveTo>
                  <a:pt x="48" y="0"/>
                </a:moveTo>
                <a:cubicBezTo>
                  <a:pt x="35" y="0"/>
                  <a:pt x="22" y="3"/>
                  <a:pt x="10" y="9"/>
                </a:cubicBezTo>
                <a:cubicBezTo>
                  <a:pt x="8" y="11"/>
                  <a:pt x="6" y="13"/>
                  <a:pt x="4" y="15"/>
                </a:cubicBezTo>
                <a:cubicBezTo>
                  <a:pt x="3" y="17"/>
                  <a:pt x="2" y="19"/>
                  <a:pt x="2" y="20"/>
                </a:cubicBezTo>
                <a:cubicBezTo>
                  <a:pt x="2" y="21"/>
                  <a:pt x="2" y="21"/>
                  <a:pt x="2" y="21"/>
                </a:cubicBezTo>
                <a:cubicBezTo>
                  <a:pt x="1" y="21"/>
                  <a:pt x="1" y="22"/>
                  <a:pt x="1" y="22"/>
                </a:cubicBezTo>
                <a:cubicBezTo>
                  <a:pt x="1" y="24"/>
                  <a:pt x="0" y="26"/>
                  <a:pt x="0" y="28"/>
                </a:cubicBezTo>
                <a:cubicBezTo>
                  <a:pt x="0" y="30"/>
                  <a:pt x="1" y="33"/>
                  <a:pt x="1" y="36"/>
                </a:cubicBezTo>
                <a:cubicBezTo>
                  <a:pt x="1" y="37"/>
                  <a:pt x="1" y="37"/>
                  <a:pt x="2" y="37"/>
                </a:cubicBezTo>
                <a:cubicBezTo>
                  <a:pt x="2" y="39"/>
                  <a:pt x="4" y="42"/>
                  <a:pt x="5" y="43"/>
                </a:cubicBezTo>
                <a:cubicBezTo>
                  <a:pt x="11" y="49"/>
                  <a:pt x="23" y="54"/>
                  <a:pt x="41" y="54"/>
                </a:cubicBezTo>
                <a:cubicBezTo>
                  <a:pt x="49" y="54"/>
                  <a:pt x="60" y="53"/>
                  <a:pt x="70" y="50"/>
                </a:cubicBezTo>
                <a:cubicBezTo>
                  <a:pt x="73" y="49"/>
                  <a:pt x="76" y="48"/>
                  <a:pt x="79" y="47"/>
                </a:cubicBezTo>
                <a:cubicBezTo>
                  <a:pt x="79" y="47"/>
                  <a:pt x="79" y="47"/>
                  <a:pt x="79" y="47"/>
                </a:cubicBezTo>
                <a:cubicBezTo>
                  <a:pt x="80" y="47"/>
                  <a:pt x="80" y="47"/>
                  <a:pt x="80" y="47"/>
                </a:cubicBezTo>
                <a:cubicBezTo>
                  <a:pt x="80" y="47"/>
                  <a:pt x="80" y="47"/>
                  <a:pt x="80" y="47"/>
                </a:cubicBezTo>
                <a:cubicBezTo>
                  <a:pt x="81" y="46"/>
                  <a:pt x="83" y="45"/>
                  <a:pt x="84" y="45"/>
                </a:cubicBezTo>
                <a:cubicBezTo>
                  <a:pt x="84" y="44"/>
                  <a:pt x="85" y="44"/>
                  <a:pt x="86" y="43"/>
                </a:cubicBezTo>
                <a:cubicBezTo>
                  <a:pt x="86" y="43"/>
                  <a:pt x="86" y="43"/>
                  <a:pt x="86" y="43"/>
                </a:cubicBezTo>
                <a:cubicBezTo>
                  <a:pt x="86" y="43"/>
                  <a:pt x="86" y="43"/>
                  <a:pt x="86" y="43"/>
                </a:cubicBezTo>
                <a:cubicBezTo>
                  <a:pt x="89" y="41"/>
                  <a:pt x="91" y="39"/>
                  <a:pt x="92" y="35"/>
                </a:cubicBezTo>
                <a:cubicBezTo>
                  <a:pt x="92" y="35"/>
                  <a:pt x="93" y="34"/>
                  <a:pt x="93" y="34"/>
                </a:cubicBezTo>
                <a:cubicBezTo>
                  <a:pt x="93" y="33"/>
                  <a:pt x="92" y="33"/>
                  <a:pt x="92" y="32"/>
                </a:cubicBezTo>
                <a:cubicBezTo>
                  <a:pt x="92" y="28"/>
                  <a:pt x="93" y="24"/>
                  <a:pt x="93" y="19"/>
                </a:cubicBezTo>
                <a:cubicBezTo>
                  <a:pt x="93" y="19"/>
                  <a:pt x="93" y="18"/>
                  <a:pt x="92" y="18"/>
                </a:cubicBezTo>
                <a:cubicBezTo>
                  <a:pt x="92" y="16"/>
                  <a:pt x="91" y="13"/>
                  <a:pt x="89" y="12"/>
                </a:cubicBezTo>
                <a:cubicBezTo>
                  <a:pt x="86" y="9"/>
                  <a:pt x="83" y="7"/>
                  <a:pt x="80" y="6"/>
                </a:cubicBezTo>
                <a:cubicBezTo>
                  <a:pt x="70" y="2"/>
                  <a:pt x="59" y="0"/>
                  <a:pt x="48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9" name="CustomShape 55"/>
          <p:cNvSpPr/>
          <p:nvPr/>
        </p:nvSpPr>
        <p:spPr>
          <a:xfrm>
            <a:off x="2012040" y="3073680"/>
            <a:ext cx="93960" cy="37080"/>
          </a:xfrm>
          <a:custGeom>
            <a:avLst/>
            <a:gdLst/>
            <a:ahLst/>
            <a:rect l="l" t="t" r="r" b="b"/>
            <a:pathLst>
              <a:path w="93" h="37">
                <a:moveTo>
                  <a:pt x="44" y="23"/>
                </a:moveTo>
                <a:cubicBezTo>
                  <a:pt x="45" y="23"/>
                  <a:pt x="46" y="23"/>
                  <a:pt x="47" y="23"/>
                </a:cubicBezTo>
                <a:cubicBezTo>
                  <a:pt x="47" y="23"/>
                  <a:pt x="47" y="23"/>
                  <a:pt x="47" y="23"/>
                </a:cubicBezTo>
                <a:cubicBezTo>
                  <a:pt x="47" y="24"/>
                  <a:pt x="47" y="24"/>
                  <a:pt x="47" y="24"/>
                </a:cubicBezTo>
                <a:cubicBezTo>
                  <a:pt x="47" y="27"/>
                  <a:pt x="47" y="30"/>
                  <a:pt x="48" y="33"/>
                </a:cubicBezTo>
                <a:cubicBezTo>
                  <a:pt x="46" y="33"/>
                  <a:pt x="44" y="33"/>
                  <a:pt x="42" y="33"/>
                </a:cubicBezTo>
                <a:cubicBezTo>
                  <a:pt x="42" y="32"/>
                  <a:pt x="42" y="31"/>
                  <a:pt x="42" y="30"/>
                </a:cubicBezTo>
                <a:cubicBezTo>
                  <a:pt x="42" y="28"/>
                  <a:pt x="42" y="26"/>
                  <a:pt x="43" y="23"/>
                </a:cubicBezTo>
                <a:cubicBezTo>
                  <a:pt x="44" y="23"/>
                  <a:pt x="44" y="23"/>
                  <a:pt x="44" y="23"/>
                </a:cubicBezTo>
                <a:moveTo>
                  <a:pt x="41" y="33"/>
                </a:moveTo>
                <a:cubicBezTo>
                  <a:pt x="39" y="33"/>
                  <a:pt x="37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5" y="30"/>
                  <a:pt x="35" y="26"/>
                  <a:pt x="35" y="23"/>
                </a:cubicBezTo>
                <a:cubicBezTo>
                  <a:pt x="37" y="23"/>
                  <a:pt x="39" y="23"/>
                  <a:pt x="41" y="23"/>
                </a:cubicBezTo>
                <a:cubicBezTo>
                  <a:pt x="41" y="26"/>
                  <a:pt x="41" y="28"/>
                  <a:pt x="41" y="30"/>
                </a:cubicBezTo>
                <a:cubicBezTo>
                  <a:pt x="41" y="31"/>
                  <a:pt x="41" y="32"/>
                  <a:pt x="41" y="33"/>
                </a:cubicBezTo>
                <a:moveTo>
                  <a:pt x="49" y="33"/>
                </a:moveTo>
                <a:cubicBezTo>
                  <a:pt x="49" y="30"/>
                  <a:pt x="49" y="27"/>
                  <a:pt x="48" y="24"/>
                </a:cubicBezTo>
                <a:cubicBezTo>
                  <a:pt x="49" y="23"/>
                  <a:pt x="49" y="23"/>
                  <a:pt x="49" y="23"/>
                </a:cubicBezTo>
                <a:cubicBezTo>
                  <a:pt x="49" y="23"/>
                  <a:pt x="49" y="23"/>
                  <a:pt x="49" y="23"/>
                </a:cubicBezTo>
                <a:cubicBezTo>
                  <a:pt x="50" y="23"/>
                  <a:pt x="51" y="23"/>
                  <a:pt x="52" y="23"/>
                </a:cubicBezTo>
                <a:cubicBezTo>
                  <a:pt x="52" y="25"/>
                  <a:pt x="52" y="27"/>
                  <a:pt x="52" y="29"/>
                </a:cubicBezTo>
                <a:cubicBezTo>
                  <a:pt x="52" y="31"/>
                  <a:pt x="52" y="32"/>
                  <a:pt x="52" y="33"/>
                </a:cubicBezTo>
                <a:cubicBezTo>
                  <a:pt x="51" y="33"/>
                  <a:pt x="50" y="33"/>
                  <a:pt x="49" y="33"/>
                </a:cubicBezTo>
                <a:moveTo>
                  <a:pt x="54" y="33"/>
                </a:moveTo>
                <a:cubicBezTo>
                  <a:pt x="54" y="32"/>
                  <a:pt x="54" y="32"/>
                  <a:pt x="54" y="32"/>
                </a:cubicBezTo>
                <a:cubicBezTo>
                  <a:pt x="54" y="31"/>
                  <a:pt x="54" y="31"/>
                  <a:pt x="54" y="31"/>
                </a:cubicBezTo>
                <a:cubicBezTo>
                  <a:pt x="54" y="30"/>
                  <a:pt x="54" y="30"/>
                  <a:pt x="54" y="29"/>
                </a:cubicBezTo>
                <a:cubicBezTo>
                  <a:pt x="54" y="27"/>
                  <a:pt x="54" y="25"/>
                  <a:pt x="54" y="23"/>
                </a:cubicBezTo>
                <a:cubicBezTo>
                  <a:pt x="54" y="23"/>
                  <a:pt x="55" y="23"/>
                  <a:pt x="55" y="23"/>
                </a:cubicBezTo>
                <a:cubicBezTo>
                  <a:pt x="55" y="26"/>
                  <a:pt x="55" y="29"/>
                  <a:pt x="55" y="32"/>
                </a:cubicBezTo>
                <a:cubicBezTo>
                  <a:pt x="54" y="33"/>
                  <a:pt x="54" y="33"/>
                  <a:pt x="54" y="33"/>
                </a:cubicBezTo>
                <a:moveTo>
                  <a:pt x="57" y="32"/>
                </a:moveTo>
                <a:cubicBezTo>
                  <a:pt x="57" y="29"/>
                  <a:pt x="57" y="26"/>
                  <a:pt x="57" y="22"/>
                </a:cubicBezTo>
                <a:cubicBezTo>
                  <a:pt x="58" y="22"/>
                  <a:pt x="58" y="22"/>
                  <a:pt x="58" y="22"/>
                </a:cubicBezTo>
                <a:cubicBezTo>
                  <a:pt x="58" y="26"/>
                  <a:pt x="58" y="29"/>
                  <a:pt x="58" y="32"/>
                </a:cubicBezTo>
                <a:cubicBezTo>
                  <a:pt x="58" y="32"/>
                  <a:pt x="57" y="32"/>
                  <a:pt x="57" y="32"/>
                </a:cubicBezTo>
                <a:moveTo>
                  <a:pt x="34" y="33"/>
                </a:moveTo>
                <a:cubicBezTo>
                  <a:pt x="32" y="33"/>
                  <a:pt x="30" y="33"/>
                  <a:pt x="28" y="32"/>
                </a:cubicBezTo>
                <a:cubicBezTo>
                  <a:pt x="28" y="31"/>
                  <a:pt x="28" y="30"/>
                  <a:pt x="28" y="29"/>
                </a:cubicBezTo>
                <a:cubicBezTo>
                  <a:pt x="28" y="27"/>
                  <a:pt x="28" y="25"/>
                  <a:pt x="28" y="22"/>
                </a:cubicBezTo>
                <a:cubicBezTo>
                  <a:pt x="29" y="22"/>
                  <a:pt x="31" y="23"/>
                  <a:pt x="32" y="23"/>
                </a:cubicBezTo>
                <a:cubicBezTo>
                  <a:pt x="32" y="23"/>
                  <a:pt x="33" y="23"/>
                  <a:pt x="33" y="23"/>
                </a:cubicBezTo>
                <a:cubicBezTo>
                  <a:pt x="34" y="26"/>
                  <a:pt x="34" y="30"/>
                  <a:pt x="34" y="33"/>
                </a:cubicBezTo>
                <a:cubicBezTo>
                  <a:pt x="34" y="33"/>
                  <a:pt x="34" y="33"/>
                  <a:pt x="34" y="33"/>
                </a:cubicBezTo>
                <a:moveTo>
                  <a:pt x="60" y="32"/>
                </a:moveTo>
                <a:cubicBezTo>
                  <a:pt x="60" y="29"/>
                  <a:pt x="60" y="25"/>
                  <a:pt x="59" y="22"/>
                </a:cubicBezTo>
                <a:cubicBezTo>
                  <a:pt x="61" y="22"/>
                  <a:pt x="62" y="22"/>
                  <a:pt x="63" y="22"/>
                </a:cubicBezTo>
                <a:cubicBezTo>
                  <a:pt x="63" y="24"/>
                  <a:pt x="63" y="27"/>
                  <a:pt x="63" y="30"/>
                </a:cubicBezTo>
                <a:cubicBezTo>
                  <a:pt x="63" y="31"/>
                  <a:pt x="63" y="31"/>
                  <a:pt x="63" y="31"/>
                </a:cubicBezTo>
                <a:cubicBezTo>
                  <a:pt x="63" y="31"/>
                  <a:pt x="63" y="31"/>
                  <a:pt x="63" y="31"/>
                </a:cubicBezTo>
                <a:cubicBezTo>
                  <a:pt x="62" y="31"/>
                  <a:pt x="61" y="32"/>
                  <a:pt x="60" y="32"/>
                </a:cubicBezTo>
                <a:moveTo>
                  <a:pt x="26" y="32"/>
                </a:moveTo>
                <a:cubicBezTo>
                  <a:pt x="24" y="32"/>
                  <a:pt x="22" y="31"/>
                  <a:pt x="20" y="31"/>
                </a:cubicBezTo>
                <a:cubicBezTo>
                  <a:pt x="20" y="29"/>
                  <a:pt x="20" y="28"/>
                  <a:pt x="20" y="26"/>
                </a:cubicBezTo>
                <a:cubicBezTo>
                  <a:pt x="20" y="25"/>
                  <a:pt x="20" y="23"/>
                  <a:pt x="21" y="21"/>
                </a:cubicBezTo>
                <a:cubicBezTo>
                  <a:pt x="23" y="21"/>
                  <a:pt x="24" y="22"/>
                  <a:pt x="26" y="22"/>
                </a:cubicBezTo>
                <a:cubicBezTo>
                  <a:pt x="26" y="24"/>
                  <a:pt x="26" y="27"/>
                  <a:pt x="26" y="29"/>
                </a:cubicBezTo>
                <a:cubicBezTo>
                  <a:pt x="26" y="30"/>
                  <a:pt x="26" y="31"/>
                  <a:pt x="26" y="32"/>
                </a:cubicBezTo>
                <a:moveTo>
                  <a:pt x="65" y="31"/>
                </a:moveTo>
                <a:cubicBezTo>
                  <a:pt x="65" y="30"/>
                  <a:pt x="65" y="30"/>
                  <a:pt x="65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27"/>
                  <a:pt x="64" y="24"/>
                  <a:pt x="64" y="21"/>
                </a:cubicBezTo>
                <a:cubicBezTo>
                  <a:pt x="64" y="21"/>
                  <a:pt x="64" y="21"/>
                  <a:pt x="64" y="21"/>
                </a:cubicBezTo>
                <a:cubicBezTo>
                  <a:pt x="65" y="21"/>
                  <a:pt x="66" y="21"/>
                  <a:pt x="67" y="20"/>
                </a:cubicBezTo>
                <a:cubicBezTo>
                  <a:pt x="67" y="22"/>
                  <a:pt x="67" y="24"/>
                  <a:pt x="67" y="26"/>
                </a:cubicBezTo>
                <a:cubicBezTo>
                  <a:pt x="67" y="27"/>
                  <a:pt x="67" y="29"/>
                  <a:pt x="67" y="30"/>
                </a:cubicBezTo>
                <a:cubicBezTo>
                  <a:pt x="66" y="30"/>
                  <a:pt x="66" y="31"/>
                  <a:pt x="65" y="31"/>
                </a:cubicBezTo>
                <a:moveTo>
                  <a:pt x="69" y="30"/>
                </a:moveTo>
                <a:cubicBezTo>
                  <a:pt x="69" y="28"/>
                  <a:pt x="69" y="27"/>
                  <a:pt x="69" y="26"/>
                </a:cubicBezTo>
                <a:cubicBezTo>
                  <a:pt x="69" y="24"/>
                  <a:pt x="69" y="22"/>
                  <a:pt x="69" y="20"/>
                </a:cubicBezTo>
                <a:cubicBezTo>
                  <a:pt x="70" y="20"/>
                  <a:pt x="71" y="19"/>
                  <a:pt x="73" y="19"/>
                </a:cubicBezTo>
                <a:cubicBezTo>
                  <a:pt x="73" y="22"/>
                  <a:pt x="73" y="25"/>
                  <a:pt x="73" y="28"/>
                </a:cubicBezTo>
                <a:cubicBezTo>
                  <a:pt x="73" y="29"/>
                  <a:pt x="73" y="29"/>
                  <a:pt x="73" y="29"/>
                </a:cubicBezTo>
                <a:cubicBezTo>
                  <a:pt x="72" y="29"/>
                  <a:pt x="70" y="29"/>
                  <a:pt x="69" y="30"/>
                </a:cubicBezTo>
                <a:moveTo>
                  <a:pt x="19" y="30"/>
                </a:moveTo>
                <a:cubicBezTo>
                  <a:pt x="17" y="29"/>
                  <a:pt x="15" y="28"/>
                  <a:pt x="13" y="27"/>
                </a:cubicBezTo>
                <a:cubicBezTo>
                  <a:pt x="13" y="24"/>
                  <a:pt x="13" y="21"/>
                  <a:pt x="13" y="18"/>
                </a:cubicBezTo>
                <a:cubicBezTo>
                  <a:pt x="15" y="19"/>
                  <a:pt x="17" y="20"/>
                  <a:pt x="19" y="20"/>
                </a:cubicBezTo>
                <a:cubicBezTo>
                  <a:pt x="19" y="22"/>
                  <a:pt x="19" y="24"/>
                  <a:pt x="19" y="26"/>
                </a:cubicBezTo>
                <a:cubicBezTo>
                  <a:pt x="19" y="28"/>
                  <a:pt x="19" y="29"/>
                  <a:pt x="19" y="30"/>
                </a:cubicBezTo>
                <a:moveTo>
                  <a:pt x="75" y="28"/>
                </a:moveTo>
                <a:cubicBezTo>
                  <a:pt x="75" y="28"/>
                  <a:pt x="75" y="28"/>
                  <a:pt x="75" y="28"/>
                </a:cubicBezTo>
                <a:cubicBezTo>
                  <a:pt x="75" y="24"/>
                  <a:pt x="75" y="21"/>
                  <a:pt x="74" y="18"/>
                </a:cubicBezTo>
                <a:cubicBezTo>
                  <a:pt x="75" y="18"/>
                  <a:pt x="76" y="17"/>
                  <a:pt x="77" y="17"/>
                </a:cubicBezTo>
                <a:cubicBezTo>
                  <a:pt x="78" y="20"/>
                  <a:pt x="78" y="23"/>
                  <a:pt x="78" y="27"/>
                </a:cubicBezTo>
                <a:cubicBezTo>
                  <a:pt x="77" y="27"/>
                  <a:pt x="76" y="28"/>
                  <a:pt x="75" y="28"/>
                </a:cubicBezTo>
                <a:moveTo>
                  <a:pt x="11" y="26"/>
                </a:moveTo>
                <a:cubicBezTo>
                  <a:pt x="10" y="26"/>
                  <a:pt x="10" y="25"/>
                  <a:pt x="9" y="25"/>
                </a:cubicBezTo>
                <a:cubicBezTo>
                  <a:pt x="9" y="22"/>
                  <a:pt x="9" y="19"/>
                  <a:pt x="9" y="16"/>
                </a:cubicBezTo>
                <a:cubicBezTo>
                  <a:pt x="10" y="17"/>
                  <a:pt x="10" y="17"/>
                  <a:pt x="11" y="18"/>
                </a:cubicBezTo>
                <a:cubicBezTo>
                  <a:pt x="11" y="20"/>
                  <a:pt x="11" y="23"/>
                  <a:pt x="11" y="26"/>
                </a:cubicBezTo>
                <a:moveTo>
                  <a:pt x="7" y="23"/>
                </a:moveTo>
                <a:cubicBezTo>
                  <a:pt x="7" y="23"/>
                  <a:pt x="6" y="22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19"/>
                  <a:pt x="6" y="17"/>
                  <a:pt x="6" y="14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8"/>
                  <a:pt x="7" y="20"/>
                  <a:pt x="7" y="23"/>
                </a:cubicBezTo>
                <a:moveTo>
                  <a:pt x="79" y="26"/>
                </a:moveTo>
                <a:cubicBezTo>
                  <a:pt x="79" y="23"/>
                  <a:pt x="79" y="19"/>
                  <a:pt x="79" y="16"/>
                </a:cubicBezTo>
                <a:cubicBezTo>
                  <a:pt x="81" y="15"/>
                  <a:pt x="82" y="14"/>
                  <a:pt x="84" y="14"/>
                </a:cubicBezTo>
                <a:cubicBezTo>
                  <a:pt x="84" y="17"/>
                  <a:pt x="84" y="20"/>
                  <a:pt x="84" y="23"/>
                </a:cubicBezTo>
                <a:cubicBezTo>
                  <a:pt x="84" y="24"/>
                  <a:pt x="83" y="24"/>
                  <a:pt x="82" y="25"/>
                </a:cubicBezTo>
                <a:cubicBezTo>
                  <a:pt x="81" y="25"/>
                  <a:pt x="80" y="25"/>
                  <a:pt x="79" y="26"/>
                </a:cubicBezTo>
                <a:moveTo>
                  <a:pt x="4" y="15"/>
                </a:moveTo>
                <a:cubicBezTo>
                  <a:pt x="4" y="15"/>
                  <a:pt x="4" y="15"/>
                  <a:pt x="4" y="15"/>
                </a:cubicBezTo>
                <a:cubicBezTo>
                  <a:pt x="4" y="14"/>
                  <a:pt x="4" y="13"/>
                  <a:pt x="4" y="13"/>
                </a:cubicBezTo>
                <a:cubicBezTo>
                  <a:pt x="4" y="13"/>
                  <a:pt x="4" y="13"/>
                  <a:pt x="4" y="13"/>
                </a:cubicBezTo>
                <a:cubicBezTo>
                  <a:pt x="4" y="14"/>
                  <a:pt x="4" y="15"/>
                  <a:pt x="4" y="15"/>
                </a:cubicBezTo>
                <a:moveTo>
                  <a:pt x="86" y="22"/>
                </a:moveTo>
                <a:cubicBezTo>
                  <a:pt x="86" y="19"/>
                  <a:pt x="86" y="16"/>
                  <a:pt x="86" y="13"/>
                </a:cubicBezTo>
                <a:cubicBezTo>
                  <a:pt x="87" y="12"/>
                  <a:pt x="88" y="11"/>
                  <a:pt x="89" y="10"/>
                </a:cubicBezTo>
                <a:cubicBezTo>
                  <a:pt x="89" y="13"/>
                  <a:pt x="89" y="15"/>
                  <a:pt x="89" y="17"/>
                </a:cubicBezTo>
                <a:cubicBezTo>
                  <a:pt x="89" y="18"/>
                  <a:pt x="89" y="18"/>
                  <a:pt x="89" y="18"/>
                </a:cubicBezTo>
                <a:cubicBezTo>
                  <a:pt x="88" y="19"/>
                  <a:pt x="87" y="20"/>
                  <a:pt x="86" y="22"/>
                </a:cubicBezTo>
                <a:moveTo>
                  <a:pt x="91" y="0"/>
                </a:moveTo>
                <a:cubicBezTo>
                  <a:pt x="90" y="0"/>
                  <a:pt x="89" y="1"/>
                  <a:pt x="89" y="2"/>
                </a:cubicBezTo>
                <a:cubicBezTo>
                  <a:pt x="89" y="3"/>
                  <a:pt x="89" y="5"/>
                  <a:pt x="89" y="6"/>
                </a:cubicBezTo>
                <a:cubicBezTo>
                  <a:pt x="89" y="6"/>
                  <a:pt x="89" y="6"/>
                  <a:pt x="89" y="6"/>
                </a:cubicBezTo>
                <a:cubicBezTo>
                  <a:pt x="76" y="16"/>
                  <a:pt x="60" y="20"/>
                  <a:pt x="44" y="20"/>
                </a:cubicBezTo>
                <a:cubicBezTo>
                  <a:pt x="44" y="20"/>
                  <a:pt x="44" y="20"/>
                  <a:pt x="44" y="20"/>
                </a:cubicBezTo>
                <a:cubicBezTo>
                  <a:pt x="40" y="20"/>
                  <a:pt x="36" y="20"/>
                  <a:pt x="32" y="19"/>
                </a:cubicBezTo>
                <a:cubicBezTo>
                  <a:pt x="22" y="18"/>
                  <a:pt x="12" y="16"/>
                  <a:pt x="6" y="10"/>
                </a:cubicBezTo>
                <a:cubicBezTo>
                  <a:pt x="5" y="9"/>
                  <a:pt x="4" y="8"/>
                  <a:pt x="4" y="8"/>
                </a:cubicBezTo>
                <a:cubicBezTo>
                  <a:pt x="4" y="7"/>
                  <a:pt x="4" y="6"/>
                  <a:pt x="4" y="5"/>
                </a:cubicBezTo>
                <a:cubicBezTo>
                  <a:pt x="4" y="4"/>
                  <a:pt x="4" y="4"/>
                  <a:pt x="4" y="4"/>
                </a:cubicBezTo>
                <a:cubicBezTo>
                  <a:pt x="4" y="4"/>
                  <a:pt x="4" y="3"/>
                  <a:pt x="3" y="3"/>
                </a:cubicBezTo>
                <a:cubicBezTo>
                  <a:pt x="3" y="3"/>
                  <a:pt x="3" y="3"/>
                  <a:pt x="2" y="3"/>
                </a:cubicBezTo>
                <a:cubicBezTo>
                  <a:pt x="2" y="3"/>
                  <a:pt x="1" y="3"/>
                  <a:pt x="1" y="4"/>
                </a:cubicBezTo>
                <a:cubicBezTo>
                  <a:pt x="0" y="4"/>
                  <a:pt x="0" y="5"/>
                  <a:pt x="0" y="6"/>
                </a:cubicBezTo>
                <a:cubicBezTo>
                  <a:pt x="0" y="7"/>
                  <a:pt x="0" y="7"/>
                  <a:pt x="1" y="8"/>
                </a:cubicBezTo>
                <a:cubicBezTo>
                  <a:pt x="1" y="9"/>
                  <a:pt x="0" y="10"/>
                  <a:pt x="0" y="10"/>
                </a:cubicBezTo>
                <a:cubicBezTo>
                  <a:pt x="0" y="13"/>
                  <a:pt x="1" y="16"/>
                  <a:pt x="1" y="19"/>
                </a:cubicBezTo>
                <a:cubicBezTo>
                  <a:pt x="1" y="19"/>
                  <a:pt x="1" y="20"/>
                  <a:pt x="2" y="20"/>
                </a:cubicBezTo>
                <a:cubicBezTo>
                  <a:pt x="2" y="22"/>
                  <a:pt x="4" y="24"/>
                  <a:pt x="5" y="26"/>
                </a:cubicBezTo>
                <a:cubicBezTo>
                  <a:pt x="11" y="31"/>
                  <a:pt x="23" y="37"/>
                  <a:pt x="41" y="37"/>
                </a:cubicBezTo>
                <a:cubicBezTo>
                  <a:pt x="49" y="37"/>
                  <a:pt x="60" y="36"/>
                  <a:pt x="70" y="33"/>
                </a:cubicBezTo>
                <a:cubicBezTo>
                  <a:pt x="73" y="32"/>
                  <a:pt x="76" y="31"/>
                  <a:pt x="79" y="30"/>
                </a:cubicBezTo>
                <a:cubicBezTo>
                  <a:pt x="79" y="30"/>
                  <a:pt x="79" y="30"/>
                  <a:pt x="79" y="30"/>
                </a:cubicBezTo>
                <a:cubicBezTo>
                  <a:pt x="80" y="30"/>
                  <a:pt x="80" y="30"/>
                  <a:pt x="80" y="30"/>
                </a:cubicBezTo>
                <a:cubicBezTo>
                  <a:pt x="80" y="30"/>
                  <a:pt x="80" y="30"/>
                  <a:pt x="80" y="30"/>
                </a:cubicBezTo>
                <a:cubicBezTo>
                  <a:pt x="81" y="29"/>
                  <a:pt x="83" y="28"/>
                  <a:pt x="84" y="28"/>
                </a:cubicBezTo>
                <a:cubicBezTo>
                  <a:pt x="84" y="27"/>
                  <a:pt x="85" y="27"/>
                  <a:pt x="86" y="26"/>
                </a:cubicBezTo>
                <a:cubicBezTo>
                  <a:pt x="86" y="26"/>
                  <a:pt x="86" y="26"/>
                  <a:pt x="86" y="26"/>
                </a:cubicBezTo>
                <a:cubicBezTo>
                  <a:pt x="86" y="26"/>
                  <a:pt x="86" y="26"/>
                  <a:pt x="86" y="26"/>
                </a:cubicBezTo>
                <a:cubicBezTo>
                  <a:pt x="89" y="24"/>
                  <a:pt x="91" y="21"/>
                  <a:pt x="92" y="18"/>
                </a:cubicBezTo>
                <a:cubicBezTo>
                  <a:pt x="92" y="18"/>
                  <a:pt x="93" y="17"/>
                  <a:pt x="93" y="17"/>
                </a:cubicBezTo>
                <a:cubicBezTo>
                  <a:pt x="93" y="16"/>
                  <a:pt x="92" y="16"/>
                  <a:pt x="92" y="15"/>
                </a:cubicBezTo>
                <a:cubicBezTo>
                  <a:pt x="92" y="11"/>
                  <a:pt x="93" y="6"/>
                  <a:pt x="93" y="2"/>
                </a:cubicBezTo>
                <a:cubicBezTo>
                  <a:pt x="93" y="1"/>
                  <a:pt x="92" y="0"/>
                  <a:pt x="91" y="0"/>
                </a:cubicBezTo>
                <a:cubicBezTo>
                  <a:pt x="91" y="0"/>
                  <a:pt x="91" y="0"/>
                  <a:pt x="91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0" name="CustomShape 56"/>
          <p:cNvSpPr/>
          <p:nvPr/>
        </p:nvSpPr>
        <p:spPr>
          <a:xfrm>
            <a:off x="2012040" y="3096000"/>
            <a:ext cx="93960" cy="37080"/>
          </a:xfrm>
          <a:custGeom>
            <a:avLst/>
            <a:gdLst/>
            <a:ahLst/>
            <a:rect l="l" t="t" r="r" b="b"/>
            <a:pathLst>
              <a:path w="93" h="37">
                <a:moveTo>
                  <a:pt x="44" y="23"/>
                </a:moveTo>
                <a:cubicBezTo>
                  <a:pt x="45" y="23"/>
                  <a:pt x="46" y="23"/>
                  <a:pt x="47" y="23"/>
                </a:cubicBezTo>
                <a:cubicBezTo>
                  <a:pt x="47" y="23"/>
                  <a:pt x="47" y="23"/>
                  <a:pt x="47" y="23"/>
                </a:cubicBezTo>
                <a:cubicBezTo>
                  <a:pt x="47" y="24"/>
                  <a:pt x="47" y="24"/>
                  <a:pt x="47" y="24"/>
                </a:cubicBezTo>
                <a:cubicBezTo>
                  <a:pt x="47" y="27"/>
                  <a:pt x="47" y="30"/>
                  <a:pt x="48" y="33"/>
                </a:cubicBezTo>
                <a:cubicBezTo>
                  <a:pt x="46" y="33"/>
                  <a:pt x="44" y="33"/>
                  <a:pt x="42" y="33"/>
                </a:cubicBezTo>
                <a:cubicBezTo>
                  <a:pt x="42" y="32"/>
                  <a:pt x="42" y="31"/>
                  <a:pt x="42" y="30"/>
                </a:cubicBezTo>
                <a:cubicBezTo>
                  <a:pt x="42" y="28"/>
                  <a:pt x="42" y="26"/>
                  <a:pt x="43" y="23"/>
                </a:cubicBezTo>
                <a:cubicBezTo>
                  <a:pt x="44" y="23"/>
                  <a:pt x="44" y="23"/>
                  <a:pt x="44" y="23"/>
                </a:cubicBezTo>
                <a:moveTo>
                  <a:pt x="41" y="33"/>
                </a:moveTo>
                <a:cubicBezTo>
                  <a:pt x="39" y="33"/>
                  <a:pt x="37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5" y="30"/>
                  <a:pt x="35" y="26"/>
                  <a:pt x="35" y="23"/>
                </a:cubicBezTo>
                <a:cubicBezTo>
                  <a:pt x="37" y="23"/>
                  <a:pt x="39" y="23"/>
                  <a:pt x="41" y="23"/>
                </a:cubicBezTo>
                <a:cubicBezTo>
                  <a:pt x="41" y="26"/>
                  <a:pt x="41" y="28"/>
                  <a:pt x="41" y="30"/>
                </a:cubicBezTo>
                <a:cubicBezTo>
                  <a:pt x="41" y="31"/>
                  <a:pt x="41" y="32"/>
                  <a:pt x="41" y="33"/>
                </a:cubicBezTo>
                <a:moveTo>
                  <a:pt x="49" y="33"/>
                </a:moveTo>
                <a:cubicBezTo>
                  <a:pt x="49" y="30"/>
                  <a:pt x="49" y="27"/>
                  <a:pt x="48" y="24"/>
                </a:cubicBezTo>
                <a:cubicBezTo>
                  <a:pt x="49" y="23"/>
                  <a:pt x="49" y="23"/>
                  <a:pt x="49" y="23"/>
                </a:cubicBezTo>
                <a:cubicBezTo>
                  <a:pt x="49" y="23"/>
                  <a:pt x="49" y="23"/>
                  <a:pt x="49" y="23"/>
                </a:cubicBezTo>
                <a:cubicBezTo>
                  <a:pt x="50" y="23"/>
                  <a:pt x="51" y="23"/>
                  <a:pt x="52" y="23"/>
                </a:cubicBezTo>
                <a:cubicBezTo>
                  <a:pt x="52" y="25"/>
                  <a:pt x="52" y="27"/>
                  <a:pt x="52" y="29"/>
                </a:cubicBezTo>
                <a:cubicBezTo>
                  <a:pt x="52" y="30"/>
                  <a:pt x="52" y="32"/>
                  <a:pt x="52" y="33"/>
                </a:cubicBezTo>
                <a:cubicBezTo>
                  <a:pt x="51" y="33"/>
                  <a:pt x="50" y="33"/>
                  <a:pt x="49" y="33"/>
                </a:cubicBezTo>
                <a:moveTo>
                  <a:pt x="54" y="33"/>
                </a:moveTo>
                <a:cubicBezTo>
                  <a:pt x="54" y="32"/>
                  <a:pt x="54" y="32"/>
                  <a:pt x="54" y="31"/>
                </a:cubicBezTo>
                <a:cubicBezTo>
                  <a:pt x="54" y="31"/>
                  <a:pt x="54" y="31"/>
                  <a:pt x="54" y="31"/>
                </a:cubicBezTo>
                <a:cubicBezTo>
                  <a:pt x="54" y="30"/>
                  <a:pt x="54" y="30"/>
                  <a:pt x="54" y="29"/>
                </a:cubicBezTo>
                <a:cubicBezTo>
                  <a:pt x="54" y="27"/>
                  <a:pt x="54" y="25"/>
                  <a:pt x="54" y="23"/>
                </a:cubicBezTo>
                <a:cubicBezTo>
                  <a:pt x="54" y="23"/>
                  <a:pt x="55" y="23"/>
                  <a:pt x="55" y="23"/>
                </a:cubicBezTo>
                <a:cubicBezTo>
                  <a:pt x="55" y="26"/>
                  <a:pt x="55" y="29"/>
                  <a:pt x="55" y="32"/>
                </a:cubicBezTo>
                <a:cubicBezTo>
                  <a:pt x="54" y="33"/>
                  <a:pt x="54" y="33"/>
                  <a:pt x="54" y="33"/>
                </a:cubicBezTo>
                <a:moveTo>
                  <a:pt x="57" y="32"/>
                </a:moveTo>
                <a:cubicBezTo>
                  <a:pt x="57" y="29"/>
                  <a:pt x="57" y="26"/>
                  <a:pt x="57" y="22"/>
                </a:cubicBezTo>
                <a:cubicBezTo>
                  <a:pt x="58" y="22"/>
                  <a:pt x="58" y="22"/>
                  <a:pt x="58" y="22"/>
                </a:cubicBezTo>
                <a:cubicBezTo>
                  <a:pt x="58" y="26"/>
                  <a:pt x="58" y="29"/>
                  <a:pt x="58" y="32"/>
                </a:cubicBezTo>
                <a:cubicBezTo>
                  <a:pt x="58" y="32"/>
                  <a:pt x="57" y="32"/>
                  <a:pt x="57" y="32"/>
                </a:cubicBezTo>
                <a:moveTo>
                  <a:pt x="34" y="33"/>
                </a:moveTo>
                <a:cubicBezTo>
                  <a:pt x="32" y="33"/>
                  <a:pt x="30" y="33"/>
                  <a:pt x="28" y="32"/>
                </a:cubicBezTo>
                <a:cubicBezTo>
                  <a:pt x="28" y="31"/>
                  <a:pt x="28" y="30"/>
                  <a:pt x="28" y="29"/>
                </a:cubicBezTo>
                <a:cubicBezTo>
                  <a:pt x="28" y="27"/>
                  <a:pt x="28" y="25"/>
                  <a:pt x="28" y="22"/>
                </a:cubicBezTo>
                <a:cubicBezTo>
                  <a:pt x="29" y="22"/>
                  <a:pt x="31" y="23"/>
                  <a:pt x="32" y="23"/>
                </a:cubicBezTo>
                <a:cubicBezTo>
                  <a:pt x="32" y="23"/>
                  <a:pt x="33" y="23"/>
                  <a:pt x="33" y="23"/>
                </a:cubicBezTo>
                <a:cubicBezTo>
                  <a:pt x="34" y="26"/>
                  <a:pt x="34" y="30"/>
                  <a:pt x="34" y="33"/>
                </a:cubicBezTo>
                <a:cubicBezTo>
                  <a:pt x="34" y="33"/>
                  <a:pt x="34" y="33"/>
                  <a:pt x="34" y="33"/>
                </a:cubicBezTo>
                <a:moveTo>
                  <a:pt x="60" y="32"/>
                </a:moveTo>
                <a:cubicBezTo>
                  <a:pt x="60" y="28"/>
                  <a:pt x="60" y="25"/>
                  <a:pt x="59" y="22"/>
                </a:cubicBezTo>
                <a:cubicBezTo>
                  <a:pt x="61" y="22"/>
                  <a:pt x="62" y="22"/>
                  <a:pt x="63" y="21"/>
                </a:cubicBezTo>
                <a:cubicBezTo>
                  <a:pt x="63" y="24"/>
                  <a:pt x="63" y="27"/>
                  <a:pt x="63" y="30"/>
                </a:cubicBezTo>
                <a:cubicBezTo>
                  <a:pt x="63" y="31"/>
                  <a:pt x="63" y="31"/>
                  <a:pt x="63" y="31"/>
                </a:cubicBezTo>
                <a:cubicBezTo>
                  <a:pt x="63" y="31"/>
                  <a:pt x="63" y="31"/>
                  <a:pt x="63" y="31"/>
                </a:cubicBezTo>
                <a:cubicBezTo>
                  <a:pt x="62" y="31"/>
                  <a:pt x="61" y="32"/>
                  <a:pt x="60" y="32"/>
                </a:cubicBezTo>
                <a:moveTo>
                  <a:pt x="26" y="32"/>
                </a:moveTo>
                <a:cubicBezTo>
                  <a:pt x="24" y="32"/>
                  <a:pt x="22" y="31"/>
                  <a:pt x="20" y="30"/>
                </a:cubicBezTo>
                <a:cubicBezTo>
                  <a:pt x="20" y="29"/>
                  <a:pt x="20" y="28"/>
                  <a:pt x="20" y="26"/>
                </a:cubicBezTo>
                <a:cubicBezTo>
                  <a:pt x="20" y="25"/>
                  <a:pt x="20" y="23"/>
                  <a:pt x="21" y="21"/>
                </a:cubicBezTo>
                <a:cubicBezTo>
                  <a:pt x="23" y="21"/>
                  <a:pt x="24" y="22"/>
                  <a:pt x="26" y="22"/>
                </a:cubicBezTo>
                <a:cubicBezTo>
                  <a:pt x="26" y="24"/>
                  <a:pt x="26" y="27"/>
                  <a:pt x="26" y="29"/>
                </a:cubicBezTo>
                <a:cubicBezTo>
                  <a:pt x="26" y="30"/>
                  <a:pt x="26" y="31"/>
                  <a:pt x="26" y="32"/>
                </a:cubicBezTo>
                <a:moveTo>
                  <a:pt x="65" y="31"/>
                </a:moveTo>
                <a:cubicBezTo>
                  <a:pt x="65" y="30"/>
                  <a:pt x="65" y="30"/>
                  <a:pt x="65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27"/>
                  <a:pt x="64" y="24"/>
                  <a:pt x="64" y="21"/>
                </a:cubicBezTo>
                <a:cubicBezTo>
                  <a:pt x="64" y="21"/>
                  <a:pt x="64" y="21"/>
                  <a:pt x="64" y="21"/>
                </a:cubicBezTo>
                <a:cubicBezTo>
                  <a:pt x="65" y="21"/>
                  <a:pt x="66" y="21"/>
                  <a:pt x="67" y="20"/>
                </a:cubicBezTo>
                <a:cubicBezTo>
                  <a:pt x="67" y="22"/>
                  <a:pt x="67" y="24"/>
                  <a:pt x="67" y="26"/>
                </a:cubicBezTo>
                <a:cubicBezTo>
                  <a:pt x="67" y="27"/>
                  <a:pt x="67" y="29"/>
                  <a:pt x="67" y="30"/>
                </a:cubicBezTo>
                <a:cubicBezTo>
                  <a:pt x="66" y="30"/>
                  <a:pt x="66" y="31"/>
                  <a:pt x="65" y="31"/>
                </a:cubicBezTo>
                <a:moveTo>
                  <a:pt x="69" y="30"/>
                </a:moveTo>
                <a:cubicBezTo>
                  <a:pt x="69" y="28"/>
                  <a:pt x="69" y="27"/>
                  <a:pt x="69" y="26"/>
                </a:cubicBezTo>
                <a:cubicBezTo>
                  <a:pt x="69" y="24"/>
                  <a:pt x="69" y="22"/>
                  <a:pt x="69" y="20"/>
                </a:cubicBezTo>
                <a:cubicBezTo>
                  <a:pt x="70" y="20"/>
                  <a:pt x="71" y="19"/>
                  <a:pt x="73" y="19"/>
                </a:cubicBezTo>
                <a:cubicBezTo>
                  <a:pt x="73" y="22"/>
                  <a:pt x="73" y="25"/>
                  <a:pt x="73" y="28"/>
                </a:cubicBezTo>
                <a:cubicBezTo>
                  <a:pt x="73" y="29"/>
                  <a:pt x="73" y="29"/>
                  <a:pt x="73" y="29"/>
                </a:cubicBezTo>
                <a:cubicBezTo>
                  <a:pt x="72" y="29"/>
                  <a:pt x="70" y="29"/>
                  <a:pt x="69" y="30"/>
                </a:cubicBezTo>
                <a:moveTo>
                  <a:pt x="19" y="30"/>
                </a:moveTo>
                <a:cubicBezTo>
                  <a:pt x="17" y="29"/>
                  <a:pt x="15" y="28"/>
                  <a:pt x="13" y="27"/>
                </a:cubicBezTo>
                <a:cubicBezTo>
                  <a:pt x="13" y="24"/>
                  <a:pt x="13" y="21"/>
                  <a:pt x="13" y="18"/>
                </a:cubicBezTo>
                <a:cubicBezTo>
                  <a:pt x="15" y="19"/>
                  <a:pt x="17" y="20"/>
                  <a:pt x="19" y="20"/>
                </a:cubicBezTo>
                <a:cubicBezTo>
                  <a:pt x="19" y="22"/>
                  <a:pt x="19" y="24"/>
                  <a:pt x="19" y="26"/>
                </a:cubicBezTo>
                <a:cubicBezTo>
                  <a:pt x="19" y="28"/>
                  <a:pt x="19" y="29"/>
                  <a:pt x="19" y="30"/>
                </a:cubicBezTo>
                <a:moveTo>
                  <a:pt x="75" y="28"/>
                </a:moveTo>
                <a:cubicBezTo>
                  <a:pt x="75" y="28"/>
                  <a:pt x="75" y="28"/>
                  <a:pt x="75" y="28"/>
                </a:cubicBezTo>
                <a:cubicBezTo>
                  <a:pt x="75" y="24"/>
                  <a:pt x="75" y="21"/>
                  <a:pt x="74" y="18"/>
                </a:cubicBezTo>
                <a:cubicBezTo>
                  <a:pt x="75" y="18"/>
                  <a:pt x="76" y="17"/>
                  <a:pt x="77" y="17"/>
                </a:cubicBezTo>
                <a:cubicBezTo>
                  <a:pt x="78" y="20"/>
                  <a:pt x="78" y="23"/>
                  <a:pt x="78" y="27"/>
                </a:cubicBezTo>
                <a:cubicBezTo>
                  <a:pt x="77" y="27"/>
                  <a:pt x="76" y="28"/>
                  <a:pt x="75" y="28"/>
                </a:cubicBezTo>
                <a:moveTo>
                  <a:pt x="11" y="26"/>
                </a:moveTo>
                <a:cubicBezTo>
                  <a:pt x="10" y="26"/>
                  <a:pt x="10" y="25"/>
                  <a:pt x="9" y="25"/>
                </a:cubicBezTo>
                <a:cubicBezTo>
                  <a:pt x="9" y="22"/>
                  <a:pt x="9" y="19"/>
                  <a:pt x="9" y="16"/>
                </a:cubicBezTo>
                <a:cubicBezTo>
                  <a:pt x="10" y="17"/>
                  <a:pt x="10" y="17"/>
                  <a:pt x="11" y="17"/>
                </a:cubicBezTo>
                <a:cubicBezTo>
                  <a:pt x="11" y="20"/>
                  <a:pt x="11" y="23"/>
                  <a:pt x="11" y="26"/>
                </a:cubicBezTo>
                <a:moveTo>
                  <a:pt x="7" y="23"/>
                </a:moveTo>
                <a:cubicBezTo>
                  <a:pt x="7" y="23"/>
                  <a:pt x="6" y="22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19"/>
                  <a:pt x="6" y="17"/>
                  <a:pt x="6" y="14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8"/>
                  <a:pt x="7" y="20"/>
                  <a:pt x="7" y="23"/>
                </a:cubicBezTo>
                <a:moveTo>
                  <a:pt x="79" y="26"/>
                </a:moveTo>
                <a:cubicBezTo>
                  <a:pt x="79" y="23"/>
                  <a:pt x="79" y="19"/>
                  <a:pt x="79" y="16"/>
                </a:cubicBezTo>
                <a:cubicBezTo>
                  <a:pt x="81" y="15"/>
                  <a:pt x="82" y="14"/>
                  <a:pt x="84" y="14"/>
                </a:cubicBezTo>
                <a:cubicBezTo>
                  <a:pt x="84" y="17"/>
                  <a:pt x="84" y="20"/>
                  <a:pt x="84" y="23"/>
                </a:cubicBezTo>
                <a:cubicBezTo>
                  <a:pt x="84" y="24"/>
                  <a:pt x="83" y="24"/>
                  <a:pt x="82" y="25"/>
                </a:cubicBezTo>
                <a:cubicBezTo>
                  <a:pt x="81" y="25"/>
                  <a:pt x="80" y="25"/>
                  <a:pt x="79" y="26"/>
                </a:cubicBezTo>
                <a:moveTo>
                  <a:pt x="4" y="15"/>
                </a:moveTo>
                <a:cubicBezTo>
                  <a:pt x="4" y="15"/>
                  <a:pt x="4" y="15"/>
                  <a:pt x="4" y="15"/>
                </a:cubicBezTo>
                <a:cubicBezTo>
                  <a:pt x="4" y="14"/>
                  <a:pt x="4" y="13"/>
                  <a:pt x="4" y="13"/>
                </a:cubicBezTo>
                <a:cubicBezTo>
                  <a:pt x="4" y="13"/>
                  <a:pt x="4" y="13"/>
                  <a:pt x="4" y="13"/>
                </a:cubicBezTo>
                <a:cubicBezTo>
                  <a:pt x="4" y="14"/>
                  <a:pt x="4" y="14"/>
                  <a:pt x="4" y="15"/>
                </a:cubicBezTo>
                <a:moveTo>
                  <a:pt x="86" y="22"/>
                </a:moveTo>
                <a:cubicBezTo>
                  <a:pt x="86" y="19"/>
                  <a:pt x="86" y="16"/>
                  <a:pt x="86" y="13"/>
                </a:cubicBezTo>
                <a:cubicBezTo>
                  <a:pt x="87" y="12"/>
                  <a:pt x="88" y="11"/>
                  <a:pt x="89" y="10"/>
                </a:cubicBezTo>
                <a:cubicBezTo>
                  <a:pt x="89" y="13"/>
                  <a:pt x="89" y="15"/>
                  <a:pt x="89" y="17"/>
                </a:cubicBezTo>
                <a:cubicBezTo>
                  <a:pt x="89" y="18"/>
                  <a:pt x="89" y="18"/>
                  <a:pt x="89" y="18"/>
                </a:cubicBezTo>
                <a:cubicBezTo>
                  <a:pt x="88" y="19"/>
                  <a:pt x="87" y="20"/>
                  <a:pt x="86" y="22"/>
                </a:cubicBezTo>
                <a:moveTo>
                  <a:pt x="91" y="0"/>
                </a:moveTo>
                <a:cubicBezTo>
                  <a:pt x="90" y="0"/>
                  <a:pt x="89" y="1"/>
                  <a:pt x="89" y="2"/>
                </a:cubicBezTo>
                <a:cubicBezTo>
                  <a:pt x="89" y="3"/>
                  <a:pt x="89" y="5"/>
                  <a:pt x="89" y="6"/>
                </a:cubicBezTo>
                <a:cubicBezTo>
                  <a:pt x="89" y="6"/>
                  <a:pt x="89" y="6"/>
                  <a:pt x="89" y="6"/>
                </a:cubicBezTo>
                <a:cubicBezTo>
                  <a:pt x="76" y="16"/>
                  <a:pt x="60" y="20"/>
                  <a:pt x="44" y="20"/>
                </a:cubicBezTo>
                <a:cubicBezTo>
                  <a:pt x="40" y="20"/>
                  <a:pt x="36" y="20"/>
                  <a:pt x="32" y="19"/>
                </a:cubicBezTo>
                <a:cubicBezTo>
                  <a:pt x="22" y="18"/>
                  <a:pt x="12" y="16"/>
                  <a:pt x="6" y="10"/>
                </a:cubicBezTo>
                <a:cubicBezTo>
                  <a:pt x="5" y="9"/>
                  <a:pt x="4" y="8"/>
                  <a:pt x="4" y="7"/>
                </a:cubicBezTo>
                <a:cubicBezTo>
                  <a:pt x="4" y="7"/>
                  <a:pt x="4" y="6"/>
                  <a:pt x="4" y="5"/>
                </a:cubicBezTo>
                <a:cubicBezTo>
                  <a:pt x="4" y="4"/>
                  <a:pt x="4" y="4"/>
                  <a:pt x="4" y="4"/>
                </a:cubicBezTo>
                <a:cubicBezTo>
                  <a:pt x="4" y="4"/>
                  <a:pt x="4" y="3"/>
                  <a:pt x="3" y="3"/>
                </a:cubicBezTo>
                <a:cubicBezTo>
                  <a:pt x="3" y="3"/>
                  <a:pt x="3" y="3"/>
                  <a:pt x="2" y="3"/>
                </a:cubicBezTo>
                <a:cubicBezTo>
                  <a:pt x="2" y="3"/>
                  <a:pt x="1" y="3"/>
                  <a:pt x="1" y="4"/>
                </a:cubicBezTo>
                <a:cubicBezTo>
                  <a:pt x="0" y="4"/>
                  <a:pt x="0" y="5"/>
                  <a:pt x="0" y="6"/>
                </a:cubicBezTo>
                <a:cubicBezTo>
                  <a:pt x="0" y="7"/>
                  <a:pt x="0" y="7"/>
                  <a:pt x="1" y="8"/>
                </a:cubicBezTo>
                <a:cubicBezTo>
                  <a:pt x="1" y="9"/>
                  <a:pt x="0" y="10"/>
                  <a:pt x="0" y="10"/>
                </a:cubicBezTo>
                <a:cubicBezTo>
                  <a:pt x="0" y="13"/>
                  <a:pt x="1" y="16"/>
                  <a:pt x="1" y="19"/>
                </a:cubicBezTo>
                <a:cubicBezTo>
                  <a:pt x="1" y="19"/>
                  <a:pt x="1" y="20"/>
                  <a:pt x="2" y="20"/>
                </a:cubicBezTo>
                <a:cubicBezTo>
                  <a:pt x="2" y="22"/>
                  <a:pt x="4" y="24"/>
                  <a:pt x="5" y="26"/>
                </a:cubicBezTo>
                <a:cubicBezTo>
                  <a:pt x="11" y="31"/>
                  <a:pt x="23" y="37"/>
                  <a:pt x="41" y="37"/>
                </a:cubicBezTo>
                <a:cubicBezTo>
                  <a:pt x="49" y="37"/>
                  <a:pt x="60" y="36"/>
                  <a:pt x="70" y="33"/>
                </a:cubicBezTo>
                <a:cubicBezTo>
                  <a:pt x="73" y="32"/>
                  <a:pt x="76" y="31"/>
                  <a:pt x="79" y="30"/>
                </a:cubicBezTo>
                <a:cubicBezTo>
                  <a:pt x="79" y="30"/>
                  <a:pt x="79" y="30"/>
                  <a:pt x="79" y="30"/>
                </a:cubicBezTo>
                <a:cubicBezTo>
                  <a:pt x="80" y="30"/>
                  <a:pt x="80" y="30"/>
                  <a:pt x="80" y="30"/>
                </a:cubicBezTo>
                <a:cubicBezTo>
                  <a:pt x="80" y="30"/>
                  <a:pt x="80" y="30"/>
                  <a:pt x="80" y="30"/>
                </a:cubicBezTo>
                <a:cubicBezTo>
                  <a:pt x="81" y="29"/>
                  <a:pt x="83" y="28"/>
                  <a:pt x="84" y="27"/>
                </a:cubicBezTo>
                <a:cubicBezTo>
                  <a:pt x="84" y="27"/>
                  <a:pt x="85" y="27"/>
                  <a:pt x="86" y="26"/>
                </a:cubicBezTo>
                <a:cubicBezTo>
                  <a:pt x="86" y="26"/>
                  <a:pt x="86" y="26"/>
                  <a:pt x="86" y="26"/>
                </a:cubicBezTo>
                <a:cubicBezTo>
                  <a:pt x="86" y="26"/>
                  <a:pt x="86" y="26"/>
                  <a:pt x="86" y="26"/>
                </a:cubicBezTo>
                <a:cubicBezTo>
                  <a:pt x="89" y="24"/>
                  <a:pt x="91" y="21"/>
                  <a:pt x="92" y="18"/>
                </a:cubicBezTo>
                <a:cubicBezTo>
                  <a:pt x="92" y="18"/>
                  <a:pt x="93" y="17"/>
                  <a:pt x="93" y="17"/>
                </a:cubicBezTo>
                <a:cubicBezTo>
                  <a:pt x="93" y="16"/>
                  <a:pt x="92" y="16"/>
                  <a:pt x="92" y="15"/>
                </a:cubicBezTo>
                <a:cubicBezTo>
                  <a:pt x="92" y="11"/>
                  <a:pt x="93" y="6"/>
                  <a:pt x="93" y="2"/>
                </a:cubicBezTo>
                <a:cubicBezTo>
                  <a:pt x="93" y="1"/>
                  <a:pt x="92" y="0"/>
                  <a:pt x="91" y="0"/>
                </a:cubicBezTo>
                <a:cubicBezTo>
                  <a:pt x="91" y="0"/>
                  <a:pt x="91" y="0"/>
                  <a:pt x="91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1" name="CustomShape 57"/>
          <p:cNvSpPr/>
          <p:nvPr/>
        </p:nvSpPr>
        <p:spPr>
          <a:xfrm>
            <a:off x="2012040" y="3118320"/>
            <a:ext cx="93960" cy="37080"/>
          </a:xfrm>
          <a:custGeom>
            <a:avLst/>
            <a:gdLst/>
            <a:ahLst/>
            <a:rect l="l" t="t" r="r" b="b"/>
            <a:pathLst>
              <a:path w="93" h="37">
                <a:moveTo>
                  <a:pt x="44" y="23"/>
                </a:moveTo>
                <a:cubicBezTo>
                  <a:pt x="45" y="23"/>
                  <a:pt x="46" y="23"/>
                  <a:pt x="47" y="23"/>
                </a:cubicBezTo>
                <a:cubicBezTo>
                  <a:pt x="47" y="23"/>
                  <a:pt x="47" y="23"/>
                  <a:pt x="47" y="23"/>
                </a:cubicBezTo>
                <a:cubicBezTo>
                  <a:pt x="47" y="23"/>
                  <a:pt x="47" y="23"/>
                  <a:pt x="47" y="23"/>
                </a:cubicBezTo>
                <a:cubicBezTo>
                  <a:pt x="47" y="27"/>
                  <a:pt x="47" y="30"/>
                  <a:pt x="48" y="33"/>
                </a:cubicBezTo>
                <a:cubicBezTo>
                  <a:pt x="46" y="33"/>
                  <a:pt x="44" y="33"/>
                  <a:pt x="42" y="33"/>
                </a:cubicBezTo>
                <a:cubicBezTo>
                  <a:pt x="42" y="32"/>
                  <a:pt x="42" y="31"/>
                  <a:pt x="42" y="30"/>
                </a:cubicBezTo>
                <a:cubicBezTo>
                  <a:pt x="42" y="28"/>
                  <a:pt x="42" y="26"/>
                  <a:pt x="43" y="23"/>
                </a:cubicBezTo>
                <a:cubicBezTo>
                  <a:pt x="44" y="23"/>
                  <a:pt x="44" y="23"/>
                  <a:pt x="44" y="23"/>
                </a:cubicBezTo>
                <a:moveTo>
                  <a:pt x="41" y="33"/>
                </a:moveTo>
                <a:cubicBezTo>
                  <a:pt x="39" y="33"/>
                  <a:pt x="37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5" y="30"/>
                  <a:pt x="35" y="26"/>
                  <a:pt x="35" y="23"/>
                </a:cubicBezTo>
                <a:cubicBezTo>
                  <a:pt x="37" y="23"/>
                  <a:pt x="39" y="23"/>
                  <a:pt x="41" y="23"/>
                </a:cubicBezTo>
                <a:cubicBezTo>
                  <a:pt x="41" y="25"/>
                  <a:pt x="41" y="28"/>
                  <a:pt x="41" y="30"/>
                </a:cubicBezTo>
                <a:cubicBezTo>
                  <a:pt x="41" y="31"/>
                  <a:pt x="41" y="32"/>
                  <a:pt x="41" y="33"/>
                </a:cubicBezTo>
                <a:moveTo>
                  <a:pt x="49" y="33"/>
                </a:moveTo>
                <a:cubicBezTo>
                  <a:pt x="49" y="30"/>
                  <a:pt x="49" y="27"/>
                  <a:pt x="48" y="24"/>
                </a:cubicBezTo>
                <a:cubicBezTo>
                  <a:pt x="49" y="23"/>
                  <a:pt x="49" y="23"/>
                  <a:pt x="49" y="23"/>
                </a:cubicBezTo>
                <a:cubicBezTo>
                  <a:pt x="49" y="23"/>
                  <a:pt x="49" y="23"/>
                  <a:pt x="49" y="23"/>
                </a:cubicBezTo>
                <a:cubicBezTo>
                  <a:pt x="50" y="23"/>
                  <a:pt x="51" y="23"/>
                  <a:pt x="52" y="23"/>
                </a:cubicBezTo>
                <a:cubicBezTo>
                  <a:pt x="52" y="25"/>
                  <a:pt x="52" y="27"/>
                  <a:pt x="52" y="29"/>
                </a:cubicBezTo>
                <a:cubicBezTo>
                  <a:pt x="52" y="30"/>
                  <a:pt x="52" y="32"/>
                  <a:pt x="52" y="33"/>
                </a:cubicBezTo>
                <a:cubicBezTo>
                  <a:pt x="51" y="33"/>
                  <a:pt x="50" y="33"/>
                  <a:pt x="49" y="33"/>
                </a:cubicBezTo>
                <a:moveTo>
                  <a:pt x="54" y="33"/>
                </a:moveTo>
                <a:cubicBezTo>
                  <a:pt x="54" y="32"/>
                  <a:pt x="54" y="32"/>
                  <a:pt x="54" y="31"/>
                </a:cubicBezTo>
                <a:cubicBezTo>
                  <a:pt x="54" y="31"/>
                  <a:pt x="54" y="31"/>
                  <a:pt x="54" y="31"/>
                </a:cubicBezTo>
                <a:cubicBezTo>
                  <a:pt x="54" y="30"/>
                  <a:pt x="54" y="30"/>
                  <a:pt x="54" y="29"/>
                </a:cubicBezTo>
                <a:cubicBezTo>
                  <a:pt x="54" y="27"/>
                  <a:pt x="54" y="25"/>
                  <a:pt x="54" y="23"/>
                </a:cubicBezTo>
                <a:cubicBezTo>
                  <a:pt x="54" y="23"/>
                  <a:pt x="55" y="23"/>
                  <a:pt x="55" y="23"/>
                </a:cubicBezTo>
                <a:cubicBezTo>
                  <a:pt x="55" y="26"/>
                  <a:pt x="55" y="29"/>
                  <a:pt x="55" y="32"/>
                </a:cubicBezTo>
                <a:cubicBezTo>
                  <a:pt x="54" y="33"/>
                  <a:pt x="54" y="33"/>
                  <a:pt x="54" y="33"/>
                </a:cubicBezTo>
                <a:moveTo>
                  <a:pt x="57" y="32"/>
                </a:moveTo>
                <a:cubicBezTo>
                  <a:pt x="57" y="29"/>
                  <a:pt x="57" y="26"/>
                  <a:pt x="57" y="22"/>
                </a:cubicBezTo>
                <a:cubicBezTo>
                  <a:pt x="58" y="22"/>
                  <a:pt x="58" y="22"/>
                  <a:pt x="58" y="22"/>
                </a:cubicBezTo>
                <a:cubicBezTo>
                  <a:pt x="58" y="25"/>
                  <a:pt x="58" y="29"/>
                  <a:pt x="58" y="32"/>
                </a:cubicBezTo>
                <a:cubicBezTo>
                  <a:pt x="58" y="32"/>
                  <a:pt x="57" y="32"/>
                  <a:pt x="57" y="32"/>
                </a:cubicBezTo>
                <a:moveTo>
                  <a:pt x="34" y="33"/>
                </a:moveTo>
                <a:cubicBezTo>
                  <a:pt x="32" y="33"/>
                  <a:pt x="30" y="33"/>
                  <a:pt x="28" y="32"/>
                </a:cubicBezTo>
                <a:cubicBezTo>
                  <a:pt x="28" y="31"/>
                  <a:pt x="28" y="30"/>
                  <a:pt x="28" y="29"/>
                </a:cubicBezTo>
                <a:cubicBezTo>
                  <a:pt x="28" y="27"/>
                  <a:pt x="28" y="24"/>
                  <a:pt x="28" y="22"/>
                </a:cubicBezTo>
                <a:cubicBezTo>
                  <a:pt x="29" y="22"/>
                  <a:pt x="31" y="23"/>
                  <a:pt x="32" y="23"/>
                </a:cubicBezTo>
                <a:cubicBezTo>
                  <a:pt x="32" y="23"/>
                  <a:pt x="33" y="23"/>
                  <a:pt x="33" y="23"/>
                </a:cubicBezTo>
                <a:cubicBezTo>
                  <a:pt x="34" y="26"/>
                  <a:pt x="34" y="30"/>
                  <a:pt x="34" y="33"/>
                </a:cubicBezTo>
                <a:cubicBezTo>
                  <a:pt x="34" y="33"/>
                  <a:pt x="34" y="33"/>
                  <a:pt x="34" y="33"/>
                </a:cubicBezTo>
                <a:moveTo>
                  <a:pt x="60" y="32"/>
                </a:moveTo>
                <a:cubicBezTo>
                  <a:pt x="60" y="28"/>
                  <a:pt x="60" y="25"/>
                  <a:pt x="59" y="22"/>
                </a:cubicBezTo>
                <a:cubicBezTo>
                  <a:pt x="61" y="22"/>
                  <a:pt x="62" y="22"/>
                  <a:pt x="63" y="21"/>
                </a:cubicBezTo>
                <a:cubicBezTo>
                  <a:pt x="63" y="24"/>
                  <a:pt x="63" y="27"/>
                  <a:pt x="63" y="30"/>
                </a:cubicBezTo>
                <a:cubicBezTo>
                  <a:pt x="63" y="31"/>
                  <a:pt x="63" y="31"/>
                  <a:pt x="63" y="31"/>
                </a:cubicBezTo>
                <a:cubicBezTo>
                  <a:pt x="63" y="31"/>
                  <a:pt x="63" y="31"/>
                  <a:pt x="63" y="31"/>
                </a:cubicBezTo>
                <a:cubicBezTo>
                  <a:pt x="62" y="31"/>
                  <a:pt x="61" y="32"/>
                  <a:pt x="60" y="32"/>
                </a:cubicBezTo>
                <a:moveTo>
                  <a:pt x="26" y="32"/>
                </a:moveTo>
                <a:cubicBezTo>
                  <a:pt x="24" y="32"/>
                  <a:pt x="22" y="31"/>
                  <a:pt x="20" y="30"/>
                </a:cubicBezTo>
                <a:cubicBezTo>
                  <a:pt x="20" y="29"/>
                  <a:pt x="20" y="28"/>
                  <a:pt x="20" y="26"/>
                </a:cubicBezTo>
                <a:cubicBezTo>
                  <a:pt x="20" y="25"/>
                  <a:pt x="20" y="23"/>
                  <a:pt x="21" y="21"/>
                </a:cubicBezTo>
                <a:cubicBezTo>
                  <a:pt x="23" y="21"/>
                  <a:pt x="24" y="22"/>
                  <a:pt x="26" y="22"/>
                </a:cubicBezTo>
                <a:cubicBezTo>
                  <a:pt x="26" y="24"/>
                  <a:pt x="26" y="27"/>
                  <a:pt x="26" y="29"/>
                </a:cubicBezTo>
                <a:cubicBezTo>
                  <a:pt x="26" y="30"/>
                  <a:pt x="26" y="31"/>
                  <a:pt x="26" y="32"/>
                </a:cubicBezTo>
                <a:moveTo>
                  <a:pt x="65" y="31"/>
                </a:moveTo>
                <a:cubicBezTo>
                  <a:pt x="65" y="30"/>
                  <a:pt x="65" y="30"/>
                  <a:pt x="65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27"/>
                  <a:pt x="64" y="24"/>
                  <a:pt x="64" y="21"/>
                </a:cubicBezTo>
                <a:cubicBezTo>
                  <a:pt x="64" y="21"/>
                  <a:pt x="64" y="21"/>
                  <a:pt x="64" y="21"/>
                </a:cubicBezTo>
                <a:cubicBezTo>
                  <a:pt x="65" y="21"/>
                  <a:pt x="66" y="21"/>
                  <a:pt x="67" y="20"/>
                </a:cubicBezTo>
                <a:cubicBezTo>
                  <a:pt x="67" y="22"/>
                  <a:pt x="67" y="24"/>
                  <a:pt x="67" y="26"/>
                </a:cubicBezTo>
                <a:cubicBezTo>
                  <a:pt x="67" y="27"/>
                  <a:pt x="67" y="29"/>
                  <a:pt x="67" y="30"/>
                </a:cubicBezTo>
                <a:cubicBezTo>
                  <a:pt x="66" y="30"/>
                  <a:pt x="66" y="31"/>
                  <a:pt x="65" y="31"/>
                </a:cubicBezTo>
                <a:moveTo>
                  <a:pt x="69" y="30"/>
                </a:moveTo>
                <a:cubicBezTo>
                  <a:pt x="69" y="28"/>
                  <a:pt x="69" y="27"/>
                  <a:pt x="69" y="26"/>
                </a:cubicBezTo>
                <a:cubicBezTo>
                  <a:pt x="69" y="24"/>
                  <a:pt x="69" y="22"/>
                  <a:pt x="69" y="20"/>
                </a:cubicBezTo>
                <a:cubicBezTo>
                  <a:pt x="70" y="20"/>
                  <a:pt x="71" y="19"/>
                  <a:pt x="73" y="19"/>
                </a:cubicBezTo>
                <a:cubicBezTo>
                  <a:pt x="73" y="22"/>
                  <a:pt x="73" y="25"/>
                  <a:pt x="73" y="28"/>
                </a:cubicBezTo>
                <a:cubicBezTo>
                  <a:pt x="73" y="28"/>
                  <a:pt x="73" y="28"/>
                  <a:pt x="73" y="28"/>
                </a:cubicBezTo>
                <a:cubicBezTo>
                  <a:pt x="72" y="29"/>
                  <a:pt x="70" y="29"/>
                  <a:pt x="69" y="30"/>
                </a:cubicBezTo>
                <a:moveTo>
                  <a:pt x="19" y="30"/>
                </a:moveTo>
                <a:cubicBezTo>
                  <a:pt x="17" y="29"/>
                  <a:pt x="15" y="28"/>
                  <a:pt x="13" y="27"/>
                </a:cubicBezTo>
                <a:cubicBezTo>
                  <a:pt x="13" y="24"/>
                  <a:pt x="13" y="21"/>
                  <a:pt x="13" y="18"/>
                </a:cubicBezTo>
                <a:cubicBezTo>
                  <a:pt x="15" y="19"/>
                  <a:pt x="17" y="20"/>
                  <a:pt x="19" y="20"/>
                </a:cubicBezTo>
                <a:cubicBezTo>
                  <a:pt x="19" y="22"/>
                  <a:pt x="19" y="24"/>
                  <a:pt x="19" y="26"/>
                </a:cubicBezTo>
                <a:cubicBezTo>
                  <a:pt x="19" y="28"/>
                  <a:pt x="19" y="29"/>
                  <a:pt x="19" y="30"/>
                </a:cubicBezTo>
                <a:moveTo>
                  <a:pt x="75" y="28"/>
                </a:moveTo>
                <a:cubicBezTo>
                  <a:pt x="75" y="28"/>
                  <a:pt x="75" y="28"/>
                  <a:pt x="75" y="28"/>
                </a:cubicBezTo>
                <a:cubicBezTo>
                  <a:pt x="75" y="24"/>
                  <a:pt x="75" y="21"/>
                  <a:pt x="74" y="18"/>
                </a:cubicBezTo>
                <a:cubicBezTo>
                  <a:pt x="75" y="18"/>
                  <a:pt x="76" y="17"/>
                  <a:pt x="77" y="17"/>
                </a:cubicBezTo>
                <a:cubicBezTo>
                  <a:pt x="78" y="20"/>
                  <a:pt x="78" y="23"/>
                  <a:pt x="78" y="27"/>
                </a:cubicBezTo>
                <a:cubicBezTo>
                  <a:pt x="77" y="27"/>
                  <a:pt x="76" y="27"/>
                  <a:pt x="75" y="28"/>
                </a:cubicBezTo>
                <a:moveTo>
                  <a:pt x="11" y="26"/>
                </a:moveTo>
                <a:cubicBezTo>
                  <a:pt x="10" y="26"/>
                  <a:pt x="10" y="25"/>
                  <a:pt x="9" y="25"/>
                </a:cubicBezTo>
                <a:cubicBezTo>
                  <a:pt x="9" y="22"/>
                  <a:pt x="9" y="19"/>
                  <a:pt x="9" y="16"/>
                </a:cubicBezTo>
                <a:cubicBezTo>
                  <a:pt x="10" y="17"/>
                  <a:pt x="10" y="17"/>
                  <a:pt x="11" y="17"/>
                </a:cubicBezTo>
                <a:cubicBezTo>
                  <a:pt x="11" y="20"/>
                  <a:pt x="11" y="23"/>
                  <a:pt x="11" y="26"/>
                </a:cubicBezTo>
                <a:moveTo>
                  <a:pt x="7" y="23"/>
                </a:moveTo>
                <a:cubicBezTo>
                  <a:pt x="7" y="22"/>
                  <a:pt x="6" y="22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19"/>
                  <a:pt x="6" y="17"/>
                  <a:pt x="6" y="14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8"/>
                  <a:pt x="7" y="20"/>
                  <a:pt x="7" y="23"/>
                </a:cubicBezTo>
                <a:moveTo>
                  <a:pt x="79" y="26"/>
                </a:moveTo>
                <a:cubicBezTo>
                  <a:pt x="79" y="23"/>
                  <a:pt x="79" y="19"/>
                  <a:pt x="79" y="16"/>
                </a:cubicBezTo>
                <a:cubicBezTo>
                  <a:pt x="81" y="15"/>
                  <a:pt x="82" y="14"/>
                  <a:pt x="84" y="13"/>
                </a:cubicBezTo>
                <a:cubicBezTo>
                  <a:pt x="84" y="17"/>
                  <a:pt x="84" y="20"/>
                  <a:pt x="84" y="23"/>
                </a:cubicBezTo>
                <a:cubicBezTo>
                  <a:pt x="84" y="23"/>
                  <a:pt x="83" y="24"/>
                  <a:pt x="82" y="25"/>
                </a:cubicBezTo>
                <a:cubicBezTo>
                  <a:pt x="81" y="25"/>
                  <a:pt x="80" y="25"/>
                  <a:pt x="79" y="26"/>
                </a:cubicBezTo>
                <a:moveTo>
                  <a:pt x="4" y="15"/>
                </a:moveTo>
                <a:cubicBezTo>
                  <a:pt x="4" y="15"/>
                  <a:pt x="4" y="15"/>
                  <a:pt x="4" y="15"/>
                </a:cubicBezTo>
                <a:cubicBezTo>
                  <a:pt x="4" y="14"/>
                  <a:pt x="4" y="13"/>
                  <a:pt x="4" y="13"/>
                </a:cubicBezTo>
                <a:cubicBezTo>
                  <a:pt x="4" y="13"/>
                  <a:pt x="4" y="13"/>
                  <a:pt x="4" y="13"/>
                </a:cubicBezTo>
                <a:cubicBezTo>
                  <a:pt x="4" y="14"/>
                  <a:pt x="4" y="14"/>
                  <a:pt x="4" y="15"/>
                </a:cubicBezTo>
                <a:moveTo>
                  <a:pt x="86" y="21"/>
                </a:moveTo>
                <a:cubicBezTo>
                  <a:pt x="86" y="19"/>
                  <a:pt x="86" y="16"/>
                  <a:pt x="86" y="13"/>
                </a:cubicBezTo>
                <a:cubicBezTo>
                  <a:pt x="87" y="12"/>
                  <a:pt x="88" y="11"/>
                  <a:pt x="89" y="10"/>
                </a:cubicBezTo>
                <a:cubicBezTo>
                  <a:pt x="89" y="13"/>
                  <a:pt x="89" y="15"/>
                  <a:pt x="89" y="17"/>
                </a:cubicBezTo>
                <a:cubicBezTo>
                  <a:pt x="89" y="18"/>
                  <a:pt x="89" y="18"/>
                  <a:pt x="89" y="18"/>
                </a:cubicBezTo>
                <a:cubicBezTo>
                  <a:pt x="88" y="19"/>
                  <a:pt x="87" y="20"/>
                  <a:pt x="86" y="21"/>
                </a:cubicBezTo>
                <a:moveTo>
                  <a:pt x="91" y="0"/>
                </a:moveTo>
                <a:cubicBezTo>
                  <a:pt x="90" y="0"/>
                  <a:pt x="89" y="1"/>
                  <a:pt x="89" y="2"/>
                </a:cubicBezTo>
                <a:cubicBezTo>
                  <a:pt x="89" y="3"/>
                  <a:pt x="89" y="5"/>
                  <a:pt x="89" y="6"/>
                </a:cubicBezTo>
                <a:cubicBezTo>
                  <a:pt x="89" y="6"/>
                  <a:pt x="89" y="6"/>
                  <a:pt x="89" y="6"/>
                </a:cubicBezTo>
                <a:cubicBezTo>
                  <a:pt x="76" y="16"/>
                  <a:pt x="60" y="20"/>
                  <a:pt x="44" y="20"/>
                </a:cubicBezTo>
                <a:cubicBezTo>
                  <a:pt x="40" y="20"/>
                  <a:pt x="36" y="20"/>
                  <a:pt x="32" y="19"/>
                </a:cubicBezTo>
                <a:cubicBezTo>
                  <a:pt x="22" y="18"/>
                  <a:pt x="12" y="16"/>
                  <a:pt x="6" y="10"/>
                </a:cubicBezTo>
                <a:cubicBezTo>
                  <a:pt x="5" y="9"/>
                  <a:pt x="4" y="8"/>
                  <a:pt x="4" y="7"/>
                </a:cubicBezTo>
                <a:cubicBezTo>
                  <a:pt x="4" y="7"/>
                  <a:pt x="4" y="6"/>
                  <a:pt x="4" y="5"/>
                </a:cubicBezTo>
                <a:cubicBezTo>
                  <a:pt x="4" y="4"/>
                  <a:pt x="4" y="4"/>
                  <a:pt x="4" y="4"/>
                </a:cubicBezTo>
                <a:cubicBezTo>
                  <a:pt x="4" y="4"/>
                  <a:pt x="4" y="3"/>
                  <a:pt x="3" y="3"/>
                </a:cubicBezTo>
                <a:cubicBezTo>
                  <a:pt x="3" y="3"/>
                  <a:pt x="3" y="3"/>
                  <a:pt x="2" y="3"/>
                </a:cubicBezTo>
                <a:cubicBezTo>
                  <a:pt x="2" y="3"/>
                  <a:pt x="1" y="3"/>
                  <a:pt x="1" y="4"/>
                </a:cubicBezTo>
                <a:cubicBezTo>
                  <a:pt x="0" y="4"/>
                  <a:pt x="0" y="5"/>
                  <a:pt x="0" y="6"/>
                </a:cubicBezTo>
                <a:cubicBezTo>
                  <a:pt x="0" y="7"/>
                  <a:pt x="0" y="7"/>
                  <a:pt x="1" y="8"/>
                </a:cubicBezTo>
                <a:cubicBezTo>
                  <a:pt x="1" y="9"/>
                  <a:pt x="0" y="10"/>
                  <a:pt x="0" y="10"/>
                </a:cubicBezTo>
                <a:cubicBezTo>
                  <a:pt x="0" y="13"/>
                  <a:pt x="1" y="16"/>
                  <a:pt x="1" y="19"/>
                </a:cubicBezTo>
                <a:cubicBezTo>
                  <a:pt x="1" y="19"/>
                  <a:pt x="1" y="20"/>
                  <a:pt x="2" y="20"/>
                </a:cubicBezTo>
                <a:cubicBezTo>
                  <a:pt x="2" y="22"/>
                  <a:pt x="4" y="24"/>
                  <a:pt x="5" y="26"/>
                </a:cubicBezTo>
                <a:cubicBezTo>
                  <a:pt x="11" y="31"/>
                  <a:pt x="23" y="37"/>
                  <a:pt x="41" y="37"/>
                </a:cubicBezTo>
                <a:cubicBezTo>
                  <a:pt x="49" y="37"/>
                  <a:pt x="60" y="36"/>
                  <a:pt x="70" y="33"/>
                </a:cubicBezTo>
                <a:cubicBezTo>
                  <a:pt x="73" y="32"/>
                  <a:pt x="76" y="31"/>
                  <a:pt x="79" y="30"/>
                </a:cubicBezTo>
                <a:cubicBezTo>
                  <a:pt x="79" y="30"/>
                  <a:pt x="79" y="30"/>
                  <a:pt x="79" y="30"/>
                </a:cubicBezTo>
                <a:cubicBezTo>
                  <a:pt x="80" y="30"/>
                  <a:pt x="80" y="30"/>
                  <a:pt x="80" y="30"/>
                </a:cubicBezTo>
                <a:cubicBezTo>
                  <a:pt x="80" y="29"/>
                  <a:pt x="80" y="29"/>
                  <a:pt x="80" y="29"/>
                </a:cubicBezTo>
                <a:cubicBezTo>
                  <a:pt x="81" y="29"/>
                  <a:pt x="83" y="28"/>
                  <a:pt x="84" y="27"/>
                </a:cubicBezTo>
                <a:cubicBezTo>
                  <a:pt x="84" y="27"/>
                  <a:pt x="85" y="27"/>
                  <a:pt x="86" y="26"/>
                </a:cubicBezTo>
                <a:cubicBezTo>
                  <a:pt x="86" y="26"/>
                  <a:pt x="86" y="26"/>
                  <a:pt x="86" y="26"/>
                </a:cubicBezTo>
                <a:cubicBezTo>
                  <a:pt x="86" y="26"/>
                  <a:pt x="86" y="26"/>
                  <a:pt x="86" y="26"/>
                </a:cubicBezTo>
                <a:cubicBezTo>
                  <a:pt x="89" y="24"/>
                  <a:pt x="91" y="21"/>
                  <a:pt x="92" y="18"/>
                </a:cubicBezTo>
                <a:cubicBezTo>
                  <a:pt x="92" y="18"/>
                  <a:pt x="93" y="17"/>
                  <a:pt x="93" y="17"/>
                </a:cubicBezTo>
                <a:cubicBezTo>
                  <a:pt x="93" y="16"/>
                  <a:pt x="92" y="16"/>
                  <a:pt x="92" y="15"/>
                </a:cubicBezTo>
                <a:cubicBezTo>
                  <a:pt x="92" y="11"/>
                  <a:pt x="93" y="6"/>
                  <a:pt x="93" y="2"/>
                </a:cubicBezTo>
                <a:cubicBezTo>
                  <a:pt x="93" y="1"/>
                  <a:pt x="92" y="0"/>
                  <a:pt x="91" y="0"/>
                </a:cubicBezTo>
                <a:cubicBezTo>
                  <a:pt x="91" y="0"/>
                  <a:pt x="91" y="0"/>
                  <a:pt x="91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2" name="CustomShape 58"/>
          <p:cNvSpPr/>
          <p:nvPr/>
        </p:nvSpPr>
        <p:spPr>
          <a:xfrm>
            <a:off x="2012040" y="3140640"/>
            <a:ext cx="93960" cy="37080"/>
          </a:xfrm>
          <a:custGeom>
            <a:avLst/>
            <a:gdLst/>
            <a:ahLst/>
            <a:rect l="l" t="t" r="r" b="b"/>
            <a:pathLst>
              <a:path w="93" h="37">
                <a:moveTo>
                  <a:pt x="44" y="23"/>
                </a:moveTo>
                <a:cubicBezTo>
                  <a:pt x="45" y="23"/>
                  <a:pt x="46" y="23"/>
                  <a:pt x="47" y="23"/>
                </a:cubicBezTo>
                <a:cubicBezTo>
                  <a:pt x="47" y="23"/>
                  <a:pt x="47" y="23"/>
                  <a:pt x="47" y="23"/>
                </a:cubicBezTo>
                <a:cubicBezTo>
                  <a:pt x="47" y="23"/>
                  <a:pt x="47" y="23"/>
                  <a:pt x="47" y="23"/>
                </a:cubicBezTo>
                <a:cubicBezTo>
                  <a:pt x="47" y="27"/>
                  <a:pt x="47" y="30"/>
                  <a:pt x="48" y="33"/>
                </a:cubicBezTo>
                <a:cubicBezTo>
                  <a:pt x="46" y="33"/>
                  <a:pt x="44" y="33"/>
                  <a:pt x="42" y="33"/>
                </a:cubicBezTo>
                <a:cubicBezTo>
                  <a:pt x="42" y="32"/>
                  <a:pt x="42" y="31"/>
                  <a:pt x="42" y="30"/>
                </a:cubicBezTo>
                <a:cubicBezTo>
                  <a:pt x="42" y="28"/>
                  <a:pt x="42" y="25"/>
                  <a:pt x="43" y="23"/>
                </a:cubicBezTo>
                <a:cubicBezTo>
                  <a:pt x="44" y="23"/>
                  <a:pt x="44" y="23"/>
                  <a:pt x="44" y="23"/>
                </a:cubicBezTo>
                <a:moveTo>
                  <a:pt x="41" y="33"/>
                </a:moveTo>
                <a:cubicBezTo>
                  <a:pt x="39" y="33"/>
                  <a:pt x="37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5" y="30"/>
                  <a:pt x="35" y="26"/>
                  <a:pt x="35" y="23"/>
                </a:cubicBezTo>
                <a:cubicBezTo>
                  <a:pt x="37" y="23"/>
                  <a:pt x="39" y="23"/>
                  <a:pt x="41" y="23"/>
                </a:cubicBezTo>
                <a:cubicBezTo>
                  <a:pt x="41" y="25"/>
                  <a:pt x="41" y="28"/>
                  <a:pt x="41" y="30"/>
                </a:cubicBezTo>
                <a:cubicBezTo>
                  <a:pt x="41" y="31"/>
                  <a:pt x="41" y="32"/>
                  <a:pt x="41" y="33"/>
                </a:cubicBezTo>
                <a:moveTo>
                  <a:pt x="49" y="33"/>
                </a:moveTo>
                <a:cubicBezTo>
                  <a:pt x="49" y="30"/>
                  <a:pt x="49" y="27"/>
                  <a:pt x="48" y="24"/>
                </a:cubicBezTo>
                <a:cubicBezTo>
                  <a:pt x="49" y="23"/>
                  <a:pt x="49" y="23"/>
                  <a:pt x="49" y="23"/>
                </a:cubicBezTo>
                <a:cubicBezTo>
                  <a:pt x="49" y="23"/>
                  <a:pt x="49" y="23"/>
                  <a:pt x="49" y="23"/>
                </a:cubicBezTo>
                <a:cubicBezTo>
                  <a:pt x="50" y="23"/>
                  <a:pt x="51" y="23"/>
                  <a:pt x="52" y="23"/>
                </a:cubicBezTo>
                <a:cubicBezTo>
                  <a:pt x="52" y="25"/>
                  <a:pt x="52" y="27"/>
                  <a:pt x="52" y="29"/>
                </a:cubicBezTo>
                <a:cubicBezTo>
                  <a:pt x="52" y="30"/>
                  <a:pt x="52" y="32"/>
                  <a:pt x="52" y="33"/>
                </a:cubicBezTo>
                <a:cubicBezTo>
                  <a:pt x="51" y="33"/>
                  <a:pt x="50" y="33"/>
                  <a:pt x="49" y="33"/>
                </a:cubicBezTo>
                <a:moveTo>
                  <a:pt x="54" y="32"/>
                </a:moveTo>
                <a:cubicBezTo>
                  <a:pt x="54" y="32"/>
                  <a:pt x="54" y="32"/>
                  <a:pt x="54" y="31"/>
                </a:cubicBezTo>
                <a:cubicBezTo>
                  <a:pt x="54" y="31"/>
                  <a:pt x="54" y="31"/>
                  <a:pt x="54" y="31"/>
                </a:cubicBezTo>
                <a:cubicBezTo>
                  <a:pt x="54" y="30"/>
                  <a:pt x="54" y="30"/>
                  <a:pt x="54" y="29"/>
                </a:cubicBezTo>
                <a:cubicBezTo>
                  <a:pt x="54" y="27"/>
                  <a:pt x="54" y="25"/>
                  <a:pt x="54" y="23"/>
                </a:cubicBezTo>
                <a:cubicBezTo>
                  <a:pt x="54" y="23"/>
                  <a:pt x="55" y="23"/>
                  <a:pt x="55" y="23"/>
                </a:cubicBezTo>
                <a:cubicBezTo>
                  <a:pt x="55" y="26"/>
                  <a:pt x="55" y="29"/>
                  <a:pt x="55" y="32"/>
                </a:cubicBezTo>
                <a:cubicBezTo>
                  <a:pt x="54" y="32"/>
                  <a:pt x="54" y="32"/>
                  <a:pt x="54" y="32"/>
                </a:cubicBezTo>
                <a:moveTo>
                  <a:pt x="57" y="32"/>
                </a:moveTo>
                <a:cubicBezTo>
                  <a:pt x="57" y="29"/>
                  <a:pt x="57" y="26"/>
                  <a:pt x="57" y="22"/>
                </a:cubicBezTo>
                <a:cubicBezTo>
                  <a:pt x="58" y="22"/>
                  <a:pt x="58" y="22"/>
                  <a:pt x="58" y="22"/>
                </a:cubicBezTo>
                <a:cubicBezTo>
                  <a:pt x="58" y="25"/>
                  <a:pt x="58" y="29"/>
                  <a:pt x="58" y="32"/>
                </a:cubicBezTo>
                <a:cubicBezTo>
                  <a:pt x="58" y="32"/>
                  <a:pt x="57" y="32"/>
                  <a:pt x="57" y="32"/>
                </a:cubicBezTo>
                <a:moveTo>
                  <a:pt x="34" y="33"/>
                </a:moveTo>
                <a:cubicBezTo>
                  <a:pt x="32" y="33"/>
                  <a:pt x="30" y="33"/>
                  <a:pt x="28" y="32"/>
                </a:cubicBezTo>
                <a:cubicBezTo>
                  <a:pt x="28" y="31"/>
                  <a:pt x="28" y="30"/>
                  <a:pt x="28" y="29"/>
                </a:cubicBezTo>
                <a:cubicBezTo>
                  <a:pt x="28" y="27"/>
                  <a:pt x="28" y="24"/>
                  <a:pt x="28" y="22"/>
                </a:cubicBezTo>
                <a:cubicBezTo>
                  <a:pt x="29" y="22"/>
                  <a:pt x="31" y="22"/>
                  <a:pt x="32" y="23"/>
                </a:cubicBezTo>
                <a:cubicBezTo>
                  <a:pt x="32" y="23"/>
                  <a:pt x="33" y="23"/>
                  <a:pt x="33" y="23"/>
                </a:cubicBezTo>
                <a:cubicBezTo>
                  <a:pt x="34" y="26"/>
                  <a:pt x="34" y="30"/>
                  <a:pt x="34" y="33"/>
                </a:cubicBezTo>
                <a:cubicBezTo>
                  <a:pt x="34" y="33"/>
                  <a:pt x="34" y="33"/>
                  <a:pt x="34" y="33"/>
                </a:cubicBezTo>
                <a:moveTo>
                  <a:pt x="60" y="32"/>
                </a:moveTo>
                <a:cubicBezTo>
                  <a:pt x="60" y="28"/>
                  <a:pt x="60" y="25"/>
                  <a:pt x="59" y="22"/>
                </a:cubicBezTo>
                <a:cubicBezTo>
                  <a:pt x="61" y="22"/>
                  <a:pt x="62" y="22"/>
                  <a:pt x="63" y="21"/>
                </a:cubicBezTo>
                <a:cubicBezTo>
                  <a:pt x="63" y="24"/>
                  <a:pt x="63" y="27"/>
                  <a:pt x="63" y="30"/>
                </a:cubicBezTo>
                <a:cubicBezTo>
                  <a:pt x="63" y="31"/>
                  <a:pt x="63" y="31"/>
                  <a:pt x="63" y="31"/>
                </a:cubicBezTo>
                <a:cubicBezTo>
                  <a:pt x="63" y="31"/>
                  <a:pt x="63" y="31"/>
                  <a:pt x="63" y="31"/>
                </a:cubicBezTo>
                <a:cubicBezTo>
                  <a:pt x="62" y="31"/>
                  <a:pt x="61" y="31"/>
                  <a:pt x="60" y="32"/>
                </a:cubicBezTo>
                <a:moveTo>
                  <a:pt x="26" y="32"/>
                </a:moveTo>
                <a:cubicBezTo>
                  <a:pt x="24" y="31"/>
                  <a:pt x="22" y="31"/>
                  <a:pt x="20" y="30"/>
                </a:cubicBezTo>
                <a:cubicBezTo>
                  <a:pt x="20" y="29"/>
                  <a:pt x="20" y="28"/>
                  <a:pt x="20" y="26"/>
                </a:cubicBezTo>
                <a:cubicBezTo>
                  <a:pt x="20" y="24"/>
                  <a:pt x="20" y="23"/>
                  <a:pt x="21" y="21"/>
                </a:cubicBezTo>
                <a:cubicBezTo>
                  <a:pt x="23" y="21"/>
                  <a:pt x="24" y="22"/>
                  <a:pt x="26" y="22"/>
                </a:cubicBezTo>
                <a:cubicBezTo>
                  <a:pt x="26" y="24"/>
                  <a:pt x="26" y="27"/>
                  <a:pt x="26" y="29"/>
                </a:cubicBezTo>
                <a:cubicBezTo>
                  <a:pt x="26" y="30"/>
                  <a:pt x="26" y="31"/>
                  <a:pt x="26" y="32"/>
                </a:cubicBezTo>
                <a:moveTo>
                  <a:pt x="65" y="31"/>
                </a:moveTo>
                <a:cubicBezTo>
                  <a:pt x="65" y="30"/>
                  <a:pt x="65" y="30"/>
                  <a:pt x="65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27"/>
                  <a:pt x="64" y="24"/>
                  <a:pt x="64" y="21"/>
                </a:cubicBezTo>
                <a:cubicBezTo>
                  <a:pt x="64" y="21"/>
                  <a:pt x="64" y="21"/>
                  <a:pt x="64" y="21"/>
                </a:cubicBezTo>
                <a:cubicBezTo>
                  <a:pt x="65" y="21"/>
                  <a:pt x="66" y="21"/>
                  <a:pt x="67" y="20"/>
                </a:cubicBezTo>
                <a:cubicBezTo>
                  <a:pt x="67" y="22"/>
                  <a:pt x="67" y="24"/>
                  <a:pt x="67" y="26"/>
                </a:cubicBezTo>
                <a:cubicBezTo>
                  <a:pt x="67" y="27"/>
                  <a:pt x="67" y="29"/>
                  <a:pt x="67" y="30"/>
                </a:cubicBezTo>
                <a:cubicBezTo>
                  <a:pt x="66" y="30"/>
                  <a:pt x="66" y="31"/>
                  <a:pt x="65" y="31"/>
                </a:cubicBezTo>
                <a:moveTo>
                  <a:pt x="69" y="30"/>
                </a:moveTo>
                <a:cubicBezTo>
                  <a:pt x="69" y="28"/>
                  <a:pt x="69" y="27"/>
                  <a:pt x="69" y="26"/>
                </a:cubicBezTo>
                <a:cubicBezTo>
                  <a:pt x="69" y="24"/>
                  <a:pt x="69" y="22"/>
                  <a:pt x="69" y="20"/>
                </a:cubicBezTo>
                <a:cubicBezTo>
                  <a:pt x="70" y="19"/>
                  <a:pt x="71" y="19"/>
                  <a:pt x="73" y="19"/>
                </a:cubicBezTo>
                <a:cubicBezTo>
                  <a:pt x="73" y="22"/>
                  <a:pt x="73" y="25"/>
                  <a:pt x="73" y="27"/>
                </a:cubicBezTo>
                <a:cubicBezTo>
                  <a:pt x="73" y="28"/>
                  <a:pt x="73" y="28"/>
                  <a:pt x="73" y="28"/>
                </a:cubicBezTo>
                <a:cubicBezTo>
                  <a:pt x="72" y="29"/>
                  <a:pt x="70" y="29"/>
                  <a:pt x="69" y="30"/>
                </a:cubicBezTo>
                <a:moveTo>
                  <a:pt x="19" y="30"/>
                </a:moveTo>
                <a:cubicBezTo>
                  <a:pt x="17" y="29"/>
                  <a:pt x="15" y="28"/>
                  <a:pt x="13" y="27"/>
                </a:cubicBezTo>
                <a:cubicBezTo>
                  <a:pt x="13" y="24"/>
                  <a:pt x="13" y="21"/>
                  <a:pt x="13" y="18"/>
                </a:cubicBezTo>
                <a:cubicBezTo>
                  <a:pt x="15" y="19"/>
                  <a:pt x="17" y="20"/>
                  <a:pt x="19" y="20"/>
                </a:cubicBezTo>
                <a:cubicBezTo>
                  <a:pt x="19" y="22"/>
                  <a:pt x="19" y="24"/>
                  <a:pt x="19" y="26"/>
                </a:cubicBezTo>
                <a:cubicBezTo>
                  <a:pt x="19" y="27"/>
                  <a:pt x="19" y="29"/>
                  <a:pt x="19" y="30"/>
                </a:cubicBezTo>
                <a:moveTo>
                  <a:pt x="75" y="28"/>
                </a:moveTo>
                <a:cubicBezTo>
                  <a:pt x="75" y="27"/>
                  <a:pt x="75" y="27"/>
                  <a:pt x="75" y="27"/>
                </a:cubicBezTo>
                <a:cubicBezTo>
                  <a:pt x="75" y="24"/>
                  <a:pt x="75" y="21"/>
                  <a:pt x="74" y="18"/>
                </a:cubicBezTo>
                <a:cubicBezTo>
                  <a:pt x="75" y="18"/>
                  <a:pt x="76" y="17"/>
                  <a:pt x="77" y="17"/>
                </a:cubicBezTo>
                <a:cubicBezTo>
                  <a:pt x="78" y="20"/>
                  <a:pt x="78" y="23"/>
                  <a:pt x="78" y="27"/>
                </a:cubicBezTo>
                <a:cubicBezTo>
                  <a:pt x="77" y="27"/>
                  <a:pt x="76" y="27"/>
                  <a:pt x="75" y="28"/>
                </a:cubicBezTo>
                <a:moveTo>
                  <a:pt x="11" y="26"/>
                </a:moveTo>
                <a:cubicBezTo>
                  <a:pt x="10" y="26"/>
                  <a:pt x="10" y="25"/>
                  <a:pt x="9" y="25"/>
                </a:cubicBezTo>
                <a:cubicBezTo>
                  <a:pt x="9" y="22"/>
                  <a:pt x="9" y="19"/>
                  <a:pt x="9" y="16"/>
                </a:cubicBezTo>
                <a:cubicBezTo>
                  <a:pt x="10" y="17"/>
                  <a:pt x="10" y="17"/>
                  <a:pt x="11" y="17"/>
                </a:cubicBezTo>
                <a:cubicBezTo>
                  <a:pt x="11" y="20"/>
                  <a:pt x="11" y="23"/>
                  <a:pt x="11" y="26"/>
                </a:cubicBezTo>
                <a:moveTo>
                  <a:pt x="7" y="23"/>
                </a:moveTo>
                <a:cubicBezTo>
                  <a:pt x="7" y="22"/>
                  <a:pt x="6" y="22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19"/>
                  <a:pt x="6" y="17"/>
                  <a:pt x="6" y="14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8"/>
                  <a:pt x="7" y="20"/>
                  <a:pt x="7" y="23"/>
                </a:cubicBezTo>
                <a:moveTo>
                  <a:pt x="79" y="26"/>
                </a:moveTo>
                <a:cubicBezTo>
                  <a:pt x="79" y="23"/>
                  <a:pt x="79" y="19"/>
                  <a:pt x="79" y="16"/>
                </a:cubicBezTo>
                <a:cubicBezTo>
                  <a:pt x="81" y="15"/>
                  <a:pt x="82" y="14"/>
                  <a:pt x="84" y="13"/>
                </a:cubicBezTo>
                <a:cubicBezTo>
                  <a:pt x="84" y="17"/>
                  <a:pt x="84" y="20"/>
                  <a:pt x="84" y="23"/>
                </a:cubicBezTo>
                <a:cubicBezTo>
                  <a:pt x="84" y="23"/>
                  <a:pt x="83" y="24"/>
                  <a:pt x="82" y="25"/>
                </a:cubicBezTo>
                <a:cubicBezTo>
                  <a:pt x="81" y="25"/>
                  <a:pt x="80" y="25"/>
                  <a:pt x="79" y="26"/>
                </a:cubicBezTo>
                <a:moveTo>
                  <a:pt x="4" y="15"/>
                </a:moveTo>
                <a:cubicBezTo>
                  <a:pt x="4" y="15"/>
                  <a:pt x="4" y="15"/>
                  <a:pt x="4" y="15"/>
                </a:cubicBezTo>
                <a:cubicBezTo>
                  <a:pt x="4" y="14"/>
                  <a:pt x="4" y="13"/>
                  <a:pt x="4" y="13"/>
                </a:cubicBezTo>
                <a:cubicBezTo>
                  <a:pt x="4" y="13"/>
                  <a:pt x="4" y="13"/>
                  <a:pt x="4" y="13"/>
                </a:cubicBezTo>
                <a:cubicBezTo>
                  <a:pt x="4" y="14"/>
                  <a:pt x="4" y="14"/>
                  <a:pt x="4" y="15"/>
                </a:cubicBezTo>
                <a:moveTo>
                  <a:pt x="86" y="21"/>
                </a:moveTo>
                <a:cubicBezTo>
                  <a:pt x="86" y="18"/>
                  <a:pt x="86" y="15"/>
                  <a:pt x="86" y="13"/>
                </a:cubicBezTo>
                <a:cubicBezTo>
                  <a:pt x="87" y="12"/>
                  <a:pt x="88" y="11"/>
                  <a:pt x="89" y="10"/>
                </a:cubicBezTo>
                <a:cubicBezTo>
                  <a:pt x="89" y="13"/>
                  <a:pt x="89" y="15"/>
                  <a:pt x="89" y="17"/>
                </a:cubicBezTo>
                <a:cubicBezTo>
                  <a:pt x="89" y="18"/>
                  <a:pt x="89" y="18"/>
                  <a:pt x="89" y="18"/>
                </a:cubicBezTo>
                <a:cubicBezTo>
                  <a:pt x="88" y="19"/>
                  <a:pt x="87" y="20"/>
                  <a:pt x="86" y="21"/>
                </a:cubicBezTo>
                <a:moveTo>
                  <a:pt x="91" y="0"/>
                </a:moveTo>
                <a:cubicBezTo>
                  <a:pt x="90" y="0"/>
                  <a:pt x="89" y="1"/>
                  <a:pt x="89" y="2"/>
                </a:cubicBezTo>
                <a:cubicBezTo>
                  <a:pt x="89" y="2"/>
                  <a:pt x="89" y="2"/>
                  <a:pt x="89" y="2"/>
                </a:cubicBezTo>
                <a:cubicBezTo>
                  <a:pt x="89" y="3"/>
                  <a:pt x="89" y="5"/>
                  <a:pt x="89" y="6"/>
                </a:cubicBezTo>
                <a:cubicBezTo>
                  <a:pt x="89" y="6"/>
                  <a:pt x="89" y="6"/>
                  <a:pt x="89" y="6"/>
                </a:cubicBezTo>
                <a:cubicBezTo>
                  <a:pt x="76" y="16"/>
                  <a:pt x="60" y="20"/>
                  <a:pt x="44" y="20"/>
                </a:cubicBezTo>
                <a:cubicBezTo>
                  <a:pt x="44" y="20"/>
                  <a:pt x="44" y="20"/>
                  <a:pt x="44" y="20"/>
                </a:cubicBezTo>
                <a:cubicBezTo>
                  <a:pt x="40" y="20"/>
                  <a:pt x="36" y="20"/>
                  <a:pt x="32" y="19"/>
                </a:cubicBezTo>
                <a:cubicBezTo>
                  <a:pt x="22" y="18"/>
                  <a:pt x="12" y="16"/>
                  <a:pt x="6" y="9"/>
                </a:cubicBezTo>
                <a:cubicBezTo>
                  <a:pt x="5" y="9"/>
                  <a:pt x="4" y="8"/>
                  <a:pt x="4" y="7"/>
                </a:cubicBezTo>
                <a:cubicBezTo>
                  <a:pt x="4" y="7"/>
                  <a:pt x="4" y="6"/>
                  <a:pt x="4" y="5"/>
                </a:cubicBezTo>
                <a:cubicBezTo>
                  <a:pt x="4" y="4"/>
                  <a:pt x="4" y="4"/>
                  <a:pt x="4" y="4"/>
                </a:cubicBezTo>
                <a:cubicBezTo>
                  <a:pt x="4" y="4"/>
                  <a:pt x="4" y="3"/>
                  <a:pt x="3" y="3"/>
                </a:cubicBezTo>
                <a:cubicBezTo>
                  <a:pt x="3" y="3"/>
                  <a:pt x="3" y="3"/>
                  <a:pt x="2" y="3"/>
                </a:cubicBezTo>
                <a:cubicBezTo>
                  <a:pt x="2" y="3"/>
                  <a:pt x="1" y="3"/>
                  <a:pt x="1" y="4"/>
                </a:cubicBezTo>
                <a:cubicBezTo>
                  <a:pt x="0" y="4"/>
                  <a:pt x="0" y="5"/>
                  <a:pt x="0" y="6"/>
                </a:cubicBezTo>
                <a:cubicBezTo>
                  <a:pt x="0" y="7"/>
                  <a:pt x="0" y="7"/>
                  <a:pt x="1" y="8"/>
                </a:cubicBezTo>
                <a:cubicBezTo>
                  <a:pt x="1" y="9"/>
                  <a:pt x="0" y="10"/>
                  <a:pt x="0" y="10"/>
                </a:cubicBezTo>
                <a:cubicBezTo>
                  <a:pt x="0" y="13"/>
                  <a:pt x="1" y="16"/>
                  <a:pt x="1" y="19"/>
                </a:cubicBezTo>
                <a:cubicBezTo>
                  <a:pt x="1" y="19"/>
                  <a:pt x="1" y="20"/>
                  <a:pt x="2" y="20"/>
                </a:cubicBezTo>
                <a:cubicBezTo>
                  <a:pt x="2" y="22"/>
                  <a:pt x="4" y="24"/>
                  <a:pt x="5" y="26"/>
                </a:cubicBezTo>
                <a:cubicBezTo>
                  <a:pt x="11" y="31"/>
                  <a:pt x="23" y="37"/>
                  <a:pt x="41" y="37"/>
                </a:cubicBezTo>
                <a:cubicBezTo>
                  <a:pt x="49" y="37"/>
                  <a:pt x="60" y="36"/>
                  <a:pt x="70" y="33"/>
                </a:cubicBezTo>
                <a:cubicBezTo>
                  <a:pt x="73" y="32"/>
                  <a:pt x="76" y="31"/>
                  <a:pt x="79" y="30"/>
                </a:cubicBezTo>
                <a:cubicBezTo>
                  <a:pt x="79" y="30"/>
                  <a:pt x="79" y="30"/>
                  <a:pt x="79" y="30"/>
                </a:cubicBezTo>
                <a:cubicBezTo>
                  <a:pt x="80" y="29"/>
                  <a:pt x="80" y="29"/>
                  <a:pt x="80" y="29"/>
                </a:cubicBezTo>
                <a:cubicBezTo>
                  <a:pt x="80" y="29"/>
                  <a:pt x="80" y="29"/>
                  <a:pt x="80" y="29"/>
                </a:cubicBezTo>
                <a:cubicBezTo>
                  <a:pt x="81" y="29"/>
                  <a:pt x="83" y="28"/>
                  <a:pt x="84" y="27"/>
                </a:cubicBezTo>
                <a:cubicBezTo>
                  <a:pt x="84" y="27"/>
                  <a:pt x="85" y="26"/>
                  <a:pt x="86" y="26"/>
                </a:cubicBezTo>
                <a:cubicBezTo>
                  <a:pt x="86" y="26"/>
                  <a:pt x="86" y="26"/>
                  <a:pt x="86" y="26"/>
                </a:cubicBezTo>
                <a:cubicBezTo>
                  <a:pt x="86" y="26"/>
                  <a:pt x="86" y="26"/>
                  <a:pt x="86" y="26"/>
                </a:cubicBezTo>
                <a:cubicBezTo>
                  <a:pt x="89" y="24"/>
                  <a:pt x="91" y="21"/>
                  <a:pt x="92" y="18"/>
                </a:cubicBezTo>
                <a:cubicBezTo>
                  <a:pt x="92" y="18"/>
                  <a:pt x="93" y="17"/>
                  <a:pt x="93" y="16"/>
                </a:cubicBezTo>
                <a:cubicBezTo>
                  <a:pt x="93" y="16"/>
                  <a:pt x="92" y="16"/>
                  <a:pt x="92" y="15"/>
                </a:cubicBezTo>
                <a:cubicBezTo>
                  <a:pt x="92" y="11"/>
                  <a:pt x="93" y="6"/>
                  <a:pt x="93" y="2"/>
                </a:cubicBezTo>
                <a:cubicBezTo>
                  <a:pt x="93" y="1"/>
                  <a:pt x="92" y="0"/>
                  <a:pt x="91" y="0"/>
                </a:cubicBezTo>
                <a:cubicBezTo>
                  <a:pt x="91" y="0"/>
                  <a:pt x="91" y="0"/>
                  <a:pt x="91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3" name="CustomShape 59"/>
          <p:cNvSpPr/>
          <p:nvPr/>
        </p:nvSpPr>
        <p:spPr>
          <a:xfrm>
            <a:off x="2155320" y="2343960"/>
            <a:ext cx="110520" cy="95400"/>
          </a:xfrm>
          <a:custGeom>
            <a:avLst/>
            <a:gdLst/>
            <a:ahLst/>
            <a:rect l="l" t="t" r="r" b="b"/>
            <a:pathLst>
              <a:path w="109" h="94">
                <a:moveTo>
                  <a:pt x="77" y="90"/>
                </a:moveTo>
                <a:cubicBezTo>
                  <a:pt x="71" y="84"/>
                  <a:pt x="66" y="79"/>
                  <a:pt x="60" y="73"/>
                </a:cubicBezTo>
                <a:cubicBezTo>
                  <a:pt x="61" y="72"/>
                  <a:pt x="62" y="71"/>
                  <a:pt x="63" y="70"/>
                </a:cubicBezTo>
                <a:cubicBezTo>
                  <a:pt x="66" y="67"/>
                  <a:pt x="69" y="65"/>
                  <a:pt x="72" y="64"/>
                </a:cubicBezTo>
                <a:cubicBezTo>
                  <a:pt x="74" y="70"/>
                  <a:pt x="75" y="78"/>
                  <a:pt x="77" y="90"/>
                </a:cubicBezTo>
                <a:moveTo>
                  <a:pt x="79" y="84"/>
                </a:moveTo>
                <a:cubicBezTo>
                  <a:pt x="77" y="75"/>
                  <a:pt x="76" y="68"/>
                  <a:pt x="75" y="63"/>
                </a:cubicBezTo>
                <a:cubicBezTo>
                  <a:pt x="75" y="62"/>
                  <a:pt x="75" y="62"/>
                  <a:pt x="75" y="62"/>
                </a:cubicBezTo>
                <a:cubicBezTo>
                  <a:pt x="75" y="62"/>
                  <a:pt x="75" y="61"/>
                  <a:pt x="75" y="61"/>
                </a:cubicBezTo>
                <a:cubicBezTo>
                  <a:pt x="53" y="42"/>
                  <a:pt x="39" y="29"/>
                  <a:pt x="19" y="13"/>
                </a:cubicBezTo>
                <a:cubicBezTo>
                  <a:pt x="30" y="21"/>
                  <a:pt x="39" y="28"/>
                  <a:pt x="55" y="37"/>
                </a:cubicBezTo>
                <a:cubicBezTo>
                  <a:pt x="64" y="43"/>
                  <a:pt x="75" y="49"/>
                  <a:pt x="83" y="56"/>
                </a:cubicBezTo>
                <a:cubicBezTo>
                  <a:pt x="82" y="65"/>
                  <a:pt x="80" y="75"/>
                  <a:pt x="79" y="84"/>
                </a:cubicBezTo>
                <a:moveTo>
                  <a:pt x="43" y="81"/>
                </a:moveTo>
                <a:cubicBezTo>
                  <a:pt x="41" y="78"/>
                  <a:pt x="37" y="71"/>
                  <a:pt x="33" y="64"/>
                </a:cubicBezTo>
                <a:cubicBezTo>
                  <a:pt x="27" y="52"/>
                  <a:pt x="19" y="37"/>
                  <a:pt x="13" y="24"/>
                </a:cubicBezTo>
                <a:cubicBezTo>
                  <a:pt x="10" y="18"/>
                  <a:pt x="7" y="13"/>
                  <a:pt x="5" y="9"/>
                </a:cubicBezTo>
                <a:cubicBezTo>
                  <a:pt x="5" y="7"/>
                  <a:pt x="4" y="6"/>
                  <a:pt x="4" y="5"/>
                </a:cubicBezTo>
                <a:cubicBezTo>
                  <a:pt x="30" y="24"/>
                  <a:pt x="46" y="39"/>
                  <a:pt x="71" y="61"/>
                </a:cubicBezTo>
                <a:cubicBezTo>
                  <a:pt x="66" y="63"/>
                  <a:pt x="61" y="67"/>
                  <a:pt x="57" y="72"/>
                </a:cubicBezTo>
                <a:cubicBezTo>
                  <a:pt x="55" y="74"/>
                  <a:pt x="53" y="76"/>
                  <a:pt x="50" y="78"/>
                </a:cubicBezTo>
                <a:cubicBezTo>
                  <a:pt x="48" y="80"/>
                  <a:pt x="46" y="81"/>
                  <a:pt x="43" y="81"/>
                </a:cubicBezTo>
                <a:moveTo>
                  <a:pt x="85" y="54"/>
                </a:moveTo>
                <a:cubicBezTo>
                  <a:pt x="76" y="47"/>
                  <a:pt x="66" y="40"/>
                  <a:pt x="56" y="35"/>
                </a:cubicBezTo>
                <a:cubicBezTo>
                  <a:pt x="36" y="23"/>
                  <a:pt x="27" y="14"/>
                  <a:pt x="10" y="4"/>
                </a:cubicBezTo>
                <a:cubicBezTo>
                  <a:pt x="20" y="7"/>
                  <a:pt x="23" y="8"/>
                  <a:pt x="35" y="13"/>
                </a:cubicBezTo>
                <a:cubicBezTo>
                  <a:pt x="59" y="23"/>
                  <a:pt x="84" y="33"/>
                  <a:pt x="105" y="42"/>
                </a:cubicBezTo>
                <a:cubicBezTo>
                  <a:pt x="98" y="46"/>
                  <a:pt x="92" y="49"/>
                  <a:pt x="85" y="54"/>
                </a:cubicBezTo>
                <a:moveTo>
                  <a:pt x="2" y="0"/>
                </a:moveTo>
                <a:cubicBezTo>
                  <a:pt x="2" y="0"/>
                  <a:pt x="1" y="0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2"/>
                  <a:pt x="0" y="2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3"/>
                  <a:pt x="0" y="3"/>
                  <a:pt x="0" y="3"/>
                </a:cubicBezTo>
                <a:cubicBezTo>
                  <a:pt x="0" y="3"/>
                  <a:pt x="0" y="4"/>
                  <a:pt x="0" y="4"/>
                </a:cubicBezTo>
                <a:cubicBezTo>
                  <a:pt x="3" y="9"/>
                  <a:pt x="11" y="26"/>
                  <a:pt x="19" y="43"/>
                </a:cubicBezTo>
                <a:cubicBezTo>
                  <a:pt x="28" y="60"/>
                  <a:pt x="37" y="77"/>
                  <a:pt x="42" y="83"/>
                </a:cubicBezTo>
                <a:cubicBezTo>
                  <a:pt x="42" y="84"/>
                  <a:pt x="42" y="84"/>
                  <a:pt x="43" y="84"/>
                </a:cubicBezTo>
                <a:cubicBezTo>
                  <a:pt x="43" y="84"/>
                  <a:pt x="43" y="84"/>
                  <a:pt x="43" y="84"/>
                </a:cubicBezTo>
                <a:cubicBezTo>
                  <a:pt x="46" y="84"/>
                  <a:pt x="49" y="82"/>
                  <a:pt x="52" y="80"/>
                </a:cubicBezTo>
                <a:cubicBezTo>
                  <a:pt x="54" y="79"/>
                  <a:pt x="56" y="77"/>
                  <a:pt x="58" y="75"/>
                </a:cubicBezTo>
                <a:cubicBezTo>
                  <a:pt x="64" y="81"/>
                  <a:pt x="69" y="86"/>
                  <a:pt x="77" y="94"/>
                </a:cubicBezTo>
                <a:cubicBezTo>
                  <a:pt x="77" y="94"/>
                  <a:pt x="78" y="94"/>
                  <a:pt x="78" y="94"/>
                </a:cubicBezTo>
                <a:cubicBezTo>
                  <a:pt x="78" y="94"/>
                  <a:pt x="78" y="94"/>
                  <a:pt x="78" y="94"/>
                </a:cubicBezTo>
                <a:cubicBezTo>
                  <a:pt x="79" y="94"/>
                  <a:pt x="79" y="94"/>
                  <a:pt x="79" y="94"/>
                </a:cubicBezTo>
                <a:cubicBezTo>
                  <a:pt x="79" y="94"/>
                  <a:pt x="79" y="94"/>
                  <a:pt x="79" y="94"/>
                </a:cubicBezTo>
                <a:cubicBezTo>
                  <a:pt x="80" y="94"/>
                  <a:pt x="80" y="94"/>
                  <a:pt x="80" y="93"/>
                </a:cubicBezTo>
                <a:cubicBezTo>
                  <a:pt x="82" y="81"/>
                  <a:pt x="84" y="69"/>
                  <a:pt x="86" y="56"/>
                </a:cubicBezTo>
                <a:cubicBezTo>
                  <a:pt x="94" y="50"/>
                  <a:pt x="100" y="48"/>
                  <a:pt x="109" y="43"/>
                </a:cubicBezTo>
                <a:cubicBezTo>
                  <a:pt x="109" y="43"/>
                  <a:pt x="109" y="43"/>
                  <a:pt x="109" y="42"/>
                </a:cubicBezTo>
                <a:cubicBezTo>
                  <a:pt x="109" y="42"/>
                  <a:pt x="109" y="41"/>
                  <a:pt x="109" y="41"/>
                </a:cubicBezTo>
                <a:cubicBezTo>
                  <a:pt x="87" y="32"/>
                  <a:pt x="61" y="21"/>
                  <a:pt x="36" y="11"/>
                </a:cubicBezTo>
                <a:cubicBezTo>
                  <a:pt x="21" y="5"/>
                  <a:pt x="20" y="4"/>
                  <a:pt x="3" y="0"/>
                </a:cubicBezTo>
                <a:cubicBezTo>
                  <a:pt x="3" y="0"/>
                  <a:pt x="3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4" name="CustomShape 60"/>
          <p:cNvSpPr/>
          <p:nvPr/>
        </p:nvSpPr>
        <p:spPr>
          <a:xfrm>
            <a:off x="2042640" y="2273760"/>
            <a:ext cx="112680" cy="96120"/>
          </a:xfrm>
          <a:custGeom>
            <a:avLst/>
            <a:gdLst/>
            <a:ahLst/>
            <a:rect l="l" t="t" r="r" b="b"/>
            <a:pathLst>
              <a:path w="111" h="95">
                <a:moveTo>
                  <a:pt x="78" y="89"/>
                </a:moveTo>
                <a:cubicBezTo>
                  <a:pt x="72" y="84"/>
                  <a:pt x="67" y="79"/>
                  <a:pt x="62" y="74"/>
                </a:cubicBezTo>
                <a:cubicBezTo>
                  <a:pt x="62" y="73"/>
                  <a:pt x="63" y="72"/>
                  <a:pt x="64" y="71"/>
                </a:cubicBezTo>
                <a:cubicBezTo>
                  <a:pt x="67" y="68"/>
                  <a:pt x="70" y="66"/>
                  <a:pt x="73" y="65"/>
                </a:cubicBezTo>
                <a:cubicBezTo>
                  <a:pt x="74" y="71"/>
                  <a:pt x="76" y="78"/>
                  <a:pt x="78" y="89"/>
                </a:cubicBezTo>
                <a:moveTo>
                  <a:pt x="80" y="82"/>
                </a:moveTo>
                <a:cubicBezTo>
                  <a:pt x="79" y="74"/>
                  <a:pt x="78" y="69"/>
                  <a:pt x="76" y="64"/>
                </a:cubicBezTo>
                <a:cubicBezTo>
                  <a:pt x="77" y="63"/>
                  <a:pt x="77" y="63"/>
                  <a:pt x="77" y="63"/>
                </a:cubicBezTo>
                <a:cubicBezTo>
                  <a:pt x="77" y="62"/>
                  <a:pt x="77" y="61"/>
                  <a:pt x="76" y="61"/>
                </a:cubicBezTo>
                <a:cubicBezTo>
                  <a:pt x="59" y="46"/>
                  <a:pt x="46" y="34"/>
                  <a:pt x="31" y="22"/>
                </a:cubicBezTo>
                <a:cubicBezTo>
                  <a:pt x="38" y="27"/>
                  <a:pt x="46" y="32"/>
                  <a:pt x="56" y="38"/>
                </a:cubicBezTo>
                <a:cubicBezTo>
                  <a:pt x="65" y="44"/>
                  <a:pt x="76" y="50"/>
                  <a:pt x="84" y="57"/>
                </a:cubicBezTo>
                <a:cubicBezTo>
                  <a:pt x="83" y="65"/>
                  <a:pt x="81" y="74"/>
                  <a:pt x="80" y="82"/>
                </a:cubicBezTo>
                <a:moveTo>
                  <a:pt x="45" y="81"/>
                </a:moveTo>
                <a:cubicBezTo>
                  <a:pt x="42" y="78"/>
                  <a:pt x="39" y="72"/>
                  <a:pt x="35" y="64"/>
                </a:cubicBezTo>
                <a:cubicBezTo>
                  <a:pt x="28" y="52"/>
                  <a:pt x="21" y="37"/>
                  <a:pt x="14" y="25"/>
                </a:cubicBezTo>
                <a:cubicBezTo>
                  <a:pt x="11" y="18"/>
                  <a:pt x="9" y="13"/>
                  <a:pt x="7" y="9"/>
                </a:cubicBezTo>
                <a:cubicBezTo>
                  <a:pt x="6" y="8"/>
                  <a:pt x="6" y="7"/>
                  <a:pt x="6" y="7"/>
                </a:cubicBezTo>
                <a:cubicBezTo>
                  <a:pt x="31" y="25"/>
                  <a:pt x="47" y="40"/>
                  <a:pt x="71" y="62"/>
                </a:cubicBezTo>
                <a:cubicBezTo>
                  <a:pt x="69" y="62"/>
                  <a:pt x="67" y="63"/>
                  <a:pt x="66" y="65"/>
                </a:cubicBezTo>
                <a:cubicBezTo>
                  <a:pt x="62" y="68"/>
                  <a:pt x="58" y="72"/>
                  <a:pt x="55" y="75"/>
                </a:cubicBezTo>
                <a:cubicBezTo>
                  <a:pt x="51" y="79"/>
                  <a:pt x="48" y="81"/>
                  <a:pt x="45" y="81"/>
                </a:cubicBezTo>
                <a:moveTo>
                  <a:pt x="86" y="54"/>
                </a:moveTo>
                <a:cubicBezTo>
                  <a:pt x="77" y="47"/>
                  <a:pt x="67" y="40"/>
                  <a:pt x="58" y="35"/>
                </a:cubicBezTo>
                <a:cubicBezTo>
                  <a:pt x="46" y="28"/>
                  <a:pt x="38" y="22"/>
                  <a:pt x="31" y="17"/>
                </a:cubicBezTo>
                <a:cubicBezTo>
                  <a:pt x="25" y="13"/>
                  <a:pt x="20" y="10"/>
                  <a:pt x="14" y="6"/>
                </a:cubicBezTo>
                <a:cubicBezTo>
                  <a:pt x="17" y="7"/>
                  <a:pt x="19" y="7"/>
                  <a:pt x="20" y="8"/>
                </a:cubicBezTo>
                <a:cubicBezTo>
                  <a:pt x="24" y="10"/>
                  <a:pt x="29" y="11"/>
                  <a:pt x="36" y="14"/>
                </a:cubicBezTo>
                <a:cubicBezTo>
                  <a:pt x="59" y="23"/>
                  <a:pt x="84" y="34"/>
                  <a:pt x="105" y="43"/>
                </a:cubicBezTo>
                <a:cubicBezTo>
                  <a:pt x="98" y="46"/>
                  <a:pt x="93" y="49"/>
                  <a:pt x="86" y="54"/>
                </a:cubicBezTo>
                <a:moveTo>
                  <a:pt x="4" y="0"/>
                </a:moveTo>
                <a:cubicBezTo>
                  <a:pt x="3" y="0"/>
                  <a:pt x="2" y="0"/>
                  <a:pt x="2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2"/>
                  <a:pt x="1" y="2"/>
                  <a:pt x="0" y="2"/>
                </a:cubicBezTo>
                <a:cubicBezTo>
                  <a:pt x="0" y="3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1" y="4"/>
                  <a:pt x="1" y="4"/>
                  <a:pt x="1" y="5"/>
                </a:cubicBezTo>
                <a:cubicBezTo>
                  <a:pt x="3" y="10"/>
                  <a:pt x="11" y="27"/>
                  <a:pt x="20" y="44"/>
                </a:cubicBezTo>
                <a:cubicBezTo>
                  <a:pt x="24" y="52"/>
                  <a:pt x="29" y="61"/>
                  <a:pt x="33" y="68"/>
                </a:cubicBezTo>
                <a:cubicBezTo>
                  <a:pt x="37" y="75"/>
                  <a:pt x="40" y="81"/>
                  <a:pt x="42" y="84"/>
                </a:cubicBezTo>
                <a:cubicBezTo>
                  <a:pt x="43" y="85"/>
                  <a:pt x="43" y="85"/>
                  <a:pt x="44" y="85"/>
                </a:cubicBezTo>
                <a:cubicBezTo>
                  <a:pt x="44" y="85"/>
                  <a:pt x="44" y="85"/>
                  <a:pt x="44" y="85"/>
                </a:cubicBezTo>
                <a:cubicBezTo>
                  <a:pt x="47" y="85"/>
                  <a:pt x="51" y="83"/>
                  <a:pt x="53" y="81"/>
                </a:cubicBezTo>
                <a:cubicBezTo>
                  <a:pt x="55" y="80"/>
                  <a:pt x="57" y="78"/>
                  <a:pt x="59" y="76"/>
                </a:cubicBezTo>
                <a:cubicBezTo>
                  <a:pt x="65" y="82"/>
                  <a:pt x="70" y="87"/>
                  <a:pt x="78" y="94"/>
                </a:cubicBezTo>
                <a:cubicBezTo>
                  <a:pt x="78" y="95"/>
                  <a:pt x="79" y="95"/>
                  <a:pt x="79" y="95"/>
                </a:cubicBezTo>
                <a:cubicBezTo>
                  <a:pt x="80" y="95"/>
                  <a:pt x="80" y="95"/>
                  <a:pt x="80" y="95"/>
                </a:cubicBezTo>
                <a:cubicBezTo>
                  <a:pt x="80" y="95"/>
                  <a:pt x="80" y="95"/>
                  <a:pt x="80" y="95"/>
                </a:cubicBezTo>
                <a:cubicBezTo>
                  <a:pt x="81" y="95"/>
                  <a:pt x="82" y="95"/>
                  <a:pt x="82" y="94"/>
                </a:cubicBezTo>
                <a:cubicBezTo>
                  <a:pt x="84" y="82"/>
                  <a:pt x="86" y="69"/>
                  <a:pt x="88" y="57"/>
                </a:cubicBezTo>
                <a:cubicBezTo>
                  <a:pt x="95" y="51"/>
                  <a:pt x="101" y="49"/>
                  <a:pt x="110" y="44"/>
                </a:cubicBezTo>
                <a:cubicBezTo>
                  <a:pt x="111" y="44"/>
                  <a:pt x="111" y="44"/>
                  <a:pt x="111" y="43"/>
                </a:cubicBezTo>
                <a:cubicBezTo>
                  <a:pt x="111" y="42"/>
                  <a:pt x="111" y="41"/>
                  <a:pt x="110" y="41"/>
                </a:cubicBezTo>
                <a:cubicBezTo>
                  <a:pt x="89" y="32"/>
                  <a:pt x="62" y="21"/>
                  <a:pt x="37" y="11"/>
                </a:cubicBezTo>
                <a:cubicBezTo>
                  <a:pt x="30" y="8"/>
                  <a:pt x="26" y="6"/>
                  <a:pt x="22" y="5"/>
                </a:cubicBezTo>
                <a:cubicBezTo>
                  <a:pt x="17" y="3"/>
                  <a:pt x="13" y="2"/>
                  <a:pt x="4" y="0"/>
                </a:cubicBezTo>
                <a:cubicBezTo>
                  <a:pt x="4" y="0"/>
                  <a:pt x="4" y="0"/>
                  <a:pt x="4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5" name="CustomShape 61"/>
          <p:cNvSpPr/>
          <p:nvPr/>
        </p:nvSpPr>
        <p:spPr>
          <a:xfrm>
            <a:off x="2203200" y="3416760"/>
            <a:ext cx="155160" cy="147240"/>
          </a:xfrm>
          <a:custGeom>
            <a:avLst/>
            <a:gdLst/>
            <a:ahLst/>
            <a:rect l="l" t="t" r="r" b="b"/>
            <a:pathLst>
              <a:path w="153" h="145">
                <a:moveTo>
                  <a:pt x="57" y="141"/>
                </a:moveTo>
                <a:cubicBezTo>
                  <a:pt x="57" y="141"/>
                  <a:pt x="57" y="141"/>
                  <a:pt x="57" y="141"/>
                </a:cubicBezTo>
                <a:cubicBezTo>
                  <a:pt x="53" y="141"/>
                  <a:pt x="48" y="141"/>
                  <a:pt x="43" y="141"/>
                </a:cubicBezTo>
                <a:cubicBezTo>
                  <a:pt x="38" y="140"/>
                  <a:pt x="31" y="139"/>
                  <a:pt x="25" y="137"/>
                </a:cubicBezTo>
                <a:cubicBezTo>
                  <a:pt x="20" y="135"/>
                  <a:pt x="16" y="132"/>
                  <a:pt x="14" y="130"/>
                </a:cubicBezTo>
                <a:cubicBezTo>
                  <a:pt x="13" y="129"/>
                  <a:pt x="13" y="128"/>
                  <a:pt x="13" y="127"/>
                </a:cubicBezTo>
                <a:cubicBezTo>
                  <a:pt x="20" y="133"/>
                  <a:pt x="32" y="138"/>
                  <a:pt x="51" y="139"/>
                </a:cubicBezTo>
                <a:cubicBezTo>
                  <a:pt x="53" y="140"/>
                  <a:pt x="55" y="140"/>
                  <a:pt x="56" y="140"/>
                </a:cubicBezTo>
                <a:cubicBezTo>
                  <a:pt x="67" y="140"/>
                  <a:pt x="77" y="138"/>
                  <a:pt x="85" y="135"/>
                </a:cubicBezTo>
                <a:cubicBezTo>
                  <a:pt x="89" y="133"/>
                  <a:pt x="92" y="132"/>
                  <a:pt x="95" y="130"/>
                </a:cubicBezTo>
                <a:cubicBezTo>
                  <a:pt x="95" y="131"/>
                  <a:pt x="95" y="131"/>
                  <a:pt x="95" y="132"/>
                </a:cubicBezTo>
                <a:cubicBezTo>
                  <a:pt x="94" y="132"/>
                  <a:pt x="94" y="133"/>
                  <a:pt x="93" y="134"/>
                </a:cubicBezTo>
                <a:cubicBezTo>
                  <a:pt x="88" y="137"/>
                  <a:pt x="76" y="141"/>
                  <a:pt x="57" y="141"/>
                </a:cubicBezTo>
                <a:moveTo>
                  <a:pt x="87" y="130"/>
                </a:moveTo>
                <a:cubicBezTo>
                  <a:pt x="91" y="125"/>
                  <a:pt x="96" y="119"/>
                  <a:pt x="101" y="114"/>
                </a:cubicBezTo>
                <a:cubicBezTo>
                  <a:pt x="101" y="117"/>
                  <a:pt x="100" y="119"/>
                  <a:pt x="100" y="121"/>
                </a:cubicBezTo>
                <a:cubicBezTo>
                  <a:pt x="97" y="125"/>
                  <a:pt x="93" y="128"/>
                  <a:pt x="87" y="130"/>
                </a:cubicBezTo>
                <a:moveTo>
                  <a:pt x="106" y="74"/>
                </a:moveTo>
                <a:cubicBezTo>
                  <a:pt x="106" y="68"/>
                  <a:pt x="106" y="62"/>
                  <a:pt x="106" y="56"/>
                </a:cubicBezTo>
                <a:cubicBezTo>
                  <a:pt x="107" y="56"/>
                  <a:pt x="107" y="56"/>
                  <a:pt x="107" y="56"/>
                </a:cubicBezTo>
                <a:cubicBezTo>
                  <a:pt x="107" y="55"/>
                  <a:pt x="108" y="54"/>
                  <a:pt x="108" y="53"/>
                </a:cubicBezTo>
                <a:cubicBezTo>
                  <a:pt x="109" y="50"/>
                  <a:pt x="111" y="48"/>
                  <a:pt x="114" y="46"/>
                </a:cubicBezTo>
                <a:cubicBezTo>
                  <a:pt x="117" y="44"/>
                  <a:pt x="121" y="42"/>
                  <a:pt x="125" y="42"/>
                </a:cubicBezTo>
                <a:cubicBezTo>
                  <a:pt x="126" y="42"/>
                  <a:pt x="126" y="42"/>
                  <a:pt x="126" y="42"/>
                </a:cubicBezTo>
                <a:cubicBezTo>
                  <a:pt x="126" y="42"/>
                  <a:pt x="126" y="42"/>
                  <a:pt x="126" y="42"/>
                </a:cubicBezTo>
                <a:cubicBezTo>
                  <a:pt x="128" y="43"/>
                  <a:pt x="131" y="43"/>
                  <a:pt x="132" y="44"/>
                </a:cubicBezTo>
                <a:cubicBezTo>
                  <a:pt x="134" y="45"/>
                  <a:pt x="136" y="47"/>
                  <a:pt x="137" y="49"/>
                </a:cubicBezTo>
                <a:cubicBezTo>
                  <a:pt x="138" y="52"/>
                  <a:pt x="139" y="54"/>
                  <a:pt x="139" y="57"/>
                </a:cubicBezTo>
                <a:cubicBezTo>
                  <a:pt x="139" y="63"/>
                  <a:pt x="136" y="68"/>
                  <a:pt x="133" y="72"/>
                </a:cubicBezTo>
                <a:cubicBezTo>
                  <a:pt x="129" y="76"/>
                  <a:pt x="124" y="78"/>
                  <a:pt x="118" y="78"/>
                </a:cubicBezTo>
                <a:cubicBezTo>
                  <a:pt x="114" y="78"/>
                  <a:pt x="110" y="77"/>
                  <a:pt x="106" y="74"/>
                </a:cubicBezTo>
                <a:cubicBezTo>
                  <a:pt x="106" y="74"/>
                  <a:pt x="106" y="74"/>
                  <a:pt x="106" y="74"/>
                </a:cubicBezTo>
                <a:moveTo>
                  <a:pt x="107" y="41"/>
                </a:moveTo>
                <a:cubicBezTo>
                  <a:pt x="109" y="36"/>
                  <a:pt x="111" y="33"/>
                  <a:pt x="115" y="31"/>
                </a:cubicBezTo>
                <a:cubicBezTo>
                  <a:pt x="118" y="29"/>
                  <a:pt x="121" y="29"/>
                  <a:pt x="124" y="29"/>
                </a:cubicBezTo>
                <a:cubicBezTo>
                  <a:pt x="124" y="29"/>
                  <a:pt x="124" y="29"/>
                  <a:pt x="124" y="29"/>
                </a:cubicBezTo>
                <a:cubicBezTo>
                  <a:pt x="125" y="29"/>
                  <a:pt x="126" y="29"/>
                  <a:pt x="126" y="29"/>
                </a:cubicBezTo>
                <a:cubicBezTo>
                  <a:pt x="126" y="29"/>
                  <a:pt x="126" y="29"/>
                  <a:pt x="126" y="29"/>
                </a:cubicBezTo>
                <a:cubicBezTo>
                  <a:pt x="130" y="29"/>
                  <a:pt x="133" y="30"/>
                  <a:pt x="137" y="32"/>
                </a:cubicBezTo>
                <a:cubicBezTo>
                  <a:pt x="140" y="33"/>
                  <a:pt x="143" y="36"/>
                  <a:pt x="145" y="40"/>
                </a:cubicBezTo>
                <a:cubicBezTo>
                  <a:pt x="148" y="47"/>
                  <a:pt x="150" y="53"/>
                  <a:pt x="150" y="58"/>
                </a:cubicBezTo>
                <a:cubicBezTo>
                  <a:pt x="150" y="68"/>
                  <a:pt x="146" y="77"/>
                  <a:pt x="140" y="83"/>
                </a:cubicBezTo>
                <a:cubicBezTo>
                  <a:pt x="135" y="89"/>
                  <a:pt x="127" y="92"/>
                  <a:pt x="119" y="92"/>
                </a:cubicBezTo>
                <a:cubicBezTo>
                  <a:pt x="119" y="92"/>
                  <a:pt x="119" y="92"/>
                  <a:pt x="119" y="92"/>
                </a:cubicBezTo>
                <a:cubicBezTo>
                  <a:pt x="115" y="92"/>
                  <a:pt x="110" y="91"/>
                  <a:pt x="106" y="89"/>
                </a:cubicBezTo>
                <a:cubicBezTo>
                  <a:pt x="105" y="90"/>
                  <a:pt x="105" y="90"/>
                  <a:pt x="105" y="90"/>
                </a:cubicBezTo>
                <a:cubicBezTo>
                  <a:pt x="105" y="86"/>
                  <a:pt x="105" y="82"/>
                  <a:pt x="105" y="78"/>
                </a:cubicBezTo>
                <a:cubicBezTo>
                  <a:pt x="110" y="81"/>
                  <a:pt x="114" y="82"/>
                  <a:pt x="118" y="82"/>
                </a:cubicBezTo>
                <a:cubicBezTo>
                  <a:pt x="118" y="82"/>
                  <a:pt x="118" y="82"/>
                  <a:pt x="118" y="82"/>
                </a:cubicBezTo>
                <a:cubicBezTo>
                  <a:pt x="131" y="82"/>
                  <a:pt x="142" y="71"/>
                  <a:pt x="142" y="57"/>
                </a:cubicBezTo>
                <a:cubicBezTo>
                  <a:pt x="142" y="54"/>
                  <a:pt x="142" y="50"/>
                  <a:pt x="140" y="47"/>
                </a:cubicBezTo>
                <a:cubicBezTo>
                  <a:pt x="139" y="44"/>
                  <a:pt x="137" y="42"/>
                  <a:pt x="134" y="41"/>
                </a:cubicBezTo>
                <a:cubicBezTo>
                  <a:pt x="132" y="40"/>
                  <a:pt x="129" y="39"/>
                  <a:pt x="126" y="39"/>
                </a:cubicBezTo>
                <a:cubicBezTo>
                  <a:pt x="126" y="39"/>
                  <a:pt x="126" y="39"/>
                  <a:pt x="126" y="39"/>
                </a:cubicBezTo>
                <a:cubicBezTo>
                  <a:pt x="126" y="39"/>
                  <a:pt x="126" y="39"/>
                  <a:pt x="126" y="39"/>
                </a:cubicBezTo>
                <a:cubicBezTo>
                  <a:pt x="126" y="39"/>
                  <a:pt x="126" y="39"/>
                  <a:pt x="126" y="39"/>
                </a:cubicBezTo>
                <a:cubicBezTo>
                  <a:pt x="126" y="39"/>
                  <a:pt x="126" y="39"/>
                  <a:pt x="126" y="39"/>
                </a:cubicBezTo>
                <a:cubicBezTo>
                  <a:pt x="126" y="39"/>
                  <a:pt x="126" y="39"/>
                  <a:pt x="126" y="39"/>
                </a:cubicBezTo>
                <a:cubicBezTo>
                  <a:pt x="126" y="39"/>
                  <a:pt x="126" y="39"/>
                  <a:pt x="126" y="39"/>
                </a:cubicBezTo>
                <a:cubicBezTo>
                  <a:pt x="126" y="39"/>
                  <a:pt x="125" y="39"/>
                  <a:pt x="125" y="39"/>
                </a:cubicBezTo>
                <a:cubicBezTo>
                  <a:pt x="125" y="39"/>
                  <a:pt x="125" y="39"/>
                  <a:pt x="125" y="39"/>
                </a:cubicBezTo>
                <a:cubicBezTo>
                  <a:pt x="118" y="39"/>
                  <a:pt x="113" y="42"/>
                  <a:pt x="109" y="45"/>
                </a:cubicBezTo>
                <a:cubicBezTo>
                  <a:pt x="108" y="46"/>
                  <a:pt x="107" y="47"/>
                  <a:pt x="107" y="48"/>
                </a:cubicBezTo>
                <a:cubicBezTo>
                  <a:pt x="107" y="46"/>
                  <a:pt x="107" y="43"/>
                  <a:pt x="107" y="40"/>
                </a:cubicBezTo>
                <a:cubicBezTo>
                  <a:pt x="107" y="41"/>
                  <a:pt x="107" y="41"/>
                  <a:pt x="107" y="41"/>
                </a:cubicBezTo>
                <a:moveTo>
                  <a:pt x="86" y="45"/>
                </a:moveTo>
                <a:cubicBezTo>
                  <a:pt x="86" y="45"/>
                  <a:pt x="86" y="45"/>
                  <a:pt x="86" y="45"/>
                </a:cubicBezTo>
                <a:cubicBezTo>
                  <a:pt x="92" y="40"/>
                  <a:pt x="98" y="34"/>
                  <a:pt x="104" y="28"/>
                </a:cubicBezTo>
                <a:cubicBezTo>
                  <a:pt x="104" y="28"/>
                  <a:pt x="104" y="28"/>
                  <a:pt x="104" y="28"/>
                </a:cubicBezTo>
                <a:cubicBezTo>
                  <a:pt x="104" y="30"/>
                  <a:pt x="104" y="33"/>
                  <a:pt x="104" y="35"/>
                </a:cubicBezTo>
                <a:cubicBezTo>
                  <a:pt x="98" y="41"/>
                  <a:pt x="92" y="48"/>
                  <a:pt x="86" y="54"/>
                </a:cubicBezTo>
                <a:cubicBezTo>
                  <a:pt x="86" y="56"/>
                  <a:pt x="86" y="56"/>
                  <a:pt x="86" y="56"/>
                </a:cubicBezTo>
                <a:cubicBezTo>
                  <a:pt x="87" y="56"/>
                  <a:pt x="87" y="56"/>
                  <a:pt x="87" y="56"/>
                </a:cubicBezTo>
                <a:cubicBezTo>
                  <a:pt x="88" y="55"/>
                  <a:pt x="89" y="54"/>
                  <a:pt x="90" y="53"/>
                </a:cubicBezTo>
                <a:cubicBezTo>
                  <a:pt x="90" y="52"/>
                  <a:pt x="90" y="52"/>
                  <a:pt x="90" y="52"/>
                </a:cubicBezTo>
                <a:cubicBezTo>
                  <a:pt x="95" y="47"/>
                  <a:pt x="99" y="43"/>
                  <a:pt x="104" y="38"/>
                </a:cubicBezTo>
                <a:cubicBezTo>
                  <a:pt x="103" y="45"/>
                  <a:pt x="103" y="52"/>
                  <a:pt x="103" y="59"/>
                </a:cubicBezTo>
                <a:cubicBezTo>
                  <a:pt x="102" y="60"/>
                  <a:pt x="102" y="60"/>
                  <a:pt x="102" y="60"/>
                </a:cubicBezTo>
                <a:cubicBezTo>
                  <a:pt x="97" y="66"/>
                  <a:pt x="93" y="72"/>
                  <a:pt x="88" y="79"/>
                </a:cubicBezTo>
                <a:cubicBezTo>
                  <a:pt x="88" y="79"/>
                  <a:pt x="88" y="80"/>
                  <a:pt x="88" y="80"/>
                </a:cubicBezTo>
                <a:cubicBezTo>
                  <a:pt x="88" y="80"/>
                  <a:pt x="88" y="80"/>
                  <a:pt x="89" y="80"/>
                </a:cubicBezTo>
                <a:cubicBezTo>
                  <a:pt x="89" y="80"/>
                  <a:pt x="89" y="80"/>
                  <a:pt x="89" y="80"/>
                </a:cubicBezTo>
                <a:cubicBezTo>
                  <a:pt x="94" y="74"/>
                  <a:pt x="98" y="68"/>
                  <a:pt x="102" y="62"/>
                </a:cubicBezTo>
                <a:cubicBezTo>
                  <a:pt x="102" y="66"/>
                  <a:pt x="102" y="70"/>
                  <a:pt x="102" y="74"/>
                </a:cubicBezTo>
                <a:cubicBezTo>
                  <a:pt x="102" y="74"/>
                  <a:pt x="102" y="74"/>
                  <a:pt x="101" y="74"/>
                </a:cubicBezTo>
                <a:cubicBezTo>
                  <a:pt x="101" y="74"/>
                  <a:pt x="101" y="74"/>
                  <a:pt x="101" y="74"/>
                </a:cubicBezTo>
                <a:cubicBezTo>
                  <a:pt x="96" y="80"/>
                  <a:pt x="91" y="86"/>
                  <a:pt x="87" y="92"/>
                </a:cubicBezTo>
                <a:cubicBezTo>
                  <a:pt x="86" y="93"/>
                  <a:pt x="87" y="93"/>
                  <a:pt x="87" y="93"/>
                </a:cubicBezTo>
                <a:cubicBezTo>
                  <a:pt x="87" y="94"/>
                  <a:pt x="87" y="94"/>
                  <a:pt x="87" y="94"/>
                </a:cubicBezTo>
                <a:cubicBezTo>
                  <a:pt x="88" y="94"/>
                  <a:pt x="88" y="93"/>
                  <a:pt x="88" y="93"/>
                </a:cubicBezTo>
                <a:cubicBezTo>
                  <a:pt x="93" y="87"/>
                  <a:pt x="97" y="81"/>
                  <a:pt x="102" y="75"/>
                </a:cubicBezTo>
                <a:cubicBezTo>
                  <a:pt x="101" y="88"/>
                  <a:pt x="101" y="101"/>
                  <a:pt x="101" y="113"/>
                </a:cubicBezTo>
                <a:cubicBezTo>
                  <a:pt x="99" y="113"/>
                  <a:pt x="99" y="113"/>
                  <a:pt x="99" y="113"/>
                </a:cubicBezTo>
                <a:cubicBezTo>
                  <a:pt x="94" y="118"/>
                  <a:pt x="89" y="124"/>
                  <a:pt x="84" y="131"/>
                </a:cubicBezTo>
                <a:cubicBezTo>
                  <a:pt x="84" y="131"/>
                  <a:pt x="84" y="131"/>
                  <a:pt x="84" y="131"/>
                </a:cubicBezTo>
                <a:cubicBezTo>
                  <a:pt x="84" y="131"/>
                  <a:pt x="84" y="131"/>
                  <a:pt x="84" y="131"/>
                </a:cubicBezTo>
                <a:cubicBezTo>
                  <a:pt x="76" y="134"/>
                  <a:pt x="67" y="136"/>
                  <a:pt x="56" y="136"/>
                </a:cubicBezTo>
                <a:cubicBezTo>
                  <a:pt x="56" y="136"/>
                  <a:pt x="56" y="136"/>
                  <a:pt x="56" y="136"/>
                </a:cubicBezTo>
                <a:cubicBezTo>
                  <a:pt x="55" y="136"/>
                  <a:pt x="53" y="136"/>
                  <a:pt x="51" y="136"/>
                </a:cubicBezTo>
                <a:cubicBezTo>
                  <a:pt x="22" y="134"/>
                  <a:pt x="12" y="122"/>
                  <a:pt x="8" y="115"/>
                </a:cubicBezTo>
                <a:cubicBezTo>
                  <a:pt x="7" y="90"/>
                  <a:pt x="7" y="55"/>
                  <a:pt x="4" y="28"/>
                </a:cubicBezTo>
                <a:cubicBezTo>
                  <a:pt x="5" y="29"/>
                  <a:pt x="5" y="29"/>
                  <a:pt x="6" y="29"/>
                </a:cubicBezTo>
                <a:cubicBezTo>
                  <a:pt x="8" y="31"/>
                  <a:pt x="12" y="32"/>
                  <a:pt x="18" y="34"/>
                </a:cubicBezTo>
                <a:cubicBezTo>
                  <a:pt x="29" y="36"/>
                  <a:pt x="41" y="38"/>
                  <a:pt x="56" y="38"/>
                </a:cubicBezTo>
                <a:cubicBezTo>
                  <a:pt x="64" y="38"/>
                  <a:pt x="72" y="37"/>
                  <a:pt x="81" y="36"/>
                </a:cubicBezTo>
                <a:cubicBezTo>
                  <a:pt x="83" y="36"/>
                  <a:pt x="87" y="35"/>
                  <a:pt x="90" y="34"/>
                </a:cubicBezTo>
                <a:cubicBezTo>
                  <a:pt x="93" y="34"/>
                  <a:pt x="95" y="33"/>
                  <a:pt x="97" y="32"/>
                </a:cubicBezTo>
                <a:cubicBezTo>
                  <a:pt x="93" y="36"/>
                  <a:pt x="89" y="40"/>
                  <a:pt x="85" y="43"/>
                </a:cubicBezTo>
                <a:cubicBezTo>
                  <a:pt x="85" y="44"/>
                  <a:pt x="85" y="44"/>
                  <a:pt x="85" y="45"/>
                </a:cubicBezTo>
                <a:cubicBezTo>
                  <a:pt x="85" y="45"/>
                  <a:pt x="85" y="45"/>
                  <a:pt x="86" y="45"/>
                </a:cubicBezTo>
                <a:moveTo>
                  <a:pt x="15" y="29"/>
                </a:moveTo>
                <a:cubicBezTo>
                  <a:pt x="12" y="28"/>
                  <a:pt x="9" y="27"/>
                  <a:pt x="8" y="26"/>
                </a:cubicBezTo>
                <a:cubicBezTo>
                  <a:pt x="6" y="25"/>
                  <a:pt x="5" y="24"/>
                  <a:pt x="5" y="23"/>
                </a:cubicBezTo>
                <a:cubicBezTo>
                  <a:pt x="5" y="23"/>
                  <a:pt x="5" y="22"/>
                  <a:pt x="5" y="22"/>
                </a:cubicBezTo>
                <a:cubicBezTo>
                  <a:pt x="4" y="21"/>
                  <a:pt x="5" y="19"/>
                  <a:pt x="7" y="17"/>
                </a:cubicBezTo>
                <a:cubicBezTo>
                  <a:pt x="10" y="15"/>
                  <a:pt x="15" y="12"/>
                  <a:pt x="20" y="10"/>
                </a:cubicBezTo>
                <a:cubicBezTo>
                  <a:pt x="24" y="8"/>
                  <a:pt x="29" y="6"/>
                  <a:pt x="33" y="6"/>
                </a:cubicBezTo>
                <a:cubicBezTo>
                  <a:pt x="40" y="4"/>
                  <a:pt x="49" y="4"/>
                  <a:pt x="57" y="4"/>
                </a:cubicBezTo>
                <a:cubicBezTo>
                  <a:pt x="65" y="4"/>
                  <a:pt x="72" y="4"/>
                  <a:pt x="79" y="5"/>
                </a:cubicBezTo>
                <a:cubicBezTo>
                  <a:pt x="85" y="6"/>
                  <a:pt x="90" y="6"/>
                  <a:pt x="91" y="7"/>
                </a:cubicBezTo>
                <a:cubicBezTo>
                  <a:pt x="97" y="9"/>
                  <a:pt x="100" y="11"/>
                  <a:pt x="102" y="13"/>
                </a:cubicBezTo>
                <a:cubicBezTo>
                  <a:pt x="104" y="15"/>
                  <a:pt x="104" y="17"/>
                  <a:pt x="104" y="19"/>
                </a:cubicBezTo>
                <a:cubicBezTo>
                  <a:pt x="104" y="19"/>
                  <a:pt x="104" y="20"/>
                  <a:pt x="104" y="20"/>
                </a:cubicBezTo>
                <a:cubicBezTo>
                  <a:pt x="104" y="22"/>
                  <a:pt x="103" y="23"/>
                  <a:pt x="102" y="25"/>
                </a:cubicBezTo>
                <a:cubicBezTo>
                  <a:pt x="101" y="26"/>
                  <a:pt x="100" y="27"/>
                  <a:pt x="98" y="28"/>
                </a:cubicBezTo>
                <a:cubicBezTo>
                  <a:pt x="93" y="20"/>
                  <a:pt x="78" y="17"/>
                  <a:pt x="58" y="17"/>
                </a:cubicBezTo>
                <a:cubicBezTo>
                  <a:pt x="55" y="17"/>
                  <a:pt x="51" y="17"/>
                  <a:pt x="47" y="17"/>
                </a:cubicBezTo>
                <a:cubicBezTo>
                  <a:pt x="29" y="18"/>
                  <a:pt x="14" y="25"/>
                  <a:pt x="15" y="29"/>
                </a:cubicBezTo>
                <a:moveTo>
                  <a:pt x="57" y="0"/>
                </a:moveTo>
                <a:cubicBezTo>
                  <a:pt x="48" y="0"/>
                  <a:pt x="40" y="1"/>
                  <a:pt x="32" y="2"/>
                </a:cubicBezTo>
                <a:cubicBezTo>
                  <a:pt x="27" y="3"/>
                  <a:pt x="20" y="6"/>
                  <a:pt x="13" y="9"/>
                </a:cubicBezTo>
                <a:cubicBezTo>
                  <a:pt x="10" y="11"/>
                  <a:pt x="7" y="13"/>
                  <a:pt x="5" y="15"/>
                </a:cubicBezTo>
                <a:cubicBezTo>
                  <a:pt x="3" y="17"/>
                  <a:pt x="1" y="19"/>
                  <a:pt x="1" y="22"/>
                </a:cubicBezTo>
                <a:cubicBezTo>
                  <a:pt x="1" y="23"/>
                  <a:pt x="1" y="23"/>
                  <a:pt x="1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4" y="50"/>
                  <a:pt x="3" y="90"/>
                  <a:pt x="5" y="117"/>
                </a:cubicBezTo>
                <a:cubicBezTo>
                  <a:pt x="5" y="117"/>
                  <a:pt x="5" y="117"/>
                  <a:pt x="5" y="117"/>
                </a:cubicBezTo>
                <a:cubicBezTo>
                  <a:pt x="6" y="119"/>
                  <a:pt x="8" y="122"/>
                  <a:pt x="10" y="124"/>
                </a:cubicBezTo>
                <a:cubicBezTo>
                  <a:pt x="10" y="124"/>
                  <a:pt x="10" y="124"/>
                  <a:pt x="10" y="124"/>
                </a:cubicBezTo>
                <a:cubicBezTo>
                  <a:pt x="9" y="125"/>
                  <a:pt x="9" y="125"/>
                  <a:pt x="9" y="126"/>
                </a:cubicBezTo>
                <a:cubicBezTo>
                  <a:pt x="9" y="128"/>
                  <a:pt x="10" y="130"/>
                  <a:pt x="10" y="131"/>
                </a:cubicBezTo>
                <a:cubicBezTo>
                  <a:pt x="10" y="131"/>
                  <a:pt x="10" y="131"/>
                  <a:pt x="10" y="131"/>
                </a:cubicBezTo>
                <a:cubicBezTo>
                  <a:pt x="10" y="132"/>
                  <a:pt x="10" y="132"/>
                  <a:pt x="10" y="132"/>
                </a:cubicBezTo>
                <a:cubicBezTo>
                  <a:pt x="11" y="133"/>
                  <a:pt x="11" y="133"/>
                  <a:pt x="11" y="133"/>
                </a:cubicBezTo>
                <a:cubicBezTo>
                  <a:pt x="11" y="133"/>
                  <a:pt x="11" y="133"/>
                  <a:pt x="11" y="133"/>
                </a:cubicBezTo>
                <a:cubicBezTo>
                  <a:pt x="14" y="136"/>
                  <a:pt x="19" y="138"/>
                  <a:pt x="24" y="140"/>
                </a:cubicBezTo>
                <a:cubicBezTo>
                  <a:pt x="30" y="142"/>
                  <a:pt x="37" y="144"/>
                  <a:pt x="43" y="144"/>
                </a:cubicBezTo>
                <a:cubicBezTo>
                  <a:pt x="48" y="145"/>
                  <a:pt x="53" y="145"/>
                  <a:pt x="57" y="145"/>
                </a:cubicBezTo>
                <a:cubicBezTo>
                  <a:pt x="70" y="145"/>
                  <a:pt x="80" y="143"/>
                  <a:pt x="87" y="140"/>
                </a:cubicBezTo>
                <a:cubicBezTo>
                  <a:pt x="90" y="139"/>
                  <a:pt x="93" y="138"/>
                  <a:pt x="95" y="137"/>
                </a:cubicBezTo>
                <a:cubicBezTo>
                  <a:pt x="97" y="135"/>
                  <a:pt x="98" y="134"/>
                  <a:pt x="99" y="132"/>
                </a:cubicBezTo>
                <a:cubicBezTo>
                  <a:pt x="98" y="132"/>
                  <a:pt x="98" y="132"/>
                  <a:pt x="98" y="132"/>
                </a:cubicBezTo>
                <a:cubicBezTo>
                  <a:pt x="98" y="132"/>
                  <a:pt x="98" y="132"/>
                  <a:pt x="98" y="132"/>
                </a:cubicBezTo>
                <a:cubicBezTo>
                  <a:pt x="98" y="131"/>
                  <a:pt x="98" y="129"/>
                  <a:pt x="98" y="128"/>
                </a:cubicBezTo>
                <a:cubicBezTo>
                  <a:pt x="101" y="126"/>
                  <a:pt x="102" y="125"/>
                  <a:pt x="104" y="123"/>
                </a:cubicBezTo>
                <a:cubicBezTo>
                  <a:pt x="104" y="123"/>
                  <a:pt x="104" y="123"/>
                  <a:pt x="104" y="123"/>
                </a:cubicBezTo>
                <a:cubicBezTo>
                  <a:pt x="104" y="123"/>
                  <a:pt x="104" y="123"/>
                  <a:pt x="104" y="123"/>
                </a:cubicBezTo>
                <a:cubicBezTo>
                  <a:pt x="104" y="123"/>
                  <a:pt x="104" y="123"/>
                  <a:pt x="104" y="123"/>
                </a:cubicBezTo>
                <a:cubicBezTo>
                  <a:pt x="104" y="122"/>
                  <a:pt x="104" y="122"/>
                  <a:pt x="104" y="122"/>
                </a:cubicBezTo>
                <a:cubicBezTo>
                  <a:pt x="104" y="113"/>
                  <a:pt x="105" y="103"/>
                  <a:pt x="105" y="92"/>
                </a:cubicBezTo>
                <a:cubicBezTo>
                  <a:pt x="109" y="95"/>
                  <a:pt x="114" y="96"/>
                  <a:pt x="119" y="96"/>
                </a:cubicBezTo>
                <a:cubicBezTo>
                  <a:pt x="119" y="96"/>
                  <a:pt x="119" y="96"/>
                  <a:pt x="119" y="96"/>
                </a:cubicBezTo>
                <a:cubicBezTo>
                  <a:pt x="137" y="96"/>
                  <a:pt x="153" y="80"/>
                  <a:pt x="153" y="58"/>
                </a:cubicBezTo>
                <a:cubicBezTo>
                  <a:pt x="153" y="52"/>
                  <a:pt x="152" y="46"/>
                  <a:pt x="149" y="39"/>
                </a:cubicBezTo>
                <a:cubicBezTo>
                  <a:pt x="146" y="34"/>
                  <a:pt x="142" y="30"/>
                  <a:pt x="138" y="28"/>
                </a:cubicBezTo>
                <a:cubicBezTo>
                  <a:pt x="134" y="26"/>
                  <a:pt x="130" y="25"/>
                  <a:pt x="127" y="25"/>
                </a:cubicBezTo>
                <a:cubicBezTo>
                  <a:pt x="126" y="25"/>
                  <a:pt x="125" y="25"/>
                  <a:pt x="124" y="25"/>
                </a:cubicBezTo>
                <a:cubicBezTo>
                  <a:pt x="121" y="25"/>
                  <a:pt x="116" y="26"/>
                  <a:pt x="113" y="28"/>
                </a:cubicBezTo>
                <a:cubicBezTo>
                  <a:pt x="111" y="29"/>
                  <a:pt x="109" y="31"/>
                  <a:pt x="108" y="32"/>
                </a:cubicBezTo>
                <a:cubicBezTo>
                  <a:pt x="108" y="32"/>
                  <a:pt x="108" y="32"/>
                  <a:pt x="108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108" y="27"/>
                  <a:pt x="108" y="23"/>
                  <a:pt x="108" y="19"/>
                </a:cubicBezTo>
                <a:cubicBezTo>
                  <a:pt x="108" y="19"/>
                  <a:pt x="108" y="19"/>
                  <a:pt x="108" y="19"/>
                </a:cubicBezTo>
                <a:cubicBezTo>
                  <a:pt x="108" y="19"/>
                  <a:pt x="108" y="19"/>
                  <a:pt x="108" y="19"/>
                </a:cubicBezTo>
                <a:cubicBezTo>
                  <a:pt x="108" y="16"/>
                  <a:pt x="107" y="13"/>
                  <a:pt x="104" y="10"/>
                </a:cubicBezTo>
                <a:cubicBezTo>
                  <a:pt x="102" y="7"/>
                  <a:pt x="98" y="5"/>
                  <a:pt x="92" y="3"/>
                </a:cubicBezTo>
                <a:cubicBezTo>
                  <a:pt x="90" y="3"/>
                  <a:pt x="85" y="2"/>
                  <a:pt x="79" y="1"/>
                </a:cubicBezTo>
                <a:cubicBezTo>
                  <a:pt x="73" y="1"/>
                  <a:pt x="65" y="0"/>
                  <a:pt x="57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6" name="CustomShape 62"/>
          <p:cNvSpPr/>
          <p:nvPr/>
        </p:nvSpPr>
        <p:spPr>
          <a:xfrm>
            <a:off x="2332440" y="344268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7" name="CustomShape 63"/>
          <p:cNvSpPr/>
          <p:nvPr/>
        </p:nvSpPr>
        <p:spPr>
          <a:xfrm>
            <a:off x="2332440" y="344268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8" name="CustomShape 64"/>
          <p:cNvSpPr/>
          <p:nvPr/>
        </p:nvSpPr>
        <p:spPr>
          <a:xfrm>
            <a:off x="2331000" y="3456720"/>
            <a:ext cx="360" cy="36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9" name="CustomShape 65"/>
          <p:cNvSpPr/>
          <p:nvPr/>
        </p:nvSpPr>
        <p:spPr>
          <a:xfrm>
            <a:off x="2331000" y="3456720"/>
            <a:ext cx="360" cy="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0" name="CustomShape 66"/>
          <p:cNvSpPr/>
          <p:nvPr/>
        </p:nvSpPr>
        <p:spPr>
          <a:xfrm>
            <a:off x="2331000" y="3456720"/>
            <a:ext cx="360" cy="36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1" name="CustomShape 67"/>
          <p:cNvSpPr/>
          <p:nvPr/>
        </p:nvSpPr>
        <p:spPr>
          <a:xfrm>
            <a:off x="2331000" y="345672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2" name="CustomShape 68"/>
          <p:cNvSpPr/>
          <p:nvPr/>
        </p:nvSpPr>
        <p:spPr>
          <a:xfrm>
            <a:off x="2292480" y="3465000"/>
            <a:ext cx="15120" cy="19080"/>
          </a:xfrm>
          <a:custGeom>
            <a:avLst/>
            <a:gdLst/>
            <a:ahLst/>
            <a:rect l="l" t="t" r="r" b="b"/>
            <a:pathLst>
              <a:path w="15" h="19">
                <a:moveTo>
                  <a:pt x="14" y="0"/>
                </a:moveTo>
                <a:cubicBezTo>
                  <a:pt x="14" y="0"/>
                  <a:pt x="13" y="0"/>
                  <a:pt x="13" y="0"/>
                </a:cubicBezTo>
                <a:cubicBezTo>
                  <a:pt x="9" y="6"/>
                  <a:pt x="5" y="12"/>
                  <a:pt x="1" y="17"/>
                </a:cubicBezTo>
                <a:cubicBezTo>
                  <a:pt x="0" y="18"/>
                  <a:pt x="0" y="18"/>
                  <a:pt x="1" y="19"/>
                </a:cubicBezTo>
                <a:cubicBezTo>
                  <a:pt x="1" y="19"/>
                  <a:pt x="1" y="19"/>
                  <a:pt x="1" y="19"/>
                </a:cubicBezTo>
                <a:cubicBezTo>
                  <a:pt x="2" y="19"/>
                  <a:pt x="2" y="19"/>
                  <a:pt x="2" y="18"/>
                </a:cubicBezTo>
                <a:cubicBezTo>
                  <a:pt x="6" y="13"/>
                  <a:pt x="10" y="7"/>
                  <a:pt x="15" y="1"/>
                </a:cubicBezTo>
                <a:cubicBezTo>
                  <a:pt x="15" y="1"/>
                  <a:pt x="15" y="0"/>
                  <a:pt x="14" y="0"/>
                </a:cubicBezTo>
                <a:cubicBezTo>
                  <a:pt x="14" y="0"/>
                  <a:pt x="14" y="0"/>
                  <a:pt x="14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3" name="CustomShape 69"/>
          <p:cNvSpPr/>
          <p:nvPr/>
        </p:nvSpPr>
        <p:spPr>
          <a:xfrm>
            <a:off x="2291400" y="3508200"/>
            <a:ext cx="12960" cy="15840"/>
          </a:xfrm>
          <a:custGeom>
            <a:avLst/>
            <a:gdLst/>
            <a:ahLst/>
            <a:rect l="l" t="t" r="r" b="b"/>
            <a:pathLst>
              <a:path w="13" h="16">
                <a:moveTo>
                  <a:pt x="12" y="0"/>
                </a:moveTo>
                <a:cubicBezTo>
                  <a:pt x="12" y="0"/>
                  <a:pt x="11" y="0"/>
                  <a:pt x="11" y="0"/>
                </a:cubicBezTo>
                <a:cubicBezTo>
                  <a:pt x="8" y="5"/>
                  <a:pt x="4" y="10"/>
                  <a:pt x="1" y="15"/>
                </a:cubicBezTo>
                <a:cubicBezTo>
                  <a:pt x="0" y="15"/>
                  <a:pt x="1" y="16"/>
                  <a:pt x="1" y="16"/>
                </a:cubicBezTo>
                <a:cubicBezTo>
                  <a:pt x="1" y="16"/>
                  <a:pt x="1" y="16"/>
                  <a:pt x="1" y="16"/>
                </a:cubicBezTo>
                <a:cubicBezTo>
                  <a:pt x="2" y="16"/>
                  <a:pt x="2" y="16"/>
                  <a:pt x="2" y="16"/>
                </a:cubicBezTo>
                <a:cubicBezTo>
                  <a:pt x="6" y="11"/>
                  <a:pt x="9" y="6"/>
                  <a:pt x="13" y="1"/>
                </a:cubicBezTo>
                <a:cubicBezTo>
                  <a:pt x="13" y="1"/>
                  <a:pt x="13" y="0"/>
                  <a:pt x="13" y="0"/>
                </a:cubicBezTo>
                <a:cubicBezTo>
                  <a:pt x="12" y="0"/>
                  <a:pt x="12" y="0"/>
                  <a:pt x="1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4" name="CustomShape 70"/>
          <p:cNvSpPr/>
          <p:nvPr/>
        </p:nvSpPr>
        <p:spPr>
          <a:xfrm>
            <a:off x="2290680" y="3521520"/>
            <a:ext cx="13680" cy="16920"/>
          </a:xfrm>
          <a:custGeom>
            <a:avLst/>
            <a:gdLst/>
            <a:ahLst/>
            <a:rect l="l" t="t" r="r" b="b"/>
            <a:pathLst>
              <a:path w="14" h="17">
                <a:moveTo>
                  <a:pt x="13" y="0"/>
                </a:moveTo>
                <a:cubicBezTo>
                  <a:pt x="13" y="0"/>
                  <a:pt x="13" y="0"/>
                  <a:pt x="13" y="0"/>
                </a:cubicBezTo>
                <a:cubicBezTo>
                  <a:pt x="8" y="5"/>
                  <a:pt x="4" y="10"/>
                  <a:pt x="0" y="1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7"/>
                  <a:pt x="0" y="17"/>
                  <a:pt x="1" y="17"/>
                </a:cubicBezTo>
                <a:cubicBezTo>
                  <a:pt x="1" y="17"/>
                  <a:pt x="1" y="16"/>
                  <a:pt x="1" y="16"/>
                </a:cubicBezTo>
                <a:cubicBezTo>
                  <a:pt x="5" y="11"/>
                  <a:pt x="10" y="6"/>
                  <a:pt x="14" y="1"/>
                </a:cubicBezTo>
                <a:cubicBezTo>
                  <a:pt x="14" y="1"/>
                  <a:pt x="14" y="0"/>
                  <a:pt x="14" y="0"/>
                </a:cubicBezTo>
                <a:cubicBezTo>
                  <a:pt x="14" y="0"/>
                  <a:pt x="13" y="0"/>
                  <a:pt x="1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5" name="CustomShape 71"/>
          <p:cNvSpPr/>
          <p:nvPr/>
        </p:nvSpPr>
        <p:spPr>
          <a:xfrm>
            <a:off x="2023200" y="3455640"/>
            <a:ext cx="167400" cy="132840"/>
          </a:xfrm>
          <a:custGeom>
            <a:avLst/>
            <a:gdLst/>
            <a:ahLst/>
            <a:rect l="l" t="t" r="r" b="b"/>
            <a:pathLst>
              <a:path w="165" h="131">
                <a:moveTo>
                  <a:pt x="15" y="0"/>
                </a:moveTo>
                <a:cubicBezTo>
                  <a:pt x="14" y="0"/>
                  <a:pt x="13" y="1"/>
                  <a:pt x="13" y="2"/>
                </a:cubicBezTo>
                <a:cubicBezTo>
                  <a:pt x="13" y="14"/>
                  <a:pt x="13" y="14"/>
                  <a:pt x="13" y="14"/>
                </a:cubicBezTo>
                <a:cubicBezTo>
                  <a:pt x="11" y="14"/>
                  <a:pt x="10" y="14"/>
                  <a:pt x="9" y="14"/>
                </a:cubicBezTo>
                <a:cubicBezTo>
                  <a:pt x="8" y="14"/>
                  <a:pt x="7" y="15"/>
                  <a:pt x="7" y="16"/>
                </a:cubicBezTo>
                <a:cubicBezTo>
                  <a:pt x="7" y="17"/>
                  <a:pt x="8" y="18"/>
                  <a:pt x="9" y="18"/>
                </a:cubicBezTo>
                <a:cubicBezTo>
                  <a:pt x="10" y="18"/>
                  <a:pt x="11" y="18"/>
                  <a:pt x="13" y="18"/>
                </a:cubicBezTo>
                <a:cubicBezTo>
                  <a:pt x="13" y="29"/>
                  <a:pt x="13" y="29"/>
                  <a:pt x="13" y="29"/>
                </a:cubicBezTo>
                <a:cubicBezTo>
                  <a:pt x="11" y="29"/>
                  <a:pt x="10" y="29"/>
                  <a:pt x="9" y="29"/>
                </a:cubicBezTo>
                <a:cubicBezTo>
                  <a:pt x="8" y="29"/>
                  <a:pt x="7" y="30"/>
                  <a:pt x="7" y="31"/>
                </a:cubicBezTo>
                <a:cubicBezTo>
                  <a:pt x="7" y="32"/>
                  <a:pt x="8" y="32"/>
                  <a:pt x="9" y="32"/>
                </a:cubicBezTo>
                <a:cubicBezTo>
                  <a:pt x="10" y="32"/>
                  <a:pt x="11" y="32"/>
                  <a:pt x="13" y="32"/>
                </a:cubicBezTo>
                <a:cubicBezTo>
                  <a:pt x="13" y="45"/>
                  <a:pt x="13" y="45"/>
                  <a:pt x="13" y="45"/>
                </a:cubicBezTo>
                <a:cubicBezTo>
                  <a:pt x="11" y="45"/>
                  <a:pt x="10" y="45"/>
                  <a:pt x="9" y="45"/>
                </a:cubicBezTo>
                <a:cubicBezTo>
                  <a:pt x="8" y="45"/>
                  <a:pt x="7" y="45"/>
                  <a:pt x="7" y="46"/>
                </a:cubicBezTo>
                <a:cubicBezTo>
                  <a:pt x="7" y="47"/>
                  <a:pt x="8" y="48"/>
                  <a:pt x="9" y="48"/>
                </a:cubicBezTo>
                <a:cubicBezTo>
                  <a:pt x="10" y="48"/>
                  <a:pt x="11" y="48"/>
                  <a:pt x="13" y="48"/>
                </a:cubicBezTo>
                <a:cubicBezTo>
                  <a:pt x="13" y="62"/>
                  <a:pt x="13" y="62"/>
                  <a:pt x="13" y="62"/>
                </a:cubicBezTo>
                <a:cubicBezTo>
                  <a:pt x="11" y="62"/>
                  <a:pt x="10" y="62"/>
                  <a:pt x="9" y="62"/>
                </a:cubicBezTo>
                <a:cubicBezTo>
                  <a:pt x="8" y="62"/>
                  <a:pt x="7" y="63"/>
                  <a:pt x="7" y="64"/>
                </a:cubicBezTo>
                <a:cubicBezTo>
                  <a:pt x="7" y="65"/>
                  <a:pt x="8" y="66"/>
                  <a:pt x="9" y="66"/>
                </a:cubicBezTo>
                <a:cubicBezTo>
                  <a:pt x="10" y="66"/>
                  <a:pt x="11" y="66"/>
                  <a:pt x="13" y="66"/>
                </a:cubicBezTo>
                <a:cubicBezTo>
                  <a:pt x="13" y="79"/>
                  <a:pt x="13" y="79"/>
                  <a:pt x="13" y="79"/>
                </a:cubicBezTo>
                <a:cubicBezTo>
                  <a:pt x="11" y="79"/>
                  <a:pt x="10" y="79"/>
                  <a:pt x="9" y="79"/>
                </a:cubicBezTo>
                <a:cubicBezTo>
                  <a:pt x="8" y="79"/>
                  <a:pt x="7" y="79"/>
                  <a:pt x="7" y="80"/>
                </a:cubicBezTo>
                <a:cubicBezTo>
                  <a:pt x="7" y="81"/>
                  <a:pt x="8" y="82"/>
                  <a:pt x="9" y="82"/>
                </a:cubicBezTo>
                <a:cubicBezTo>
                  <a:pt x="10" y="82"/>
                  <a:pt x="11" y="82"/>
                  <a:pt x="13" y="82"/>
                </a:cubicBezTo>
                <a:cubicBezTo>
                  <a:pt x="13" y="96"/>
                  <a:pt x="13" y="96"/>
                  <a:pt x="13" y="96"/>
                </a:cubicBezTo>
                <a:cubicBezTo>
                  <a:pt x="11" y="96"/>
                  <a:pt x="10" y="96"/>
                  <a:pt x="9" y="96"/>
                </a:cubicBezTo>
                <a:cubicBezTo>
                  <a:pt x="8" y="96"/>
                  <a:pt x="7" y="97"/>
                  <a:pt x="7" y="98"/>
                </a:cubicBezTo>
                <a:cubicBezTo>
                  <a:pt x="7" y="99"/>
                  <a:pt x="8" y="100"/>
                  <a:pt x="9" y="100"/>
                </a:cubicBezTo>
                <a:cubicBezTo>
                  <a:pt x="10" y="100"/>
                  <a:pt x="11" y="100"/>
                  <a:pt x="13" y="100"/>
                </a:cubicBezTo>
                <a:cubicBezTo>
                  <a:pt x="13" y="113"/>
                  <a:pt x="13" y="113"/>
                  <a:pt x="13" y="113"/>
                </a:cubicBezTo>
                <a:cubicBezTo>
                  <a:pt x="2" y="113"/>
                  <a:pt x="2" y="113"/>
                  <a:pt x="2" y="113"/>
                </a:cubicBezTo>
                <a:cubicBezTo>
                  <a:pt x="1" y="113"/>
                  <a:pt x="0" y="114"/>
                  <a:pt x="0" y="115"/>
                </a:cubicBezTo>
                <a:cubicBezTo>
                  <a:pt x="0" y="116"/>
                  <a:pt x="1" y="116"/>
                  <a:pt x="2" y="116"/>
                </a:cubicBezTo>
                <a:cubicBezTo>
                  <a:pt x="13" y="116"/>
                  <a:pt x="13" y="116"/>
                  <a:pt x="13" y="116"/>
                </a:cubicBezTo>
                <a:cubicBezTo>
                  <a:pt x="13" y="129"/>
                  <a:pt x="13" y="129"/>
                  <a:pt x="13" y="129"/>
                </a:cubicBezTo>
                <a:cubicBezTo>
                  <a:pt x="13" y="130"/>
                  <a:pt x="14" y="131"/>
                  <a:pt x="15" y="131"/>
                </a:cubicBezTo>
                <a:cubicBezTo>
                  <a:pt x="16" y="131"/>
                  <a:pt x="16" y="130"/>
                  <a:pt x="16" y="129"/>
                </a:cubicBezTo>
                <a:cubicBezTo>
                  <a:pt x="16" y="116"/>
                  <a:pt x="16" y="116"/>
                  <a:pt x="16" y="116"/>
                </a:cubicBezTo>
                <a:cubicBezTo>
                  <a:pt x="163" y="116"/>
                  <a:pt x="163" y="116"/>
                  <a:pt x="163" y="116"/>
                </a:cubicBezTo>
                <a:cubicBezTo>
                  <a:pt x="164" y="116"/>
                  <a:pt x="165" y="116"/>
                  <a:pt x="165" y="115"/>
                </a:cubicBezTo>
                <a:cubicBezTo>
                  <a:pt x="165" y="114"/>
                  <a:pt x="164" y="113"/>
                  <a:pt x="163" y="113"/>
                </a:cubicBezTo>
                <a:cubicBezTo>
                  <a:pt x="16" y="113"/>
                  <a:pt x="16" y="113"/>
                  <a:pt x="16" y="113"/>
                </a:cubicBezTo>
                <a:cubicBezTo>
                  <a:pt x="16" y="2"/>
                  <a:pt x="16" y="2"/>
                  <a:pt x="16" y="2"/>
                </a:cubicBezTo>
                <a:cubicBezTo>
                  <a:pt x="16" y="1"/>
                  <a:pt x="16" y="0"/>
                  <a:pt x="15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6" name="CustomShape 72"/>
          <p:cNvSpPr/>
          <p:nvPr/>
        </p:nvSpPr>
        <p:spPr>
          <a:xfrm>
            <a:off x="2084040" y="3466800"/>
            <a:ext cx="31320" cy="96120"/>
          </a:xfrm>
          <a:custGeom>
            <a:avLst/>
            <a:gdLst/>
            <a:ahLst/>
            <a:rect l="l" t="t" r="r" b="b"/>
            <a:pathLst>
              <a:path w="31" h="95">
                <a:moveTo>
                  <a:pt x="27" y="87"/>
                </a:moveTo>
                <a:cubicBezTo>
                  <a:pt x="27" y="86"/>
                  <a:pt x="27" y="86"/>
                  <a:pt x="28" y="85"/>
                </a:cubicBezTo>
                <a:cubicBezTo>
                  <a:pt x="28" y="86"/>
                  <a:pt x="28" y="86"/>
                  <a:pt x="28" y="86"/>
                </a:cubicBezTo>
                <a:cubicBezTo>
                  <a:pt x="27" y="87"/>
                  <a:pt x="27" y="87"/>
                  <a:pt x="27" y="87"/>
                </a:cubicBezTo>
                <a:moveTo>
                  <a:pt x="21" y="91"/>
                </a:moveTo>
                <a:cubicBezTo>
                  <a:pt x="21" y="90"/>
                  <a:pt x="21" y="89"/>
                  <a:pt x="21" y="88"/>
                </a:cubicBezTo>
                <a:cubicBezTo>
                  <a:pt x="22" y="84"/>
                  <a:pt x="25" y="81"/>
                  <a:pt x="28" y="78"/>
                </a:cubicBezTo>
                <a:cubicBezTo>
                  <a:pt x="28" y="79"/>
                  <a:pt x="28" y="81"/>
                  <a:pt x="28" y="82"/>
                </a:cubicBezTo>
                <a:cubicBezTo>
                  <a:pt x="27" y="82"/>
                  <a:pt x="27" y="82"/>
                  <a:pt x="27" y="82"/>
                </a:cubicBezTo>
                <a:cubicBezTo>
                  <a:pt x="27" y="82"/>
                  <a:pt x="27" y="83"/>
                  <a:pt x="27" y="83"/>
                </a:cubicBezTo>
                <a:cubicBezTo>
                  <a:pt x="26" y="85"/>
                  <a:pt x="24" y="87"/>
                  <a:pt x="23" y="89"/>
                </a:cubicBezTo>
                <a:cubicBezTo>
                  <a:pt x="22" y="90"/>
                  <a:pt x="21" y="90"/>
                  <a:pt x="21" y="91"/>
                </a:cubicBezTo>
                <a:moveTo>
                  <a:pt x="21" y="84"/>
                </a:moveTo>
                <a:cubicBezTo>
                  <a:pt x="21" y="83"/>
                  <a:pt x="21" y="82"/>
                  <a:pt x="21" y="80"/>
                </a:cubicBezTo>
                <a:cubicBezTo>
                  <a:pt x="21" y="80"/>
                  <a:pt x="21" y="80"/>
                  <a:pt x="21" y="80"/>
                </a:cubicBezTo>
                <a:cubicBezTo>
                  <a:pt x="23" y="76"/>
                  <a:pt x="25" y="73"/>
                  <a:pt x="28" y="70"/>
                </a:cubicBezTo>
                <a:cubicBezTo>
                  <a:pt x="28" y="72"/>
                  <a:pt x="28" y="74"/>
                  <a:pt x="28" y="75"/>
                </a:cubicBezTo>
                <a:cubicBezTo>
                  <a:pt x="25" y="78"/>
                  <a:pt x="23" y="81"/>
                  <a:pt x="21" y="84"/>
                </a:cubicBezTo>
                <a:moveTo>
                  <a:pt x="21" y="77"/>
                </a:moveTo>
                <a:cubicBezTo>
                  <a:pt x="21" y="75"/>
                  <a:pt x="21" y="73"/>
                  <a:pt x="21" y="72"/>
                </a:cubicBezTo>
                <a:cubicBezTo>
                  <a:pt x="23" y="68"/>
                  <a:pt x="25" y="65"/>
                  <a:pt x="27" y="61"/>
                </a:cubicBezTo>
                <a:cubicBezTo>
                  <a:pt x="27" y="63"/>
                  <a:pt x="27" y="66"/>
                  <a:pt x="27" y="68"/>
                </a:cubicBezTo>
                <a:cubicBezTo>
                  <a:pt x="27" y="68"/>
                  <a:pt x="27" y="68"/>
                  <a:pt x="27" y="68"/>
                </a:cubicBezTo>
                <a:cubicBezTo>
                  <a:pt x="25" y="71"/>
                  <a:pt x="23" y="74"/>
                  <a:pt x="21" y="77"/>
                </a:cubicBezTo>
                <a:moveTo>
                  <a:pt x="21" y="68"/>
                </a:moveTo>
                <a:cubicBezTo>
                  <a:pt x="21" y="67"/>
                  <a:pt x="21" y="65"/>
                  <a:pt x="21" y="64"/>
                </a:cubicBezTo>
                <a:cubicBezTo>
                  <a:pt x="21" y="64"/>
                  <a:pt x="21" y="64"/>
                  <a:pt x="21" y="64"/>
                </a:cubicBezTo>
                <a:cubicBezTo>
                  <a:pt x="23" y="60"/>
                  <a:pt x="25" y="57"/>
                  <a:pt x="27" y="53"/>
                </a:cubicBezTo>
                <a:cubicBezTo>
                  <a:pt x="27" y="55"/>
                  <a:pt x="27" y="57"/>
                  <a:pt x="27" y="59"/>
                </a:cubicBezTo>
                <a:cubicBezTo>
                  <a:pt x="27" y="59"/>
                  <a:pt x="27" y="59"/>
                  <a:pt x="27" y="59"/>
                </a:cubicBezTo>
                <a:cubicBezTo>
                  <a:pt x="25" y="62"/>
                  <a:pt x="23" y="65"/>
                  <a:pt x="21" y="68"/>
                </a:cubicBezTo>
                <a:moveTo>
                  <a:pt x="21" y="61"/>
                </a:moveTo>
                <a:cubicBezTo>
                  <a:pt x="21" y="58"/>
                  <a:pt x="21" y="55"/>
                  <a:pt x="21" y="52"/>
                </a:cubicBezTo>
                <a:cubicBezTo>
                  <a:pt x="23" y="48"/>
                  <a:pt x="25" y="45"/>
                  <a:pt x="27" y="42"/>
                </a:cubicBezTo>
                <a:cubicBezTo>
                  <a:pt x="27" y="45"/>
                  <a:pt x="27" y="47"/>
                  <a:pt x="27" y="50"/>
                </a:cubicBezTo>
                <a:cubicBezTo>
                  <a:pt x="25" y="53"/>
                  <a:pt x="23" y="57"/>
                  <a:pt x="21" y="61"/>
                </a:cubicBezTo>
                <a:moveTo>
                  <a:pt x="21" y="49"/>
                </a:moveTo>
                <a:cubicBezTo>
                  <a:pt x="20" y="47"/>
                  <a:pt x="20" y="45"/>
                  <a:pt x="20" y="43"/>
                </a:cubicBezTo>
                <a:cubicBezTo>
                  <a:pt x="23" y="40"/>
                  <a:pt x="25" y="37"/>
                  <a:pt x="27" y="34"/>
                </a:cubicBezTo>
                <a:cubicBezTo>
                  <a:pt x="27" y="36"/>
                  <a:pt x="27" y="37"/>
                  <a:pt x="27" y="39"/>
                </a:cubicBezTo>
                <a:cubicBezTo>
                  <a:pt x="27" y="39"/>
                  <a:pt x="27" y="39"/>
                  <a:pt x="27" y="39"/>
                </a:cubicBezTo>
                <a:cubicBezTo>
                  <a:pt x="25" y="42"/>
                  <a:pt x="22" y="45"/>
                  <a:pt x="21" y="49"/>
                </a:cubicBezTo>
                <a:moveTo>
                  <a:pt x="20" y="40"/>
                </a:moveTo>
                <a:cubicBezTo>
                  <a:pt x="20" y="39"/>
                  <a:pt x="20" y="38"/>
                  <a:pt x="20" y="38"/>
                </a:cubicBezTo>
                <a:cubicBezTo>
                  <a:pt x="21" y="38"/>
                  <a:pt x="21" y="38"/>
                  <a:pt x="21" y="38"/>
                </a:cubicBezTo>
                <a:cubicBezTo>
                  <a:pt x="21" y="37"/>
                  <a:pt x="21" y="37"/>
                  <a:pt x="21" y="36"/>
                </a:cubicBezTo>
                <a:cubicBezTo>
                  <a:pt x="21" y="36"/>
                  <a:pt x="21" y="36"/>
                  <a:pt x="21" y="36"/>
                </a:cubicBezTo>
                <a:cubicBezTo>
                  <a:pt x="23" y="33"/>
                  <a:pt x="25" y="29"/>
                  <a:pt x="27" y="26"/>
                </a:cubicBezTo>
                <a:cubicBezTo>
                  <a:pt x="27" y="28"/>
                  <a:pt x="27" y="30"/>
                  <a:pt x="27" y="32"/>
                </a:cubicBezTo>
                <a:cubicBezTo>
                  <a:pt x="26" y="32"/>
                  <a:pt x="26" y="32"/>
                  <a:pt x="26" y="32"/>
                </a:cubicBezTo>
                <a:cubicBezTo>
                  <a:pt x="24" y="35"/>
                  <a:pt x="22" y="37"/>
                  <a:pt x="20" y="40"/>
                </a:cubicBezTo>
                <a:moveTo>
                  <a:pt x="17" y="92"/>
                </a:moveTo>
                <a:cubicBezTo>
                  <a:pt x="12" y="91"/>
                  <a:pt x="9" y="91"/>
                  <a:pt x="4" y="91"/>
                </a:cubicBezTo>
                <a:cubicBezTo>
                  <a:pt x="4" y="82"/>
                  <a:pt x="4" y="70"/>
                  <a:pt x="4" y="57"/>
                </a:cubicBezTo>
                <a:cubicBezTo>
                  <a:pt x="4" y="40"/>
                  <a:pt x="4" y="22"/>
                  <a:pt x="4" y="13"/>
                </a:cubicBezTo>
                <a:cubicBezTo>
                  <a:pt x="7" y="13"/>
                  <a:pt x="10" y="13"/>
                  <a:pt x="12" y="13"/>
                </a:cubicBezTo>
                <a:cubicBezTo>
                  <a:pt x="14" y="13"/>
                  <a:pt x="16" y="13"/>
                  <a:pt x="17" y="13"/>
                </a:cubicBezTo>
                <a:cubicBezTo>
                  <a:pt x="17" y="17"/>
                  <a:pt x="17" y="26"/>
                  <a:pt x="17" y="36"/>
                </a:cubicBezTo>
                <a:cubicBezTo>
                  <a:pt x="17" y="50"/>
                  <a:pt x="17" y="67"/>
                  <a:pt x="17" y="79"/>
                </a:cubicBezTo>
                <a:cubicBezTo>
                  <a:pt x="17" y="84"/>
                  <a:pt x="17" y="88"/>
                  <a:pt x="17" y="92"/>
                </a:cubicBezTo>
                <a:moveTo>
                  <a:pt x="20" y="33"/>
                </a:moveTo>
                <a:cubicBezTo>
                  <a:pt x="20" y="30"/>
                  <a:pt x="20" y="27"/>
                  <a:pt x="20" y="25"/>
                </a:cubicBezTo>
                <a:cubicBezTo>
                  <a:pt x="23" y="21"/>
                  <a:pt x="25" y="17"/>
                  <a:pt x="27" y="13"/>
                </a:cubicBezTo>
                <a:cubicBezTo>
                  <a:pt x="27" y="16"/>
                  <a:pt x="27" y="19"/>
                  <a:pt x="27" y="23"/>
                </a:cubicBezTo>
                <a:cubicBezTo>
                  <a:pt x="25" y="26"/>
                  <a:pt x="23" y="30"/>
                  <a:pt x="20" y="33"/>
                </a:cubicBezTo>
                <a:moveTo>
                  <a:pt x="20" y="21"/>
                </a:moveTo>
                <a:cubicBezTo>
                  <a:pt x="20" y="18"/>
                  <a:pt x="20" y="15"/>
                  <a:pt x="20" y="13"/>
                </a:cubicBezTo>
                <a:cubicBezTo>
                  <a:pt x="20" y="13"/>
                  <a:pt x="20" y="13"/>
                  <a:pt x="20" y="13"/>
                </a:cubicBezTo>
                <a:cubicBezTo>
                  <a:pt x="23" y="10"/>
                  <a:pt x="25" y="8"/>
                  <a:pt x="27" y="6"/>
                </a:cubicBezTo>
                <a:cubicBezTo>
                  <a:pt x="27" y="6"/>
                  <a:pt x="27" y="7"/>
                  <a:pt x="27" y="7"/>
                </a:cubicBezTo>
                <a:cubicBezTo>
                  <a:pt x="27" y="8"/>
                  <a:pt x="27" y="9"/>
                  <a:pt x="27" y="10"/>
                </a:cubicBezTo>
                <a:cubicBezTo>
                  <a:pt x="27" y="10"/>
                  <a:pt x="27" y="10"/>
                  <a:pt x="27" y="10"/>
                </a:cubicBezTo>
                <a:cubicBezTo>
                  <a:pt x="25" y="14"/>
                  <a:pt x="22" y="18"/>
                  <a:pt x="20" y="21"/>
                </a:cubicBezTo>
                <a:moveTo>
                  <a:pt x="18" y="10"/>
                </a:moveTo>
                <a:cubicBezTo>
                  <a:pt x="17" y="10"/>
                  <a:pt x="12" y="10"/>
                  <a:pt x="7" y="10"/>
                </a:cubicBezTo>
                <a:cubicBezTo>
                  <a:pt x="10" y="7"/>
                  <a:pt x="13" y="5"/>
                  <a:pt x="14" y="4"/>
                </a:cubicBezTo>
                <a:cubicBezTo>
                  <a:pt x="15" y="4"/>
                  <a:pt x="19" y="4"/>
                  <a:pt x="23" y="4"/>
                </a:cubicBezTo>
                <a:cubicBezTo>
                  <a:pt x="23" y="4"/>
                  <a:pt x="24" y="4"/>
                  <a:pt x="25" y="4"/>
                </a:cubicBezTo>
                <a:cubicBezTo>
                  <a:pt x="23" y="6"/>
                  <a:pt x="21" y="8"/>
                  <a:pt x="18" y="10"/>
                </a:cubicBezTo>
                <a:moveTo>
                  <a:pt x="23" y="0"/>
                </a:moveTo>
                <a:cubicBezTo>
                  <a:pt x="18" y="0"/>
                  <a:pt x="13" y="0"/>
                  <a:pt x="13" y="0"/>
                </a:cubicBezTo>
                <a:cubicBezTo>
                  <a:pt x="13" y="0"/>
                  <a:pt x="12" y="0"/>
                  <a:pt x="12" y="1"/>
                </a:cubicBezTo>
                <a:cubicBezTo>
                  <a:pt x="12" y="1"/>
                  <a:pt x="11" y="2"/>
                  <a:pt x="9" y="3"/>
                </a:cubicBezTo>
                <a:cubicBezTo>
                  <a:pt x="7" y="5"/>
                  <a:pt x="4" y="7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20"/>
                  <a:pt x="0" y="39"/>
                  <a:pt x="0" y="57"/>
                </a:cubicBezTo>
                <a:cubicBezTo>
                  <a:pt x="0" y="71"/>
                  <a:pt x="0" y="84"/>
                  <a:pt x="0" y="93"/>
                </a:cubicBezTo>
                <a:cubicBezTo>
                  <a:pt x="1" y="93"/>
                  <a:pt x="1" y="93"/>
                  <a:pt x="1" y="93"/>
                </a:cubicBezTo>
                <a:cubicBezTo>
                  <a:pt x="1" y="94"/>
                  <a:pt x="2" y="94"/>
                  <a:pt x="2" y="95"/>
                </a:cubicBezTo>
                <a:cubicBezTo>
                  <a:pt x="9" y="95"/>
                  <a:pt x="12" y="95"/>
                  <a:pt x="18" y="95"/>
                </a:cubicBezTo>
                <a:cubicBezTo>
                  <a:pt x="18" y="95"/>
                  <a:pt x="19" y="95"/>
                  <a:pt x="19" y="95"/>
                </a:cubicBezTo>
                <a:cubicBezTo>
                  <a:pt x="19" y="95"/>
                  <a:pt x="19" y="95"/>
                  <a:pt x="20" y="95"/>
                </a:cubicBezTo>
                <a:cubicBezTo>
                  <a:pt x="20" y="95"/>
                  <a:pt x="20" y="95"/>
                  <a:pt x="20" y="95"/>
                </a:cubicBezTo>
                <a:cubicBezTo>
                  <a:pt x="23" y="93"/>
                  <a:pt x="27" y="91"/>
                  <a:pt x="30" y="89"/>
                </a:cubicBezTo>
                <a:cubicBezTo>
                  <a:pt x="31" y="88"/>
                  <a:pt x="31" y="88"/>
                  <a:pt x="31" y="88"/>
                </a:cubicBezTo>
                <a:cubicBezTo>
                  <a:pt x="31" y="88"/>
                  <a:pt x="31" y="88"/>
                  <a:pt x="31" y="88"/>
                </a:cubicBezTo>
                <a:cubicBezTo>
                  <a:pt x="31" y="88"/>
                  <a:pt x="31" y="88"/>
                  <a:pt x="31" y="88"/>
                </a:cubicBezTo>
                <a:cubicBezTo>
                  <a:pt x="31" y="88"/>
                  <a:pt x="31" y="88"/>
                  <a:pt x="31" y="87"/>
                </a:cubicBezTo>
                <a:cubicBezTo>
                  <a:pt x="31" y="72"/>
                  <a:pt x="31" y="23"/>
                  <a:pt x="31" y="7"/>
                </a:cubicBezTo>
                <a:cubicBezTo>
                  <a:pt x="31" y="5"/>
                  <a:pt x="31" y="4"/>
                  <a:pt x="31" y="3"/>
                </a:cubicBezTo>
                <a:cubicBezTo>
                  <a:pt x="31" y="3"/>
                  <a:pt x="31" y="3"/>
                  <a:pt x="31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1"/>
                  <a:pt x="31" y="1"/>
                  <a:pt x="31" y="1"/>
                </a:cubicBezTo>
                <a:cubicBezTo>
                  <a:pt x="31" y="1"/>
                  <a:pt x="31" y="1"/>
                  <a:pt x="31" y="1"/>
                </a:cubicBezTo>
                <a:cubicBezTo>
                  <a:pt x="31" y="1"/>
                  <a:pt x="31" y="1"/>
                  <a:pt x="31" y="1"/>
                </a:cubicBezTo>
                <a:cubicBezTo>
                  <a:pt x="30" y="1"/>
                  <a:pt x="30" y="1"/>
                  <a:pt x="30" y="1"/>
                </a:cubicBezTo>
                <a:cubicBezTo>
                  <a:pt x="30" y="0"/>
                  <a:pt x="30" y="0"/>
                  <a:pt x="29" y="0"/>
                </a:cubicBezTo>
                <a:cubicBezTo>
                  <a:pt x="27" y="0"/>
                  <a:pt x="25" y="0"/>
                  <a:pt x="2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7" name="CustomShape 73"/>
          <p:cNvSpPr/>
          <p:nvPr/>
        </p:nvSpPr>
        <p:spPr>
          <a:xfrm>
            <a:off x="2118960" y="3439800"/>
            <a:ext cx="30960" cy="123480"/>
          </a:xfrm>
          <a:custGeom>
            <a:avLst/>
            <a:gdLst/>
            <a:ahLst/>
            <a:rect l="l" t="t" r="r" b="b"/>
            <a:pathLst>
              <a:path w="31" h="122">
                <a:moveTo>
                  <a:pt x="22" y="117"/>
                </a:moveTo>
                <a:cubicBezTo>
                  <a:pt x="24" y="114"/>
                  <a:pt x="26" y="111"/>
                  <a:pt x="28" y="109"/>
                </a:cubicBezTo>
                <a:cubicBezTo>
                  <a:pt x="28" y="110"/>
                  <a:pt x="28" y="112"/>
                  <a:pt x="28" y="113"/>
                </a:cubicBezTo>
                <a:cubicBezTo>
                  <a:pt x="26" y="115"/>
                  <a:pt x="24" y="116"/>
                  <a:pt x="22" y="117"/>
                </a:cubicBezTo>
                <a:moveTo>
                  <a:pt x="21" y="115"/>
                </a:moveTo>
                <a:cubicBezTo>
                  <a:pt x="21" y="114"/>
                  <a:pt x="21" y="112"/>
                  <a:pt x="21" y="110"/>
                </a:cubicBezTo>
                <a:cubicBezTo>
                  <a:pt x="21" y="110"/>
                  <a:pt x="21" y="110"/>
                  <a:pt x="21" y="110"/>
                </a:cubicBezTo>
                <a:cubicBezTo>
                  <a:pt x="23" y="107"/>
                  <a:pt x="25" y="104"/>
                  <a:pt x="28" y="101"/>
                </a:cubicBezTo>
                <a:cubicBezTo>
                  <a:pt x="28" y="102"/>
                  <a:pt x="28" y="104"/>
                  <a:pt x="28" y="106"/>
                </a:cubicBezTo>
                <a:cubicBezTo>
                  <a:pt x="25" y="109"/>
                  <a:pt x="23" y="112"/>
                  <a:pt x="21" y="115"/>
                </a:cubicBezTo>
                <a:moveTo>
                  <a:pt x="21" y="107"/>
                </a:moveTo>
                <a:cubicBezTo>
                  <a:pt x="21" y="106"/>
                  <a:pt x="21" y="105"/>
                  <a:pt x="21" y="104"/>
                </a:cubicBezTo>
                <a:cubicBezTo>
                  <a:pt x="21" y="103"/>
                  <a:pt x="21" y="103"/>
                  <a:pt x="21" y="103"/>
                </a:cubicBezTo>
                <a:cubicBezTo>
                  <a:pt x="23" y="100"/>
                  <a:pt x="25" y="97"/>
                  <a:pt x="28" y="94"/>
                </a:cubicBezTo>
                <a:cubicBezTo>
                  <a:pt x="28" y="95"/>
                  <a:pt x="28" y="97"/>
                  <a:pt x="28" y="98"/>
                </a:cubicBezTo>
                <a:cubicBezTo>
                  <a:pt x="25" y="101"/>
                  <a:pt x="23" y="104"/>
                  <a:pt x="21" y="107"/>
                </a:cubicBezTo>
                <a:moveTo>
                  <a:pt x="21" y="100"/>
                </a:moveTo>
                <a:cubicBezTo>
                  <a:pt x="21" y="99"/>
                  <a:pt x="21" y="97"/>
                  <a:pt x="21" y="96"/>
                </a:cubicBezTo>
                <a:cubicBezTo>
                  <a:pt x="23" y="93"/>
                  <a:pt x="25" y="89"/>
                  <a:pt x="28" y="86"/>
                </a:cubicBezTo>
                <a:cubicBezTo>
                  <a:pt x="28" y="88"/>
                  <a:pt x="28" y="90"/>
                  <a:pt x="28" y="91"/>
                </a:cubicBezTo>
                <a:cubicBezTo>
                  <a:pt x="25" y="94"/>
                  <a:pt x="23" y="97"/>
                  <a:pt x="21" y="100"/>
                </a:cubicBezTo>
                <a:moveTo>
                  <a:pt x="21" y="93"/>
                </a:moveTo>
                <a:cubicBezTo>
                  <a:pt x="21" y="91"/>
                  <a:pt x="21" y="89"/>
                  <a:pt x="21" y="87"/>
                </a:cubicBezTo>
                <a:cubicBezTo>
                  <a:pt x="23" y="84"/>
                  <a:pt x="25" y="81"/>
                  <a:pt x="28" y="78"/>
                </a:cubicBezTo>
                <a:cubicBezTo>
                  <a:pt x="28" y="80"/>
                  <a:pt x="28" y="82"/>
                  <a:pt x="28" y="84"/>
                </a:cubicBezTo>
                <a:cubicBezTo>
                  <a:pt x="27" y="84"/>
                  <a:pt x="27" y="84"/>
                  <a:pt x="27" y="84"/>
                </a:cubicBezTo>
                <a:cubicBezTo>
                  <a:pt x="25" y="87"/>
                  <a:pt x="23" y="90"/>
                  <a:pt x="21" y="93"/>
                </a:cubicBezTo>
                <a:moveTo>
                  <a:pt x="21" y="84"/>
                </a:moveTo>
                <a:cubicBezTo>
                  <a:pt x="21" y="83"/>
                  <a:pt x="21" y="81"/>
                  <a:pt x="21" y="80"/>
                </a:cubicBezTo>
                <a:cubicBezTo>
                  <a:pt x="23" y="76"/>
                  <a:pt x="25" y="73"/>
                  <a:pt x="28" y="70"/>
                </a:cubicBezTo>
                <a:cubicBezTo>
                  <a:pt x="28" y="72"/>
                  <a:pt x="28" y="74"/>
                  <a:pt x="28" y="75"/>
                </a:cubicBezTo>
                <a:cubicBezTo>
                  <a:pt x="27" y="75"/>
                  <a:pt x="27" y="75"/>
                  <a:pt x="27" y="75"/>
                </a:cubicBezTo>
                <a:cubicBezTo>
                  <a:pt x="25" y="78"/>
                  <a:pt x="23" y="81"/>
                  <a:pt x="21" y="84"/>
                </a:cubicBezTo>
                <a:moveTo>
                  <a:pt x="21" y="77"/>
                </a:moveTo>
                <a:cubicBezTo>
                  <a:pt x="21" y="74"/>
                  <a:pt x="21" y="71"/>
                  <a:pt x="21" y="69"/>
                </a:cubicBezTo>
                <a:cubicBezTo>
                  <a:pt x="23" y="65"/>
                  <a:pt x="25" y="62"/>
                  <a:pt x="27" y="58"/>
                </a:cubicBezTo>
                <a:cubicBezTo>
                  <a:pt x="27" y="61"/>
                  <a:pt x="27" y="65"/>
                  <a:pt x="28" y="68"/>
                </a:cubicBezTo>
                <a:cubicBezTo>
                  <a:pt x="25" y="70"/>
                  <a:pt x="23" y="73"/>
                  <a:pt x="21" y="77"/>
                </a:cubicBezTo>
                <a:moveTo>
                  <a:pt x="21" y="65"/>
                </a:moveTo>
                <a:cubicBezTo>
                  <a:pt x="21" y="63"/>
                  <a:pt x="21" y="62"/>
                  <a:pt x="21" y="60"/>
                </a:cubicBezTo>
                <a:cubicBezTo>
                  <a:pt x="21" y="59"/>
                  <a:pt x="21" y="59"/>
                  <a:pt x="21" y="59"/>
                </a:cubicBezTo>
                <a:cubicBezTo>
                  <a:pt x="21" y="59"/>
                  <a:pt x="22" y="59"/>
                  <a:pt x="21" y="58"/>
                </a:cubicBezTo>
                <a:cubicBezTo>
                  <a:pt x="21" y="58"/>
                  <a:pt x="21" y="58"/>
                  <a:pt x="21" y="58"/>
                </a:cubicBezTo>
                <a:cubicBezTo>
                  <a:pt x="23" y="55"/>
                  <a:pt x="25" y="52"/>
                  <a:pt x="27" y="48"/>
                </a:cubicBezTo>
                <a:cubicBezTo>
                  <a:pt x="27" y="51"/>
                  <a:pt x="27" y="53"/>
                  <a:pt x="27" y="55"/>
                </a:cubicBezTo>
                <a:cubicBezTo>
                  <a:pt x="25" y="59"/>
                  <a:pt x="23" y="62"/>
                  <a:pt x="21" y="65"/>
                </a:cubicBezTo>
                <a:moveTo>
                  <a:pt x="21" y="56"/>
                </a:moveTo>
                <a:cubicBezTo>
                  <a:pt x="21" y="54"/>
                  <a:pt x="21" y="52"/>
                  <a:pt x="20" y="51"/>
                </a:cubicBezTo>
                <a:cubicBezTo>
                  <a:pt x="22" y="46"/>
                  <a:pt x="25" y="42"/>
                  <a:pt x="27" y="38"/>
                </a:cubicBezTo>
                <a:cubicBezTo>
                  <a:pt x="27" y="40"/>
                  <a:pt x="27" y="42"/>
                  <a:pt x="27" y="45"/>
                </a:cubicBezTo>
                <a:cubicBezTo>
                  <a:pt x="25" y="49"/>
                  <a:pt x="23" y="52"/>
                  <a:pt x="21" y="56"/>
                </a:cubicBezTo>
                <a:moveTo>
                  <a:pt x="20" y="46"/>
                </a:moveTo>
                <a:cubicBezTo>
                  <a:pt x="20" y="43"/>
                  <a:pt x="20" y="39"/>
                  <a:pt x="20" y="36"/>
                </a:cubicBezTo>
                <a:cubicBezTo>
                  <a:pt x="21" y="36"/>
                  <a:pt x="21" y="36"/>
                  <a:pt x="21" y="36"/>
                </a:cubicBezTo>
                <a:cubicBezTo>
                  <a:pt x="23" y="33"/>
                  <a:pt x="25" y="30"/>
                  <a:pt x="27" y="27"/>
                </a:cubicBezTo>
                <a:cubicBezTo>
                  <a:pt x="27" y="29"/>
                  <a:pt x="27" y="32"/>
                  <a:pt x="27" y="34"/>
                </a:cubicBezTo>
                <a:cubicBezTo>
                  <a:pt x="25" y="38"/>
                  <a:pt x="22" y="42"/>
                  <a:pt x="20" y="46"/>
                </a:cubicBezTo>
                <a:moveTo>
                  <a:pt x="20" y="33"/>
                </a:moveTo>
                <a:cubicBezTo>
                  <a:pt x="20" y="30"/>
                  <a:pt x="20" y="27"/>
                  <a:pt x="20" y="24"/>
                </a:cubicBezTo>
                <a:cubicBezTo>
                  <a:pt x="23" y="21"/>
                  <a:pt x="25" y="17"/>
                  <a:pt x="27" y="14"/>
                </a:cubicBezTo>
                <a:cubicBezTo>
                  <a:pt x="27" y="17"/>
                  <a:pt x="27" y="21"/>
                  <a:pt x="27" y="24"/>
                </a:cubicBezTo>
                <a:cubicBezTo>
                  <a:pt x="27" y="25"/>
                  <a:pt x="26" y="25"/>
                  <a:pt x="26" y="26"/>
                </a:cubicBezTo>
                <a:cubicBezTo>
                  <a:pt x="24" y="28"/>
                  <a:pt x="22" y="31"/>
                  <a:pt x="20" y="33"/>
                </a:cubicBezTo>
                <a:moveTo>
                  <a:pt x="17" y="119"/>
                </a:moveTo>
                <a:cubicBezTo>
                  <a:pt x="12" y="118"/>
                  <a:pt x="9" y="118"/>
                  <a:pt x="4" y="118"/>
                </a:cubicBezTo>
                <a:cubicBezTo>
                  <a:pt x="4" y="109"/>
                  <a:pt x="4" y="91"/>
                  <a:pt x="4" y="73"/>
                </a:cubicBezTo>
                <a:cubicBezTo>
                  <a:pt x="4" y="49"/>
                  <a:pt x="4" y="23"/>
                  <a:pt x="4" y="13"/>
                </a:cubicBezTo>
                <a:cubicBezTo>
                  <a:pt x="7" y="13"/>
                  <a:pt x="10" y="13"/>
                  <a:pt x="13" y="13"/>
                </a:cubicBezTo>
                <a:cubicBezTo>
                  <a:pt x="14" y="13"/>
                  <a:pt x="16" y="13"/>
                  <a:pt x="17" y="13"/>
                </a:cubicBezTo>
                <a:cubicBezTo>
                  <a:pt x="17" y="15"/>
                  <a:pt x="17" y="18"/>
                  <a:pt x="17" y="21"/>
                </a:cubicBezTo>
                <a:cubicBezTo>
                  <a:pt x="17" y="40"/>
                  <a:pt x="17" y="80"/>
                  <a:pt x="17" y="104"/>
                </a:cubicBezTo>
                <a:cubicBezTo>
                  <a:pt x="17" y="110"/>
                  <a:pt x="17" y="115"/>
                  <a:pt x="17" y="119"/>
                </a:cubicBezTo>
                <a:moveTo>
                  <a:pt x="20" y="21"/>
                </a:moveTo>
                <a:cubicBezTo>
                  <a:pt x="20" y="17"/>
                  <a:pt x="20" y="14"/>
                  <a:pt x="20" y="13"/>
                </a:cubicBezTo>
                <a:cubicBezTo>
                  <a:pt x="20" y="13"/>
                  <a:pt x="20" y="13"/>
                  <a:pt x="20" y="13"/>
                </a:cubicBezTo>
                <a:cubicBezTo>
                  <a:pt x="23" y="10"/>
                  <a:pt x="25" y="8"/>
                  <a:pt x="27" y="6"/>
                </a:cubicBezTo>
                <a:cubicBezTo>
                  <a:pt x="27" y="7"/>
                  <a:pt x="27" y="9"/>
                  <a:pt x="27" y="11"/>
                </a:cubicBezTo>
                <a:cubicBezTo>
                  <a:pt x="25" y="14"/>
                  <a:pt x="23" y="17"/>
                  <a:pt x="20" y="21"/>
                </a:cubicBezTo>
                <a:moveTo>
                  <a:pt x="18" y="10"/>
                </a:moveTo>
                <a:cubicBezTo>
                  <a:pt x="17" y="10"/>
                  <a:pt x="12" y="9"/>
                  <a:pt x="7" y="9"/>
                </a:cubicBezTo>
                <a:cubicBezTo>
                  <a:pt x="10" y="6"/>
                  <a:pt x="13" y="4"/>
                  <a:pt x="14" y="3"/>
                </a:cubicBezTo>
                <a:cubicBezTo>
                  <a:pt x="15" y="3"/>
                  <a:pt x="19" y="3"/>
                  <a:pt x="23" y="3"/>
                </a:cubicBezTo>
                <a:cubicBezTo>
                  <a:pt x="23" y="3"/>
                  <a:pt x="24" y="3"/>
                  <a:pt x="25" y="3"/>
                </a:cubicBezTo>
                <a:cubicBezTo>
                  <a:pt x="23" y="5"/>
                  <a:pt x="21" y="7"/>
                  <a:pt x="18" y="10"/>
                </a:cubicBezTo>
                <a:moveTo>
                  <a:pt x="29" y="0"/>
                </a:moveTo>
                <a:cubicBezTo>
                  <a:pt x="28" y="0"/>
                  <a:pt x="28" y="0"/>
                  <a:pt x="28" y="0"/>
                </a:cubicBezTo>
                <a:cubicBezTo>
                  <a:pt x="27" y="0"/>
                  <a:pt x="25" y="0"/>
                  <a:pt x="23" y="0"/>
                </a:cubicBezTo>
                <a:cubicBezTo>
                  <a:pt x="18" y="0"/>
                  <a:pt x="13" y="0"/>
                  <a:pt x="13" y="0"/>
                </a:cubicBezTo>
                <a:cubicBezTo>
                  <a:pt x="13" y="0"/>
                  <a:pt x="12" y="0"/>
                  <a:pt x="12" y="0"/>
                </a:cubicBezTo>
                <a:cubicBezTo>
                  <a:pt x="12" y="0"/>
                  <a:pt x="11" y="1"/>
                  <a:pt x="9" y="3"/>
                </a:cubicBezTo>
                <a:cubicBezTo>
                  <a:pt x="7" y="5"/>
                  <a:pt x="4" y="7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9"/>
                  <a:pt x="1" y="47"/>
                  <a:pt x="1" y="73"/>
                </a:cubicBezTo>
                <a:cubicBezTo>
                  <a:pt x="1" y="93"/>
                  <a:pt x="1" y="111"/>
                  <a:pt x="0" y="120"/>
                </a:cubicBezTo>
                <a:cubicBezTo>
                  <a:pt x="1" y="120"/>
                  <a:pt x="1" y="120"/>
                  <a:pt x="1" y="120"/>
                </a:cubicBezTo>
                <a:cubicBezTo>
                  <a:pt x="1" y="121"/>
                  <a:pt x="2" y="121"/>
                  <a:pt x="2" y="122"/>
                </a:cubicBezTo>
                <a:cubicBezTo>
                  <a:pt x="9" y="122"/>
                  <a:pt x="12" y="122"/>
                  <a:pt x="18" y="122"/>
                </a:cubicBezTo>
                <a:cubicBezTo>
                  <a:pt x="18" y="122"/>
                  <a:pt x="19" y="122"/>
                  <a:pt x="19" y="122"/>
                </a:cubicBezTo>
                <a:cubicBezTo>
                  <a:pt x="19" y="122"/>
                  <a:pt x="19" y="122"/>
                  <a:pt x="20" y="122"/>
                </a:cubicBezTo>
                <a:cubicBezTo>
                  <a:pt x="23" y="120"/>
                  <a:pt x="27" y="118"/>
                  <a:pt x="30" y="116"/>
                </a:cubicBezTo>
                <a:cubicBezTo>
                  <a:pt x="31" y="115"/>
                  <a:pt x="31" y="115"/>
                  <a:pt x="31" y="115"/>
                </a:cubicBezTo>
                <a:cubicBezTo>
                  <a:pt x="31" y="115"/>
                  <a:pt x="31" y="115"/>
                  <a:pt x="31" y="115"/>
                </a:cubicBezTo>
                <a:cubicBezTo>
                  <a:pt x="31" y="115"/>
                  <a:pt x="31" y="115"/>
                  <a:pt x="31" y="115"/>
                </a:cubicBezTo>
                <a:cubicBezTo>
                  <a:pt x="31" y="115"/>
                  <a:pt x="31" y="115"/>
                  <a:pt x="31" y="114"/>
                </a:cubicBezTo>
                <a:cubicBezTo>
                  <a:pt x="31" y="106"/>
                  <a:pt x="31" y="77"/>
                  <a:pt x="31" y="51"/>
                </a:cubicBezTo>
                <a:cubicBezTo>
                  <a:pt x="31" y="38"/>
                  <a:pt x="31" y="26"/>
                  <a:pt x="31" y="17"/>
                </a:cubicBezTo>
                <a:cubicBezTo>
                  <a:pt x="31" y="7"/>
                  <a:pt x="31" y="1"/>
                  <a:pt x="31" y="1"/>
                </a:cubicBezTo>
                <a:cubicBezTo>
                  <a:pt x="31" y="0"/>
                  <a:pt x="30" y="0"/>
                  <a:pt x="29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8" name="CustomShape 74"/>
          <p:cNvSpPr/>
          <p:nvPr/>
        </p:nvSpPr>
        <p:spPr>
          <a:xfrm>
            <a:off x="2050560" y="3494160"/>
            <a:ext cx="30960" cy="68760"/>
          </a:xfrm>
          <a:custGeom>
            <a:avLst/>
            <a:gdLst/>
            <a:ahLst/>
            <a:rect l="l" t="t" r="r" b="b"/>
            <a:pathLst>
              <a:path w="31" h="68">
                <a:moveTo>
                  <a:pt x="21" y="64"/>
                </a:moveTo>
                <a:cubicBezTo>
                  <a:pt x="21" y="63"/>
                  <a:pt x="21" y="62"/>
                  <a:pt x="21" y="61"/>
                </a:cubicBezTo>
                <a:cubicBezTo>
                  <a:pt x="23" y="58"/>
                  <a:pt x="25" y="54"/>
                  <a:pt x="28" y="51"/>
                </a:cubicBezTo>
                <a:cubicBezTo>
                  <a:pt x="28" y="53"/>
                  <a:pt x="28" y="55"/>
                  <a:pt x="28" y="56"/>
                </a:cubicBezTo>
                <a:cubicBezTo>
                  <a:pt x="27" y="58"/>
                  <a:pt x="25" y="60"/>
                  <a:pt x="24" y="62"/>
                </a:cubicBezTo>
                <a:cubicBezTo>
                  <a:pt x="23" y="62"/>
                  <a:pt x="22" y="63"/>
                  <a:pt x="21" y="64"/>
                </a:cubicBezTo>
                <a:moveTo>
                  <a:pt x="21" y="58"/>
                </a:moveTo>
                <a:cubicBezTo>
                  <a:pt x="21" y="57"/>
                  <a:pt x="21" y="56"/>
                  <a:pt x="21" y="55"/>
                </a:cubicBezTo>
                <a:cubicBezTo>
                  <a:pt x="21" y="54"/>
                  <a:pt x="21" y="54"/>
                  <a:pt x="21" y="54"/>
                </a:cubicBezTo>
                <a:cubicBezTo>
                  <a:pt x="23" y="50"/>
                  <a:pt x="25" y="46"/>
                  <a:pt x="28" y="43"/>
                </a:cubicBezTo>
                <a:cubicBezTo>
                  <a:pt x="28" y="45"/>
                  <a:pt x="28" y="47"/>
                  <a:pt x="28" y="48"/>
                </a:cubicBezTo>
                <a:cubicBezTo>
                  <a:pt x="27" y="49"/>
                  <a:pt x="27" y="49"/>
                  <a:pt x="27" y="49"/>
                </a:cubicBezTo>
                <a:cubicBezTo>
                  <a:pt x="25" y="52"/>
                  <a:pt x="23" y="55"/>
                  <a:pt x="21" y="58"/>
                </a:cubicBezTo>
                <a:moveTo>
                  <a:pt x="21" y="51"/>
                </a:moveTo>
                <a:cubicBezTo>
                  <a:pt x="21" y="49"/>
                  <a:pt x="21" y="47"/>
                  <a:pt x="21" y="46"/>
                </a:cubicBezTo>
                <a:cubicBezTo>
                  <a:pt x="23" y="42"/>
                  <a:pt x="25" y="38"/>
                  <a:pt x="28" y="34"/>
                </a:cubicBezTo>
                <a:cubicBezTo>
                  <a:pt x="28" y="37"/>
                  <a:pt x="28" y="39"/>
                  <a:pt x="28" y="41"/>
                </a:cubicBezTo>
                <a:cubicBezTo>
                  <a:pt x="28" y="41"/>
                  <a:pt x="28" y="41"/>
                  <a:pt x="28" y="41"/>
                </a:cubicBezTo>
                <a:cubicBezTo>
                  <a:pt x="27" y="41"/>
                  <a:pt x="27" y="41"/>
                  <a:pt x="27" y="41"/>
                </a:cubicBezTo>
                <a:cubicBezTo>
                  <a:pt x="27" y="41"/>
                  <a:pt x="27" y="41"/>
                  <a:pt x="26" y="41"/>
                </a:cubicBezTo>
                <a:cubicBezTo>
                  <a:pt x="24" y="44"/>
                  <a:pt x="23" y="48"/>
                  <a:pt x="21" y="51"/>
                </a:cubicBezTo>
                <a:moveTo>
                  <a:pt x="21" y="42"/>
                </a:moveTo>
                <a:cubicBezTo>
                  <a:pt x="21" y="40"/>
                  <a:pt x="21" y="37"/>
                  <a:pt x="21" y="35"/>
                </a:cubicBezTo>
                <a:cubicBezTo>
                  <a:pt x="23" y="31"/>
                  <a:pt x="25" y="28"/>
                  <a:pt x="28" y="24"/>
                </a:cubicBezTo>
                <a:cubicBezTo>
                  <a:pt x="28" y="26"/>
                  <a:pt x="28" y="29"/>
                  <a:pt x="28" y="31"/>
                </a:cubicBezTo>
                <a:cubicBezTo>
                  <a:pt x="27" y="32"/>
                  <a:pt x="27" y="32"/>
                  <a:pt x="26" y="33"/>
                </a:cubicBezTo>
                <a:cubicBezTo>
                  <a:pt x="24" y="36"/>
                  <a:pt x="23" y="39"/>
                  <a:pt x="21" y="42"/>
                </a:cubicBezTo>
                <a:moveTo>
                  <a:pt x="21" y="32"/>
                </a:moveTo>
                <a:cubicBezTo>
                  <a:pt x="21" y="30"/>
                  <a:pt x="21" y="28"/>
                  <a:pt x="21" y="26"/>
                </a:cubicBezTo>
                <a:cubicBezTo>
                  <a:pt x="23" y="22"/>
                  <a:pt x="25" y="19"/>
                  <a:pt x="28" y="16"/>
                </a:cubicBezTo>
                <a:cubicBezTo>
                  <a:pt x="28" y="18"/>
                  <a:pt x="28" y="19"/>
                  <a:pt x="28" y="21"/>
                </a:cubicBezTo>
                <a:cubicBezTo>
                  <a:pt x="27" y="21"/>
                  <a:pt x="27" y="21"/>
                  <a:pt x="27" y="21"/>
                </a:cubicBezTo>
                <a:cubicBezTo>
                  <a:pt x="25" y="25"/>
                  <a:pt x="23" y="28"/>
                  <a:pt x="21" y="32"/>
                </a:cubicBezTo>
                <a:moveTo>
                  <a:pt x="17" y="65"/>
                </a:moveTo>
                <a:cubicBezTo>
                  <a:pt x="12" y="64"/>
                  <a:pt x="9" y="64"/>
                  <a:pt x="4" y="64"/>
                </a:cubicBezTo>
                <a:cubicBezTo>
                  <a:pt x="4" y="56"/>
                  <a:pt x="4" y="48"/>
                  <a:pt x="4" y="41"/>
                </a:cubicBezTo>
                <a:cubicBezTo>
                  <a:pt x="4" y="31"/>
                  <a:pt x="4" y="21"/>
                  <a:pt x="4" y="13"/>
                </a:cubicBezTo>
                <a:cubicBezTo>
                  <a:pt x="7" y="13"/>
                  <a:pt x="10" y="13"/>
                  <a:pt x="13" y="14"/>
                </a:cubicBezTo>
                <a:cubicBezTo>
                  <a:pt x="14" y="14"/>
                  <a:pt x="16" y="14"/>
                  <a:pt x="17" y="14"/>
                </a:cubicBezTo>
                <a:cubicBezTo>
                  <a:pt x="17" y="16"/>
                  <a:pt x="17" y="21"/>
                  <a:pt x="17" y="26"/>
                </a:cubicBezTo>
                <a:cubicBezTo>
                  <a:pt x="17" y="35"/>
                  <a:pt x="17" y="45"/>
                  <a:pt x="17" y="55"/>
                </a:cubicBezTo>
                <a:cubicBezTo>
                  <a:pt x="17" y="58"/>
                  <a:pt x="17" y="62"/>
                  <a:pt x="17" y="65"/>
                </a:cubicBezTo>
                <a:moveTo>
                  <a:pt x="21" y="23"/>
                </a:moveTo>
                <a:cubicBezTo>
                  <a:pt x="21" y="22"/>
                  <a:pt x="21" y="21"/>
                  <a:pt x="21" y="20"/>
                </a:cubicBezTo>
                <a:cubicBezTo>
                  <a:pt x="23" y="16"/>
                  <a:pt x="25" y="13"/>
                  <a:pt x="27" y="10"/>
                </a:cubicBezTo>
                <a:cubicBezTo>
                  <a:pt x="27" y="11"/>
                  <a:pt x="27" y="12"/>
                  <a:pt x="28" y="13"/>
                </a:cubicBezTo>
                <a:cubicBezTo>
                  <a:pt x="27" y="14"/>
                  <a:pt x="27" y="14"/>
                  <a:pt x="27" y="14"/>
                </a:cubicBezTo>
                <a:cubicBezTo>
                  <a:pt x="25" y="16"/>
                  <a:pt x="23" y="20"/>
                  <a:pt x="21" y="23"/>
                </a:cubicBezTo>
                <a:moveTo>
                  <a:pt x="20" y="17"/>
                </a:moveTo>
                <a:cubicBezTo>
                  <a:pt x="20" y="15"/>
                  <a:pt x="20" y="14"/>
                  <a:pt x="20" y="13"/>
                </a:cubicBezTo>
                <a:cubicBezTo>
                  <a:pt x="23" y="10"/>
                  <a:pt x="25" y="8"/>
                  <a:pt x="27" y="6"/>
                </a:cubicBezTo>
                <a:cubicBezTo>
                  <a:pt x="27" y="7"/>
                  <a:pt x="27" y="7"/>
                  <a:pt x="27" y="8"/>
                </a:cubicBezTo>
                <a:cubicBezTo>
                  <a:pt x="25" y="10"/>
                  <a:pt x="23" y="13"/>
                  <a:pt x="20" y="17"/>
                </a:cubicBezTo>
                <a:moveTo>
                  <a:pt x="18" y="10"/>
                </a:moveTo>
                <a:cubicBezTo>
                  <a:pt x="17" y="10"/>
                  <a:pt x="12" y="10"/>
                  <a:pt x="7" y="10"/>
                </a:cubicBezTo>
                <a:cubicBezTo>
                  <a:pt x="11" y="7"/>
                  <a:pt x="13" y="5"/>
                  <a:pt x="14" y="4"/>
                </a:cubicBezTo>
                <a:cubicBezTo>
                  <a:pt x="15" y="4"/>
                  <a:pt x="19" y="4"/>
                  <a:pt x="23" y="4"/>
                </a:cubicBezTo>
                <a:cubicBezTo>
                  <a:pt x="23" y="4"/>
                  <a:pt x="24" y="4"/>
                  <a:pt x="25" y="4"/>
                </a:cubicBezTo>
                <a:cubicBezTo>
                  <a:pt x="23" y="6"/>
                  <a:pt x="21" y="8"/>
                  <a:pt x="18" y="10"/>
                </a:cubicBezTo>
                <a:moveTo>
                  <a:pt x="23" y="0"/>
                </a:moveTo>
                <a:cubicBezTo>
                  <a:pt x="18" y="0"/>
                  <a:pt x="13" y="0"/>
                  <a:pt x="13" y="0"/>
                </a:cubicBezTo>
                <a:cubicBezTo>
                  <a:pt x="13" y="0"/>
                  <a:pt x="12" y="0"/>
                  <a:pt x="12" y="1"/>
                </a:cubicBezTo>
                <a:cubicBezTo>
                  <a:pt x="12" y="1"/>
                  <a:pt x="11" y="2"/>
                  <a:pt x="9" y="3"/>
                </a:cubicBezTo>
                <a:cubicBezTo>
                  <a:pt x="7" y="5"/>
                  <a:pt x="4" y="7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1"/>
                  <a:pt x="1" y="11"/>
                  <a:pt x="1" y="11"/>
                </a:cubicBezTo>
                <a:cubicBezTo>
                  <a:pt x="1" y="11"/>
                  <a:pt x="1" y="11"/>
                  <a:pt x="1" y="1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2"/>
                  <a:pt x="0" y="12"/>
                </a:cubicBezTo>
                <a:cubicBezTo>
                  <a:pt x="1" y="20"/>
                  <a:pt x="1" y="30"/>
                  <a:pt x="1" y="41"/>
                </a:cubicBezTo>
                <a:cubicBezTo>
                  <a:pt x="1" y="49"/>
                  <a:pt x="1" y="57"/>
                  <a:pt x="1" y="66"/>
                </a:cubicBezTo>
                <a:cubicBezTo>
                  <a:pt x="1" y="66"/>
                  <a:pt x="1" y="66"/>
                  <a:pt x="1" y="66"/>
                </a:cubicBezTo>
                <a:cubicBezTo>
                  <a:pt x="1" y="67"/>
                  <a:pt x="2" y="67"/>
                  <a:pt x="3" y="68"/>
                </a:cubicBezTo>
                <a:cubicBezTo>
                  <a:pt x="9" y="68"/>
                  <a:pt x="12" y="68"/>
                  <a:pt x="18" y="68"/>
                </a:cubicBezTo>
                <a:cubicBezTo>
                  <a:pt x="19" y="68"/>
                  <a:pt x="19" y="68"/>
                  <a:pt x="19" y="68"/>
                </a:cubicBezTo>
                <a:cubicBezTo>
                  <a:pt x="19" y="68"/>
                  <a:pt x="20" y="68"/>
                  <a:pt x="20" y="68"/>
                </a:cubicBezTo>
                <a:cubicBezTo>
                  <a:pt x="21" y="68"/>
                  <a:pt x="22" y="67"/>
                  <a:pt x="23" y="67"/>
                </a:cubicBezTo>
                <a:cubicBezTo>
                  <a:pt x="23" y="67"/>
                  <a:pt x="23" y="67"/>
                  <a:pt x="23" y="67"/>
                </a:cubicBezTo>
                <a:cubicBezTo>
                  <a:pt x="23" y="67"/>
                  <a:pt x="23" y="67"/>
                  <a:pt x="23" y="67"/>
                </a:cubicBezTo>
                <a:cubicBezTo>
                  <a:pt x="24" y="66"/>
                  <a:pt x="24" y="66"/>
                  <a:pt x="24" y="66"/>
                </a:cubicBezTo>
                <a:cubicBezTo>
                  <a:pt x="26" y="65"/>
                  <a:pt x="28" y="63"/>
                  <a:pt x="31" y="62"/>
                </a:cubicBezTo>
                <a:cubicBezTo>
                  <a:pt x="31" y="61"/>
                  <a:pt x="31" y="61"/>
                  <a:pt x="31" y="61"/>
                </a:cubicBezTo>
                <a:cubicBezTo>
                  <a:pt x="31" y="61"/>
                  <a:pt x="31" y="61"/>
                  <a:pt x="31" y="61"/>
                </a:cubicBezTo>
                <a:cubicBezTo>
                  <a:pt x="31" y="61"/>
                  <a:pt x="31" y="61"/>
                  <a:pt x="31" y="61"/>
                </a:cubicBezTo>
                <a:cubicBezTo>
                  <a:pt x="31" y="61"/>
                  <a:pt x="31" y="61"/>
                  <a:pt x="31" y="60"/>
                </a:cubicBezTo>
                <a:cubicBezTo>
                  <a:pt x="31" y="45"/>
                  <a:pt x="31" y="15"/>
                  <a:pt x="31" y="5"/>
                </a:cubicBezTo>
                <a:cubicBezTo>
                  <a:pt x="31" y="4"/>
                  <a:pt x="31" y="4"/>
                  <a:pt x="31" y="3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1"/>
                  <a:pt x="31" y="1"/>
                  <a:pt x="31" y="1"/>
                </a:cubicBezTo>
                <a:cubicBezTo>
                  <a:pt x="31" y="1"/>
                  <a:pt x="31" y="1"/>
                  <a:pt x="31" y="1"/>
                </a:cubicBezTo>
                <a:cubicBezTo>
                  <a:pt x="30" y="1"/>
                  <a:pt x="30" y="0"/>
                  <a:pt x="29" y="0"/>
                </a:cubicBezTo>
                <a:cubicBezTo>
                  <a:pt x="28" y="0"/>
                  <a:pt x="25" y="0"/>
                  <a:pt x="2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9" name="CustomShape 75"/>
          <p:cNvSpPr/>
          <p:nvPr/>
        </p:nvSpPr>
        <p:spPr>
          <a:xfrm>
            <a:off x="2154240" y="3483000"/>
            <a:ext cx="31320" cy="79920"/>
          </a:xfrm>
          <a:custGeom>
            <a:avLst/>
            <a:gdLst/>
            <a:ahLst/>
            <a:rect l="l" t="t" r="r" b="b"/>
            <a:pathLst>
              <a:path w="31" h="79">
                <a:moveTo>
                  <a:pt x="23" y="73"/>
                </a:moveTo>
                <a:cubicBezTo>
                  <a:pt x="24" y="71"/>
                  <a:pt x="26" y="69"/>
                  <a:pt x="27" y="67"/>
                </a:cubicBezTo>
                <a:cubicBezTo>
                  <a:pt x="27" y="68"/>
                  <a:pt x="27" y="69"/>
                  <a:pt x="27" y="70"/>
                </a:cubicBezTo>
                <a:cubicBezTo>
                  <a:pt x="26" y="71"/>
                  <a:pt x="24" y="72"/>
                  <a:pt x="23" y="73"/>
                </a:cubicBezTo>
                <a:moveTo>
                  <a:pt x="20" y="74"/>
                </a:moveTo>
                <a:cubicBezTo>
                  <a:pt x="20" y="72"/>
                  <a:pt x="20" y="69"/>
                  <a:pt x="20" y="67"/>
                </a:cubicBezTo>
                <a:cubicBezTo>
                  <a:pt x="20" y="67"/>
                  <a:pt x="20" y="67"/>
                  <a:pt x="20" y="67"/>
                </a:cubicBezTo>
                <a:cubicBezTo>
                  <a:pt x="20" y="67"/>
                  <a:pt x="20" y="67"/>
                  <a:pt x="20" y="67"/>
                </a:cubicBezTo>
                <a:cubicBezTo>
                  <a:pt x="22" y="64"/>
                  <a:pt x="25" y="61"/>
                  <a:pt x="27" y="58"/>
                </a:cubicBezTo>
                <a:cubicBezTo>
                  <a:pt x="27" y="60"/>
                  <a:pt x="27" y="62"/>
                  <a:pt x="27" y="64"/>
                </a:cubicBezTo>
                <a:cubicBezTo>
                  <a:pt x="25" y="67"/>
                  <a:pt x="22" y="70"/>
                  <a:pt x="20" y="74"/>
                </a:cubicBezTo>
                <a:moveTo>
                  <a:pt x="20" y="64"/>
                </a:moveTo>
                <a:cubicBezTo>
                  <a:pt x="20" y="62"/>
                  <a:pt x="20" y="61"/>
                  <a:pt x="20" y="59"/>
                </a:cubicBezTo>
                <a:cubicBezTo>
                  <a:pt x="21" y="59"/>
                  <a:pt x="21" y="59"/>
                  <a:pt x="21" y="59"/>
                </a:cubicBezTo>
                <a:cubicBezTo>
                  <a:pt x="23" y="56"/>
                  <a:pt x="25" y="52"/>
                  <a:pt x="27" y="49"/>
                </a:cubicBezTo>
                <a:cubicBezTo>
                  <a:pt x="27" y="52"/>
                  <a:pt x="27" y="54"/>
                  <a:pt x="27" y="56"/>
                </a:cubicBezTo>
                <a:cubicBezTo>
                  <a:pt x="26" y="56"/>
                  <a:pt x="26" y="56"/>
                  <a:pt x="26" y="56"/>
                </a:cubicBezTo>
                <a:cubicBezTo>
                  <a:pt x="24" y="59"/>
                  <a:pt x="22" y="61"/>
                  <a:pt x="20" y="64"/>
                </a:cubicBezTo>
                <a:moveTo>
                  <a:pt x="20" y="56"/>
                </a:moveTo>
                <a:cubicBezTo>
                  <a:pt x="20" y="54"/>
                  <a:pt x="20" y="52"/>
                  <a:pt x="20" y="51"/>
                </a:cubicBezTo>
                <a:cubicBezTo>
                  <a:pt x="21" y="50"/>
                  <a:pt x="21" y="50"/>
                  <a:pt x="21" y="50"/>
                </a:cubicBezTo>
                <a:cubicBezTo>
                  <a:pt x="23" y="48"/>
                  <a:pt x="25" y="45"/>
                  <a:pt x="27" y="43"/>
                </a:cubicBezTo>
                <a:cubicBezTo>
                  <a:pt x="27" y="44"/>
                  <a:pt x="27" y="45"/>
                  <a:pt x="27" y="47"/>
                </a:cubicBezTo>
                <a:cubicBezTo>
                  <a:pt x="26" y="47"/>
                  <a:pt x="26" y="47"/>
                  <a:pt x="26" y="47"/>
                </a:cubicBezTo>
                <a:cubicBezTo>
                  <a:pt x="24" y="50"/>
                  <a:pt x="22" y="53"/>
                  <a:pt x="20" y="56"/>
                </a:cubicBezTo>
                <a:moveTo>
                  <a:pt x="20" y="48"/>
                </a:moveTo>
                <a:cubicBezTo>
                  <a:pt x="20" y="46"/>
                  <a:pt x="20" y="44"/>
                  <a:pt x="20" y="41"/>
                </a:cubicBezTo>
                <a:cubicBezTo>
                  <a:pt x="22" y="39"/>
                  <a:pt x="25" y="36"/>
                  <a:pt x="27" y="33"/>
                </a:cubicBezTo>
                <a:cubicBezTo>
                  <a:pt x="27" y="35"/>
                  <a:pt x="27" y="38"/>
                  <a:pt x="27" y="40"/>
                </a:cubicBezTo>
                <a:cubicBezTo>
                  <a:pt x="27" y="40"/>
                  <a:pt x="27" y="40"/>
                  <a:pt x="27" y="40"/>
                </a:cubicBezTo>
                <a:cubicBezTo>
                  <a:pt x="25" y="43"/>
                  <a:pt x="22" y="46"/>
                  <a:pt x="20" y="48"/>
                </a:cubicBezTo>
                <a:moveTo>
                  <a:pt x="20" y="39"/>
                </a:moveTo>
                <a:cubicBezTo>
                  <a:pt x="20" y="37"/>
                  <a:pt x="20" y="35"/>
                  <a:pt x="20" y="34"/>
                </a:cubicBezTo>
                <a:cubicBezTo>
                  <a:pt x="21" y="33"/>
                  <a:pt x="21" y="33"/>
                  <a:pt x="21" y="33"/>
                </a:cubicBezTo>
                <a:cubicBezTo>
                  <a:pt x="23" y="31"/>
                  <a:pt x="25" y="28"/>
                  <a:pt x="27" y="26"/>
                </a:cubicBezTo>
                <a:cubicBezTo>
                  <a:pt x="27" y="27"/>
                  <a:pt x="27" y="29"/>
                  <a:pt x="27" y="30"/>
                </a:cubicBezTo>
                <a:cubicBezTo>
                  <a:pt x="27" y="30"/>
                  <a:pt x="27" y="30"/>
                  <a:pt x="27" y="30"/>
                </a:cubicBezTo>
                <a:cubicBezTo>
                  <a:pt x="24" y="33"/>
                  <a:pt x="22" y="36"/>
                  <a:pt x="20" y="39"/>
                </a:cubicBezTo>
                <a:moveTo>
                  <a:pt x="20" y="32"/>
                </a:moveTo>
                <a:cubicBezTo>
                  <a:pt x="20" y="30"/>
                  <a:pt x="20" y="29"/>
                  <a:pt x="20" y="27"/>
                </a:cubicBezTo>
                <a:cubicBezTo>
                  <a:pt x="20" y="27"/>
                  <a:pt x="21" y="27"/>
                  <a:pt x="21" y="27"/>
                </a:cubicBezTo>
                <a:cubicBezTo>
                  <a:pt x="22" y="27"/>
                  <a:pt x="22" y="26"/>
                  <a:pt x="22" y="26"/>
                </a:cubicBezTo>
                <a:cubicBezTo>
                  <a:pt x="21" y="25"/>
                  <a:pt x="21" y="25"/>
                  <a:pt x="21" y="25"/>
                </a:cubicBezTo>
                <a:cubicBezTo>
                  <a:pt x="23" y="23"/>
                  <a:pt x="25" y="21"/>
                  <a:pt x="27" y="19"/>
                </a:cubicBezTo>
                <a:cubicBezTo>
                  <a:pt x="27" y="21"/>
                  <a:pt x="27" y="23"/>
                  <a:pt x="27" y="24"/>
                </a:cubicBezTo>
                <a:cubicBezTo>
                  <a:pt x="27" y="24"/>
                  <a:pt x="27" y="24"/>
                  <a:pt x="27" y="24"/>
                </a:cubicBezTo>
                <a:cubicBezTo>
                  <a:pt x="27" y="24"/>
                  <a:pt x="26" y="24"/>
                  <a:pt x="26" y="24"/>
                </a:cubicBezTo>
                <a:cubicBezTo>
                  <a:pt x="26" y="24"/>
                  <a:pt x="26" y="24"/>
                  <a:pt x="26" y="24"/>
                </a:cubicBezTo>
                <a:cubicBezTo>
                  <a:pt x="24" y="27"/>
                  <a:pt x="22" y="29"/>
                  <a:pt x="20" y="32"/>
                </a:cubicBezTo>
                <a:moveTo>
                  <a:pt x="17" y="76"/>
                </a:moveTo>
                <a:cubicBezTo>
                  <a:pt x="12" y="75"/>
                  <a:pt x="8" y="75"/>
                  <a:pt x="4" y="75"/>
                </a:cubicBezTo>
                <a:cubicBezTo>
                  <a:pt x="4" y="67"/>
                  <a:pt x="4" y="57"/>
                  <a:pt x="4" y="47"/>
                </a:cubicBezTo>
                <a:cubicBezTo>
                  <a:pt x="4" y="34"/>
                  <a:pt x="4" y="22"/>
                  <a:pt x="3" y="13"/>
                </a:cubicBezTo>
                <a:cubicBezTo>
                  <a:pt x="6" y="13"/>
                  <a:pt x="9" y="13"/>
                  <a:pt x="12" y="13"/>
                </a:cubicBezTo>
                <a:cubicBezTo>
                  <a:pt x="14" y="13"/>
                  <a:pt x="15" y="13"/>
                  <a:pt x="16" y="13"/>
                </a:cubicBezTo>
                <a:cubicBezTo>
                  <a:pt x="16" y="16"/>
                  <a:pt x="16" y="22"/>
                  <a:pt x="16" y="30"/>
                </a:cubicBezTo>
                <a:cubicBezTo>
                  <a:pt x="16" y="41"/>
                  <a:pt x="17" y="54"/>
                  <a:pt x="17" y="64"/>
                </a:cubicBezTo>
                <a:cubicBezTo>
                  <a:pt x="17" y="69"/>
                  <a:pt x="17" y="73"/>
                  <a:pt x="17" y="76"/>
                </a:cubicBezTo>
                <a:moveTo>
                  <a:pt x="20" y="24"/>
                </a:moveTo>
                <a:cubicBezTo>
                  <a:pt x="20" y="23"/>
                  <a:pt x="20" y="22"/>
                  <a:pt x="20" y="21"/>
                </a:cubicBezTo>
                <a:cubicBezTo>
                  <a:pt x="22" y="18"/>
                  <a:pt x="24" y="15"/>
                  <a:pt x="27" y="12"/>
                </a:cubicBezTo>
                <a:cubicBezTo>
                  <a:pt x="27" y="13"/>
                  <a:pt x="27" y="15"/>
                  <a:pt x="27" y="17"/>
                </a:cubicBezTo>
                <a:cubicBezTo>
                  <a:pt x="26" y="17"/>
                  <a:pt x="26" y="17"/>
                  <a:pt x="26" y="17"/>
                </a:cubicBezTo>
                <a:cubicBezTo>
                  <a:pt x="24" y="20"/>
                  <a:pt x="22" y="22"/>
                  <a:pt x="20" y="24"/>
                </a:cubicBezTo>
                <a:moveTo>
                  <a:pt x="20" y="18"/>
                </a:moveTo>
                <a:cubicBezTo>
                  <a:pt x="20" y="16"/>
                  <a:pt x="20" y="14"/>
                  <a:pt x="20" y="13"/>
                </a:cubicBezTo>
                <a:cubicBezTo>
                  <a:pt x="23" y="10"/>
                  <a:pt x="25" y="8"/>
                  <a:pt x="27" y="6"/>
                </a:cubicBezTo>
                <a:cubicBezTo>
                  <a:pt x="27" y="7"/>
                  <a:pt x="27" y="8"/>
                  <a:pt x="27" y="9"/>
                </a:cubicBezTo>
                <a:cubicBezTo>
                  <a:pt x="27" y="9"/>
                  <a:pt x="27" y="9"/>
                  <a:pt x="27" y="9"/>
                </a:cubicBezTo>
                <a:cubicBezTo>
                  <a:pt x="24" y="12"/>
                  <a:pt x="22" y="15"/>
                  <a:pt x="20" y="18"/>
                </a:cubicBezTo>
                <a:moveTo>
                  <a:pt x="18" y="10"/>
                </a:moveTo>
                <a:cubicBezTo>
                  <a:pt x="17" y="10"/>
                  <a:pt x="11" y="10"/>
                  <a:pt x="6" y="9"/>
                </a:cubicBezTo>
                <a:cubicBezTo>
                  <a:pt x="10" y="7"/>
                  <a:pt x="12" y="4"/>
                  <a:pt x="13" y="4"/>
                </a:cubicBezTo>
                <a:cubicBezTo>
                  <a:pt x="15" y="4"/>
                  <a:pt x="18" y="3"/>
                  <a:pt x="22" y="3"/>
                </a:cubicBezTo>
                <a:cubicBezTo>
                  <a:pt x="23" y="3"/>
                  <a:pt x="23" y="3"/>
                  <a:pt x="24" y="3"/>
                </a:cubicBezTo>
                <a:cubicBezTo>
                  <a:pt x="22" y="5"/>
                  <a:pt x="20" y="7"/>
                  <a:pt x="18" y="10"/>
                </a:cubicBezTo>
                <a:moveTo>
                  <a:pt x="22" y="0"/>
                </a:moveTo>
                <a:cubicBezTo>
                  <a:pt x="17" y="0"/>
                  <a:pt x="12" y="0"/>
                  <a:pt x="12" y="0"/>
                </a:cubicBezTo>
                <a:cubicBezTo>
                  <a:pt x="12" y="0"/>
                  <a:pt x="12" y="0"/>
                  <a:pt x="11" y="0"/>
                </a:cubicBezTo>
                <a:cubicBezTo>
                  <a:pt x="11" y="0"/>
                  <a:pt x="10" y="1"/>
                  <a:pt x="8" y="3"/>
                </a:cubicBezTo>
                <a:cubicBezTo>
                  <a:pt x="6" y="5"/>
                  <a:pt x="4" y="7"/>
                  <a:pt x="0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20"/>
                  <a:pt x="0" y="33"/>
                  <a:pt x="0" y="47"/>
                </a:cubicBezTo>
                <a:cubicBezTo>
                  <a:pt x="0" y="57"/>
                  <a:pt x="0" y="68"/>
                  <a:pt x="0" y="77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78"/>
                  <a:pt x="1" y="78"/>
                  <a:pt x="2" y="79"/>
                </a:cubicBezTo>
                <a:cubicBezTo>
                  <a:pt x="8" y="79"/>
                  <a:pt x="11" y="79"/>
                  <a:pt x="18" y="79"/>
                </a:cubicBezTo>
                <a:cubicBezTo>
                  <a:pt x="18" y="79"/>
                  <a:pt x="18" y="79"/>
                  <a:pt x="18" y="79"/>
                </a:cubicBezTo>
                <a:cubicBezTo>
                  <a:pt x="19" y="79"/>
                  <a:pt x="19" y="79"/>
                  <a:pt x="19" y="79"/>
                </a:cubicBezTo>
                <a:cubicBezTo>
                  <a:pt x="23" y="77"/>
                  <a:pt x="26" y="75"/>
                  <a:pt x="30" y="73"/>
                </a:cubicBezTo>
                <a:cubicBezTo>
                  <a:pt x="30" y="72"/>
                  <a:pt x="30" y="72"/>
                  <a:pt x="30" y="72"/>
                </a:cubicBezTo>
                <a:cubicBezTo>
                  <a:pt x="30" y="72"/>
                  <a:pt x="30" y="72"/>
                  <a:pt x="30" y="72"/>
                </a:cubicBezTo>
                <a:cubicBezTo>
                  <a:pt x="30" y="72"/>
                  <a:pt x="30" y="72"/>
                  <a:pt x="30" y="72"/>
                </a:cubicBezTo>
                <a:cubicBezTo>
                  <a:pt x="31" y="72"/>
                  <a:pt x="31" y="72"/>
                  <a:pt x="31" y="71"/>
                </a:cubicBezTo>
                <a:cubicBezTo>
                  <a:pt x="31" y="56"/>
                  <a:pt x="30" y="18"/>
                  <a:pt x="30" y="6"/>
                </a:cubicBezTo>
                <a:cubicBezTo>
                  <a:pt x="30" y="5"/>
                  <a:pt x="30" y="4"/>
                  <a:pt x="30" y="3"/>
                </a:cubicBezTo>
                <a:cubicBezTo>
                  <a:pt x="30" y="2"/>
                  <a:pt x="30" y="2"/>
                  <a:pt x="30" y="2"/>
                </a:cubicBezTo>
                <a:cubicBezTo>
                  <a:pt x="30" y="2"/>
                  <a:pt x="30" y="2"/>
                  <a:pt x="30" y="2"/>
                </a:cubicBezTo>
                <a:cubicBezTo>
                  <a:pt x="30" y="2"/>
                  <a:pt x="30" y="2"/>
                  <a:pt x="30" y="2"/>
                </a:cubicBezTo>
                <a:cubicBezTo>
                  <a:pt x="30" y="2"/>
                  <a:pt x="30" y="2"/>
                  <a:pt x="30" y="2"/>
                </a:cubicBezTo>
                <a:cubicBezTo>
                  <a:pt x="30" y="1"/>
                  <a:pt x="30" y="1"/>
                  <a:pt x="30" y="1"/>
                </a:cubicBezTo>
                <a:cubicBezTo>
                  <a:pt x="30" y="1"/>
                  <a:pt x="30" y="1"/>
                  <a:pt x="30" y="1"/>
                </a:cubicBezTo>
                <a:cubicBezTo>
                  <a:pt x="30" y="1"/>
                  <a:pt x="30" y="1"/>
                  <a:pt x="30" y="1"/>
                </a:cubicBezTo>
                <a:cubicBezTo>
                  <a:pt x="30" y="1"/>
                  <a:pt x="30" y="1"/>
                  <a:pt x="30" y="1"/>
                </a:cubicBezTo>
                <a:cubicBezTo>
                  <a:pt x="30" y="0"/>
                  <a:pt x="29" y="0"/>
                  <a:pt x="29" y="0"/>
                </a:cubicBezTo>
                <a:cubicBezTo>
                  <a:pt x="27" y="0"/>
                  <a:pt x="24" y="0"/>
                  <a:pt x="2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0" name="CustomShape 76"/>
          <p:cNvSpPr/>
          <p:nvPr/>
        </p:nvSpPr>
        <p:spPr>
          <a:xfrm>
            <a:off x="2872080" y="2353320"/>
            <a:ext cx="218160" cy="231120"/>
          </a:xfrm>
          <a:custGeom>
            <a:avLst/>
            <a:gdLst/>
            <a:ahLst/>
            <a:rect l="l" t="t" r="r" b="b"/>
            <a:pathLst>
              <a:path w="215" h="228">
                <a:moveTo>
                  <a:pt x="99" y="224"/>
                </a:moveTo>
                <a:cubicBezTo>
                  <a:pt x="98" y="221"/>
                  <a:pt x="97" y="218"/>
                  <a:pt x="96" y="216"/>
                </a:cubicBezTo>
                <a:cubicBezTo>
                  <a:pt x="109" y="208"/>
                  <a:pt x="122" y="200"/>
                  <a:pt x="135" y="192"/>
                </a:cubicBezTo>
                <a:cubicBezTo>
                  <a:pt x="142" y="188"/>
                  <a:pt x="148" y="183"/>
                  <a:pt x="155" y="179"/>
                </a:cubicBezTo>
                <a:cubicBezTo>
                  <a:pt x="170" y="168"/>
                  <a:pt x="183" y="154"/>
                  <a:pt x="200" y="147"/>
                </a:cubicBezTo>
                <a:cubicBezTo>
                  <a:pt x="200" y="147"/>
                  <a:pt x="200" y="147"/>
                  <a:pt x="200" y="146"/>
                </a:cubicBezTo>
                <a:cubicBezTo>
                  <a:pt x="201" y="146"/>
                  <a:pt x="201" y="146"/>
                  <a:pt x="200" y="145"/>
                </a:cubicBezTo>
                <a:cubicBezTo>
                  <a:pt x="198" y="141"/>
                  <a:pt x="195" y="137"/>
                  <a:pt x="192" y="133"/>
                </a:cubicBezTo>
                <a:cubicBezTo>
                  <a:pt x="194" y="132"/>
                  <a:pt x="196" y="130"/>
                  <a:pt x="199" y="129"/>
                </a:cubicBezTo>
                <a:cubicBezTo>
                  <a:pt x="203" y="135"/>
                  <a:pt x="207" y="142"/>
                  <a:pt x="212" y="149"/>
                </a:cubicBezTo>
                <a:cubicBezTo>
                  <a:pt x="195" y="156"/>
                  <a:pt x="182" y="169"/>
                  <a:pt x="168" y="180"/>
                </a:cubicBezTo>
                <a:cubicBezTo>
                  <a:pt x="162" y="185"/>
                  <a:pt x="155" y="189"/>
                  <a:pt x="148" y="193"/>
                </a:cubicBezTo>
                <a:cubicBezTo>
                  <a:pt x="132" y="204"/>
                  <a:pt x="116" y="214"/>
                  <a:pt x="99" y="224"/>
                </a:cubicBezTo>
                <a:moveTo>
                  <a:pt x="19" y="113"/>
                </a:moveTo>
                <a:cubicBezTo>
                  <a:pt x="12" y="103"/>
                  <a:pt x="11" y="102"/>
                  <a:pt x="3" y="91"/>
                </a:cubicBezTo>
                <a:cubicBezTo>
                  <a:pt x="4" y="91"/>
                  <a:pt x="5" y="90"/>
                  <a:pt x="6" y="89"/>
                </a:cubicBezTo>
                <a:cubicBezTo>
                  <a:pt x="7" y="89"/>
                  <a:pt x="8" y="88"/>
                  <a:pt x="8" y="88"/>
                </a:cubicBezTo>
                <a:cubicBezTo>
                  <a:pt x="13" y="93"/>
                  <a:pt x="15" y="95"/>
                  <a:pt x="22" y="104"/>
                </a:cubicBezTo>
                <a:cubicBezTo>
                  <a:pt x="22" y="105"/>
                  <a:pt x="23" y="105"/>
                  <a:pt x="23" y="105"/>
                </a:cubicBezTo>
                <a:cubicBezTo>
                  <a:pt x="23" y="105"/>
                  <a:pt x="24" y="105"/>
                  <a:pt x="24" y="105"/>
                </a:cubicBezTo>
                <a:cubicBezTo>
                  <a:pt x="24" y="105"/>
                  <a:pt x="25" y="104"/>
                  <a:pt x="25" y="103"/>
                </a:cubicBezTo>
                <a:cubicBezTo>
                  <a:pt x="25" y="103"/>
                  <a:pt x="25" y="103"/>
                  <a:pt x="25" y="103"/>
                </a:cubicBezTo>
                <a:cubicBezTo>
                  <a:pt x="25" y="103"/>
                  <a:pt x="25" y="102"/>
                  <a:pt x="25" y="102"/>
                </a:cubicBezTo>
                <a:cubicBezTo>
                  <a:pt x="26" y="101"/>
                  <a:pt x="27" y="101"/>
                  <a:pt x="28" y="101"/>
                </a:cubicBezTo>
                <a:cubicBezTo>
                  <a:pt x="28" y="101"/>
                  <a:pt x="28" y="101"/>
                  <a:pt x="28" y="101"/>
                </a:cubicBezTo>
                <a:cubicBezTo>
                  <a:pt x="28" y="101"/>
                  <a:pt x="29" y="101"/>
                  <a:pt x="29" y="102"/>
                </a:cubicBezTo>
                <a:cubicBezTo>
                  <a:pt x="30" y="102"/>
                  <a:pt x="30" y="103"/>
                  <a:pt x="30" y="104"/>
                </a:cubicBezTo>
                <a:cubicBezTo>
                  <a:pt x="30" y="105"/>
                  <a:pt x="29" y="107"/>
                  <a:pt x="27" y="108"/>
                </a:cubicBezTo>
                <a:cubicBezTo>
                  <a:pt x="27" y="108"/>
                  <a:pt x="27" y="108"/>
                  <a:pt x="26" y="109"/>
                </a:cubicBezTo>
                <a:cubicBezTo>
                  <a:pt x="26" y="109"/>
                  <a:pt x="26" y="110"/>
                  <a:pt x="27" y="110"/>
                </a:cubicBezTo>
                <a:cubicBezTo>
                  <a:pt x="29" y="114"/>
                  <a:pt x="35" y="122"/>
                  <a:pt x="37" y="126"/>
                </a:cubicBezTo>
                <a:cubicBezTo>
                  <a:pt x="38" y="126"/>
                  <a:pt x="38" y="126"/>
                  <a:pt x="39" y="126"/>
                </a:cubicBezTo>
                <a:cubicBezTo>
                  <a:pt x="39" y="126"/>
                  <a:pt x="39" y="126"/>
                  <a:pt x="39" y="126"/>
                </a:cubicBezTo>
                <a:cubicBezTo>
                  <a:pt x="39" y="126"/>
                  <a:pt x="40" y="126"/>
                  <a:pt x="40" y="125"/>
                </a:cubicBezTo>
                <a:cubicBezTo>
                  <a:pt x="40" y="124"/>
                  <a:pt x="42" y="123"/>
                  <a:pt x="44" y="123"/>
                </a:cubicBezTo>
                <a:cubicBezTo>
                  <a:pt x="44" y="123"/>
                  <a:pt x="44" y="123"/>
                  <a:pt x="44" y="123"/>
                </a:cubicBezTo>
                <a:cubicBezTo>
                  <a:pt x="45" y="123"/>
                  <a:pt x="47" y="123"/>
                  <a:pt x="47" y="124"/>
                </a:cubicBezTo>
                <a:cubicBezTo>
                  <a:pt x="48" y="125"/>
                  <a:pt x="48" y="126"/>
                  <a:pt x="48" y="127"/>
                </a:cubicBezTo>
                <a:cubicBezTo>
                  <a:pt x="48" y="128"/>
                  <a:pt x="48" y="129"/>
                  <a:pt x="47" y="130"/>
                </a:cubicBezTo>
                <a:cubicBezTo>
                  <a:pt x="46" y="131"/>
                  <a:pt x="45" y="131"/>
                  <a:pt x="45" y="131"/>
                </a:cubicBezTo>
                <a:cubicBezTo>
                  <a:pt x="44" y="131"/>
                  <a:pt x="44" y="132"/>
                  <a:pt x="43" y="132"/>
                </a:cubicBezTo>
                <a:cubicBezTo>
                  <a:pt x="43" y="133"/>
                  <a:pt x="43" y="133"/>
                  <a:pt x="44" y="134"/>
                </a:cubicBezTo>
                <a:cubicBezTo>
                  <a:pt x="47" y="137"/>
                  <a:pt x="52" y="144"/>
                  <a:pt x="54" y="149"/>
                </a:cubicBezTo>
                <a:cubicBezTo>
                  <a:pt x="54" y="149"/>
                  <a:pt x="55" y="149"/>
                  <a:pt x="55" y="149"/>
                </a:cubicBezTo>
                <a:cubicBezTo>
                  <a:pt x="55" y="149"/>
                  <a:pt x="55" y="149"/>
                  <a:pt x="55" y="149"/>
                </a:cubicBezTo>
                <a:cubicBezTo>
                  <a:pt x="56" y="149"/>
                  <a:pt x="56" y="149"/>
                  <a:pt x="56" y="148"/>
                </a:cubicBezTo>
                <a:cubicBezTo>
                  <a:pt x="57" y="148"/>
                  <a:pt x="57" y="147"/>
                  <a:pt x="57" y="147"/>
                </a:cubicBezTo>
                <a:cubicBezTo>
                  <a:pt x="58" y="147"/>
                  <a:pt x="59" y="146"/>
                  <a:pt x="60" y="146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61" y="146"/>
                  <a:pt x="62" y="147"/>
                  <a:pt x="63" y="148"/>
                </a:cubicBezTo>
                <a:cubicBezTo>
                  <a:pt x="63" y="148"/>
                  <a:pt x="63" y="149"/>
                  <a:pt x="63" y="150"/>
                </a:cubicBezTo>
                <a:cubicBezTo>
                  <a:pt x="63" y="152"/>
                  <a:pt x="62" y="154"/>
                  <a:pt x="61" y="155"/>
                </a:cubicBezTo>
                <a:cubicBezTo>
                  <a:pt x="60" y="156"/>
                  <a:pt x="60" y="156"/>
                  <a:pt x="60" y="157"/>
                </a:cubicBezTo>
                <a:cubicBezTo>
                  <a:pt x="64" y="162"/>
                  <a:pt x="65" y="165"/>
                  <a:pt x="69" y="170"/>
                </a:cubicBezTo>
                <a:cubicBezTo>
                  <a:pt x="69" y="171"/>
                  <a:pt x="70" y="171"/>
                  <a:pt x="70" y="171"/>
                </a:cubicBezTo>
                <a:cubicBezTo>
                  <a:pt x="70" y="171"/>
                  <a:pt x="70" y="171"/>
                  <a:pt x="70" y="171"/>
                </a:cubicBezTo>
                <a:cubicBezTo>
                  <a:pt x="70" y="171"/>
                  <a:pt x="71" y="171"/>
                  <a:pt x="71" y="171"/>
                </a:cubicBezTo>
                <a:cubicBezTo>
                  <a:pt x="72" y="169"/>
                  <a:pt x="74" y="169"/>
                  <a:pt x="75" y="169"/>
                </a:cubicBezTo>
                <a:cubicBezTo>
                  <a:pt x="75" y="169"/>
                  <a:pt x="75" y="169"/>
                  <a:pt x="75" y="169"/>
                </a:cubicBezTo>
                <a:cubicBezTo>
                  <a:pt x="77" y="169"/>
                  <a:pt x="79" y="170"/>
                  <a:pt x="80" y="171"/>
                </a:cubicBezTo>
                <a:cubicBezTo>
                  <a:pt x="80" y="172"/>
                  <a:pt x="80" y="173"/>
                  <a:pt x="80" y="174"/>
                </a:cubicBezTo>
                <a:cubicBezTo>
                  <a:pt x="80" y="176"/>
                  <a:pt x="79" y="179"/>
                  <a:pt x="76" y="179"/>
                </a:cubicBezTo>
                <a:cubicBezTo>
                  <a:pt x="76" y="179"/>
                  <a:pt x="75" y="180"/>
                  <a:pt x="75" y="180"/>
                </a:cubicBezTo>
                <a:cubicBezTo>
                  <a:pt x="75" y="180"/>
                  <a:pt x="75" y="181"/>
                  <a:pt x="75" y="181"/>
                </a:cubicBezTo>
                <a:cubicBezTo>
                  <a:pt x="80" y="188"/>
                  <a:pt x="83" y="191"/>
                  <a:pt x="85" y="193"/>
                </a:cubicBezTo>
                <a:cubicBezTo>
                  <a:pt x="86" y="196"/>
                  <a:pt x="88" y="200"/>
                  <a:pt x="91" y="207"/>
                </a:cubicBezTo>
                <a:cubicBezTo>
                  <a:pt x="91" y="207"/>
                  <a:pt x="92" y="208"/>
                  <a:pt x="92" y="208"/>
                </a:cubicBezTo>
                <a:cubicBezTo>
                  <a:pt x="92" y="208"/>
                  <a:pt x="92" y="208"/>
                  <a:pt x="92" y="208"/>
                </a:cubicBezTo>
                <a:cubicBezTo>
                  <a:pt x="93" y="208"/>
                  <a:pt x="93" y="208"/>
                  <a:pt x="93" y="208"/>
                </a:cubicBezTo>
                <a:cubicBezTo>
                  <a:pt x="110" y="196"/>
                  <a:pt x="126" y="185"/>
                  <a:pt x="142" y="174"/>
                </a:cubicBezTo>
                <a:cubicBezTo>
                  <a:pt x="149" y="169"/>
                  <a:pt x="155" y="165"/>
                  <a:pt x="161" y="160"/>
                </a:cubicBezTo>
                <a:cubicBezTo>
                  <a:pt x="171" y="152"/>
                  <a:pt x="180" y="142"/>
                  <a:pt x="190" y="135"/>
                </a:cubicBezTo>
                <a:cubicBezTo>
                  <a:pt x="192" y="138"/>
                  <a:pt x="195" y="142"/>
                  <a:pt x="197" y="145"/>
                </a:cubicBezTo>
                <a:cubicBezTo>
                  <a:pt x="180" y="152"/>
                  <a:pt x="167" y="166"/>
                  <a:pt x="153" y="177"/>
                </a:cubicBezTo>
                <a:cubicBezTo>
                  <a:pt x="147" y="181"/>
                  <a:pt x="140" y="185"/>
                  <a:pt x="133" y="190"/>
                </a:cubicBezTo>
                <a:cubicBezTo>
                  <a:pt x="117" y="200"/>
                  <a:pt x="101" y="210"/>
                  <a:pt x="84" y="220"/>
                </a:cubicBezTo>
                <a:cubicBezTo>
                  <a:pt x="82" y="214"/>
                  <a:pt x="80" y="210"/>
                  <a:pt x="79" y="207"/>
                </a:cubicBezTo>
                <a:cubicBezTo>
                  <a:pt x="77" y="204"/>
                  <a:pt x="75" y="202"/>
                  <a:pt x="71" y="196"/>
                </a:cubicBezTo>
                <a:cubicBezTo>
                  <a:pt x="74" y="195"/>
                  <a:pt x="76" y="192"/>
                  <a:pt x="76" y="188"/>
                </a:cubicBezTo>
                <a:cubicBezTo>
                  <a:pt x="76" y="187"/>
                  <a:pt x="75" y="186"/>
                  <a:pt x="75" y="185"/>
                </a:cubicBezTo>
                <a:cubicBezTo>
                  <a:pt x="73" y="182"/>
                  <a:pt x="71" y="181"/>
                  <a:pt x="68" y="181"/>
                </a:cubicBezTo>
                <a:cubicBezTo>
                  <a:pt x="68" y="181"/>
                  <a:pt x="68" y="181"/>
                  <a:pt x="68" y="181"/>
                </a:cubicBezTo>
                <a:cubicBezTo>
                  <a:pt x="66" y="181"/>
                  <a:pt x="65" y="181"/>
                  <a:pt x="63" y="182"/>
                </a:cubicBezTo>
                <a:cubicBezTo>
                  <a:pt x="61" y="178"/>
                  <a:pt x="59" y="175"/>
                  <a:pt x="57" y="171"/>
                </a:cubicBezTo>
                <a:cubicBezTo>
                  <a:pt x="59" y="169"/>
                  <a:pt x="60" y="167"/>
                  <a:pt x="60" y="164"/>
                </a:cubicBezTo>
                <a:cubicBezTo>
                  <a:pt x="60" y="163"/>
                  <a:pt x="59" y="161"/>
                  <a:pt x="59" y="160"/>
                </a:cubicBezTo>
                <a:cubicBezTo>
                  <a:pt x="57" y="158"/>
                  <a:pt x="55" y="158"/>
                  <a:pt x="53" y="158"/>
                </a:cubicBezTo>
                <a:cubicBezTo>
                  <a:pt x="52" y="158"/>
                  <a:pt x="51" y="158"/>
                  <a:pt x="50" y="159"/>
                </a:cubicBezTo>
                <a:cubicBezTo>
                  <a:pt x="49" y="159"/>
                  <a:pt x="49" y="159"/>
                  <a:pt x="49" y="159"/>
                </a:cubicBezTo>
                <a:cubicBezTo>
                  <a:pt x="47" y="155"/>
                  <a:pt x="44" y="150"/>
                  <a:pt x="42" y="147"/>
                </a:cubicBezTo>
                <a:cubicBezTo>
                  <a:pt x="43" y="146"/>
                  <a:pt x="43" y="146"/>
                  <a:pt x="44" y="145"/>
                </a:cubicBezTo>
                <a:cubicBezTo>
                  <a:pt x="45" y="143"/>
                  <a:pt x="46" y="142"/>
                  <a:pt x="46" y="140"/>
                </a:cubicBezTo>
                <a:cubicBezTo>
                  <a:pt x="46" y="139"/>
                  <a:pt x="45" y="137"/>
                  <a:pt x="45" y="136"/>
                </a:cubicBezTo>
                <a:cubicBezTo>
                  <a:pt x="43" y="134"/>
                  <a:pt x="41" y="134"/>
                  <a:pt x="39" y="134"/>
                </a:cubicBezTo>
                <a:cubicBezTo>
                  <a:pt x="39" y="134"/>
                  <a:pt x="39" y="134"/>
                  <a:pt x="39" y="134"/>
                </a:cubicBezTo>
                <a:cubicBezTo>
                  <a:pt x="37" y="134"/>
                  <a:pt x="35" y="134"/>
                  <a:pt x="34" y="136"/>
                </a:cubicBezTo>
                <a:cubicBezTo>
                  <a:pt x="31" y="132"/>
                  <a:pt x="28" y="126"/>
                  <a:pt x="26" y="122"/>
                </a:cubicBezTo>
                <a:cubicBezTo>
                  <a:pt x="27" y="121"/>
                  <a:pt x="28" y="120"/>
                  <a:pt x="29" y="118"/>
                </a:cubicBezTo>
                <a:cubicBezTo>
                  <a:pt x="29" y="118"/>
                  <a:pt x="29" y="117"/>
                  <a:pt x="29" y="117"/>
                </a:cubicBezTo>
                <a:cubicBezTo>
                  <a:pt x="29" y="115"/>
                  <a:pt x="28" y="113"/>
                  <a:pt x="27" y="112"/>
                </a:cubicBezTo>
                <a:cubicBezTo>
                  <a:pt x="26" y="112"/>
                  <a:pt x="25" y="111"/>
                  <a:pt x="25" y="111"/>
                </a:cubicBezTo>
                <a:cubicBezTo>
                  <a:pt x="24" y="111"/>
                  <a:pt x="24" y="111"/>
                  <a:pt x="24" y="111"/>
                </a:cubicBezTo>
                <a:cubicBezTo>
                  <a:pt x="24" y="111"/>
                  <a:pt x="24" y="111"/>
                  <a:pt x="24" y="111"/>
                </a:cubicBezTo>
                <a:cubicBezTo>
                  <a:pt x="22" y="111"/>
                  <a:pt x="21" y="111"/>
                  <a:pt x="20" y="112"/>
                </a:cubicBezTo>
                <a:cubicBezTo>
                  <a:pt x="19" y="113"/>
                  <a:pt x="19" y="113"/>
                  <a:pt x="19" y="113"/>
                </a:cubicBezTo>
                <a:moveTo>
                  <a:pt x="23" y="101"/>
                </a:moveTo>
                <a:cubicBezTo>
                  <a:pt x="17" y="93"/>
                  <a:pt x="15" y="91"/>
                  <a:pt x="10" y="85"/>
                </a:cubicBezTo>
                <a:cubicBezTo>
                  <a:pt x="10" y="85"/>
                  <a:pt x="10" y="85"/>
                  <a:pt x="10" y="85"/>
                </a:cubicBezTo>
                <a:cubicBezTo>
                  <a:pt x="9" y="84"/>
                  <a:pt x="9" y="84"/>
                  <a:pt x="9" y="84"/>
                </a:cubicBezTo>
                <a:cubicBezTo>
                  <a:pt x="8" y="83"/>
                  <a:pt x="7" y="82"/>
                  <a:pt x="6" y="80"/>
                </a:cubicBezTo>
                <a:cubicBezTo>
                  <a:pt x="36" y="52"/>
                  <a:pt x="69" y="27"/>
                  <a:pt x="103" y="3"/>
                </a:cubicBezTo>
                <a:cubicBezTo>
                  <a:pt x="106" y="9"/>
                  <a:pt x="109" y="12"/>
                  <a:pt x="111" y="15"/>
                </a:cubicBezTo>
                <a:cubicBezTo>
                  <a:pt x="114" y="17"/>
                  <a:pt x="117" y="20"/>
                  <a:pt x="122" y="26"/>
                </a:cubicBezTo>
                <a:cubicBezTo>
                  <a:pt x="153" y="62"/>
                  <a:pt x="174" y="86"/>
                  <a:pt x="202" y="124"/>
                </a:cubicBezTo>
                <a:cubicBezTo>
                  <a:pt x="186" y="132"/>
                  <a:pt x="173" y="146"/>
                  <a:pt x="160" y="158"/>
                </a:cubicBezTo>
                <a:cubicBezTo>
                  <a:pt x="154" y="163"/>
                  <a:pt x="147" y="167"/>
                  <a:pt x="141" y="171"/>
                </a:cubicBezTo>
                <a:cubicBezTo>
                  <a:pt x="125" y="182"/>
                  <a:pt x="109" y="193"/>
                  <a:pt x="93" y="204"/>
                </a:cubicBezTo>
                <a:cubicBezTo>
                  <a:pt x="90" y="198"/>
                  <a:pt x="89" y="195"/>
                  <a:pt x="87" y="192"/>
                </a:cubicBezTo>
                <a:cubicBezTo>
                  <a:pt x="85" y="189"/>
                  <a:pt x="83" y="187"/>
                  <a:pt x="79" y="181"/>
                </a:cubicBezTo>
                <a:cubicBezTo>
                  <a:pt x="81" y="180"/>
                  <a:pt x="83" y="177"/>
                  <a:pt x="83" y="174"/>
                </a:cubicBezTo>
                <a:cubicBezTo>
                  <a:pt x="83" y="172"/>
                  <a:pt x="83" y="171"/>
                  <a:pt x="82" y="170"/>
                </a:cubicBezTo>
                <a:cubicBezTo>
                  <a:pt x="81" y="167"/>
                  <a:pt x="78" y="166"/>
                  <a:pt x="75" y="166"/>
                </a:cubicBezTo>
                <a:cubicBezTo>
                  <a:pt x="73" y="166"/>
                  <a:pt x="72" y="167"/>
                  <a:pt x="70" y="168"/>
                </a:cubicBezTo>
                <a:cubicBezTo>
                  <a:pt x="68" y="164"/>
                  <a:pt x="66" y="161"/>
                  <a:pt x="63" y="156"/>
                </a:cubicBezTo>
                <a:cubicBezTo>
                  <a:pt x="65" y="155"/>
                  <a:pt x="66" y="152"/>
                  <a:pt x="66" y="150"/>
                </a:cubicBezTo>
                <a:cubicBezTo>
                  <a:pt x="66" y="149"/>
                  <a:pt x="66" y="147"/>
                  <a:pt x="65" y="146"/>
                </a:cubicBezTo>
                <a:cubicBezTo>
                  <a:pt x="63" y="144"/>
                  <a:pt x="61" y="144"/>
                  <a:pt x="60" y="144"/>
                </a:cubicBezTo>
                <a:cubicBezTo>
                  <a:pt x="58" y="144"/>
                  <a:pt x="57" y="144"/>
                  <a:pt x="56" y="145"/>
                </a:cubicBezTo>
                <a:cubicBezTo>
                  <a:pt x="55" y="145"/>
                  <a:pt x="55" y="145"/>
                  <a:pt x="55" y="145"/>
                </a:cubicBezTo>
                <a:cubicBezTo>
                  <a:pt x="53" y="141"/>
                  <a:pt x="50" y="137"/>
                  <a:pt x="47" y="133"/>
                </a:cubicBezTo>
                <a:cubicBezTo>
                  <a:pt x="48" y="133"/>
                  <a:pt x="49" y="132"/>
                  <a:pt x="49" y="131"/>
                </a:cubicBezTo>
                <a:cubicBezTo>
                  <a:pt x="50" y="130"/>
                  <a:pt x="51" y="128"/>
                  <a:pt x="51" y="127"/>
                </a:cubicBezTo>
                <a:cubicBezTo>
                  <a:pt x="51" y="125"/>
                  <a:pt x="50" y="124"/>
                  <a:pt x="49" y="123"/>
                </a:cubicBezTo>
                <a:cubicBezTo>
                  <a:pt x="48" y="121"/>
                  <a:pt x="46" y="120"/>
                  <a:pt x="44" y="120"/>
                </a:cubicBezTo>
                <a:cubicBezTo>
                  <a:pt x="44" y="120"/>
                  <a:pt x="44" y="120"/>
                  <a:pt x="44" y="120"/>
                </a:cubicBezTo>
                <a:cubicBezTo>
                  <a:pt x="42" y="120"/>
                  <a:pt x="40" y="121"/>
                  <a:pt x="39" y="123"/>
                </a:cubicBezTo>
                <a:cubicBezTo>
                  <a:pt x="36" y="119"/>
                  <a:pt x="32" y="113"/>
                  <a:pt x="30" y="110"/>
                </a:cubicBezTo>
                <a:cubicBezTo>
                  <a:pt x="32" y="108"/>
                  <a:pt x="33" y="106"/>
                  <a:pt x="33" y="104"/>
                </a:cubicBezTo>
                <a:cubicBezTo>
                  <a:pt x="33" y="102"/>
                  <a:pt x="32" y="101"/>
                  <a:pt x="31" y="100"/>
                </a:cubicBezTo>
                <a:cubicBezTo>
                  <a:pt x="30" y="99"/>
                  <a:pt x="29" y="98"/>
                  <a:pt x="28" y="98"/>
                </a:cubicBezTo>
                <a:cubicBezTo>
                  <a:pt x="28" y="98"/>
                  <a:pt x="28" y="98"/>
                  <a:pt x="28" y="98"/>
                </a:cubicBezTo>
                <a:cubicBezTo>
                  <a:pt x="26" y="98"/>
                  <a:pt x="25" y="99"/>
                  <a:pt x="24" y="100"/>
                </a:cubicBezTo>
                <a:cubicBezTo>
                  <a:pt x="23" y="100"/>
                  <a:pt x="23" y="100"/>
                  <a:pt x="23" y="101"/>
                </a:cubicBezTo>
                <a:moveTo>
                  <a:pt x="103" y="0"/>
                </a:moveTo>
                <a:cubicBezTo>
                  <a:pt x="102" y="0"/>
                  <a:pt x="102" y="0"/>
                  <a:pt x="102" y="0"/>
                </a:cubicBezTo>
                <a:cubicBezTo>
                  <a:pt x="67" y="24"/>
                  <a:pt x="34" y="50"/>
                  <a:pt x="3" y="79"/>
                </a:cubicBezTo>
                <a:cubicBezTo>
                  <a:pt x="3" y="79"/>
                  <a:pt x="2" y="80"/>
                  <a:pt x="3" y="81"/>
                </a:cubicBezTo>
                <a:cubicBezTo>
                  <a:pt x="4" y="83"/>
                  <a:pt x="6" y="84"/>
                  <a:pt x="7" y="85"/>
                </a:cubicBezTo>
                <a:cubicBezTo>
                  <a:pt x="6" y="86"/>
                  <a:pt x="5" y="87"/>
                  <a:pt x="4" y="87"/>
                </a:cubicBezTo>
                <a:cubicBezTo>
                  <a:pt x="3" y="88"/>
                  <a:pt x="1" y="90"/>
                  <a:pt x="0" y="90"/>
                </a:cubicBezTo>
                <a:cubicBezTo>
                  <a:pt x="0" y="91"/>
                  <a:pt x="0" y="91"/>
                  <a:pt x="0" y="92"/>
                </a:cubicBezTo>
                <a:cubicBezTo>
                  <a:pt x="9" y="105"/>
                  <a:pt x="9" y="104"/>
                  <a:pt x="18" y="117"/>
                </a:cubicBezTo>
                <a:cubicBezTo>
                  <a:pt x="18" y="117"/>
                  <a:pt x="19" y="117"/>
                  <a:pt x="19" y="117"/>
                </a:cubicBezTo>
                <a:cubicBezTo>
                  <a:pt x="19" y="117"/>
                  <a:pt x="20" y="117"/>
                  <a:pt x="20" y="117"/>
                </a:cubicBezTo>
                <a:cubicBezTo>
                  <a:pt x="20" y="117"/>
                  <a:pt x="21" y="116"/>
                  <a:pt x="21" y="116"/>
                </a:cubicBezTo>
                <a:cubicBezTo>
                  <a:pt x="21" y="116"/>
                  <a:pt x="21" y="116"/>
                  <a:pt x="21" y="116"/>
                </a:cubicBezTo>
                <a:cubicBezTo>
                  <a:pt x="21" y="115"/>
                  <a:pt x="21" y="115"/>
                  <a:pt x="22" y="114"/>
                </a:cubicBezTo>
                <a:cubicBezTo>
                  <a:pt x="22" y="114"/>
                  <a:pt x="23" y="114"/>
                  <a:pt x="24" y="114"/>
                </a:cubicBezTo>
                <a:cubicBezTo>
                  <a:pt x="24" y="114"/>
                  <a:pt x="25" y="114"/>
                  <a:pt x="25" y="115"/>
                </a:cubicBezTo>
                <a:cubicBezTo>
                  <a:pt x="26" y="115"/>
                  <a:pt x="26" y="116"/>
                  <a:pt x="26" y="117"/>
                </a:cubicBezTo>
                <a:cubicBezTo>
                  <a:pt x="26" y="117"/>
                  <a:pt x="26" y="117"/>
                  <a:pt x="26" y="117"/>
                </a:cubicBezTo>
                <a:cubicBezTo>
                  <a:pt x="26" y="119"/>
                  <a:pt x="25" y="120"/>
                  <a:pt x="23" y="120"/>
                </a:cubicBezTo>
                <a:cubicBezTo>
                  <a:pt x="23" y="120"/>
                  <a:pt x="22" y="121"/>
                  <a:pt x="22" y="121"/>
                </a:cubicBezTo>
                <a:cubicBezTo>
                  <a:pt x="22" y="122"/>
                  <a:pt x="22" y="122"/>
                  <a:pt x="22" y="122"/>
                </a:cubicBezTo>
                <a:cubicBezTo>
                  <a:pt x="25" y="126"/>
                  <a:pt x="30" y="135"/>
                  <a:pt x="33" y="139"/>
                </a:cubicBezTo>
                <a:cubicBezTo>
                  <a:pt x="33" y="139"/>
                  <a:pt x="33" y="139"/>
                  <a:pt x="34" y="139"/>
                </a:cubicBezTo>
                <a:cubicBezTo>
                  <a:pt x="34" y="139"/>
                  <a:pt x="34" y="139"/>
                  <a:pt x="34" y="139"/>
                </a:cubicBezTo>
                <a:cubicBezTo>
                  <a:pt x="34" y="139"/>
                  <a:pt x="35" y="139"/>
                  <a:pt x="35" y="139"/>
                </a:cubicBezTo>
                <a:cubicBezTo>
                  <a:pt x="36" y="137"/>
                  <a:pt x="37" y="136"/>
                  <a:pt x="39" y="136"/>
                </a:cubicBezTo>
                <a:cubicBezTo>
                  <a:pt x="39" y="136"/>
                  <a:pt x="39" y="136"/>
                  <a:pt x="39" y="136"/>
                </a:cubicBezTo>
                <a:cubicBezTo>
                  <a:pt x="40" y="136"/>
                  <a:pt x="42" y="137"/>
                  <a:pt x="42" y="138"/>
                </a:cubicBezTo>
                <a:cubicBezTo>
                  <a:pt x="43" y="138"/>
                  <a:pt x="43" y="139"/>
                  <a:pt x="43" y="140"/>
                </a:cubicBezTo>
                <a:cubicBezTo>
                  <a:pt x="43" y="141"/>
                  <a:pt x="43" y="142"/>
                  <a:pt x="42" y="143"/>
                </a:cubicBezTo>
                <a:cubicBezTo>
                  <a:pt x="41" y="144"/>
                  <a:pt x="40" y="145"/>
                  <a:pt x="39" y="145"/>
                </a:cubicBezTo>
                <a:cubicBezTo>
                  <a:pt x="39" y="145"/>
                  <a:pt x="38" y="145"/>
                  <a:pt x="38" y="145"/>
                </a:cubicBezTo>
                <a:cubicBezTo>
                  <a:pt x="38" y="146"/>
                  <a:pt x="38" y="146"/>
                  <a:pt x="38" y="147"/>
                </a:cubicBezTo>
                <a:cubicBezTo>
                  <a:pt x="41" y="151"/>
                  <a:pt x="46" y="158"/>
                  <a:pt x="48" y="163"/>
                </a:cubicBezTo>
                <a:cubicBezTo>
                  <a:pt x="48" y="163"/>
                  <a:pt x="49" y="163"/>
                  <a:pt x="49" y="163"/>
                </a:cubicBezTo>
                <a:cubicBezTo>
                  <a:pt x="49" y="163"/>
                  <a:pt x="49" y="163"/>
                  <a:pt x="49" y="163"/>
                </a:cubicBezTo>
                <a:cubicBezTo>
                  <a:pt x="50" y="163"/>
                  <a:pt x="50" y="163"/>
                  <a:pt x="50" y="162"/>
                </a:cubicBezTo>
                <a:cubicBezTo>
                  <a:pt x="51" y="162"/>
                  <a:pt x="51" y="161"/>
                  <a:pt x="51" y="161"/>
                </a:cubicBezTo>
                <a:cubicBezTo>
                  <a:pt x="52" y="161"/>
                  <a:pt x="53" y="160"/>
                  <a:pt x="53" y="160"/>
                </a:cubicBezTo>
                <a:cubicBezTo>
                  <a:pt x="53" y="160"/>
                  <a:pt x="53" y="160"/>
                  <a:pt x="53" y="160"/>
                </a:cubicBezTo>
                <a:cubicBezTo>
                  <a:pt x="53" y="160"/>
                  <a:pt x="53" y="160"/>
                  <a:pt x="53" y="160"/>
                </a:cubicBezTo>
                <a:cubicBezTo>
                  <a:pt x="55" y="160"/>
                  <a:pt x="56" y="161"/>
                  <a:pt x="56" y="162"/>
                </a:cubicBezTo>
                <a:cubicBezTo>
                  <a:pt x="57" y="162"/>
                  <a:pt x="57" y="163"/>
                  <a:pt x="57" y="164"/>
                </a:cubicBezTo>
                <a:cubicBezTo>
                  <a:pt x="57" y="166"/>
                  <a:pt x="56" y="168"/>
                  <a:pt x="54" y="169"/>
                </a:cubicBezTo>
                <a:cubicBezTo>
                  <a:pt x="54" y="170"/>
                  <a:pt x="53" y="170"/>
                  <a:pt x="54" y="171"/>
                </a:cubicBezTo>
                <a:cubicBezTo>
                  <a:pt x="57" y="177"/>
                  <a:pt x="59" y="180"/>
                  <a:pt x="62" y="185"/>
                </a:cubicBezTo>
                <a:cubicBezTo>
                  <a:pt x="62" y="185"/>
                  <a:pt x="62" y="186"/>
                  <a:pt x="63" y="186"/>
                </a:cubicBezTo>
                <a:cubicBezTo>
                  <a:pt x="63" y="186"/>
                  <a:pt x="63" y="186"/>
                  <a:pt x="63" y="186"/>
                </a:cubicBezTo>
                <a:cubicBezTo>
                  <a:pt x="63" y="186"/>
                  <a:pt x="64" y="185"/>
                  <a:pt x="64" y="185"/>
                </a:cubicBezTo>
                <a:cubicBezTo>
                  <a:pt x="65" y="184"/>
                  <a:pt x="66" y="184"/>
                  <a:pt x="68" y="184"/>
                </a:cubicBezTo>
                <a:cubicBezTo>
                  <a:pt x="68" y="184"/>
                  <a:pt x="68" y="184"/>
                  <a:pt x="68" y="184"/>
                </a:cubicBezTo>
                <a:cubicBezTo>
                  <a:pt x="70" y="184"/>
                  <a:pt x="72" y="185"/>
                  <a:pt x="73" y="186"/>
                </a:cubicBezTo>
                <a:cubicBezTo>
                  <a:pt x="73" y="187"/>
                  <a:pt x="73" y="188"/>
                  <a:pt x="73" y="188"/>
                </a:cubicBezTo>
                <a:cubicBezTo>
                  <a:pt x="73" y="191"/>
                  <a:pt x="71" y="194"/>
                  <a:pt x="69" y="194"/>
                </a:cubicBezTo>
                <a:cubicBezTo>
                  <a:pt x="68" y="194"/>
                  <a:pt x="68" y="194"/>
                  <a:pt x="68" y="195"/>
                </a:cubicBezTo>
                <a:cubicBezTo>
                  <a:pt x="67" y="195"/>
                  <a:pt x="67" y="196"/>
                  <a:pt x="68" y="196"/>
                </a:cubicBezTo>
                <a:cubicBezTo>
                  <a:pt x="72" y="203"/>
                  <a:pt x="75" y="206"/>
                  <a:pt x="76" y="209"/>
                </a:cubicBezTo>
                <a:cubicBezTo>
                  <a:pt x="78" y="212"/>
                  <a:pt x="79" y="215"/>
                  <a:pt x="82" y="223"/>
                </a:cubicBezTo>
                <a:cubicBezTo>
                  <a:pt x="82" y="223"/>
                  <a:pt x="83" y="223"/>
                  <a:pt x="83" y="223"/>
                </a:cubicBezTo>
                <a:cubicBezTo>
                  <a:pt x="83" y="223"/>
                  <a:pt x="83" y="223"/>
                  <a:pt x="83" y="223"/>
                </a:cubicBezTo>
                <a:cubicBezTo>
                  <a:pt x="84" y="223"/>
                  <a:pt x="84" y="223"/>
                  <a:pt x="84" y="223"/>
                </a:cubicBezTo>
                <a:cubicBezTo>
                  <a:pt x="87" y="221"/>
                  <a:pt x="90" y="219"/>
                  <a:pt x="94" y="217"/>
                </a:cubicBezTo>
                <a:cubicBezTo>
                  <a:pt x="95" y="220"/>
                  <a:pt x="96" y="222"/>
                  <a:pt x="98" y="227"/>
                </a:cubicBezTo>
                <a:cubicBezTo>
                  <a:pt x="98" y="227"/>
                  <a:pt x="98" y="227"/>
                  <a:pt x="98" y="228"/>
                </a:cubicBezTo>
                <a:cubicBezTo>
                  <a:pt x="99" y="228"/>
                  <a:pt x="99" y="228"/>
                  <a:pt x="99" y="228"/>
                </a:cubicBezTo>
                <a:cubicBezTo>
                  <a:pt x="99" y="228"/>
                  <a:pt x="99" y="228"/>
                  <a:pt x="100" y="227"/>
                </a:cubicBezTo>
                <a:cubicBezTo>
                  <a:pt x="116" y="217"/>
                  <a:pt x="133" y="206"/>
                  <a:pt x="150" y="195"/>
                </a:cubicBezTo>
                <a:cubicBezTo>
                  <a:pt x="157" y="191"/>
                  <a:pt x="163" y="187"/>
                  <a:pt x="170" y="182"/>
                </a:cubicBezTo>
                <a:cubicBezTo>
                  <a:pt x="184" y="171"/>
                  <a:pt x="197" y="157"/>
                  <a:pt x="214" y="150"/>
                </a:cubicBezTo>
                <a:cubicBezTo>
                  <a:pt x="215" y="150"/>
                  <a:pt x="215" y="150"/>
                  <a:pt x="215" y="150"/>
                </a:cubicBezTo>
                <a:cubicBezTo>
                  <a:pt x="215" y="149"/>
                  <a:pt x="215" y="149"/>
                  <a:pt x="215" y="148"/>
                </a:cubicBezTo>
                <a:cubicBezTo>
                  <a:pt x="210" y="141"/>
                  <a:pt x="205" y="134"/>
                  <a:pt x="201" y="128"/>
                </a:cubicBezTo>
                <a:cubicBezTo>
                  <a:pt x="202" y="127"/>
                  <a:pt x="203" y="127"/>
                  <a:pt x="205" y="126"/>
                </a:cubicBezTo>
                <a:cubicBezTo>
                  <a:pt x="205" y="126"/>
                  <a:pt x="205" y="126"/>
                  <a:pt x="206" y="125"/>
                </a:cubicBezTo>
                <a:cubicBezTo>
                  <a:pt x="206" y="125"/>
                  <a:pt x="206" y="124"/>
                  <a:pt x="205" y="124"/>
                </a:cubicBezTo>
                <a:cubicBezTo>
                  <a:pt x="177" y="85"/>
                  <a:pt x="156" y="60"/>
                  <a:pt x="124" y="24"/>
                </a:cubicBezTo>
                <a:cubicBezTo>
                  <a:pt x="119" y="18"/>
                  <a:pt x="116" y="16"/>
                  <a:pt x="113" y="13"/>
                </a:cubicBezTo>
                <a:cubicBezTo>
                  <a:pt x="111" y="10"/>
                  <a:pt x="108" y="7"/>
                  <a:pt x="104" y="1"/>
                </a:cubicBezTo>
                <a:cubicBezTo>
                  <a:pt x="103" y="0"/>
                  <a:pt x="103" y="0"/>
                  <a:pt x="10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1" name="CustomShape 77"/>
          <p:cNvSpPr/>
          <p:nvPr/>
        </p:nvSpPr>
        <p:spPr>
          <a:xfrm>
            <a:off x="2916720" y="2394720"/>
            <a:ext cx="73080" cy="51120"/>
          </a:xfrm>
          <a:custGeom>
            <a:avLst/>
            <a:gdLst/>
            <a:ahLst/>
            <a:rect l="l" t="t" r="r" b="b"/>
            <a:pathLst>
              <a:path w="72" h="51">
                <a:moveTo>
                  <a:pt x="71" y="0"/>
                </a:moveTo>
                <a:cubicBezTo>
                  <a:pt x="71" y="0"/>
                  <a:pt x="70" y="0"/>
                  <a:pt x="70" y="0"/>
                </a:cubicBezTo>
                <a:cubicBezTo>
                  <a:pt x="52" y="9"/>
                  <a:pt x="36" y="21"/>
                  <a:pt x="20" y="34"/>
                </a:cubicBezTo>
                <a:cubicBezTo>
                  <a:pt x="13" y="39"/>
                  <a:pt x="7" y="44"/>
                  <a:pt x="1" y="49"/>
                </a:cubicBezTo>
                <a:cubicBezTo>
                  <a:pt x="0" y="49"/>
                  <a:pt x="0" y="50"/>
                  <a:pt x="1" y="50"/>
                </a:cubicBezTo>
                <a:cubicBezTo>
                  <a:pt x="1" y="51"/>
                  <a:pt x="1" y="51"/>
                  <a:pt x="2" y="51"/>
                </a:cubicBezTo>
                <a:cubicBezTo>
                  <a:pt x="2" y="51"/>
                  <a:pt x="2" y="51"/>
                  <a:pt x="3" y="51"/>
                </a:cubicBezTo>
                <a:cubicBezTo>
                  <a:pt x="9" y="46"/>
                  <a:pt x="15" y="41"/>
                  <a:pt x="21" y="36"/>
                </a:cubicBezTo>
                <a:cubicBezTo>
                  <a:pt x="37" y="24"/>
                  <a:pt x="53" y="11"/>
                  <a:pt x="71" y="3"/>
                </a:cubicBezTo>
                <a:cubicBezTo>
                  <a:pt x="72" y="2"/>
                  <a:pt x="72" y="1"/>
                  <a:pt x="72" y="1"/>
                </a:cubicBezTo>
                <a:cubicBezTo>
                  <a:pt x="72" y="0"/>
                  <a:pt x="71" y="0"/>
                  <a:pt x="71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2" name="CustomShape 78"/>
          <p:cNvSpPr/>
          <p:nvPr/>
        </p:nvSpPr>
        <p:spPr>
          <a:xfrm>
            <a:off x="2930040" y="2414160"/>
            <a:ext cx="66600" cy="46080"/>
          </a:xfrm>
          <a:custGeom>
            <a:avLst/>
            <a:gdLst/>
            <a:ahLst/>
            <a:rect l="l" t="t" r="r" b="b"/>
            <a:pathLst>
              <a:path w="66" h="46">
                <a:moveTo>
                  <a:pt x="65" y="0"/>
                </a:moveTo>
                <a:cubicBezTo>
                  <a:pt x="64" y="0"/>
                  <a:pt x="64" y="0"/>
                  <a:pt x="64" y="0"/>
                </a:cubicBezTo>
                <a:cubicBezTo>
                  <a:pt x="43" y="14"/>
                  <a:pt x="21" y="28"/>
                  <a:pt x="1" y="43"/>
                </a:cubicBezTo>
                <a:cubicBezTo>
                  <a:pt x="0" y="44"/>
                  <a:pt x="0" y="44"/>
                  <a:pt x="0" y="45"/>
                </a:cubicBezTo>
                <a:cubicBezTo>
                  <a:pt x="1" y="45"/>
                  <a:pt x="1" y="46"/>
                  <a:pt x="1" y="46"/>
                </a:cubicBezTo>
                <a:cubicBezTo>
                  <a:pt x="2" y="46"/>
                  <a:pt x="2" y="46"/>
                  <a:pt x="2" y="45"/>
                </a:cubicBezTo>
                <a:cubicBezTo>
                  <a:pt x="23" y="31"/>
                  <a:pt x="44" y="16"/>
                  <a:pt x="65" y="2"/>
                </a:cubicBezTo>
                <a:cubicBezTo>
                  <a:pt x="66" y="2"/>
                  <a:pt x="66" y="1"/>
                  <a:pt x="66" y="0"/>
                </a:cubicBezTo>
                <a:cubicBezTo>
                  <a:pt x="65" y="0"/>
                  <a:pt x="65" y="0"/>
                  <a:pt x="65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3" name="CustomShape 79"/>
          <p:cNvSpPr/>
          <p:nvPr/>
        </p:nvSpPr>
        <p:spPr>
          <a:xfrm>
            <a:off x="2941200" y="2424240"/>
            <a:ext cx="68760" cy="53640"/>
          </a:xfrm>
          <a:custGeom>
            <a:avLst/>
            <a:gdLst/>
            <a:ahLst/>
            <a:rect l="l" t="t" r="r" b="b"/>
            <a:pathLst>
              <a:path w="68" h="53">
                <a:moveTo>
                  <a:pt x="67" y="0"/>
                </a:moveTo>
                <a:cubicBezTo>
                  <a:pt x="67" y="0"/>
                  <a:pt x="66" y="0"/>
                  <a:pt x="66" y="0"/>
                </a:cubicBezTo>
                <a:cubicBezTo>
                  <a:pt x="59" y="6"/>
                  <a:pt x="52" y="12"/>
                  <a:pt x="46" y="18"/>
                </a:cubicBezTo>
                <a:cubicBezTo>
                  <a:pt x="31" y="30"/>
                  <a:pt x="17" y="42"/>
                  <a:pt x="1" y="50"/>
                </a:cubicBezTo>
                <a:cubicBezTo>
                  <a:pt x="0" y="51"/>
                  <a:pt x="0" y="51"/>
                  <a:pt x="0" y="52"/>
                </a:cubicBezTo>
                <a:cubicBezTo>
                  <a:pt x="0" y="53"/>
                  <a:pt x="1" y="53"/>
                  <a:pt x="1" y="53"/>
                </a:cubicBezTo>
                <a:cubicBezTo>
                  <a:pt x="2" y="53"/>
                  <a:pt x="2" y="53"/>
                  <a:pt x="2" y="53"/>
                </a:cubicBezTo>
                <a:cubicBezTo>
                  <a:pt x="19" y="44"/>
                  <a:pt x="33" y="32"/>
                  <a:pt x="47" y="20"/>
                </a:cubicBezTo>
                <a:cubicBezTo>
                  <a:pt x="54" y="14"/>
                  <a:pt x="61" y="8"/>
                  <a:pt x="68" y="2"/>
                </a:cubicBezTo>
                <a:cubicBezTo>
                  <a:pt x="68" y="2"/>
                  <a:pt x="68" y="1"/>
                  <a:pt x="68" y="0"/>
                </a:cubicBezTo>
                <a:cubicBezTo>
                  <a:pt x="68" y="0"/>
                  <a:pt x="67" y="0"/>
                  <a:pt x="67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4" name="CustomShape 80"/>
          <p:cNvSpPr/>
          <p:nvPr/>
        </p:nvSpPr>
        <p:spPr>
          <a:xfrm>
            <a:off x="2956320" y="2442600"/>
            <a:ext cx="65880" cy="54720"/>
          </a:xfrm>
          <a:custGeom>
            <a:avLst/>
            <a:gdLst/>
            <a:ahLst/>
            <a:rect l="l" t="t" r="r" b="b"/>
            <a:pathLst>
              <a:path w="65" h="54">
                <a:moveTo>
                  <a:pt x="63" y="0"/>
                </a:moveTo>
                <a:cubicBezTo>
                  <a:pt x="63" y="0"/>
                  <a:pt x="63" y="0"/>
                  <a:pt x="62" y="0"/>
                </a:cubicBezTo>
                <a:cubicBezTo>
                  <a:pt x="42" y="17"/>
                  <a:pt x="21" y="34"/>
                  <a:pt x="1" y="52"/>
                </a:cubicBezTo>
                <a:cubicBezTo>
                  <a:pt x="0" y="52"/>
                  <a:pt x="0" y="53"/>
                  <a:pt x="1" y="54"/>
                </a:cubicBezTo>
                <a:cubicBezTo>
                  <a:pt x="1" y="54"/>
                  <a:pt x="1" y="54"/>
                  <a:pt x="2" y="54"/>
                </a:cubicBezTo>
                <a:cubicBezTo>
                  <a:pt x="2" y="54"/>
                  <a:pt x="2" y="54"/>
                  <a:pt x="3" y="54"/>
                </a:cubicBezTo>
                <a:cubicBezTo>
                  <a:pt x="23" y="37"/>
                  <a:pt x="44" y="19"/>
                  <a:pt x="64" y="2"/>
                </a:cubicBezTo>
                <a:cubicBezTo>
                  <a:pt x="65" y="2"/>
                  <a:pt x="65" y="1"/>
                  <a:pt x="64" y="0"/>
                </a:cubicBezTo>
                <a:cubicBezTo>
                  <a:pt x="64" y="0"/>
                  <a:pt x="64" y="0"/>
                  <a:pt x="6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5" name="CustomShape 81"/>
          <p:cNvSpPr/>
          <p:nvPr/>
        </p:nvSpPr>
        <p:spPr>
          <a:xfrm>
            <a:off x="2967480" y="2457720"/>
            <a:ext cx="68040" cy="55800"/>
          </a:xfrm>
          <a:custGeom>
            <a:avLst/>
            <a:gdLst/>
            <a:ahLst/>
            <a:rect l="l" t="t" r="r" b="b"/>
            <a:pathLst>
              <a:path w="67" h="55">
                <a:moveTo>
                  <a:pt x="66" y="0"/>
                </a:moveTo>
                <a:cubicBezTo>
                  <a:pt x="66" y="0"/>
                  <a:pt x="65" y="0"/>
                  <a:pt x="65" y="0"/>
                </a:cubicBezTo>
                <a:cubicBezTo>
                  <a:pt x="44" y="17"/>
                  <a:pt x="22" y="35"/>
                  <a:pt x="1" y="52"/>
                </a:cubicBezTo>
                <a:cubicBezTo>
                  <a:pt x="0" y="53"/>
                  <a:pt x="0" y="53"/>
                  <a:pt x="1" y="54"/>
                </a:cubicBezTo>
                <a:cubicBezTo>
                  <a:pt x="1" y="54"/>
                  <a:pt x="1" y="55"/>
                  <a:pt x="2" y="55"/>
                </a:cubicBezTo>
                <a:cubicBezTo>
                  <a:pt x="2" y="55"/>
                  <a:pt x="2" y="54"/>
                  <a:pt x="3" y="54"/>
                </a:cubicBezTo>
                <a:cubicBezTo>
                  <a:pt x="24" y="37"/>
                  <a:pt x="45" y="19"/>
                  <a:pt x="67" y="2"/>
                </a:cubicBezTo>
                <a:cubicBezTo>
                  <a:pt x="67" y="2"/>
                  <a:pt x="67" y="1"/>
                  <a:pt x="67" y="0"/>
                </a:cubicBezTo>
                <a:cubicBezTo>
                  <a:pt x="67" y="0"/>
                  <a:pt x="66" y="0"/>
                  <a:pt x="66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6" name="CustomShape 82"/>
          <p:cNvSpPr/>
          <p:nvPr/>
        </p:nvSpPr>
        <p:spPr>
          <a:xfrm>
            <a:off x="2979000" y="2473920"/>
            <a:ext cx="67320" cy="52560"/>
          </a:xfrm>
          <a:custGeom>
            <a:avLst/>
            <a:gdLst/>
            <a:ahLst/>
            <a:rect l="l" t="t" r="r" b="b"/>
            <a:pathLst>
              <a:path w="67" h="52">
                <a:moveTo>
                  <a:pt x="65" y="0"/>
                </a:moveTo>
                <a:cubicBezTo>
                  <a:pt x="65" y="0"/>
                  <a:pt x="64" y="0"/>
                  <a:pt x="64" y="0"/>
                </a:cubicBezTo>
                <a:cubicBezTo>
                  <a:pt x="43" y="17"/>
                  <a:pt x="22" y="33"/>
                  <a:pt x="1" y="50"/>
                </a:cubicBezTo>
                <a:cubicBezTo>
                  <a:pt x="0" y="50"/>
                  <a:pt x="0" y="51"/>
                  <a:pt x="1" y="52"/>
                </a:cubicBezTo>
                <a:cubicBezTo>
                  <a:pt x="1" y="52"/>
                  <a:pt x="1" y="52"/>
                  <a:pt x="2" y="52"/>
                </a:cubicBezTo>
                <a:cubicBezTo>
                  <a:pt x="2" y="52"/>
                  <a:pt x="2" y="52"/>
                  <a:pt x="3" y="52"/>
                </a:cubicBezTo>
                <a:cubicBezTo>
                  <a:pt x="24" y="35"/>
                  <a:pt x="45" y="19"/>
                  <a:pt x="66" y="2"/>
                </a:cubicBezTo>
                <a:cubicBezTo>
                  <a:pt x="66" y="2"/>
                  <a:pt x="67" y="1"/>
                  <a:pt x="66" y="0"/>
                </a:cubicBezTo>
                <a:cubicBezTo>
                  <a:pt x="66" y="0"/>
                  <a:pt x="65" y="0"/>
                  <a:pt x="65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7" name="CustomShape 83"/>
          <p:cNvSpPr/>
          <p:nvPr/>
        </p:nvSpPr>
        <p:spPr>
          <a:xfrm>
            <a:off x="2022480" y="2627640"/>
            <a:ext cx="80640" cy="79920"/>
          </a:xfrm>
          <a:custGeom>
            <a:avLst/>
            <a:gdLst/>
            <a:ahLst/>
            <a:rect l="l" t="t" r="r" b="b"/>
            <a:pathLst>
              <a:path w="80" h="79">
                <a:moveTo>
                  <a:pt x="6" y="69"/>
                </a:moveTo>
                <a:cubicBezTo>
                  <a:pt x="16" y="52"/>
                  <a:pt x="18" y="30"/>
                  <a:pt x="21" y="14"/>
                </a:cubicBezTo>
                <a:cubicBezTo>
                  <a:pt x="27" y="16"/>
                  <a:pt x="32" y="17"/>
                  <a:pt x="38" y="17"/>
                </a:cubicBezTo>
                <a:cubicBezTo>
                  <a:pt x="37" y="19"/>
                  <a:pt x="36" y="21"/>
                  <a:pt x="35" y="23"/>
                </a:cubicBezTo>
                <a:cubicBezTo>
                  <a:pt x="34" y="24"/>
                  <a:pt x="34" y="24"/>
                  <a:pt x="34" y="25"/>
                </a:cubicBezTo>
                <a:cubicBezTo>
                  <a:pt x="35" y="25"/>
                  <a:pt x="35" y="26"/>
                  <a:pt x="36" y="26"/>
                </a:cubicBezTo>
                <a:cubicBezTo>
                  <a:pt x="40" y="27"/>
                  <a:pt x="44" y="27"/>
                  <a:pt x="48" y="28"/>
                </a:cubicBezTo>
                <a:cubicBezTo>
                  <a:pt x="48" y="28"/>
                  <a:pt x="49" y="28"/>
                  <a:pt x="49" y="28"/>
                </a:cubicBezTo>
                <a:cubicBezTo>
                  <a:pt x="50" y="28"/>
                  <a:pt x="50" y="28"/>
                  <a:pt x="51" y="28"/>
                </a:cubicBezTo>
                <a:cubicBezTo>
                  <a:pt x="51" y="28"/>
                  <a:pt x="51" y="28"/>
                  <a:pt x="51" y="28"/>
                </a:cubicBezTo>
                <a:cubicBezTo>
                  <a:pt x="52" y="27"/>
                  <a:pt x="53" y="26"/>
                  <a:pt x="53" y="25"/>
                </a:cubicBezTo>
                <a:cubicBezTo>
                  <a:pt x="54" y="22"/>
                  <a:pt x="56" y="20"/>
                  <a:pt x="57" y="17"/>
                </a:cubicBezTo>
                <a:cubicBezTo>
                  <a:pt x="63" y="17"/>
                  <a:pt x="70" y="17"/>
                  <a:pt x="76" y="18"/>
                </a:cubicBezTo>
                <a:cubicBezTo>
                  <a:pt x="74" y="26"/>
                  <a:pt x="74" y="35"/>
                  <a:pt x="72" y="45"/>
                </a:cubicBezTo>
                <a:cubicBezTo>
                  <a:pt x="70" y="55"/>
                  <a:pt x="68" y="65"/>
                  <a:pt x="62" y="73"/>
                </a:cubicBezTo>
                <a:cubicBezTo>
                  <a:pt x="62" y="74"/>
                  <a:pt x="62" y="75"/>
                  <a:pt x="62" y="75"/>
                </a:cubicBezTo>
                <a:cubicBezTo>
                  <a:pt x="61" y="76"/>
                  <a:pt x="61" y="76"/>
                  <a:pt x="61" y="76"/>
                </a:cubicBezTo>
                <a:cubicBezTo>
                  <a:pt x="61" y="76"/>
                  <a:pt x="61" y="76"/>
                  <a:pt x="61" y="76"/>
                </a:cubicBezTo>
                <a:cubicBezTo>
                  <a:pt x="61" y="76"/>
                  <a:pt x="61" y="76"/>
                  <a:pt x="61" y="76"/>
                </a:cubicBezTo>
                <a:cubicBezTo>
                  <a:pt x="61" y="76"/>
                  <a:pt x="60" y="76"/>
                  <a:pt x="60" y="76"/>
                </a:cubicBezTo>
                <a:cubicBezTo>
                  <a:pt x="48" y="74"/>
                  <a:pt x="36" y="72"/>
                  <a:pt x="25" y="71"/>
                </a:cubicBezTo>
                <a:cubicBezTo>
                  <a:pt x="19" y="70"/>
                  <a:pt x="13" y="69"/>
                  <a:pt x="7" y="69"/>
                </a:cubicBezTo>
                <a:cubicBezTo>
                  <a:pt x="7" y="69"/>
                  <a:pt x="6" y="69"/>
                  <a:pt x="6" y="69"/>
                </a:cubicBezTo>
                <a:moveTo>
                  <a:pt x="49" y="24"/>
                </a:moveTo>
                <a:cubicBezTo>
                  <a:pt x="48" y="24"/>
                  <a:pt x="48" y="24"/>
                  <a:pt x="48" y="24"/>
                </a:cubicBezTo>
                <a:cubicBezTo>
                  <a:pt x="45" y="24"/>
                  <a:pt x="42" y="23"/>
                  <a:pt x="39" y="23"/>
                </a:cubicBezTo>
                <a:cubicBezTo>
                  <a:pt x="43" y="17"/>
                  <a:pt x="46" y="10"/>
                  <a:pt x="48" y="3"/>
                </a:cubicBezTo>
                <a:cubicBezTo>
                  <a:pt x="51" y="4"/>
                  <a:pt x="55" y="4"/>
                  <a:pt x="58" y="6"/>
                </a:cubicBezTo>
                <a:cubicBezTo>
                  <a:pt x="55" y="11"/>
                  <a:pt x="53" y="17"/>
                  <a:pt x="50" y="23"/>
                </a:cubicBezTo>
                <a:cubicBezTo>
                  <a:pt x="50" y="24"/>
                  <a:pt x="50" y="24"/>
                  <a:pt x="50" y="24"/>
                </a:cubicBezTo>
                <a:cubicBezTo>
                  <a:pt x="49" y="24"/>
                  <a:pt x="49" y="24"/>
                  <a:pt x="49" y="24"/>
                </a:cubicBezTo>
                <a:cubicBezTo>
                  <a:pt x="49" y="24"/>
                  <a:pt x="49" y="24"/>
                  <a:pt x="49" y="24"/>
                </a:cubicBezTo>
                <a:moveTo>
                  <a:pt x="47" y="0"/>
                </a:moveTo>
                <a:cubicBezTo>
                  <a:pt x="46" y="0"/>
                  <a:pt x="45" y="0"/>
                  <a:pt x="45" y="1"/>
                </a:cubicBezTo>
                <a:cubicBezTo>
                  <a:pt x="44" y="5"/>
                  <a:pt x="42" y="9"/>
                  <a:pt x="40" y="13"/>
                </a:cubicBezTo>
                <a:cubicBezTo>
                  <a:pt x="33" y="13"/>
                  <a:pt x="26" y="13"/>
                  <a:pt x="21" y="10"/>
                </a:cubicBezTo>
                <a:cubicBezTo>
                  <a:pt x="20" y="10"/>
                  <a:pt x="20" y="9"/>
                  <a:pt x="20" y="9"/>
                </a:cubicBezTo>
                <a:cubicBezTo>
                  <a:pt x="20" y="9"/>
                  <a:pt x="19" y="9"/>
                  <a:pt x="19" y="10"/>
                </a:cubicBezTo>
                <a:cubicBezTo>
                  <a:pt x="18" y="10"/>
                  <a:pt x="18" y="10"/>
                  <a:pt x="18" y="11"/>
                </a:cubicBezTo>
                <a:cubicBezTo>
                  <a:pt x="15" y="28"/>
                  <a:pt x="13" y="53"/>
                  <a:pt x="1" y="70"/>
                </a:cubicBezTo>
                <a:cubicBezTo>
                  <a:pt x="0" y="70"/>
                  <a:pt x="0" y="71"/>
                  <a:pt x="1" y="72"/>
                </a:cubicBezTo>
                <a:cubicBezTo>
                  <a:pt x="1" y="72"/>
                  <a:pt x="2" y="73"/>
                  <a:pt x="2" y="73"/>
                </a:cubicBezTo>
                <a:cubicBezTo>
                  <a:pt x="2" y="73"/>
                  <a:pt x="2" y="73"/>
                  <a:pt x="2" y="73"/>
                </a:cubicBezTo>
                <a:cubicBezTo>
                  <a:pt x="4" y="73"/>
                  <a:pt x="6" y="72"/>
                  <a:pt x="7" y="72"/>
                </a:cubicBezTo>
                <a:cubicBezTo>
                  <a:pt x="7" y="72"/>
                  <a:pt x="7" y="72"/>
                  <a:pt x="7" y="72"/>
                </a:cubicBezTo>
                <a:cubicBezTo>
                  <a:pt x="13" y="72"/>
                  <a:pt x="18" y="73"/>
                  <a:pt x="24" y="74"/>
                </a:cubicBezTo>
                <a:cubicBezTo>
                  <a:pt x="36" y="76"/>
                  <a:pt x="48" y="78"/>
                  <a:pt x="59" y="79"/>
                </a:cubicBezTo>
                <a:cubicBezTo>
                  <a:pt x="59" y="79"/>
                  <a:pt x="59" y="79"/>
                  <a:pt x="59" y="79"/>
                </a:cubicBezTo>
                <a:cubicBezTo>
                  <a:pt x="60" y="79"/>
                  <a:pt x="60" y="79"/>
                  <a:pt x="61" y="79"/>
                </a:cubicBezTo>
                <a:cubicBezTo>
                  <a:pt x="61" y="79"/>
                  <a:pt x="62" y="79"/>
                  <a:pt x="63" y="79"/>
                </a:cubicBezTo>
                <a:cubicBezTo>
                  <a:pt x="63" y="79"/>
                  <a:pt x="64" y="78"/>
                  <a:pt x="64" y="78"/>
                </a:cubicBezTo>
                <a:cubicBezTo>
                  <a:pt x="65" y="77"/>
                  <a:pt x="65" y="77"/>
                  <a:pt x="65" y="76"/>
                </a:cubicBezTo>
                <a:cubicBezTo>
                  <a:pt x="65" y="76"/>
                  <a:pt x="65" y="75"/>
                  <a:pt x="65" y="75"/>
                </a:cubicBezTo>
                <a:cubicBezTo>
                  <a:pt x="71" y="66"/>
                  <a:pt x="74" y="56"/>
                  <a:pt x="76" y="45"/>
                </a:cubicBezTo>
                <a:cubicBezTo>
                  <a:pt x="77" y="35"/>
                  <a:pt x="78" y="25"/>
                  <a:pt x="80" y="17"/>
                </a:cubicBezTo>
                <a:cubicBezTo>
                  <a:pt x="80" y="17"/>
                  <a:pt x="80" y="16"/>
                  <a:pt x="80" y="16"/>
                </a:cubicBezTo>
                <a:cubicBezTo>
                  <a:pt x="79" y="15"/>
                  <a:pt x="79" y="15"/>
                  <a:pt x="79" y="15"/>
                </a:cubicBezTo>
                <a:cubicBezTo>
                  <a:pt x="71" y="14"/>
                  <a:pt x="65" y="14"/>
                  <a:pt x="58" y="13"/>
                </a:cubicBezTo>
                <a:cubicBezTo>
                  <a:pt x="60" y="11"/>
                  <a:pt x="61" y="8"/>
                  <a:pt x="62" y="5"/>
                </a:cubicBezTo>
                <a:cubicBezTo>
                  <a:pt x="62" y="5"/>
                  <a:pt x="62" y="4"/>
                  <a:pt x="62" y="4"/>
                </a:cubicBezTo>
                <a:cubicBezTo>
                  <a:pt x="62" y="3"/>
                  <a:pt x="61" y="3"/>
                  <a:pt x="61" y="3"/>
                </a:cubicBezTo>
                <a:cubicBezTo>
                  <a:pt x="56" y="1"/>
                  <a:pt x="52" y="0"/>
                  <a:pt x="47" y="0"/>
                </a:cubicBezTo>
                <a:cubicBezTo>
                  <a:pt x="47" y="0"/>
                  <a:pt x="47" y="0"/>
                  <a:pt x="47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8" name="CustomShape 84"/>
          <p:cNvSpPr/>
          <p:nvPr/>
        </p:nvSpPr>
        <p:spPr>
          <a:xfrm>
            <a:off x="2047680" y="2661120"/>
            <a:ext cx="39240" cy="6480"/>
          </a:xfrm>
          <a:custGeom>
            <a:avLst/>
            <a:gdLst/>
            <a:ahLst/>
            <a:rect l="l" t="t" r="r" b="b"/>
            <a:pathLst>
              <a:path w="39" h="7">
                <a:moveTo>
                  <a:pt x="2" y="0"/>
                </a:moveTo>
                <a:cubicBezTo>
                  <a:pt x="1" y="0"/>
                  <a:pt x="1" y="1"/>
                  <a:pt x="1" y="1"/>
                </a:cubicBezTo>
                <a:cubicBezTo>
                  <a:pt x="0" y="2"/>
                  <a:pt x="1" y="3"/>
                  <a:pt x="2" y="4"/>
                </a:cubicBezTo>
                <a:cubicBezTo>
                  <a:pt x="13" y="6"/>
                  <a:pt x="25" y="7"/>
                  <a:pt x="37" y="7"/>
                </a:cubicBezTo>
                <a:cubicBezTo>
                  <a:pt x="37" y="7"/>
                  <a:pt x="37" y="7"/>
                  <a:pt x="37" y="7"/>
                </a:cubicBezTo>
                <a:cubicBezTo>
                  <a:pt x="38" y="7"/>
                  <a:pt x="39" y="7"/>
                  <a:pt x="39" y="6"/>
                </a:cubicBezTo>
                <a:cubicBezTo>
                  <a:pt x="39" y="5"/>
                  <a:pt x="38" y="4"/>
                  <a:pt x="37" y="4"/>
                </a:cubicBezTo>
                <a:cubicBezTo>
                  <a:pt x="26" y="4"/>
                  <a:pt x="14" y="2"/>
                  <a:pt x="3" y="0"/>
                </a:cubicBezTo>
                <a:cubicBezTo>
                  <a:pt x="3" y="0"/>
                  <a:pt x="2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9" name="CustomShape 85"/>
          <p:cNvSpPr/>
          <p:nvPr/>
        </p:nvSpPr>
        <p:spPr>
          <a:xfrm>
            <a:off x="2043360" y="2672280"/>
            <a:ext cx="39600" cy="7920"/>
          </a:xfrm>
          <a:custGeom>
            <a:avLst/>
            <a:gdLst/>
            <a:ahLst/>
            <a:rect l="l" t="t" r="r" b="b"/>
            <a:pathLst>
              <a:path w="39" h="8">
                <a:moveTo>
                  <a:pt x="2" y="0"/>
                </a:moveTo>
                <a:cubicBezTo>
                  <a:pt x="1" y="0"/>
                  <a:pt x="1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3" y="6"/>
                  <a:pt x="25" y="8"/>
                  <a:pt x="37" y="8"/>
                </a:cubicBezTo>
                <a:cubicBezTo>
                  <a:pt x="37" y="8"/>
                  <a:pt x="37" y="8"/>
                  <a:pt x="37" y="8"/>
                </a:cubicBezTo>
                <a:cubicBezTo>
                  <a:pt x="38" y="8"/>
                  <a:pt x="39" y="7"/>
                  <a:pt x="39" y="6"/>
                </a:cubicBezTo>
                <a:cubicBezTo>
                  <a:pt x="39" y="5"/>
                  <a:pt x="38" y="4"/>
                  <a:pt x="37" y="4"/>
                </a:cubicBezTo>
                <a:cubicBezTo>
                  <a:pt x="25" y="4"/>
                  <a:pt x="14" y="3"/>
                  <a:pt x="3" y="0"/>
                </a:cubicBezTo>
                <a:cubicBezTo>
                  <a:pt x="2" y="0"/>
                  <a:pt x="2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0" name="CustomShape 86"/>
          <p:cNvSpPr/>
          <p:nvPr/>
        </p:nvSpPr>
        <p:spPr>
          <a:xfrm>
            <a:off x="2042640" y="2682000"/>
            <a:ext cx="13680" cy="6120"/>
          </a:xfrm>
          <a:custGeom>
            <a:avLst/>
            <a:gdLst/>
            <a:ahLst/>
            <a:rect l="l" t="t" r="r" b="b"/>
            <a:pathLst>
              <a:path w="14" h="6">
                <a:moveTo>
                  <a:pt x="4" y="0"/>
                </a:moveTo>
                <a:cubicBezTo>
                  <a:pt x="3" y="0"/>
                  <a:pt x="2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3"/>
                  <a:pt x="1" y="4"/>
                  <a:pt x="1" y="4"/>
                </a:cubicBezTo>
                <a:cubicBezTo>
                  <a:pt x="2" y="4"/>
                  <a:pt x="2" y="4"/>
                  <a:pt x="2" y="4"/>
                </a:cubicBezTo>
                <a:cubicBezTo>
                  <a:pt x="3" y="4"/>
                  <a:pt x="3" y="3"/>
                  <a:pt x="4" y="3"/>
                </a:cubicBezTo>
                <a:cubicBezTo>
                  <a:pt x="4" y="3"/>
                  <a:pt x="4" y="3"/>
                  <a:pt x="4" y="3"/>
                </a:cubicBezTo>
                <a:cubicBezTo>
                  <a:pt x="7" y="3"/>
                  <a:pt x="9" y="4"/>
                  <a:pt x="11" y="5"/>
                </a:cubicBezTo>
                <a:cubicBezTo>
                  <a:pt x="12" y="6"/>
                  <a:pt x="12" y="6"/>
                  <a:pt x="12" y="6"/>
                </a:cubicBezTo>
                <a:cubicBezTo>
                  <a:pt x="13" y="6"/>
                  <a:pt x="13" y="5"/>
                  <a:pt x="14" y="5"/>
                </a:cubicBezTo>
                <a:cubicBezTo>
                  <a:pt x="14" y="4"/>
                  <a:pt x="14" y="3"/>
                  <a:pt x="13" y="2"/>
                </a:cubicBezTo>
                <a:cubicBezTo>
                  <a:pt x="10" y="1"/>
                  <a:pt x="7" y="0"/>
                  <a:pt x="4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1" name="CustomShape 87"/>
          <p:cNvSpPr/>
          <p:nvPr/>
        </p:nvSpPr>
        <p:spPr>
          <a:xfrm>
            <a:off x="1893960" y="2534760"/>
            <a:ext cx="95400" cy="114840"/>
          </a:xfrm>
          <a:custGeom>
            <a:avLst/>
            <a:gdLst/>
            <a:ahLst/>
            <a:rect l="l" t="t" r="r" b="b"/>
            <a:pathLst>
              <a:path w="94" h="113">
                <a:moveTo>
                  <a:pt x="24" y="107"/>
                </a:moveTo>
                <a:cubicBezTo>
                  <a:pt x="24" y="105"/>
                  <a:pt x="24" y="102"/>
                  <a:pt x="24" y="100"/>
                </a:cubicBezTo>
                <a:cubicBezTo>
                  <a:pt x="45" y="93"/>
                  <a:pt x="67" y="88"/>
                  <a:pt x="90" y="85"/>
                </a:cubicBezTo>
                <a:cubicBezTo>
                  <a:pt x="90" y="88"/>
                  <a:pt x="90" y="91"/>
                  <a:pt x="91" y="94"/>
                </a:cubicBezTo>
                <a:cubicBezTo>
                  <a:pt x="90" y="94"/>
                  <a:pt x="90" y="94"/>
                  <a:pt x="90" y="94"/>
                </a:cubicBezTo>
                <a:cubicBezTo>
                  <a:pt x="89" y="94"/>
                  <a:pt x="89" y="93"/>
                  <a:pt x="88" y="93"/>
                </a:cubicBezTo>
                <a:cubicBezTo>
                  <a:pt x="88" y="93"/>
                  <a:pt x="88" y="93"/>
                  <a:pt x="88" y="93"/>
                </a:cubicBezTo>
                <a:cubicBezTo>
                  <a:pt x="88" y="93"/>
                  <a:pt x="87" y="94"/>
                  <a:pt x="86" y="94"/>
                </a:cubicBezTo>
                <a:cubicBezTo>
                  <a:pt x="86" y="93"/>
                  <a:pt x="86" y="93"/>
                  <a:pt x="86" y="93"/>
                </a:cubicBezTo>
                <a:cubicBezTo>
                  <a:pt x="86" y="93"/>
                  <a:pt x="85" y="93"/>
                  <a:pt x="85" y="93"/>
                </a:cubicBezTo>
                <a:cubicBezTo>
                  <a:pt x="84" y="93"/>
                  <a:pt x="84" y="93"/>
                  <a:pt x="84" y="94"/>
                </a:cubicBezTo>
                <a:cubicBezTo>
                  <a:pt x="83" y="94"/>
                  <a:pt x="83" y="94"/>
                  <a:pt x="83" y="94"/>
                </a:cubicBezTo>
                <a:cubicBezTo>
                  <a:pt x="68" y="97"/>
                  <a:pt x="53" y="100"/>
                  <a:pt x="38" y="103"/>
                </a:cubicBezTo>
                <a:cubicBezTo>
                  <a:pt x="34" y="104"/>
                  <a:pt x="29" y="105"/>
                  <a:pt x="24" y="107"/>
                </a:cubicBezTo>
                <a:moveTo>
                  <a:pt x="88" y="72"/>
                </a:moveTo>
                <a:cubicBezTo>
                  <a:pt x="81" y="54"/>
                  <a:pt x="77" y="35"/>
                  <a:pt x="74" y="15"/>
                </a:cubicBezTo>
                <a:cubicBezTo>
                  <a:pt x="77" y="15"/>
                  <a:pt x="80" y="15"/>
                  <a:pt x="83" y="14"/>
                </a:cubicBezTo>
                <a:cubicBezTo>
                  <a:pt x="82" y="16"/>
                  <a:pt x="82" y="19"/>
                  <a:pt x="82" y="21"/>
                </a:cubicBezTo>
                <a:cubicBezTo>
                  <a:pt x="82" y="26"/>
                  <a:pt x="83" y="32"/>
                  <a:pt x="83" y="37"/>
                </a:cubicBezTo>
                <a:cubicBezTo>
                  <a:pt x="85" y="49"/>
                  <a:pt x="86" y="60"/>
                  <a:pt x="88" y="72"/>
                </a:cubicBezTo>
                <a:moveTo>
                  <a:pt x="28" y="34"/>
                </a:moveTo>
                <a:cubicBezTo>
                  <a:pt x="28" y="26"/>
                  <a:pt x="25" y="18"/>
                  <a:pt x="24" y="13"/>
                </a:cubicBezTo>
                <a:cubicBezTo>
                  <a:pt x="24" y="13"/>
                  <a:pt x="24" y="13"/>
                  <a:pt x="24" y="13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11"/>
                  <a:pt x="24" y="11"/>
                  <a:pt x="25" y="11"/>
                </a:cubicBezTo>
                <a:cubicBezTo>
                  <a:pt x="25" y="11"/>
                  <a:pt x="26" y="10"/>
                  <a:pt x="26" y="10"/>
                </a:cubicBezTo>
                <a:cubicBezTo>
                  <a:pt x="30" y="9"/>
                  <a:pt x="33" y="7"/>
                  <a:pt x="36" y="6"/>
                </a:cubicBezTo>
                <a:cubicBezTo>
                  <a:pt x="36" y="7"/>
                  <a:pt x="37" y="8"/>
                  <a:pt x="37" y="9"/>
                </a:cubicBezTo>
                <a:cubicBezTo>
                  <a:pt x="38" y="13"/>
                  <a:pt x="39" y="17"/>
                  <a:pt x="41" y="20"/>
                </a:cubicBezTo>
                <a:cubicBezTo>
                  <a:pt x="41" y="22"/>
                  <a:pt x="42" y="23"/>
                  <a:pt x="42" y="25"/>
                </a:cubicBezTo>
                <a:cubicBezTo>
                  <a:pt x="43" y="26"/>
                  <a:pt x="43" y="27"/>
                  <a:pt x="43" y="28"/>
                </a:cubicBezTo>
                <a:cubicBezTo>
                  <a:pt x="43" y="28"/>
                  <a:pt x="43" y="28"/>
                  <a:pt x="43" y="28"/>
                </a:cubicBezTo>
                <a:cubicBezTo>
                  <a:pt x="42" y="28"/>
                  <a:pt x="42" y="28"/>
                  <a:pt x="42" y="28"/>
                </a:cubicBezTo>
                <a:cubicBezTo>
                  <a:pt x="42" y="30"/>
                  <a:pt x="39" y="31"/>
                  <a:pt x="36" y="32"/>
                </a:cubicBezTo>
                <a:cubicBezTo>
                  <a:pt x="33" y="33"/>
                  <a:pt x="30" y="34"/>
                  <a:pt x="28" y="34"/>
                </a:cubicBezTo>
                <a:moveTo>
                  <a:pt x="27" y="38"/>
                </a:moveTo>
                <a:cubicBezTo>
                  <a:pt x="30" y="38"/>
                  <a:pt x="35" y="37"/>
                  <a:pt x="38" y="35"/>
                </a:cubicBezTo>
                <a:cubicBezTo>
                  <a:pt x="40" y="34"/>
                  <a:pt x="42" y="33"/>
                  <a:pt x="43" y="32"/>
                </a:cubicBezTo>
                <a:cubicBezTo>
                  <a:pt x="44" y="32"/>
                  <a:pt x="45" y="31"/>
                  <a:pt x="45" y="31"/>
                </a:cubicBezTo>
                <a:cubicBezTo>
                  <a:pt x="46" y="30"/>
                  <a:pt x="46" y="29"/>
                  <a:pt x="46" y="28"/>
                </a:cubicBezTo>
                <a:cubicBezTo>
                  <a:pt x="46" y="28"/>
                  <a:pt x="46" y="28"/>
                  <a:pt x="46" y="28"/>
                </a:cubicBezTo>
                <a:cubicBezTo>
                  <a:pt x="46" y="26"/>
                  <a:pt x="46" y="24"/>
                  <a:pt x="45" y="22"/>
                </a:cubicBezTo>
                <a:cubicBezTo>
                  <a:pt x="45" y="21"/>
                  <a:pt x="44" y="19"/>
                  <a:pt x="44" y="17"/>
                </a:cubicBezTo>
                <a:cubicBezTo>
                  <a:pt x="52" y="14"/>
                  <a:pt x="60" y="10"/>
                  <a:pt x="67" y="6"/>
                </a:cubicBezTo>
                <a:cubicBezTo>
                  <a:pt x="68" y="6"/>
                  <a:pt x="68" y="6"/>
                  <a:pt x="69" y="5"/>
                </a:cubicBezTo>
                <a:cubicBezTo>
                  <a:pt x="72" y="31"/>
                  <a:pt x="78" y="57"/>
                  <a:pt x="88" y="81"/>
                </a:cubicBezTo>
                <a:cubicBezTo>
                  <a:pt x="66" y="84"/>
                  <a:pt x="44" y="89"/>
                  <a:pt x="24" y="96"/>
                </a:cubicBezTo>
                <a:cubicBezTo>
                  <a:pt x="23" y="96"/>
                  <a:pt x="23" y="96"/>
                  <a:pt x="23" y="96"/>
                </a:cubicBezTo>
                <a:cubicBezTo>
                  <a:pt x="22" y="96"/>
                  <a:pt x="21" y="96"/>
                  <a:pt x="21" y="97"/>
                </a:cubicBezTo>
                <a:cubicBezTo>
                  <a:pt x="17" y="99"/>
                  <a:pt x="13" y="100"/>
                  <a:pt x="9" y="102"/>
                </a:cubicBezTo>
                <a:cubicBezTo>
                  <a:pt x="9" y="96"/>
                  <a:pt x="9" y="91"/>
                  <a:pt x="9" y="86"/>
                </a:cubicBezTo>
                <a:cubicBezTo>
                  <a:pt x="9" y="67"/>
                  <a:pt x="7" y="49"/>
                  <a:pt x="4" y="30"/>
                </a:cubicBezTo>
                <a:cubicBezTo>
                  <a:pt x="5" y="30"/>
                  <a:pt x="5" y="30"/>
                  <a:pt x="5" y="30"/>
                </a:cubicBezTo>
                <a:cubicBezTo>
                  <a:pt x="11" y="29"/>
                  <a:pt x="17" y="27"/>
                  <a:pt x="23" y="25"/>
                </a:cubicBezTo>
                <a:cubicBezTo>
                  <a:pt x="24" y="29"/>
                  <a:pt x="25" y="32"/>
                  <a:pt x="25" y="36"/>
                </a:cubicBezTo>
                <a:cubicBezTo>
                  <a:pt x="25" y="37"/>
                  <a:pt x="26" y="38"/>
                  <a:pt x="26" y="38"/>
                </a:cubicBezTo>
                <a:cubicBezTo>
                  <a:pt x="27" y="38"/>
                  <a:pt x="27" y="38"/>
                  <a:pt x="27" y="38"/>
                </a:cubicBezTo>
                <a:moveTo>
                  <a:pt x="71" y="0"/>
                </a:moveTo>
                <a:cubicBezTo>
                  <a:pt x="70" y="0"/>
                  <a:pt x="70" y="1"/>
                  <a:pt x="69" y="1"/>
                </a:cubicBezTo>
                <a:cubicBezTo>
                  <a:pt x="69" y="2"/>
                  <a:pt x="69" y="2"/>
                  <a:pt x="69" y="2"/>
                </a:cubicBezTo>
                <a:cubicBezTo>
                  <a:pt x="68" y="2"/>
                  <a:pt x="68" y="2"/>
                  <a:pt x="68" y="2"/>
                </a:cubicBezTo>
                <a:cubicBezTo>
                  <a:pt x="67" y="2"/>
                  <a:pt x="67" y="2"/>
                  <a:pt x="66" y="3"/>
                </a:cubicBezTo>
                <a:cubicBezTo>
                  <a:pt x="58" y="7"/>
                  <a:pt x="50" y="11"/>
                  <a:pt x="42" y="14"/>
                </a:cubicBezTo>
                <a:cubicBezTo>
                  <a:pt x="42" y="13"/>
                  <a:pt x="42" y="12"/>
                  <a:pt x="42" y="12"/>
                </a:cubicBezTo>
                <a:cubicBezTo>
                  <a:pt x="41" y="10"/>
                  <a:pt x="40" y="8"/>
                  <a:pt x="40" y="7"/>
                </a:cubicBezTo>
                <a:cubicBezTo>
                  <a:pt x="40" y="5"/>
                  <a:pt x="39" y="4"/>
                  <a:pt x="39" y="4"/>
                </a:cubicBezTo>
                <a:cubicBezTo>
                  <a:pt x="39" y="3"/>
                  <a:pt x="39" y="3"/>
                  <a:pt x="38" y="2"/>
                </a:cubicBezTo>
                <a:cubicBezTo>
                  <a:pt x="38" y="2"/>
                  <a:pt x="38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3" y="4"/>
                  <a:pt x="29" y="5"/>
                  <a:pt x="25" y="7"/>
                </a:cubicBezTo>
                <a:cubicBezTo>
                  <a:pt x="24" y="7"/>
                  <a:pt x="24" y="7"/>
                  <a:pt x="23" y="8"/>
                </a:cubicBezTo>
                <a:cubicBezTo>
                  <a:pt x="22" y="8"/>
                  <a:pt x="21" y="9"/>
                  <a:pt x="21" y="10"/>
                </a:cubicBezTo>
                <a:cubicBezTo>
                  <a:pt x="20" y="11"/>
                  <a:pt x="20" y="12"/>
                  <a:pt x="20" y="13"/>
                </a:cubicBezTo>
                <a:cubicBezTo>
                  <a:pt x="20" y="13"/>
                  <a:pt x="20" y="14"/>
                  <a:pt x="20" y="14"/>
                </a:cubicBezTo>
                <a:cubicBezTo>
                  <a:pt x="21" y="16"/>
                  <a:pt x="22" y="19"/>
                  <a:pt x="22" y="21"/>
                </a:cubicBezTo>
                <a:cubicBezTo>
                  <a:pt x="16" y="23"/>
                  <a:pt x="10" y="25"/>
                  <a:pt x="4" y="27"/>
                </a:cubicBezTo>
                <a:cubicBezTo>
                  <a:pt x="3" y="27"/>
                  <a:pt x="3" y="27"/>
                  <a:pt x="3" y="27"/>
                </a:cubicBezTo>
                <a:cubicBezTo>
                  <a:pt x="3" y="27"/>
                  <a:pt x="3" y="26"/>
                  <a:pt x="2" y="26"/>
                </a:cubicBezTo>
                <a:cubicBezTo>
                  <a:pt x="2" y="26"/>
                  <a:pt x="2" y="27"/>
                  <a:pt x="2" y="27"/>
                </a:cubicBezTo>
                <a:cubicBezTo>
                  <a:pt x="1" y="27"/>
                  <a:pt x="0" y="28"/>
                  <a:pt x="0" y="29"/>
                </a:cubicBezTo>
                <a:cubicBezTo>
                  <a:pt x="4" y="47"/>
                  <a:pt x="6" y="66"/>
                  <a:pt x="6" y="86"/>
                </a:cubicBezTo>
                <a:cubicBezTo>
                  <a:pt x="6" y="92"/>
                  <a:pt x="5" y="98"/>
                  <a:pt x="5" y="104"/>
                </a:cubicBezTo>
                <a:cubicBezTo>
                  <a:pt x="5" y="105"/>
                  <a:pt x="5" y="105"/>
                  <a:pt x="6" y="106"/>
                </a:cubicBezTo>
                <a:cubicBezTo>
                  <a:pt x="6" y="106"/>
                  <a:pt x="6" y="106"/>
                  <a:pt x="7" y="106"/>
                </a:cubicBezTo>
                <a:cubicBezTo>
                  <a:pt x="7" y="106"/>
                  <a:pt x="7" y="106"/>
                  <a:pt x="7" y="106"/>
                </a:cubicBezTo>
                <a:cubicBezTo>
                  <a:pt x="12" y="104"/>
                  <a:pt x="16" y="103"/>
                  <a:pt x="21" y="101"/>
                </a:cubicBezTo>
                <a:cubicBezTo>
                  <a:pt x="21" y="104"/>
                  <a:pt x="21" y="108"/>
                  <a:pt x="21" y="111"/>
                </a:cubicBezTo>
                <a:cubicBezTo>
                  <a:pt x="21" y="112"/>
                  <a:pt x="21" y="112"/>
                  <a:pt x="22" y="112"/>
                </a:cubicBezTo>
                <a:cubicBezTo>
                  <a:pt x="22" y="113"/>
                  <a:pt x="22" y="113"/>
                  <a:pt x="23" y="113"/>
                </a:cubicBezTo>
                <a:cubicBezTo>
                  <a:pt x="23" y="113"/>
                  <a:pt x="23" y="112"/>
                  <a:pt x="24" y="112"/>
                </a:cubicBezTo>
                <a:cubicBezTo>
                  <a:pt x="28" y="109"/>
                  <a:pt x="33" y="107"/>
                  <a:pt x="39" y="106"/>
                </a:cubicBezTo>
                <a:cubicBezTo>
                  <a:pt x="55" y="103"/>
                  <a:pt x="70" y="100"/>
                  <a:pt x="86" y="97"/>
                </a:cubicBezTo>
                <a:cubicBezTo>
                  <a:pt x="87" y="98"/>
                  <a:pt x="87" y="98"/>
                  <a:pt x="88" y="98"/>
                </a:cubicBezTo>
                <a:cubicBezTo>
                  <a:pt x="88" y="98"/>
                  <a:pt x="88" y="98"/>
                  <a:pt x="88" y="98"/>
                </a:cubicBezTo>
                <a:cubicBezTo>
                  <a:pt x="90" y="98"/>
                  <a:pt x="92" y="97"/>
                  <a:pt x="93" y="97"/>
                </a:cubicBezTo>
                <a:cubicBezTo>
                  <a:pt x="94" y="96"/>
                  <a:pt x="94" y="96"/>
                  <a:pt x="94" y="95"/>
                </a:cubicBezTo>
                <a:cubicBezTo>
                  <a:pt x="92" y="75"/>
                  <a:pt x="89" y="56"/>
                  <a:pt x="87" y="36"/>
                </a:cubicBezTo>
                <a:cubicBezTo>
                  <a:pt x="86" y="31"/>
                  <a:pt x="86" y="26"/>
                  <a:pt x="86" y="21"/>
                </a:cubicBezTo>
                <a:cubicBezTo>
                  <a:pt x="86" y="18"/>
                  <a:pt x="86" y="15"/>
                  <a:pt x="87" y="12"/>
                </a:cubicBezTo>
                <a:cubicBezTo>
                  <a:pt x="87" y="11"/>
                  <a:pt x="86" y="10"/>
                  <a:pt x="86" y="10"/>
                </a:cubicBezTo>
                <a:cubicBezTo>
                  <a:pt x="86" y="9"/>
                  <a:pt x="85" y="9"/>
                  <a:pt x="85" y="9"/>
                </a:cubicBezTo>
                <a:cubicBezTo>
                  <a:pt x="85" y="9"/>
                  <a:pt x="84" y="9"/>
                  <a:pt x="84" y="10"/>
                </a:cubicBezTo>
                <a:cubicBezTo>
                  <a:pt x="81" y="11"/>
                  <a:pt x="77" y="12"/>
                  <a:pt x="73" y="12"/>
                </a:cubicBezTo>
                <a:cubicBezTo>
                  <a:pt x="73" y="12"/>
                  <a:pt x="73" y="12"/>
                  <a:pt x="73" y="12"/>
                </a:cubicBezTo>
                <a:cubicBezTo>
                  <a:pt x="73" y="12"/>
                  <a:pt x="73" y="12"/>
                  <a:pt x="73" y="12"/>
                </a:cubicBezTo>
                <a:cubicBezTo>
                  <a:pt x="73" y="10"/>
                  <a:pt x="73" y="7"/>
                  <a:pt x="73" y="5"/>
                </a:cubicBezTo>
                <a:cubicBezTo>
                  <a:pt x="72" y="4"/>
                  <a:pt x="72" y="4"/>
                  <a:pt x="72" y="4"/>
                </a:cubicBezTo>
                <a:cubicBezTo>
                  <a:pt x="72" y="4"/>
                  <a:pt x="73" y="3"/>
                  <a:pt x="73" y="3"/>
                </a:cubicBezTo>
                <a:cubicBezTo>
                  <a:pt x="73" y="2"/>
                  <a:pt x="73" y="2"/>
                  <a:pt x="72" y="1"/>
                </a:cubicBezTo>
                <a:cubicBezTo>
                  <a:pt x="72" y="1"/>
                  <a:pt x="72" y="1"/>
                  <a:pt x="72" y="1"/>
                </a:cubicBezTo>
                <a:cubicBezTo>
                  <a:pt x="71" y="1"/>
                  <a:pt x="71" y="0"/>
                  <a:pt x="71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2" name="CustomShape 88"/>
          <p:cNvSpPr/>
          <p:nvPr/>
        </p:nvSpPr>
        <p:spPr>
          <a:xfrm>
            <a:off x="1908360" y="2576520"/>
            <a:ext cx="50400" cy="20160"/>
          </a:xfrm>
          <a:custGeom>
            <a:avLst/>
            <a:gdLst/>
            <a:ahLst/>
            <a:rect l="l" t="t" r="r" b="b"/>
            <a:pathLst>
              <a:path w="50" h="20">
                <a:moveTo>
                  <a:pt x="48" y="0"/>
                </a:moveTo>
                <a:cubicBezTo>
                  <a:pt x="47" y="0"/>
                  <a:pt x="47" y="1"/>
                  <a:pt x="47" y="1"/>
                </a:cubicBezTo>
                <a:cubicBezTo>
                  <a:pt x="46" y="1"/>
                  <a:pt x="45" y="1"/>
                  <a:pt x="44" y="2"/>
                </a:cubicBezTo>
                <a:cubicBezTo>
                  <a:pt x="40" y="4"/>
                  <a:pt x="31" y="7"/>
                  <a:pt x="23" y="11"/>
                </a:cubicBezTo>
                <a:cubicBezTo>
                  <a:pt x="19" y="12"/>
                  <a:pt x="14" y="14"/>
                  <a:pt x="11" y="15"/>
                </a:cubicBezTo>
                <a:cubicBezTo>
                  <a:pt x="7" y="16"/>
                  <a:pt x="4" y="17"/>
                  <a:pt x="2" y="17"/>
                </a:cubicBezTo>
                <a:cubicBezTo>
                  <a:pt x="1" y="17"/>
                  <a:pt x="0" y="18"/>
                  <a:pt x="0" y="19"/>
                </a:cubicBezTo>
                <a:cubicBezTo>
                  <a:pt x="0" y="20"/>
                  <a:pt x="1" y="20"/>
                  <a:pt x="2" y="20"/>
                </a:cubicBezTo>
                <a:cubicBezTo>
                  <a:pt x="2" y="20"/>
                  <a:pt x="2" y="20"/>
                  <a:pt x="2" y="20"/>
                </a:cubicBezTo>
                <a:cubicBezTo>
                  <a:pt x="5" y="20"/>
                  <a:pt x="9" y="19"/>
                  <a:pt x="13" y="18"/>
                </a:cubicBezTo>
                <a:cubicBezTo>
                  <a:pt x="20" y="16"/>
                  <a:pt x="28" y="13"/>
                  <a:pt x="35" y="10"/>
                </a:cubicBezTo>
                <a:cubicBezTo>
                  <a:pt x="38" y="8"/>
                  <a:pt x="41" y="7"/>
                  <a:pt x="44" y="6"/>
                </a:cubicBezTo>
                <a:cubicBezTo>
                  <a:pt x="45" y="6"/>
                  <a:pt x="46" y="5"/>
                  <a:pt x="47" y="5"/>
                </a:cubicBezTo>
                <a:cubicBezTo>
                  <a:pt x="47" y="4"/>
                  <a:pt x="48" y="4"/>
                  <a:pt x="48" y="4"/>
                </a:cubicBezTo>
                <a:cubicBezTo>
                  <a:pt x="49" y="3"/>
                  <a:pt x="50" y="2"/>
                  <a:pt x="49" y="1"/>
                </a:cubicBezTo>
                <a:cubicBezTo>
                  <a:pt x="49" y="1"/>
                  <a:pt x="48" y="0"/>
                  <a:pt x="48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3" name="CustomShape 89"/>
          <p:cNvSpPr/>
          <p:nvPr/>
        </p:nvSpPr>
        <p:spPr>
          <a:xfrm>
            <a:off x="1912320" y="2590560"/>
            <a:ext cx="46440" cy="15840"/>
          </a:xfrm>
          <a:custGeom>
            <a:avLst/>
            <a:gdLst/>
            <a:ahLst/>
            <a:rect l="l" t="t" r="r" b="b"/>
            <a:pathLst>
              <a:path w="46" h="16">
                <a:moveTo>
                  <a:pt x="43" y="0"/>
                </a:moveTo>
                <a:cubicBezTo>
                  <a:pt x="42" y="0"/>
                  <a:pt x="42" y="0"/>
                  <a:pt x="40" y="1"/>
                </a:cubicBezTo>
                <a:cubicBezTo>
                  <a:pt x="36" y="2"/>
                  <a:pt x="28" y="4"/>
                  <a:pt x="20" y="7"/>
                </a:cubicBezTo>
                <a:cubicBezTo>
                  <a:pt x="12" y="9"/>
                  <a:pt x="4" y="11"/>
                  <a:pt x="1" y="12"/>
                </a:cubicBezTo>
                <a:cubicBezTo>
                  <a:pt x="0" y="12"/>
                  <a:pt x="0" y="13"/>
                  <a:pt x="0" y="14"/>
                </a:cubicBezTo>
                <a:cubicBezTo>
                  <a:pt x="0" y="15"/>
                  <a:pt x="1" y="16"/>
                  <a:pt x="2" y="16"/>
                </a:cubicBezTo>
                <a:cubicBezTo>
                  <a:pt x="2" y="16"/>
                  <a:pt x="2" y="16"/>
                  <a:pt x="2" y="16"/>
                </a:cubicBezTo>
                <a:cubicBezTo>
                  <a:pt x="6" y="15"/>
                  <a:pt x="15" y="12"/>
                  <a:pt x="24" y="9"/>
                </a:cubicBezTo>
                <a:cubicBezTo>
                  <a:pt x="29" y="8"/>
                  <a:pt x="33" y="6"/>
                  <a:pt x="37" y="5"/>
                </a:cubicBezTo>
                <a:cubicBezTo>
                  <a:pt x="38" y="5"/>
                  <a:pt x="40" y="4"/>
                  <a:pt x="41" y="4"/>
                </a:cubicBezTo>
                <a:cubicBezTo>
                  <a:pt x="42" y="4"/>
                  <a:pt x="43" y="4"/>
                  <a:pt x="43" y="4"/>
                </a:cubicBezTo>
                <a:cubicBezTo>
                  <a:pt x="43" y="4"/>
                  <a:pt x="43" y="4"/>
                  <a:pt x="43" y="4"/>
                </a:cubicBezTo>
                <a:cubicBezTo>
                  <a:pt x="43" y="4"/>
                  <a:pt x="43" y="4"/>
                  <a:pt x="43" y="4"/>
                </a:cubicBezTo>
                <a:cubicBezTo>
                  <a:pt x="43" y="4"/>
                  <a:pt x="44" y="4"/>
                  <a:pt x="44" y="4"/>
                </a:cubicBezTo>
                <a:cubicBezTo>
                  <a:pt x="44" y="4"/>
                  <a:pt x="45" y="3"/>
                  <a:pt x="45" y="3"/>
                </a:cubicBezTo>
                <a:cubicBezTo>
                  <a:pt x="46" y="2"/>
                  <a:pt x="45" y="1"/>
                  <a:pt x="44" y="0"/>
                </a:cubicBezTo>
                <a:cubicBezTo>
                  <a:pt x="44" y="0"/>
                  <a:pt x="44" y="0"/>
                  <a:pt x="4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4" name="CustomShape 90"/>
          <p:cNvSpPr/>
          <p:nvPr/>
        </p:nvSpPr>
        <p:spPr>
          <a:xfrm>
            <a:off x="1913400" y="2611440"/>
            <a:ext cx="12960" cy="5760"/>
          </a:xfrm>
          <a:custGeom>
            <a:avLst/>
            <a:gdLst/>
            <a:ahLst/>
            <a:rect l="l" t="t" r="r" b="b"/>
            <a:pathLst>
              <a:path w="13" h="6">
                <a:moveTo>
                  <a:pt x="10" y="0"/>
                </a:moveTo>
                <a:cubicBezTo>
                  <a:pt x="10" y="0"/>
                  <a:pt x="10" y="0"/>
                  <a:pt x="10" y="0"/>
                </a:cubicBezTo>
                <a:cubicBezTo>
                  <a:pt x="8" y="0"/>
                  <a:pt x="7" y="0"/>
                  <a:pt x="6" y="1"/>
                </a:cubicBezTo>
                <a:cubicBezTo>
                  <a:pt x="5" y="2"/>
                  <a:pt x="4" y="2"/>
                  <a:pt x="3" y="2"/>
                </a:cubicBezTo>
                <a:cubicBezTo>
                  <a:pt x="3" y="2"/>
                  <a:pt x="3" y="2"/>
                  <a:pt x="3" y="2"/>
                </a:cubicBezTo>
                <a:cubicBezTo>
                  <a:pt x="3" y="2"/>
                  <a:pt x="3" y="2"/>
                  <a:pt x="3" y="2"/>
                </a:cubicBezTo>
                <a:cubicBezTo>
                  <a:pt x="2" y="2"/>
                  <a:pt x="2" y="2"/>
                  <a:pt x="2" y="2"/>
                </a:cubicBezTo>
                <a:cubicBezTo>
                  <a:pt x="1" y="2"/>
                  <a:pt x="1" y="2"/>
                  <a:pt x="0" y="3"/>
                </a:cubicBezTo>
                <a:cubicBezTo>
                  <a:pt x="0" y="4"/>
                  <a:pt x="0" y="5"/>
                  <a:pt x="1" y="5"/>
                </a:cubicBezTo>
                <a:cubicBezTo>
                  <a:pt x="2" y="5"/>
                  <a:pt x="2" y="6"/>
                  <a:pt x="3" y="6"/>
                </a:cubicBezTo>
                <a:cubicBezTo>
                  <a:pt x="3" y="6"/>
                  <a:pt x="3" y="6"/>
                  <a:pt x="3" y="6"/>
                </a:cubicBezTo>
                <a:cubicBezTo>
                  <a:pt x="5" y="6"/>
                  <a:pt x="6" y="5"/>
                  <a:pt x="7" y="4"/>
                </a:cubicBezTo>
                <a:cubicBezTo>
                  <a:pt x="9" y="4"/>
                  <a:pt x="10" y="3"/>
                  <a:pt x="10" y="3"/>
                </a:cubicBezTo>
                <a:cubicBezTo>
                  <a:pt x="10" y="3"/>
                  <a:pt x="10" y="3"/>
                  <a:pt x="10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11" y="3"/>
                  <a:pt x="11" y="4"/>
                  <a:pt x="11" y="4"/>
                </a:cubicBezTo>
                <a:cubicBezTo>
                  <a:pt x="12" y="4"/>
                  <a:pt x="13" y="3"/>
                  <a:pt x="13" y="3"/>
                </a:cubicBezTo>
                <a:cubicBezTo>
                  <a:pt x="13" y="2"/>
                  <a:pt x="13" y="1"/>
                  <a:pt x="12" y="0"/>
                </a:cubicBezTo>
                <a:cubicBezTo>
                  <a:pt x="12" y="0"/>
                  <a:pt x="11" y="0"/>
                  <a:pt x="10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5" name="CustomShape 91"/>
          <p:cNvSpPr/>
          <p:nvPr/>
        </p:nvSpPr>
        <p:spPr>
          <a:xfrm>
            <a:off x="2825280" y="3438360"/>
            <a:ext cx="58320" cy="13680"/>
          </a:xfrm>
          <a:custGeom>
            <a:avLst/>
            <a:gdLst/>
            <a:ahLst/>
            <a:rect l="l" t="t" r="r" b="b"/>
            <a:pathLst>
              <a:path w="58" h="14">
                <a:moveTo>
                  <a:pt x="2" y="0"/>
                </a:moveTo>
                <a:cubicBezTo>
                  <a:pt x="1" y="0"/>
                  <a:pt x="0" y="0"/>
                  <a:pt x="0" y="1"/>
                </a:cubicBezTo>
                <a:cubicBezTo>
                  <a:pt x="0" y="2"/>
                  <a:pt x="0" y="3"/>
                  <a:pt x="1" y="4"/>
                </a:cubicBezTo>
                <a:cubicBezTo>
                  <a:pt x="4" y="5"/>
                  <a:pt x="8" y="6"/>
                  <a:pt x="13" y="8"/>
                </a:cubicBezTo>
                <a:cubicBezTo>
                  <a:pt x="21" y="9"/>
                  <a:pt x="31" y="11"/>
                  <a:pt x="39" y="12"/>
                </a:cubicBezTo>
                <a:cubicBezTo>
                  <a:pt x="43" y="13"/>
                  <a:pt x="47" y="13"/>
                  <a:pt x="50" y="14"/>
                </a:cubicBezTo>
                <a:cubicBezTo>
                  <a:pt x="53" y="14"/>
                  <a:pt x="55" y="14"/>
                  <a:pt x="56" y="14"/>
                </a:cubicBezTo>
                <a:cubicBezTo>
                  <a:pt x="56" y="14"/>
                  <a:pt x="56" y="14"/>
                  <a:pt x="56" y="14"/>
                </a:cubicBezTo>
                <a:cubicBezTo>
                  <a:pt x="57" y="14"/>
                  <a:pt x="58" y="13"/>
                  <a:pt x="58" y="12"/>
                </a:cubicBezTo>
                <a:cubicBezTo>
                  <a:pt x="58" y="11"/>
                  <a:pt x="57" y="10"/>
                  <a:pt x="56" y="10"/>
                </a:cubicBezTo>
                <a:cubicBezTo>
                  <a:pt x="56" y="10"/>
                  <a:pt x="56" y="10"/>
                  <a:pt x="56" y="10"/>
                </a:cubicBezTo>
                <a:cubicBezTo>
                  <a:pt x="56" y="10"/>
                  <a:pt x="56" y="10"/>
                  <a:pt x="56" y="10"/>
                </a:cubicBezTo>
                <a:cubicBezTo>
                  <a:pt x="56" y="10"/>
                  <a:pt x="56" y="10"/>
                  <a:pt x="56" y="10"/>
                </a:cubicBezTo>
                <a:cubicBezTo>
                  <a:pt x="55" y="10"/>
                  <a:pt x="51" y="10"/>
                  <a:pt x="47" y="9"/>
                </a:cubicBezTo>
                <a:cubicBezTo>
                  <a:pt x="40" y="8"/>
                  <a:pt x="31" y="7"/>
                  <a:pt x="22" y="5"/>
                </a:cubicBezTo>
                <a:cubicBezTo>
                  <a:pt x="18" y="4"/>
                  <a:pt x="14" y="4"/>
                  <a:pt x="10" y="3"/>
                </a:cubicBezTo>
                <a:cubicBezTo>
                  <a:pt x="7" y="2"/>
                  <a:pt x="4" y="1"/>
                  <a:pt x="3" y="0"/>
                </a:cubicBezTo>
                <a:cubicBezTo>
                  <a:pt x="3" y="0"/>
                  <a:pt x="2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6" name="CustomShape 92"/>
          <p:cNvSpPr/>
          <p:nvPr/>
        </p:nvSpPr>
        <p:spPr>
          <a:xfrm>
            <a:off x="2823120" y="3449520"/>
            <a:ext cx="52560" cy="16920"/>
          </a:xfrm>
          <a:custGeom>
            <a:avLst/>
            <a:gdLst/>
            <a:ahLst/>
            <a:rect l="l" t="t" r="r" b="b"/>
            <a:pathLst>
              <a:path w="52" h="17">
                <a:moveTo>
                  <a:pt x="2" y="0"/>
                </a:moveTo>
                <a:cubicBezTo>
                  <a:pt x="1" y="0"/>
                  <a:pt x="0" y="0"/>
                  <a:pt x="0" y="1"/>
                </a:cubicBezTo>
                <a:cubicBezTo>
                  <a:pt x="0" y="2"/>
                  <a:pt x="0" y="4"/>
                  <a:pt x="1" y="4"/>
                </a:cubicBezTo>
                <a:cubicBezTo>
                  <a:pt x="3" y="5"/>
                  <a:pt x="7" y="6"/>
                  <a:pt x="12" y="7"/>
                </a:cubicBezTo>
                <a:cubicBezTo>
                  <a:pt x="19" y="9"/>
                  <a:pt x="28" y="11"/>
                  <a:pt x="36" y="12"/>
                </a:cubicBezTo>
                <a:cubicBezTo>
                  <a:pt x="39" y="13"/>
                  <a:pt x="43" y="14"/>
                  <a:pt x="45" y="15"/>
                </a:cubicBezTo>
                <a:cubicBezTo>
                  <a:pt x="46" y="15"/>
                  <a:pt x="47" y="16"/>
                  <a:pt x="48" y="16"/>
                </a:cubicBezTo>
                <a:cubicBezTo>
                  <a:pt x="49" y="16"/>
                  <a:pt x="49" y="16"/>
                  <a:pt x="49" y="16"/>
                </a:cubicBezTo>
                <a:cubicBezTo>
                  <a:pt x="49" y="16"/>
                  <a:pt x="49" y="16"/>
                  <a:pt x="49" y="16"/>
                </a:cubicBezTo>
                <a:cubicBezTo>
                  <a:pt x="49" y="16"/>
                  <a:pt x="49" y="16"/>
                  <a:pt x="49" y="16"/>
                </a:cubicBezTo>
                <a:cubicBezTo>
                  <a:pt x="49" y="16"/>
                  <a:pt x="50" y="17"/>
                  <a:pt x="50" y="17"/>
                </a:cubicBezTo>
                <a:cubicBezTo>
                  <a:pt x="51" y="17"/>
                  <a:pt x="51" y="16"/>
                  <a:pt x="52" y="16"/>
                </a:cubicBezTo>
                <a:cubicBezTo>
                  <a:pt x="52" y="15"/>
                  <a:pt x="52" y="14"/>
                  <a:pt x="52" y="13"/>
                </a:cubicBezTo>
                <a:cubicBezTo>
                  <a:pt x="51" y="13"/>
                  <a:pt x="51" y="13"/>
                  <a:pt x="50" y="12"/>
                </a:cubicBezTo>
                <a:cubicBezTo>
                  <a:pt x="49" y="12"/>
                  <a:pt x="45" y="11"/>
                  <a:pt x="41" y="10"/>
                </a:cubicBezTo>
                <a:cubicBezTo>
                  <a:pt x="35" y="8"/>
                  <a:pt x="27" y="6"/>
                  <a:pt x="19" y="4"/>
                </a:cubicBezTo>
                <a:cubicBezTo>
                  <a:pt x="12" y="3"/>
                  <a:pt x="5" y="1"/>
                  <a:pt x="3" y="0"/>
                </a:cubicBezTo>
                <a:cubicBezTo>
                  <a:pt x="2" y="0"/>
                  <a:pt x="2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7" name="CustomShape 93"/>
          <p:cNvSpPr/>
          <p:nvPr/>
        </p:nvSpPr>
        <p:spPr>
          <a:xfrm>
            <a:off x="2818080" y="3459960"/>
            <a:ext cx="15120" cy="7920"/>
          </a:xfrm>
          <a:custGeom>
            <a:avLst/>
            <a:gdLst/>
            <a:ahLst/>
            <a:rect l="l" t="t" r="r" b="b"/>
            <a:pathLst>
              <a:path w="15" h="8">
                <a:moveTo>
                  <a:pt x="2" y="0"/>
                </a:moveTo>
                <a:cubicBezTo>
                  <a:pt x="2" y="0"/>
                  <a:pt x="2" y="0"/>
                  <a:pt x="1" y="1"/>
                </a:cubicBezTo>
                <a:cubicBezTo>
                  <a:pt x="0" y="1"/>
                  <a:pt x="0" y="2"/>
                  <a:pt x="1" y="3"/>
                </a:cubicBezTo>
                <a:cubicBezTo>
                  <a:pt x="2" y="5"/>
                  <a:pt x="3" y="5"/>
                  <a:pt x="4" y="6"/>
                </a:cubicBezTo>
                <a:cubicBezTo>
                  <a:pt x="6" y="6"/>
                  <a:pt x="8" y="6"/>
                  <a:pt x="9" y="6"/>
                </a:cubicBezTo>
                <a:cubicBezTo>
                  <a:pt x="10" y="6"/>
                  <a:pt x="10" y="7"/>
                  <a:pt x="11" y="7"/>
                </a:cubicBezTo>
                <a:cubicBezTo>
                  <a:pt x="11" y="7"/>
                  <a:pt x="11" y="7"/>
                  <a:pt x="11" y="7"/>
                </a:cubicBezTo>
                <a:cubicBezTo>
                  <a:pt x="12" y="8"/>
                  <a:pt x="12" y="8"/>
                  <a:pt x="13" y="8"/>
                </a:cubicBezTo>
                <a:cubicBezTo>
                  <a:pt x="13" y="8"/>
                  <a:pt x="14" y="8"/>
                  <a:pt x="14" y="8"/>
                </a:cubicBezTo>
                <a:cubicBezTo>
                  <a:pt x="15" y="7"/>
                  <a:pt x="15" y="6"/>
                  <a:pt x="15" y="5"/>
                </a:cubicBezTo>
                <a:cubicBezTo>
                  <a:pt x="14" y="4"/>
                  <a:pt x="12" y="3"/>
                  <a:pt x="11" y="3"/>
                </a:cubicBezTo>
                <a:cubicBezTo>
                  <a:pt x="9" y="2"/>
                  <a:pt x="8" y="2"/>
                  <a:pt x="6" y="2"/>
                </a:cubicBezTo>
                <a:cubicBezTo>
                  <a:pt x="6" y="2"/>
                  <a:pt x="5" y="2"/>
                  <a:pt x="5" y="2"/>
                </a:cubicBezTo>
                <a:cubicBezTo>
                  <a:pt x="4" y="1"/>
                  <a:pt x="4" y="1"/>
                  <a:pt x="4" y="1"/>
                </a:cubicBezTo>
                <a:cubicBezTo>
                  <a:pt x="4" y="1"/>
                  <a:pt x="3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8" name="CustomShape 94"/>
          <p:cNvSpPr/>
          <p:nvPr/>
        </p:nvSpPr>
        <p:spPr>
          <a:xfrm>
            <a:off x="2789640" y="3393000"/>
            <a:ext cx="137160" cy="129600"/>
          </a:xfrm>
          <a:custGeom>
            <a:avLst/>
            <a:gdLst/>
            <a:ahLst/>
            <a:rect l="l" t="t" r="r" b="b"/>
            <a:pathLst>
              <a:path w="135" h="128">
                <a:moveTo>
                  <a:pt x="17" y="99"/>
                </a:moveTo>
                <a:cubicBezTo>
                  <a:pt x="19" y="96"/>
                  <a:pt x="20" y="94"/>
                  <a:pt x="22" y="91"/>
                </a:cubicBezTo>
                <a:cubicBezTo>
                  <a:pt x="47" y="96"/>
                  <a:pt x="71" y="104"/>
                  <a:pt x="95" y="114"/>
                </a:cubicBezTo>
                <a:cubicBezTo>
                  <a:pt x="93" y="117"/>
                  <a:pt x="92" y="120"/>
                  <a:pt x="91" y="124"/>
                </a:cubicBezTo>
                <a:cubicBezTo>
                  <a:pt x="90" y="123"/>
                  <a:pt x="90" y="123"/>
                  <a:pt x="89" y="123"/>
                </a:cubicBezTo>
                <a:cubicBezTo>
                  <a:pt x="89" y="123"/>
                  <a:pt x="89" y="122"/>
                  <a:pt x="88" y="122"/>
                </a:cubicBezTo>
                <a:cubicBezTo>
                  <a:pt x="88" y="122"/>
                  <a:pt x="87" y="121"/>
                  <a:pt x="86" y="121"/>
                </a:cubicBezTo>
                <a:cubicBezTo>
                  <a:pt x="86" y="121"/>
                  <a:pt x="86" y="121"/>
                  <a:pt x="86" y="121"/>
                </a:cubicBezTo>
                <a:cubicBezTo>
                  <a:pt x="86" y="120"/>
                  <a:pt x="85" y="119"/>
                  <a:pt x="84" y="119"/>
                </a:cubicBezTo>
                <a:cubicBezTo>
                  <a:pt x="84" y="119"/>
                  <a:pt x="84" y="119"/>
                  <a:pt x="84" y="119"/>
                </a:cubicBezTo>
                <a:cubicBezTo>
                  <a:pt x="83" y="120"/>
                  <a:pt x="83" y="120"/>
                  <a:pt x="83" y="120"/>
                </a:cubicBezTo>
                <a:cubicBezTo>
                  <a:pt x="67" y="114"/>
                  <a:pt x="50" y="108"/>
                  <a:pt x="34" y="102"/>
                </a:cubicBezTo>
                <a:cubicBezTo>
                  <a:pt x="29" y="101"/>
                  <a:pt x="23" y="99"/>
                  <a:pt x="17" y="99"/>
                </a:cubicBezTo>
                <a:cubicBezTo>
                  <a:pt x="17" y="99"/>
                  <a:pt x="17" y="99"/>
                  <a:pt x="17" y="99"/>
                </a:cubicBezTo>
                <a:moveTo>
                  <a:pt x="100" y="101"/>
                </a:moveTo>
                <a:cubicBezTo>
                  <a:pt x="104" y="79"/>
                  <a:pt x="111" y="57"/>
                  <a:pt x="119" y="37"/>
                </a:cubicBezTo>
                <a:cubicBezTo>
                  <a:pt x="122" y="38"/>
                  <a:pt x="125" y="40"/>
                  <a:pt x="129" y="40"/>
                </a:cubicBezTo>
                <a:cubicBezTo>
                  <a:pt x="123" y="47"/>
                  <a:pt x="120" y="55"/>
                  <a:pt x="116" y="63"/>
                </a:cubicBezTo>
                <a:cubicBezTo>
                  <a:pt x="111" y="76"/>
                  <a:pt x="106" y="88"/>
                  <a:pt x="100" y="101"/>
                </a:cubicBezTo>
                <a:moveTo>
                  <a:pt x="20" y="87"/>
                </a:moveTo>
                <a:cubicBezTo>
                  <a:pt x="15" y="86"/>
                  <a:pt x="10" y="85"/>
                  <a:pt x="5" y="84"/>
                </a:cubicBezTo>
                <a:cubicBezTo>
                  <a:pt x="20" y="61"/>
                  <a:pt x="33" y="37"/>
                  <a:pt x="42" y="11"/>
                </a:cubicBezTo>
                <a:cubicBezTo>
                  <a:pt x="42" y="11"/>
                  <a:pt x="42" y="11"/>
                  <a:pt x="42" y="11"/>
                </a:cubicBezTo>
                <a:cubicBezTo>
                  <a:pt x="50" y="13"/>
                  <a:pt x="57" y="15"/>
                  <a:pt x="64" y="17"/>
                </a:cubicBezTo>
                <a:cubicBezTo>
                  <a:pt x="63" y="21"/>
                  <a:pt x="61" y="25"/>
                  <a:pt x="59" y="29"/>
                </a:cubicBezTo>
                <a:cubicBezTo>
                  <a:pt x="59" y="30"/>
                  <a:pt x="59" y="31"/>
                  <a:pt x="60" y="31"/>
                </a:cubicBezTo>
                <a:cubicBezTo>
                  <a:pt x="61" y="33"/>
                  <a:pt x="64" y="34"/>
                  <a:pt x="67" y="35"/>
                </a:cubicBezTo>
                <a:cubicBezTo>
                  <a:pt x="71" y="35"/>
                  <a:pt x="74" y="36"/>
                  <a:pt x="77" y="36"/>
                </a:cubicBezTo>
                <a:cubicBezTo>
                  <a:pt x="79" y="36"/>
                  <a:pt x="80" y="36"/>
                  <a:pt x="81" y="36"/>
                </a:cubicBezTo>
                <a:cubicBezTo>
                  <a:pt x="83" y="35"/>
                  <a:pt x="84" y="35"/>
                  <a:pt x="85" y="33"/>
                </a:cubicBezTo>
                <a:cubicBezTo>
                  <a:pt x="85" y="33"/>
                  <a:pt x="86" y="32"/>
                  <a:pt x="86" y="31"/>
                </a:cubicBezTo>
                <a:cubicBezTo>
                  <a:pt x="87" y="28"/>
                  <a:pt x="88" y="25"/>
                  <a:pt x="88" y="21"/>
                </a:cubicBezTo>
                <a:cubicBezTo>
                  <a:pt x="98" y="23"/>
                  <a:pt x="108" y="23"/>
                  <a:pt x="118" y="24"/>
                </a:cubicBezTo>
                <a:cubicBezTo>
                  <a:pt x="118" y="24"/>
                  <a:pt x="118" y="24"/>
                  <a:pt x="118" y="24"/>
                </a:cubicBezTo>
                <a:cubicBezTo>
                  <a:pt x="119" y="24"/>
                  <a:pt x="119" y="24"/>
                  <a:pt x="120" y="24"/>
                </a:cubicBezTo>
                <a:cubicBezTo>
                  <a:pt x="108" y="51"/>
                  <a:pt x="99" y="80"/>
                  <a:pt x="95" y="110"/>
                </a:cubicBezTo>
                <a:cubicBezTo>
                  <a:pt x="71" y="100"/>
                  <a:pt x="47" y="92"/>
                  <a:pt x="23" y="87"/>
                </a:cubicBezTo>
                <a:cubicBezTo>
                  <a:pt x="23" y="87"/>
                  <a:pt x="23" y="87"/>
                  <a:pt x="22" y="86"/>
                </a:cubicBezTo>
                <a:cubicBezTo>
                  <a:pt x="22" y="86"/>
                  <a:pt x="21" y="86"/>
                  <a:pt x="21" y="86"/>
                </a:cubicBezTo>
                <a:cubicBezTo>
                  <a:pt x="21" y="86"/>
                  <a:pt x="20" y="86"/>
                  <a:pt x="20" y="87"/>
                </a:cubicBezTo>
                <a:moveTo>
                  <a:pt x="72" y="4"/>
                </a:moveTo>
                <a:cubicBezTo>
                  <a:pt x="73" y="4"/>
                  <a:pt x="73" y="4"/>
                  <a:pt x="74" y="4"/>
                </a:cubicBezTo>
                <a:cubicBezTo>
                  <a:pt x="74" y="4"/>
                  <a:pt x="75" y="4"/>
                  <a:pt x="76" y="4"/>
                </a:cubicBezTo>
                <a:cubicBezTo>
                  <a:pt x="80" y="5"/>
                  <a:pt x="83" y="5"/>
                  <a:pt x="87" y="6"/>
                </a:cubicBezTo>
                <a:cubicBezTo>
                  <a:pt x="87" y="7"/>
                  <a:pt x="87" y="8"/>
                  <a:pt x="86" y="10"/>
                </a:cubicBezTo>
                <a:cubicBezTo>
                  <a:pt x="85" y="14"/>
                  <a:pt x="85" y="18"/>
                  <a:pt x="84" y="23"/>
                </a:cubicBezTo>
                <a:cubicBezTo>
                  <a:pt x="83" y="25"/>
                  <a:pt x="83" y="27"/>
                  <a:pt x="82" y="28"/>
                </a:cubicBezTo>
                <a:cubicBezTo>
                  <a:pt x="82" y="30"/>
                  <a:pt x="82" y="31"/>
                  <a:pt x="81" y="31"/>
                </a:cubicBezTo>
                <a:cubicBezTo>
                  <a:pt x="81" y="31"/>
                  <a:pt x="81" y="31"/>
                  <a:pt x="80" y="32"/>
                </a:cubicBezTo>
                <a:cubicBezTo>
                  <a:pt x="80" y="32"/>
                  <a:pt x="79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5" y="32"/>
                  <a:pt x="71" y="31"/>
                  <a:pt x="69" y="31"/>
                </a:cubicBezTo>
                <a:cubicBezTo>
                  <a:pt x="67" y="30"/>
                  <a:pt x="65" y="29"/>
                  <a:pt x="64" y="29"/>
                </a:cubicBezTo>
                <a:cubicBezTo>
                  <a:pt x="67" y="21"/>
                  <a:pt x="70" y="11"/>
                  <a:pt x="71" y="5"/>
                </a:cubicBezTo>
                <a:cubicBezTo>
                  <a:pt x="71" y="5"/>
                  <a:pt x="72" y="5"/>
                  <a:pt x="72" y="4"/>
                </a:cubicBezTo>
                <a:cubicBezTo>
                  <a:pt x="72" y="4"/>
                  <a:pt x="72" y="4"/>
                  <a:pt x="72" y="4"/>
                </a:cubicBezTo>
                <a:moveTo>
                  <a:pt x="74" y="0"/>
                </a:moveTo>
                <a:cubicBezTo>
                  <a:pt x="73" y="0"/>
                  <a:pt x="71" y="0"/>
                  <a:pt x="70" y="1"/>
                </a:cubicBezTo>
                <a:cubicBezTo>
                  <a:pt x="69" y="2"/>
                  <a:pt x="68" y="3"/>
                  <a:pt x="67" y="5"/>
                </a:cubicBezTo>
                <a:cubicBezTo>
                  <a:pt x="67" y="7"/>
                  <a:pt x="66" y="10"/>
                  <a:pt x="65" y="13"/>
                </a:cubicBezTo>
                <a:cubicBezTo>
                  <a:pt x="58" y="11"/>
                  <a:pt x="51" y="9"/>
                  <a:pt x="44" y="7"/>
                </a:cubicBezTo>
                <a:cubicBezTo>
                  <a:pt x="43" y="7"/>
                  <a:pt x="43" y="7"/>
                  <a:pt x="43" y="7"/>
                </a:cubicBezTo>
                <a:cubicBezTo>
                  <a:pt x="43" y="7"/>
                  <a:pt x="42" y="6"/>
                  <a:pt x="42" y="6"/>
                </a:cubicBezTo>
                <a:cubicBezTo>
                  <a:pt x="42" y="6"/>
                  <a:pt x="41" y="6"/>
                  <a:pt x="41" y="6"/>
                </a:cubicBezTo>
                <a:cubicBezTo>
                  <a:pt x="40" y="6"/>
                  <a:pt x="39" y="6"/>
                  <a:pt x="39" y="7"/>
                </a:cubicBezTo>
                <a:cubicBezTo>
                  <a:pt x="29" y="34"/>
                  <a:pt x="16" y="60"/>
                  <a:pt x="0" y="84"/>
                </a:cubicBezTo>
                <a:cubicBezTo>
                  <a:pt x="0" y="85"/>
                  <a:pt x="0" y="86"/>
                  <a:pt x="0" y="86"/>
                </a:cubicBezTo>
                <a:cubicBezTo>
                  <a:pt x="0" y="87"/>
                  <a:pt x="1" y="88"/>
                  <a:pt x="1" y="88"/>
                </a:cubicBezTo>
                <a:cubicBezTo>
                  <a:pt x="7" y="88"/>
                  <a:pt x="12" y="89"/>
                  <a:pt x="17" y="90"/>
                </a:cubicBezTo>
                <a:cubicBezTo>
                  <a:pt x="15" y="94"/>
                  <a:pt x="14" y="97"/>
                  <a:pt x="12" y="100"/>
                </a:cubicBezTo>
                <a:cubicBezTo>
                  <a:pt x="11" y="101"/>
                  <a:pt x="11" y="102"/>
                  <a:pt x="12" y="102"/>
                </a:cubicBezTo>
                <a:cubicBezTo>
                  <a:pt x="12" y="103"/>
                  <a:pt x="13" y="103"/>
                  <a:pt x="13" y="103"/>
                </a:cubicBezTo>
                <a:cubicBezTo>
                  <a:pt x="14" y="103"/>
                  <a:pt x="14" y="103"/>
                  <a:pt x="14" y="103"/>
                </a:cubicBezTo>
                <a:cubicBezTo>
                  <a:pt x="15" y="103"/>
                  <a:pt x="16" y="103"/>
                  <a:pt x="17" y="103"/>
                </a:cubicBezTo>
                <a:cubicBezTo>
                  <a:pt x="17" y="103"/>
                  <a:pt x="17" y="103"/>
                  <a:pt x="17" y="103"/>
                </a:cubicBezTo>
                <a:cubicBezTo>
                  <a:pt x="22" y="103"/>
                  <a:pt x="27" y="105"/>
                  <a:pt x="32" y="106"/>
                </a:cubicBezTo>
                <a:cubicBezTo>
                  <a:pt x="50" y="112"/>
                  <a:pt x="67" y="118"/>
                  <a:pt x="84" y="125"/>
                </a:cubicBezTo>
                <a:cubicBezTo>
                  <a:pt x="85" y="125"/>
                  <a:pt x="85" y="126"/>
                  <a:pt x="86" y="126"/>
                </a:cubicBezTo>
                <a:cubicBezTo>
                  <a:pt x="88" y="127"/>
                  <a:pt x="90" y="128"/>
                  <a:pt x="91" y="128"/>
                </a:cubicBezTo>
                <a:cubicBezTo>
                  <a:pt x="91" y="128"/>
                  <a:pt x="92" y="128"/>
                  <a:pt x="92" y="128"/>
                </a:cubicBezTo>
                <a:cubicBezTo>
                  <a:pt x="93" y="128"/>
                  <a:pt x="93" y="128"/>
                  <a:pt x="94" y="127"/>
                </a:cubicBezTo>
                <a:cubicBezTo>
                  <a:pt x="102" y="106"/>
                  <a:pt x="111" y="86"/>
                  <a:pt x="120" y="65"/>
                </a:cubicBezTo>
                <a:cubicBezTo>
                  <a:pt x="124" y="56"/>
                  <a:pt x="128" y="47"/>
                  <a:pt x="134" y="40"/>
                </a:cubicBezTo>
                <a:cubicBezTo>
                  <a:pt x="135" y="40"/>
                  <a:pt x="135" y="39"/>
                  <a:pt x="134" y="38"/>
                </a:cubicBezTo>
                <a:cubicBezTo>
                  <a:pt x="134" y="37"/>
                  <a:pt x="133" y="37"/>
                  <a:pt x="133" y="37"/>
                </a:cubicBezTo>
                <a:cubicBezTo>
                  <a:pt x="129" y="36"/>
                  <a:pt x="125" y="35"/>
                  <a:pt x="121" y="33"/>
                </a:cubicBezTo>
                <a:cubicBezTo>
                  <a:pt x="122" y="30"/>
                  <a:pt x="123" y="28"/>
                  <a:pt x="124" y="26"/>
                </a:cubicBezTo>
                <a:cubicBezTo>
                  <a:pt x="124" y="25"/>
                  <a:pt x="124" y="25"/>
                  <a:pt x="124" y="25"/>
                </a:cubicBezTo>
                <a:cubicBezTo>
                  <a:pt x="125" y="24"/>
                  <a:pt x="125" y="24"/>
                  <a:pt x="125" y="24"/>
                </a:cubicBezTo>
                <a:cubicBezTo>
                  <a:pt x="125" y="24"/>
                  <a:pt x="125" y="24"/>
                  <a:pt x="126" y="23"/>
                </a:cubicBezTo>
                <a:cubicBezTo>
                  <a:pt x="126" y="23"/>
                  <a:pt x="126" y="23"/>
                  <a:pt x="126" y="22"/>
                </a:cubicBezTo>
                <a:cubicBezTo>
                  <a:pt x="126" y="22"/>
                  <a:pt x="126" y="21"/>
                  <a:pt x="126" y="21"/>
                </a:cubicBezTo>
                <a:cubicBezTo>
                  <a:pt x="125" y="20"/>
                  <a:pt x="124" y="20"/>
                  <a:pt x="124" y="20"/>
                </a:cubicBezTo>
                <a:cubicBezTo>
                  <a:pt x="123" y="20"/>
                  <a:pt x="123" y="20"/>
                  <a:pt x="123" y="20"/>
                </a:cubicBezTo>
                <a:cubicBezTo>
                  <a:pt x="122" y="20"/>
                  <a:pt x="122" y="20"/>
                  <a:pt x="122" y="20"/>
                </a:cubicBezTo>
                <a:cubicBezTo>
                  <a:pt x="122" y="20"/>
                  <a:pt x="122" y="20"/>
                  <a:pt x="121" y="20"/>
                </a:cubicBezTo>
                <a:cubicBezTo>
                  <a:pt x="120" y="20"/>
                  <a:pt x="120" y="20"/>
                  <a:pt x="119" y="20"/>
                </a:cubicBezTo>
                <a:cubicBezTo>
                  <a:pt x="108" y="19"/>
                  <a:pt x="99" y="19"/>
                  <a:pt x="89" y="17"/>
                </a:cubicBezTo>
                <a:cubicBezTo>
                  <a:pt x="89" y="17"/>
                  <a:pt x="89" y="17"/>
                  <a:pt x="89" y="17"/>
                </a:cubicBezTo>
                <a:cubicBezTo>
                  <a:pt x="90" y="14"/>
                  <a:pt x="90" y="12"/>
                  <a:pt x="91" y="10"/>
                </a:cubicBezTo>
                <a:cubicBezTo>
                  <a:pt x="91" y="8"/>
                  <a:pt x="92" y="6"/>
                  <a:pt x="92" y="5"/>
                </a:cubicBezTo>
                <a:cubicBezTo>
                  <a:pt x="92" y="4"/>
                  <a:pt x="92" y="4"/>
                  <a:pt x="92" y="3"/>
                </a:cubicBezTo>
                <a:cubicBezTo>
                  <a:pt x="92" y="3"/>
                  <a:pt x="91" y="2"/>
                  <a:pt x="90" y="2"/>
                </a:cubicBezTo>
                <a:cubicBezTo>
                  <a:pt x="86" y="1"/>
                  <a:pt x="81" y="1"/>
                  <a:pt x="76" y="0"/>
                </a:cubicBezTo>
                <a:cubicBezTo>
                  <a:pt x="76" y="0"/>
                  <a:pt x="75" y="0"/>
                  <a:pt x="74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9" name="CustomShape 95"/>
          <p:cNvSpPr/>
          <p:nvPr/>
        </p:nvSpPr>
        <p:spPr>
          <a:xfrm>
            <a:off x="2123640" y="3114000"/>
            <a:ext cx="174960" cy="161640"/>
          </a:xfrm>
          <a:custGeom>
            <a:avLst/>
            <a:gdLst/>
            <a:ahLst/>
            <a:rect l="l" t="t" r="r" b="b"/>
            <a:pathLst>
              <a:path w="172" h="159">
                <a:moveTo>
                  <a:pt x="152" y="152"/>
                </a:moveTo>
                <a:cubicBezTo>
                  <a:pt x="151" y="141"/>
                  <a:pt x="150" y="130"/>
                  <a:pt x="150" y="119"/>
                </a:cubicBezTo>
                <a:cubicBezTo>
                  <a:pt x="156" y="113"/>
                  <a:pt x="161" y="108"/>
                  <a:pt x="168" y="103"/>
                </a:cubicBezTo>
                <a:cubicBezTo>
                  <a:pt x="168" y="106"/>
                  <a:pt x="167" y="110"/>
                  <a:pt x="167" y="113"/>
                </a:cubicBezTo>
                <a:cubicBezTo>
                  <a:pt x="167" y="116"/>
                  <a:pt x="167" y="118"/>
                  <a:pt x="167" y="120"/>
                </a:cubicBezTo>
                <a:cubicBezTo>
                  <a:pt x="167" y="124"/>
                  <a:pt x="167" y="128"/>
                  <a:pt x="167" y="131"/>
                </a:cubicBezTo>
                <a:cubicBezTo>
                  <a:pt x="167" y="131"/>
                  <a:pt x="168" y="132"/>
                  <a:pt x="168" y="132"/>
                </a:cubicBezTo>
                <a:cubicBezTo>
                  <a:pt x="163" y="139"/>
                  <a:pt x="158" y="146"/>
                  <a:pt x="152" y="152"/>
                </a:cubicBezTo>
                <a:moveTo>
                  <a:pt x="152" y="102"/>
                </a:moveTo>
                <a:cubicBezTo>
                  <a:pt x="156" y="102"/>
                  <a:pt x="159" y="102"/>
                  <a:pt x="163" y="102"/>
                </a:cubicBezTo>
                <a:cubicBezTo>
                  <a:pt x="157" y="106"/>
                  <a:pt x="152" y="112"/>
                  <a:pt x="147" y="117"/>
                </a:cubicBezTo>
                <a:cubicBezTo>
                  <a:pt x="139" y="117"/>
                  <a:pt x="136" y="117"/>
                  <a:pt x="130" y="117"/>
                </a:cubicBezTo>
                <a:cubicBezTo>
                  <a:pt x="129" y="117"/>
                  <a:pt x="128" y="117"/>
                  <a:pt x="126" y="117"/>
                </a:cubicBezTo>
                <a:cubicBezTo>
                  <a:pt x="128" y="116"/>
                  <a:pt x="131" y="113"/>
                  <a:pt x="133" y="111"/>
                </a:cubicBezTo>
                <a:cubicBezTo>
                  <a:pt x="136" y="108"/>
                  <a:pt x="139" y="105"/>
                  <a:pt x="141" y="103"/>
                </a:cubicBezTo>
                <a:cubicBezTo>
                  <a:pt x="142" y="102"/>
                  <a:pt x="142" y="102"/>
                  <a:pt x="142" y="102"/>
                </a:cubicBezTo>
                <a:cubicBezTo>
                  <a:pt x="142" y="102"/>
                  <a:pt x="142" y="102"/>
                  <a:pt x="143" y="102"/>
                </a:cubicBezTo>
                <a:cubicBezTo>
                  <a:pt x="143" y="102"/>
                  <a:pt x="143" y="102"/>
                  <a:pt x="143" y="102"/>
                </a:cubicBezTo>
                <a:cubicBezTo>
                  <a:pt x="144" y="102"/>
                  <a:pt x="144" y="102"/>
                  <a:pt x="144" y="102"/>
                </a:cubicBezTo>
                <a:cubicBezTo>
                  <a:pt x="144" y="102"/>
                  <a:pt x="145" y="102"/>
                  <a:pt x="146" y="102"/>
                </a:cubicBezTo>
                <a:cubicBezTo>
                  <a:pt x="148" y="102"/>
                  <a:pt x="150" y="102"/>
                  <a:pt x="152" y="102"/>
                </a:cubicBezTo>
                <a:moveTo>
                  <a:pt x="123" y="115"/>
                </a:moveTo>
                <a:cubicBezTo>
                  <a:pt x="123" y="107"/>
                  <a:pt x="123" y="104"/>
                  <a:pt x="122" y="94"/>
                </a:cubicBezTo>
                <a:cubicBezTo>
                  <a:pt x="128" y="88"/>
                  <a:pt x="133" y="83"/>
                  <a:pt x="140" y="78"/>
                </a:cubicBezTo>
                <a:cubicBezTo>
                  <a:pt x="140" y="80"/>
                  <a:pt x="140" y="83"/>
                  <a:pt x="140" y="86"/>
                </a:cubicBezTo>
                <a:cubicBezTo>
                  <a:pt x="140" y="87"/>
                  <a:pt x="140" y="89"/>
                  <a:pt x="140" y="91"/>
                </a:cubicBezTo>
                <a:cubicBezTo>
                  <a:pt x="140" y="93"/>
                  <a:pt x="140" y="96"/>
                  <a:pt x="140" y="99"/>
                </a:cubicBezTo>
                <a:cubicBezTo>
                  <a:pt x="140" y="100"/>
                  <a:pt x="140" y="100"/>
                  <a:pt x="140" y="100"/>
                </a:cubicBezTo>
                <a:cubicBezTo>
                  <a:pt x="139" y="100"/>
                  <a:pt x="139" y="100"/>
                  <a:pt x="139" y="100"/>
                </a:cubicBezTo>
                <a:cubicBezTo>
                  <a:pt x="137" y="102"/>
                  <a:pt x="134" y="105"/>
                  <a:pt x="130" y="109"/>
                </a:cubicBezTo>
                <a:cubicBezTo>
                  <a:pt x="128" y="111"/>
                  <a:pt x="126" y="113"/>
                  <a:pt x="123" y="115"/>
                </a:cubicBezTo>
                <a:moveTo>
                  <a:pt x="97" y="91"/>
                </a:moveTo>
                <a:cubicBezTo>
                  <a:pt x="100" y="89"/>
                  <a:pt x="103" y="87"/>
                  <a:pt x="106" y="84"/>
                </a:cubicBezTo>
                <a:cubicBezTo>
                  <a:pt x="108" y="83"/>
                  <a:pt x="110" y="81"/>
                  <a:pt x="111" y="80"/>
                </a:cubicBezTo>
                <a:cubicBezTo>
                  <a:pt x="112" y="79"/>
                  <a:pt x="113" y="78"/>
                  <a:pt x="113" y="78"/>
                </a:cubicBezTo>
                <a:cubicBezTo>
                  <a:pt x="114" y="77"/>
                  <a:pt x="114" y="77"/>
                  <a:pt x="114" y="77"/>
                </a:cubicBezTo>
                <a:cubicBezTo>
                  <a:pt x="114" y="77"/>
                  <a:pt x="114" y="77"/>
                  <a:pt x="114" y="77"/>
                </a:cubicBezTo>
                <a:cubicBezTo>
                  <a:pt x="117" y="77"/>
                  <a:pt x="121" y="77"/>
                  <a:pt x="126" y="77"/>
                </a:cubicBezTo>
                <a:cubicBezTo>
                  <a:pt x="129" y="77"/>
                  <a:pt x="133" y="77"/>
                  <a:pt x="136" y="77"/>
                </a:cubicBezTo>
                <a:cubicBezTo>
                  <a:pt x="130" y="81"/>
                  <a:pt x="125" y="87"/>
                  <a:pt x="119" y="92"/>
                </a:cubicBezTo>
                <a:cubicBezTo>
                  <a:pt x="114" y="91"/>
                  <a:pt x="110" y="91"/>
                  <a:pt x="106" y="91"/>
                </a:cubicBezTo>
                <a:cubicBezTo>
                  <a:pt x="103" y="91"/>
                  <a:pt x="101" y="91"/>
                  <a:pt x="97" y="91"/>
                </a:cubicBezTo>
                <a:moveTo>
                  <a:pt x="93" y="90"/>
                </a:moveTo>
                <a:cubicBezTo>
                  <a:pt x="93" y="81"/>
                  <a:pt x="92" y="77"/>
                  <a:pt x="92" y="68"/>
                </a:cubicBezTo>
                <a:cubicBezTo>
                  <a:pt x="98" y="62"/>
                  <a:pt x="103" y="56"/>
                  <a:pt x="110" y="52"/>
                </a:cubicBezTo>
                <a:cubicBezTo>
                  <a:pt x="110" y="52"/>
                  <a:pt x="110" y="53"/>
                  <a:pt x="110" y="54"/>
                </a:cubicBezTo>
                <a:cubicBezTo>
                  <a:pt x="110" y="59"/>
                  <a:pt x="110" y="66"/>
                  <a:pt x="110" y="72"/>
                </a:cubicBezTo>
                <a:cubicBezTo>
                  <a:pt x="110" y="73"/>
                  <a:pt x="110" y="74"/>
                  <a:pt x="110" y="76"/>
                </a:cubicBezTo>
                <a:cubicBezTo>
                  <a:pt x="108" y="77"/>
                  <a:pt x="105" y="80"/>
                  <a:pt x="102" y="83"/>
                </a:cubicBezTo>
                <a:cubicBezTo>
                  <a:pt x="99" y="86"/>
                  <a:pt x="96" y="88"/>
                  <a:pt x="93" y="90"/>
                </a:cubicBezTo>
                <a:moveTo>
                  <a:pt x="70" y="65"/>
                </a:moveTo>
                <a:cubicBezTo>
                  <a:pt x="75" y="62"/>
                  <a:pt x="80" y="58"/>
                  <a:pt x="83" y="55"/>
                </a:cubicBezTo>
                <a:cubicBezTo>
                  <a:pt x="85" y="53"/>
                  <a:pt x="85" y="53"/>
                  <a:pt x="87" y="52"/>
                </a:cubicBezTo>
                <a:cubicBezTo>
                  <a:pt x="91" y="51"/>
                  <a:pt x="98" y="51"/>
                  <a:pt x="105" y="51"/>
                </a:cubicBezTo>
                <a:cubicBezTo>
                  <a:pt x="100" y="55"/>
                  <a:pt x="95" y="60"/>
                  <a:pt x="89" y="65"/>
                </a:cubicBezTo>
                <a:cubicBezTo>
                  <a:pt x="85" y="65"/>
                  <a:pt x="82" y="65"/>
                  <a:pt x="79" y="65"/>
                </a:cubicBezTo>
                <a:cubicBezTo>
                  <a:pt x="76" y="65"/>
                  <a:pt x="73" y="65"/>
                  <a:pt x="70" y="65"/>
                </a:cubicBezTo>
                <a:moveTo>
                  <a:pt x="65" y="65"/>
                </a:moveTo>
                <a:cubicBezTo>
                  <a:pt x="64" y="59"/>
                  <a:pt x="63" y="57"/>
                  <a:pt x="63" y="53"/>
                </a:cubicBezTo>
                <a:cubicBezTo>
                  <a:pt x="63" y="51"/>
                  <a:pt x="64" y="49"/>
                  <a:pt x="64" y="46"/>
                </a:cubicBezTo>
                <a:cubicBezTo>
                  <a:pt x="64" y="46"/>
                  <a:pt x="64" y="46"/>
                  <a:pt x="64" y="46"/>
                </a:cubicBezTo>
                <a:cubicBezTo>
                  <a:pt x="71" y="40"/>
                  <a:pt x="76" y="34"/>
                  <a:pt x="83" y="29"/>
                </a:cubicBezTo>
                <a:cubicBezTo>
                  <a:pt x="83" y="32"/>
                  <a:pt x="83" y="34"/>
                  <a:pt x="83" y="37"/>
                </a:cubicBezTo>
                <a:cubicBezTo>
                  <a:pt x="83" y="39"/>
                  <a:pt x="83" y="40"/>
                  <a:pt x="83" y="42"/>
                </a:cubicBezTo>
                <a:cubicBezTo>
                  <a:pt x="83" y="45"/>
                  <a:pt x="83" y="47"/>
                  <a:pt x="83" y="50"/>
                </a:cubicBezTo>
                <a:cubicBezTo>
                  <a:pt x="82" y="51"/>
                  <a:pt x="81" y="51"/>
                  <a:pt x="80" y="52"/>
                </a:cubicBezTo>
                <a:cubicBezTo>
                  <a:pt x="77" y="56"/>
                  <a:pt x="70" y="61"/>
                  <a:pt x="65" y="65"/>
                </a:cubicBezTo>
                <a:moveTo>
                  <a:pt x="61" y="29"/>
                </a:moveTo>
                <a:cubicBezTo>
                  <a:pt x="66" y="29"/>
                  <a:pt x="72" y="28"/>
                  <a:pt x="79" y="28"/>
                </a:cubicBezTo>
                <a:cubicBezTo>
                  <a:pt x="72" y="33"/>
                  <a:pt x="68" y="38"/>
                  <a:pt x="62" y="43"/>
                </a:cubicBezTo>
                <a:cubicBezTo>
                  <a:pt x="62" y="43"/>
                  <a:pt x="62" y="43"/>
                  <a:pt x="62" y="43"/>
                </a:cubicBezTo>
                <a:cubicBezTo>
                  <a:pt x="56" y="42"/>
                  <a:pt x="51" y="41"/>
                  <a:pt x="45" y="41"/>
                </a:cubicBezTo>
                <a:cubicBezTo>
                  <a:pt x="44" y="41"/>
                  <a:pt x="42" y="41"/>
                  <a:pt x="41" y="41"/>
                </a:cubicBezTo>
                <a:cubicBezTo>
                  <a:pt x="46" y="37"/>
                  <a:pt x="52" y="33"/>
                  <a:pt x="58" y="29"/>
                </a:cubicBezTo>
                <a:cubicBezTo>
                  <a:pt x="59" y="29"/>
                  <a:pt x="60" y="29"/>
                  <a:pt x="61" y="29"/>
                </a:cubicBezTo>
                <a:moveTo>
                  <a:pt x="5" y="155"/>
                </a:moveTo>
                <a:cubicBezTo>
                  <a:pt x="5" y="143"/>
                  <a:pt x="6" y="133"/>
                  <a:pt x="6" y="124"/>
                </a:cubicBezTo>
                <a:cubicBezTo>
                  <a:pt x="6" y="98"/>
                  <a:pt x="5" y="78"/>
                  <a:pt x="5" y="52"/>
                </a:cubicBezTo>
                <a:cubicBezTo>
                  <a:pt x="5" y="43"/>
                  <a:pt x="5" y="34"/>
                  <a:pt x="5" y="23"/>
                </a:cubicBezTo>
                <a:cubicBezTo>
                  <a:pt x="12" y="23"/>
                  <a:pt x="18" y="23"/>
                  <a:pt x="24" y="23"/>
                </a:cubicBezTo>
                <a:cubicBezTo>
                  <a:pt x="27" y="23"/>
                  <a:pt x="29" y="23"/>
                  <a:pt x="32" y="23"/>
                </a:cubicBezTo>
                <a:cubicBezTo>
                  <a:pt x="33" y="31"/>
                  <a:pt x="33" y="35"/>
                  <a:pt x="34" y="43"/>
                </a:cubicBezTo>
                <a:cubicBezTo>
                  <a:pt x="34" y="44"/>
                  <a:pt x="34" y="45"/>
                  <a:pt x="34" y="45"/>
                </a:cubicBezTo>
                <a:cubicBezTo>
                  <a:pt x="35" y="45"/>
                  <a:pt x="35" y="46"/>
                  <a:pt x="35" y="46"/>
                </a:cubicBezTo>
                <a:cubicBezTo>
                  <a:pt x="36" y="46"/>
                  <a:pt x="36" y="46"/>
                  <a:pt x="36" y="46"/>
                </a:cubicBezTo>
                <a:cubicBezTo>
                  <a:pt x="36" y="46"/>
                  <a:pt x="36" y="46"/>
                  <a:pt x="36" y="46"/>
                </a:cubicBezTo>
                <a:cubicBezTo>
                  <a:pt x="39" y="45"/>
                  <a:pt x="42" y="45"/>
                  <a:pt x="45" y="45"/>
                </a:cubicBezTo>
                <a:cubicBezTo>
                  <a:pt x="50" y="45"/>
                  <a:pt x="55" y="45"/>
                  <a:pt x="60" y="47"/>
                </a:cubicBezTo>
                <a:cubicBezTo>
                  <a:pt x="60" y="49"/>
                  <a:pt x="60" y="51"/>
                  <a:pt x="60" y="53"/>
                </a:cubicBezTo>
                <a:cubicBezTo>
                  <a:pt x="60" y="58"/>
                  <a:pt x="60" y="61"/>
                  <a:pt x="61" y="68"/>
                </a:cubicBezTo>
                <a:cubicBezTo>
                  <a:pt x="61" y="68"/>
                  <a:pt x="61" y="68"/>
                  <a:pt x="61" y="68"/>
                </a:cubicBezTo>
                <a:cubicBezTo>
                  <a:pt x="62" y="69"/>
                  <a:pt x="62" y="69"/>
                  <a:pt x="62" y="69"/>
                </a:cubicBezTo>
                <a:cubicBezTo>
                  <a:pt x="62" y="69"/>
                  <a:pt x="62" y="69"/>
                  <a:pt x="62" y="69"/>
                </a:cubicBezTo>
                <a:cubicBezTo>
                  <a:pt x="62" y="69"/>
                  <a:pt x="62" y="69"/>
                  <a:pt x="62" y="69"/>
                </a:cubicBezTo>
                <a:cubicBezTo>
                  <a:pt x="62" y="69"/>
                  <a:pt x="62" y="69"/>
                  <a:pt x="62" y="69"/>
                </a:cubicBezTo>
                <a:cubicBezTo>
                  <a:pt x="62" y="70"/>
                  <a:pt x="62" y="70"/>
                  <a:pt x="62" y="70"/>
                </a:cubicBezTo>
                <a:cubicBezTo>
                  <a:pt x="62" y="70"/>
                  <a:pt x="62" y="70"/>
                  <a:pt x="62" y="70"/>
                </a:cubicBezTo>
                <a:cubicBezTo>
                  <a:pt x="63" y="70"/>
                  <a:pt x="63" y="70"/>
                  <a:pt x="63" y="70"/>
                </a:cubicBezTo>
                <a:cubicBezTo>
                  <a:pt x="63" y="70"/>
                  <a:pt x="63" y="70"/>
                  <a:pt x="63" y="70"/>
                </a:cubicBezTo>
                <a:cubicBezTo>
                  <a:pt x="63" y="70"/>
                  <a:pt x="63" y="70"/>
                  <a:pt x="63" y="70"/>
                </a:cubicBezTo>
                <a:cubicBezTo>
                  <a:pt x="63" y="70"/>
                  <a:pt x="63" y="70"/>
                  <a:pt x="63" y="70"/>
                </a:cubicBezTo>
                <a:cubicBezTo>
                  <a:pt x="63" y="70"/>
                  <a:pt x="63" y="70"/>
                  <a:pt x="63" y="70"/>
                </a:cubicBezTo>
                <a:cubicBezTo>
                  <a:pt x="63" y="70"/>
                  <a:pt x="63" y="70"/>
                  <a:pt x="63" y="70"/>
                </a:cubicBezTo>
                <a:cubicBezTo>
                  <a:pt x="70" y="69"/>
                  <a:pt x="74" y="69"/>
                  <a:pt x="79" y="69"/>
                </a:cubicBezTo>
                <a:cubicBezTo>
                  <a:pt x="82" y="69"/>
                  <a:pt x="85" y="69"/>
                  <a:pt x="88" y="69"/>
                </a:cubicBezTo>
                <a:cubicBezTo>
                  <a:pt x="89" y="79"/>
                  <a:pt x="89" y="83"/>
                  <a:pt x="90" y="94"/>
                </a:cubicBezTo>
                <a:cubicBezTo>
                  <a:pt x="90" y="94"/>
                  <a:pt x="90" y="95"/>
                  <a:pt x="91" y="95"/>
                </a:cubicBezTo>
                <a:cubicBezTo>
                  <a:pt x="91" y="95"/>
                  <a:pt x="91" y="95"/>
                  <a:pt x="92" y="95"/>
                </a:cubicBezTo>
                <a:cubicBezTo>
                  <a:pt x="92" y="95"/>
                  <a:pt x="92" y="95"/>
                  <a:pt x="92" y="95"/>
                </a:cubicBezTo>
                <a:cubicBezTo>
                  <a:pt x="98" y="95"/>
                  <a:pt x="102" y="95"/>
                  <a:pt x="106" y="95"/>
                </a:cubicBezTo>
                <a:cubicBezTo>
                  <a:pt x="110" y="95"/>
                  <a:pt x="113" y="95"/>
                  <a:pt x="118" y="95"/>
                </a:cubicBezTo>
                <a:cubicBezTo>
                  <a:pt x="119" y="105"/>
                  <a:pt x="120" y="108"/>
                  <a:pt x="120" y="118"/>
                </a:cubicBezTo>
                <a:cubicBezTo>
                  <a:pt x="120" y="118"/>
                  <a:pt x="120" y="119"/>
                  <a:pt x="120" y="119"/>
                </a:cubicBezTo>
                <a:cubicBezTo>
                  <a:pt x="120" y="120"/>
                  <a:pt x="120" y="120"/>
                  <a:pt x="120" y="120"/>
                </a:cubicBezTo>
                <a:cubicBezTo>
                  <a:pt x="120" y="120"/>
                  <a:pt x="121" y="121"/>
                  <a:pt x="122" y="121"/>
                </a:cubicBezTo>
                <a:cubicBezTo>
                  <a:pt x="125" y="121"/>
                  <a:pt x="128" y="121"/>
                  <a:pt x="130" y="121"/>
                </a:cubicBezTo>
                <a:cubicBezTo>
                  <a:pt x="135" y="121"/>
                  <a:pt x="139" y="121"/>
                  <a:pt x="146" y="120"/>
                </a:cubicBezTo>
                <a:cubicBezTo>
                  <a:pt x="147" y="132"/>
                  <a:pt x="148" y="143"/>
                  <a:pt x="148" y="154"/>
                </a:cubicBezTo>
                <a:cubicBezTo>
                  <a:pt x="124" y="153"/>
                  <a:pt x="104" y="152"/>
                  <a:pt x="84" y="152"/>
                </a:cubicBezTo>
                <a:cubicBezTo>
                  <a:pt x="59" y="152"/>
                  <a:pt x="35" y="153"/>
                  <a:pt x="5" y="155"/>
                </a:cubicBezTo>
                <a:moveTo>
                  <a:pt x="37" y="40"/>
                </a:moveTo>
                <a:cubicBezTo>
                  <a:pt x="37" y="33"/>
                  <a:pt x="36" y="29"/>
                  <a:pt x="35" y="21"/>
                </a:cubicBezTo>
                <a:cubicBezTo>
                  <a:pt x="42" y="15"/>
                  <a:pt x="49" y="10"/>
                  <a:pt x="56" y="6"/>
                </a:cubicBezTo>
                <a:cubicBezTo>
                  <a:pt x="56" y="8"/>
                  <a:pt x="56" y="10"/>
                  <a:pt x="56" y="13"/>
                </a:cubicBezTo>
                <a:cubicBezTo>
                  <a:pt x="56" y="15"/>
                  <a:pt x="56" y="16"/>
                  <a:pt x="56" y="18"/>
                </a:cubicBezTo>
                <a:cubicBezTo>
                  <a:pt x="56" y="21"/>
                  <a:pt x="55" y="23"/>
                  <a:pt x="55" y="26"/>
                </a:cubicBezTo>
                <a:cubicBezTo>
                  <a:pt x="49" y="30"/>
                  <a:pt x="43" y="35"/>
                  <a:pt x="37" y="40"/>
                </a:cubicBezTo>
                <a:moveTo>
                  <a:pt x="8" y="19"/>
                </a:moveTo>
                <a:cubicBezTo>
                  <a:pt x="13" y="16"/>
                  <a:pt x="18" y="13"/>
                  <a:pt x="24" y="9"/>
                </a:cubicBezTo>
                <a:cubicBezTo>
                  <a:pt x="26" y="8"/>
                  <a:pt x="28" y="7"/>
                  <a:pt x="30" y="6"/>
                </a:cubicBezTo>
                <a:cubicBezTo>
                  <a:pt x="32" y="5"/>
                  <a:pt x="37" y="5"/>
                  <a:pt x="42" y="5"/>
                </a:cubicBezTo>
                <a:cubicBezTo>
                  <a:pt x="45" y="5"/>
                  <a:pt x="48" y="4"/>
                  <a:pt x="51" y="4"/>
                </a:cubicBezTo>
                <a:cubicBezTo>
                  <a:pt x="44" y="9"/>
                  <a:pt x="37" y="14"/>
                  <a:pt x="32" y="19"/>
                </a:cubicBezTo>
                <a:cubicBezTo>
                  <a:pt x="29" y="19"/>
                  <a:pt x="27" y="19"/>
                  <a:pt x="24" y="19"/>
                </a:cubicBezTo>
                <a:cubicBezTo>
                  <a:pt x="19" y="19"/>
                  <a:pt x="14" y="19"/>
                  <a:pt x="8" y="19"/>
                </a:cubicBezTo>
                <a:moveTo>
                  <a:pt x="58" y="0"/>
                </a:moveTo>
                <a:cubicBezTo>
                  <a:pt x="58" y="0"/>
                  <a:pt x="58" y="0"/>
                  <a:pt x="58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53" y="1"/>
                  <a:pt x="47" y="1"/>
                  <a:pt x="42" y="1"/>
                </a:cubicBezTo>
                <a:cubicBezTo>
                  <a:pt x="37" y="1"/>
                  <a:pt x="32" y="2"/>
                  <a:pt x="29" y="2"/>
                </a:cubicBezTo>
                <a:cubicBezTo>
                  <a:pt x="28" y="2"/>
                  <a:pt x="28" y="2"/>
                  <a:pt x="28" y="2"/>
                </a:cubicBezTo>
                <a:cubicBezTo>
                  <a:pt x="26" y="3"/>
                  <a:pt x="24" y="5"/>
                  <a:pt x="22" y="6"/>
                </a:cubicBezTo>
                <a:cubicBezTo>
                  <a:pt x="15" y="10"/>
                  <a:pt x="9" y="14"/>
                  <a:pt x="3" y="18"/>
                </a:cubicBezTo>
                <a:cubicBezTo>
                  <a:pt x="2" y="18"/>
                  <a:pt x="2" y="19"/>
                  <a:pt x="2" y="20"/>
                </a:cubicBezTo>
                <a:cubicBezTo>
                  <a:pt x="2" y="20"/>
                  <a:pt x="2" y="20"/>
                  <a:pt x="2" y="20"/>
                </a:cubicBezTo>
                <a:cubicBezTo>
                  <a:pt x="2" y="20"/>
                  <a:pt x="2" y="20"/>
                  <a:pt x="2" y="20"/>
                </a:cubicBezTo>
                <a:cubicBezTo>
                  <a:pt x="2" y="21"/>
                  <a:pt x="2" y="21"/>
                  <a:pt x="2" y="21"/>
                </a:cubicBezTo>
                <a:cubicBezTo>
                  <a:pt x="1" y="21"/>
                  <a:pt x="1" y="21"/>
                  <a:pt x="1" y="21"/>
                </a:cubicBezTo>
                <a:cubicBezTo>
                  <a:pt x="1" y="33"/>
                  <a:pt x="1" y="43"/>
                  <a:pt x="1" y="52"/>
                </a:cubicBezTo>
                <a:cubicBezTo>
                  <a:pt x="1" y="78"/>
                  <a:pt x="2" y="98"/>
                  <a:pt x="2" y="124"/>
                </a:cubicBezTo>
                <a:cubicBezTo>
                  <a:pt x="2" y="133"/>
                  <a:pt x="2" y="143"/>
                  <a:pt x="2" y="155"/>
                </a:cubicBezTo>
                <a:cubicBezTo>
                  <a:pt x="1" y="155"/>
                  <a:pt x="0" y="156"/>
                  <a:pt x="0" y="157"/>
                </a:cubicBezTo>
                <a:cubicBezTo>
                  <a:pt x="0" y="158"/>
                  <a:pt x="1" y="158"/>
                  <a:pt x="2" y="158"/>
                </a:cubicBezTo>
                <a:cubicBezTo>
                  <a:pt x="2" y="158"/>
                  <a:pt x="2" y="158"/>
                  <a:pt x="2" y="158"/>
                </a:cubicBezTo>
                <a:cubicBezTo>
                  <a:pt x="33" y="157"/>
                  <a:pt x="58" y="156"/>
                  <a:pt x="84" y="156"/>
                </a:cubicBezTo>
                <a:cubicBezTo>
                  <a:pt x="104" y="156"/>
                  <a:pt x="125" y="157"/>
                  <a:pt x="149" y="157"/>
                </a:cubicBezTo>
                <a:cubicBezTo>
                  <a:pt x="149" y="158"/>
                  <a:pt x="150" y="159"/>
                  <a:pt x="150" y="159"/>
                </a:cubicBezTo>
                <a:cubicBezTo>
                  <a:pt x="150" y="159"/>
                  <a:pt x="150" y="159"/>
                  <a:pt x="150" y="159"/>
                </a:cubicBezTo>
                <a:cubicBezTo>
                  <a:pt x="151" y="159"/>
                  <a:pt x="152" y="158"/>
                  <a:pt x="152" y="158"/>
                </a:cubicBezTo>
                <a:cubicBezTo>
                  <a:pt x="152" y="158"/>
                  <a:pt x="152" y="158"/>
                  <a:pt x="152" y="158"/>
                </a:cubicBezTo>
                <a:cubicBezTo>
                  <a:pt x="153" y="158"/>
                  <a:pt x="153" y="158"/>
                  <a:pt x="154" y="158"/>
                </a:cubicBezTo>
                <a:cubicBezTo>
                  <a:pt x="154" y="158"/>
                  <a:pt x="154" y="158"/>
                  <a:pt x="154" y="158"/>
                </a:cubicBezTo>
                <a:cubicBezTo>
                  <a:pt x="155" y="158"/>
                  <a:pt x="156" y="157"/>
                  <a:pt x="156" y="156"/>
                </a:cubicBezTo>
                <a:cubicBezTo>
                  <a:pt x="156" y="155"/>
                  <a:pt x="155" y="155"/>
                  <a:pt x="155" y="154"/>
                </a:cubicBezTo>
                <a:cubicBezTo>
                  <a:pt x="161" y="148"/>
                  <a:pt x="167" y="141"/>
                  <a:pt x="172" y="133"/>
                </a:cubicBezTo>
                <a:cubicBezTo>
                  <a:pt x="172" y="133"/>
                  <a:pt x="172" y="132"/>
                  <a:pt x="171" y="131"/>
                </a:cubicBezTo>
                <a:cubicBezTo>
                  <a:pt x="171" y="131"/>
                  <a:pt x="171" y="131"/>
                  <a:pt x="171" y="131"/>
                </a:cubicBezTo>
                <a:cubicBezTo>
                  <a:pt x="171" y="131"/>
                  <a:pt x="171" y="131"/>
                  <a:pt x="171" y="131"/>
                </a:cubicBezTo>
                <a:cubicBezTo>
                  <a:pt x="171" y="128"/>
                  <a:pt x="171" y="124"/>
                  <a:pt x="171" y="120"/>
                </a:cubicBezTo>
                <a:cubicBezTo>
                  <a:pt x="171" y="118"/>
                  <a:pt x="171" y="116"/>
                  <a:pt x="171" y="113"/>
                </a:cubicBezTo>
                <a:cubicBezTo>
                  <a:pt x="171" y="108"/>
                  <a:pt x="171" y="103"/>
                  <a:pt x="171" y="100"/>
                </a:cubicBezTo>
                <a:cubicBezTo>
                  <a:pt x="171" y="99"/>
                  <a:pt x="171" y="99"/>
                  <a:pt x="171" y="99"/>
                </a:cubicBezTo>
                <a:cubicBezTo>
                  <a:pt x="171" y="99"/>
                  <a:pt x="171" y="99"/>
                  <a:pt x="171" y="99"/>
                </a:cubicBezTo>
                <a:cubicBezTo>
                  <a:pt x="171" y="99"/>
                  <a:pt x="171" y="99"/>
                  <a:pt x="171" y="99"/>
                </a:cubicBezTo>
                <a:cubicBezTo>
                  <a:pt x="171" y="98"/>
                  <a:pt x="171" y="98"/>
                  <a:pt x="171" y="98"/>
                </a:cubicBezTo>
                <a:cubicBezTo>
                  <a:pt x="171" y="98"/>
                  <a:pt x="171" y="98"/>
                  <a:pt x="171" y="98"/>
                </a:cubicBezTo>
                <a:cubicBezTo>
                  <a:pt x="170" y="98"/>
                  <a:pt x="170" y="98"/>
                  <a:pt x="170" y="98"/>
                </a:cubicBezTo>
                <a:cubicBezTo>
                  <a:pt x="170" y="98"/>
                  <a:pt x="170" y="98"/>
                  <a:pt x="170" y="98"/>
                </a:cubicBezTo>
                <a:cubicBezTo>
                  <a:pt x="170" y="98"/>
                  <a:pt x="170" y="98"/>
                  <a:pt x="170" y="98"/>
                </a:cubicBezTo>
                <a:cubicBezTo>
                  <a:pt x="163" y="98"/>
                  <a:pt x="157" y="98"/>
                  <a:pt x="152" y="98"/>
                </a:cubicBezTo>
                <a:cubicBezTo>
                  <a:pt x="150" y="98"/>
                  <a:pt x="148" y="98"/>
                  <a:pt x="146" y="98"/>
                </a:cubicBezTo>
                <a:cubicBezTo>
                  <a:pt x="145" y="98"/>
                  <a:pt x="145" y="98"/>
                  <a:pt x="145" y="98"/>
                </a:cubicBezTo>
                <a:cubicBezTo>
                  <a:pt x="144" y="99"/>
                  <a:pt x="144" y="99"/>
                  <a:pt x="143" y="99"/>
                </a:cubicBezTo>
                <a:cubicBezTo>
                  <a:pt x="143" y="99"/>
                  <a:pt x="143" y="99"/>
                  <a:pt x="143" y="99"/>
                </a:cubicBezTo>
                <a:cubicBezTo>
                  <a:pt x="143" y="96"/>
                  <a:pt x="143" y="93"/>
                  <a:pt x="143" y="91"/>
                </a:cubicBezTo>
                <a:cubicBezTo>
                  <a:pt x="143" y="89"/>
                  <a:pt x="143" y="87"/>
                  <a:pt x="143" y="86"/>
                </a:cubicBezTo>
                <a:cubicBezTo>
                  <a:pt x="143" y="82"/>
                  <a:pt x="143" y="78"/>
                  <a:pt x="144" y="75"/>
                </a:cubicBezTo>
                <a:cubicBezTo>
                  <a:pt x="144" y="74"/>
                  <a:pt x="144" y="74"/>
                  <a:pt x="144" y="74"/>
                </a:cubicBezTo>
                <a:cubicBezTo>
                  <a:pt x="144" y="74"/>
                  <a:pt x="144" y="74"/>
                  <a:pt x="144" y="74"/>
                </a:cubicBezTo>
                <a:cubicBezTo>
                  <a:pt x="144" y="74"/>
                  <a:pt x="144" y="74"/>
                  <a:pt x="144" y="74"/>
                </a:cubicBezTo>
                <a:cubicBezTo>
                  <a:pt x="143" y="73"/>
                  <a:pt x="143" y="73"/>
                  <a:pt x="143" y="73"/>
                </a:cubicBezTo>
                <a:cubicBezTo>
                  <a:pt x="143" y="73"/>
                  <a:pt x="143" y="73"/>
                  <a:pt x="143" y="73"/>
                </a:cubicBezTo>
                <a:cubicBezTo>
                  <a:pt x="142" y="73"/>
                  <a:pt x="142" y="73"/>
                  <a:pt x="142" y="73"/>
                </a:cubicBezTo>
                <a:cubicBezTo>
                  <a:pt x="142" y="73"/>
                  <a:pt x="142" y="73"/>
                  <a:pt x="142" y="73"/>
                </a:cubicBezTo>
                <a:cubicBezTo>
                  <a:pt x="142" y="73"/>
                  <a:pt x="142" y="73"/>
                  <a:pt x="142" y="73"/>
                </a:cubicBezTo>
                <a:cubicBezTo>
                  <a:pt x="137" y="73"/>
                  <a:pt x="131" y="73"/>
                  <a:pt x="126" y="73"/>
                </a:cubicBezTo>
                <a:cubicBezTo>
                  <a:pt x="121" y="73"/>
                  <a:pt x="117" y="73"/>
                  <a:pt x="114" y="74"/>
                </a:cubicBezTo>
                <a:cubicBezTo>
                  <a:pt x="114" y="73"/>
                  <a:pt x="114" y="73"/>
                  <a:pt x="114" y="72"/>
                </a:cubicBezTo>
                <a:cubicBezTo>
                  <a:pt x="114" y="66"/>
                  <a:pt x="114" y="59"/>
                  <a:pt x="114" y="54"/>
                </a:cubicBezTo>
                <a:cubicBezTo>
                  <a:pt x="114" y="52"/>
                  <a:pt x="114" y="50"/>
                  <a:pt x="114" y="48"/>
                </a:cubicBezTo>
                <a:cubicBezTo>
                  <a:pt x="114" y="48"/>
                  <a:pt x="114" y="48"/>
                  <a:pt x="114" y="48"/>
                </a:cubicBezTo>
                <a:cubicBezTo>
                  <a:pt x="114" y="48"/>
                  <a:pt x="114" y="48"/>
                  <a:pt x="114" y="48"/>
                </a:cubicBezTo>
                <a:cubicBezTo>
                  <a:pt x="114" y="48"/>
                  <a:pt x="114" y="48"/>
                  <a:pt x="114" y="48"/>
                </a:cubicBezTo>
                <a:cubicBezTo>
                  <a:pt x="113" y="47"/>
                  <a:pt x="113" y="47"/>
                  <a:pt x="113" y="47"/>
                </a:cubicBezTo>
                <a:cubicBezTo>
                  <a:pt x="113" y="47"/>
                  <a:pt x="113" y="47"/>
                  <a:pt x="113" y="47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03" y="47"/>
                  <a:pt x="92" y="47"/>
                  <a:pt x="86" y="49"/>
                </a:cubicBezTo>
                <a:cubicBezTo>
                  <a:pt x="86" y="46"/>
                  <a:pt x="86" y="44"/>
                  <a:pt x="86" y="42"/>
                </a:cubicBezTo>
                <a:cubicBezTo>
                  <a:pt x="86" y="40"/>
                  <a:pt x="86" y="39"/>
                  <a:pt x="86" y="37"/>
                </a:cubicBezTo>
                <a:cubicBezTo>
                  <a:pt x="86" y="33"/>
                  <a:pt x="86" y="29"/>
                  <a:pt x="87" y="26"/>
                </a:cubicBezTo>
                <a:cubicBezTo>
                  <a:pt x="87" y="25"/>
                  <a:pt x="87" y="25"/>
                  <a:pt x="87" y="25"/>
                </a:cubicBezTo>
                <a:cubicBezTo>
                  <a:pt x="87" y="25"/>
                  <a:pt x="87" y="25"/>
                  <a:pt x="87" y="25"/>
                </a:cubicBezTo>
                <a:cubicBezTo>
                  <a:pt x="87" y="25"/>
                  <a:pt x="87" y="25"/>
                  <a:pt x="87" y="25"/>
                </a:cubicBezTo>
                <a:cubicBezTo>
                  <a:pt x="86" y="25"/>
                  <a:pt x="86" y="25"/>
                  <a:pt x="86" y="25"/>
                </a:cubicBezTo>
                <a:cubicBezTo>
                  <a:pt x="86" y="24"/>
                  <a:pt x="86" y="24"/>
                  <a:pt x="86" y="24"/>
                </a:cubicBezTo>
                <a:cubicBezTo>
                  <a:pt x="85" y="24"/>
                  <a:pt x="85" y="24"/>
                  <a:pt x="85" y="24"/>
                </a:cubicBezTo>
                <a:cubicBezTo>
                  <a:pt x="85" y="24"/>
                  <a:pt x="85" y="24"/>
                  <a:pt x="85" y="24"/>
                </a:cubicBezTo>
                <a:cubicBezTo>
                  <a:pt x="85" y="24"/>
                  <a:pt x="85" y="24"/>
                  <a:pt x="85" y="24"/>
                </a:cubicBezTo>
                <a:cubicBezTo>
                  <a:pt x="77" y="25"/>
                  <a:pt x="67" y="25"/>
                  <a:pt x="61" y="25"/>
                </a:cubicBezTo>
                <a:cubicBezTo>
                  <a:pt x="60" y="25"/>
                  <a:pt x="60" y="25"/>
                  <a:pt x="59" y="25"/>
                </a:cubicBezTo>
                <a:cubicBezTo>
                  <a:pt x="59" y="23"/>
                  <a:pt x="59" y="20"/>
                  <a:pt x="59" y="18"/>
                </a:cubicBezTo>
                <a:cubicBezTo>
                  <a:pt x="59" y="16"/>
                  <a:pt x="59" y="15"/>
                  <a:pt x="59" y="13"/>
                </a:cubicBezTo>
                <a:cubicBezTo>
                  <a:pt x="59" y="9"/>
                  <a:pt x="59" y="6"/>
                  <a:pt x="59" y="2"/>
                </a:cubicBezTo>
                <a:cubicBezTo>
                  <a:pt x="59" y="2"/>
                  <a:pt x="59" y="2"/>
                  <a:pt x="59" y="2"/>
                </a:cubicBezTo>
                <a:cubicBezTo>
                  <a:pt x="59" y="2"/>
                  <a:pt x="59" y="2"/>
                  <a:pt x="59" y="2"/>
                </a:cubicBezTo>
                <a:cubicBezTo>
                  <a:pt x="59" y="2"/>
                  <a:pt x="59" y="2"/>
                  <a:pt x="59" y="2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1"/>
                  <a:pt x="59" y="1"/>
                </a:cubicBezTo>
                <a:cubicBezTo>
                  <a:pt x="58" y="0"/>
                  <a:pt x="58" y="0"/>
                  <a:pt x="58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0" name="CustomShape 96"/>
          <p:cNvSpPr/>
          <p:nvPr/>
        </p:nvSpPr>
        <p:spPr>
          <a:xfrm>
            <a:off x="2247840" y="3239280"/>
            <a:ext cx="21960" cy="27000"/>
          </a:xfrm>
          <a:custGeom>
            <a:avLst/>
            <a:gdLst/>
            <a:ahLst/>
            <a:rect l="l" t="t" r="r" b="b"/>
            <a:pathLst>
              <a:path w="22" h="27">
                <a:moveTo>
                  <a:pt x="6" y="14"/>
                </a:moveTo>
                <a:cubicBezTo>
                  <a:pt x="6" y="11"/>
                  <a:pt x="6" y="7"/>
                  <a:pt x="6" y="4"/>
                </a:cubicBezTo>
                <a:cubicBezTo>
                  <a:pt x="6" y="3"/>
                  <a:pt x="7" y="3"/>
                  <a:pt x="10" y="3"/>
                </a:cubicBezTo>
                <a:cubicBezTo>
                  <a:pt x="12" y="3"/>
                  <a:pt x="14" y="3"/>
                  <a:pt x="16" y="3"/>
                </a:cubicBezTo>
                <a:cubicBezTo>
                  <a:pt x="16" y="3"/>
                  <a:pt x="17" y="3"/>
                  <a:pt x="17" y="3"/>
                </a:cubicBezTo>
                <a:cubicBezTo>
                  <a:pt x="18" y="3"/>
                  <a:pt x="18" y="3"/>
                  <a:pt x="18" y="4"/>
                </a:cubicBezTo>
                <a:cubicBezTo>
                  <a:pt x="18" y="6"/>
                  <a:pt x="19" y="7"/>
                  <a:pt x="16" y="7"/>
                </a:cubicBezTo>
                <a:cubicBezTo>
                  <a:pt x="15" y="7"/>
                  <a:pt x="13" y="7"/>
                  <a:pt x="12" y="7"/>
                </a:cubicBezTo>
                <a:cubicBezTo>
                  <a:pt x="10" y="7"/>
                  <a:pt x="10" y="7"/>
                  <a:pt x="10" y="11"/>
                </a:cubicBezTo>
                <a:cubicBezTo>
                  <a:pt x="10" y="11"/>
                  <a:pt x="11" y="11"/>
                  <a:pt x="11" y="11"/>
                </a:cubicBezTo>
                <a:cubicBezTo>
                  <a:pt x="19" y="11"/>
                  <a:pt x="22" y="20"/>
                  <a:pt x="15" y="23"/>
                </a:cubicBezTo>
                <a:cubicBezTo>
                  <a:pt x="13" y="24"/>
                  <a:pt x="11" y="24"/>
                  <a:pt x="9" y="24"/>
                </a:cubicBezTo>
                <a:cubicBezTo>
                  <a:pt x="7" y="24"/>
                  <a:pt x="5" y="24"/>
                  <a:pt x="4" y="24"/>
                </a:cubicBezTo>
                <a:cubicBezTo>
                  <a:pt x="4" y="23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6" y="21"/>
                  <a:pt x="8" y="21"/>
                  <a:pt x="9" y="21"/>
                </a:cubicBezTo>
                <a:cubicBezTo>
                  <a:pt x="13" y="21"/>
                  <a:pt x="17" y="17"/>
                  <a:pt x="13" y="15"/>
                </a:cubicBezTo>
                <a:cubicBezTo>
                  <a:pt x="11" y="14"/>
                  <a:pt x="10" y="14"/>
                  <a:pt x="8" y="14"/>
                </a:cubicBezTo>
                <a:cubicBezTo>
                  <a:pt x="7" y="14"/>
                  <a:pt x="6" y="14"/>
                  <a:pt x="6" y="14"/>
                </a:cubicBezTo>
                <a:moveTo>
                  <a:pt x="10" y="0"/>
                </a:moveTo>
                <a:cubicBezTo>
                  <a:pt x="4" y="0"/>
                  <a:pt x="3" y="2"/>
                  <a:pt x="3" y="4"/>
                </a:cubicBezTo>
                <a:cubicBezTo>
                  <a:pt x="3" y="14"/>
                  <a:pt x="3" y="14"/>
                  <a:pt x="3" y="14"/>
                </a:cubicBezTo>
                <a:cubicBezTo>
                  <a:pt x="3" y="15"/>
                  <a:pt x="3" y="16"/>
                  <a:pt x="4" y="16"/>
                </a:cubicBezTo>
                <a:cubicBezTo>
                  <a:pt x="4" y="17"/>
                  <a:pt x="5" y="17"/>
                  <a:pt x="6" y="17"/>
                </a:cubicBezTo>
                <a:cubicBezTo>
                  <a:pt x="6" y="17"/>
                  <a:pt x="6" y="17"/>
                  <a:pt x="6" y="17"/>
                </a:cubicBezTo>
                <a:cubicBezTo>
                  <a:pt x="7" y="17"/>
                  <a:pt x="8" y="17"/>
                  <a:pt x="8" y="17"/>
                </a:cubicBezTo>
                <a:cubicBezTo>
                  <a:pt x="10" y="17"/>
                  <a:pt x="11" y="17"/>
                  <a:pt x="11" y="17"/>
                </a:cubicBezTo>
                <a:cubicBezTo>
                  <a:pt x="11" y="18"/>
                  <a:pt x="10" y="18"/>
                  <a:pt x="9" y="18"/>
                </a:cubicBezTo>
                <a:cubicBezTo>
                  <a:pt x="9" y="18"/>
                  <a:pt x="8" y="18"/>
                  <a:pt x="8" y="18"/>
                </a:cubicBezTo>
                <a:cubicBezTo>
                  <a:pt x="7" y="18"/>
                  <a:pt x="6" y="18"/>
                  <a:pt x="5" y="18"/>
                </a:cubicBezTo>
                <a:cubicBezTo>
                  <a:pt x="3" y="18"/>
                  <a:pt x="2" y="19"/>
                  <a:pt x="2" y="20"/>
                </a:cubicBezTo>
                <a:cubicBezTo>
                  <a:pt x="2" y="20"/>
                  <a:pt x="2" y="20"/>
                  <a:pt x="2" y="20"/>
                </a:cubicBezTo>
                <a:cubicBezTo>
                  <a:pt x="1" y="22"/>
                  <a:pt x="0" y="23"/>
                  <a:pt x="1" y="25"/>
                </a:cubicBezTo>
                <a:cubicBezTo>
                  <a:pt x="2" y="26"/>
                  <a:pt x="2" y="26"/>
                  <a:pt x="3" y="26"/>
                </a:cubicBezTo>
                <a:cubicBezTo>
                  <a:pt x="5" y="27"/>
                  <a:pt x="7" y="27"/>
                  <a:pt x="9" y="27"/>
                </a:cubicBezTo>
                <a:cubicBezTo>
                  <a:pt x="12" y="27"/>
                  <a:pt x="14" y="27"/>
                  <a:pt x="16" y="26"/>
                </a:cubicBezTo>
                <a:cubicBezTo>
                  <a:pt x="20" y="24"/>
                  <a:pt x="22" y="20"/>
                  <a:pt x="22" y="16"/>
                </a:cubicBezTo>
                <a:cubicBezTo>
                  <a:pt x="21" y="13"/>
                  <a:pt x="19" y="11"/>
                  <a:pt x="17" y="10"/>
                </a:cubicBezTo>
                <a:cubicBezTo>
                  <a:pt x="18" y="9"/>
                  <a:pt x="19" y="9"/>
                  <a:pt x="20" y="8"/>
                </a:cubicBezTo>
                <a:cubicBezTo>
                  <a:pt x="21" y="7"/>
                  <a:pt x="21" y="6"/>
                  <a:pt x="21" y="5"/>
                </a:cubicBezTo>
                <a:cubicBezTo>
                  <a:pt x="21" y="4"/>
                  <a:pt x="21" y="4"/>
                  <a:pt x="21" y="4"/>
                </a:cubicBezTo>
                <a:cubicBezTo>
                  <a:pt x="21" y="0"/>
                  <a:pt x="18" y="0"/>
                  <a:pt x="17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5" y="0"/>
                  <a:pt x="14" y="0"/>
                  <a:pt x="14" y="0"/>
                </a:cubicBezTo>
                <a:cubicBezTo>
                  <a:pt x="12" y="0"/>
                  <a:pt x="11" y="0"/>
                  <a:pt x="10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1" name="CustomShape 97"/>
          <p:cNvSpPr/>
          <p:nvPr/>
        </p:nvSpPr>
        <p:spPr>
          <a:xfrm>
            <a:off x="2134080" y="3148920"/>
            <a:ext cx="24120" cy="31680"/>
          </a:xfrm>
          <a:custGeom>
            <a:avLst/>
            <a:gdLst/>
            <a:ahLst/>
            <a:rect l="l" t="t" r="r" b="b"/>
            <a:pathLst>
              <a:path w="24" h="32">
                <a:moveTo>
                  <a:pt x="5" y="14"/>
                </a:moveTo>
                <a:cubicBezTo>
                  <a:pt x="5" y="14"/>
                  <a:pt x="5" y="14"/>
                  <a:pt x="5" y="14"/>
                </a:cubicBezTo>
                <a:cubicBezTo>
                  <a:pt x="5" y="14"/>
                  <a:pt x="5" y="14"/>
                  <a:pt x="5" y="14"/>
                </a:cubicBezTo>
                <a:cubicBezTo>
                  <a:pt x="4" y="13"/>
                  <a:pt x="3" y="11"/>
                  <a:pt x="3" y="10"/>
                </a:cubicBezTo>
                <a:cubicBezTo>
                  <a:pt x="6" y="8"/>
                  <a:pt x="13" y="3"/>
                  <a:pt x="13" y="3"/>
                </a:cubicBezTo>
                <a:cubicBezTo>
                  <a:pt x="13" y="3"/>
                  <a:pt x="13" y="3"/>
                  <a:pt x="13" y="3"/>
                </a:cubicBezTo>
                <a:cubicBezTo>
                  <a:pt x="14" y="4"/>
                  <a:pt x="14" y="4"/>
                  <a:pt x="14" y="4"/>
                </a:cubicBezTo>
                <a:cubicBezTo>
                  <a:pt x="14" y="4"/>
                  <a:pt x="15" y="5"/>
                  <a:pt x="15" y="5"/>
                </a:cubicBezTo>
                <a:cubicBezTo>
                  <a:pt x="15" y="12"/>
                  <a:pt x="15" y="18"/>
                  <a:pt x="15" y="24"/>
                </a:cubicBezTo>
                <a:cubicBezTo>
                  <a:pt x="16" y="24"/>
                  <a:pt x="17" y="24"/>
                  <a:pt x="18" y="24"/>
                </a:cubicBezTo>
                <a:cubicBezTo>
                  <a:pt x="19" y="24"/>
                  <a:pt x="20" y="24"/>
                  <a:pt x="21" y="25"/>
                </a:cubicBezTo>
                <a:cubicBezTo>
                  <a:pt x="21" y="26"/>
                  <a:pt x="21" y="27"/>
                  <a:pt x="21" y="29"/>
                </a:cubicBezTo>
                <a:cubicBezTo>
                  <a:pt x="21" y="29"/>
                  <a:pt x="21" y="29"/>
                  <a:pt x="21" y="29"/>
                </a:cubicBezTo>
                <a:cubicBezTo>
                  <a:pt x="21" y="29"/>
                  <a:pt x="21" y="29"/>
                  <a:pt x="21" y="29"/>
                </a:cubicBezTo>
                <a:cubicBezTo>
                  <a:pt x="21" y="29"/>
                  <a:pt x="21" y="29"/>
                  <a:pt x="21" y="29"/>
                </a:cubicBezTo>
                <a:cubicBezTo>
                  <a:pt x="15" y="29"/>
                  <a:pt x="10" y="29"/>
                  <a:pt x="4" y="29"/>
                </a:cubicBezTo>
                <a:cubicBezTo>
                  <a:pt x="4" y="27"/>
                  <a:pt x="4" y="26"/>
                  <a:pt x="4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7" y="25"/>
                  <a:pt x="9" y="25"/>
                  <a:pt x="10" y="25"/>
                </a:cubicBezTo>
                <a:cubicBezTo>
                  <a:pt x="10" y="20"/>
                  <a:pt x="11" y="15"/>
                  <a:pt x="11" y="11"/>
                </a:cubicBezTo>
                <a:cubicBezTo>
                  <a:pt x="9" y="12"/>
                  <a:pt x="7" y="13"/>
                  <a:pt x="5" y="14"/>
                </a:cubicBezTo>
                <a:cubicBezTo>
                  <a:pt x="5" y="14"/>
                  <a:pt x="5" y="14"/>
                  <a:pt x="5" y="14"/>
                </a:cubicBezTo>
                <a:moveTo>
                  <a:pt x="13" y="0"/>
                </a:moveTo>
                <a:cubicBezTo>
                  <a:pt x="12" y="0"/>
                  <a:pt x="12" y="1"/>
                  <a:pt x="10" y="2"/>
                </a:cubicBezTo>
                <a:cubicBezTo>
                  <a:pt x="8" y="3"/>
                  <a:pt x="4" y="6"/>
                  <a:pt x="2" y="7"/>
                </a:cubicBezTo>
                <a:cubicBezTo>
                  <a:pt x="1" y="7"/>
                  <a:pt x="0" y="8"/>
                  <a:pt x="0" y="8"/>
                </a:cubicBezTo>
                <a:cubicBezTo>
                  <a:pt x="0" y="9"/>
                  <a:pt x="0" y="10"/>
                  <a:pt x="0" y="11"/>
                </a:cubicBezTo>
                <a:cubicBezTo>
                  <a:pt x="1" y="12"/>
                  <a:pt x="2" y="14"/>
                  <a:pt x="2" y="15"/>
                </a:cubicBezTo>
                <a:cubicBezTo>
                  <a:pt x="3" y="16"/>
                  <a:pt x="3" y="17"/>
                  <a:pt x="4" y="17"/>
                </a:cubicBezTo>
                <a:cubicBezTo>
                  <a:pt x="4" y="17"/>
                  <a:pt x="5" y="17"/>
                  <a:pt x="5" y="17"/>
                </a:cubicBezTo>
                <a:cubicBezTo>
                  <a:pt x="6" y="17"/>
                  <a:pt x="6" y="17"/>
                  <a:pt x="7" y="17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7"/>
                  <a:pt x="8" y="17"/>
                  <a:pt x="8" y="18"/>
                </a:cubicBezTo>
                <a:cubicBezTo>
                  <a:pt x="7" y="19"/>
                  <a:pt x="7" y="20"/>
                  <a:pt x="7" y="22"/>
                </a:cubicBezTo>
                <a:cubicBezTo>
                  <a:pt x="7" y="22"/>
                  <a:pt x="6" y="22"/>
                  <a:pt x="5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3" y="22"/>
                  <a:pt x="2" y="23"/>
                  <a:pt x="2" y="25"/>
                </a:cubicBezTo>
                <a:cubicBezTo>
                  <a:pt x="2" y="27"/>
                  <a:pt x="2" y="27"/>
                  <a:pt x="2" y="27"/>
                </a:cubicBezTo>
                <a:cubicBezTo>
                  <a:pt x="2" y="29"/>
                  <a:pt x="2" y="29"/>
                  <a:pt x="2" y="29"/>
                </a:cubicBezTo>
                <a:cubicBezTo>
                  <a:pt x="2" y="30"/>
                  <a:pt x="3" y="31"/>
                  <a:pt x="4" y="31"/>
                </a:cubicBezTo>
                <a:cubicBezTo>
                  <a:pt x="7" y="31"/>
                  <a:pt x="10" y="32"/>
                  <a:pt x="12" y="32"/>
                </a:cubicBezTo>
                <a:cubicBezTo>
                  <a:pt x="15" y="32"/>
                  <a:pt x="18" y="32"/>
                  <a:pt x="21" y="32"/>
                </a:cubicBezTo>
                <a:cubicBezTo>
                  <a:pt x="22" y="32"/>
                  <a:pt x="22" y="32"/>
                  <a:pt x="23" y="31"/>
                </a:cubicBezTo>
                <a:cubicBezTo>
                  <a:pt x="23" y="31"/>
                  <a:pt x="24" y="30"/>
                  <a:pt x="24" y="29"/>
                </a:cubicBezTo>
                <a:cubicBezTo>
                  <a:pt x="24" y="25"/>
                  <a:pt x="24" y="25"/>
                  <a:pt x="24" y="25"/>
                </a:cubicBezTo>
                <a:cubicBezTo>
                  <a:pt x="24" y="23"/>
                  <a:pt x="23" y="22"/>
                  <a:pt x="21" y="22"/>
                </a:cubicBezTo>
                <a:cubicBezTo>
                  <a:pt x="21" y="21"/>
                  <a:pt x="20" y="21"/>
                  <a:pt x="18" y="21"/>
                </a:cubicBezTo>
                <a:cubicBezTo>
                  <a:pt x="18" y="21"/>
                  <a:pt x="18" y="21"/>
                  <a:pt x="18" y="21"/>
                </a:cubicBezTo>
                <a:cubicBezTo>
                  <a:pt x="18" y="16"/>
                  <a:pt x="18" y="11"/>
                  <a:pt x="18" y="6"/>
                </a:cubicBezTo>
                <a:cubicBezTo>
                  <a:pt x="18" y="5"/>
                  <a:pt x="18" y="4"/>
                  <a:pt x="18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6" y="2"/>
                  <a:pt x="16" y="2"/>
                  <a:pt x="16" y="2"/>
                </a:cubicBezTo>
                <a:cubicBezTo>
                  <a:pt x="16" y="1"/>
                  <a:pt x="15" y="1"/>
                  <a:pt x="14" y="1"/>
                </a:cubicBezTo>
                <a:cubicBezTo>
                  <a:pt x="13" y="0"/>
                  <a:pt x="13" y="0"/>
                  <a:pt x="1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2" name="CustomShape 98"/>
          <p:cNvSpPr/>
          <p:nvPr/>
        </p:nvSpPr>
        <p:spPr>
          <a:xfrm>
            <a:off x="2161440" y="3169080"/>
            <a:ext cx="21960" cy="30960"/>
          </a:xfrm>
          <a:custGeom>
            <a:avLst/>
            <a:gdLst/>
            <a:ahLst/>
            <a:rect l="l" t="t" r="r" b="b"/>
            <a:pathLst>
              <a:path w="22" h="31">
                <a:moveTo>
                  <a:pt x="4" y="8"/>
                </a:moveTo>
                <a:cubicBezTo>
                  <a:pt x="4" y="7"/>
                  <a:pt x="3" y="6"/>
                  <a:pt x="3" y="4"/>
                </a:cubicBezTo>
                <a:cubicBezTo>
                  <a:pt x="5" y="3"/>
                  <a:pt x="8" y="3"/>
                  <a:pt x="10" y="2"/>
                </a:cubicBezTo>
                <a:cubicBezTo>
                  <a:pt x="10" y="2"/>
                  <a:pt x="10" y="2"/>
                  <a:pt x="10" y="2"/>
                </a:cubicBezTo>
                <a:cubicBezTo>
                  <a:pt x="10" y="2"/>
                  <a:pt x="10" y="2"/>
                  <a:pt x="10" y="2"/>
                </a:cubicBezTo>
                <a:cubicBezTo>
                  <a:pt x="10" y="2"/>
                  <a:pt x="10" y="2"/>
                  <a:pt x="10" y="2"/>
                </a:cubicBezTo>
                <a:cubicBezTo>
                  <a:pt x="13" y="2"/>
                  <a:pt x="15" y="4"/>
                  <a:pt x="16" y="6"/>
                </a:cubicBezTo>
                <a:cubicBezTo>
                  <a:pt x="17" y="7"/>
                  <a:pt x="17" y="8"/>
                  <a:pt x="17" y="9"/>
                </a:cubicBezTo>
                <a:cubicBezTo>
                  <a:pt x="17" y="11"/>
                  <a:pt x="16" y="14"/>
                  <a:pt x="15" y="16"/>
                </a:cubicBezTo>
                <a:cubicBezTo>
                  <a:pt x="13" y="19"/>
                  <a:pt x="11" y="21"/>
                  <a:pt x="10" y="22"/>
                </a:cubicBezTo>
                <a:cubicBezTo>
                  <a:pt x="10" y="22"/>
                  <a:pt x="10" y="23"/>
                  <a:pt x="10" y="23"/>
                </a:cubicBezTo>
                <a:cubicBezTo>
                  <a:pt x="10" y="24"/>
                  <a:pt x="11" y="24"/>
                  <a:pt x="11" y="24"/>
                </a:cubicBezTo>
                <a:cubicBezTo>
                  <a:pt x="14" y="24"/>
                  <a:pt x="17" y="24"/>
                  <a:pt x="19" y="24"/>
                </a:cubicBezTo>
                <a:cubicBezTo>
                  <a:pt x="19" y="25"/>
                  <a:pt x="19" y="26"/>
                  <a:pt x="19" y="27"/>
                </a:cubicBezTo>
                <a:cubicBezTo>
                  <a:pt x="19" y="28"/>
                  <a:pt x="19" y="28"/>
                  <a:pt x="19" y="28"/>
                </a:cubicBezTo>
                <a:cubicBezTo>
                  <a:pt x="16" y="28"/>
                  <a:pt x="12" y="27"/>
                  <a:pt x="9" y="27"/>
                </a:cubicBezTo>
                <a:cubicBezTo>
                  <a:pt x="7" y="27"/>
                  <a:pt x="6" y="28"/>
                  <a:pt x="4" y="28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3"/>
                  <a:pt x="4" y="23"/>
                  <a:pt x="4" y="23"/>
                </a:cubicBezTo>
                <a:cubicBezTo>
                  <a:pt x="8" y="22"/>
                  <a:pt x="10" y="19"/>
                  <a:pt x="12" y="16"/>
                </a:cubicBezTo>
                <a:cubicBezTo>
                  <a:pt x="13" y="15"/>
                  <a:pt x="13" y="14"/>
                  <a:pt x="13" y="12"/>
                </a:cubicBezTo>
                <a:cubicBezTo>
                  <a:pt x="13" y="12"/>
                  <a:pt x="13" y="12"/>
                  <a:pt x="13" y="12"/>
                </a:cubicBezTo>
                <a:cubicBezTo>
                  <a:pt x="13" y="10"/>
                  <a:pt x="13" y="8"/>
                  <a:pt x="11" y="8"/>
                </a:cubicBezTo>
                <a:cubicBezTo>
                  <a:pt x="11" y="8"/>
                  <a:pt x="11" y="8"/>
                  <a:pt x="11" y="8"/>
                </a:cubicBezTo>
                <a:cubicBezTo>
                  <a:pt x="11" y="8"/>
                  <a:pt x="11" y="8"/>
                  <a:pt x="11" y="8"/>
                </a:cubicBezTo>
                <a:cubicBezTo>
                  <a:pt x="11" y="8"/>
                  <a:pt x="11" y="8"/>
                  <a:pt x="11" y="8"/>
                </a:cubicBezTo>
                <a:cubicBezTo>
                  <a:pt x="10" y="7"/>
                  <a:pt x="9" y="7"/>
                  <a:pt x="8" y="7"/>
                </a:cubicBezTo>
                <a:cubicBezTo>
                  <a:pt x="8" y="7"/>
                  <a:pt x="8" y="7"/>
                  <a:pt x="8" y="7"/>
                </a:cubicBezTo>
                <a:cubicBezTo>
                  <a:pt x="8" y="7"/>
                  <a:pt x="8" y="7"/>
                  <a:pt x="8" y="7"/>
                </a:cubicBezTo>
                <a:cubicBezTo>
                  <a:pt x="7" y="7"/>
                  <a:pt x="5" y="7"/>
                  <a:pt x="4" y="8"/>
                </a:cubicBezTo>
                <a:moveTo>
                  <a:pt x="10" y="0"/>
                </a:moveTo>
                <a:cubicBezTo>
                  <a:pt x="10" y="0"/>
                  <a:pt x="10" y="0"/>
                  <a:pt x="10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7" y="0"/>
                  <a:pt x="3" y="1"/>
                  <a:pt x="1" y="2"/>
                </a:cubicBezTo>
                <a:cubicBezTo>
                  <a:pt x="0" y="3"/>
                  <a:pt x="0" y="3"/>
                  <a:pt x="0" y="4"/>
                </a:cubicBezTo>
                <a:cubicBezTo>
                  <a:pt x="0" y="6"/>
                  <a:pt x="1" y="8"/>
                  <a:pt x="1" y="10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3" y="11"/>
                  <a:pt x="3" y="11"/>
                </a:cubicBezTo>
                <a:cubicBezTo>
                  <a:pt x="3" y="11"/>
                  <a:pt x="3" y="11"/>
                  <a:pt x="4" y="11"/>
                </a:cubicBezTo>
                <a:cubicBezTo>
                  <a:pt x="5" y="10"/>
                  <a:pt x="7" y="10"/>
                  <a:pt x="8" y="10"/>
                </a:cubicBezTo>
                <a:cubicBezTo>
                  <a:pt x="8" y="10"/>
                  <a:pt x="8" y="10"/>
                  <a:pt x="8" y="10"/>
                </a:cubicBezTo>
                <a:cubicBezTo>
                  <a:pt x="8" y="10"/>
                  <a:pt x="8" y="10"/>
                  <a:pt x="8" y="10"/>
                </a:cubicBezTo>
                <a:cubicBezTo>
                  <a:pt x="9" y="10"/>
                  <a:pt x="9" y="10"/>
                  <a:pt x="10" y="10"/>
                </a:cubicBezTo>
                <a:cubicBezTo>
                  <a:pt x="10" y="10"/>
                  <a:pt x="10" y="11"/>
                  <a:pt x="10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10" y="13"/>
                  <a:pt x="10" y="14"/>
                  <a:pt x="9" y="15"/>
                </a:cubicBezTo>
                <a:cubicBezTo>
                  <a:pt x="8" y="17"/>
                  <a:pt x="6" y="19"/>
                  <a:pt x="3" y="21"/>
                </a:cubicBezTo>
                <a:cubicBezTo>
                  <a:pt x="3" y="21"/>
                  <a:pt x="2" y="21"/>
                  <a:pt x="1" y="22"/>
                </a:cubicBezTo>
                <a:cubicBezTo>
                  <a:pt x="1" y="23"/>
                  <a:pt x="1" y="24"/>
                  <a:pt x="1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6"/>
                  <a:pt x="1" y="27"/>
                  <a:pt x="1" y="29"/>
                </a:cubicBezTo>
                <a:cubicBezTo>
                  <a:pt x="1" y="29"/>
                  <a:pt x="1" y="30"/>
                  <a:pt x="1" y="30"/>
                </a:cubicBezTo>
                <a:cubicBezTo>
                  <a:pt x="2" y="30"/>
                  <a:pt x="2" y="31"/>
                  <a:pt x="2" y="31"/>
                </a:cubicBezTo>
                <a:cubicBezTo>
                  <a:pt x="3" y="31"/>
                  <a:pt x="3" y="31"/>
                  <a:pt x="3" y="31"/>
                </a:cubicBezTo>
                <a:cubicBezTo>
                  <a:pt x="5" y="30"/>
                  <a:pt x="7" y="30"/>
                  <a:pt x="9" y="30"/>
                </a:cubicBezTo>
                <a:cubicBezTo>
                  <a:pt x="13" y="30"/>
                  <a:pt x="17" y="31"/>
                  <a:pt x="21" y="31"/>
                </a:cubicBezTo>
                <a:cubicBezTo>
                  <a:pt x="21" y="31"/>
                  <a:pt x="21" y="31"/>
                  <a:pt x="21" y="31"/>
                </a:cubicBezTo>
                <a:cubicBezTo>
                  <a:pt x="21" y="31"/>
                  <a:pt x="21" y="31"/>
                  <a:pt x="22" y="30"/>
                </a:cubicBezTo>
                <a:cubicBezTo>
                  <a:pt x="22" y="30"/>
                  <a:pt x="22" y="30"/>
                  <a:pt x="22" y="29"/>
                </a:cubicBezTo>
                <a:cubicBezTo>
                  <a:pt x="22" y="29"/>
                  <a:pt x="22" y="28"/>
                  <a:pt x="22" y="27"/>
                </a:cubicBezTo>
                <a:cubicBezTo>
                  <a:pt x="22" y="26"/>
                  <a:pt x="22" y="24"/>
                  <a:pt x="22" y="23"/>
                </a:cubicBezTo>
                <a:cubicBezTo>
                  <a:pt x="22" y="23"/>
                  <a:pt x="22" y="22"/>
                  <a:pt x="22" y="22"/>
                </a:cubicBezTo>
                <a:cubicBezTo>
                  <a:pt x="22" y="22"/>
                  <a:pt x="21" y="22"/>
                  <a:pt x="21" y="22"/>
                </a:cubicBezTo>
                <a:cubicBezTo>
                  <a:pt x="19" y="22"/>
                  <a:pt x="17" y="21"/>
                  <a:pt x="15" y="21"/>
                </a:cubicBezTo>
                <a:cubicBezTo>
                  <a:pt x="15" y="20"/>
                  <a:pt x="16" y="19"/>
                  <a:pt x="17" y="18"/>
                </a:cubicBezTo>
                <a:cubicBezTo>
                  <a:pt x="19" y="15"/>
                  <a:pt x="20" y="12"/>
                  <a:pt x="20" y="9"/>
                </a:cubicBezTo>
                <a:cubicBezTo>
                  <a:pt x="20" y="7"/>
                  <a:pt x="20" y="6"/>
                  <a:pt x="19" y="4"/>
                </a:cubicBezTo>
                <a:cubicBezTo>
                  <a:pt x="17" y="1"/>
                  <a:pt x="14" y="0"/>
                  <a:pt x="10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3" name="CustomShape 99"/>
          <p:cNvSpPr/>
          <p:nvPr/>
        </p:nvSpPr>
        <p:spPr>
          <a:xfrm>
            <a:off x="2172600" y="3177360"/>
            <a:ext cx="360" cy="36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4" name="CustomShape 100"/>
          <p:cNvSpPr/>
          <p:nvPr/>
        </p:nvSpPr>
        <p:spPr>
          <a:xfrm>
            <a:off x="2172600" y="3177360"/>
            <a:ext cx="360" cy="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5" name="CustomShape 101"/>
          <p:cNvSpPr/>
          <p:nvPr/>
        </p:nvSpPr>
        <p:spPr>
          <a:xfrm>
            <a:off x="2189880" y="3191400"/>
            <a:ext cx="23400" cy="32400"/>
          </a:xfrm>
          <a:custGeom>
            <a:avLst/>
            <a:gdLst/>
            <a:ahLst/>
            <a:rect l="l" t="t" r="r" b="b"/>
            <a:pathLst>
              <a:path w="23" h="32">
                <a:moveTo>
                  <a:pt x="5" y="6"/>
                </a:moveTo>
                <a:cubicBezTo>
                  <a:pt x="5" y="5"/>
                  <a:pt x="5" y="5"/>
                  <a:pt x="5" y="4"/>
                </a:cubicBezTo>
                <a:cubicBezTo>
                  <a:pt x="5" y="4"/>
                  <a:pt x="5" y="4"/>
                  <a:pt x="5" y="4"/>
                </a:cubicBezTo>
                <a:cubicBezTo>
                  <a:pt x="5" y="4"/>
                  <a:pt x="5" y="4"/>
                  <a:pt x="5" y="4"/>
                </a:cubicBezTo>
                <a:cubicBezTo>
                  <a:pt x="7" y="3"/>
                  <a:pt x="9" y="3"/>
                  <a:pt x="11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13" y="3"/>
                  <a:pt x="15" y="3"/>
                  <a:pt x="16" y="4"/>
                </a:cubicBezTo>
                <a:cubicBezTo>
                  <a:pt x="17" y="6"/>
                  <a:pt x="17" y="7"/>
                  <a:pt x="17" y="8"/>
                </a:cubicBezTo>
                <a:cubicBezTo>
                  <a:pt x="17" y="9"/>
                  <a:pt x="17" y="10"/>
                  <a:pt x="16" y="11"/>
                </a:cubicBezTo>
                <a:cubicBezTo>
                  <a:pt x="15" y="12"/>
                  <a:pt x="14" y="13"/>
                  <a:pt x="13" y="13"/>
                </a:cubicBezTo>
                <a:cubicBezTo>
                  <a:pt x="13" y="14"/>
                  <a:pt x="13" y="14"/>
                  <a:pt x="13" y="15"/>
                </a:cubicBezTo>
                <a:cubicBezTo>
                  <a:pt x="13" y="15"/>
                  <a:pt x="13" y="16"/>
                  <a:pt x="14" y="16"/>
                </a:cubicBezTo>
                <a:cubicBezTo>
                  <a:pt x="18" y="17"/>
                  <a:pt x="20" y="20"/>
                  <a:pt x="20" y="23"/>
                </a:cubicBezTo>
                <a:cubicBezTo>
                  <a:pt x="20" y="23"/>
                  <a:pt x="20" y="23"/>
                  <a:pt x="20" y="23"/>
                </a:cubicBezTo>
                <a:cubicBezTo>
                  <a:pt x="19" y="25"/>
                  <a:pt x="19" y="26"/>
                  <a:pt x="18" y="27"/>
                </a:cubicBezTo>
                <a:cubicBezTo>
                  <a:pt x="17" y="28"/>
                  <a:pt x="15" y="29"/>
                  <a:pt x="13" y="29"/>
                </a:cubicBezTo>
                <a:cubicBezTo>
                  <a:pt x="13" y="29"/>
                  <a:pt x="12" y="29"/>
                  <a:pt x="11" y="29"/>
                </a:cubicBezTo>
                <a:cubicBezTo>
                  <a:pt x="11" y="29"/>
                  <a:pt x="11" y="29"/>
                  <a:pt x="11" y="29"/>
                </a:cubicBezTo>
                <a:cubicBezTo>
                  <a:pt x="11" y="29"/>
                  <a:pt x="11" y="29"/>
                  <a:pt x="11" y="29"/>
                </a:cubicBezTo>
                <a:cubicBezTo>
                  <a:pt x="8" y="29"/>
                  <a:pt x="5" y="29"/>
                  <a:pt x="4" y="28"/>
                </a:cubicBezTo>
                <a:cubicBezTo>
                  <a:pt x="4" y="27"/>
                  <a:pt x="4" y="26"/>
                  <a:pt x="5" y="25"/>
                </a:cubicBezTo>
                <a:cubicBezTo>
                  <a:pt x="6" y="26"/>
                  <a:pt x="7" y="26"/>
                  <a:pt x="9" y="26"/>
                </a:cubicBezTo>
                <a:cubicBezTo>
                  <a:pt x="10" y="26"/>
                  <a:pt x="11" y="26"/>
                  <a:pt x="12" y="25"/>
                </a:cubicBezTo>
                <a:cubicBezTo>
                  <a:pt x="13" y="25"/>
                  <a:pt x="14" y="25"/>
                  <a:pt x="15" y="24"/>
                </a:cubicBezTo>
                <a:cubicBezTo>
                  <a:pt x="15" y="23"/>
                  <a:pt x="15" y="22"/>
                  <a:pt x="15" y="22"/>
                </a:cubicBezTo>
                <a:cubicBezTo>
                  <a:pt x="15" y="20"/>
                  <a:pt x="14" y="18"/>
                  <a:pt x="12" y="17"/>
                </a:cubicBezTo>
                <a:cubicBezTo>
                  <a:pt x="11" y="17"/>
                  <a:pt x="10" y="16"/>
                  <a:pt x="9" y="16"/>
                </a:cubicBezTo>
                <a:cubicBezTo>
                  <a:pt x="9" y="16"/>
                  <a:pt x="8" y="16"/>
                  <a:pt x="8" y="17"/>
                </a:cubicBezTo>
                <a:cubicBezTo>
                  <a:pt x="8" y="16"/>
                  <a:pt x="8" y="15"/>
                  <a:pt x="8" y="14"/>
                </a:cubicBezTo>
                <a:cubicBezTo>
                  <a:pt x="9" y="14"/>
                  <a:pt x="10" y="14"/>
                  <a:pt x="11" y="14"/>
                </a:cubicBezTo>
                <a:cubicBezTo>
                  <a:pt x="12" y="13"/>
                  <a:pt x="13" y="12"/>
                  <a:pt x="13" y="10"/>
                </a:cubicBezTo>
                <a:cubicBezTo>
                  <a:pt x="13" y="9"/>
                  <a:pt x="13" y="9"/>
                  <a:pt x="13" y="9"/>
                </a:cubicBezTo>
                <a:cubicBezTo>
                  <a:pt x="13" y="8"/>
                  <a:pt x="12" y="7"/>
                  <a:pt x="11" y="6"/>
                </a:cubicBezTo>
                <a:cubicBezTo>
                  <a:pt x="10" y="6"/>
                  <a:pt x="9" y="6"/>
                  <a:pt x="8" y="6"/>
                </a:cubicBezTo>
                <a:cubicBezTo>
                  <a:pt x="7" y="6"/>
                  <a:pt x="6" y="6"/>
                  <a:pt x="5" y="6"/>
                </a:cubicBezTo>
                <a:cubicBezTo>
                  <a:pt x="5" y="6"/>
                  <a:pt x="5" y="6"/>
                  <a:pt x="5" y="6"/>
                </a:cubicBezTo>
                <a:moveTo>
                  <a:pt x="11" y="0"/>
                </a:moveTo>
                <a:cubicBezTo>
                  <a:pt x="11" y="0"/>
                  <a:pt x="11" y="0"/>
                  <a:pt x="11" y="0"/>
                </a:cubicBezTo>
                <a:cubicBezTo>
                  <a:pt x="9" y="0"/>
                  <a:pt x="6" y="0"/>
                  <a:pt x="4" y="1"/>
                </a:cubicBezTo>
                <a:cubicBezTo>
                  <a:pt x="4" y="1"/>
                  <a:pt x="3" y="1"/>
                  <a:pt x="2" y="2"/>
                </a:cubicBezTo>
                <a:cubicBezTo>
                  <a:pt x="2" y="3"/>
                  <a:pt x="2" y="3"/>
                  <a:pt x="2" y="3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2" y="5"/>
                  <a:pt x="2" y="7"/>
                  <a:pt x="2" y="8"/>
                </a:cubicBezTo>
                <a:cubicBezTo>
                  <a:pt x="2" y="8"/>
                  <a:pt x="2" y="9"/>
                  <a:pt x="2" y="9"/>
                </a:cubicBezTo>
                <a:cubicBezTo>
                  <a:pt x="2" y="9"/>
                  <a:pt x="3" y="9"/>
                  <a:pt x="3" y="9"/>
                </a:cubicBezTo>
                <a:cubicBezTo>
                  <a:pt x="3" y="9"/>
                  <a:pt x="3" y="9"/>
                  <a:pt x="3" y="9"/>
                </a:cubicBezTo>
                <a:cubicBezTo>
                  <a:pt x="4" y="9"/>
                  <a:pt x="4" y="9"/>
                  <a:pt x="5" y="9"/>
                </a:cubicBezTo>
                <a:cubicBezTo>
                  <a:pt x="6" y="9"/>
                  <a:pt x="7" y="9"/>
                  <a:pt x="8" y="9"/>
                </a:cubicBezTo>
                <a:cubicBezTo>
                  <a:pt x="8" y="9"/>
                  <a:pt x="8" y="9"/>
                  <a:pt x="8" y="9"/>
                </a:cubicBezTo>
                <a:cubicBezTo>
                  <a:pt x="9" y="9"/>
                  <a:pt x="9" y="9"/>
                  <a:pt x="10" y="9"/>
                </a:cubicBezTo>
                <a:cubicBezTo>
                  <a:pt x="10" y="9"/>
                  <a:pt x="10" y="9"/>
                  <a:pt x="10" y="10"/>
                </a:cubicBezTo>
                <a:cubicBezTo>
                  <a:pt x="10" y="10"/>
                  <a:pt x="10" y="10"/>
                  <a:pt x="10" y="10"/>
                </a:cubicBezTo>
                <a:cubicBezTo>
                  <a:pt x="10" y="11"/>
                  <a:pt x="10" y="11"/>
                  <a:pt x="10" y="11"/>
                </a:cubicBezTo>
                <a:cubicBezTo>
                  <a:pt x="9" y="11"/>
                  <a:pt x="8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1"/>
                  <a:pt x="6" y="11"/>
                  <a:pt x="6" y="11"/>
                </a:cubicBezTo>
                <a:cubicBezTo>
                  <a:pt x="6" y="11"/>
                  <a:pt x="6" y="11"/>
                  <a:pt x="5" y="12"/>
                </a:cubicBezTo>
                <a:cubicBezTo>
                  <a:pt x="5" y="12"/>
                  <a:pt x="5" y="12"/>
                  <a:pt x="5" y="13"/>
                </a:cubicBezTo>
                <a:cubicBezTo>
                  <a:pt x="5" y="13"/>
                  <a:pt x="5" y="13"/>
                  <a:pt x="5" y="13"/>
                </a:cubicBezTo>
                <a:cubicBezTo>
                  <a:pt x="5" y="14"/>
                  <a:pt x="5" y="17"/>
                  <a:pt x="5" y="18"/>
                </a:cubicBezTo>
                <a:cubicBezTo>
                  <a:pt x="5" y="18"/>
                  <a:pt x="5" y="18"/>
                  <a:pt x="5" y="18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20"/>
                  <a:pt x="6" y="20"/>
                  <a:pt x="6" y="20"/>
                </a:cubicBezTo>
                <a:cubicBezTo>
                  <a:pt x="6" y="20"/>
                  <a:pt x="6" y="20"/>
                  <a:pt x="6" y="20"/>
                </a:cubicBezTo>
                <a:cubicBezTo>
                  <a:pt x="7" y="20"/>
                  <a:pt x="8" y="19"/>
                  <a:pt x="9" y="19"/>
                </a:cubicBezTo>
                <a:cubicBezTo>
                  <a:pt x="10" y="19"/>
                  <a:pt x="11" y="19"/>
                  <a:pt x="11" y="20"/>
                </a:cubicBezTo>
                <a:cubicBezTo>
                  <a:pt x="12" y="20"/>
                  <a:pt x="12" y="21"/>
                  <a:pt x="12" y="22"/>
                </a:cubicBezTo>
                <a:cubicBezTo>
                  <a:pt x="12" y="22"/>
                  <a:pt x="12" y="22"/>
                  <a:pt x="12" y="22"/>
                </a:cubicBezTo>
                <a:cubicBezTo>
                  <a:pt x="12" y="22"/>
                  <a:pt x="12" y="22"/>
                  <a:pt x="11" y="23"/>
                </a:cubicBezTo>
                <a:cubicBezTo>
                  <a:pt x="10" y="23"/>
                  <a:pt x="10" y="23"/>
                  <a:pt x="9" y="23"/>
                </a:cubicBezTo>
                <a:cubicBezTo>
                  <a:pt x="7" y="23"/>
                  <a:pt x="6" y="23"/>
                  <a:pt x="5" y="22"/>
                </a:cubicBezTo>
                <a:cubicBezTo>
                  <a:pt x="5" y="22"/>
                  <a:pt x="4" y="22"/>
                  <a:pt x="4" y="22"/>
                </a:cubicBezTo>
                <a:cubicBezTo>
                  <a:pt x="4" y="22"/>
                  <a:pt x="3" y="22"/>
                  <a:pt x="3" y="22"/>
                </a:cubicBezTo>
                <a:cubicBezTo>
                  <a:pt x="2" y="24"/>
                  <a:pt x="1" y="26"/>
                  <a:pt x="0" y="29"/>
                </a:cubicBezTo>
                <a:cubicBezTo>
                  <a:pt x="0" y="29"/>
                  <a:pt x="1" y="30"/>
                  <a:pt x="1" y="30"/>
                </a:cubicBezTo>
                <a:cubicBezTo>
                  <a:pt x="4" y="32"/>
                  <a:pt x="8" y="32"/>
                  <a:pt x="11" y="32"/>
                </a:cubicBezTo>
                <a:cubicBezTo>
                  <a:pt x="12" y="32"/>
                  <a:pt x="13" y="32"/>
                  <a:pt x="14" y="32"/>
                </a:cubicBezTo>
                <a:cubicBezTo>
                  <a:pt x="16" y="31"/>
                  <a:pt x="18" y="31"/>
                  <a:pt x="20" y="29"/>
                </a:cubicBezTo>
                <a:cubicBezTo>
                  <a:pt x="21" y="28"/>
                  <a:pt x="22" y="26"/>
                  <a:pt x="22" y="23"/>
                </a:cubicBezTo>
                <a:cubicBezTo>
                  <a:pt x="23" y="23"/>
                  <a:pt x="23" y="23"/>
                  <a:pt x="23" y="23"/>
                </a:cubicBezTo>
                <a:cubicBezTo>
                  <a:pt x="23" y="19"/>
                  <a:pt x="21" y="16"/>
                  <a:pt x="17" y="14"/>
                </a:cubicBezTo>
                <a:cubicBezTo>
                  <a:pt x="17" y="13"/>
                  <a:pt x="18" y="13"/>
                  <a:pt x="18" y="12"/>
                </a:cubicBezTo>
                <a:cubicBezTo>
                  <a:pt x="19" y="11"/>
                  <a:pt x="20" y="9"/>
                  <a:pt x="20" y="8"/>
                </a:cubicBezTo>
                <a:cubicBezTo>
                  <a:pt x="20" y="6"/>
                  <a:pt x="19" y="4"/>
                  <a:pt x="18" y="2"/>
                </a:cubicBezTo>
                <a:cubicBezTo>
                  <a:pt x="16" y="0"/>
                  <a:pt x="13" y="0"/>
                  <a:pt x="11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6" name="CustomShape 102"/>
          <p:cNvSpPr/>
          <p:nvPr/>
        </p:nvSpPr>
        <p:spPr>
          <a:xfrm>
            <a:off x="2222280" y="3222000"/>
            <a:ext cx="10080" cy="10800"/>
          </a:xfrm>
          <a:custGeom>
            <a:avLst/>
            <a:gdLst/>
            <a:ahLst/>
            <a:rect l="l" t="t" r="r" b="b"/>
            <a:pathLst>
              <a:path w="10" h="11">
                <a:moveTo>
                  <a:pt x="7" y="8"/>
                </a:moveTo>
                <a:cubicBezTo>
                  <a:pt x="6" y="8"/>
                  <a:pt x="5" y="7"/>
                  <a:pt x="5" y="7"/>
                </a:cubicBezTo>
                <a:cubicBezTo>
                  <a:pt x="5" y="7"/>
                  <a:pt x="6" y="6"/>
                  <a:pt x="7" y="5"/>
                </a:cubicBezTo>
                <a:cubicBezTo>
                  <a:pt x="7" y="6"/>
                  <a:pt x="7" y="7"/>
                  <a:pt x="7" y="8"/>
                </a:cubicBezTo>
                <a:moveTo>
                  <a:pt x="9" y="0"/>
                </a:moveTo>
                <a:cubicBezTo>
                  <a:pt x="8" y="0"/>
                  <a:pt x="8" y="0"/>
                  <a:pt x="8" y="0"/>
                </a:cubicBezTo>
                <a:cubicBezTo>
                  <a:pt x="8" y="0"/>
                  <a:pt x="8" y="0"/>
                  <a:pt x="8" y="0"/>
                </a:cubicBezTo>
                <a:cubicBezTo>
                  <a:pt x="7" y="1"/>
                  <a:pt x="7" y="1"/>
                  <a:pt x="7" y="1"/>
                </a:cubicBezTo>
                <a:cubicBezTo>
                  <a:pt x="5" y="3"/>
                  <a:pt x="2" y="5"/>
                  <a:pt x="0" y="8"/>
                </a:cubicBezTo>
                <a:cubicBezTo>
                  <a:pt x="0" y="9"/>
                  <a:pt x="0" y="9"/>
                  <a:pt x="0" y="10"/>
                </a:cubicBezTo>
                <a:cubicBezTo>
                  <a:pt x="0" y="10"/>
                  <a:pt x="1" y="11"/>
                  <a:pt x="1" y="11"/>
                </a:cubicBezTo>
                <a:cubicBezTo>
                  <a:pt x="1" y="11"/>
                  <a:pt x="1" y="11"/>
                  <a:pt x="1" y="11"/>
                </a:cubicBezTo>
                <a:cubicBezTo>
                  <a:pt x="2" y="10"/>
                  <a:pt x="3" y="10"/>
                  <a:pt x="4" y="10"/>
                </a:cubicBezTo>
                <a:cubicBezTo>
                  <a:pt x="5" y="10"/>
                  <a:pt x="7" y="10"/>
                  <a:pt x="8" y="11"/>
                </a:cubicBezTo>
                <a:cubicBezTo>
                  <a:pt x="8" y="11"/>
                  <a:pt x="8" y="11"/>
                  <a:pt x="8" y="11"/>
                </a:cubicBezTo>
                <a:cubicBezTo>
                  <a:pt x="9" y="11"/>
                  <a:pt x="9" y="10"/>
                  <a:pt x="9" y="9"/>
                </a:cubicBezTo>
                <a:cubicBezTo>
                  <a:pt x="10" y="7"/>
                  <a:pt x="10" y="4"/>
                  <a:pt x="10" y="2"/>
                </a:cubicBezTo>
                <a:cubicBezTo>
                  <a:pt x="10" y="1"/>
                  <a:pt x="10" y="1"/>
                  <a:pt x="9" y="0"/>
                </a:cubicBezTo>
                <a:cubicBezTo>
                  <a:pt x="9" y="0"/>
                  <a:pt x="9" y="0"/>
                  <a:pt x="9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7" name="CustomShape 103"/>
          <p:cNvSpPr/>
          <p:nvPr/>
        </p:nvSpPr>
        <p:spPr>
          <a:xfrm>
            <a:off x="2216520" y="3215160"/>
            <a:ext cx="25920" cy="31680"/>
          </a:xfrm>
          <a:custGeom>
            <a:avLst/>
            <a:gdLst/>
            <a:ahLst/>
            <a:rect l="l" t="t" r="r" b="b"/>
            <a:pathLst>
              <a:path w="26" h="32">
                <a:moveTo>
                  <a:pt x="17" y="3"/>
                </a:moveTo>
                <a:cubicBezTo>
                  <a:pt x="17" y="3"/>
                  <a:pt x="18" y="3"/>
                  <a:pt x="19" y="3"/>
                </a:cubicBezTo>
                <a:cubicBezTo>
                  <a:pt x="18" y="7"/>
                  <a:pt x="18" y="9"/>
                  <a:pt x="18" y="13"/>
                </a:cubicBezTo>
                <a:cubicBezTo>
                  <a:pt x="18" y="14"/>
                  <a:pt x="18" y="15"/>
                  <a:pt x="18" y="15"/>
                </a:cubicBezTo>
                <a:cubicBezTo>
                  <a:pt x="18" y="16"/>
                  <a:pt x="18" y="16"/>
                  <a:pt x="18" y="16"/>
                </a:cubicBezTo>
                <a:cubicBezTo>
                  <a:pt x="18" y="17"/>
                  <a:pt x="18" y="17"/>
                  <a:pt x="18" y="17"/>
                </a:cubicBezTo>
                <a:cubicBezTo>
                  <a:pt x="18" y="17"/>
                  <a:pt x="19" y="17"/>
                  <a:pt x="19" y="18"/>
                </a:cubicBezTo>
                <a:cubicBezTo>
                  <a:pt x="20" y="18"/>
                  <a:pt x="20" y="18"/>
                  <a:pt x="20" y="18"/>
                </a:cubicBezTo>
                <a:cubicBezTo>
                  <a:pt x="20" y="18"/>
                  <a:pt x="20" y="18"/>
                  <a:pt x="20" y="18"/>
                </a:cubicBezTo>
                <a:cubicBezTo>
                  <a:pt x="21" y="18"/>
                  <a:pt x="22" y="18"/>
                  <a:pt x="23" y="18"/>
                </a:cubicBezTo>
                <a:cubicBezTo>
                  <a:pt x="23" y="18"/>
                  <a:pt x="23" y="18"/>
                  <a:pt x="23" y="18"/>
                </a:cubicBezTo>
                <a:cubicBezTo>
                  <a:pt x="23" y="19"/>
                  <a:pt x="23" y="19"/>
                  <a:pt x="23" y="20"/>
                </a:cubicBezTo>
                <a:cubicBezTo>
                  <a:pt x="23" y="20"/>
                  <a:pt x="23" y="20"/>
                  <a:pt x="23" y="20"/>
                </a:cubicBezTo>
                <a:cubicBezTo>
                  <a:pt x="22" y="20"/>
                  <a:pt x="21" y="20"/>
                  <a:pt x="19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19" y="20"/>
                  <a:pt x="19" y="20"/>
                  <a:pt x="18" y="21"/>
                </a:cubicBezTo>
                <a:cubicBezTo>
                  <a:pt x="18" y="21"/>
                  <a:pt x="18" y="21"/>
                  <a:pt x="18" y="22"/>
                </a:cubicBezTo>
                <a:cubicBezTo>
                  <a:pt x="18" y="24"/>
                  <a:pt x="18" y="26"/>
                  <a:pt x="17" y="27"/>
                </a:cubicBezTo>
                <a:cubicBezTo>
                  <a:pt x="17" y="28"/>
                  <a:pt x="17" y="29"/>
                  <a:pt x="17" y="29"/>
                </a:cubicBezTo>
                <a:cubicBezTo>
                  <a:pt x="16" y="29"/>
                  <a:pt x="16" y="29"/>
                  <a:pt x="15" y="29"/>
                </a:cubicBezTo>
                <a:cubicBezTo>
                  <a:pt x="15" y="27"/>
                  <a:pt x="15" y="25"/>
                  <a:pt x="15" y="22"/>
                </a:cubicBezTo>
                <a:cubicBezTo>
                  <a:pt x="15" y="21"/>
                  <a:pt x="15" y="20"/>
                  <a:pt x="14" y="20"/>
                </a:cubicBezTo>
                <a:cubicBezTo>
                  <a:pt x="13" y="20"/>
                  <a:pt x="13" y="20"/>
                  <a:pt x="13" y="20"/>
                </a:cubicBezTo>
                <a:cubicBezTo>
                  <a:pt x="13" y="20"/>
                  <a:pt x="13" y="20"/>
                  <a:pt x="13" y="20"/>
                </a:cubicBezTo>
                <a:cubicBezTo>
                  <a:pt x="13" y="20"/>
                  <a:pt x="13" y="20"/>
                  <a:pt x="13" y="20"/>
                </a:cubicBezTo>
                <a:cubicBezTo>
                  <a:pt x="10" y="20"/>
                  <a:pt x="8" y="20"/>
                  <a:pt x="5" y="20"/>
                </a:cubicBezTo>
                <a:cubicBezTo>
                  <a:pt x="4" y="20"/>
                  <a:pt x="4" y="20"/>
                  <a:pt x="3" y="20"/>
                </a:cubicBezTo>
                <a:cubicBezTo>
                  <a:pt x="3" y="20"/>
                  <a:pt x="3" y="20"/>
                  <a:pt x="3" y="20"/>
                </a:cubicBezTo>
                <a:cubicBezTo>
                  <a:pt x="3" y="19"/>
                  <a:pt x="3" y="19"/>
                  <a:pt x="3" y="18"/>
                </a:cubicBezTo>
                <a:cubicBezTo>
                  <a:pt x="3" y="18"/>
                  <a:pt x="3" y="18"/>
                  <a:pt x="3" y="17"/>
                </a:cubicBezTo>
                <a:cubicBezTo>
                  <a:pt x="5" y="14"/>
                  <a:pt x="11" y="7"/>
                  <a:pt x="14" y="3"/>
                </a:cubicBezTo>
                <a:cubicBezTo>
                  <a:pt x="15" y="3"/>
                  <a:pt x="15" y="3"/>
                  <a:pt x="15" y="3"/>
                </a:cubicBezTo>
                <a:cubicBezTo>
                  <a:pt x="15" y="3"/>
                  <a:pt x="16" y="3"/>
                  <a:pt x="17" y="3"/>
                </a:cubicBezTo>
                <a:moveTo>
                  <a:pt x="20" y="0"/>
                </a:moveTo>
                <a:cubicBezTo>
                  <a:pt x="20" y="0"/>
                  <a:pt x="20" y="0"/>
                  <a:pt x="20" y="0"/>
                </a:cubicBezTo>
                <a:cubicBezTo>
                  <a:pt x="19" y="0"/>
                  <a:pt x="18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6" y="0"/>
                  <a:pt x="15" y="0"/>
                  <a:pt x="15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3" y="1"/>
                  <a:pt x="13" y="1"/>
                  <a:pt x="13" y="1"/>
                </a:cubicBezTo>
                <a:cubicBezTo>
                  <a:pt x="13" y="1"/>
                  <a:pt x="13" y="1"/>
                  <a:pt x="13" y="1"/>
                </a:cubicBezTo>
                <a:cubicBezTo>
                  <a:pt x="10" y="3"/>
                  <a:pt x="7" y="7"/>
                  <a:pt x="5" y="10"/>
                </a:cubicBezTo>
                <a:cubicBezTo>
                  <a:pt x="4" y="11"/>
                  <a:pt x="2" y="13"/>
                  <a:pt x="2" y="14"/>
                </a:cubicBezTo>
                <a:cubicBezTo>
                  <a:pt x="1" y="15"/>
                  <a:pt x="1" y="16"/>
                  <a:pt x="1" y="16"/>
                </a:cubicBezTo>
                <a:cubicBezTo>
                  <a:pt x="0" y="17"/>
                  <a:pt x="0" y="17"/>
                  <a:pt x="0" y="18"/>
                </a:cubicBezTo>
                <a:cubicBezTo>
                  <a:pt x="0" y="18"/>
                  <a:pt x="0" y="19"/>
                  <a:pt x="0" y="20"/>
                </a:cubicBezTo>
                <a:cubicBezTo>
                  <a:pt x="0" y="20"/>
                  <a:pt x="0" y="21"/>
                  <a:pt x="0" y="22"/>
                </a:cubicBezTo>
                <a:cubicBezTo>
                  <a:pt x="0" y="23"/>
                  <a:pt x="1" y="23"/>
                  <a:pt x="2" y="23"/>
                </a:cubicBezTo>
                <a:cubicBezTo>
                  <a:pt x="3" y="23"/>
                  <a:pt x="4" y="23"/>
                  <a:pt x="5" y="23"/>
                </a:cubicBezTo>
                <a:cubicBezTo>
                  <a:pt x="7" y="23"/>
                  <a:pt x="10" y="23"/>
                  <a:pt x="12" y="23"/>
                </a:cubicBezTo>
                <a:cubicBezTo>
                  <a:pt x="12" y="25"/>
                  <a:pt x="12" y="27"/>
                  <a:pt x="12" y="30"/>
                </a:cubicBezTo>
                <a:cubicBezTo>
                  <a:pt x="12" y="30"/>
                  <a:pt x="12" y="30"/>
                  <a:pt x="12" y="31"/>
                </a:cubicBezTo>
                <a:cubicBezTo>
                  <a:pt x="12" y="31"/>
                  <a:pt x="12" y="32"/>
                  <a:pt x="12" y="32"/>
                </a:cubicBezTo>
                <a:cubicBezTo>
                  <a:pt x="13" y="32"/>
                  <a:pt x="13" y="32"/>
                  <a:pt x="13" y="32"/>
                </a:cubicBezTo>
                <a:cubicBezTo>
                  <a:pt x="13" y="32"/>
                  <a:pt x="13" y="32"/>
                  <a:pt x="13" y="32"/>
                </a:cubicBezTo>
                <a:cubicBezTo>
                  <a:pt x="15" y="32"/>
                  <a:pt x="17" y="32"/>
                  <a:pt x="19" y="32"/>
                </a:cubicBezTo>
                <a:cubicBezTo>
                  <a:pt x="20" y="32"/>
                  <a:pt x="20" y="31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30"/>
                  <a:pt x="20" y="29"/>
                  <a:pt x="20" y="27"/>
                </a:cubicBezTo>
                <a:cubicBezTo>
                  <a:pt x="21" y="26"/>
                  <a:pt x="21" y="25"/>
                  <a:pt x="21" y="23"/>
                </a:cubicBezTo>
                <a:cubicBezTo>
                  <a:pt x="21" y="23"/>
                  <a:pt x="22" y="23"/>
                  <a:pt x="23" y="23"/>
                </a:cubicBezTo>
                <a:cubicBezTo>
                  <a:pt x="24" y="23"/>
                  <a:pt x="24" y="23"/>
                  <a:pt x="25" y="23"/>
                </a:cubicBezTo>
                <a:cubicBezTo>
                  <a:pt x="26" y="23"/>
                  <a:pt x="26" y="23"/>
                  <a:pt x="26" y="22"/>
                </a:cubicBezTo>
                <a:cubicBezTo>
                  <a:pt x="26" y="21"/>
                  <a:pt x="26" y="18"/>
                  <a:pt x="26" y="16"/>
                </a:cubicBezTo>
                <a:cubicBezTo>
                  <a:pt x="26" y="16"/>
                  <a:pt x="26" y="16"/>
                  <a:pt x="26" y="15"/>
                </a:cubicBezTo>
                <a:cubicBezTo>
                  <a:pt x="26" y="15"/>
                  <a:pt x="25" y="15"/>
                  <a:pt x="25" y="15"/>
                </a:cubicBezTo>
                <a:cubicBezTo>
                  <a:pt x="25" y="15"/>
                  <a:pt x="25" y="15"/>
                  <a:pt x="25" y="15"/>
                </a:cubicBezTo>
                <a:cubicBezTo>
                  <a:pt x="24" y="15"/>
                  <a:pt x="24" y="15"/>
                  <a:pt x="23" y="15"/>
                </a:cubicBezTo>
                <a:cubicBezTo>
                  <a:pt x="22" y="15"/>
                  <a:pt x="22" y="15"/>
                  <a:pt x="21" y="15"/>
                </a:cubicBezTo>
                <a:cubicBezTo>
                  <a:pt x="21" y="14"/>
                  <a:pt x="21" y="14"/>
                  <a:pt x="21" y="13"/>
                </a:cubicBezTo>
                <a:cubicBezTo>
                  <a:pt x="21" y="9"/>
                  <a:pt x="21" y="6"/>
                  <a:pt x="22" y="2"/>
                </a:cubicBezTo>
                <a:cubicBezTo>
                  <a:pt x="22" y="1"/>
                  <a:pt x="21" y="1"/>
                  <a:pt x="21" y="0"/>
                </a:cubicBezTo>
                <a:cubicBezTo>
                  <a:pt x="21" y="0"/>
                  <a:pt x="20" y="0"/>
                  <a:pt x="20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8" name="CustomShape 104"/>
          <p:cNvSpPr/>
          <p:nvPr/>
        </p:nvSpPr>
        <p:spPr>
          <a:xfrm>
            <a:off x="1800720" y="3077640"/>
            <a:ext cx="360" cy="36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9" name="CustomShape 105"/>
          <p:cNvSpPr/>
          <p:nvPr/>
        </p:nvSpPr>
        <p:spPr>
          <a:xfrm>
            <a:off x="1800720" y="307764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0" name="CustomShape 106"/>
          <p:cNvSpPr/>
          <p:nvPr/>
        </p:nvSpPr>
        <p:spPr>
          <a:xfrm>
            <a:off x="1818000" y="3140640"/>
            <a:ext cx="360" cy="36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1" name="CustomShape 107"/>
          <p:cNvSpPr/>
          <p:nvPr/>
        </p:nvSpPr>
        <p:spPr>
          <a:xfrm>
            <a:off x="1818000" y="3140640"/>
            <a:ext cx="360" cy="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2" name="CustomShape 108"/>
          <p:cNvSpPr/>
          <p:nvPr/>
        </p:nvSpPr>
        <p:spPr>
          <a:xfrm>
            <a:off x="1738440" y="3050280"/>
            <a:ext cx="266040" cy="148320"/>
          </a:xfrm>
          <a:custGeom>
            <a:avLst/>
            <a:gdLst/>
            <a:ahLst/>
            <a:rect l="l" t="t" r="r" b="b"/>
            <a:pathLst>
              <a:path w="262" h="146">
                <a:moveTo>
                  <a:pt x="116" y="139"/>
                </a:moveTo>
                <a:cubicBezTo>
                  <a:pt x="114" y="139"/>
                  <a:pt x="114" y="139"/>
                  <a:pt x="113" y="139"/>
                </a:cubicBezTo>
                <a:cubicBezTo>
                  <a:pt x="112" y="138"/>
                  <a:pt x="111" y="135"/>
                  <a:pt x="111" y="133"/>
                </a:cubicBezTo>
                <a:cubicBezTo>
                  <a:pt x="111" y="133"/>
                  <a:pt x="112" y="132"/>
                  <a:pt x="112" y="131"/>
                </a:cubicBezTo>
                <a:cubicBezTo>
                  <a:pt x="113" y="129"/>
                  <a:pt x="114" y="125"/>
                  <a:pt x="115" y="123"/>
                </a:cubicBezTo>
                <a:cubicBezTo>
                  <a:pt x="115" y="122"/>
                  <a:pt x="115" y="122"/>
                  <a:pt x="116" y="122"/>
                </a:cubicBezTo>
                <a:cubicBezTo>
                  <a:pt x="116" y="122"/>
                  <a:pt x="116" y="122"/>
                  <a:pt x="116" y="122"/>
                </a:cubicBezTo>
                <a:cubicBezTo>
                  <a:pt x="116" y="121"/>
                  <a:pt x="116" y="121"/>
                  <a:pt x="117" y="120"/>
                </a:cubicBezTo>
                <a:cubicBezTo>
                  <a:pt x="118" y="120"/>
                  <a:pt x="118" y="120"/>
                  <a:pt x="119" y="120"/>
                </a:cubicBezTo>
                <a:cubicBezTo>
                  <a:pt x="119" y="120"/>
                  <a:pt x="119" y="120"/>
                  <a:pt x="119" y="120"/>
                </a:cubicBezTo>
                <a:cubicBezTo>
                  <a:pt x="119" y="120"/>
                  <a:pt x="120" y="120"/>
                  <a:pt x="121" y="120"/>
                </a:cubicBezTo>
                <a:cubicBezTo>
                  <a:pt x="122" y="121"/>
                  <a:pt x="123" y="122"/>
                  <a:pt x="123" y="122"/>
                </a:cubicBezTo>
                <a:cubicBezTo>
                  <a:pt x="124" y="123"/>
                  <a:pt x="124" y="124"/>
                  <a:pt x="124" y="125"/>
                </a:cubicBezTo>
                <a:cubicBezTo>
                  <a:pt x="124" y="125"/>
                  <a:pt x="124" y="125"/>
                  <a:pt x="124" y="125"/>
                </a:cubicBezTo>
                <a:cubicBezTo>
                  <a:pt x="124" y="125"/>
                  <a:pt x="124" y="126"/>
                  <a:pt x="123" y="128"/>
                </a:cubicBezTo>
                <a:cubicBezTo>
                  <a:pt x="122" y="131"/>
                  <a:pt x="120" y="135"/>
                  <a:pt x="118" y="138"/>
                </a:cubicBezTo>
                <a:cubicBezTo>
                  <a:pt x="118" y="139"/>
                  <a:pt x="117" y="139"/>
                  <a:pt x="116" y="139"/>
                </a:cubicBezTo>
                <a:cubicBezTo>
                  <a:pt x="116" y="139"/>
                  <a:pt x="116" y="139"/>
                  <a:pt x="116" y="139"/>
                </a:cubicBezTo>
                <a:cubicBezTo>
                  <a:pt x="116" y="139"/>
                  <a:pt x="116" y="139"/>
                  <a:pt x="116" y="139"/>
                </a:cubicBezTo>
                <a:moveTo>
                  <a:pt x="104" y="133"/>
                </a:moveTo>
                <a:cubicBezTo>
                  <a:pt x="102" y="133"/>
                  <a:pt x="100" y="131"/>
                  <a:pt x="99" y="130"/>
                </a:cubicBezTo>
                <a:cubicBezTo>
                  <a:pt x="98" y="129"/>
                  <a:pt x="98" y="127"/>
                  <a:pt x="98" y="126"/>
                </a:cubicBezTo>
                <a:cubicBezTo>
                  <a:pt x="98" y="125"/>
                  <a:pt x="98" y="124"/>
                  <a:pt x="99" y="122"/>
                </a:cubicBezTo>
                <a:cubicBezTo>
                  <a:pt x="99" y="122"/>
                  <a:pt x="99" y="122"/>
                  <a:pt x="99" y="122"/>
                </a:cubicBezTo>
                <a:cubicBezTo>
                  <a:pt x="99" y="121"/>
                  <a:pt x="100" y="120"/>
                  <a:pt x="100" y="119"/>
                </a:cubicBezTo>
                <a:cubicBezTo>
                  <a:pt x="102" y="116"/>
                  <a:pt x="103" y="113"/>
                  <a:pt x="104" y="110"/>
                </a:cubicBezTo>
                <a:cubicBezTo>
                  <a:pt x="104" y="109"/>
                  <a:pt x="104" y="108"/>
                  <a:pt x="105" y="107"/>
                </a:cubicBezTo>
                <a:cubicBezTo>
                  <a:pt x="105" y="106"/>
                  <a:pt x="107" y="105"/>
                  <a:pt x="109" y="105"/>
                </a:cubicBezTo>
                <a:cubicBezTo>
                  <a:pt x="109" y="105"/>
                  <a:pt x="109" y="105"/>
                  <a:pt x="109" y="105"/>
                </a:cubicBezTo>
                <a:cubicBezTo>
                  <a:pt x="109" y="105"/>
                  <a:pt x="109" y="105"/>
                  <a:pt x="109" y="105"/>
                </a:cubicBezTo>
                <a:cubicBezTo>
                  <a:pt x="109" y="105"/>
                  <a:pt x="109" y="105"/>
                  <a:pt x="109" y="105"/>
                </a:cubicBezTo>
                <a:cubicBezTo>
                  <a:pt x="111" y="105"/>
                  <a:pt x="113" y="107"/>
                  <a:pt x="113" y="109"/>
                </a:cubicBezTo>
                <a:cubicBezTo>
                  <a:pt x="113" y="109"/>
                  <a:pt x="113" y="109"/>
                  <a:pt x="113" y="110"/>
                </a:cubicBezTo>
                <a:cubicBezTo>
                  <a:pt x="113" y="111"/>
                  <a:pt x="113" y="112"/>
                  <a:pt x="112" y="114"/>
                </a:cubicBezTo>
                <a:cubicBezTo>
                  <a:pt x="111" y="119"/>
                  <a:pt x="109" y="125"/>
                  <a:pt x="107" y="130"/>
                </a:cubicBezTo>
                <a:cubicBezTo>
                  <a:pt x="107" y="132"/>
                  <a:pt x="106" y="132"/>
                  <a:pt x="106" y="132"/>
                </a:cubicBezTo>
                <a:cubicBezTo>
                  <a:pt x="105" y="133"/>
                  <a:pt x="105" y="133"/>
                  <a:pt x="105" y="133"/>
                </a:cubicBezTo>
                <a:cubicBezTo>
                  <a:pt x="104" y="133"/>
                  <a:pt x="104" y="133"/>
                  <a:pt x="104" y="133"/>
                </a:cubicBezTo>
                <a:cubicBezTo>
                  <a:pt x="104" y="133"/>
                  <a:pt x="104" y="133"/>
                  <a:pt x="104" y="133"/>
                </a:cubicBezTo>
                <a:moveTo>
                  <a:pt x="89" y="124"/>
                </a:moveTo>
                <a:cubicBezTo>
                  <a:pt x="89" y="124"/>
                  <a:pt x="89" y="124"/>
                  <a:pt x="89" y="124"/>
                </a:cubicBezTo>
                <a:cubicBezTo>
                  <a:pt x="88" y="124"/>
                  <a:pt x="86" y="124"/>
                  <a:pt x="86" y="123"/>
                </a:cubicBezTo>
                <a:cubicBezTo>
                  <a:pt x="85" y="123"/>
                  <a:pt x="84" y="123"/>
                  <a:pt x="84" y="122"/>
                </a:cubicBezTo>
                <a:cubicBezTo>
                  <a:pt x="84" y="122"/>
                  <a:pt x="84" y="121"/>
                  <a:pt x="83" y="121"/>
                </a:cubicBezTo>
                <a:cubicBezTo>
                  <a:pt x="83" y="119"/>
                  <a:pt x="83" y="117"/>
                  <a:pt x="83" y="116"/>
                </a:cubicBezTo>
                <a:cubicBezTo>
                  <a:pt x="83" y="116"/>
                  <a:pt x="83" y="116"/>
                  <a:pt x="83" y="116"/>
                </a:cubicBezTo>
                <a:cubicBezTo>
                  <a:pt x="83" y="113"/>
                  <a:pt x="84" y="110"/>
                  <a:pt x="86" y="106"/>
                </a:cubicBezTo>
                <a:cubicBezTo>
                  <a:pt x="87" y="105"/>
                  <a:pt x="87" y="104"/>
                  <a:pt x="87" y="104"/>
                </a:cubicBezTo>
                <a:cubicBezTo>
                  <a:pt x="88" y="103"/>
                  <a:pt x="88" y="103"/>
                  <a:pt x="88" y="103"/>
                </a:cubicBezTo>
                <a:cubicBezTo>
                  <a:pt x="88" y="102"/>
                  <a:pt x="88" y="102"/>
                  <a:pt x="88" y="102"/>
                </a:cubicBezTo>
                <a:cubicBezTo>
                  <a:pt x="89" y="101"/>
                  <a:pt x="89" y="100"/>
                  <a:pt x="90" y="99"/>
                </a:cubicBezTo>
                <a:cubicBezTo>
                  <a:pt x="91" y="98"/>
                  <a:pt x="93" y="97"/>
                  <a:pt x="94" y="97"/>
                </a:cubicBezTo>
                <a:cubicBezTo>
                  <a:pt x="94" y="97"/>
                  <a:pt x="94" y="97"/>
                  <a:pt x="94" y="97"/>
                </a:cubicBezTo>
                <a:cubicBezTo>
                  <a:pt x="95" y="97"/>
                  <a:pt x="96" y="97"/>
                  <a:pt x="96" y="97"/>
                </a:cubicBezTo>
                <a:cubicBezTo>
                  <a:pt x="97" y="97"/>
                  <a:pt x="98" y="98"/>
                  <a:pt x="99" y="99"/>
                </a:cubicBezTo>
                <a:cubicBezTo>
                  <a:pt x="99" y="101"/>
                  <a:pt x="100" y="102"/>
                  <a:pt x="100" y="104"/>
                </a:cubicBezTo>
                <a:cubicBezTo>
                  <a:pt x="100" y="104"/>
                  <a:pt x="100" y="105"/>
                  <a:pt x="100" y="106"/>
                </a:cubicBezTo>
                <a:cubicBezTo>
                  <a:pt x="100" y="106"/>
                  <a:pt x="100" y="106"/>
                  <a:pt x="100" y="106"/>
                </a:cubicBezTo>
                <a:cubicBezTo>
                  <a:pt x="100" y="107"/>
                  <a:pt x="100" y="107"/>
                  <a:pt x="99" y="108"/>
                </a:cubicBezTo>
                <a:cubicBezTo>
                  <a:pt x="98" y="111"/>
                  <a:pt x="97" y="114"/>
                  <a:pt x="96" y="117"/>
                </a:cubicBezTo>
                <a:cubicBezTo>
                  <a:pt x="94" y="120"/>
                  <a:pt x="93" y="122"/>
                  <a:pt x="91" y="123"/>
                </a:cubicBezTo>
                <a:cubicBezTo>
                  <a:pt x="90" y="124"/>
                  <a:pt x="90" y="124"/>
                  <a:pt x="89" y="124"/>
                </a:cubicBezTo>
                <a:moveTo>
                  <a:pt x="75" y="112"/>
                </a:moveTo>
                <a:cubicBezTo>
                  <a:pt x="75" y="112"/>
                  <a:pt x="75" y="112"/>
                  <a:pt x="75" y="112"/>
                </a:cubicBezTo>
                <a:cubicBezTo>
                  <a:pt x="74" y="112"/>
                  <a:pt x="74" y="112"/>
                  <a:pt x="74" y="112"/>
                </a:cubicBezTo>
                <a:cubicBezTo>
                  <a:pt x="74" y="112"/>
                  <a:pt x="73" y="112"/>
                  <a:pt x="72" y="111"/>
                </a:cubicBezTo>
                <a:cubicBezTo>
                  <a:pt x="72" y="110"/>
                  <a:pt x="72" y="110"/>
                  <a:pt x="72" y="109"/>
                </a:cubicBezTo>
                <a:cubicBezTo>
                  <a:pt x="72" y="109"/>
                  <a:pt x="72" y="109"/>
                  <a:pt x="72" y="109"/>
                </a:cubicBezTo>
                <a:cubicBezTo>
                  <a:pt x="72" y="108"/>
                  <a:pt x="72" y="108"/>
                  <a:pt x="72" y="107"/>
                </a:cubicBezTo>
                <a:cubicBezTo>
                  <a:pt x="73" y="103"/>
                  <a:pt x="74" y="100"/>
                  <a:pt x="76" y="97"/>
                </a:cubicBezTo>
                <a:cubicBezTo>
                  <a:pt x="76" y="96"/>
                  <a:pt x="77" y="95"/>
                  <a:pt x="77" y="94"/>
                </a:cubicBezTo>
                <a:cubicBezTo>
                  <a:pt x="78" y="94"/>
                  <a:pt x="78" y="93"/>
                  <a:pt x="79" y="93"/>
                </a:cubicBezTo>
                <a:cubicBezTo>
                  <a:pt x="79" y="93"/>
                  <a:pt x="79" y="93"/>
                  <a:pt x="79" y="93"/>
                </a:cubicBezTo>
                <a:cubicBezTo>
                  <a:pt x="79" y="93"/>
                  <a:pt x="79" y="93"/>
                  <a:pt x="79" y="93"/>
                </a:cubicBezTo>
                <a:cubicBezTo>
                  <a:pt x="79" y="93"/>
                  <a:pt x="79" y="93"/>
                  <a:pt x="79" y="93"/>
                </a:cubicBezTo>
                <a:cubicBezTo>
                  <a:pt x="80" y="93"/>
                  <a:pt x="81" y="94"/>
                  <a:pt x="82" y="94"/>
                </a:cubicBezTo>
                <a:cubicBezTo>
                  <a:pt x="83" y="95"/>
                  <a:pt x="84" y="96"/>
                  <a:pt x="84" y="98"/>
                </a:cubicBezTo>
                <a:cubicBezTo>
                  <a:pt x="84" y="99"/>
                  <a:pt x="84" y="100"/>
                  <a:pt x="83" y="101"/>
                </a:cubicBezTo>
                <a:cubicBezTo>
                  <a:pt x="83" y="102"/>
                  <a:pt x="82" y="103"/>
                  <a:pt x="82" y="104"/>
                </a:cubicBezTo>
                <a:cubicBezTo>
                  <a:pt x="81" y="106"/>
                  <a:pt x="80" y="107"/>
                  <a:pt x="79" y="109"/>
                </a:cubicBezTo>
                <a:cubicBezTo>
                  <a:pt x="79" y="109"/>
                  <a:pt x="78" y="110"/>
                  <a:pt x="78" y="110"/>
                </a:cubicBezTo>
                <a:cubicBezTo>
                  <a:pt x="78" y="111"/>
                  <a:pt x="76" y="112"/>
                  <a:pt x="75" y="112"/>
                </a:cubicBezTo>
                <a:moveTo>
                  <a:pt x="36" y="90"/>
                </a:moveTo>
                <a:cubicBezTo>
                  <a:pt x="36" y="90"/>
                  <a:pt x="35" y="90"/>
                  <a:pt x="34" y="90"/>
                </a:cubicBezTo>
                <a:cubicBezTo>
                  <a:pt x="34" y="90"/>
                  <a:pt x="34" y="90"/>
                  <a:pt x="33" y="89"/>
                </a:cubicBezTo>
                <a:cubicBezTo>
                  <a:pt x="34" y="89"/>
                  <a:pt x="34" y="88"/>
                  <a:pt x="34" y="88"/>
                </a:cubicBezTo>
                <a:cubicBezTo>
                  <a:pt x="35" y="88"/>
                  <a:pt x="35" y="88"/>
                  <a:pt x="35" y="88"/>
                </a:cubicBezTo>
                <a:cubicBezTo>
                  <a:pt x="35" y="89"/>
                  <a:pt x="36" y="89"/>
                  <a:pt x="36" y="89"/>
                </a:cubicBezTo>
                <a:cubicBezTo>
                  <a:pt x="36" y="90"/>
                  <a:pt x="36" y="90"/>
                  <a:pt x="36" y="90"/>
                </a:cubicBezTo>
                <a:cubicBezTo>
                  <a:pt x="36" y="90"/>
                  <a:pt x="36" y="90"/>
                  <a:pt x="36" y="90"/>
                </a:cubicBezTo>
                <a:cubicBezTo>
                  <a:pt x="36" y="90"/>
                  <a:pt x="36" y="90"/>
                  <a:pt x="36" y="90"/>
                </a:cubicBezTo>
                <a:cubicBezTo>
                  <a:pt x="36" y="90"/>
                  <a:pt x="36" y="90"/>
                  <a:pt x="36" y="90"/>
                </a:cubicBezTo>
                <a:cubicBezTo>
                  <a:pt x="36" y="90"/>
                  <a:pt x="36" y="90"/>
                  <a:pt x="36" y="90"/>
                </a:cubicBezTo>
                <a:moveTo>
                  <a:pt x="213" y="87"/>
                </a:moveTo>
                <a:cubicBezTo>
                  <a:pt x="212" y="87"/>
                  <a:pt x="212" y="87"/>
                  <a:pt x="211" y="87"/>
                </a:cubicBezTo>
                <a:cubicBezTo>
                  <a:pt x="212" y="86"/>
                  <a:pt x="212" y="86"/>
                  <a:pt x="212" y="86"/>
                </a:cubicBezTo>
                <a:cubicBezTo>
                  <a:pt x="213" y="86"/>
                  <a:pt x="213" y="86"/>
                  <a:pt x="214" y="86"/>
                </a:cubicBezTo>
                <a:cubicBezTo>
                  <a:pt x="214" y="86"/>
                  <a:pt x="214" y="86"/>
                  <a:pt x="214" y="86"/>
                </a:cubicBezTo>
                <a:cubicBezTo>
                  <a:pt x="214" y="86"/>
                  <a:pt x="213" y="87"/>
                  <a:pt x="213" y="87"/>
                </a:cubicBezTo>
                <a:moveTo>
                  <a:pt x="209" y="85"/>
                </a:moveTo>
                <a:cubicBezTo>
                  <a:pt x="208" y="85"/>
                  <a:pt x="208" y="85"/>
                  <a:pt x="208" y="85"/>
                </a:cubicBezTo>
                <a:cubicBezTo>
                  <a:pt x="208" y="85"/>
                  <a:pt x="208" y="85"/>
                  <a:pt x="208" y="85"/>
                </a:cubicBezTo>
                <a:cubicBezTo>
                  <a:pt x="208" y="84"/>
                  <a:pt x="208" y="84"/>
                  <a:pt x="208" y="84"/>
                </a:cubicBezTo>
                <a:cubicBezTo>
                  <a:pt x="209" y="84"/>
                  <a:pt x="209" y="85"/>
                  <a:pt x="210" y="85"/>
                </a:cubicBezTo>
                <a:cubicBezTo>
                  <a:pt x="210" y="85"/>
                  <a:pt x="210" y="85"/>
                  <a:pt x="210" y="85"/>
                </a:cubicBezTo>
                <a:cubicBezTo>
                  <a:pt x="210" y="85"/>
                  <a:pt x="210" y="85"/>
                  <a:pt x="210" y="85"/>
                </a:cubicBezTo>
                <a:cubicBezTo>
                  <a:pt x="209" y="85"/>
                  <a:pt x="209" y="85"/>
                  <a:pt x="209" y="85"/>
                </a:cubicBezTo>
                <a:moveTo>
                  <a:pt x="31" y="88"/>
                </a:moveTo>
                <a:cubicBezTo>
                  <a:pt x="31" y="88"/>
                  <a:pt x="31" y="88"/>
                  <a:pt x="31" y="88"/>
                </a:cubicBezTo>
                <a:cubicBezTo>
                  <a:pt x="31" y="88"/>
                  <a:pt x="30" y="88"/>
                  <a:pt x="30" y="87"/>
                </a:cubicBezTo>
                <a:cubicBezTo>
                  <a:pt x="30" y="87"/>
                  <a:pt x="30" y="87"/>
                  <a:pt x="30" y="87"/>
                </a:cubicBezTo>
                <a:cubicBezTo>
                  <a:pt x="31" y="85"/>
                  <a:pt x="32" y="83"/>
                  <a:pt x="33" y="82"/>
                </a:cubicBezTo>
                <a:cubicBezTo>
                  <a:pt x="33" y="82"/>
                  <a:pt x="33" y="83"/>
                  <a:pt x="33" y="83"/>
                </a:cubicBezTo>
                <a:cubicBezTo>
                  <a:pt x="33" y="84"/>
                  <a:pt x="33" y="84"/>
                  <a:pt x="33" y="85"/>
                </a:cubicBezTo>
                <a:cubicBezTo>
                  <a:pt x="32" y="86"/>
                  <a:pt x="32" y="87"/>
                  <a:pt x="31" y="88"/>
                </a:cubicBezTo>
                <a:moveTo>
                  <a:pt x="206" y="83"/>
                </a:moveTo>
                <a:cubicBezTo>
                  <a:pt x="206" y="82"/>
                  <a:pt x="205" y="82"/>
                  <a:pt x="205" y="82"/>
                </a:cubicBezTo>
                <a:cubicBezTo>
                  <a:pt x="206" y="81"/>
                  <a:pt x="206" y="81"/>
                  <a:pt x="206" y="81"/>
                </a:cubicBezTo>
                <a:cubicBezTo>
                  <a:pt x="206" y="82"/>
                  <a:pt x="206" y="82"/>
                  <a:pt x="206" y="82"/>
                </a:cubicBezTo>
                <a:cubicBezTo>
                  <a:pt x="206" y="83"/>
                  <a:pt x="206" y="83"/>
                  <a:pt x="206" y="83"/>
                </a:cubicBezTo>
                <a:moveTo>
                  <a:pt x="27" y="86"/>
                </a:moveTo>
                <a:cubicBezTo>
                  <a:pt x="27" y="86"/>
                  <a:pt x="26" y="86"/>
                  <a:pt x="26" y="85"/>
                </a:cubicBezTo>
                <a:cubicBezTo>
                  <a:pt x="28" y="82"/>
                  <a:pt x="30" y="78"/>
                  <a:pt x="33" y="75"/>
                </a:cubicBezTo>
                <a:cubicBezTo>
                  <a:pt x="33" y="76"/>
                  <a:pt x="33" y="77"/>
                  <a:pt x="33" y="79"/>
                </a:cubicBezTo>
                <a:cubicBezTo>
                  <a:pt x="33" y="79"/>
                  <a:pt x="33" y="79"/>
                  <a:pt x="33" y="79"/>
                </a:cubicBezTo>
                <a:cubicBezTo>
                  <a:pt x="32" y="79"/>
                  <a:pt x="32" y="79"/>
                  <a:pt x="32" y="79"/>
                </a:cubicBezTo>
                <a:cubicBezTo>
                  <a:pt x="30" y="81"/>
                  <a:pt x="29" y="84"/>
                  <a:pt x="27" y="86"/>
                </a:cubicBezTo>
                <a:moveTo>
                  <a:pt x="71" y="95"/>
                </a:moveTo>
                <a:cubicBezTo>
                  <a:pt x="65" y="86"/>
                  <a:pt x="56" y="80"/>
                  <a:pt x="45" y="76"/>
                </a:cubicBezTo>
                <a:cubicBezTo>
                  <a:pt x="46" y="61"/>
                  <a:pt x="51" y="45"/>
                  <a:pt x="61" y="33"/>
                </a:cubicBezTo>
                <a:cubicBezTo>
                  <a:pt x="61" y="32"/>
                  <a:pt x="62" y="32"/>
                  <a:pt x="62" y="32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32"/>
                  <a:pt x="62" y="32"/>
                  <a:pt x="62" y="32"/>
                </a:cubicBezTo>
                <a:cubicBezTo>
                  <a:pt x="63" y="32"/>
                  <a:pt x="63" y="32"/>
                  <a:pt x="63" y="32"/>
                </a:cubicBezTo>
                <a:cubicBezTo>
                  <a:pt x="63" y="32"/>
                  <a:pt x="63" y="32"/>
                  <a:pt x="63" y="32"/>
                </a:cubicBezTo>
                <a:cubicBezTo>
                  <a:pt x="63" y="32"/>
                  <a:pt x="63" y="32"/>
                  <a:pt x="64" y="32"/>
                </a:cubicBezTo>
                <a:cubicBezTo>
                  <a:pt x="69" y="33"/>
                  <a:pt x="74" y="34"/>
                  <a:pt x="80" y="36"/>
                </a:cubicBezTo>
                <a:cubicBezTo>
                  <a:pt x="78" y="38"/>
                  <a:pt x="76" y="39"/>
                  <a:pt x="73" y="41"/>
                </a:cubicBezTo>
                <a:cubicBezTo>
                  <a:pt x="71" y="43"/>
                  <a:pt x="70" y="45"/>
                  <a:pt x="70" y="48"/>
                </a:cubicBezTo>
                <a:cubicBezTo>
                  <a:pt x="70" y="50"/>
                  <a:pt x="70" y="51"/>
                  <a:pt x="71" y="53"/>
                </a:cubicBezTo>
                <a:cubicBezTo>
                  <a:pt x="72" y="54"/>
                  <a:pt x="74" y="56"/>
                  <a:pt x="76" y="56"/>
                </a:cubicBezTo>
                <a:cubicBezTo>
                  <a:pt x="78" y="57"/>
                  <a:pt x="81" y="57"/>
                  <a:pt x="83" y="57"/>
                </a:cubicBezTo>
                <a:cubicBezTo>
                  <a:pt x="85" y="57"/>
                  <a:pt x="87" y="57"/>
                  <a:pt x="88" y="57"/>
                </a:cubicBezTo>
                <a:cubicBezTo>
                  <a:pt x="96" y="55"/>
                  <a:pt x="102" y="50"/>
                  <a:pt x="108" y="47"/>
                </a:cubicBezTo>
                <a:cubicBezTo>
                  <a:pt x="112" y="44"/>
                  <a:pt x="118" y="42"/>
                  <a:pt x="122" y="42"/>
                </a:cubicBezTo>
                <a:cubicBezTo>
                  <a:pt x="123" y="42"/>
                  <a:pt x="123" y="42"/>
                  <a:pt x="123" y="42"/>
                </a:cubicBezTo>
                <a:cubicBezTo>
                  <a:pt x="125" y="42"/>
                  <a:pt x="127" y="43"/>
                  <a:pt x="128" y="44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31" y="48"/>
                  <a:pt x="134" y="52"/>
                  <a:pt x="138" y="55"/>
                </a:cubicBezTo>
                <a:cubicBezTo>
                  <a:pt x="142" y="57"/>
                  <a:pt x="146" y="59"/>
                  <a:pt x="149" y="61"/>
                </a:cubicBezTo>
                <a:cubicBezTo>
                  <a:pt x="164" y="68"/>
                  <a:pt x="177" y="76"/>
                  <a:pt x="190" y="86"/>
                </a:cubicBezTo>
                <a:cubicBezTo>
                  <a:pt x="190" y="86"/>
                  <a:pt x="191" y="86"/>
                  <a:pt x="191" y="87"/>
                </a:cubicBezTo>
                <a:cubicBezTo>
                  <a:pt x="193" y="88"/>
                  <a:pt x="194" y="89"/>
                  <a:pt x="196" y="90"/>
                </a:cubicBezTo>
                <a:cubicBezTo>
                  <a:pt x="197" y="91"/>
                  <a:pt x="198" y="92"/>
                  <a:pt x="199" y="93"/>
                </a:cubicBezTo>
                <a:cubicBezTo>
                  <a:pt x="200" y="95"/>
                  <a:pt x="200" y="96"/>
                  <a:pt x="200" y="97"/>
                </a:cubicBezTo>
                <a:cubicBezTo>
                  <a:pt x="200" y="99"/>
                  <a:pt x="200" y="100"/>
                  <a:pt x="199" y="101"/>
                </a:cubicBezTo>
                <a:cubicBezTo>
                  <a:pt x="198" y="103"/>
                  <a:pt x="195" y="105"/>
                  <a:pt x="193" y="105"/>
                </a:cubicBezTo>
                <a:cubicBezTo>
                  <a:pt x="193" y="105"/>
                  <a:pt x="193" y="105"/>
                  <a:pt x="193" y="105"/>
                </a:cubicBezTo>
                <a:cubicBezTo>
                  <a:pt x="192" y="105"/>
                  <a:pt x="192" y="105"/>
                  <a:pt x="192" y="105"/>
                </a:cubicBezTo>
                <a:cubicBezTo>
                  <a:pt x="191" y="105"/>
                  <a:pt x="189" y="104"/>
                  <a:pt x="188" y="103"/>
                </a:cubicBezTo>
                <a:cubicBezTo>
                  <a:pt x="174" y="98"/>
                  <a:pt x="161" y="91"/>
                  <a:pt x="148" y="84"/>
                </a:cubicBezTo>
                <a:cubicBezTo>
                  <a:pt x="147" y="83"/>
                  <a:pt x="147" y="83"/>
                  <a:pt x="147" y="83"/>
                </a:cubicBezTo>
                <a:cubicBezTo>
                  <a:pt x="146" y="83"/>
                  <a:pt x="145" y="84"/>
                  <a:pt x="145" y="84"/>
                </a:cubicBezTo>
                <a:cubicBezTo>
                  <a:pt x="144" y="86"/>
                  <a:pt x="144" y="87"/>
                  <a:pt x="145" y="88"/>
                </a:cubicBezTo>
                <a:cubicBezTo>
                  <a:pt x="158" y="95"/>
                  <a:pt x="171" y="102"/>
                  <a:pt x="185" y="107"/>
                </a:cubicBezTo>
                <a:cubicBezTo>
                  <a:pt x="185" y="108"/>
                  <a:pt x="185" y="109"/>
                  <a:pt x="185" y="109"/>
                </a:cubicBezTo>
                <a:cubicBezTo>
                  <a:pt x="185" y="112"/>
                  <a:pt x="183" y="115"/>
                  <a:pt x="180" y="116"/>
                </a:cubicBezTo>
                <a:cubicBezTo>
                  <a:pt x="179" y="117"/>
                  <a:pt x="177" y="118"/>
                  <a:pt x="175" y="118"/>
                </a:cubicBezTo>
                <a:cubicBezTo>
                  <a:pt x="173" y="118"/>
                  <a:pt x="172" y="117"/>
                  <a:pt x="170" y="117"/>
                </a:cubicBezTo>
                <a:cubicBezTo>
                  <a:pt x="167" y="116"/>
                  <a:pt x="163" y="114"/>
                  <a:pt x="160" y="112"/>
                </a:cubicBezTo>
                <a:cubicBezTo>
                  <a:pt x="155" y="109"/>
                  <a:pt x="150" y="105"/>
                  <a:pt x="145" y="102"/>
                </a:cubicBezTo>
                <a:cubicBezTo>
                  <a:pt x="146" y="101"/>
                  <a:pt x="146" y="100"/>
                  <a:pt x="145" y="100"/>
                </a:cubicBezTo>
                <a:cubicBezTo>
                  <a:pt x="145" y="99"/>
                  <a:pt x="144" y="99"/>
                  <a:pt x="143" y="99"/>
                </a:cubicBezTo>
                <a:cubicBezTo>
                  <a:pt x="143" y="99"/>
                  <a:pt x="142" y="99"/>
                  <a:pt x="142" y="99"/>
                </a:cubicBezTo>
                <a:cubicBezTo>
                  <a:pt x="141" y="99"/>
                  <a:pt x="140" y="100"/>
                  <a:pt x="140" y="100"/>
                </a:cubicBezTo>
                <a:cubicBezTo>
                  <a:pt x="139" y="101"/>
                  <a:pt x="139" y="102"/>
                  <a:pt x="139" y="102"/>
                </a:cubicBezTo>
                <a:cubicBezTo>
                  <a:pt x="139" y="103"/>
                  <a:pt x="139" y="104"/>
                  <a:pt x="140" y="104"/>
                </a:cubicBezTo>
                <a:cubicBezTo>
                  <a:pt x="146" y="108"/>
                  <a:pt x="151" y="112"/>
                  <a:pt x="157" y="116"/>
                </a:cubicBezTo>
                <a:cubicBezTo>
                  <a:pt x="160" y="118"/>
                  <a:pt x="164" y="120"/>
                  <a:pt x="167" y="121"/>
                </a:cubicBezTo>
                <a:cubicBezTo>
                  <a:pt x="167" y="122"/>
                  <a:pt x="167" y="122"/>
                  <a:pt x="167" y="122"/>
                </a:cubicBezTo>
                <a:cubicBezTo>
                  <a:pt x="167" y="123"/>
                  <a:pt x="167" y="124"/>
                  <a:pt x="167" y="125"/>
                </a:cubicBezTo>
                <a:cubicBezTo>
                  <a:pt x="167" y="126"/>
                  <a:pt x="166" y="126"/>
                  <a:pt x="165" y="127"/>
                </a:cubicBezTo>
                <a:cubicBezTo>
                  <a:pt x="164" y="129"/>
                  <a:pt x="162" y="130"/>
                  <a:pt x="159" y="130"/>
                </a:cubicBezTo>
                <a:cubicBezTo>
                  <a:pt x="158" y="130"/>
                  <a:pt x="157" y="130"/>
                  <a:pt x="157" y="129"/>
                </a:cubicBezTo>
                <a:cubicBezTo>
                  <a:pt x="153" y="129"/>
                  <a:pt x="150" y="126"/>
                  <a:pt x="147" y="124"/>
                </a:cubicBezTo>
                <a:cubicBezTo>
                  <a:pt x="143" y="121"/>
                  <a:pt x="139" y="119"/>
                  <a:pt x="136" y="116"/>
                </a:cubicBezTo>
                <a:cubicBezTo>
                  <a:pt x="135" y="116"/>
                  <a:pt x="135" y="116"/>
                  <a:pt x="134" y="116"/>
                </a:cubicBezTo>
                <a:cubicBezTo>
                  <a:pt x="134" y="116"/>
                  <a:pt x="133" y="116"/>
                  <a:pt x="132" y="117"/>
                </a:cubicBezTo>
                <a:cubicBezTo>
                  <a:pt x="132" y="118"/>
                  <a:pt x="132" y="119"/>
                  <a:pt x="133" y="120"/>
                </a:cubicBezTo>
                <a:cubicBezTo>
                  <a:pt x="137" y="123"/>
                  <a:pt x="140" y="125"/>
                  <a:pt x="144" y="128"/>
                </a:cubicBezTo>
                <a:cubicBezTo>
                  <a:pt x="145" y="129"/>
                  <a:pt x="146" y="129"/>
                  <a:pt x="147" y="130"/>
                </a:cubicBezTo>
                <a:cubicBezTo>
                  <a:pt x="148" y="131"/>
                  <a:pt x="148" y="132"/>
                  <a:pt x="149" y="133"/>
                </a:cubicBezTo>
                <a:cubicBezTo>
                  <a:pt x="149" y="134"/>
                  <a:pt x="149" y="135"/>
                  <a:pt x="149" y="135"/>
                </a:cubicBezTo>
                <a:cubicBezTo>
                  <a:pt x="149" y="136"/>
                  <a:pt x="149" y="136"/>
                  <a:pt x="149" y="136"/>
                </a:cubicBezTo>
                <a:cubicBezTo>
                  <a:pt x="149" y="138"/>
                  <a:pt x="148" y="139"/>
                  <a:pt x="147" y="140"/>
                </a:cubicBezTo>
                <a:cubicBezTo>
                  <a:pt x="146" y="140"/>
                  <a:pt x="145" y="141"/>
                  <a:pt x="144" y="141"/>
                </a:cubicBezTo>
                <a:cubicBezTo>
                  <a:pt x="143" y="141"/>
                  <a:pt x="143" y="141"/>
                  <a:pt x="143" y="141"/>
                </a:cubicBezTo>
                <a:cubicBezTo>
                  <a:pt x="143" y="141"/>
                  <a:pt x="143" y="141"/>
                  <a:pt x="143" y="141"/>
                </a:cubicBezTo>
                <a:cubicBezTo>
                  <a:pt x="142" y="141"/>
                  <a:pt x="141" y="141"/>
                  <a:pt x="140" y="140"/>
                </a:cubicBezTo>
                <a:cubicBezTo>
                  <a:pt x="140" y="140"/>
                  <a:pt x="140" y="140"/>
                  <a:pt x="140" y="140"/>
                </a:cubicBezTo>
                <a:cubicBezTo>
                  <a:pt x="134" y="138"/>
                  <a:pt x="132" y="136"/>
                  <a:pt x="126" y="133"/>
                </a:cubicBezTo>
                <a:cubicBezTo>
                  <a:pt x="126" y="133"/>
                  <a:pt x="126" y="133"/>
                  <a:pt x="126" y="133"/>
                </a:cubicBezTo>
                <a:cubicBezTo>
                  <a:pt x="127" y="132"/>
                  <a:pt x="127" y="131"/>
                  <a:pt x="128" y="129"/>
                </a:cubicBezTo>
                <a:cubicBezTo>
                  <a:pt x="128" y="128"/>
                  <a:pt x="129" y="126"/>
                  <a:pt x="129" y="125"/>
                </a:cubicBezTo>
                <a:cubicBezTo>
                  <a:pt x="129" y="125"/>
                  <a:pt x="129" y="125"/>
                  <a:pt x="129" y="125"/>
                </a:cubicBezTo>
                <a:cubicBezTo>
                  <a:pt x="129" y="123"/>
                  <a:pt x="128" y="121"/>
                  <a:pt x="127" y="119"/>
                </a:cubicBezTo>
                <a:cubicBezTo>
                  <a:pt x="126" y="118"/>
                  <a:pt x="125" y="117"/>
                  <a:pt x="123" y="116"/>
                </a:cubicBezTo>
                <a:cubicBezTo>
                  <a:pt x="122" y="115"/>
                  <a:pt x="120" y="115"/>
                  <a:pt x="119" y="115"/>
                </a:cubicBezTo>
                <a:cubicBezTo>
                  <a:pt x="119" y="115"/>
                  <a:pt x="119" y="115"/>
                  <a:pt x="119" y="115"/>
                </a:cubicBezTo>
                <a:cubicBezTo>
                  <a:pt x="118" y="115"/>
                  <a:pt x="118" y="115"/>
                  <a:pt x="117" y="115"/>
                </a:cubicBezTo>
                <a:cubicBezTo>
                  <a:pt x="118" y="113"/>
                  <a:pt x="118" y="112"/>
                  <a:pt x="118" y="110"/>
                </a:cubicBezTo>
                <a:cubicBezTo>
                  <a:pt x="118" y="109"/>
                  <a:pt x="118" y="108"/>
                  <a:pt x="118" y="108"/>
                </a:cubicBezTo>
                <a:cubicBezTo>
                  <a:pt x="117" y="104"/>
                  <a:pt x="114" y="101"/>
                  <a:pt x="110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09" y="100"/>
                  <a:pt x="109" y="100"/>
                  <a:pt x="109" y="100"/>
                </a:cubicBezTo>
                <a:cubicBezTo>
                  <a:pt x="107" y="100"/>
                  <a:pt x="106" y="100"/>
                  <a:pt x="105" y="101"/>
                </a:cubicBezTo>
                <a:cubicBezTo>
                  <a:pt x="104" y="99"/>
                  <a:pt x="103" y="98"/>
                  <a:pt x="102" y="96"/>
                </a:cubicBezTo>
                <a:cubicBezTo>
                  <a:pt x="101" y="95"/>
                  <a:pt x="99" y="94"/>
                  <a:pt x="98" y="93"/>
                </a:cubicBezTo>
                <a:cubicBezTo>
                  <a:pt x="97" y="92"/>
                  <a:pt x="96" y="92"/>
                  <a:pt x="94" y="92"/>
                </a:cubicBezTo>
                <a:cubicBezTo>
                  <a:pt x="92" y="92"/>
                  <a:pt x="90" y="93"/>
                  <a:pt x="88" y="95"/>
                </a:cubicBezTo>
                <a:cubicBezTo>
                  <a:pt x="87" y="93"/>
                  <a:pt x="86" y="91"/>
                  <a:pt x="85" y="90"/>
                </a:cubicBezTo>
                <a:cubicBezTo>
                  <a:pt x="83" y="89"/>
                  <a:pt x="81" y="88"/>
                  <a:pt x="79" y="88"/>
                </a:cubicBezTo>
                <a:cubicBezTo>
                  <a:pt x="79" y="88"/>
                  <a:pt x="78" y="88"/>
                  <a:pt x="78" y="89"/>
                </a:cubicBezTo>
                <a:cubicBezTo>
                  <a:pt x="78" y="89"/>
                  <a:pt x="78" y="89"/>
                  <a:pt x="78" y="89"/>
                </a:cubicBezTo>
                <a:cubicBezTo>
                  <a:pt x="78" y="89"/>
                  <a:pt x="78" y="89"/>
                  <a:pt x="78" y="89"/>
                </a:cubicBezTo>
                <a:cubicBezTo>
                  <a:pt x="76" y="89"/>
                  <a:pt x="75" y="90"/>
                  <a:pt x="74" y="91"/>
                </a:cubicBezTo>
                <a:cubicBezTo>
                  <a:pt x="73" y="92"/>
                  <a:pt x="72" y="94"/>
                  <a:pt x="71" y="95"/>
                </a:cubicBezTo>
                <a:cubicBezTo>
                  <a:pt x="71" y="95"/>
                  <a:pt x="71" y="95"/>
                  <a:pt x="71" y="95"/>
                </a:cubicBezTo>
                <a:moveTo>
                  <a:pt x="83" y="53"/>
                </a:moveTo>
                <a:cubicBezTo>
                  <a:pt x="81" y="53"/>
                  <a:pt x="79" y="52"/>
                  <a:pt x="77" y="52"/>
                </a:cubicBezTo>
                <a:cubicBezTo>
                  <a:pt x="76" y="51"/>
                  <a:pt x="76" y="51"/>
                  <a:pt x="75" y="50"/>
                </a:cubicBezTo>
                <a:cubicBezTo>
                  <a:pt x="75" y="50"/>
                  <a:pt x="75" y="49"/>
                  <a:pt x="75" y="48"/>
                </a:cubicBezTo>
                <a:cubicBezTo>
                  <a:pt x="75" y="47"/>
                  <a:pt x="75" y="46"/>
                  <a:pt x="76" y="45"/>
                </a:cubicBezTo>
                <a:cubicBezTo>
                  <a:pt x="81" y="41"/>
                  <a:pt x="85" y="38"/>
                  <a:pt x="88" y="34"/>
                </a:cubicBezTo>
                <a:cubicBezTo>
                  <a:pt x="90" y="32"/>
                  <a:pt x="92" y="30"/>
                  <a:pt x="94" y="29"/>
                </a:cubicBezTo>
                <a:cubicBezTo>
                  <a:pt x="95" y="28"/>
                  <a:pt x="97" y="27"/>
                  <a:pt x="99" y="26"/>
                </a:cubicBezTo>
                <a:cubicBezTo>
                  <a:pt x="108" y="24"/>
                  <a:pt x="117" y="22"/>
                  <a:pt x="125" y="22"/>
                </a:cubicBezTo>
                <a:cubicBezTo>
                  <a:pt x="136" y="22"/>
                  <a:pt x="147" y="24"/>
                  <a:pt x="157" y="28"/>
                </a:cubicBezTo>
                <a:cubicBezTo>
                  <a:pt x="162" y="31"/>
                  <a:pt x="168" y="33"/>
                  <a:pt x="174" y="34"/>
                </a:cubicBezTo>
                <a:cubicBezTo>
                  <a:pt x="174" y="34"/>
                  <a:pt x="174" y="34"/>
                  <a:pt x="174" y="34"/>
                </a:cubicBezTo>
                <a:cubicBezTo>
                  <a:pt x="175" y="34"/>
                  <a:pt x="176" y="34"/>
                  <a:pt x="176" y="34"/>
                </a:cubicBezTo>
                <a:cubicBezTo>
                  <a:pt x="182" y="34"/>
                  <a:pt x="188" y="32"/>
                  <a:pt x="192" y="28"/>
                </a:cubicBezTo>
                <a:cubicBezTo>
                  <a:pt x="192" y="28"/>
                  <a:pt x="192" y="28"/>
                  <a:pt x="192" y="28"/>
                </a:cubicBezTo>
                <a:cubicBezTo>
                  <a:pt x="197" y="34"/>
                  <a:pt x="201" y="41"/>
                  <a:pt x="204" y="48"/>
                </a:cubicBezTo>
                <a:cubicBezTo>
                  <a:pt x="207" y="56"/>
                  <a:pt x="209" y="65"/>
                  <a:pt x="210" y="74"/>
                </a:cubicBezTo>
                <a:cubicBezTo>
                  <a:pt x="204" y="77"/>
                  <a:pt x="198" y="79"/>
                  <a:pt x="193" y="82"/>
                </a:cubicBezTo>
                <a:cubicBezTo>
                  <a:pt x="180" y="72"/>
                  <a:pt x="166" y="63"/>
                  <a:pt x="151" y="56"/>
                </a:cubicBezTo>
                <a:cubicBezTo>
                  <a:pt x="148" y="55"/>
                  <a:pt x="144" y="53"/>
                  <a:pt x="141" y="51"/>
                </a:cubicBezTo>
                <a:cubicBezTo>
                  <a:pt x="137" y="48"/>
                  <a:pt x="134" y="44"/>
                  <a:pt x="131" y="40"/>
                </a:cubicBezTo>
                <a:cubicBezTo>
                  <a:pt x="131" y="39"/>
                  <a:pt x="130" y="39"/>
                  <a:pt x="129" y="39"/>
                </a:cubicBezTo>
                <a:cubicBezTo>
                  <a:pt x="127" y="38"/>
                  <a:pt x="125" y="37"/>
                  <a:pt x="123" y="37"/>
                </a:cubicBezTo>
                <a:cubicBezTo>
                  <a:pt x="123" y="37"/>
                  <a:pt x="123" y="37"/>
                  <a:pt x="123" y="37"/>
                </a:cubicBezTo>
                <a:cubicBezTo>
                  <a:pt x="117" y="37"/>
                  <a:pt x="111" y="40"/>
                  <a:pt x="106" y="42"/>
                </a:cubicBezTo>
                <a:cubicBezTo>
                  <a:pt x="99" y="46"/>
                  <a:pt x="93" y="51"/>
                  <a:pt x="87" y="52"/>
                </a:cubicBezTo>
                <a:cubicBezTo>
                  <a:pt x="86" y="53"/>
                  <a:pt x="85" y="53"/>
                  <a:pt x="83" y="53"/>
                </a:cubicBezTo>
                <a:moveTo>
                  <a:pt x="38" y="85"/>
                </a:move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38" y="83"/>
                  <a:pt x="38" y="83"/>
                </a:cubicBezTo>
                <a:cubicBezTo>
                  <a:pt x="38" y="81"/>
                  <a:pt x="38" y="80"/>
                  <a:pt x="38" y="79"/>
                </a:cubicBezTo>
                <a:cubicBezTo>
                  <a:pt x="38" y="60"/>
                  <a:pt x="44" y="42"/>
                  <a:pt x="54" y="27"/>
                </a:cubicBezTo>
                <a:cubicBezTo>
                  <a:pt x="56" y="25"/>
                  <a:pt x="57" y="23"/>
                  <a:pt x="59" y="23"/>
                </a:cubicBezTo>
                <a:cubicBezTo>
                  <a:pt x="59" y="22"/>
                  <a:pt x="60" y="22"/>
                  <a:pt x="61" y="22"/>
                </a:cubicBezTo>
                <a:cubicBezTo>
                  <a:pt x="62" y="22"/>
                  <a:pt x="63" y="23"/>
                  <a:pt x="63" y="23"/>
                </a:cubicBezTo>
                <a:cubicBezTo>
                  <a:pt x="63" y="24"/>
                  <a:pt x="64" y="24"/>
                  <a:pt x="64" y="26"/>
                </a:cubicBezTo>
                <a:cubicBezTo>
                  <a:pt x="64" y="26"/>
                  <a:pt x="64" y="26"/>
                  <a:pt x="64" y="27"/>
                </a:cubicBezTo>
                <a:cubicBezTo>
                  <a:pt x="63" y="27"/>
                  <a:pt x="63" y="27"/>
                  <a:pt x="63" y="27"/>
                </a:cubicBezTo>
                <a:cubicBezTo>
                  <a:pt x="62" y="27"/>
                  <a:pt x="62" y="27"/>
                  <a:pt x="61" y="27"/>
                </a:cubicBezTo>
                <a:cubicBezTo>
                  <a:pt x="61" y="27"/>
                  <a:pt x="61" y="27"/>
                  <a:pt x="61" y="27"/>
                </a:cubicBezTo>
                <a:cubicBezTo>
                  <a:pt x="61" y="27"/>
                  <a:pt x="61" y="27"/>
                  <a:pt x="61" y="27"/>
                </a:cubicBezTo>
                <a:cubicBezTo>
                  <a:pt x="60" y="27"/>
                  <a:pt x="59" y="28"/>
                  <a:pt x="59" y="28"/>
                </a:cubicBezTo>
                <a:cubicBezTo>
                  <a:pt x="58" y="29"/>
                  <a:pt x="58" y="29"/>
                  <a:pt x="57" y="30"/>
                </a:cubicBezTo>
                <a:cubicBezTo>
                  <a:pt x="46" y="43"/>
                  <a:pt x="40" y="61"/>
                  <a:pt x="40" y="78"/>
                </a:cubicBezTo>
                <a:cubicBezTo>
                  <a:pt x="40" y="78"/>
                  <a:pt x="40" y="78"/>
                  <a:pt x="40" y="78"/>
                </a:cubicBezTo>
                <a:cubicBezTo>
                  <a:pt x="40" y="79"/>
                  <a:pt x="41" y="80"/>
                  <a:pt x="42" y="81"/>
                </a:cubicBezTo>
                <a:cubicBezTo>
                  <a:pt x="43" y="81"/>
                  <a:pt x="43" y="81"/>
                  <a:pt x="43" y="81"/>
                </a:cubicBezTo>
                <a:cubicBezTo>
                  <a:pt x="42" y="82"/>
                  <a:pt x="41" y="83"/>
                  <a:pt x="40" y="84"/>
                </a:cubicBezTo>
                <a:cubicBezTo>
                  <a:pt x="39" y="85"/>
                  <a:pt x="39" y="85"/>
                  <a:pt x="39" y="85"/>
                </a:cubicBezTo>
                <a:cubicBezTo>
                  <a:pt x="38" y="85"/>
                  <a:pt x="38" y="85"/>
                  <a:pt x="38" y="85"/>
                </a:cubicBezTo>
                <a:moveTo>
                  <a:pt x="189" y="24"/>
                </a:moveTo>
                <a:cubicBezTo>
                  <a:pt x="189" y="24"/>
                  <a:pt x="189" y="24"/>
                  <a:pt x="189" y="23"/>
                </a:cubicBezTo>
                <a:cubicBezTo>
                  <a:pt x="189" y="22"/>
                  <a:pt x="189" y="21"/>
                  <a:pt x="190" y="20"/>
                </a:cubicBezTo>
                <a:cubicBezTo>
                  <a:pt x="190" y="19"/>
                  <a:pt x="191" y="18"/>
                  <a:pt x="191" y="18"/>
                </a:cubicBezTo>
                <a:cubicBezTo>
                  <a:pt x="191" y="18"/>
                  <a:pt x="191" y="18"/>
                  <a:pt x="191" y="18"/>
                </a:cubicBezTo>
                <a:cubicBezTo>
                  <a:pt x="192" y="18"/>
                  <a:pt x="193" y="18"/>
                  <a:pt x="195" y="19"/>
                </a:cubicBezTo>
                <a:cubicBezTo>
                  <a:pt x="201" y="22"/>
                  <a:pt x="211" y="34"/>
                  <a:pt x="218" y="65"/>
                </a:cubicBezTo>
                <a:cubicBezTo>
                  <a:pt x="219" y="67"/>
                  <a:pt x="219" y="69"/>
                  <a:pt x="219" y="71"/>
                </a:cubicBezTo>
                <a:cubicBezTo>
                  <a:pt x="219" y="74"/>
                  <a:pt x="219" y="77"/>
                  <a:pt x="218" y="79"/>
                </a:cubicBezTo>
                <a:cubicBezTo>
                  <a:pt x="217" y="80"/>
                  <a:pt x="217" y="80"/>
                  <a:pt x="217" y="80"/>
                </a:cubicBezTo>
                <a:cubicBezTo>
                  <a:pt x="217" y="80"/>
                  <a:pt x="216" y="81"/>
                  <a:pt x="216" y="81"/>
                </a:cubicBezTo>
                <a:cubicBezTo>
                  <a:pt x="215" y="81"/>
                  <a:pt x="214" y="81"/>
                  <a:pt x="214" y="81"/>
                </a:cubicBezTo>
                <a:cubicBezTo>
                  <a:pt x="213" y="81"/>
                  <a:pt x="213" y="81"/>
                  <a:pt x="212" y="81"/>
                </a:cubicBezTo>
                <a:cubicBezTo>
                  <a:pt x="212" y="81"/>
                  <a:pt x="212" y="81"/>
                  <a:pt x="212" y="81"/>
                </a:cubicBezTo>
                <a:cubicBezTo>
                  <a:pt x="212" y="81"/>
                  <a:pt x="212" y="81"/>
                  <a:pt x="212" y="81"/>
                </a:cubicBezTo>
                <a:cubicBezTo>
                  <a:pt x="211" y="80"/>
                  <a:pt x="211" y="80"/>
                  <a:pt x="210" y="79"/>
                </a:cubicBezTo>
                <a:cubicBezTo>
                  <a:pt x="211" y="79"/>
                  <a:pt x="212" y="79"/>
                  <a:pt x="213" y="78"/>
                </a:cubicBezTo>
                <a:cubicBezTo>
                  <a:pt x="213" y="78"/>
                  <a:pt x="213" y="78"/>
                  <a:pt x="213" y="78"/>
                </a:cubicBezTo>
                <a:cubicBezTo>
                  <a:pt x="214" y="78"/>
                  <a:pt x="215" y="77"/>
                  <a:pt x="215" y="76"/>
                </a:cubicBezTo>
                <a:cubicBezTo>
                  <a:pt x="214" y="66"/>
                  <a:pt x="212" y="56"/>
                  <a:pt x="208" y="46"/>
                </a:cubicBezTo>
                <a:cubicBezTo>
                  <a:pt x="205" y="38"/>
                  <a:pt x="201" y="30"/>
                  <a:pt x="194" y="24"/>
                </a:cubicBezTo>
                <a:cubicBezTo>
                  <a:pt x="194" y="23"/>
                  <a:pt x="193" y="23"/>
                  <a:pt x="193" y="23"/>
                </a:cubicBezTo>
                <a:cubicBezTo>
                  <a:pt x="193" y="23"/>
                  <a:pt x="193" y="23"/>
                  <a:pt x="193" y="23"/>
                </a:cubicBezTo>
                <a:cubicBezTo>
                  <a:pt x="192" y="23"/>
                  <a:pt x="192" y="23"/>
                  <a:pt x="192" y="23"/>
                </a:cubicBezTo>
                <a:cubicBezTo>
                  <a:pt x="192" y="23"/>
                  <a:pt x="192" y="23"/>
                  <a:pt x="192" y="23"/>
                </a:cubicBezTo>
                <a:cubicBezTo>
                  <a:pt x="191" y="23"/>
                  <a:pt x="190" y="23"/>
                  <a:pt x="190" y="24"/>
                </a:cubicBezTo>
                <a:cubicBezTo>
                  <a:pt x="190" y="24"/>
                  <a:pt x="190" y="24"/>
                  <a:pt x="190" y="24"/>
                </a:cubicBezTo>
                <a:cubicBezTo>
                  <a:pt x="189" y="24"/>
                  <a:pt x="189" y="24"/>
                  <a:pt x="189" y="24"/>
                </a:cubicBezTo>
                <a:moveTo>
                  <a:pt x="192" y="13"/>
                </a:moveTo>
                <a:cubicBezTo>
                  <a:pt x="192" y="12"/>
                  <a:pt x="192" y="12"/>
                  <a:pt x="192" y="12"/>
                </a:cubicBezTo>
                <a:cubicBezTo>
                  <a:pt x="192" y="13"/>
                  <a:pt x="192" y="13"/>
                  <a:pt x="192" y="13"/>
                </a:cubicBezTo>
                <a:moveTo>
                  <a:pt x="219" y="0"/>
                </a:moveTo>
                <a:cubicBezTo>
                  <a:pt x="219" y="0"/>
                  <a:pt x="218" y="0"/>
                  <a:pt x="218" y="0"/>
                </a:cubicBezTo>
                <a:cubicBezTo>
                  <a:pt x="217" y="1"/>
                  <a:pt x="215" y="2"/>
                  <a:pt x="212" y="3"/>
                </a:cubicBezTo>
                <a:cubicBezTo>
                  <a:pt x="208" y="5"/>
                  <a:pt x="202" y="8"/>
                  <a:pt x="198" y="9"/>
                </a:cubicBezTo>
                <a:cubicBezTo>
                  <a:pt x="196" y="10"/>
                  <a:pt x="194" y="11"/>
                  <a:pt x="193" y="12"/>
                </a:cubicBezTo>
                <a:cubicBezTo>
                  <a:pt x="192" y="12"/>
                  <a:pt x="191" y="12"/>
                  <a:pt x="191" y="12"/>
                </a:cubicBezTo>
                <a:cubicBezTo>
                  <a:pt x="190" y="12"/>
                  <a:pt x="190" y="12"/>
                  <a:pt x="190" y="12"/>
                </a:cubicBezTo>
                <a:cubicBezTo>
                  <a:pt x="190" y="13"/>
                  <a:pt x="190" y="13"/>
                  <a:pt x="190" y="13"/>
                </a:cubicBezTo>
                <a:cubicBezTo>
                  <a:pt x="190" y="13"/>
                  <a:pt x="190" y="13"/>
                  <a:pt x="190" y="13"/>
                </a:cubicBezTo>
                <a:cubicBezTo>
                  <a:pt x="189" y="13"/>
                  <a:pt x="189" y="13"/>
                  <a:pt x="189" y="13"/>
                </a:cubicBezTo>
                <a:cubicBezTo>
                  <a:pt x="189" y="13"/>
                  <a:pt x="189" y="13"/>
                  <a:pt x="189" y="13"/>
                </a:cubicBezTo>
                <a:cubicBezTo>
                  <a:pt x="187" y="14"/>
                  <a:pt x="186" y="16"/>
                  <a:pt x="185" y="18"/>
                </a:cubicBezTo>
                <a:cubicBezTo>
                  <a:pt x="185" y="19"/>
                  <a:pt x="184" y="21"/>
                  <a:pt x="184" y="23"/>
                </a:cubicBezTo>
                <a:cubicBezTo>
                  <a:pt x="184" y="24"/>
                  <a:pt x="185" y="25"/>
                  <a:pt x="185" y="26"/>
                </a:cubicBezTo>
                <a:cubicBezTo>
                  <a:pt x="185" y="27"/>
                  <a:pt x="185" y="27"/>
                  <a:pt x="185" y="27"/>
                </a:cubicBezTo>
                <a:cubicBezTo>
                  <a:pt x="182" y="28"/>
                  <a:pt x="179" y="29"/>
                  <a:pt x="176" y="29"/>
                </a:cubicBezTo>
                <a:cubicBezTo>
                  <a:pt x="176" y="29"/>
                  <a:pt x="176" y="29"/>
                  <a:pt x="176" y="29"/>
                </a:cubicBezTo>
                <a:cubicBezTo>
                  <a:pt x="176" y="29"/>
                  <a:pt x="175" y="29"/>
                  <a:pt x="175" y="29"/>
                </a:cubicBezTo>
                <a:cubicBezTo>
                  <a:pt x="175" y="29"/>
                  <a:pt x="175" y="29"/>
                  <a:pt x="175" y="29"/>
                </a:cubicBezTo>
                <a:cubicBezTo>
                  <a:pt x="169" y="29"/>
                  <a:pt x="164" y="26"/>
                  <a:pt x="159" y="24"/>
                </a:cubicBezTo>
                <a:cubicBezTo>
                  <a:pt x="148" y="20"/>
                  <a:pt x="137" y="18"/>
                  <a:pt x="125" y="18"/>
                </a:cubicBezTo>
                <a:cubicBezTo>
                  <a:pt x="116" y="18"/>
                  <a:pt x="107" y="19"/>
                  <a:pt x="98" y="22"/>
                </a:cubicBezTo>
                <a:cubicBezTo>
                  <a:pt x="96" y="23"/>
                  <a:pt x="93" y="23"/>
                  <a:pt x="91" y="25"/>
                </a:cubicBezTo>
                <a:cubicBezTo>
                  <a:pt x="89" y="27"/>
                  <a:pt x="87" y="29"/>
                  <a:pt x="85" y="31"/>
                </a:cubicBezTo>
                <a:cubicBezTo>
                  <a:pt x="84" y="31"/>
                  <a:pt x="84" y="31"/>
                  <a:pt x="84" y="32"/>
                </a:cubicBezTo>
                <a:cubicBezTo>
                  <a:pt x="83" y="32"/>
                  <a:pt x="83" y="32"/>
                  <a:pt x="83" y="32"/>
                </a:cubicBezTo>
                <a:cubicBezTo>
                  <a:pt x="78" y="30"/>
                  <a:pt x="73" y="29"/>
                  <a:pt x="68" y="28"/>
                </a:cubicBezTo>
                <a:cubicBezTo>
                  <a:pt x="68" y="27"/>
                  <a:pt x="68" y="26"/>
                  <a:pt x="68" y="26"/>
                </a:cubicBezTo>
                <a:cubicBezTo>
                  <a:pt x="68" y="24"/>
                  <a:pt x="68" y="22"/>
                  <a:pt x="67" y="20"/>
                </a:cubicBezTo>
                <a:cubicBezTo>
                  <a:pt x="66" y="20"/>
                  <a:pt x="66" y="19"/>
                  <a:pt x="65" y="19"/>
                </a:cubicBezTo>
                <a:cubicBezTo>
                  <a:pt x="65" y="18"/>
                  <a:pt x="65" y="18"/>
                  <a:pt x="64" y="17"/>
                </a:cubicBezTo>
                <a:cubicBezTo>
                  <a:pt x="64" y="17"/>
                  <a:pt x="62" y="16"/>
                  <a:pt x="61" y="15"/>
                </a:cubicBezTo>
                <a:cubicBezTo>
                  <a:pt x="55" y="12"/>
                  <a:pt x="46" y="7"/>
                  <a:pt x="40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40" y="4"/>
                  <a:pt x="39" y="4"/>
                  <a:pt x="39" y="4"/>
                </a:cubicBezTo>
                <a:cubicBezTo>
                  <a:pt x="38" y="4"/>
                  <a:pt x="37" y="4"/>
                  <a:pt x="37" y="5"/>
                </a:cubicBezTo>
                <a:cubicBezTo>
                  <a:pt x="36" y="6"/>
                  <a:pt x="36" y="7"/>
                  <a:pt x="38" y="8"/>
                </a:cubicBezTo>
                <a:cubicBezTo>
                  <a:pt x="38" y="8"/>
                  <a:pt x="38" y="8"/>
                  <a:pt x="38" y="8"/>
                </a:cubicBezTo>
                <a:cubicBezTo>
                  <a:pt x="38" y="8"/>
                  <a:pt x="38" y="8"/>
                  <a:pt x="38" y="8"/>
                </a:cubicBezTo>
                <a:cubicBezTo>
                  <a:pt x="41" y="10"/>
                  <a:pt x="47" y="13"/>
                  <a:pt x="52" y="16"/>
                </a:cubicBezTo>
                <a:cubicBezTo>
                  <a:pt x="53" y="17"/>
                  <a:pt x="55" y="18"/>
                  <a:pt x="56" y="18"/>
                </a:cubicBezTo>
                <a:cubicBezTo>
                  <a:pt x="53" y="20"/>
                  <a:pt x="52" y="22"/>
                  <a:pt x="50" y="24"/>
                </a:cubicBezTo>
                <a:cubicBezTo>
                  <a:pt x="40" y="39"/>
                  <a:pt x="34" y="56"/>
                  <a:pt x="33" y="73"/>
                </a:cubicBezTo>
                <a:cubicBezTo>
                  <a:pt x="33" y="73"/>
                  <a:pt x="33" y="73"/>
                  <a:pt x="33" y="73"/>
                </a:cubicBezTo>
                <a:cubicBezTo>
                  <a:pt x="33" y="73"/>
                  <a:pt x="33" y="73"/>
                  <a:pt x="32" y="73"/>
                </a:cubicBezTo>
                <a:cubicBezTo>
                  <a:pt x="32" y="73"/>
                  <a:pt x="32" y="73"/>
                  <a:pt x="31" y="73"/>
                </a:cubicBezTo>
                <a:cubicBezTo>
                  <a:pt x="28" y="76"/>
                  <a:pt x="26" y="80"/>
                  <a:pt x="23" y="84"/>
                </a:cubicBezTo>
                <a:cubicBezTo>
                  <a:pt x="22" y="84"/>
                  <a:pt x="21" y="83"/>
                  <a:pt x="20" y="83"/>
                </a:cubicBezTo>
                <a:cubicBezTo>
                  <a:pt x="23" y="78"/>
                  <a:pt x="26" y="74"/>
                  <a:pt x="30" y="70"/>
                </a:cubicBezTo>
                <a:cubicBezTo>
                  <a:pt x="30" y="70"/>
                  <a:pt x="30" y="69"/>
                  <a:pt x="29" y="69"/>
                </a:cubicBezTo>
                <a:cubicBezTo>
                  <a:pt x="29" y="68"/>
                  <a:pt x="29" y="68"/>
                  <a:pt x="29" y="68"/>
                </a:cubicBezTo>
                <a:cubicBezTo>
                  <a:pt x="28" y="68"/>
                  <a:pt x="28" y="68"/>
                  <a:pt x="28" y="69"/>
                </a:cubicBezTo>
                <a:cubicBezTo>
                  <a:pt x="24" y="73"/>
                  <a:pt x="21" y="77"/>
                  <a:pt x="18" y="81"/>
                </a:cubicBezTo>
                <a:cubicBezTo>
                  <a:pt x="17" y="81"/>
                  <a:pt x="16" y="81"/>
                  <a:pt x="16" y="80"/>
                </a:cubicBezTo>
                <a:cubicBezTo>
                  <a:pt x="18" y="77"/>
                  <a:pt x="21" y="73"/>
                  <a:pt x="24" y="69"/>
                </a:cubicBezTo>
                <a:cubicBezTo>
                  <a:pt x="24" y="68"/>
                  <a:pt x="24" y="68"/>
                  <a:pt x="23" y="67"/>
                </a:cubicBezTo>
                <a:cubicBezTo>
                  <a:pt x="23" y="67"/>
                  <a:pt x="23" y="67"/>
                  <a:pt x="23" y="67"/>
                </a:cubicBezTo>
                <a:cubicBezTo>
                  <a:pt x="22" y="67"/>
                  <a:pt x="22" y="67"/>
                  <a:pt x="22" y="68"/>
                </a:cubicBezTo>
                <a:cubicBezTo>
                  <a:pt x="19" y="72"/>
                  <a:pt x="16" y="75"/>
                  <a:pt x="13" y="79"/>
                </a:cubicBezTo>
                <a:cubicBezTo>
                  <a:pt x="12" y="79"/>
                  <a:pt x="12" y="79"/>
                  <a:pt x="12" y="79"/>
                </a:cubicBezTo>
                <a:cubicBezTo>
                  <a:pt x="13" y="78"/>
                  <a:pt x="13" y="78"/>
                  <a:pt x="12" y="77"/>
                </a:cubicBezTo>
                <a:cubicBezTo>
                  <a:pt x="12" y="77"/>
                  <a:pt x="12" y="77"/>
                  <a:pt x="12" y="77"/>
                </a:cubicBezTo>
                <a:cubicBezTo>
                  <a:pt x="12" y="77"/>
                  <a:pt x="12" y="77"/>
                  <a:pt x="12" y="77"/>
                </a:cubicBezTo>
                <a:cubicBezTo>
                  <a:pt x="15" y="72"/>
                  <a:pt x="18" y="68"/>
                  <a:pt x="21" y="63"/>
                </a:cubicBezTo>
                <a:cubicBezTo>
                  <a:pt x="22" y="63"/>
                  <a:pt x="22" y="62"/>
                  <a:pt x="21" y="62"/>
                </a:cubicBezTo>
                <a:cubicBezTo>
                  <a:pt x="21" y="62"/>
                  <a:pt x="21" y="61"/>
                  <a:pt x="20" y="61"/>
                </a:cubicBezTo>
                <a:cubicBezTo>
                  <a:pt x="20" y="61"/>
                  <a:pt x="20" y="62"/>
                  <a:pt x="19" y="62"/>
                </a:cubicBezTo>
                <a:cubicBezTo>
                  <a:pt x="16" y="66"/>
                  <a:pt x="13" y="71"/>
                  <a:pt x="10" y="75"/>
                </a:cubicBezTo>
                <a:cubicBezTo>
                  <a:pt x="10" y="76"/>
                  <a:pt x="10" y="76"/>
                  <a:pt x="9" y="77"/>
                </a:cubicBezTo>
                <a:cubicBezTo>
                  <a:pt x="8" y="76"/>
                  <a:pt x="7" y="76"/>
                  <a:pt x="6" y="75"/>
                </a:cubicBezTo>
                <a:cubicBezTo>
                  <a:pt x="9" y="71"/>
                  <a:pt x="12" y="66"/>
                  <a:pt x="15" y="62"/>
                </a:cubicBezTo>
                <a:cubicBezTo>
                  <a:pt x="16" y="61"/>
                  <a:pt x="16" y="61"/>
                  <a:pt x="16" y="60"/>
                </a:cubicBezTo>
                <a:cubicBezTo>
                  <a:pt x="17" y="60"/>
                  <a:pt x="16" y="59"/>
                  <a:pt x="16" y="59"/>
                </a:cubicBezTo>
                <a:cubicBezTo>
                  <a:pt x="16" y="58"/>
                  <a:pt x="15" y="58"/>
                  <a:pt x="15" y="58"/>
                </a:cubicBezTo>
                <a:cubicBezTo>
                  <a:pt x="15" y="58"/>
                  <a:pt x="14" y="59"/>
                  <a:pt x="14" y="59"/>
                </a:cubicBezTo>
                <a:cubicBezTo>
                  <a:pt x="14" y="59"/>
                  <a:pt x="14" y="60"/>
                  <a:pt x="13" y="60"/>
                </a:cubicBezTo>
                <a:cubicBezTo>
                  <a:pt x="10" y="65"/>
                  <a:pt x="7" y="69"/>
                  <a:pt x="4" y="73"/>
                </a:cubicBezTo>
                <a:cubicBezTo>
                  <a:pt x="4" y="73"/>
                  <a:pt x="4" y="73"/>
                  <a:pt x="4" y="73"/>
                </a:cubicBezTo>
                <a:cubicBezTo>
                  <a:pt x="4" y="73"/>
                  <a:pt x="4" y="73"/>
                  <a:pt x="4" y="73"/>
                </a:cubicBezTo>
                <a:cubicBezTo>
                  <a:pt x="4" y="72"/>
                  <a:pt x="4" y="72"/>
                  <a:pt x="4" y="72"/>
                </a:cubicBezTo>
                <a:cubicBezTo>
                  <a:pt x="7" y="67"/>
                  <a:pt x="9" y="62"/>
                  <a:pt x="11" y="57"/>
                </a:cubicBezTo>
                <a:cubicBezTo>
                  <a:pt x="11" y="57"/>
                  <a:pt x="11" y="56"/>
                  <a:pt x="11" y="56"/>
                </a:cubicBezTo>
                <a:cubicBezTo>
                  <a:pt x="11" y="55"/>
                  <a:pt x="11" y="55"/>
                  <a:pt x="11" y="55"/>
                </a:cubicBezTo>
                <a:cubicBezTo>
                  <a:pt x="11" y="55"/>
                  <a:pt x="10" y="55"/>
                  <a:pt x="10" y="55"/>
                </a:cubicBezTo>
                <a:cubicBezTo>
                  <a:pt x="10" y="55"/>
                  <a:pt x="9" y="55"/>
                  <a:pt x="9" y="55"/>
                </a:cubicBezTo>
                <a:cubicBezTo>
                  <a:pt x="9" y="55"/>
                  <a:pt x="9" y="56"/>
                  <a:pt x="9" y="57"/>
                </a:cubicBezTo>
                <a:cubicBezTo>
                  <a:pt x="6" y="62"/>
                  <a:pt x="4" y="67"/>
                  <a:pt x="1" y="72"/>
                </a:cubicBezTo>
                <a:cubicBezTo>
                  <a:pt x="1" y="73"/>
                  <a:pt x="1" y="73"/>
                  <a:pt x="1" y="73"/>
                </a:cubicBezTo>
                <a:cubicBezTo>
                  <a:pt x="1" y="74"/>
                  <a:pt x="1" y="74"/>
                  <a:pt x="1" y="74"/>
                </a:cubicBezTo>
                <a:cubicBezTo>
                  <a:pt x="0" y="74"/>
                  <a:pt x="0" y="75"/>
                  <a:pt x="0" y="76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77"/>
                  <a:pt x="1" y="78"/>
                  <a:pt x="1" y="78"/>
                </a:cubicBezTo>
                <a:cubicBezTo>
                  <a:pt x="2" y="79"/>
                  <a:pt x="2" y="79"/>
                  <a:pt x="2" y="79"/>
                </a:cubicBezTo>
                <a:cubicBezTo>
                  <a:pt x="2" y="79"/>
                  <a:pt x="2" y="79"/>
                  <a:pt x="2" y="79"/>
                </a:cubicBezTo>
                <a:cubicBezTo>
                  <a:pt x="3" y="79"/>
                  <a:pt x="3" y="79"/>
                  <a:pt x="3" y="79"/>
                </a:cubicBezTo>
                <a:cubicBezTo>
                  <a:pt x="11" y="83"/>
                  <a:pt x="17" y="87"/>
                  <a:pt x="26" y="91"/>
                </a:cubicBezTo>
                <a:cubicBezTo>
                  <a:pt x="27" y="91"/>
                  <a:pt x="28" y="92"/>
                  <a:pt x="30" y="93"/>
                </a:cubicBezTo>
                <a:cubicBezTo>
                  <a:pt x="31" y="94"/>
                  <a:pt x="32" y="94"/>
                  <a:pt x="33" y="94"/>
                </a:cubicBezTo>
                <a:cubicBezTo>
                  <a:pt x="34" y="95"/>
                  <a:pt x="35" y="95"/>
                  <a:pt x="36" y="95"/>
                </a:cubicBezTo>
                <a:cubicBezTo>
                  <a:pt x="36" y="95"/>
                  <a:pt x="36" y="95"/>
                  <a:pt x="36" y="95"/>
                </a:cubicBezTo>
                <a:cubicBezTo>
                  <a:pt x="36" y="95"/>
                  <a:pt x="36" y="95"/>
                  <a:pt x="36" y="95"/>
                </a:cubicBezTo>
                <a:cubicBezTo>
                  <a:pt x="38" y="95"/>
                  <a:pt x="41" y="94"/>
                  <a:pt x="44" y="92"/>
                </a:cubicBezTo>
                <a:cubicBezTo>
                  <a:pt x="46" y="91"/>
                  <a:pt x="49" y="88"/>
                  <a:pt x="52" y="84"/>
                </a:cubicBezTo>
                <a:cubicBezTo>
                  <a:pt x="59" y="88"/>
                  <a:pt x="65" y="94"/>
                  <a:pt x="69" y="100"/>
                </a:cubicBezTo>
                <a:cubicBezTo>
                  <a:pt x="69" y="101"/>
                  <a:pt x="69" y="101"/>
                  <a:pt x="69" y="101"/>
                </a:cubicBezTo>
                <a:cubicBezTo>
                  <a:pt x="69" y="102"/>
                  <a:pt x="68" y="104"/>
                  <a:pt x="68" y="105"/>
                </a:cubicBezTo>
                <a:cubicBezTo>
                  <a:pt x="67" y="106"/>
                  <a:pt x="67" y="107"/>
                  <a:pt x="67" y="109"/>
                </a:cubicBezTo>
                <a:cubicBezTo>
                  <a:pt x="67" y="109"/>
                  <a:pt x="67" y="109"/>
                  <a:pt x="67" y="109"/>
                </a:cubicBezTo>
                <a:cubicBezTo>
                  <a:pt x="67" y="111"/>
                  <a:pt x="68" y="113"/>
                  <a:pt x="69" y="114"/>
                </a:cubicBezTo>
                <a:cubicBezTo>
                  <a:pt x="70" y="116"/>
                  <a:pt x="71" y="117"/>
                  <a:pt x="73" y="117"/>
                </a:cubicBezTo>
                <a:cubicBezTo>
                  <a:pt x="74" y="117"/>
                  <a:pt x="74" y="117"/>
                  <a:pt x="75" y="117"/>
                </a:cubicBezTo>
                <a:cubicBezTo>
                  <a:pt x="76" y="117"/>
                  <a:pt x="77" y="117"/>
                  <a:pt x="78" y="117"/>
                </a:cubicBezTo>
                <a:cubicBezTo>
                  <a:pt x="78" y="119"/>
                  <a:pt x="78" y="120"/>
                  <a:pt x="79" y="122"/>
                </a:cubicBezTo>
                <a:cubicBezTo>
                  <a:pt x="79" y="123"/>
                  <a:pt x="79" y="124"/>
                  <a:pt x="80" y="125"/>
                </a:cubicBezTo>
                <a:cubicBezTo>
                  <a:pt x="82" y="124"/>
                  <a:pt x="82" y="124"/>
                  <a:pt x="82" y="124"/>
                </a:cubicBezTo>
                <a:cubicBezTo>
                  <a:pt x="80" y="125"/>
                  <a:pt x="80" y="125"/>
                  <a:pt x="80" y="125"/>
                </a:cubicBezTo>
                <a:cubicBezTo>
                  <a:pt x="81" y="126"/>
                  <a:pt x="83" y="127"/>
                  <a:pt x="84" y="128"/>
                </a:cubicBezTo>
                <a:cubicBezTo>
                  <a:pt x="85" y="128"/>
                  <a:pt x="87" y="129"/>
                  <a:pt x="89" y="129"/>
                </a:cubicBezTo>
                <a:cubicBezTo>
                  <a:pt x="90" y="129"/>
                  <a:pt x="92" y="128"/>
                  <a:pt x="93" y="128"/>
                </a:cubicBezTo>
                <a:cubicBezTo>
                  <a:pt x="93" y="127"/>
                  <a:pt x="93" y="127"/>
                  <a:pt x="93" y="127"/>
                </a:cubicBezTo>
                <a:cubicBezTo>
                  <a:pt x="93" y="129"/>
                  <a:pt x="94" y="131"/>
                  <a:pt x="95" y="132"/>
                </a:cubicBezTo>
                <a:cubicBezTo>
                  <a:pt x="97" y="135"/>
                  <a:pt x="100" y="138"/>
                  <a:pt x="104" y="138"/>
                </a:cubicBezTo>
                <a:cubicBezTo>
                  <a:pt x="104" y="138"/>
                  <a:pt x="105" y="138"/>
                  <a:pt x="105" y="138"/>
                </a:cubicBezTo>
                <a:cubicBezTo>
                  <a:pt x="105" y="138"/>
                  <a:pt x="106" y="137"/>
                  <a:pt x="107" y="137"/>
                </a:cubicBezTo>
                <a:cubicBezTo>
                  <a:pt x="107" y="139"/>
                  <a:pt x="108" y="141"/>
                  <a:pt x="110" y="142"/>
                </a:cubicBezTo>
                <a:cubicBezTo>
                  <a:pt x="112" y="144"/>
                  <a:pt x="114" y="144"/>
                  <a:pt x="116" y="144"/>
                </a:cubicBezTo>
                <a:cubicBezTo>
                  <a:pt x="116" y="144"/>
                  <a:pt x="116" y="144"/>
                  <a:pt x="116" y="144"/>
                </a:cubicBezTo>
                <a:cubicBezTo>
                  <a:pt x="116" y="144"/>
                  <a:pt x="116" y="144"/>
                  <a:pt x="116" y="144"/>
                </a:cubicBezTo>
                <a:cubicBezTo>
                  <a:pt x="118" y="144"/>
                  <a:pt x="121" y="143"/>
                  <a:pt x="122" y="140"/>
                </a:cubicBezTo>
                <a:cubicBezTo>
                  <a:pt x="123" y="139"/>
                  <a:pt x="124" y="138"/>
                  <a:pt x="124" y="137"/>
                </a:cubicBezTo>
                <a:cubicBezTo>
                  <a:pt x="129" y="141"/>
                  <a:pt x="132" y="143"/>
                  <a:pt x="138" y="145"/>
                </a:cubicBezTo>
                <a:cubicBezTo>
                  <a:pt x="140" y="145"/>
                  <a:pt x="141" y="146"/>
                  <a:pt x="143" y="146"/>
                </a:cubicBezTo>
                <a:cubicBezTo>
                  <a:pt x="144" y="146"/>
                  <a:pt x="144" y="146"/>
                  <a:pt x="144" y="146"/>
                </a:cubicBezTo>
                <a:cubicBezTo>
                  <a:pt x="144" y="146"/>
                  <a:pt x="144" y="146"/>
                  <a:pt x="144" y="146"/>
                </a:cubicBezTo>
                <a:cubicBezTo>
                  <a:pt x="146" y="145"/>
                  <a:pt x="148" y="145"/>
                  <a:pt x="150" y="144"/>
                </a:cubicBezTo>
                <a:cubicBezTo>
                  <a:pt x="152" y="142"/>
                  <a:pt x="153" y="140"/>
                  <a:pt x="154" y="138"/>
                </a:cubicBezTo>
                <a:cubicBezTo>
                  <a:pt x="154" y="137"/>
                  <a:pt x="154" y="136"/>
                  <a:pt x="154" y="135"/>
                </a:cubicBezTo>
                <a:cubicBezTo>
                  <a:pt x="154" y="135"/>
                  <a:pt x="154" y="134"/>
                  <a:pt x="154" y="134"/>
                </a:cubicBezTo>
                <a:cubicBezTo>
                  <a:pt x="154" y="134"/>
                  <a:pt x="155" y="134"/>
                  <a:pt x="155" y="134"/>
                </a:cubicBezTo>
                <a:cubicBezTo>
                  <a:pt x="155" y="134"/>
                  <a:pt x="155" y="134"/>
                  <a:pt x="155" y="134"/>
                </a:cubicBezTo>
                <a:cubicBezTo>
                  <a:pt x="157" y="134"/>
                  <a:pt x="158" y="135"/>
                  <a:pt x="159" y="135"/>
                </a:cubicBezTo>
                <a:cubicBezTo>
                  <a:pt x="163" y="135"/>
                  <a:pt x="167" y="133"/>
                  <a:pt x="169" y="130"/>
                </a:cubicBezTo>
                <a:cubicBezTo>
                  <a:pt x="170" y="129"/>
                  <a:pt x="171" y="128"/>
                  <a:pt x="172" y="126"/>
                </a:cubicBezTo>
                <a:cubicBezTo>
                  <a:pt x="172" y="125"/>
                  <a:pt x="172" y="124"/>
                  <a:pt x="172" y="122"/>
                </a:cubicBezTo>
                <a:cubicBezTo>
                  <a:pt x="173" y="122"/>
                  <a:pt x="174" y="123"/>
                  <a:pt x="175" y="123"/>
                </a:cubicBezTo>
                <a:cubicBezTo>
                  <a:pt x="178" y="123"/>
                  <a:pt x="180" y="122"/>
                  <a:pt x="183" y="120"/>
                </a:cubicBezTo>
                <a:cubicBezTo>
                  <a:pt x="187" y="118"/>
                  <a:pt x="190" y="114"/>
                  <a:pt x="190" y="109"/>
                </a:cubicBezTo>
                <a:cubicBezTo>
                  <a:pt x="190" y="109"/>
                  <a:pt x="191" y="110"/>
                  <a:pt x="192" y="110"/>
                </a:cubicBezTo>
                <a:cubicBezTo>
                  <a:pt x="192" y="110"/>
                  <a:pt x="192" y="110"/>
                  <a:pt x="192" y="110"/>
                </a:cubicBezTo>
                <a:cubicBezTo>
                  <a:pt x="192" y="110"/>
                  <a:pt x="193" y="110"/>
                  <a:pt x="193" y="110"/>
                </a:cubicBezTo>
                <a:cubicBezTo>
                  <a:pt x="197" y="110"/>
                  <a:pt x="201" y="107"/>
                  <a:pt x="203" y="104"/>
                </a:cubicBezTo>
                <a:cubicBezTo>
                  <a:pt x="205" y="102"/>
                  <a:pt x="205" y="100"/>
                  <a:pt x="205" y="97"/>
                </a:cubicBezTo>
                <a:cubicBezTo>
                  <a:pt x="205" y="95"/>
                  <a:pt x="205" y="93"/>
                  <a:pt x="203" y="91"/>
                </a:cubicBezTo>
                <a:cubicBezTo>
                  <a:pt x="202" y="89"/>
                  <a:pt x="200" y="87"/>
                  <a:pt x="199" y="86"/>
                </a:cubicBezTo>
                <a:cubicBezTo>
                  <a:pt x="198" y="86"/>
                  <a:pt x="198" y="85"/>
                  <a:pt x="197" y="85"/>
                </a:cubicBezTo>
                <a:cubicBezTo>
                  <a:pt x="198" y="84"/>
                  <a:pt x="199" y="84"/>
                  <a:pt x="200" y="84"/>
                </a:cubicBezTo>
                <a:cubicBezTo>
                  <a:pt x="201" y="85"/>
                  <a:pt x="203" y="87"/>
                  <a:pt x="206" y="89"/>
                </a:cubicBezTo>
                <a:cubicBezTo>
                  <a:pt x="209" y="91"/>
                  <a:pt x="212" y="93"/>
                  <a:pt x="215" y="93"/>
                </a:cubicBezTo>
                <a:cubicBezTo>
                  <a:pt x="215" y="93"/>
                  <a:pt x="215" y="93"/>
                  <a:pt x="215" y="93"/>
                </a:cubicBezTo>
                <a:cubicBezTo>
                  <a:pt x="216" y="93"/>
                  <a:pt x="216" y="93"/>
                  <a:pt x="216" y="93"/>
                </a:cubicBezTo>
                <a:cubicBezTo>
                  <a:pt x="216" y="93"/>
                  <a:pt x="217" y="93"/>
                  <a:pt x="217" y="93"/>
                </a:cubicBezTo>
                <a:cubicBezTo>
                  <a:pt x="218" y="93"/>
                  <a:pt x="220" y="92"/>
                  <a:pt x="221" y="91"/>
                </a:cubicBezTo>
                <a:cubicBezTo>
                  <a:pt x="223" y="90"/>
                  <a:pt x="224" y="90"/>
                  <a:pt x="224" y="90"/>
                </a:cubicBezTo>
                <a:cubicBezTo>
                  <a:pt x="234" y="85"/>
                  <a:pt x="241" y="81"/>
                  <a:pt x="251" y="76"/>
                </a:cubicBezTo>
                <a:cubicBezTo>
                  <a:pt x="251" y="76"/>
                  <a:pt x="252" y="75"/>
                  <a:pt x="252" y="74"/>
                </a:cubicBezTo>
                <a:cubicBezTo>
                  <a:pt x="255" y="68"/>
                  <a:pt x="259" y="62"/>
                  <a:pt x="262" y="55"/>
                </a:cubicBezTo>
                <a:cubicBezTo>
                  <a:pt x="262" y="55"/>
                  <a:pt x="262" y="54"/>
                  <a:pt x="261" y="54"/>
                </a:cubicBezTo>
                <a:cubicBezTo>
                  <a:pt x="261" y="53"/>
                  <a:pt x="261" y="53"/>
                  <a:pt x="261" y="53"/>
                </a:cubicBezTo>
                <a:cubicBezTo>
                  <a:pt x="260" y="53"/>
                  <a:pt x="260" y="54"/>
                  <a:pt x="260" y="54"/>
                </a:cubicBezTo>
                <a:cubicBezTo>
                  <a:pt x="257" y="60"/>
                  <a:pt x="254" y="66"/>
                  <a:pt x="251" y="72"/>
                </a:cubicBezTo>
                <a:cubicBezTo>
                  <a:pt x="250" y="71"/>
                  <a:pt x="250" y="71"/>
                  <a:pt x="250" y="71"/>
                </a:cubicBezTo>
                <a:cubicBezTo>
                  <a:pt x="249" y="71"/>
                  <a:pt x="249" y="71"/>
                  <a:pt x="249" y="72"/>
                </a:cubicBezTo>
                <a:cubicBezTo>
                  <a:pt x="248" y="72"/>
                  <a:pt x="248" y="72"/>
                  <a:pt x="248" y="72"/>
                </a:cubicBezTo>
                <a:cubicBezTo>
                  <a:pt x="250" y="67"/>
                  <a:pt x="253" y="63"/>
                  <a:pt x="255" y="58"/>
                </a:cubicBezTo>
                <a:cubicBezTo>
                  <a:pt x="255" y="57"/>
                  <a:pt x="255" y="57"/>
                  <a:pt x="254" y="56"/>
                </a:cubicBezTo>
                <a:cubicBezTo>
                  <a:pt x="254" y="56"/>
                  <a:pt x="254" y="56"/>
                  <a:pt x="254" y="56"/>
                </a:cubicBezTo>
                <a:cubicBezTo>
                  <a:pt x="254" y="56"/>
                  <a:pt x="253" y="57"/>
                  <a:pt x="253" y="57"/>
                </a:cubicBezTo>
                <a:cubicBezTo>
                  <a:pt x="250" y="63"/>
                  <a:pt x="247" y="68"/>
                  <a:pt x="244" y="74"/>
                </a:cubicBezTo>
                <a:cubicBezTo>
                  <a:pt x="244" y="74"/>
                  <a:pt x="243" y="74"/>
                  <a:pt x="242" y="75"/>
                </a:cubicBezTo>
                <a:cubicBezTo>
                  <a:pt x="246" y="69"/>
                  <a:pt x="248" y="63"/>
                  <a:pt x="251" y="56"/>
                </a:cubicBezTo>
                <a:cubicBezTo>
                  <a:pt x="251" y="55"/>
                  <a:pt x="251" y="55"/>
                  <a:pt x="250" y="54"/>
                </a:cubicBezTo>
                <a:cubicBezTo>
                  <a:pt x="250" y="54"/>
                  <a:pt x="250" y="54"/>
                  <a:pt x="250" y="54"/>
                </a:cubicBezTo>
                <a:cubicBezTo>
                  <a:pt x="249" y="54"/>
                  <a:pt x="249" y="55"/>
                  <a:pt x="249" y="55"/>
                </a:cubicBezTo>
                <a:cubicBezTo>
                  <a:pt x="246" y="63"/>
                  <a:pt x="242" y="70"/>
                  <a:pt x="238" y="77"/>
                </a:cubicBezTo>
                <a:cubicBezTo>
                  <a:pt x="237" y="77"/>
                  <a:pt x="236" y="78"/>
                  <a:pt x="235" y="78"/>
                </a:cubicBezTo>
                <a:cubicBezTo>
                  <a:pt x="240" y="72"/>
                  <a:pt x="243" y="64"/>
                  <a:pt x="246" y="57"/>
                </a:cubicBezTo>
                <a:cubicBezTo>
                  <a:pt x="246" y="56"/>
                  <a:pt x="246" y="55"/>
                  <a:pt x="245" y="55"/>
                </a:cubicBezTo>
                <a:cubicBezTo>
                  <a:pt x="245" y="55"/>
                  <a:pt x="245" y="55"/>
                  <a:pt x="245" y="55"/>
                </a:cubicBezTo>
                <a:cubicBezTo>
                  <a:pt x="244" y="55"/>
                  <a:pt x="244" y="55"/>
                  <a:pt x="244" y="56"/>
                </a:cubicBezTo>
                <a:cubicBezTo>
                  <a:pt x="241" y="64"/>
                  <a:pt x="237" y="72"/>
                  <a:pt x="232" y="80"/>
                </a:cubicBezTo>
                <a:cubicBezTo>
                  <a:pt x="232" y="80"/>
                  <a:pt x="232" y="80"/>
                  <a:pt x="232" y="80"/>
                </a:cubicBezTo>
                <a:cubicBezTo>
                  <a:pt x="231" y="81"/>
                  <a:pt x="230" y="81"/>
                  <a:pt x="230" y="81"/>
                </a:cubicBezTo>
                <a:cubicBezTo>
                  <a:pt x="234" y="74"/>
                  <a:pt x="238" y="67"/>
                  <a:pt x="241" y="59"/>
                </a:cubicBezTo>
                <a:cubicBezTo>
                  <a:pt x="241" y="58"/>
                  <a:pt x="241" y="57"/>
                  <a:pt x="240" y="57"/>
                </a:cubicBezTo>
                <a:cubicBezTo>
                  <a:pt x="240" y="57"/>
                  <a:pt x="240" y="57"/>
                  <a:pt x="240" y="57"/>
                </a:cubicBezTo>
                <a:cubicBezTo>
                  <a:pt x="239" y="57"/>
                  <a:pt x="239" y="57"/>
                  <a:pt x="239" y="58"/>
                </a:cubicBezTo>
                <a:cubicBezTo>
                  <a:pt x="235" y="67"/>
                  <a:pt x="231" y="75"/>
                  <a:pt x="226" y="83"/>
                </a:cubicBezTo>
                <a:cubicBezTo>
                  <a:pt x="225" y="84"/>
                  <a:pt x="224" y="84"/>
                  <a:pt x="223" y="85"/>
                </a:cubicBezTo>
                <a:cubicBezTo>
                  <a:pt x="227" y="77"/>
                  <a:pt x="232" y="70"/>
                  <a:pt x="235" y="62"/>
                </a:cubicBezTo>
                <a:cubicBezTo>
                  <a:pt x="235" y="61"/>
                  <a:pt x="234" y="60"/>
                  <a:pt x="234" y="60"/>
                </a:cubicBezTo>
                <a:cubicBezTo>
                  <a:pt x="234" y="60"/>
                  <a:pt x="233" y="60"/>
                  <a:pt x="233" y="60"/>
                </a:cubicBezTo>
                <a:cubicBezTo>
                  <a:pt x="233" y="60"/>
                  <a:pt x="232" y="60"/>
                  <a:pt x="232" y="61"/>
                </a:cubicBezTo>
                <a:cubicBezTo>
                  <a:pt x="230" y="70"/>
                  <a:pt x="224" y="77"/>
                  <a:pt x="220" y="86"/>
                </a:cubicBezTo>
                <a:cubicBezTo>
                  <a:pt x="220" y="87"/>
                  <a:pt x="219" y="87"/>
                  <a:pt x="219" y="87"/>
                </a:cubicBezTo>
                <a:cubicBezTo>
                  <a:pt x="218" y="87"/>
                  <a:pt x="217" y="88"/>
                  <a:pt x="216" y="88"/>
                </a:cubicBezTo>
                <a:cubicBezTo>
                  <a:pt x="216" y="88"/>
                  <a:pt x="216" y="88"/>
                  <a:pt x="216" y="88"/>
                </a:cubicBezTo>
                <a:cubicBezTo>
                  <a:pt x="215" y="88"/>
                  <a:pt x="215" y="88"/>
                  <a:pt x="215" y="88"/>
                </a:cubicBezTo>
                <a:cubicBezTo>
                  <a:pt x="216" y="87"/>
                  <a:pt x="217" y="86"/>
                  <a:pt x="218" y="85"/>
                </a:cubicBezTo>
                <a:cubicBezTo>
                  <a:pt x="218" y="85"/>
                  <a:pt x="219" y="85"/>
                  <a:pt x="220" y="84"/>
                </a:cubicBezTo>
                <a:cubicBezTo>
                  <a:pt x="221" y="83"/>
                  <a:pt x="222" y="82"/>
                  <a:pt x="222" y="81"/>
                </a:cubicBezTo>
                <a:cubicBezTo>
                  <a:pt x="223" y="78"/>
                  <a:pt x="224" y="75"/>
                  <a:pt x="224" y="72"/>
                </a:cubicBezTo>
                <a:cubicBezTo>
                  <a:pt x="224" y="72"/>
                  <a:pt x="224" y="72"/>
                  <a:pt x="224" y="72"/>
                </a:cubicBezTo>
                <a:cubicBezTo>
                  <a:pt x="225" y="70"/>
                  <a:pt x="226" y="67"/>
                  <a:pt x="227" y="64"/>
                </a:cubicBezTo>
                <a:cubicBezTo>
                  <a:pt x="227" y="64"/>
                  <a:pt x="227" y="63"/>
                  <a:pt x="226" y="63"/>
                </a:cubicBezTo>
                <a:cubicBezTo>
                  <a:pt x="226" y="63"/>
                  <a:pt x="226" y="63"/>
                  <a:pt x="226" y="63"/>
                </a:cubicBezTo>
                <a:cubicBezTo>
                  <a:pt x="226" y="63"/>
                  <a:pt x="225" y="63"/>
                  <a:pt x="225" y="64"/>
                </a:cubicBezTo>
                <a:cubicBezTo>
                  <a:pt x="225" y="65"/>
                  <a:pt x="224" y="66"/>
                  <a:pt x="224" y="67"/>
                </a:cubicBezTo>
                <a:cubicBezTo>
                  <a:pt x="224" y="66"/>
                  <a:pt x="223" y="65"/>
                  <a:pt x="223" y="64"/>
                </a:cubicBezTo>
                <a:cubicBezTo>
                  <a:pt x="218" y="43"/>
                  <a:pt x="212" y="30"/>
                  <a:pt x="206" y="22"/>
                </a:cubicBezTo>
                <a:cubicBezTo>
                  <a:pt x="203" y="19"/>
                  <a:pt x="200" y="16"/>
                  <a:pt x="197" y="15"/>
                </a:cubicBezTo>
                <a:cubicBezTo>
                  <a:pt x="197" y="15"/>
                  <a:pt x="197" y="15"/>
                  <a:pt x="197" y="15"/>
                </a:cubicBezTo>
                <a:cubicBezTo>
                  <a:pt x="200" y="14"/>
                  <a:pt x="203" y="13"/>
                  <a:pt x="206" y="11"/>
                </a:cubicBezTo>
                <a:cubicBezTo>
                  <a:pt x="209" y="10"/>
                  <a:pt x="212" y="9"/>
                  <a:pt x="215" y="7"/>
                </a:cubicBezTo>
                <a:cubicBezTo>
                  <a:pt x="217" y="6"/>
                  <a:pt x="219" y="5"/>
                  <a:pt x="220" y="4"/>
                </a:cubicBezTo>
                <a:cubicBezTo>
                  <a:pt x="222" y="4"/>
                  <a:pt x="222" y="2"/>
                  <a:pt x="221" y="1"/>
                </a:cubicBezTo>
                <a:cubicBezTo>
                  <a:pt x="221" y="0"/>
                  <a:pt x="220" y="0"/>
                  <a:pt x="219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3" name="CustomShape 109"/>
          <p:cNvSpPr/>
          <p:nvPr/>
        </p:nvSpPr>
        <p:spPr>
          <a:xfrm>
            <a:off x="1850400" y="3151800"/>
            <a:ext cx="360" cy="36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4" name="CustomShape 110"/>
          <p:cNvSpPr/>
          <p:nvPr/>
        </p:nvSpPr>
        <p:spPr>
          <a:xfrm>
            <a:off x="1850400" y="3151800"/>
            <a:ext cx="360" cy="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5" name="CustomShape 111"/>
          <p:cNvSpPr/>
          <p:nvPr/>
        </p:nvSpPr>
        <p:spPr>
          <a:xfrm>
            <a:off x="1931040" y="306360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6" name="CustomShape 112"/>
          <p:cNvSpPr/>
          <p:nvPr/>
        </p:nvSpPr>
        <p:spPr>
          <a:xfrm>
            <a:off x="1931040" y="306360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7" name="CustomShape 113"/>
          <p:cNvSpPr/>
          <p:nvPr/>
        </p:nvSpPr>
        <p:spPr>
          <a:xfrm>
            <a:off x="2863800" y="2903760"/>
            <a:ext cx="168480" cy="228600"/>
          </a:xfrm>
          <a:custGeom>
            <a:avLst/>
            <a:gdLst/>
            <a:ahLst/>
            <a:rect l="l" t="t" r="r" b="b"/>
            <a:pathLst>
              <a:path w="166" h="225">
                <a:moveTo>
                  <a:pt x="63" y="206"/>
                </a:moveTo>
                <a:cubicBezTo>
                  <a:pt x="62" y="171"/>
                  <a:pt x="61" y="140"/>
                  <a:pt x="59" y="107"/>
                </a:cubicBezTo>
                <a:cubicBezTo>
                  <a:pt x="64" y="138"/>
                  <a:pt x="66" y="169"/>
                  <a:pt x="67" y="200"/>
                </a:cubicBezTo>
                <a:cubicBezTo>
                  <a:pt x="67" y="201"/>
                  <a:pt x="67" y="201"/>
                  <a:pt x="67" y="201"/>
                </a:cubicBezTo>
                <a:cubicBezTo>
                  <a:pt x="66" y="202"/>
                  <a:pt x="64" y="204"/>
                  <a:pt x="63" y="206"/>
                </a:cubicBezTo>
                <a:moveTo>
                  <a:pt x="22" y="87"/>
                </a:moveTo>
                <a:cubicBezTo>
                  <a:pt x="27" y="87"/>
                  <a:pt x="33" y="86"/>
                  <a:pt x="38" y="85"/>
                </a:cubicBezTo>
                <a:cubicBezTo>
                  <a:pt x="42" y="84"/>
                  <a:pt x="46" y="83"/>
                  <a:pt x="50" y="81"/>
                </a:cubicBezTo>
                <a:cubicBezTo>
                  <a:pt x="51" y="80"/>
                  <a:pt x="53" y="79"/>
                  <a:pt x="54" y="77"/>
                </a:cubicBezTo>
                <a:cubicBezTo>
                  <a:pt x="54" y="78"/>
                  <a:pt x="54" y="78"/>
                  <a:pt x="54" y="79"/>
                </a:cubicBezTo>
                <a:cubicBezTo>
                  <a:pt x="56" y="124"/>
                  <a:pt x="57" y="164"/>
                  <a:pt x="59" y="210"/>
                </a:cubicBezTo>
                <a:cubicBezTo>
                  <a:pt x="60" y="211"/>
                  <a:pt x="60" y="211"/>
                  <a:pt x="60" y="211"/>
                </a:cubicBezTo>
                <a:cubicBezTo>
                  <a:pt x="59" y="211"/>
                  <a:pt x="59" y="212"/>
                  <a:pt x="59" y="212"/>
                </a:cubicBezTo>
                <a:cubicBezTo>
                  <a:pt x="59" y="212"/>
                  <a:pt x="59" y="212"/>
                  <a:pt x="59" y="212"/>
                </a:cubicBezTo>
                <a:cubicBezTo>
                  <a:pt x="59" y="212"/>
                  <a:pt x="59" y="212"/>
                  <a:pt x="59" y="212"/>
                </a:cubicBezTo>
                <a:cubicBezTo>
                  <a:pt x="57" y="215"/>
                  <a:pt x="54" y="218"/>
                  <a:pt x="51" y="219"/>
                </a:cubicBezTo>
                <a:cubicBezTo>
                  <a:pt x="48" y="221"/>
                  <a:pt x="44" y="221"/>
                  <a:pt x="40" y="221"/>
                </a:cubicBezTo>
                <a:cubicBezTo>
                  <a:pt x="40" y="221"/>
                  <a:pt x="40" y="221"/>
                  <a:pt x="40" y="221"/>
                </a:cubicBezTo>
                <a:cubicBezTo>
                  <a:pt x="40" y="221"/>
                  <a:pt x="40" y="221"/>
                  <a:pt x="40" y="221"/>
                </a:cubicBezTo>
                <a:cubicBezTo>
                  <a:pt x="32" y="221"/>
                  <a:pt x="24" y="219"/>
                  <a:pt x="18" y="215"/>
                </a:cubicBezTo>
                <a:cubicBezTo>
                  <a:pt x="18" y="171"/>
                  <a:pt x="14" y="127"/>
                  <a:pt x="6" y="84"/>
                </a:cubicBezTo>
                <a:cubicBezTo>
                  <a:pt x="11" y="86"/>
                  <a:pt x="16" y="87"/>
                  <a:pt x="22" y="87"/>
                </a:cubicBezTo>
                <a:moveTo>
                  <a:pt x="75" y="87"/>
                </a:moveTo>
                <a:cubicBezTo>
                  <a:pt x="80" y="87"/>
                  <a:pt x="86" y="86"/>
                  <a:pt x="91" y="85"/>
                </a:cubicBezTo>
                <a:cubicBezTo>
                  <a:pt x="95" y="84"/>
                  <a:pt x="99" y="83"/>
                  <a:pt x="103" y="81"/>
                </a:cubicBezTo>
                <a:cubicBezTo>
                  <a:pt x="104" y="80"/>
                  <a:pt x="106" y="79"/>
                  <a:pt x="107" y="77"/>
                </a:cubicBezTo>
                <a:cubicBezTo>
                  <a:pt x="109" y="124"/>
                  <a:pt x="111" y="163"/>
                  <a:pt x="113" y="210"/>
                </a:cubicBezTo>
                <a:cubicBezTo>
                  <a:pt x="113" y="211"/>
                  <a:pt x="113" y="211"/>
                  <a:pt x="113" y="211"/>
                </a:cubicBezTo>
                <a:cubicBezTo>
                  <a:pt x="113" y="211"/>
                  <a:pt x="112" y="212"/>
                  <a:pt x="112" y="212"/>
                </a:cubicBezTo>
                <a:cubicBezTo>
                  <a:pt x="112" y="212"/>
                  <a:pt x="112" y="212"/>
                  <a:pt x="112" y="212"/>
                </a:cubicBezTo>
                <a:cubicBezTo>
                  <a:pt x="112" y="212"/>
                  <a:pt x="112" y="212"/>
                  <a:pt x="112" y="212"/>
                </a:cubicBezTo>
                <a:cubicBezTo>
                  <a:pt x="110" y="215"/>
                  <a:pt x="108" y="218"/>
                  <a:pt x="104" y="219"/>
                </a:cubicBezTo>
                <a:cubicBezTo>
                  <a:pt x="101" y="221"/>
                  <a:pt x="97" y="221"/>
                  <a:pt x="93" y="221"/>
                </a:cubicBezTo>
                <a:cubicBezTo>
                  <a:pt x="93" y="221"/>
                  <a:pt x="93" y="221"/>
                  <a:pt x="93" y="221"/>
                </a:cubicBezTo>
                <a:cubicBezTo>
                  <a:pt x="93" y="221"/>
                  <a:pt x="93" y="221"/>
                  <a:pt x="93" y="221"/>
                </a:cubicBezTo>
                <a:cubicBezTo>
                  <a:pt x="85" y="221"/>
                  <a:pt x="77" y="219"/>
                  <a:pt x="72" y="215"/>
                </a:cubicBezTo>
                <a:cubicBezTo>
                  <a:pt x="71" y="171"/>
                  <a:pt x="67" y="127"/>
                  <a:pt x="60" y="84"/>
                </a:cubicBezTo>
                <a:cubicBezTo>
                  <a:pt x="64" y="86"/>
                  <a:pt x="70" y="87"/>
                  <a:pt x="75" y="87"/>
                </a:cubicBezTo>
                <a:moveTo>
                  <a:pt x="117" y="206"/>
                </a:moveTo>
                <a:cubicBezTo>
                  <a:pt x="115" y="159"/>
                  <a:pt x="113" y="120"/>
                  <a:pt x="111" y="73"/>
                </a:cubicBezTo>
                <a:cubicBezTo>
                  <a:pt x="112" y="72"/>
                  <a:pt x="112" y="72"/>
                  <a:pt x="112" y="72"/>
                </a:cubicBezTo>
                <a:cubicBezTo>
                  <a:pt x="114" y="116"/>
                  <a:pt x="116" y="158"/>
                  <a:pt x="119" y="202"/>
                </a:cubicBezTo>
                <a:cubicBezTo>
                  <a:pt x="119" y="202"/>
                  <a:pt x="119" y="202"/>
                  <a:pt x="119" y="202"/>
                </a:cubicBezTo>
                <a:cubicBezTo>
                  <a:pt x="118" y="204"/>
                  <a:pt x="117" y="205"/>
                  <a:pt x="117" y="206"/>
                </a:cubicBezTo>
                <a:moveTo>
                  <a:pt x="66" y="82"/>
                </a:moveTo>
                <a:cubicBezTo>
                  <a:pt x="65" y="82"/>
                  <a:pt x="64" y="80"/>
                  <a:pt x="64" y="79"/>
                </a:cubicBezTo>
                <a:cubicBezTo>
                  <a:pt x="64" y="78"/>
                  <a:pt x="64" y="78"/>
                  <a:pt x="64" y="78"/>
                </a:cubicBezTo>
                <a:cubicBezTo>
                  <a:pt x="65" y="77"/>
                  <a:pt x="65" y="76"/>
                  <a:pt x="66" y="75"/>
                </a:cubicBezTo>
                <a:cubicBezTo>
                  <a:pt x="74" y="67"/>
                  <a:pt x="81" y="58"/>
                  <a:pt x="89" y="50"/>
                </a:cubicBezTo>
                <a:cubicBezTo>
                  <a:pt x="83" y="57"/>
                  <a:pt x="76" y="64"/>
                  <a:pt x="70" y="72"/>
                </a:cubicBezTo>
                <a:cubicBezTo>
                  <a:pt x="69" y="74"/>
                  <a:pt x="67" y="77"/>
                  <a:pt x="67" y="81"/>
                </a:cubicBezTo>
                <a:cubicBezTo>
                  <a:pt x="67" y="81"/>
                  <a:pt x="67" y="82"/>
                  <a:pt x="67" y="82"/>
                </a:cubicBezTo>
                <a:cubicBezTo>
                  <a:pt x="67" y="82"/>
                  <a:pt x="66" y="82"/>
                  <a:pt x="66" y="82"/>
                </a:cubicBezTo>
                <a:cubicBezTo>
                  <a:pt x="66" y="82"/>
                  <a:pt x="66" y="82"/>
                  <a:pt x="66" y="82"/>
                </a:cubicBezTo>
                <a:cubicBezTo>
                  <a:pt x="66" y="82"/>
                  <a:pt x="66" y="82"/>
                  <a:pt x="66" y="82"/>
                </a:cubicBezTo>
                <a:moveTo>
                  <a:pt x="14" y="82"/>
                </a:moveTo>
                <a:cubicBezTo>
                  <a:pt x="13" y="82"/>
                  <a:pt x="13" y="82"/>
                  <a:pt x="12" y="82"/>
                </a:cubicBezTo>
                <a:cubicBezTo>
                  <a:pt x="12" y="82"/>
                  <a:pt x="12" y="82"/>
                  <a:pt x="12" y="82"/>
                </a:cubicBezTo>
                <a:cubicBezTo>
                  <a:pt x="11" y="82"/>
                  <a:pt x="11" y="80"/>
                  <a:pt x="11" y="79"/>
                </a:cubicBezTo>
                <a:cubicBezTo>
                  <a:pt x="11" y="78"/>
                  <a:pt x="11" y="78"/>
                  <a:pt x="11" y="78"/>
                </a:cubicBezTo>
                <a:cubicBezTo>
                  <a:pt x="11" y="77"/>
                  <a:pt x="12" y="76"/>
                  <a:pt x="13" y="75"/>
                </a:cubicBezTo>
                <a:cubicBezTo>
                  <a:pt x="20" y="67"/>
                  <a:pt x="28" y="58"/>
                  <a:pt x="36" y="50"/>
                </a:cubicBezTo>
                <a:cubicBezTo>
                  <a:pt x="29" y="57"/>
                  <a:pt x="23" y="64"/>
                  <a:pt x="17" y="72"/>
                </a:cubicBezTo>
                <a:cubicBezTo>
                  <a:pt x="15" y="74"/>
                  <a:pt x="14" y="77"/>
                  <a:pt x="14" y="81"/>
                </a:cubicBezTo>
                <a:cubicBezTo>
                  <a:pt x="13" y="81"/>
                  <a:pt x="14" y="82"/>
                  <a:pt x="14" y="82"/>
                </a:cubicBezTo>
                <a:moveTo>
                  <a:pt x="75" y="83"/>
                </a:moveTo>
                <a:cubicBezTo>
                  <a:pt x="75" y="83"/>
                  <a:pt x="75" y="83"/>
                  <a:pt x="75" y="83"/>
                </a:cubicBezTo>
                <a:cubicBezTo>
                  <a:pt x="74" y="83"/>
                  <a:pt x="73" y="83"/>
                  <a:pt x="72" y="83"/>
                </a:cubicBezTo>
                <a:cubicBezTo>
                  <a:pt x="72" y="83"/>
                  <a:pt x="72" y="83"/>
                  <a:pt x="72" y="83"/>
                </a:cubicBezTo>
                <a:cubicBezTo>
                  <a:pt x="71" y="82"/>
                  <a:pt x="71" y="82"/>
                  <a:pt x="71" y="81"/>
                </a:cubicBezTo>
                <a:cubicBezTo>
                  <a:pt x="71" y="79"/>
                  <a:pt x="72" y="76"/>
                  <a:pt x="74" y="75"/>
                </a:cubicBezTo>
                <a:cubicBezTo>
                  <a:pt x="88" y="55"/>
                  <a:pt x="105" y="37"/>
                  <a:pt x="123" y="20"/>
                </a:cubicBezTo>
                <a:cubicBezTo>
                  <a:pt x="124" y="21"/>
                  <a:pt x="124" y="21"/>
                  <a:pt x="125" y="21"/>
                </a:cubicBezTo>
                <a:cubicBezTo>
                  <a:pt x="109" y="38"/>
                  <a:pt x="93" y="56"/>
                  <a:pt x="79" y="74"/>
                </a:cubicBezTo>
                <a:cubicBezTo>
                  <a:pt x="78" y="75"/>
                  <a:pt x="78" y="76"/>
                  <a:pt x="79" y="77"/>
                </a:cubicBezTo>
                <a:cubicBezTo>
                  <a:pt x="80" y="77"/>
                  <a:pt x="80" y="78"/>
                  <a:pt x="80" y="78"/>
                </a:cubicBezTo>
                <a:cubicBezTo>
                  <a:pt x="81" y="78"/>
                  <a:pt x="82" y="77"/>
                  <a:pt x="82" y="77"/>
                </a:cubicBezTo>
                <a:cubicBezTo>
                  <a:pt x="97" y="57"/>
                  <a:pt x="113" y="39"/>
                  <a:pt x="130" y="21"/>
                </a:cubicBezTo>
                <a:cubicBezTo>
                  <a:pt x="131" y="21"/>
                  <a:pt x="131" y="22"/>
                  <a:pt x="132" y="22"/>
                </a:cubicBezTo>
                <a:cubicBezTo>
                  <a:pt x="133" y="22"/>
                  <a:pt x="133" y="22"/>
                  <a:pt x="133" y="22"/>
                </a:cubicBezTo>
                <a:cubicBezTo>
                  <a:pt x="119" y="38"/>
                  <a:pt x="105" y="55"/>
                  <a:pt x="92" y="72"/>
                </a:cubicBezTo>
                <a:cubicBezTo>
                  <a:pt x="91" y="72"/>
                  <a:pt x="91" y="74"/>
                  <a:pt x="92" y="74"/>
                </a:cubicBezTo>
                <a:cubicBezTo>
                  <a:pt x="92" y="75"/>
                  <a:pt x="93" y="75"/>
                  <a:pt x="93" y="75"/>
                </a:cubicBezTo>
                <a:cubicBezTo>
                  <a:pt x="94" y="75"/>
                  <a:pt x="95" y="75"/>
                  <a:pt x="95" y="74"/>
                </a:cubicBezTo>
                <a:cubicBezTo>
                  <a:pt x="109" y="56"/>
                  <a:pt x="124" y="39"/>
                  <a:pt x="138" y="21"/>
                </a:cubicBezTo>
                <a:cubicBezTo>
                  <a:pt x="138" y="21"/>
                  <a:pt x="138" y="21"/>
                  <a:pt x="138" y="21"/>
                </a:cubicBezTo>
                <a:cubicBezTo>
                  <a:pt x="139" y="21"/>
                  <a:pt x="140" y="21"/>
                  <a:pt x="140" y="21"/>
                </a:cubicBezTo>
                <a:cubicBezTo>
                  <a:pt x="133" y="35"/>
                  <a:pt x="124" y="49"/>
                  <a:pt x="115" y="62"/>
                </a:cubicBezTo>
                <a:cubicBezTo>
                  <a:pt x="113" y="64"/>
                  <a:pt x="111" y="66"/>
                  <a:pt x="110" y="68"/>
                </a:cubicBezTo>
                <a:cubicBezTo>
                  <a:pt x="109" y="68"/>
                  <a:pt x="109" y="68"/>
                  <a:pt x="109" y="68"/>
                </a:cubicBezTo>
                <a:cubicBezTo>
                  <a:pt x="109" y="68"/>
                  <a:pt x="109" y="68"/>
                  <a:pt x="109" y="68"/>
                </a:cubicBezTo>
                <a:cubicBezTo>
                  <a:pt x="108" y="68"/>
                  <a:pt x="107" y="69"/>
                  <a:pt x="107" y="70"/>
                </a:cubicBezTo>
                <a:cubicBezTo>
                  <a:pt x="106" y="73"/>
                  <a:pt x="104" y="76"/>
                  <a:pt x="101" y="78"/>
                </a:cubicBezTo>
                <a:cubicBezTo>
                  <a:pt x="98" y="80"/>
                  <a:pt x="94" y="81"/>
                  <a:pt x="90" y="81"/>
                </a:cubicBezTo>
                <a:cubicBezTo>
                  <a:pt x="85" y="82"/>
                  <a:pt x="80" y="83"/>
                  <a:pt x="75" y="83"/>
                </a:cubicBezTo>
                <a:moveTo>
                  <a:pt x="40" y="75"/>
                </a:moveTo>
                <a:cubicBezTo>
                  <a:pt x="41" y="75"/>
                  <a:pt x="41" y="75"/>
                  <a:pt x="42" y="74"/>
                </a:cubicBezTo>
                <a:cubicBezTo>
                  <a:pt x="56" y="56"/>
                  <a:pt x="70" y="39"/>
                  <a:pt x="85" y="21"/>
                </a:cubicBezTo>
                <a:cubicBezTo>
                  <a:pt x="85" y="21"/>
                  <a:pt x="85" y="21"/>
                  <a:pt x="85" y="21"/>
                </a:cubicBezTo>
                <a:cubicBezTo>
                  <a:pt x="86" y="21"/>
                  <a:pt x="88" y="20"/>
                  <a:pt x="89" y="20"/>
                </a:cubicBezTo>
                <a:cubicBezTo>
                  <a:pt x="84" y="30"/>
                  <a:pt x="78" y="39"/>
                  <a:pt x="72" y="48"/>
                </a:cubicBezTo>
                <a:cubicBezTo>
                  <a:pt x="72" y="49"/>
                  <a:pt x="72" y="49"/>
                  <a:pt x="72" y="50"/>
                </a:cubicBezTo>
                <a:cubicBezTo>
                  <a:pt x="67" y="56"/>
                  <a:pt x="62" y="63"/>
                  <a:pt x="57" y="70"/>
                </a:cubicBezTo>
                <a:cubicBezTo>
                  <a:pt x="57" y="70"/>
                  <a:pt x="57" y="70"/>
                  <a:pt x="57" y="70"/>
                </a:cubicBezTo>
                <a:cubicBezTo>
                  <a:pt x="57" y="69"/>
                  <a:pt x="56" y="68"/>
                  <a:pt x="56" y="68"/>
                </a:cubicBezTo>
                <a:cubicBezTo>
                  <a:pt x="55" y="68"/>
                  <a:pt x="55" y="68"/>
                  <a:pt x="55" y="68"/>
                </a:cubicBezTo>
                <a:cubicBezTo>
                  <a:pt x="54" y="68"/>
                  <a:pt x="53" y="69"/>
                  <a:pt x="53" y="70"/>
                </a:cubicBezTo>
                <a:cubicBezTo>
                  <a:pt x="53" y="73"/>
                  <a:pt x="50" y="76"/>
                  <a:pt x="47" y="78"/>
                </a:cubicBezTo>
                <a:cubicBezTo>
                  <a:pt x="44" y="80"/>
                  <a:pt x="41" y="81"/>
                  <a:pt x="37" y="81"/>
                </a:cubicBezTo>
                <a:cubicBezTo>
                  <a:pt x="32" y="82"/>
                  <a:pt x="27" y="83"/>
                  <a:pt x="22" y="83"/>
                </a:cubicBezTo>
                <a:cubicBezTo>
                  <a:pt x="22" y="83"/>
                  <a:pt x="22" y="83"/>
                  <a:pt x="22" y="83"/>
                </a:cubicBezTo>
                <a:cubicBezTo>
                  <a:pt x="21" y="83"/>
                  <a:pt x="20" y="83"/>
                  <a:pt x="19" y="83"/>
                </a:cubicBezTo>
                <a:cubicBezTo>
                  <a:pt x="18" y="83"/>
                  <a:pt x="18" y="83"/>
                  <a:pt x="18" y="83"/>
                </a:cubicBezTo>
                <a:cubicBezTo>
                  <a:pt x="18" y="82"/>
                  <a:pt x="18" y="82"/>
                  <a:pt x="18" y="81"/>
                </a:cubicBezTo>
                <a:cubicBezTo>
                  <a:pt x="17" y="79"/>
                  <a:pt x="19" y="76"/>
                  <a:pt x="20" y="75"/>
                </a:cubicBezTo>
                <a:cubicBezTo>
                  <a:pt x="35" y="55"/>
                  <a:pt x="52" y="37"/>
                  <a:pt x="70" y="20"/>
                </a:cubicBezTo>
                <a:cubicBezTo>
                  <a:pt x="70" y="21"/>
                  <a:pt x="71" y="21"/>
                  <a:pt x="72" y="21"/>
                </a:cubicBezTo>
                <a:cubicBezTo>
                  <a:pt x="55" y="38"/>
                  <a:pt x="40" y="56"/>
                  <a:pt x="26" y="74"/>
                </a:cubicBezTo>
                <a:cubicBezTo>
                  <a:pt x="25" y="75"/>
                  <a:pt x="25" y="76"/>
                  <a:pt x="26" y="77"/>
                </a:cubicBezTo>
                <a:cubicBezTo>
                  <a:pt x="26" y="77"/>
                  <a:pt x="27" y="78"/>
                  <a:pt x="27" y="78"/>
                </a:cubicBezTo>
                <a:cubicBezTo>
                  <a:pt x="28" y="78"/>
                  <a:pt x="28" y="77"/>
                  <a:pt x="29" y="77"/>
                </a:cubicBezTo>
                <a:cubicBezTo>
                  <a:pt x="44" y="57"/>
                  <a:pt x="60" y="39"/>
                  <a:pt x="77" y="21"/>
                </a:cubicBezTo>
                <a:cubicBezTo>
                  <a:pt x="77" y="21"/>
                  <a:pt x="78" y="22"/>
                  <a:pt x="79" y="22"/>
                </a:cubicBezTo>
                <a:cubicBezTo>
                  <a:pt x="79" y="22"/>
                  <a:pt x="79" y="22"/>
                  <a:pt x="79" y="22"/>
                </a:cubicBezTo>
                <a:cubicBezTo>
                  <a:pt x="66" y="38"/>
                  <a:pt x="52" y="55"/>
                  <a:pt x="38" y="72"/>
                </a:cubicBezTo>
                <a:cubicBezTo>
                  <a:pt x="38" y="72"/>
                  <a:pt x="38" y="74"/>
                  <a:pt x="39" y="74"/>
                </a:cubicBezTo>
                <a:cubicBezTo>
                  <a:pt x="39" y="75"/>
                  <a:pt x="40" y="75"/>
                  <a:pt x="40" y="75"/>
                </a:cubicBezTo>
                <a:moveTo>
                  <a:pt x="45" y="40"/>
                </a:moveTo>
                <a:cubicBezTo>
                  <a:pt x="52" y="32"/>
                  <a:pt x="59" y="24"/>
                  <a:pt x="66" y="17"/>
                </a:cubicBezTo>
                <a:cubicBezTo>
                  <a:pt x="66" y="17"/>
                  <a:pt x="66" y="17"/>
                  <a:pt x="66" y="17"/>
                </a:cubicBezTo>
                <a:cubicBezTo>
                  <a:pt x="66" y="18"/>
                  <a:pt x="66" y="18"/>
                  <a:pt x="66" y="18"/>
                </a:cubicBezTo>
                <a:cubicBezTo>
                  <a:pt x="59" y="25"/>
                  <a:pt x="52" y="32"/>
                  <a:pt x="45" y="40"/>
                </a:cubicBezTo>
                <a:moveTo>
                  <a:pt x="98" y="40"/>
                </a:moveTo>
                <a:cubicBezTo>
                  <a:pt x="105" y="32"/>
                  <a:pt x="112" y="24"/>
                  <a:pt x="119" y="17"/>
                </a:cubicBezTo>
                <a:cubicBezTo>
                  <a:pt x="120" y="17"/>
                  <a:pt x="120" y="17"/>
                  <a:pt x="120" y="17"/>
                </a:cubicBezTo>
                <a:cubicBezTo>
                  <a:pt x="120" y="18"/>
                  <a:pt x="120" y="18"/>
                  <a:pt x="120" y="18"/>
                </a:cubicBezTo>
                <a:cubicBezTo>
                  <a:pt x="112" y="25"/>
                  <a:pt x="105" y="32"/>
                  <a:pt x="98" y="40"/>
                </a:cubicBezTo>
                <a:moveTo>
                  <a:pt x="123" y="197"/>
                </a:moveTo>
                <a:cubicBezTo>
                  <a:pt x="120" y="153"/>
                  <a:pt x="118" y="112"/>
                  <a:pt x="116" y="67"/>
                </a:cubicBezTo>
                <a:cubicBezTo>
                  <a:pt x="116" y="66"/>
                  <a:pt x="117" y="65"/>
                  <a:pt x="118" y="64"/>
                </a:cubicBezTo>
                <a:cubicBezTo>
                  <a:pt x="130" y="49"/>
                  <a:pt x="139" y="32"/>
                  <a:pt x="148" y="15"/>
                </a:cubicBezTo>
                <a:cubicBezTo>
                  <a:pt x="155" y="60"/>
                  <a:pt x="161" y="105"/>
                  <a:pt x="162" y="150"/>
                </a:cubicBezTo>
                <a:cubicBezTo>
                  <a:pt x="161" y="150"/>
                  <a:pt x="161" y="150"/>
                  <a:pt x="161" y="150"/>
                </a:cubicBezTo>
                <a:cubicBezTo>
                  <a:pt x="148" y="165"/>
                  <a:pt x="135" y="181"/>
                  <a:pt x="123" y="197"/>
                </a:cubicBezTo>
                <a:moveTo>
                  <a:pt x="87" y="32"/>
                </a:moveTo>
                <a:cubicBezTo>
                  <a:pt x="90" y="27"/>
                  <a:pt x="93" y="21"/>
                  <a:pt x="96" y="15"/>
                </a:cubicBezTo>
                <a:cubicBezTo>
                  <a:pt x="96" y="17"/>
                  <a:pt x="97" y="19"/>
                  <a:pt x="97" y="21"/>
                </a:cubicBezTo>
                <a:cubicBezTo>
                  <a:pt x="93" y="24"/>
                  <a:pt x="90" y="28"/>
                  <a:pt x="87" y="32"/>
                </a:cubicBezTo>
                <a:moveTo>
                  <a:pt x="9" y="80"/>
                </a:moveTo>
                <a:cubicBezTo>
                  <a:pt x="8" y="80"/>
                  <a:pt x="8" y="80"/>
                  <a:pt x="8" y="80"/>
                </a:cubicBezTo>
                <a:cubicBezTo>
                  <a:pt x="7" y="80"/>
                  <a:pt x="6" y="79"/>
                  <a:pt x="5" y="78"/>
                </a:cubicBezTo>
                <a:cubicBezTo>
                  <a:pt x="5" y="78"/>
                  <a:pt x="5" y="78"/>
                  <a:pt x="5" y="78"/>
                </a:cubicBezTo>
                <a:cubicBezTo>
                  <a:pt x="4" y="77"/>
                  <a:pt x="4" y="77"/>
                  <a:pt x="4" y="77"/>
                </a:cubicBezTo>
                <a:cubicBezTo>
                  <a:pt x="4" y="77"/>
                  <a:pt x="4" y="77"/>
                  <a:pt x="4" y="77"/>
                </a:cubicBezTo>
                <a:cubicBezTo>
                  <a:pt x="5" y="77"/>
                  <a:pt x="5" y="76"/>
                  <a:pt x="5" y="76"/>
                </a:cubicBezTo>
                <a:cubicBezTo>
                  <a:pt x="22" y="50"/>
                  <a:pt x="42" y="27"/>
                  <a:pt x="64" y="6"/>
                </a:cubicBezTo>
                <a:cubicBezTo>
                  <a:pt x="64" y="9"/>
                  <a:pt x="65" y="11"/>
                  <a:pt x="66" y="14"/>
                </a:cubicBezTo>
                <a:cubicBezTo>
                  <a:pt x="47" y="34"/>
                  <a:pt x="29" y="54"/>
                  <a:pt x="11" y="74"/>
                </a:cubicBezTo>
                <a:cubicBezTo>
                  <a:pt x="10" y="75"/>
                  <a:pt x="9" y="76"/>
                  <a:pt x="9" y="78"/>
                </a:cubicBezTo>
                <a:cubicBezTo>
                  <a:pt x="9" y="78"/>
                  <a:pt x="9" y="79"/>
                  <a:pt x="9" y="79"/>
                </a:cubicBezTo>
                <a:cubicBezTo>
                  <a:pt x="9" y="80"/>
                  <a:pt x="9" y="80"/>
                  <a:pt x="9" y="80"/>
                </a:cubicBezTo>
                <a:moveTo>
                  <a:pt x="62" y="80"/>
                </a:moveTo>
                <a:cubicBezTo>
                  <a:pt x="62" y="80"/>
                  <a:pt x="62" y="80"/>
                  <a:pt x="62" y="80"/>
                </a:cubicBezTo>
                <a:cubicBezTo>
                  <a:pt x="61" y="80"/>
                  <a:pt x="59" y="79"/>
                  <a:pt x="59" y="78"/>
                </a:cubicBezTo>
                <a:cubicBezTo>
                  <a:pt x="58" y="78"/>
                  <a:pt x="58" y="78"/>
                  <a:pt x="58" y="78"/>
                </a:cubicBezTo>
                <a:cubicBezTo>
                  <a:pt x="58" y="77"/>
                  <a:pt x="58" y="77"/>
                  <a:pt x="58" y="77"/>
                </a:cubicBezTo>
                <a:cubicBezTo>
                  <a:pt x="58" y="76"/>
                  <a:pt x="58" y="76"/>
                  <a:pt x="58" y="76"/>
                </a:cubicBezTo>
                <a:cubicBezTo>
                  <a:pt x="71" y="57"/>
                  <a:pt x="85" y="40"/>
                  <a:pt x="100" y="23"/>
                </a:cubicBezTo>
                <a:cubicBezTo>
                  <a:pt x="101" y="23"/>
                  <a:pt x="101" y="23"/>
                  <a:pt x="101" y="22"/>
                </a:cubicBezTo>
                <a:cubicBezTo>
                  <a:pt x="106" y="17"/>
                  <a:pt x="112" y="11"/>
                  <a:pt x="117" y="6"/>
                </a:cubicBezTo>
                <a:cubicBezTo>
                  <a:pt x="118" y="9"/>
                  <a:pt x="118" y="11"/>
                  <a:pt x="119" y="14"/>
                </a:cubicBezTo>
                <a:cubicBezTo>
                  <a:pt x="100" y="34"/>
                  <a:pt x="82" y="54"/>
                  <a:pt x="65" y="74"/>
                </a:cubicBezTo>
                <a:cubicBezTo>
                  <a:pt x="64" y="75"/>
                  <a:pt x="63" y="76"/>
                  <a:pt x="62" y="78"/>
                </a:cubicBezTo>
                <a:cubicBezTo>
                  <a:pt x="62" y="78"/>
                  <a:pt x="62" y="79"/>
                  <a:pt x="62" y="79"/>
                </a:cubicBezTo>
                <a:cubicBezTo>
                  <a:pt x="62" y="80"/>
                  <a:pt x="62" y="80"/>
                  <a:pt x="62" y="80"/>
                </a:cubicBezTo>
                <a:moveTo>
                  <a:pt x="118" y="0"/>
                </a:moveTo>
                <a:cubicBezTo>
                  <a:pt x="118" y="0"/>
                  <a:pt x="117" y="0"/>
                  <a:pt x="117" y="0"/>
                </a:cubicBezTo>
                <a:cubicBezTo>
                  <a:pt x="111" y="6"/>
                  <a:pt x="106" y="11"/>
                  <a:pt x="100" y="17"/>
                </a:cubicBezTo>
                <a:cubicBezTo>
                  <a:pt x="100" y="14"/>
                  <a:pt x="100" y="11"/>
                  <a:pt x="99" y="9"/>
                </a:cubicBezTo>
                <a:cubicBezTo>
                  <a:pt x="99" y="8"/>
                  <a:pt x="98" y="7"/>
                  <a:pt x="98" y="7"/>
                </a:cubicBezTo>
                <a:cubicBezTo>
                  <a:pt x="97" y="7"/>
                  <a:pt x="97" y="7"/>
                  <a:pt x="97" y="7"/>
                </a:cubicBezTo>
                <a:cubicBezTo>
                  <a:pt x="96" y="7"/>
                  <a:pt x="96" y="7"/>
                  <a:pt x="95" y="8"/>
                </a:cubicBezTo>
                <a:cubicBezTo>
                  <a:pt x="94" y="10"/>
                  <a:pt x="93" y="13"/>
                  <a:pt x="91" y="15"/>
                </a:cubicBezTo>
                <a:cubicBezTo>
                  <a:pt x="91" y="15"/>
                  <a:pt x="91" y="15"/>
                  <a:pt x="91" y="15"/>
                </a:cubicBezTo>
                <a:cubicBezTo>
                  <a:pt x="91" y="15"/>
                  <a:pt x="90" y="15"/>
                  <a:pt x="90" y="15"/>
                </a:cubicBezTo>
                <a:cubicBezTo>
                  <a:pt x="87" y="17"/>
                  <a:pt x="83" y="18"/>
                  <a:pt x="79" y="18"/>
                </a:cubicBezTo>
                <a:cubicBezTo>
                  <a:pt x="79" y="18"/>
                  <a:pt x="79" y="18"/>
                  <a:pt x="79" y="18"/>
                </a:cubicBezTo>
                <a:cubicBezTo>
                  <a:pt x="79" y="18"/>
                  <a:pt x="79" y="18"/>
                  <a:pt x="79" y="18"/>
                </a:cubicBezTo>
                <a:cubicBezTo>
                  <a:pt x="78" y="17"/>
                  <a:pt x="78" y="17"/>
                  <a:pt x="78" y="17"/>
                </a:cubicBezTo>
                <a:cubicBezTo>
                  <a:pt x="78" y="17"/>
                  <a:pt x="77" y="16"/>
                  <a:pt x="77" y="16"/>
                </a:cubicBezTo>
                <a:cubicBezTo>
                  <a:pt x="76" y="16"/>
                  <a:pt x="76" y="17"/>
                  <a:pt x="75" y="17"/>
                </a:cubicBezTo>
                <a:cubicBezTo>
                  <a:pt x="75" y="17"/>
                  <a:pt x="75" y="17"/>
                  <a:pt x="75" y="17"/>
                </a:cubicBezTo>
                <a:cubicBezTo>
                  <a:pt x="73" y="17"/>
                  <a:pt x="72" y="17"/>
                  <a:pt x="70" y="16"/>
                </a:cubicBezTo>
                <a:cubicBezTo>
                  <a:pt x="70" y="15"/>
                  <a:pt x="70" y="14"/>
                  <a:pt x="69" y="13"/>
                </a:cubicBezTo>
                <a:cubicBezTo>
                  <a:pt x="69" y="12"/>
                  <a:pt x="69" y="12"/>
                  <a:pt x="69" y="12"/>
                </a:cubicBezTo>
                <a:cubicBezTo>
                  <a:pt x="68" y="9"/>
                  <a:pt x="68" y="5"/>
                  <a:pt x="67" y="1"/>
                </a:cubicBezTo>
                <a:cubicBezTo>
                  <a:pt x="67" y="1"/>
                  <a:pt x="66" y="0"/>
                  <a:pt x="66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40" y="22"/>
                  <a:pt x="20" y="47"/>
                  <a:pt x="2" y="74"/>
                </a:cubicBezTo>
                <a:cubicBezTo>
                  <a:pt x="1" y="74"/>
                  <a:pt x="1" y="75"/>
                  <a:pt x="1" y="76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78"/>
                  <a:pt x="1" y="79"/>
                  <a:pt x="1" y="80"/>
                </a:cubicBezTo>
                <a:cubicBezTo>
                  <a:pt x="2" y="80"/>
                  <a:pt x="2" y="81"/>
                  <a:pt x="3" y="81"/>
                </a:cubicBezTo>
                <a:cubicBezTo>
                  <a:pt x="3" y="81"/>
                  <a:pt x="3" y="81"/>
                  <a:pt x="3" y="81"/>
                </a:cubicBezTo>
                <a:cubicBezTo>
                  <a:pt x="2" y="82"/>
                  <a:pt x="2" y="83"/>
                  <a:pt x="2" y="83"/>
                </a:cubicBezTo>
                <a:cubicBezTo>
                  <a:pt x="10" y="127"/>
                  <a:pt x="14" y="171"/>
                  <a:pt x="14" y="216"/>
                </a:cubicBezTo>
                <a:cubicBezTo>
                  <a:pt x="14" y="216"/>
                  <a:pt x="14" y="216"/>
                  <a:pt x="14" y="216"/>
                </a:cubicBezTo>
                <a:cubicBezTo>
                  <a:pt x="14" y="216"/>
                  <a:pt x="14" y="216"/>
                  <a:pt x="14" y="216"/>
                </a:cubicBezTo>
                <a:cubicBezTo>
                  <a:pt x="14" y="216"/>
                  <a:pt x="14" y="216"/>
                  <a:pt x="14" y="216"/>
                </a:cubicBezTo>
                <a:cubicBezTo>
                  <a:pt x="15" y="217"/>
                  <a:pt x="15" y="217"/>
                  <a:pt x="15" y="217"/>
                </a:cubicBezTo>
                <a:cubicBezTo>
                  <a:pt x="22" y="223"/>
                  <a:pt x="31" y="225"/>
                  <a:pt x="40" y="225"/>
                </a:cubicBezTo>
                <a:cubicBezTo>
                  <a:pt x="44" y="225"/>
                  <a:pt x="49" y="225"/>
                  <a:pt x="53" y="223"/>
                </a:cubicBezTo>
                <a:cubicBezTo>
                  <a:pt x="56" y="221"/>
                  <a:pt x="58" y="219"/>
                  <a:pt x="60" y="217"/>
                </a:cubicBezTo>
                <a:cubicBezTo>
                  <a:pt x="61" y="217"/>
                  <a:pt x="61" y="217"/>
                  <a:pt x="61" y="217"/>
                </a:cubicBezTo>
                <a:cubicBezTo>
                  <a:pt x="61" y="217"/>
                  <a:pt x="61" y="217"/>
                  <a:pt x="62" y="217"/>
                </a:cubicBezTo>
                <a:cubicBezTo>
                  <a:pt x="63" y="216"/>
                  <a:pt x="63" y="215"/>
                  <a:pt x="63" y="214"/>
                </a:cubicBezTo>
                <a:cubicBezTo>
                  <a:pt x="62" y="214"/>
                  <a:pt x="62" y="214"/>
                  <a:pt x="62" y="214"/>
                </a:cubicBezTo>
                <a:cubicBezTo>
                  <a:pt x="64" y="211"/>
                  <a:pt x="66" y="209"/>
                  <a:pt x="67" y="207"/>
                </a:cubicBezTo>
                <a:cubicBezTo>
                  <a:pt x="68" y="210"/>
                  <a:pt x="68" y="213"/>
                  <a:pt x="68" y="216"/>
                </a:cubicBezTo>
                <a:cubicBezTo>
                  <a:pt x="68" y="216"/>
                  <a:pt x="68" y="216"/>
                  <a:pt x="68" y="216"/>
                </a:cubicBezTo>
                <a:cubicBezTo>
                  <a:pt x="68" y="216"/>
                  <a:pt x="68" y="216"/>
                  <a:pt x="68" y="216"/>
                </a:cubicBezTo>
                <a:cubicBezTo>
                  <a:pt x="68" y="216"/>
                  <a:pt x="68" y="216"/>
                  <a:pt x="68" y="216"/>
                </a:cubicBezTo>
                <a:cubicBezTo>
                  <a:pt x="68" y="217"/>
                  <a:pt x="68" y="217"/>
                  <a:pt x="68" y="217"/>
                </a:cubicBezTo>
                <a:cubicBezTo>
                  <a:pt x="75" y="223"/>
                  <a:pt x="84" y="225"/>
                  <a:pt x="93" y="225"/>
                </a:cubicBezTo>
                <a:cubicBezTo>
                  <a:pt x="98" y="225"/>
                  <a:pt x="102" y="225"/>
                  <a:pt x="106" y="223"/>
                </a:cubicBezTo>
                <a:cubicBezTo>
                  <a:pt x="109" y="221"/>
                  <a:pt x="112" y="219"/>
                  <a:pt x="114" y="217"/>
                </a:cubicBezTo>
                <a:cubicBezTo>
                  <a:pt x="114" y="217"/>
                  <a:pt x="114" y="217"/>
                  <a:pt x="114" y="217"/>
                </a:cubicBezTo>
                <a:cubicBezTo>
                  <a:pt x="114" y="217"/>
                  <a:pt x="115" y="217"/>
                  <a:pt x="115" y="217"/>
                </a:cubicBezTo>
                <a:cubicBezTo>
                  <a:pt x="116" y="216"/>
                  <a:pt x="116" y="215"/>
                  <a:pt x="116" y="214"/>
                </a:cubicBezTo>
                <a:cubicBezTo>
                  <a:pt x="116" y="214"/>
                  <a:pt x="116" y="214"/>
                  <a:pt x="116" y="214"/>
                </a:cubicBezTo>
                <a:cubicBezTo>
                  <a:pt x="130" y="193"/>
                  <a:pt x="146" y="173"/>
                  <a:pt x="163" y="154"/>
                </a:cubicBezTo>
                <a:cubicBezTo>
                  <a:pt x="164" y="155"/>
                  <a:pt x="164" y="155"/>
                  <a:pt x="164" y="155"/>
                </a:cubicBezTo>
                <a:cubicBezTo>
                  <a:pt x="165" y="155"/>
                  <a:pt x="166" y="154"/>
                  <a:pt x="166" y="153"/>
                </a:cubicBezTo>
                <a:cubicBezTo>
                  <a:pt x="165" y="105"/>
                  <a:pt x="159" y="56"/>
                  <a:pt x="151" y="9"/>
                </a:cubicBezTo>
                <a:cubicBezTo>
                  <a:pt x="151" y="8"/>
                  <a:pt x="150" y="7"/>
                  <a:pt x="149" y="7"/>
                </a:cubicBezTo>
                <a:cubicBezTo>
                  <a:pt x="149" y="7"/>
                  <a:pt x="149" y="7"/>
                  <a:pt x="149" y="7"/>
                </a:cubicBezTo>
                <a:cubicBezTo>
                  <a:pt x="148" y="7"/>
                  <a:pt x="148" y="7"/>
                  <a:pt x="147" y="8"/>
                </a:cubicBezTo>
                <a:cubicBezTo>
                  <a:pt x="146" y="10"/>
                  <a:pt x="145" y="13"/>
                  <a:pt x="143" y="15"/>
                </a:cubicBezTo>
                <a:cubicBezTo>
                  <a:pt x="140" y="17"/>
                  <a:pt x="136" y="18"/>
                  <a:pt x="132" y="18"/>
                </a:cubicBezTo>
                <a:cubicBezTo>
                  <a:pt x="132" y="18"/>
                  <a:pt x="132" y="18"/>
                  <a:pt x="132" y="18"/>
                </a:cubicBezTo>
                <a:cubicBezTo>
                  <a:pt x="132" y="18"/>
                  <a:pt x="132" y="18"/>
                  <a:pt x="132" y="18"/>
                </a:cubicBezTo>
                <a:cubicBezTo>
                  <a:pt x="131" y="17"/>
                  <a:pt x="131" y="17"/>
                  <a:pt x="131" y="17"/>
                </a:cubicBezTo>
                <a:cubicBezTo>
                  <a:pt x="131" y="17"/>
                  <a:pt x="131" y="16"/>
                  <a:pt x="130" y="16"/>
                </a:cubicBezTo>
                <a:cubicBezTo>
                  <a:pt x="130" y="16"/>
                  <a:pt x="129" y="17"/>
                  <a:pt x="129" y="17"/>
                </a:cubicBezTo>
                <a:cubicBezTo>
                  <a:pt x="128" y="17"/>
                  <a:pt x="128" y="17"/>
                  <a:pt x="128" y="17"/>
                </a:cubicBezTo>
                <a:cubicBezTo>
                  <a:pt x="127" y="17"/>
                  <a:pt x="125" y="17"/>
                  <a:pt x="123" y="16"/>
                </a:cubicBezTo>
                <a:cubicBezTo>
                  <a:pt x="123" y="15"/>
                  <a:pt x="123" y="14"/>
                  <a:pt x="123" y="13"/>
                </a:cubicBezTo>
                <a:cubicBezTo>
                  <a:pt x="122" y="12"/>
                  <a:pt x="122" y="12"/>
                  <a:pt x="122" y="12"/>
                </a:cubicBezTo>
                <a:cubicBezTo>
                  <a:pt x="122" y="9"/>
                  <a:pt x="121" y="5"/>
                  <a:pt x="120" y="1"/>
                </a:cubicBezTo>
                <a:cubicBezTo>
                  <a:pt x="120" y="1"/>
                  <a:pt x="120" y="0"/>
                  <a:pt x="119" y="0"/>
                </a:cubicBezTo>
                <a:cubicBezTo>
                  <a:pt x="119" y="0"/>
                  <a:pt x="118" y="0"/>
                  <a:pt x="118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8" name="CustomShape 114"/>
          <p:cNvSpPr/>
          <p:nvPr/>
        </p:nvSpPr>
        <p:spPr>
          <a:xfrm>
            <a:off x="2988000" y="2963160"/>
            <a:ext cx="35280" cy="68760"/>
          </a:xfrm>
          <a:custGeom>
            <a:avLst/>
            <a:gdLst/>
            <a:ahLst/>
            <a:rect l="l" t="t" r="r" b="b"/>
            <a:pathLst>
              <a:path w="35" h="68">
                <a:moveTo>
                  <a:pt x="5" y="30"/>
                </a:moveTo>
                <a:cubicBezTo>
                  <a:pt x="5" y="29"/>
                  <a:pt x="7" y="27"/>
                  <a:pt x="8" y="26"/>
                </a:cubicBezTo>
                <a:cubicBezTo>
                  <a:pt x="15" y="20"/>
                  <a:pt x="21" y="14"/>
                  <a:pt x="27" y="7"/>
                </a:cubicBezTo>
                <a:cubicBezTo>
                  <a:pt x="27" y="16"/>
                  <a:pt x="29" y="25"/>
                  <a:pt x="31" y="34"/>
                </a:cubicBezTo>
                <a:cubicBezTo>
                  <a:pt x="22" y="42"/>
                  <a:pt x="13" y="51"/>
                  <a:pt x="6" y="61"/>
                </a:cubicBezTo>
                <a:cubicBezTo>
                  <a:pt x="5" y="52"/>
                  <a:pt x="5" y="43"/>
                  <a:pt x="4" y="34"/>
                </a:cubicBezTo>
                <a:cubicBezTo>
                  <a:pt x="4" y="34"/>
                  <a:pt x="4" y="33"/>
                  <a:pt x="4" y="33"/>
                </a:cubicBezTo>
                <a:cubicBezTo>
                  <a:pt x="4" y="32"/>
                  <a:pt x="4" y="31"/>
                  <a:pt x="5" y="30"/>
                </a:cubicBezTo>
                <a:cubicBezTo>
                  <a:pt x="3" y="29"/>
                  <a:pt x="3" y="29"/>
                  <a:pt x="3" y="29"/>
                </a:cubicBezTo>
                <a:cubicBezTo>
                  <a:pt x="5" y="30"/>
                  <a:pt x="5" y="30"/>
                  <a:pt x="5" y="30"/>
                </a:cubicBezTo>
                <a:moveTo>
                  <a:pt x="28" y="0"/>
                </a:moveTo>
                <a:cubicBezTo>
                  <a:pt x="28" y="0"/>
                  <a:pt x="27" y="0"/>
                  <a:pt x="27" y="1"/>
                </a:cubicBezTo>
                <a:cubicBezTo>
                  <a:pt x="21" y="9"/>
                  <a:pt x="14" y="16"/>
                  <a:pt x="6" y="23"/>
                </a:cubicBezTo>
                <a:cubicBezTo>
                  <a:pt x="4" y="24"/>
                  <a:pt x="2" y="26"/>
                  <a:pt x="1" y="28"/>
                </a:cubicBezTo>
                <a:cubicBezTo>
                  <a:pt x="0" y="30"/>
                  <a:pt x="0" y="32"/>
                  <a:pt x="0" y="33"/>
                </a:cubicBezTo>
                <a:cubicBezTo>
                  <a:pt x="0" y="34"/>
                  <a:pt x="0" y="34"/>
                  <a:pt x="0" y="34"/>
                </a:cubicBezTo>
                <a:cubicBezTo>
                  <a:pt x="1" y="45"/>
                  <a:pt x="1" y="56"/>
                  <a:pt x="2" y="66"/>
                </a:cubicBezTo>
                <a:cubicBezTo>
                  <a:pt x="2" y="67"/>
                  <a:pt x="3" y="68"/>
                  <a:pt x="4" y="68"/>
                </a:cubicBezTo>
                <a:cubicBezTo>
                  <a:pt x="4" y="68"/>
                  <a:pt x="4" y="68"/>
                  <a:pt x="4" y="68"/>
                </a:cubicBezTo>
                <a:cubicBezTo>
                  <a:pt x="5" y="68"/>
                  <a:pt x="6" y="68"/>
                  <a:pt x="6" y="67"/>
                </a:cubicBezTo>
                <a:cubicBezTo>
                  <a:pt x="14" y="56"/>
                  <a:pt x="24" y="46"/>
                  <a:pt x="34" y="36"/>
                </a:cubicBezTo>
                <a:cubicBezTo>
                  <a:pt x="35" y="36"/>
                  <a:pt x="35" y="35"/>
                  <a:pt x="35" y="34"/>
                </a:cubicBezTo>
                <a:cubicBezTo>
                  <a:pt x="32" y="24"/>
                  <a:pt x="31" y="13"/>
                  <a:pt x="30" y="2"/>
                </a:cubicBezTo>
                <a:cubicBezTo>
                  <a:pt x="30" y="1"/>
                  <a:pt x="30" y="0"/>
                  <a:pt x="29" y="0"/>
                </a:cubicBezTo>
                <a:cubicBezTo>
                  <a:pt x="29" y="0"/>
                  <a:pt x="28" y="0"/>
                  <a:pt x="28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9" name="CustomShape 115"/>
          <p:cNvSpPr/>
          <p:nvPr/>
        </p:nvSpPr>
        <p:spPr>
          <a:xfrm>
            <a:off x="2941200" y="3046320"/>
            <a:ext cx="24840" cy="68760"/>
          </a:xfrm>
          <a:custGeom>
            <a:avLst/>
            <a:gdLst/>
            <a:ahLst/>
            <a:rect l="l" t="t" r="r" b="b"/>
            <a:pathLst>
              <a:path w="25" h="68">
                <a:moveTo>
                  <a:pt x="8" y="0"/>
                </a:moveTo>
                <a:cubicBezTo>
                  <a:pt x="8" y="0"/>
                  <a:pt x="7" y="0"/>
                  <a:pt x="7" y="0"/>
                </a:cubicBezTo>
                <a:cubicBezTo>
                  <a:pt x="4" y="4"/>
                  <a:pt x="1" y="8"/>
                  <a:pt x="0" y="12"/>
                </a:cubicBezTo>
                <a:cubicBezTo>
                  <a:pt x="0" y="13"/>
                  <a:pt x="0" y="14"/>
                  <a:pt x="0" y="15"/>
                </a:cubicBezTo>
                <a:cubicBezTo>
                  <a:pt x="0" y="17"/>
                  <a:pt x="0" y="18"/>
                  <a:pt x="1" y="20"/>
                </a:cubicBezTo>
                <a:cubicBezTo>
                  <a:pt x="1" y="21"/>
                  <a:pt x="3" y="23"/>
                  <a:pt x="5" y="23"/>
                </a:cubicBezTo>
                <a:cubicBezTo>
                  <a:pt x="5" y="23"/>
                  <a:pt x="5" y="23"/>
                  <a:pt x="5" y="23"/>
                </a:cubicBezTo>
                <a:cubicBezTo>
                  <a:pt x="7" y="23"/>
                  <a:pt x="9" y="22"/>
                  <a:pt x="10" y="21"/>
                </a:cubicBezTo>
                <a:cubicBezTo>
                  <a:pt x="11" y="21"/>
                  <a:pt x="12" y="20"/>
                  <a:pt x="12" y="20"/>
                </a:cubicBezTo>
                <a:cubicBezTo>
                  <a:pt x="10" y="23"/>
                  <a:pt x="8" y="26"/>
                  <a:pt x="5" y="29"/>
                </a:cubicBezTo>
                <a:cubicBezTo>
                  <a:pt x="4" y="30"/>
                  <a:pt x="3" y="32"/>
                  <a:pt x="3" y="34"/>
                </a:cubicBezTo>
                <a:cubicBezTo>
                  <a:pt x="3" y="35"/>
                  <a:pt x="3" y="35"/>
                  <a:pt x="3" y="36"/>
                </a:cubicBezTo>
                <a:cubicBezTo>
                  <a:pt x="4" y="37"/>
                  <a:pt x="5" y="38"/>
                  <a:pt x="6" y="38"/>
                </a:cubicBezTo>
                <a:cubicBezTo>
                  <a:pt x="7" y="39"/>
                  <a:pt x="8" y="39"/>
                  <a:pt x="8" y="39"/>
                </a:cubicBezTo>
                <a:cubicBezTo>
                  <a:pt x="7" y="41"/>
                  <a:pt x="6" y="44"/>
                  <a:pt x="5" y="47"/>
                </a:cubicBezTo>
                <a:cubicBezTo>
                  <a:pt x="5" y="48"/>
                  <a:pt x="5" y="49"/>
                  <a:pt x="6" y="49"/>
                </a:cubicBezTo>
                <a:cubicBezTo>
                  <a:pt x="8" y="50"/>
                  <a:pt x="10" y="50"/>
                  <a:pt x="12" y="50"/>
                </a:cubicBezTo>
                <a:cubicBezTo>
                  <a:pt x="13" y="50"/>
                  <a:pt x="15" y="50"/>
                  <a:pt x="17" y="49"/>
                </a:cubicBezTo>
                <a:cubicBezTo>
                  <a:pt x="15" y="53"/>
                  <a:pt x="12" y="56"/>
                  <a:pt x="9" y="60"/>
                </a:cubicBezTo>
                <a:cubicBezTo>
                  <a:pt x="9" y="60"/>
                  <a:pt x="9" y="61"/>
                  <a:pt x="8" y="63"/>
                </a:cubicBezTo>
                <a:cubicBezTo>
                  <a:pt x="8" y="63"/>
                  <a:pt x="8" y="63"/>
                  <a:pt x="8" y="63"/>
                </a:cubicBezTo>
                <a:cubicBezTo>
                  <a:pt x="8" y="65"/>
                  <a:pt x="9" y="66"/>
                  <a:pt x="10" y="67"/>
                </a:cubicBezTo>
                <a:cubicBezTo>
                  <a:pt x="11" y="67"/>
                  <a:pt x="13" y="68"/>
                  <a:pt x="14" y="68"/>
                </a:cubicBezTo>
                <a:cubicBezTo>
                  <a:pt x="15" y="68"/>
                  <a:pt x="15" y="68"/>
                  <a:pt x="15" y="68"/>
                </a:cubicBezTo>
                <a:cubicBezTo>
                  <a:pt x="17" y="67"/>
                  <a:pt x="19" y="66"/>
                  <a:pt x="20" y="66"/>
                </a:cubicBezTo>
                <a:cubicBezTo>
                  <a:pt x="20" y="66"/>
                  <a:pt x="20" y="66"/>
                  <a:pt x="20" y="66"/>
                </a:cubicBezTo>
                <a:cubicBezTo>
                  <a:pt x="20" y="66"/>
                  <a:pt x="20" y="66"/>
                  <a:pt x="20" y="66"/>
                </a:cubicBezTo>
                <a:cubicBezTo>
                  <a:pt x="20" y="66"/>
                  <a:pt x="20" y="66"/>
                  <a:pt x="20" y="66"/>
                </a:cubicBezTo>
                <a:cubicBezTo>
                  <a:pt x="21" y="66"/>
                  <a:pt x="22" y="66"/>
                  <a:pt x="22" y="65"/>
                </a:cubicBezTo>
                <a:cubicBezTo>
                  <a:pt x="23" y="64"/>
                  <a:pt x="22" y="63"/>
                  <a:pt x="21" y="63"/>
                </a:cubicBezTo>
                <a:cubicBezTo>
                  <a:pt x="20" y="62"/>
                  <a:pt x="20" y="62"/>
                  <a:pt x="20" y="62"/>
                </a:cubicBezTo>
                <a:cubicBezTo>
                  <a:pt x="17" y="62"/>
                  <a:pt x="16" y="63"/>
                  <a:pt x="14" y="64"/>
                </a:cubicBezTo>
                <a:cubicBezTo>
                  <a:pt x="14" y="64"/>
                  <a:pt x="14" y="64"/>
                  <a:pt x="14" y="64"/>
                </a:cubicBezTo>
                <a:cubicBezTo>
                  <a:pt x="14" y="64"/>
                  <a:pt x="14" y="64"/>
                  <a:pt x="14" y="64"/>
                </a:cubicBezTo>
                <a:cubicBezTo>
                  <a:pt x="13" y="64"/>
                  <a:pt x="13" y="63"/>
                  <a:pt x="13" y="63"/>
                </a:cubicBezTo>
                <a:cubicBezTo>
                  <a:pt x="12" y="63"/>
                  <a:pt x="12" y="63"/>
                  <a:pt x="12" y="63"/>
                </a:cubicBezTo>
                <a:cubicBezTo>
                  <a:pt x="12" y="63"/>
                  <a:pt x="12" y="63"/>
                  <a:pt x="13" y="62"/>
                </a:cubicBezTo>
                <a:cubicBezTo>
                  <a:pt x="17" y="57"/>
                  <a:pt x="20" y="51"/>
                  <a:pt x="24" y="46"/>
                </a:cubicBezTo>
                <a:cubicBezTo>
                  <a:pt x="25" y="45"/>
                  <a:pt x="25" y="44"/>
                  <a:pt x="24" y="43"/>
                </a:cubicBezTo>
                <a:cubicBezTo>
                  <a:pt x="24" y="43"/>
                  <a:pt x="23" y="43"/>
                  <a:pt x="23" y="43"/>
                </a:cubicBezTo>
                <a:cubicBezTo>
                  <a:pt x="22" y="43"/>
                  <a:pt x="22" y="43"/>
                  <a:pt x="22" y="43"/>
                </a:cubicBezTo>
                <a:cubicBezTo>
                  <a:pt x="19" y="45"/>
                  <a:pt x="15" y="46"/>
                  <a:pt x="12" y="46"/>
                </a:cubicBezTo>
                <a:cubicBezTo>
                  <a:pt x="11" y="46"/>
                  <a:pt x="10" y="46"/>
                  <a:pt x="9" y="46"/>
                </a:cubicBezTo>
                <a:cubicBezTo>
                  <a:pt x="10" y="43"/>
                  <a:pt x="12" y="41"/>
                  <a:pt x="14" y="39"/>
                </a:cubicBezTo>
                <a:cubicBezTo>
                  <a:pt x="17" y="38"/>
                  <a:pt x="20" y="37"/>
                  <a:pt x="23" y="34"/>
                </a:cubicBezTo>
                <a:cubicBezTo>
                  <a:pt x="23" y="33"/>
                  <a:pt x="23" y="32"/>
                  <a:pt x="23" y="32"/>
                </a:cubicBezTo>
                <a:cubicBezTo>
                  <a:pt x="22" y="31"/>
                  <a:pt x="22" y="31"/>
                  <a:pt x="21" y="31"/>
                </a:cubicBezTo>
                <a:cubicBezTo>
                  <a:pt x="21" y="31"/>
                  <a:pt x="21" y="31"/>
                  <a:pt x="21" y="31"/>
                </a:cubicBezTo>
                <a:cubicBezTo>
                  <a:pt x="17" y="32"/>
                  <a:pt x="15" y="33"/>
                  <a:pt x="12" y="35"/>
                </a:cubicBezTo>
                <a:cubicBezTo>
                  <a:pt x="12" y="35"/>
                  <a:pt x="11" y="35"/>
                  <a:pt x="11" y="35"/>
                </a:cubicBezTo>
                <a:cubicBezTo>
                  <a:pt x="11" y="35"/>
                  <a:pt x="11" y="35"/>
                  <a:pt x="11" y="35"/>
                </a:cubicBezTo>
                <a:cubicBezTo>
                  <a:pt x="10" y="35"/>
                  <a:pt x="9" y="35"/>
                  <a:pt x="9" y="35"/>
                </a:cubicBezTo>
                <a:cubicBezTo>
                  <a:pt x="8" y="35"/>
                  <a:pt x="8" y="35"/>
                  <a:pt x="8" y="35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3"/>
                  <a:pt x="8" y="32"/>
                </a:cubicBezTo>
                <a:cubicBezTo>
                  <a:pt x="13" y="26"/>
                  <a:pt x="17" y="20"/>
                  <a:pt x="22" y="14"/>
                </a:cubicBezTo>
                <a:cubicBezTo>
                  <a:pt x="22" y="13"/>
                  <a:pt x="22" y="12"/>
                  <a:pt x="22" y="12"/>
                </a:cubicBezTo>
                <a:cubicBezTo>
                  <a:pt x="21" y="11"/>
                  <a:pt x="21" y="11"/>
                  <a:pt x="20" y="11"/>
                </a:cubicBezTo>
                <a:cubicBezTo>
                  <a:pt x="20" y="11"/>
                  <a:pt x="20" y="11"/>
                  <a:pt x="19" y="11"/>
                </a:cubicBezTo>
                <a:cubicBezTo>
                  <a:pt x="16" y="13"/>
                  <a:pt x="12" y="16"/>
                  <a:pt x="8" y="18"/>
                </a:cubicBezTo>
                <a:cubicBezTo>
                  <a:pt x="7" y="18"/>
                  <a:pt x="6" y="19"/>
                  <a:pt x="6" y="19"/>
                </a:cubicBezTo>
                <a:cubicBezTo>
                  <a:pt x="6" y="19"/>
                  <a:pt x="6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4" y="18"/>
                </a:cubicBezTo>
                <a:cubicBezTo>
                  <a:pt x="4" y="17"/>
                  <a:pt x="4" y="16"/>
                  <a:pt x="4" y="15"/>
                </a:cubicBezTo>
                <a:cubicBezTo>
                  <a:pt x="4" y="15"/>
                  <a:pt x="4" y="14"/>
                  <a:pt x="4" y="13"/>
                </a:cubicBezTo>
                <a:cubicBezTo>
                  <a:pt x="5" y="10"/>
                  <a:pt x="7" y="6"/>
                  <a:pt x="10" y="3"/>
                </a:cubicBezTo>
                <a:cubicBezTo>
                  <a:pt x="10" y="2"/>
                  <a:pt x="10" y="1"/>
                  <a:pt x="10" y="0"/>
                </a:cubicBezTo>
                <a:cubicBezTo>
                  <a:pt x="9" y="0"/>
                  <a:pt x="9" y="0"/>
                  <a:pt x="8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0" name="CustomShape 116"/>
          <p:cNvSpPr/>
          <p:nvPr/>
        </p:nvSpPr>
        <p:spPr>
          <a:xfrm>
            <a:off x="2886480" y="3046320"/>
            <a:ext cx="24840" cy="68760"/>
          </a:xfrm>
          <a:custGeom>
            <a:avLst/>
            <a:gdLst/>
            <a:ahLst/>
            <a:rect l="l" t="t" r="r" b="b"/>
            <a:pathLst>
              <a:path w="25" h="68">
                <a:moveTo>
                  <a:pt x="9" y="0"/>
                </a:moveTo>
                <a:cubicBezTo>
                  <a:pt x="8" y="0"/>
                  <a:pt x="8" y="0"/>
                  <a:pt x="7" y="0"/>
                </a:cubicBezTo>
                <a:cubicBezTo>
                  <a:pt x="4" y="4"/>
                  <a:pt x="2" y="8"/>
                  <a:pt x="1" y="12"/>
                </a:cubicBezTo>
                <a:cubicBezTo>
                  <a:pt x="0" y="13"/>
                  <a:pt x="0" y="14"/>
                  <a:pt x="0" y="15"/>
                </a:cubicBezTo>
                <a:cubicBezTo>
                  <a:pt x="0" y="17"/>
                  <a:pt x="1" y="18"/>
                  <a:pt x="1" y="20"/>
                </a:cubicBezTo>
                <a:cubicBezTo>
                  <a:pt x="2" y="21"/>
                  <a:pt x="4" y="23"/>
                  <a:pt x="5" y="23"/>
                </a:cubicBezTo>
                <a:cubicBezTo>
                  <a:pt x="6" y="23"/>
                  <a:pt x="6" y="23"/>
                  <a:pt x="6" y="23"/>
                </a:cubicBezTo>
                <a:cubicBezTo>
                  <a:pt x="8" y="23"/>
                  <a:pt x="10" y="22"/>
                  <a:pt x="11" y="21"/>
                </a:cubicBezTo>
                <a:cubicBezTo>
                  <a:pt x="12" y="21"/>
                  <a:pt x="12" y="20"/>
                  <a:pt x="13" y="20"/>
                </a:cubicBezTo>
                <a:cubicBezTo>
                  <a:pt x="11" y="23"/>
                  <a:pt x="8" y="26"/>
                  <a:pt x="6" y="29"/>
                </a:cubicBezTo>
                <a:cubicBezTo>
                  <a:pt x="5" y="30"/>
                  <a:pt x="4" y="32"/>
                  <a:pt x="4" y="34"/>
                </a:cubicBezTo>
                <a:cubicBezTo>
                  <a:pt x="4" y="35"/>
                  <a:pt x="4" y="35"/>
                  <a:pt x="4" y="36"/>
                </a:cubicBezTo>
                <a:cubicBezTo>
                  <a:pt x="5" y="37"/>
                  <a:pt x="6" y="38"/>
                  <a:pt x="6" y="38"/>
                </a:cubicBezTo>
                <a:cubicBezTo>
                  <a:pt x="7" y="39"/>
                  <a:pt x="8" y="39"/>
                  <a:pt x="9" y="39"/>
                </a:cubicBezTo>
                <a:cubicBezTo>
                  <a:pt x="7" y="41"/>
                  <a:pt x="6" y="44"/>
                  <a:pt x="6" y="47"/>
                </a:cubicBezTo>
                <a:cubicBezTo>
                  <a:pt x="5" y="48"/>
                  <a:pt x="6" y="49"/>
                  <a:pt x="7" y="49"/>
                </a:cubicBezTo>
                <a:cubicBezTo>
                  <a:pt x="9" y="50"/>
                  <a:pt x="11" y="50"/>
                  <a:pt x="12" y="50"/>
                </a:cubicBezTo>
                <a:cubicBezTo>
                  <a:pt x="14" y="50"/>
                  <a:pt x="16" y="50"/>
                  <a:pt x="18" y="49"/>
                </a:cubicBezTo>
                <a:cubicBezTo>
                  <a:pt x="15" y="53"/>
                  <a:pt x="13" y="56"/>
                  <a:pt x="10" y="60"/>
                </a:cubicBezTo>
                <a:cubicBezTo>
                  <a:pt x="10" y="60"/>
                  <a:pt x="9" y="61"/>
                  <a:pt x="9" y="63"/>
                </a:cubicBezTo>
                <a:cubicBezTo>
                  <a:pt x="9" y="63"/>
                  <a:pt x="9" y="63"/>
                  <a:pt x="9" y="63"/>
                </a:cubicBezTo>
                <a:cubicBezTo>
                  <a:pt x="9" y="65"/>
                  <a:pt x="10" y="66"/>
                  <a:pt x="11" y="67"/>
                </a:cubicBezTo>
                <a:cubicBezTo>
                  <a:pt x="12" y="67"/>
                  <a:pt x="13" y="68"/>
                  <a:pt x="15" y="68"/>
                </a:cubicBezTo>
                <a:cubicBezTo>
                  <a:pt x="16" y="68"/>
                  <a:pt x="16" y="68"/>
                  <a:pt x="16" y="68"/>
                </a:cubicBezTo>
                <a:cubicBezTo>
                  <a:pt x="18" y="67"/>
                  <a:pt x="19" y="66"/>
                  <a:pt x="20" y="66"/>
                </a:cubicBezTo>
                <a:cubicBezTo>
                  <a:pt x="20" y="66"/>
                  <a:pt x="20" y="66"/>
                  <a:pt x="20" y="66"/>
                </a:cubicBezTo>
                <a:cubicBezTo>
                  <a:pt x="21" y="66"/>
                  <a:pt x="21" y="66"/>
                  <a:pt x="21" y="66"/>
                </a:cubicBezTo>
                <a:cubicBezTo>
                  <a:pt x="21" y="66"/>
                  <a:pt x="21" y="66"/>
                  <a:pt x="21" y="66"/>
                </a:cubicBezTo>
                <a:cubicBezTo>
                  <a:pt x="22" y="66"/>
                  <a:pt x="23" y="66"/>
                  <a:pt x="23" y="65"/>
                </a:cubicBezTo>
                <a:cubicBezTo>
                  <a:pt x="23" y="64"/>
                  <a:pt x="23" y="63"/>
                  <a:pt x="21" y="63"/>
                </a:cubicBezTo>
                <a:cubicBezTo>
                  <a:pt x="21" y="62"/>
                  <a:pt x="21" y="62"/>
                  <a:pt x="20" y="62"/>
                </a:cubicBezTo>
                <a:cubicBezTo>
                  <a:pt x="18" y="62"/>
                  <a:pt x="16" y="63"/>
                  <a:pt x="15" y="64"/>
                </a:cubicBezTo>
                <a:cubicBezTo>
                  <a:pt x="15" y="64"/>
                  <a:pt x="15" y="64"/>
                  <a:pt x="15" y="64"/>
                </a:cubicBezTo>
                <a:cubicBezTo>
                  <a:pt x="15" y="64"/>
                  <a:pt x="15" y="64"/>
                  <a:pt x="15" y="64"/>
                </a:cubicBezTo>
                <a:cubicBezTo>
                  <a:pt x="14" y="64"/>
                  <a:pt x="13" y="63"/>
                  <a:pt x="13" y="63"/>
                </a:cubicBezTo>
                <a:cubicBezTo>
                  <a:pt x="13" y="63"/>
                  <a:pt x="13" y="63"/>
                  <a:pt x="13" y="63"/>
                </a:cubicBezTo>
                <a:cubicBezTo>
                  <a:pt x="13" y="63"/>
                  <a:pt x="13" y="63"/>
                  <a:pt x="13" y="62"/>
                </a:cubicBezTo>
                <a:cubicBezTo>
                  <a:pt x="17" y="57"/>
                  <a:pt x="21" y="51"/>
                  <a:pt x="25" y="46"/>
                </a:cubicBezTo>
                <a:cubicBezTo>
                  <a:pt x="25" y="45"/>
                  <a:pt x="25" y="44"/>
                  <a:pt x="25" y="43"/>
                </a:cubicBezTo>
                <a:cubicBezTo>
                  <a:pt x="24" y="43"/>
                  <a:pt x="24" y="43"/>
                  <a:pt x="23" y="43"/>
                </a:cubicBezTo>
                <a:cubicBezTo>
                  <a:pt x="23" y="43"/>
                  <a:pt x="23" y="43"/>
                  <a:pt x="22" y="43"/>
                </a:cubicBezTo>
                <a:cubicBezTo>
                  <a:pt x="19" y="45"/>
                  <a:pt x="16" y="46"/>
                  <a:pt x="12" y="46"/>
                </a:cubicBezTo>
                <a:cubicBezTo>
                  <a:pt x="12" y="46"/>
                  <a:pt x="11" y="46"/>
                  <a:pt x="10" y="46"/>
                </a:cubicBezTo>
                <a:cubicBezTo>
                  <a:pt x="11" y="43"/>
                  <a:pt x="13" y="41"/>
                  <a:pt x="14" y="39"/>
                </a:cubicBezTo>
                <a:cubicBezTo>
                  <a:pt x="18" y="38"/>
                  <a:pt x="21" y="37"/>
                  <a:pt x="23" y="34"/>
                </a:cubicBezTo>
                <a:cubicBezTo>
                  <a:pt x="24" y="33"/>
                  <a:pt x="24" y="32"/>
                  <a:pt x="23" y="32"/>
                </a:cubicBezTo>
                <a:cubicBezTo>
                  <a:pt x="23" y="31"/>
                  <a:pt x="22" y="31"/>
                  <a:pt x="22" y="31"/>
                </a:cubicBezTo>
                <a:cubicBezTo>
                  <a:pt x="22" y="31"/>
                  <a:pt x="21" y="31"/>
                  <a:pt x="21" y="31"/>
                </a:cubicBezTo>
                <a:cubicBezTo>
                  <a:pt x="18" y="32"/>
                  <a:pt x="15" y="33"/>
                  <a:pt x="13" y="35"/>
                </a:cubicBezTo>
                <a:cubicBezTo>
                  <a:pt x="12" y="35"/>
                  <a:pt x="12" y="35"/>
                  <a:pt x="11" y="35"/>
                </a:cubicBezTo>
                <a:cubicBezTo>
                  <a:pt x="11" y="35"/>
                  <a:pt x="11" y="35"/>
                  <a:pt x="11" y="35"/>
                </a:cubicBezTo>
                <a:cubicBezTo>
                  <a:pt x="11" y="35"/>
                  <a:pt x="10" y="35"/>
                  <a:pt x="10" y="35"/>
                </a:cubicBezTo>
                <a:cubicBezTo>
                  <a:pt x="9" y="35"/>
                  <a:pt x="9" y="35"/>
                  <a:pt x="8" y="35"/>
                </a:cubicBezTo>
                <a:cubicBezTo>
                  <a:pt x="8" y="34"/>
                  <a:pt x="8" y="34"/>
                  <a:pt x="8" y="34"/>
                </a:cubicBezTo>
                <a:cubicBezTo>
                  <a:pt x="8" y="34"/>
                  <a:pt x="8" y="34"/>
                  <a:pt x="8" y="34"/>
                </a:cubicBezTo>
                <a:cubicBezTo>
                  <a:pt x="8" y="34"/>
                  <a:pt x="8" y="33"/>
                  <a:pt x="9" y="32"/>
                </a:cubicBezTo>
                <a:cubicBezTo>
                  <a:pt x="13" y="26"/>
                  <a:pt x="18" y="20"/>
                  <a:pt x="23" y="14"/>
                </a:cubicBezTo>
                <a:cubicBezTo>
                  <a:pt x="23" y="13"/>
                  <a:pt x="23" y="12"/>
                  <a:pt x="22" y="12"/>
                </a:cubicBezTo>
                <a:cubicBezTo>
                  <a:pt x="22" y="11"/>
                  <a:pt x="21" y="11"/>
                  <a:pt x="21" y="11"/>
                </a:cubicBezTo>
                <a:cubicBezTo>
                  <a:pt x="21" y="11"/>
                  <a:pt x="20" y="11"/>
                  <a:pt x="20" y="11"/>
                </a:cubicBezTo>
                <a:cubicBezTo>
                  <a:pt x="16" y="13"/>
                  <a:pt x="12" y="16"/>
                  <a:pt x="9" y="18"/>
                </a:cubicBezTo>
                <a:cubicBezTo>
                  <a:pt x="8" y="18"/>
                  <a:pt x="7" y="19"/>
                  <a:pt x="6" y="19"/>
                </a:cubicBezTo>
                <a:cubicBezTo>
                  <a:pt x="6" y="19"/>
                  <a:pt x="6" y="19"/>
                  <a:pt x="6" y="19"/>
                </a:cubicBezTo>
                <a:cubicBezTo>
                  <a:pt x="6" y="19"/>
                  <a:pt x="6" y="19"/>
                  <a:pt x="6" y="19"/>
                </a:cubicBezTo>
                <a:cubicBezTo>
                  <a:pt x="5" y="19"/>
                  <a:pt x="5" y="19"/>
                  <a:pt x="5" y="18"/>
                </a:cubicBezTo>
                <a:cubicBezTo>
                  <a:pt x="5" y="17"/>
                  <a:pt x="4" y="16"/>
                  <a:pt x="4" y="15"/>
                </a:cubicBezTo>
                <a:cubicBezTo>
                  <a:pt x="4" y="15"/>
                  <a:pt x="4" y="14"/>
                  <a:pt x="5" y="13"/>
                </a:cubicBezTo>
                <a:cubicBezTo>
                  <a:pt x="6" y="10"/>
                  <a:pt x="8" y="6"/>
                  <a:pt x="10" y="3"/>
                </a:cubicBezTo>
                <a:cubicBezTo>
                  <a:pt x="11" y="2"/>
                  <a:pt x="11" y="1"/>
                  <a:pt x="10" y="0"/>
                </a:cubicBezTo>
                <a:cubicBezTo>
                  <a:pt x="10" y="0"/>
                  <a:pt x="9" y="0"/>
                  <a:pt x="9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1" name="CustomShape 117"/>
          <p:cNvSpPr/>
          <p:nvPr/>
        </p:nvSpPr>
        <p:spPr>
          <a:xfrm>
            <a:off x="1897200" y="3209760"/>
            <a:ext cx="101160" cy="96120"/>
          </a:xfrm>
          <a:custGeom>
            <a:avLst/>
            <a:gdLst/>
            <a:ahLst/>
            <a:rect l="l" t="t" r="r" b="b"/>
            <a:pathLst>
              <a:path w="100" h="95">
                <a:moveTo>
                  <a:pt x="51" y="88"/>
                </a:moveTo>
                <a:cubicBezTo>
                  <a:pt x="26" y="88"/>
                  <a:pt x="1" y="67"/>
                  <a:pt x="11" y="35"/>
                </a:cubicBezTo>
                <a:cubicBezTo>
                  <a:pt x="17" y="14"/>
                  <a:pt x="33" y="6"/>
                  <a:pt x="49" y="6"/>
                </a:cubicBezTo>
                <a:cubicBezTo>
                  <a:pt x="74" y="6"/>
                  <a:pt x="99" y="27"/>
                  <a:pt x="89" y="59"/>
                </a:cubicBezTo>
                <a:cubicBezTo>
                  <a:pt x="83" y="80"/>
                  <a:pt x="67" y="88"/>
                  <a:pt x="51" y="88"/>
                </a:cubicBezTo>
                <a:moveTo>
                  <a:pt x="49" y="0"/>
                </a:moveTo>
                <a:cubicBezTo>
                  <a:pt x="28" y="0"/>
                  <a:pt x="11" y="12"/>
                  <a:pt x="5" y="33"/>
                </a:cubicBezTo>
                <a:cubicBezTo>
                  <a:pt x="0" y="48"/>
                  <a:pt x="2" y="63"/>
                  <a:pt x="11" y="75"/>
                </a:cubicBezTo>
                <a:cubicBezTo>
                  <a:pt x="20" y="87"/>
                  <a:pt x="35" y="95"/>
                  <a:pt x="51" y="95"/>
                </a:cubicBezTo>
                <a:cubicBezTo>
                  <a:pt x="72" y="95"/>
                  <a:pt x="88" y="82"/>
                  <a:pt x="95" y="61"/>
                </a:cubicBezTo>
                <a:cubicBezTo>
                  <a:pt x="100" y="46"/>
                  <a:pt x="98" y="31"/>
                  <a:pt x="89" y="19"/>
                </a:cubicBezTo>
                <a:cubicBezTo>
                  <a:pt x="80" y="7"/>
                  <a:pt x="65" y="0"/>
                  <a:pt x="49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2" name="CustomShape 118"/>
          <p:cNvSpPr/>
          <p:nvPr/>
        </p:nvSpPr>
        <p:spPr>
          <a:xfrm>
            <a:off x="1862640" y="3193560"/>
            <a:ext cx="158040" cy="202680"/>
          </a:xfrm>
          <a:custGeom>
            <a:avLst/>
            <a:gdLst/>
            <a:ahLst/>
            <a:rect l="l" t="t" r="r" b="b"/>
            <a:pathLst>
              <a:path w="156" h="200">
                <a:moveTo>
                  <a:pt x="21" y="194"/>
                </a:moveTo>
                <a:cubicBezTo>
                  <a:pt x="18" y="194"/>
                  <a:pt x="15" y="193"/>
                  <a:pt x="13" y="191"/>
                </a:cubicBezTo>
                <a:cubicBezTo>
                  <a:pt x="12" y="191"/>
                  <a:pt x="11" y="190"/>
                  <a:pt x="10" y="190"/>
                </a:cubicBezTo>
                <a:cubicBezTo>
                  <a:pt x="12" y="190"/>
                  <a:pt x="13" y="190"/>
                  <a:pt x="15" y="191"/>
                </a:cubicBezTo>
                <a:cubicBezTo>
                  <a:pt x="16" y="191"/>
                  <a:pt x="17" y="191"/>
                  <a:pt x="18" y="191"/>
                </a:cubicBezTo>
                <a:cubicBezTo>
                  <a:pt x="19" y="192"/>
                  <a:pt x="20" y="193"/>
                  <a:pt x="21" y="194"/>
                </a:cubicBezTo>
                <a:moveTo>
                  <a:pt x="7" y="185"/>
                </a:moveTo>
                <a:cubicBezTo>
                  <a:pt x="13" y="175"/>
                  <a:pt x="17" y="169"/>
                  <a:pt x="21" y="162"/>
                </a:cubicBezTo>
                <a:cubicBezTo>
                  <a:pt x="25" y="156"/>
                  <a:pt x="28" y="150"/>
                  <a:pt x="32" y="141"/>
                </a:cubicBezTo>
                <a:cubicBezTo>
                  <a:pt x="32" y="141"/>
                  <a:pt x="33" y="141"/>
                  <a:pt x="33" y="141"/>
                </a:cubicBezTo>
                <a:cubicBezTo>
                  <a:pt x="33" y="141"/>
                  <a:pt x="33" y="141"/>
                  <a:pt x="33" y="141"/>
                </a:cubicBezTo>
                <a:cubicBezTo>
                  <a:pt x="36" y="141"/>
                  <a:pt x="40" y="142"/>
                  <a:pt x="44" y="144"/>
                </a:cubicBezTo>
                <a:cubicBezTo>
                  <a:pt x="44" y="144"/>
                  <a:pt x="44" y="144"/>
                  <a:pt x="44" y="144"/>
                </a:cubicBezTo>
                <a:cubicBezTo>
                  <a:pt x="43" y="145"/>
                  <a:pt x="41" y="146"/>
                  <a:pt x="40" y="146"/>
                </a:cubicBezTo>
                <a:cubicBezTo>
                  <a:pt x="41" y="149"/>
                  <a:pt x="41" y="149"/>
                  <a:pt x="41" y="149"/>
                </a:cubicBezTo>
                <a:cubicBezTo>
                  <a:pt x="43" y="148"/>
                  <a:pt x="45" y="147"/>
                  <a:pt x="47" y="146"/>
                </a:cubicBezTo>
                <a:cubicBezTo>
                  <a:pt x="48" y="147"/>
                  <a:pt x="48" y="147"/>
                  <a:pt x="48" y="147"/>
                </a:cubicBezTo>
                <a:cubicBezTo>
                  <a:pt x="48" y="147"/>
                  <a:pt x="49" y="148"/>
                  <a:pt x="49" y="148"/>
                </a:cubicBezTo>
                <a:cubicBezTo>
                  <a:pt x="48" y="149"/>
                  <a:pt x="48" y="149"/>
                  <a:pt x="48" y="149"/>
                </a:cubicBezTo>
                <a:cubicBezTo>
                  <a:pt x="48" y="148"/>
                  <a:pt x="48" y="148"/>
                  <a:pt x="48" y="148"/>
                </a:cubicBezTo>
                <a:cubicBezTo>
                  <a:pt x="44" y="149"/>
                  <a:pt x="41" y="151"/>
                  <a:pt x="37" y="152"/>
                </a:cubicBezTo>
                <a:cubicBezTo>
                  <a:pt x="39" y="155"/>
                  <a:pt x="39" y="155"/>
                  <a:pt x="39" y="155"/>
                </a:cubicBezTo>
                <a:cubicBezTo>
                  <a:pt x="41" y="154"/>
                  <a:pt x="44" y="153"/>
                  <a:pt x="47" y="151"/>
                </a:cubicBezTo>
                <a:cubicBezTo>
                  <a:pt x="46" y="153"/>
                  <a:pt x="45" y="154"/>
                  <a:pt x="45" y="156"/>
                </a:cubicBezTo>
                <a:cubicBezTo>
                  <a:pt x="44" y="155"/>
                  <a:pt x="44" y="155"/>
                  <a:pt x="44" y="155"/>
                </a:cubicBezTo>
                <a:cubicBezTo>
                  <a:pt x="41" y="156"/>
                  <a:pt x="38" y="158"/>
                  <a:pt x="35" y="159"/>
                </a:cubicBezTo>
                <a:cubicBezTo>
                  <a:pt x="36" y="162"/>
                  <a:pt x="36" y="162"/>
                  <a:pt x="36" y="162"/>
                </a:cubicBezTo>
                <a:cubicBezTo>
                  <a:pt x="38" y="161"/>
                  <a:pt x="41" y="160"/>
                  <a:pt x="43" y="159"/>
                </a:cubicBezTo>
                <a:cubicBezTo>
                  <a:pt x="42" y="160"/>
                  <a:pt x="42" y="162"/>
                  <a:pt x="41" y="163"/>
                </a:cubicBezTo>
                <a:cubicBezTo>
                  <a:pt x="40" y="161"/>
                  <a:pt x="40" y="161"/>
                  <a:pt x="40" y="161"/>
                </a:cubicBezTo>
                <a:cubicBezTo>
                  <a:pt x="37" y="163"/>
                  <a:pt x="33" y="164"/>
                  <a:pt x="30" y="166"/>
                </a:cubicBezTo>
                <a:cubicBezTo>
                  <a:pt x="32" y="169"/>
                  <a:pt x="32" y="169"/>
                  <a:pt x="32" y="169"/>
                </a:cubicBezTo>
                <a:cubicBezTo>
                  <a:pt x="34" y="167"/>
                  <a:pt x="37" y="166"/>
                  <a:pt x="40" y="165"/>
                </a:cubicBezTo>
                <a:cubicBezTo>
                  <a:pt x="40" y="166"/>
                  <a:pt x="39" y="167"/>
                  <a:pt x="38" y="169"/>
                </a:cubicBezTo>
                <a:cubicBezTo>
                  <a:pt x="38" y="167"/>
                  <a:pt x="38" y="167"/>
                  <a:pt x="38" y="167"/>
                </a:cubicBezTo>
                <a:cubicBezTo>
                  <a:pt x="34" y="168"/>
                  <a:pt x="30" y="170"/>
                  <a:pt x="27" y="173"/>
                </a:cubicBezTo>
                <a:cubicBezTo>
                  <a:pt x="29" y="175"/>
                  <a:pt x="29" y="175"/>
                  <a:pt x="29" y="175"/>
                </a:cubicBezTo>
                <a:cubicBezTo>
                  <a:pt x="31" y="173"/>
                  <a:pt x="34" y="172"/>
                  <a:pt x="37" y="171"/>
                </a:cubicBezTo>
                <a:cubicBezTo>
                  <a:pt x="36" y="172"/>
                  <a:pt x="36" y="174"/>
                  <a:pt x="35" y="175"/>
                </a:cubicBezTo>
                <a:cubicBezTo>
                  <a:pt x="35" y="176"/>
                  <a:pt x="34" y="176"/>
                  <a:pt x="34" y="177"/>
                </a:cubicBezTo>
                <a:cubicBezTo>
                  <a:pt x="34" y="175"/>
                  <a:pt x="34" y="175"/>
                  <a:pt x="34" y="175"/>
                </a:cubicBezTo>
                <a:cubicBezTo>
                  <a:pt x="30" y="177"/>
                  <a:pt x="27" y="178"/>
                  <a:pt x="24" y="180"/>
                </a:cubicBezTo>
                <a:cubicBezTo>
                  <a:pt x="26" y="183"/>
                  <a:pt x="26" y="183"/>
                  <a:pt x="26" y="183"/>
                </a:cubicBezTo>
                <a:cubicBezTo>
                  <a:pt x="28" y="181"/>
                  <a:pt x="31" y="180"/>
                  <a:pt x="33" y="179"/>
                </a:cubicBezTo>
                <a:cubicBezTo>
                  <a:pt x="32" y="181"/>
                  <a:pt x="31" y="183"/>
                  <a:pt x="30" y="185"/>
                </a:cubicBezTo>
                <a:cubicBezTo>
                  <a:pt x="30" y="183"/>
                  <a:pt x="30" y="183"/>
                  <a:pt x="30" y="183"/>
                </a:cubicBezTo>
                <a:cubicBezTo>
                  <a:pt x="26" y="184"/>
                  <a:pt x="23" y="185"/>
                  <a:pt x="20" y="186"/>
                </a:cubicBezTo>
                <a:cubicBezTo>
                  <a:pt x="21" y="189"/>
                  <a:pt x="21" y="189"/>
                  <a:pt x="21" y="189"/>
                </a:cubicBezTo>
                <a:cubicBezTo>
                  <a:pt x="24" y="188"/>
                  <a:pt x="27" y="187"/>
                  <a:pt x="29" y="186"/>
                </a:cubicBezTo>
                <a:cubicBezTo>
                  <a:pt x="29" y="187"/>
                  <a:pt x="28" y="187"/>
                  <a:pt x="28" y="188"/>
                </a:cubicBezTo>
                <a:cubicBezTo>
                  <a:pt x="27" y="190"/>
                  <a:pt x="26" y="191"/>
                  <a:pt x="26" y="192"/>
                </a:cubicBezTo>
                <a:cubicBezTo>
                  <a:pt x="25" y="193"/>
                  <a:pt x="25" y="193"/>
                  <a:pt x="25" y="193"/>
                </a:cubicBezTo>
                <a:cubicBezTo>
                  <a:pt x="25" y="193"/>
                  <a:pt x="25" y="193"/>
                  <a:pt x="25" y="193"/>
                </a:cubicBezTo>
                <a:cubicBezTo>
                  <a:pt x="24" y="193"/>
                  <a:pt x="24" y="193"/>
                  <a:pt x="24" y="193"/>
                </a:cubicBezTo>
                <a:cubicBezTo>
                  <a:pt x="23" y="192"/>
                  <a:pt x="22" y="190"/>
                  <a:pt x="20" y="188"/>
                </a:cubicBezTo>
                <a:cubicBezTo>
                  <a:pt x="18" y="188"/>
                  <a:pt x="16" y="188"/>
                  <a:pt x="15" y="187"/>
                </a:cubicBezTo>
                <a:cubicBezTo>
                  <a:pt x="13" y="187"/>
                  <a:pt x="11" y="187"/>
                  <a:pt x="8" y="187"/>
                </a:cubicBezTo>
                <a:cubicBezTo>
                  <a:pt x="7" y="187"/>
                  <a:pt x="7" y="187"/>
                  <a:pt x="7" y="187"/>
                </a:cubicBezTo>
                <a:cubicBezTo>
                  <a:pt x="7" y="187"/>
                  <a:pt x="7" y="187"/>
                  <a:pt x="7" y="187"/>
                </a:cubicBezTo>
                <a:cubicBezTo>
                  <a:pt x="7" y="188"/>
                  <a:pt x="7" y="188"/>
                  <a:pt x="7" y="188"/>
                </a:cubicBezTo>
                <a:cubicBezTo>
                  <a:pt x="7" y="187"/>
                  <a:pt x="7" y="187"/>
                  <a:pt x="7" y="187"/>
                </a:cubicBezTo>
                <a:cubicBezTo>
                  <a:pt x="7" y="187"/>
                  <a:pt x="7" y="186"/>
                  <a:pt x="7" y="185"/>
                </a:cubicBezTo>
                <a:cubicBezTo>
                  <a:pt x="7" y="185"/>
                  <a:pt x="7" y="185"/>
                  <a:pt x="7" y="185"/>
                </a:cubicBezTo>
                <a:cubicBezTo>
                  <a:pt x="7" y="185"/>
                  <a:pt x="7" y="185"/>
                  <a:pt x="7" y="185"/>
                </a:cubicBezTo>
                <a:moveTo>
                  <a:pt x="49" y="140"/>
                </a:moveTo>
                <a:cubicBezTo>
                  <a:pt x="47" y="139"/>
                  <a:pt x="45" y="138"/>
                  <a:pt x="43" y="137"/>
                </a:cubicBezTo>
                <a:cubicBezTo>
                  <a:pt x="42" y="136"/>
                  <a:pt x="41" y="136"/>
                  <a:pt x="40" y="136"/>
                </a:cubicBezTo>
                <a:cubicBezTo>
                  <a:pt x="42" y="132"/>
                  <a:pt x="44" y="127"/>
                  <a:pt x="46" y="123"/>
                </a:cubicBezTo>
                <a:cubicBezTo>
                  <a:pt x="47" y="120"/>
                  <a:pt x="49" y="117"/>
                  <a:pt x="49" y="115"/>
                </a:cubicBezTo>
                <a:cubicBezTo>
                  <a:pt x="49" y="115"/>
                  <a:pt x="49" y="115"/>
                  <a:pt x="49" y="115"/>
                </a:cubicBezTo>
                <a:cubicBezTo>
                  <a:pt x="53" y="117"/>
                  <a:pt x="56" y="119"/>
                  <a:pt x="60" y="121"/>
                </a:cubicBezTo>
                <a:cubicBezTo>
                  <a:pt x="56" y="127"/>
                  <a:pt x="52" y="133"/>
                  <a:pt x="49" y="140"/>
                </a:cubicBezTo>
                <a:moveTo>
                  <a:pt x="86" y="120"/>
                </a:moveTo>
                <a:cubicBezTo>
                  <a:pt x="73" y="120"/>
                  <a:pt x="61" y="115"/>
                  <a:pt x="50" y="108"/>
                </a:cubicBezTo>
                <a:cubicBezTo>
                  <a:pt x="50" y="108"/>
                  <a:pt x="50" y="108"/>
                  <a:pt x="50" y="108"/>
                </a:cubicBezTo>
                <a:cubicBezTo>
                  <a:pt x="50" y="108"/>
                  <a:pt x="50" y="108"/>
                  <a:pt x="50" y="108"/>
                </a:cubicBezTo>
                <a:cubicBezTo>
                  <a:pt x="30" y="94"/>
                  <a:pt x="19" y="67"/>
                  <a:pt x="34" y="38"/>
                </a:cubicBezTo>
                <a:cubicBezTo>
                  <a:pt x="45" y="16"/>
                  <a:pt x="63" y="6"/>
                  <a:pt x="82" y="6"/>
                </a:cubicBezTo>
                <a:cubicBezTo>
                  <a:pt x="119" y="6"/>
                  <a:pt x="156" y="43"/>
                  <a:pt x="134" y="88"/>
                </a:cubicBezTo>
                <a:cubicBezTo>
                  <a:pt x="123" y="110"/>
                  <a:pt x="104" y="120"/>
                  <a:pt x="86" y="120"/>
                </a:cubicBezTo>
                <a:moveTo>
                  <a:pt x="82" y="0"/>
                </a:moveTo>
                <a:cubicBezTo>
                  <a:pt x="59" y="0"/>
                  <a:pt x="39" y="13"/>
                  <a:pt x="28" y="35"/>
                </a:cubicBezTo>
                <a:cubicBezTo>
                  <a:pt x="18" y="56"/>
                  <a:pt x="18" y="77"/>
                  <a:pt x="29" y="95"/>
                </a:cubicBezTo>
                <a:cubicBezTo>
                  <a:pt x="33" y="101"/>
                  <a:pt x="38" y="107"/>
                  <a:pt x="44" y="111"/>
                </a:cubicBezTo>
                <a:cubicBezTo>
                  <a:pt x="43" y="114"/>
                  <a:pt x="42" y="117"/>
                  <a:pt x="40" y="121"/>
                </a:cubicBezTo>
                <a:cubicBezTo>
                  <a:pt x="38" y="126"/>
                  <a:pt x="35" y="131"/>
                  <a:pt x="33" y="135"/>
                </a:cubicBezTo>
                <a:cubicBezTo>
                  <a:pt x="32" y="135"/>
                  <a:pt x="31" y="135"/>
                  <a:pt x="30" y="135"/>
                </a:cubicBezTo>
                <a:cubicBezTo>
                  <a:pt x="29" y="135"/>
                  <a:pt x="28" y="136"/>
                  <a:pt x="27" y="136"/>
                </a:cubicBezTo>
                <a:cubicBezTo>
                  <a:pt x="27" y="136"/>
                  <a:pt x="27" y="136"/>
                  <a:pt x="27" y="136"/>
                </a:cubicBezTo>
                <a:cubicBezTo>
                  <a:pt x="27" y="136"/>
                  <a:pt x="27" y="136"/>
                  <a:pt x="27" y="136"/>
                </a:cubicBezTo>
                <a:cubicBezTo>
                  <a:pt x="27" y="137"/>
                  <a:pt x="27" y="137"/>
                  <a:pt x="27" y="137"/>
                </a:cubicBezTo>
                <a:cubicBezTo>
                  <a:pt x="27" y="137"/>
                  <a:pt x="27" y="137"/>
                  <a:pt x="27" y="137"/>
                </a:cubicBezTo>
                <a:cubicBezTo>
                  <a:pt x="23" y="147"/>
                  <a:pt x="19" y="153"/>
                  <a:pt x="16" y="159"/>
                </a:cubicBezTo>
                <a:cubicBezTo>
                  <a:pt x="12" y="165"/>
                  <a:pt x="8" y="171"/>
                  <a:pt x="3" y="179"/>
                </a:cubicBezTo>
                <a:cubicBezTo>
                  <a:pt x="3" y="180"/>
                  <a:pt x="3" y="180"/>
                  <a:pt x="3" y="180"/>
                </a:cubicBezTo>
                <a:cubicBezTo>
                  <a:pt x="2" y="180"/>
                  <a:pt x="2" y="181"/>
                  <a:pt x="2" y="182"/>
                </a:cubicBezTo>
                <a:cubicBezTo>
                  <a:pt x="1" y="182"/>
                  <a:pt x="1" y="184"/>
                  <a:pt x="1" y="185"/>
                </a:cubicBezTo>
                <a:cubicBezTo>
                  <a:pt x="0" y="186"/>
                  <a:pt x="0" y="187"/>
                  <a:pt x="0" y="188"/>
                </a:cubicBezTo>
                <a:cubicBezTo>
                  <a:pt x="0" y="188"/>
                  <a:pt x="0" y="188"/>
                  <a:pt x="0" y="189"/>
                </a:cubicBezTo>
                <a:cubicBezTo>
                  <a:pt x="1" y="189"/>
                  <a:pt x="1" y="190"/>
                  <a:pt x="1" y="190"/>
                </a:cubicBezTo>
                <a:cubicBezTo>
                  <a:pt x="2" y="192"/>
                  <a:pt x="3" y="193"/>
                  <a:pt x="5" y="194"/>
                </a:cubicBezTo>
                <a:cubicBezTo>
                  <a:pt x="7" y="196"/>
                  <a:pt x="10" y="197"/>
                  <a:pt x="13" y="198"/>
                </a:cubicBezTo>
                <a:cubicBezTo>
                  <a:pt x="16" y="199"/>
                  <a:pt x="19" y="200"/>
                  <a:pt x="22" y="200"/>
                </a:cubicBezTo>
                <a:cubicBezTo>
                  <a:pt x="24" y="200"/>
                  <a:pt x="26" y="200"/>
                  <a:pt x="28" y="199"/>
                </a:cubicBezTo>
                <a:cubicBezTo>
                  <a:pt x="29" y="198"/>
                  <a:pt x="29" y="198"/>
                  <a:pt x="29" y="197"/>
                </a:cubicBezTo>
                <a:cubicBezTo>
                  <a:pt x="30" y="196"/>
                  <a:pt x="31" y="195"/>
                  <a:pt x="32" y="194"/>
                </a:cubicBezTo>
                <a:cubicBezTo>
                  <a:pt x="35" y="189"/>
                  <a:pt x="39" y="181"/>
                  <a:pt x="43" y="172"/>
                </a:cubicBezTo>
                <a:cubicBezTo>
                  <a:pt x="48" y="164"/>
                  <a:pt x="52" y="155"/>
                  <a:pt x="56" y="148"/>
                </a:cubicBezTo>
                <a:cubicBezTo>
                  <a:pt x="56" y="148"/>
                  <a:pt x="56" y="148"/>
                  <a:pt x="56" y="148"/>
                </a:cubicBezTo>
                <a:cubicBezTo>
                  <a:pt x="56" y="148"/>
                  <a:pt x="56" y="148"/>
                  <a:pt x="56" y="148"/>
                </a:cubicBezTo>
                <a:cubicBezTo>
                  <a:pt x="56" y="148"/>
                  <a:pt x="56" y="148"/>
                  <a:pt x="56" y="148"/>
                </a:cubicBezTo>
                <a:cubicBezTo>
                  <a:pt x="56" y="148"/>
                  <a:pt x="56" y="148"/>
                  <a:pt x="56" y="148"/>
                </a:cubicBezTo>
                <a:cubicBezTo>
                  <a:pt x="55" y="147"/>
                  <a:pt x="55" y="145"/>
                  <a:pt x="54" y="144"/>
                </a:cubicBezTo>
                <a:cubicBezTo>
                  <a:pt x="58" y="136"/>
                  <a:pt x="61" y="130"/>
                  <a:pt x="66" y="123"/>
                </a:cubicBezTo>
                <a:cubicBezTo>
                  <a:pt x="72" y="125"/>
                  <a:pt x="79" y="126"/>
                  <a:pt x="86" y="126"/>
                </a:cubicBezTo>
                <a:cubicBezTo>
                  <a:pt x="109" y="126"/>
                  <a:pt x="129" y="113"/>
                  <a:pt x="140" y="91"/>
                </a:cubicBezTo>
                <a:cubicBezTo>
                  <a:pt x="150" y="70"/>
                  <a:pt x="149" y="49"/>
                  <a:pt x="138" y="31"/>
                </a:cubicBezTo>
                <a:cubicBezTo>
                  <a:pt x="127" y="12"/>
                  <a:pt x="105" y="0"/>
                  <a:pt x="8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3" name="CustomShape 119"/>
          <p:cNvSpPr/>
          <p:nvPr/>
        </p:nvSpPr>
        <p:spPr>
          <a:xfrm>
            <a:off x="1917720" y="3224160"/>
            <a:ext cx="47160" cy="27000"/>
          </a:xfrm>
          <a:custGeom>
            <a:avLst/>
            <a:gdLst/>
            <a:ahLst/>
            <a:rect l="l" t="t" r="r" b="b"/>
            <a:pathLst>
              <a:path w="47" h="27">
                <a:moveTo>
                  <a:pt x="7" y="24"/>
                </a:moveTo>
                <a:cubicBezTo>
                  <a:pt x="7" y="24"/>
                  <a:pt x="7" y="24"/>
                  <a:pt x="7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5" y="24"/>
                  <a:pt x="4" y="23"/>
                  <a:pt x="4" y="23"/>
                </a:cubicBezTo>
                <a:cubicBezTo>
                  <a:pt x="4" y="22"/>
                  <a:pt x="4" y="22"/>
                  <a:pt x="4" y="21"/>
                </a:cubicBezTo>
                <a:cubicBezTo>
                  <a:pt x="4" y="19"/>
                  <a:pt x="6" y="15"/>
                  <a:pt x="8" y="13"/>
                </a:cubicBezTo>
                <a:cubicBezTo>
                  <a:pt x="11" y="10"/>
                  <a:pt x="14" y="8"/>
                  <a:pt x="15" y="7"/>
                </a:cubicBezTo>
                <a:cubicBezTo>
                  <a:pt x="19" y="5"/>
                  <a:pt x="24" y="3"/>
                  <a:pt x="29" y="3"/>
                </a:cubicBezTo>
                <a:cubicBezTo>
                  <a:pt x="29" y="3"/>
                  <a:pt x="29" y="3"/>
                  <a:pt x="29" y="3"/>
                </a:cubicBezTo>
                <a:cubicBezTo>
                  <a:pt x="29" y="3"/>
                  <a:pt x="29" y="3"/>
                  <a:pt x="29" y="3"/>
                </a:cubicBezTo>
                <a:cubicBezTo>
                  <a:pt x="33" y="3"/>
                  <a:pt x="38" y="5"/>
                  <a:pt x="41" y="8"/>
                </a:cubicBezTo>
                <a:cubicBezTo>
                  <a:pt x="43" y="9"/>
                  <a:pt x="44" y="10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3" y="13"/>
                  <a:pt x="43" y="13"/>
                </a:cubicBezTo>
                <a:cubicBezTo>
                  <a:pt x="43" y="14"/>
                  <a:pt x="42" y="14"/>
                  <a:pt x="42" y="14"/>
                </a:cubicBezTo>
                <a:cubicBezTo>
                  <a:pt x="42" y="14"/>
                  <a:pt x="42" y="14"/>
                  <a:pt x="42" y="14"/>
                </a:cubicBezTo>
                <a:cubicBezTo>
                  <a:pt x="42" y="14"/>
                  <a:pt x="42" y="14"/>
                  <a:pt x="42" y="14"/>
                </a:cubicBezTo>
                <a:cubicBezTo>
                  <a:pt x="41" y="14"/>
                  <a:pt x="41" y="14"/>
                  <a:pt x="40" y="13"/>
                </a:cubicBezTo>
                <a:cubicBezTo>
                  <a:pt x="39" y="15"/>
                  <a:pt x="39" y="15"/>
                  <a:pt x="39" y="15"/>
                </a:cubicBezTo>
                <a:cubicBezTo>
                  <a:pt x="40" y="13"/>
                  <a:pt x="40" y="13"/>
                  <a:pt x="40" y="13"/>
                </a:cubicBezTo>
                <a:cubicBezTo>
                  <a:pt x="37" y="12"/>
                  <a:pt x="34" y="11"/>
                  <a:pt x="31" y="11"/>
                </a:cubicBezTo>
                <a:cubicBezTo>
                  <a:pt x="26" y="11"/>
                  <a:pt x="21" y="13"/>
                  <a:pt x="18" y="16"/>
                </a:cubicBezTo>
                <a:cubicBezTo>
                  <a:pt x="16" y="18"/>
                  <a:pt x="14" y="21"/>
                  <a:pt x="12" y="22"/>
                </a:cubicBezTo>
                <a:cubicBezTo>
                  <a:pt x="10" y="23"/>
                  <a:pt x="8" y="24"/>
                  <a:pt x="7" y="24"/>
                </a:cubicBezTo>
                <a:moveTo>
                  <a:pt x="29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3" y="0"/>
                  <a:pt x="18" y="2"/>
                  <a:pt x="14" y="4"/>
                </a:cubicBezTo>
                <a:cubicBezTo>
                  <a:pt x="12" y="5"/>
                  <a:pt x="9" y="8"/>
                  <a:pt x="6" y="11"/>
                </a:cubicBezTo>
                <a:cubicBezTo>
                  <a:pt x="3" y="14"/>
                  <a:pt x="1" y="17"/>
                  <a:pt x="1" y="21"/>
                </a:cubicBezTo>
                <a:cubicBezTo>
                  <a:pt x="0" y="22"/>
                  <a:pt x="1" y="23"/>
                  <a:pt x="1" y="24"/>
                </a:cubicBezTo>
                <a:cubicBezTo>
                  <a:pt x="2" y="25"/>
                  <a:pt x="3" y="26"/>
                  <a:pt x="4" y="27"/>
                </a:cubicBezTo>
                <a:cubicBezTo>
                  <a:pt x="5" y="27"/>
                  <a:pt x="6" y="27"/>
                  <a:pt x="7" y="27"/>
                </a:cubicBezTo>
                <a:cubicBezTo>
                  <a:pt x="10" y="27"/>
                  <a:pt x="12" y="26"/>
                  <a:pt x="14" y="25"/>
                </a:cubicBezTo>
                <a:cubicBezTo>
                  <a:pt x="16" y="23"/>
                  <a:pt x="18" y="20"/>
                  <a:pt x="20" y="19"/>
                </a:cubicBezTo>
                <a:cubicBezTo>
                  <a:pt x="23" y="16"/>
                  <a:pt x="27" y="14"/>
                  <a:pt x="31" y="14"/>
                </a:cubicBezTo>
                <a:cubicBezTo>
                  <a:pt x="31" y="14"/>
                  <a:pt x="31" y="14"/>
                  <a:pt x="31" y="14"/>
                </a:cubicBezTo>
                <a:cubicBezTo>
                  <a:pt x="34" y="14"/>
                  <a:pt x="36" y="15"/>
                  <a:pt x="39" y="16"/>
                </a:cubicBezTo>
                <a:cubicBezTo>
                  <a:pt x="39" y="16"/>
                  <a:pt x="40" y="17"/>
                  <a:pt x="41" y="17"/>
                </a:cubicBezTo>
                <a:cubicBezTo>
                  <a:pt x="41" y="17"/>
                  <a:pt x="41" y="17"/>
                  <a:pt x="41" y="17"/>
                </a:cubicBezTo>
                <a:cubicBezTo>
                  <a:pt x="42" y="17"/>
                  <a:pt x="42" y="17"/>
                  <a:pt x="42" y="17"/>
                </a:cubicBezTo>
                <a:cubicBezTo>
                  <a:pt x="43" y="17"/>
                  <a:pt x="45" y="16"/>
                  <a:pt x="45" y="15"/>
                </a:cubicBezTo>
                <a:cubicBezTo>
                  <a:pt x="46" y="14"/>
                  <a:pt x="47" y="13"/>
                  <a:pt x="47" y="12"/>
                </a:cubicBezTo>
                <a:cubicBezTo>
                  <a:pt x="47" y="12"/>
                  <a:pt x="47" y="12"/>
                  <a:pt x="47" y="12"/>
                </a:cubicBezTo>
                <a:cubicBezTo>
                  <a:pt x="47" y="9"/>
                  <a:pt x="45" y="7"/>
                  <a:pt x="43" y="5"/>
                </a:cubicBezTo>
                <a:cubicBezTo>
                  <a:pt x="39" y="2"/>
                  <a:pt x="34" y="0"/>
                  <a:pt x="29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4" name="CustomShape 120"/>
          <p:cNvSpPr/>
          <p:nvPr/>
        </p:nvSpPr>
        <p:spPr>
          <a:xfrm>
            <a:off x="1972440" y="3238200"/>
            <a:ext cx="360" cy="36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5" name="CustomShape 121"/>
          <p:cNvSpPr/>
          <p:nvPr/>
        </p:nvSpPr>
        <p:spPr>
          <a:xfrm>
            <a:off x="1972440" y="323820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6" name="CustomShape 122"/>
          <p:cNvSpPr/>
          <p:nvPr/>
        </p:nvSpPr>
        <p:spPr>
          <a:xfrm>
            <a:off x="1965240" y="3238200"/>
            <a:ext cx="12960" cy="12960"/>
          </a:xfrm>
          <a:custGeom>
            <a:avLst/>
            <a:gdLst/>
            <a:ahLst/>
            <a:rect l="l" t="t" r="r" b="b"/>
            <a:pathLst>
              <a:path w="13" h="13">
                <a:moveTo>
                  <a:pt x="6" y="10"/>
                </a:moveTo>
                <a:cubicBezTo>
                  <a:pt x="6" y="10"/>
                  <a:pt x="6" y="10"/>
                  <a:pt x="6" y="10"/>
                </a:cubicBezTo>
                <a:cubicBezTo>
                  <a:pt x="6" y="10"/>
                  <a:pt x="5" y="10"/>
                  <a:pt x="5" y="10"/>
                </a:cubicBezTo>
                <a:cubicBezTo>
                  <a:pt x="4" y="9"/>
                  <a:pt x="3" y="8"/>
                  <a:pt x="3" y="7"/>
                </a:cubicBezTo>
                <a:cubicBezTo>
                  <a:pt x="3" y="6"/>
                  <a:pt x="3" y="6"/>
                  <a:pt x="4" y="5"/>
                </a:cubicBezTo>
                <a:cubicBezTo>
                  <a:pt x="4" y="4"/>
                  <a:pt x="6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8" y="3"/>
                  <a:pt x="9" y="4"/>
                  <a:pt x="10" y="5"/>
                </a:cubicBezTo>
                <a:cubicBezTo>
                  <a:pt x="10" y="5"/>
                  <a:pt x="10" y="5"/>
                  <a:pt x="10" y="5"/>
                </a:cubicBezTo>
                <a:cubicBezTo>
                  <a:pt x="10" y="6"/>
                  <a:pt x="10" y="6"/>
                  <a:pt x="10" y="6"/>
                </a:cubicBezTo>
                <a:cubicBezTo>
                  <a:pt x="10" y="6"/>
                  <a:pt x="10" y="6"/>
                  <a:pt x="10" y="6"/>
                </a:cubicBezTo>
                <a:cubicBezTo>
                  <a:pt x="10" y="8"/>
                  <a:pt x="9" y="9"/>
                  <a:pt x="8" y="9"/>
                </a:cubicBezTo>
                <a:cubicBezTo>
                  <a:pt x="8" y="10"/>
                  <a:pt x="7" y="10"/>
                  <a:pt x="6" y="10"/>
                </a:cubicBezTo>
                <a:moveTo>
                  <a:pt x="7" y="0"/>
                </a:moveTo>
                <a:cubicBezTo>
                  <a:pt x="7" y="0"/>
                  <a:pt x="7" y="0"/>
                  <a:pt x="7" y="0"/>
                </a:cubicBezTo>
                <a:cubicBezTo>
                  <a:pt x="7" y="0"/>
                  <a:pt x="7" y="0"/>
                  <a:pt x="7" y="0"/>
                </a:cubicBezTo>
                <a:cubicBezTo>
                  <a:pt x="7" y="0"/>
                  <a:pt x="7" y="0"/>
                  <a:pt x="7" y="0"/>
                </a:cubicBezTo>
                <a:cubicBezTo>
                  <a:pt x="4" y="0"/>
                  <a:pt x="2" y="2"/>
                  <a:pt x="1" y="4"/>
                </a:cubicBezTo>
                <a:cubicBezTo>
                  <a:pt x="0" y="5"/>
                  <a:pt x="0" y="6"/>
                  <a:pt x="0" y="7"/>
                </a:cubicBezTo>
                <a:cubicBezTo>
                  <a:pt x="0" y="9"/>
                  <a:pt x="1" y="11"/>
                  <a:pt x="3" y="12"/>
                </a:cubicBezTo>
                <a:cubicBezTo>
                  <a:pt x="4" y="13"/>
                  <a:pt x="5" y="13"/>
                  <a:pt x="6" y="13"/>
                </a:cubicBezTo>
                <a:cubicBezTo>
                  <a:pt x="7" y="13"/>
                  <a:pt x="9" y="13"/>
                  <a:pt x="10" y="12"/>
                </a:cubicBezTo>
                <a:cubicBezTo>
                  <a:pt x="12" y="11"/>
                  <a:pt x="13" y="9"/>
                  <a:pt x="13" y="7"/>
                </a:cubicBezTo>
                <a:cubicBezTo>
                  <a:pt x="13" y="6"/>
                  <a:pt x="13" y="6"/>
                  <a:pt x="13" y="6"/>
                </a:cubicBezTo>
                <a:cubicBezTo>
                  <a:pt x="13" y="5"/>
                  <a:pt x="13" y="5"/>
                  <a:pt x="13" y="4"/>
                </a:cubicBezTo>
                <a:cubicBezTo>
                  <a:pt x="12" y="2"/>
                  <a:pt x="9" y="0"/>
                  <a:pt x="7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7" name="CustomShape 123"/>
          <p:cNvSpPr/>
          <p:nvPr/>
        </p:nvSpPr>
        <p:spPr>
          <a:xfrm>
            <a:off x="3030480" y="3013560"/>
            <a:ext cx="81360" cy="93240"/>
          </a:xfrm>
          <a:custGeom>
            <a:avLst/>
            <a:gdLst/>
            <a:ahLst/>
            <a:rect l="l" t="t" r="r" b="b"/>
            <a:pathLst>
              <a:path w="80" h="92">
                <a:moveTo>
                  <a:pt x="50" y="58"/>
                </a:moveTo>
                <a:cubicBezTo>
                  <a:pt x="50" y="58"/>
                  <a:pt x="50" y="58"/>
                  <a:pt x="50" y="58"/>
                </a:cubicBezTo>
                <a:cubicBezTo>
                  <a:pt x="53" y="57"/>
                  <a:pt x="56" y="57"/>
                  <a:pt x="59" y="56"/>
                </a:cubicBezTo>
                <a:cubicBezTo>
                  <a:pt x="58" y="57"/>
                  <a:pt x="56" y="57"/>
                  <a:pt x="55" y="58"/>
                </a:cubicBezTo>
                <a:cubicBezTo>
                  <a:pt x="54" y="57"/>
                  <a:pt x="54" y="57"/>
                  <a:pt x="54" y="57"/>
                </a:cubicBezTo>
                <a:cubicBezTo>
                  <a:pt x="53" y="57"/>
                  <a:pt x="51" y="57"/>
                  <a:pt x="50" y="58"/>
                </a:cubicBezTo>
                <a:moveTo>
                  <a:pt x="6" y="86"/>
                </a:moveTo>
                <a:cubicBezTo>
                  <a:pt x="6" y="86"/>
                  <a:pt x="6" y="86"/>
                  <a:pt x="6" y="86"/>
                </a:cubicBezTo>
                <a:cubicBezTo>
                  <a:pt x="7" y="83"/>
                  <a:pt x="8" y="80"/>
                  <a:pt x="9" y="78"/>
                </a:cubicBezTo>
                <a:cubicBezTo>
                  <a:pt x="11" y="76"/>
                  <a:pt x="22" y="63"/>
                  <a:pt x="30" y="53"/>
                </a:cubicBezTo>
                <a:cubicBezTo>
                  <a:pt x="32" y="54"/>
                  <a:pt x="33" y="55"/>
                  <a:pt x="35" y="56"/>
                </a:cubicBezTo>
                <a:cubicBezTo>
                  <a:pt x="13" y="82"/>
                  <a:pt x="13" y="82"/>
                  <a:pt x="13" y="82"/>
                </a:cubicBezTo>
                <a:cubicBezTo>
                  <a:pt x="6" y="86"/>
                  <a:pt x="6" y="86"/>
                  <a:pt x="6" y="86"/>
                </a:cubicBezTo>
                <a:moveTo>
                  <a:pt x="64" y="42"/>
                </a:moveTo>
                <a:cubicBezTo>
                  <a:pt x="65" y="41"/>
                  <a:pt x="66" y="41"/>
                  <a:pt x="67" y="40"/>
                </a:cubicBezTo>
                <a:cubicBezTo>
                  <a:pt x="67" y="41"/>
                  <a:pt x="67" y="41"/>
                  <a:pt x="67" y="41"/>
                </a:cubicBezTo>
                <a:cubicBezTo>
                  <a:pt x="67" y="41"/>
                  <a:pt x="67" y="41"/>
                  <a:pt x="67" y="41"/>
                </a:cubicBezTo>
                <a:cubicBezTo>
                  <a:pt x="66" y="41"/>
                  <a:pt x="65" y="41"/>
                  <a:pt x="64" y="42"/>
                </a:cubicBezTo>
                <a:moveTo>
                  <a:pt x="65" y="39"/>
                </a:moveTo>
                <a:cubicBezTo>
                  <a:pt x="65" y="39"/>
                  <a:pt x="66" y="38"/>
                  <a:pt x="66" y="38"/>
                </a:cubicBezTo>
                <a:cubicBezTo>
                  <a:pt x="66" y="38"/>
                  <a:pt x="66" y="38"/>
                  <a:pt x="66" y="38"/>
                </a:cubicBezTo>
                <a:cubicBezTo>
                  <a:pt x="66" y="39"/>
                  <a:pt x="65" y="39"/>
                  <a:pt x="65" y="39"/>
                </a:cubicBezTo>
                <a:moveTo>
                  <a:pt x="48" y="57"/>
                </a:moveTo>
                <a:cubicBezTo>
                  <a:pt x="47" y="57"/>
                  <a:pt x="47" y="57"/>
                  <a:pt x="47" y="57"/>
                </a:cubicBezTo>
                <a:cubicBezTo>
                  <a:pt x="41" y="56"/>
                  <a:pt x="34" y="52"/>
                  <a:pt x="31" y="48"/>
                </a:cubicBezTo>
                <a:cubicBezTo>
                  <a:pt x="27" y="44"/>
                  <a:pt x="25" y="39"/>
                  <a:pt x="25" y="34"/>
                </a:cubicBezTo>
                <a:cubicBezTo>
                  <a:pt x="25" y="34"/>
                  <a:pt x="25" y="34"/>
                  <a:pt x="25" y="34"/>
                </a:cubicBezTo>
                <a:cubicBezTo>
                  <a:pt x="25" y="29"/>
                  <a:pt x="27" y="24"/>
                  <a:pt x="31" y="22"/>
                </a:cubicBezTo>
                <a:cubicBezTo>
                  <a:pt x="33" y="20"/>
                  <a:pt x="36" y="19"/>
                  <a:pt x="39" y="19"/>
                </a:cubicBezTo>
                <a:cubicBezTo>
                  <a:pt x="39" y="19"/>
                  <a:pt x="39" y="19"/>
                  <a:pt x="39" y="19"/>
                </a:cubicBezTo>
                <a:cubicBezTo>
                  <a:pt x="39" y="19"/>
                  <a:pt x="40" y="19"/>
                  <a:pt x="40" y="19"/>
                </a:cubicBezTo>
                <a:cubicBezTo>
                  <a:pt x="40" y="20"/>
                  <a:pt x="39" y="22"/>
                  <a:pt x="38" y="23"/>
                </a:cubicBezTo>
                <a:cubicBezTo>
                  <a:pt x="37" y="23"/>
                  <a:pt x="37" y="23"/>
                  <a:pt x="37" y="24"/>
                </a:cubicBezTo>
                <a:cubicBezTo>
                  <a:pt x="37" y="24"/>
                  <a:pt x="36" y="25"/>
                  <a:pt x="36" y="25"/>
                </a:cubicBezTo>
                <a:cubicBezTo>
                  <a:pt x="36" y="26"/>
                  <a:pt x="36" y="26"/>
                  <a:pt x="36" y="26"/>
                </a:cubicBezTo>
                <a:cubicBezTo>
                  <a:pt x="35" y="27"/>
                  <a:pt x="35" y="29"/>
                  <a:pt x="35" y="31"/>
                </a:cubicBezTo>
                <a:cubicBezTo>
                  <a:pt x="35" y="35"/>
                  <a:pt x="37" y="40"/>
                  <a:pt x="40" y="43"/>
                </a:cubicBezTo>
                <a:cubicBezTo>
                  <a:pt x="43" y="46"/>
                  <a:pt x="47" y="47"/>
                  <a:pt x="51" y="47"/>
                </a:cubicBezTo>
                <a:cubicBezTo>
                  <a:pt x="53" y="47"/>
                  <a:pt x="54" y="47"/>
                  <a:pt x="56" y="46"/>
                </a:cubicBezTo>
                <a:cubicBezTo>
                  <a:pt x="56" y="46"/>
                  <a:pt x="56" y="46"/>
                  <a:pt x="56" y="46"/>
                </a:cubicBezTo>
                <a:cubicBezTo>
                  <a:pt x="57" y="46"/>
                  <a:pt x="57" y="46"/>
                  <a:pt x="57" y="46"/>
                </a:cubicBezTo>
                <a:cubicBezTo>
                  <a:pt x="57" y="46"/>
                  <a:pt x="57" y="46"/>
                  <a:pt x="57" y="46"/>
                </a:cubicBezTo>
                <a:cubicBezTo>
                  <a:pt x="61" y="45"/>
                  <a:pt x="64" y="44"/>
                  <a:pt x="67" y="42"/>
                </a:cubicBezTo>
                <a:cubicBezTo>
                  <a:pt x="68" y="42"/>
                  <a:pt x="68" y="42"/>
                  <a:pt x="68" y="42"/>
                </a:cubicBezTo>
                <a:cubicBezTo>
                  <a:pt x="68" y="43"/>
                  <a:pt x="68" y="43"/>
                  <a:pt x="68" y="44"/>
                </a:cubicBezTo>
                <a:cubicBezTo>
                  <a:pt x="68" y="48"/>
                  <a:pt x="66" y="52"/>
                  <a:pt x="63" y="54"/>
                </a:cubicBezTo>
                <a:cubicBezTo>
                  <a:pt x="63" y="54"/>
                  <a:pt x="63" y="54"/>
                  <a:pt x="62" y="55"/>
                </a:cubicBezTo>
                <a:cubicBezTo>
                  <a:pt x="62" y="54"/>
                  <a:pt x="62" y="54"/>
                  <a:pt x="62" y="54"/>
                </a:cubicBezTo>
                <a:cubicBezTo>
                  <a:pt x="62" y="54"/>
                  <a:pt x="62" y="54"/>
                  <a:pt x="61" y="54"/>
                </a:cubicBezTo>
                <a:cubicBezTo>
                  <a:pt x="61" y="54"/>
                  <a:pt x="61" y="54"/>
                  <a:pt x="61" y="54"/>
                </a:cubicBezTo>
                <a:cubicBezTo>
                  <a:pt x="60" y="54"/>
                  <a:pt x="60" y="54"/>
                  <a:pt x="59" y="54"/>
                </a:cubicBezTo>
                <a:cubicBezTo>
                  <a:pt x="56" y="55"/>
                  <a:pt x="52" y="56"/>
                  <a:pt x="48" y="56"/>
                </a:cubicBezTo>
                <a:cubicBezTo>
                  <a:pt x="48" y="56"/>
                  <a:pt x="47" y="57"/>
                  <a:pt x="48" y="57"/>
                </a:cubicBezTo>
                <a:cubicBezTo>
                  <a:pt x="48" y="57"/>
                  <a:pt x="48" y="57"/>
                  <a:pt x="48" y="57"/>
                </a:cubicBezTo>
                <a:moveTo>
                  <a:pt x="51" y="43"/>
                </a:moveTo>
                <a:cubicBezTo>
                  <a:pt x="48" y="43"/>
                  <a:pt x="45" y="42"/>
                  <a:pt x="42" y="40"/>
                </a:cubicBezTo>
                <a:cubicBezTo>
                  <a:pt x="40" y="38"/>
                  <a:pt x="39" y="34"/>
                  <a:pt x="39" y="31"/>
                </a:cubicBezTo>
                <a:cubicBezTo>
                  <a:pt x="39" y="30"/>
                  <a:pt x="39" y="28"/>
                  <a:pt x="40" y="27"/>
                </a:cubicBezTo>
                <a:cubicBezTo>
                  <a:pt x="44" y="21"/>
                  <a:pt x="47" y="16"/>
                  <a:pt x="51" y="10"/>
                </a:cubicBezTo>
                <a:cubicBezTo>
                  <a:pt x="51" y="14"/>
                  <a:pt x="54" y="17"/>
                  <a:pt x="57" y="20"/>
                </a:cubicBezTo>
                <a:cubicBezTo>
                  <a:pt x="61" y="23"/>
                  <a:pt x="66" y="24"/>
                  <a:pt x="70" y="24"/>
                </a:cubicBezTo>
                <a:cubicBezTo>
                  <a:pt x="70" y="24"/>
                  <a:pt x="71" y="24"/>
                  <a:pt x="72" y="24"/>
                </a:cubicBezTo>
                <a:cubicBezTo>
                  <a:pt x="71" y="24"/>
                  <a:pt x="71" y="25"/>
                  <a:pt x="71" y="25"/>
                </a:cubicBezTo>
                <a:cubicBezTo>
                  <a:pt x="70" y="25"/>
                  <a:pt x="70" y="25"/>
                  <a:pt x="70" y="25"/>
                </a:cubicBezTo>
                <a:cubicBezTo>
                  <a:pt x="69" y="25"/>
                  <a:pt x="69" y="25"/>
                  <a:pt x="68" y="25"/>
                </a:cubicBezTo>
                <a:cubicBezTo>
                  <a:pt x="66" y="25"/>
                  <a:pt x="65" y="25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2" y="24"/>
                  <a:pt x="62" y="25"/>
                  <a:pt x="62" y="25"/>
                </a:cubicBezTo>
                <a:cubicBezTo>
                  <a:pt x="62" y="25"/>
                  <a:pt x="62" y="26"/>
                  <a:pt x="62" y="26"/>
                </a:cubicBezTo>
                <a:cubicBezTo>
                  <a:pt x="64" y="26"/>
                  <a:pt x="66" y="27"/>
                  <a:pt x="68" y="27"/>
                </a:cubicBezTo>
                <a:cubicBezTo>
                  <a:pt x="69" y="27"/>
                  <a:pt x="69" y="27"/>
                  <a:pt x="70" y="27"/>
                </a:cubicBezTo>
                <a:cubicBezTo>
                  <a:pt x="69" y="27"/>
                  <a:pt x="69" y="28"/>
                  <a:pt x="68" y="28"/>
                </a:cubicBezTo>
                <a:cubicBezTo>
                  <a:pt x="66" y="28"/>
                  <a:pt x="64" y="28"/>
                  <a:pt x="62" y="27"/>
                </a:cubicBezTo>
                <a:cubicBezTo>
                  <a:pt x="62" y="27"/>
                  <a:pt x="62" y="27"/>
                  <a:pt x="62" y="27"/>
                </a:cubicBezTo>
                <a:cubicBezTo>
                  <a:pt x="61" y="27"/>
                  <a:pt x="61" y="27"/>
                  <a:pt x="61" y="28"/>
                </a:cubicBezTo>
                <a:cubicBezTo>
                  <a:pt x="61" y="28"/>
                  <a:pt x="61" y="29"/>
                  <a:pt x="61" y="29"/>
                </a:cubicBezTo>
                <a:cubicBezTo>
                  <a:pt x="63" y="29"/>
                  <a:pt x="65" y="30"/>
                  <a:pt x="67" y="30"/>
                </a:cubicBezTo>
                <a:cubicBezTo>
                  <a:pt x="67" y="30"/>
                  <a:pt x="67" y="31"/>
                  <a:pt x="66" y="31"/>
                </a:cubicBezTo>
                <a:cubicBezTo>
                  <a:pt x="66" y="31"/>
                  <a:pt x="66" y="31"/>
                  <a:pt x="66" y="31"/>
                </a:cubicBezTo>
                <a:cubicBezTo>
                  <a:pt x="65" y="31"/>
                  <a:pt x="64" y="31"/>
                  <a:pt x="63" y="31"/>
                </a:cubicBezTo>
                <a:cubicBezTo>
                  <a:pt x="62" y="31"/>
                  <a:pt x="60" y="31"/>
                  <a:pt x="59" y="31"/>
                </a:cubicBezTo>
                <a:cubicBezTo>
                  <a:pt x="59" y="31"/>
                  <a:pt x="59" y="31"/>
                  <a:pt x="59" y="31"/>
                </a:cubicBezTo>
                <a:cubicBezTo>
                  <a:pt x="58" y="31"/>
                  <a:pt x="58" y="31"/>
                  <a:pt x="58" y="32"/>
                </a:cubicBezTo>
                <a:cubicBezTo>
                  <a:pt x="58" y="32"/>
                  <a:pt x="58" y="33"/>
                  <a:pt x="58" y="33"/>
                </a:cubicBezTo>
                <a:cubicBezTo>
                  <a:pt x="58" y="33"/>
                  <a:pt x="58" y="33"/>
                  <a:pt x="58" y="33"/>
                </a:cubicBezTo>
                <a:cubicBezTo>
                  <a:pt x="60" y="33"/>
                  <a:pt x="62" y="33"/>
                  <a:pt x="63" y="33"/>
                </a:cubicBezTo>
                <a:cubicBezTo>
                  <a:pt x="64" y="33"/>
                  <a:pt x="64" y="33"/>
                  <a:pt x="65" y="33"/>
                </a:cubicBezTo>
                <a:cubicBezTo>
                  <a:pt x="64" y="34"/>
                  <a:pt x="64" y="35"/>
                  <a:pt x="63" y="35"/>
                </a:cubicBezTo>
                <a:cubicBezTo>
                  <a:pt x="61" y="35"/>
                  <a:pt x="59" y="35"/>
                  <a:pt x="56" y="35"/>
                </a:cubicBezTo>
                <a:cubicBezTo>
                  <a:pt x="56" y="35"/>
                  <a:pt x="56" y="35"/>
                  <a:pt x="56" y="35"/>
                </a:cubicBezTo>
                <a:cubicBezTo>
                  <a:pt x="56" y="35"/>
                  <a:pt x="55" y="35"/>
                  <a:pt x="55" y="36"/>
                </a:cubicBezTo>
                <a:cubicBezTo>
                  <a:pt x="55" y="36"/>
                  <a:pt x="55" y="36"/>
                  <a:pt x="56" y="37"/>
                </a:cubicBezTo>
                <a:cubicBezTo>
                  <a:pt x="58" y="37"/>
                  <a:pt x="60" y="37"/>
                  <a:pt x="62" y="37"/>
                </a:cubicBezTo>
                <a:cubicBezTo>
                  <a:pt x="61" y="38"/>
                  <a:pt x="61" y="38"/>
                  <a:pt x="60" y="39"/>
                </a:cubicBezTo>
                <a:cubicBezTo>
                  <a:pt x="60" y="39"/>
                  <a:pt x="60" y="39"/>
                  <a:pt x="60" y="39"/>
                </a:cubicBezTo>
                <a:cubicBezTo>
                  <a:pt x="59" y="39"/>
                  <a:pt x="57" y="39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4" y="38"/>
                  <a:pt x="54" y="38"/>
                </a:cubicBezTo>
                <a:cubicBezTo>
                  <a:pt x="54" y="38"/>
                  <a:pt x="54" y="39"/>
                  <a:pt x="54" y="39"/>
                </a:cubicBezTo>
                <a:cubicBezTo>
                  <a:pt x="54" y="39"/>
                  <a:pt x="54" y="39"/>
                  <a:pt x="54" y="39"/>
                </a:cubicBezTo>
                <a:cubicBezTo>
                  <a:pt x="55" y="40"/>
                  <a:pt x="55" y="40"/>
                  <a:pt x="55" y="40"/>
                </a:cubicBezTo>
                <a:cubicBezTo>
                  <a:pt x="56" y="40"/>
                  <a:pt x="57" y="40"/>
                  <a:pt x="59" y="40"/>
                </a:cubicBezTo>
                <a:cubicBezTo>
                  <a:pt x="58" y="41"/>
                  <a:pt x="58" y="41"/>
                  <a:pt x="58" y="41"/>
                </a:cubicBezTo>
                <a:cubicBezTo>
                  <a:pt x="57" y="42"/>
                  <a:pt x="57" y="42"/>
                  <a:pt x="57" y="42"/>
                </a:cubicBezTo>
                <a:cubicBezTo>
                  <a:pt x="55" y="42"/>
                  <a:pt x="53" y="41"/>
                  <a:pt x="52" y="41"/>
                </a:cubicBezTo>
                <a:cubicBezTo>
                  <a:pt x="52" y="41"/>
                  <a:pt x="52" y="41"/>
                  <a:pt x="52" y="41"/>
                </a:cubicBezTo>
                <a:cubicBezTo>
                  <a:pt x="51" y="41"/>
                  <a:pt x="51" y="41"/>
                  <a:pt x="51" y="41"/>
                </a:cubicBezTo>
                <a:cubicBezTo>
                  <a:pt x="51" y="42"/>
                  <a:pt x="51" y="42"/>
                  <a:pt x="51" y="42"/>
                </a:cubicBezTo>
                <a:cubicBezTo>
                  <a:pt x="52" y="43"/>
                  <a:pt x="53" y="43"/>
                  <a:pt x="54" y="43"/>
                </a:cubicBezTo>
                <a:cubicBezTo>
                  <a:pt x="53" y="43"/>
                  <a:pt x="52" y="43"/>
                  <a:pt x="51" y="43"/>
                </a:cubicBezTo>
                <a:cubicBezTo>
                  <a:pt x="51" y="43"/>
                  <a:pt x="51" y="43"/>
                  <a:pt x="51" y="43"/>
                </a:cubicBezTo>
                <a:moveTo>
                  <a:pt x="70" y="20"/>
                </a:moveTo>
                <a:cubicBezTo>
                  <a:pt x="67" y="20"/>
                  <a:pt x="63" y="19"/>
                  <a:pt x="59" y="17"/>
                </a:cubicBezTo>
                <a:cubicBezTo>
                  <a:pt x="56" y="15"/>
                  <a:pt x="54" y="12"/>
                  <a:pt x="54" y="9"/>
                </a:cubicBezTo>
                <a:cubicBezTo>
                  <a:pt x="54" y="7"/>
                  <a:pt x="55" y="6"/>
                  <a:pt x="55" y="5"/>
                </a:cubicBezTo>
                <a:cubicBezTo>
                  <a:pt x="57" y="4"/>
                  <a:pt x="59" y="4"/>
                  <a:pt x="60" y="4"/>
                </a:cubicBezTo>
                <a:cubicBezTo>
                  <a:pt x="60" y="4"/>
                  <a:pt x="61" y="4"/>
                  <a:pt x="61" y="4"/>
                </a:cubicBezTo>
                <a:cubicBezTo>
                  <a:pt x="65" y="4"/>
                  <a:pt x="69" y="5"/>
                  <a:pt x="72" y="8"/>
                </a:cubicBezTo>
                <a:cubicBezTo>
                  <a:pt x="73" y="7"/>
                  <a:pt x="73" y="7"/>
                  <a:pt x="73" y="7"/>
                </a:cubicBezTo>
                <a:cubicBezTo>
                  <a:pt x="72" y="8"/>
                  <a:pt x="72" y="8"/>
                  <a:pt x="72" y="8"/>
                </a:cubicBezTo>
                <a:cubicBezTo>
                  <a:pt x="75" y="11"/>
                  <a:pt x="76" y="14"/>
                  <a:pt x="76" y="15"/>
                </a:cubicBezTo>
                <a:cubicBezTo>
                  <a:pt x="76" y="17"/>
                  <a:pt x="75" y="19"/>
                  <a:pt x="74" y="19"/>
                </a:cubicBezTo>
                <a:cubicBezTo>
                  <a:pt x="73" y="20"/>
                  <a:pt x="72" y="20"/>
                  <a:pt x="70" y="20"/>
                </a:cubicBezTo>
                <a:cubicBezTo>
                  <a:pt x="70" y="20"/>
                  <a:pt x="70" y="20"/>
                  <a:pt x="70" y="20"/>
                </a:cubicBezTo>
                <a:cubicBezTo>
                  <a:pt x="70" y="20"/>
                  <a:pt x="70" y="20"/>
                  <a:pt x="70" y="20"/>
                </a:cubicBezTo>
                <a:moveTo>
                  <a:pt x="60" y="0"/>
                </a:moveTo>
                <a:cubicBezTo>
                  <a:pt x="58" y="0"/>
                  <a:pt x="56" y="0"/>
                  <a:pt x="53" y="1"/>
                </a:cubicBezTo>
                <a:cubicBezTo>
                  <a:pt x="53" y="2"/>
                  <a:pt x="53" y="2"/>
                  <a:pt x="53" y="2"/>
                </a:cubicBezTo>
                <a:cubicBezTo>
                  <a:pt x="52" y="3"/>
                  <a:pt x="52" y="3"/>
                  <a:pt x="52" y="3"/>
                </a:cubicBezTo>
                <a:cubicBezTo>
                  <a:pt x="52" y="3"/>
                  <a:pt x="52" y="3"/>
                  <a:pt x="52" y="3"/>
                </a:cubicBezTo>
                <a:cubicBezTo>
                  <a:pt x="48" y="8"/>
                  <a:pt x="45" y="12"/>
                  <a:pt x="43" y="16"/>
                </a:cubicBezTo>
                <a:cubicBezTo>
                  <a:pt x="41" y="16"/>
                  <a:pt x="40" y="15"/>
                  <a:pt x="39" y="15"/>
                </a:cubicBezTo>
                <a:cubicBezTo>
                  <a:pt x="35" y="15"/>
                  <a:pt x="32" y="17"/>
                  <a:pt x="29" y="19"/>
                </a:cubicBezTo>
                <a:cubicBezTo>
                  <a:pt x="24" y="22"/>
                  <a:pt x="22" y="28"/>
                  <a:pt x="22" y="34"/>
                </a:cubicBezTo>
                <a:cubicBezTo>
                  <a:pt x="22" y="34"/>
                  <a:pt x="22" y="34"/>
                  <a:pt x="22" y="34"/>
                </a:cubicBezTo>
                <a:cubicBezTo>
                  <a:pt x="22" y="40"/>
                  <a:pt x="24" y="45"/>
                  <a:pt x="28" y="50"/>
                </a:cubicBezTo>
                <a:cubicBezTo>
                  <a:pt x="23" y="55"/>
                  <a:pt x="18" y="61"/>
                  <a:pt x="14" y="66"/>
                </a:cubicBezTo>
                <a:cubicBezTo>
                  <a:pt x="10" y="72"/>
                  <a:pt x="6" y="76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5" y="78"/>
                  <a:pt x="4" y="81"/>
                  <a:pt x="3" y="84"/>
                </a:cubicBezTo>
                <a:cubicBezTo>
                  <a:pt x="1" y="87"/>
                  <a:pt x="1" y="90"/>
                  <a:pt x="1" y="90"/>
                </a:cubicBezTo>
                <a:cubicBezTo>
                  <a:pt x="0" y="90"/>
                  <a:pt x="1" y="91"/>
                  <a:pt x="1" y="92"/>
                </a:cubicBezTo>
                <a:cubicBezTo>
                  <a:pt x="2" y="92"/>
                  <a:pt x="2" y="92"/>
                  <a:pt x="2" y="92"/>
                </a:cubicBezTo>
                <a:cubicBezTo>
                  <a:pt x="3" y="92"/>
                  <a:pt x="3" y="92"/>
                  <a:pt x="3" y="92"/>
                </a:cubicBezTo>
                <a:cubicBezTo>
                  <a:pt x="15" y="85"/>
                  <a:pt x="15" y="85"/>
                  <a:pt x="15" y="85"/>
                </a:cubicBezTo>
                <a:cubicBezTo>
                  <a:pt x="16" y="85"/>
                  <a:pt x="16" y="85"/>
                  <a:pt x="16" y="85"/>
                </a:cubicBezTo>
                <a:cubicBezTo>
                  <a:pt x="38" y="58"/>
                  <a:pt x="38" y="58"/>
                  <a:pt x="38" y="58"/>
                </a:cubicBezTo>
                <a:cubicBezTo>
                  <a:pt x="41" y="59"/>
                  <a:pt x="44" y="60"/>
                  <a:pt x="46" y="61"/>
                </a:cubicBezTo>
                <a:cubicBezTo>
                  <a:pt x="48" y="61"/>
                  <a:pt x="50" y="61"/>
                  <a:pt x="52" y="61"/>
                </a:cubicBezTo>
                <a:cubicBezTo>
                  <a:pt x="52" y="61"/>
                  <a:pt x="52" y="61"/>
                  <a:pt x="52" y="61"/>
                </a:cubicBezTo>
                <a:cubicBezTo>
                  <a:pt x="57" y="61"/>
                  <a:pt x="62" y="60"/>
                  <a:pt x="66" y="57"/>
                </a:cubicBezTo>
                <a:cubicBezTo>
                  <a:pt x="69" y="53"/>
                  <a:pt x="71" y="49"/>
                  <a:pt x="71" y="44"/>
                </a:cubicBezTo>
                <a:cubicBezTo>
                  <a:pt x="71" y="41"/>
                  <a:pt x="70" y="37"/>
                  <a:pt x="68" y="35"/>
                </a:cubicBezTo>
                <a:cubicBezTo>
                  <a:pt x="72" y="30"/>
                  <a:pt x="75" y="25"/>
                  <a:pt x="79" y="20"/>
                </a:cubicBezTo>
                <a:cubicBezTo>
                  <a:pt x="79" y="20"/>
                  <a:pt x="79" y="19"/>
                  <a:pt x="79" y="18"/>
                </a:cubicBezTo>
                <a:cubicBezTo>
                  <a:pt x="79" y="17"/>
                  <a:pt x="80" y="16"/>
                  <a:pt x="80" y="15"/>
                </a:cubicBezTo>
                <a:cubicBezTo>
                  <a:pt x="80" y="12"/>
                  <a:pt x="78" y="9"/>
                  <a:pt x="74" y="6"/>
                </a:cubicBezTo>
                <a:cubicBezTo>
                  <a:pt x="71" y="2"/>
                  <a:pt x="66" y="0"/>
                  <a:pt x="60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8" name="CustomShape 124"/>
          <p:cNvSpPr/>
          <p:nvPr/>
        </p:nvSpPr>
        <p:spPr>
          <a:xfrm>
            <a:off x="3084840" y="3059280"/>
            <a:ext cx="14760" cy="3960"/>
          </a:xfrm>
          <a:custGeom>
            <a:avLst/>
            <a:gdLst/>
            <a:ahLst/>
            <a:rect l="l" t="t" r="r" b="b"/>
            <a:pathLst>
              <a:path w="15" h="4">
                <a:moveTo>
                  <a:pt x="14" y="0"/>
                </a:moveTo>
                <a:cubicBezTo>
                  <a:pt x="13" y="0"/>
                  <a:pt x="13" y="0"/>
                  <a:pt x="13" y="0"/>
                </a:cubicBezTo>
                <a:cubicBezTo>
                  <a:pt x="9" y="1"/>
                  <a:pt x="5" y="2"/>
                  <a:pt x="1" y="3"/>
                </a:cubicBezTo>
                <a:cubicBezTo>
                  <a:pt x="1" y="3"/>
                  <a:pt x="0" y="3"/>
                  <a:pt x="0" y="4"/>
                </a:cubicBezTo>
                <a:cubicBezTo>
                  <a:pt x="0" y="4"/>
                  <a:pt x="1" y="4"/>
                  <a:pt x="1" y="4"/>
                </a:cubicBezTo>
                <a:cubicBezTo>
                  <a:pt x="1" y="4"/>
                  <a:pt x="1" y="4"/>
                  <a:pt x="1" y="4"/>
                </a:cubicBezTo>
                <a:cubicBezTo>
                  <a:pt x="6" y="4"/>
                  <a:pt x="10" y="3"/>
                  <a:pt x="14" y="1"/>
                </a:cubicBezTo>
                <a:cubicBezTo>
                  <a:pt x="14" y="1"/>
                  <a:pt x="15" y="0"/>
                  <a:pt x="14" y="0"/>
                </a:cubicBezTo>
                <a:cubicBezTo>
                  <a:pt x="14" y="0"/>
                  <a:pt x="14" y="0"/>
                  <a:pt x="14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9" name="CustomShape 125"/>
          <p:cNvSpPr/>
          <p:nvPr/>
        </p:nvSpPr>
        <p:spPr>
          <a:xfrm>
            <a:off x="3083400" y="3063600"/>
            <a:ext cx="14400" cy="3600"/>
          </a:xfrm>
          <a:custGeom>
            <a:avLst/>
            <a:gdLst/>
            <a:ahLst/>
            <a:rect l="l" t="t" r="r" b="b"/>
            <a:pathLst>
              <a:path w="14" h="4">
                <a:moveTo>
                  <a:pt x="13" y="0"/>
                </a:moveTo>
                <a:cubicBezTo>
                  <a:pt x="13" y="0"/>
                  <a:pt x="13" y="0"/>
                  <a:pt x="13" y="0"/>
                </a:cubicBezTo>
                <a:cubicBezTo>
                  <a:pt x="9" y="2"/>
                  <a:pt x="5" y="2"/>
                  <a:pt x="1" y="3"/>
                </a:cubicBezTo>
                <a:cubicBezTo>
                  <a:pt x="1" y="3"/>
                  <a:pt x="0" y="3"/>
                  <a:pt x="0" y="4"/>
                </a:cubicBezTo>
                <a:cubicBezTo>
                  <a:pt x="0" y="4"/>
                  <a:pt x="1" y="4"/>
                  <a:pt x="1" y="4"/>
                </a:cubicBezTo>
                <a:cubicBezTo>
                  <a:pt x="1" y="4"/>
                  <a:pt x="1" y="4"/>
                  <a:pt x="1" y="4"/>
                </a:cubicBezTo>
                <a:cubicBezTo>
                  <a:pt x="5" y="4"/>
                  <a:pt x="9" y="3"/>
                  <a:pt x="13" y="2"/>
                </a:cubicBezTo>
                <a:cubicBezTo>
                  <a:pt x="14" y="2"/>
                  <a:pt x="14" y="1"/>
                  <a:pt x="14" y="1"/>
                </a:cubicBezTo>
                <a:cubicBezTo>
                  <a:pt x="14" y="0"/>
                  <a:pt x="13" y="0"/>
                  <a:pt x="1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0" name="CustomShape 126"/>
          <p:cNvSpPr/>
          <p:nvPr/>
        </p:nvSpPr>
        <p:spPr>
          <a:xfrm>
            <a:off x="3058200" y="271188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1" name="CustomShape 127"/>
          <p:cNvSpPr/>
          <p:nvPr/>
        </p:nvSpPr>
        <p:spPr>
          <a:xfrm>
            <a:off x="3058200" y="271188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2" name="CustomShape 128"/>
          <p:cNvSpPr/>
          <p:nvPr/>
        </p:nvSpPr>
        <p:spPr>
          <a:xfrm>
            <a:off x="2945160" y="2667240"/>
            <a:ext cx="126720" cy="84960"/>
          </a:xfrm>
          <a:custGeom>
            <a:avLst/>
            <a:gdLst/>
            <a:ahLst/>
            <a:rect l="l" t="t" r="r" b="b"/>
            <a:pathLst>
              <a:path w="125" h="84">
                <a:moveTo>
                  <a:pt x="27" y="78"/>
                </a:moveTo>
                <a:cubicBezTo>
                  <a:pt x="20" y="74"/>
                  <a:pt x="10" y="62"/>
                  <a:pt x="20" y="58"/>
                </a:cubicBezTo>
                <a:cubicBezTo>
                  <a:pt x="25" y="56"/>
                  <a:pt x="30" y="54"/>
                  <a:pt x="36" y="51"/>
                </a:cubicBezTo>
                <a:cubicBezTo>
                  <a:pt x="33" y="60"/>
                  <a:pt x="30" y="69"/>
                  <a:pt x="27" y="78"/>
                </a:cubicBezTo>
                <a:moveTo>
                  <a:pt x="46" y="75"/>
                </a:moveTo>
                <a:cubicBezTo>
                  <a:pt x="48" y="65"/>
                  <a:pt x="50" y="56"/>
                  <a:pt x="53" y="46"/>
                </a:cubicBezTo>
                <a:cubicBezTo>
                  <a:pt x="58" y="50"/>
                  <a:pt x="59" y="64"/>
                  <a:pt x="55" y="68"/>
                </a:cubicBezTo>
                <a:cubicBezTo>
                  <a:pt x="53" y="70"/>
                  <a:pt x="50" y="73"/>
                  <a:pt x="46" y="75"/>
                </a:cubicBezTo>
                <a:moveTo>
                  <a:pt x="31" y="79"/>
                </a:moveTo>
                <a:cubicBezTo>
                  <a:pt x="30" y="79"/>
                  <a:pt x="29" y="79"/>
                  <a:pt x="29" y="79"/>
                </a:cubicBezTo>
                <a:cubicBezTo>
                  <a:pt x="28" y="79"/>
                  <a:pt x="28" y="79"/>
                  <a:pt x="28" y="79"/>
                </a:cubicBezTo>
                <a:cubicBezTo>
                  <a:pt x="31" y="70"/>
                  <a:pt x="34" y="60"/>
                  <a:pt x="37" y="51"/>
                </a:cubicBezTo>
                <a:cubicBezTo>
                  <a:pt x="37" y="51"/>
                  <a:pt x="37" y="51"/>
                  <a:pt x="37" y="51"/>
                </a:cubicBezTo>
                <a:cubicBezTo>
                  <a:pt x="40" y="49"/>
                  <a:pt x="44" y="48"/>
                  <a:pt x="48" y="46"/>
                </a:cubicBezTo>
                <a:cubicBezTo>
                  <a:pt x="49" y="46"/>
                  <a:pt x="49" y="46"/>
                  <a:pt x="50" y="46"/>
                </a:cubicBezTo>
                <a:cubicBezTo>
                  <a:pt x="51" y="46"/>
                  <a:pt x="51" y="46"/>
                  <a:pt x="51" y="46"/>
                </a:cubicBezTo>
                <a:cubicBezTo>
                  <a:pt x="49" y="56"/>
                  <a:pt x="46" y="66"/>
                  <a:pt x="43" y="76"/>
                </a:cubicBezTo>
                <a:cubicBezTo>
                  <a:pt x="39" y="78"/>
                  <a:pt x="35" y="79"/>
                  <a:pt x="31" y="79"/>
                </a:cubicBezTo>
                <a:moveTo>
                  <a:pt x="89" y="55"/>
                </a:moveTo>
                <a:cubicBezTo>
                  <a:pt x="92" y="45"/>
                  <a:pt x="95" y="35"/>
                  <a:pt x="97" y="25"/>
                </a:cubicBezTo>
                <a:cubicBezTo>
                  <a:pt x="99" y="25"/>
                  <a:pt x="100" y="24"/>
                  <a:pt x="101" y="23"/>
                </a:cubicBezTo>
                <a:cubicBezTo>
                  <a:pt x="102" y="23"/>
                  <a:pt x="103" y="23"/>
                  <a:pt x="104" y="23"/>
                </a:cubicBezTo>
                <a:cubicBezTo>
                  <a:pt x="105" y="23"/>
                  <a:pt x="106" y="23"/>
                  <a:pt x="106" y="23"/>
                </a:cubicBezTo>
                <a:cubicBezTo>
                  <a:pt x="104" y="32"/>
                  <a:pt x="103" y="41"/>
                  <a:pt x="101" y="50"/>
                </a:cubicBezTo>
                <a:cubicBezTo>
                  <a:pt x="103" y="50"/>
                  <a:pt x="103" y="50"/>
                  <a:pt x="103" y="50"/>
                </a:cubicBezTo>
                <a:cubicBezTo>
                  <a:pt x="104" y="41"/>
                  <a:pt x="106" y="33"/>
                  <a:pt x="108" y="24"/>
                </a:cubicBezTo>
                <a:cubicBezTo>
                  <a:pt x="113" y="27"/>
                  <a:pt x="113" y="39"/>
                  <a:pt x="111" y="44"/>
                </a:cubicBezTo>
                <a:cubicBezTo>
                  <a:pt x="111" y="43"/>
                  <a:pt x="111" y="43"/>
                  <a:pt x="111" y="43"/>
                </a:cubicBezTo>
                <a:cubicBezTo>
                  <a:pt x="111" y="43"/>
                  <a:pt x="111" y="43"/>
                  <a:pt x="111" y="44"/>
                </a:cubicBezTo>
                <a:cubicBezTo>
                  <a:pt x="111" y="44"/>
                  <a:pt x="111" y="44"/>
                  <a:pt x="111" y="44"/>
                </a:cubicBezTo>
                <a:cubicBezTo>
                  <a:pt x="111" y="44"/>
                  <a:pt x="111" y="44"/>
                  <a:pt x="111" y="44"/>
                </a:cubicBezTo>
                <a:cubicBezTo>
                  <a:pt x="110" y="44"/>
                  <a:pt x="110" y="44"/>
                  <a:pt x="110" y="44"/>
                </a:cubicBezTo>
                <a:cubicBezTo>
                  <a:pt x="110" y="44"/>
                  <a:pt x="110" y="44"/>
                  <a:pt x="111" y="44"/>
                </a:cubicBezTo>
                <a:cubicBezTo>
                  <a:pt x="107" y="50"/>
                  <a:pt x="92" y="56"/>
                  <a:pt x="85" y="56"/>
                </a:cubicBezTo>
                <a:cubicBezTo>
                  <a:pt x="85" y="56"/>
                  <a:pt x="85" y="56"/>
                  <a:pt x="85" y="55"/>
                </a:cubicBezTo>
                <a:cubicBezTo>
                  <a:pt x="78" y="55"/>
                  <a:pt x="63" y="40"/>
                  <a:pt x="74" y="35"/>
                </a:cubicBezTo>
                <a:cubicBezTo>
                  <a:pt x="81" y="32"/>
                  <a:pt x="88" y="29"/>
                  <a:pt x="95" y="26"/>
                </a:cubicBezTo>
                <a:cubicBezTo>
                  <a:pt x="93" y="35"/>
                  <a:pt x="90" y="45"/>
                  <a:pt x="88" y="54"/>
                </a:cubicBezTo>
                <a:cubicBezTo>
                  <a:pt x="89" y="55"/>
                  <a:pt x="89" y="55"/>
                  <a:pt x="89" y="55"/>
                </a:cubicBezTo>
                <a:moveTo>
                  <a:pt x="82" y="0"/>
                </a:moveTo>
                <a:cubicBezTo>
                  <a:pt x="78" y="0"/>
                  <a:pt x="75" y="3"/>
                  <a:pt x="77" y="12"/>
                </a:cubicBezTo>
                <a:cubicBezTo>
                  <a:pt x="78" y="14"/>
                  <a:pt x="79" y="19"/>
                  <a:pt x="82" y="19"/>
                </a:cubicBezTo>
                <a:cubicBezTo>
                  <a:pt x="82" y="19"/>
                  <a:pt x="82" y="19"/>
                  <a:pt x="83" y="18"/>
                </a:cubicBezTo>
                <a:cubicBezTo>
                  <a:pt x="86" y="17"/>
                  <a:pt x="83" y="13"/>
                  <a:pt x="83" y="11"/>
                </a:cubicBezTo>
                <a:cubicBezTo>
                  <a:pt x="82" y="7"/>
                  <a:pt x="82" y="6"/>
                  <a:pt x="84" y="6"/>
                </a:cubicBezTo>
                <a:cubicBezTo>
                  <a:pt x="85" y="6"/>
                  <a:pt x="86" y="6"/>
                  <a:pt x="87" y="6"/>
                </a:cubicBezTo>
                <a:cubicBezTo>
                  <a:pt x="95" y="11"/>
                  <a:pt x="104" y="15"/>
                  <a:pt x="112" y="19"/>
                </a:cubicBezTo>
                <a:cubicBezTo>
                  <a:pt x="110" y="18"/>
                  <a:pt x="107" y="17"/>
                  <a:pt x="105" y="17"/>
                </a:cubicBezTo>
                <a:cubicBezTo>
                  <a:pt x="99" y="17"/>
                  <a:pt x="93" y="21"/>
                  <a:pt x="86" y="23"/>
                </a:cubicBezTo>
                <a:cubicBezTo>
                  <a:pt x="82" y="25"/>
                  <a:pt x="77" y="28"/>
                  <a:pt x="72" y="30"/>
                </a:cubicBezTo>
                <a:cubicBezTo>
                  <a:pt x="66" y="32"/>
                  <a:pt x="66" y="39"/>
                  <a:pt x="62" y="40"/>
                </a:cubicBezTo>
                <a:cubicBezTo>
                  <a:pt x="61" y="41"/>
                  <a:pt x="60" y="41"/>
                  <a:pt x="59" y="41"/>
                </a:cubicBezTo>
                <a:cubicBezTo>
                  <a:pt x="57" y="41"/>
                  <a:pt x="56" y="41"/>
                  <a:pt x="55" y="40"/>
                </a:cubicBezTo>
                <a:cubicBezTo>
                  <a:pt x="53" y="40"/>
                  <a:pt x="52" y="40"/>
                  <a:pt x="50" y="40"/>
                </a:cubicBezTo>
                <a:cubicBezTo>
                  <a:pt x="49" y="40"/>
                  <a:pt x="48" y="40"/>
                  <a:pt x="47" y="40"/>
                </a:cubicBezTo>
                <a:cubicBezTo>
                  <a:pt x="42" y="42"/>
                  <a:pt x="37" y="44"/>
                  <a:pt x="33" y="46"/>
                </a:cubicBezTo>
                <a:cubicBezTo>
                  <a:pt x="23" y="50"/>
                  <a:pt x="13" y="53"/>
                  <a:pt x="9" y="63"/>
                </a:cubicBezTo>
                <a:cubicBezTo>
                  <a:pt x="12" y="53"/>
                  <a:pt x="16" y="43"/>
                  <a:pt x="19" y="34"/>
                </a:cubicBezTo>
                <a:cubicBezTo>
                  <a:pt x="19" y="33"/>
                  <a:pt x="19" y="33"/>
                  <a:pt x="20" y="33"/>
                </a:cubicBezTo>
                <a:cubicBezTo>
                  <a:pt x="21" y="33"/>
                  <a:pt x="22" y="35"/>
                  <a:pt x="24" y="37"/>
                </a:cubicBezTo>
                <a:cubicBezTo>
                  <a:pt x="26" y="39"/>
                  <a:pt x="28" y="41"/>
                  <a:pt x="29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34" y="40"/>
                  <a:pt x="27" y="27"/>
                  <a:pt x="19" y="27"/>
                </a:cubicBezTo>
                <a:cubicBezTo>
                  <a:pt x="18" y="27"/>
                  <a:pt x="16" y="27"/>
                  <a:pt x="15" y="28"/>
                </a:cubicBezTo>
                <a:cubicBezTo>
                  <a:pt x="12" y="30"/>
                  <a:pt x="12" y="37"/>
                  <a:pt x="11" y="39"/>
                </a:cubicBezTo>
                <a:cubicBezTo>
                  <a:pt x="9" y="46"/>
                  <a:pt x="6" y="53"/>
                  <a:pt x="4" y="60"/>
                </a:cubicBezTo>
                <a:cubicBezTo>
                  <a:pt x="3" y="63"/>
                  <a:pt x="0" y="69"/>
                  <a:pt x="4" y="71"/>
                </a:cubicBezTo>
                <a:cubicBezTo>
                  <a:pt x="4" y="71"/>
                  <a:pt x="4" y="71"/>
                  <a:pt x="5" y="71"/>
                </a:cubicBezTo>
                <a:cubicBezTo>
                  <a:pt x="6" y="71"/>
                  <a:pt x="7" y="70"/>
                  <a:pt x="8" y="70"/>
                </a:cubicBezTo>
                <a:cubicBezTo>
                  <a:pt x="9" y="69"/>
                  <a:pt x="10" y="68"/>
                  <a:pt x="11" y="68"/>
                </a:cubicBezTo>
                <a:cubicBezTo>
                  <a:pt x="11" y="68"/>
                  <a:pt x="11" y="68"/>
                  <a:pt x="11" y="68"/>
                </a:cubicBezTo>
                <a:cubicBezTo>
                  <a:pt x="13" y="72"/>
                  <a:pt x="16" y="75"/>
                  <a:pt x="18" y="79"/>
                </a:cubicBezTo>
                <a:cubicBezTo>
                  <a:pt x="22" y="83"/>
                  <a:pt x="27" y="84"/>
                  <a:pt x="32" y="84"/>
                </a:cubicBezTo>
                <a:cubicBezTo>
                  <a:pt x="40" y="84"/>
                  <a:pt x="48" y="80"/>
                  <a:pt x="55" y="76"/>
                </a:cubicBezTo>
                <a:cubicBezTo>
                  <a:pt x="64" y="70"/>
                  <a:pt x="64" y="62"/>
                  <a:pt x="62" y="52"/>
                </a:cubicBezTo>
                <a:cubicBezTo>
                  <a:pt x="61" y="47"/>
                  <a:pt x="60" y="47"/>
                  <a:pt x="65" y="45"/>
                </a:cubicBezTo>
                <a:cubicBezTo>
                  <a:pt x="65" y="45"/>
                  <a:pt x="65" y="45"/>
                  <a:pt x="65" y="45"/>
                </a:cubicBezTo>
                <a:cubicBezTo>
                  <a:pt x="67" y="45"/>
                  <a:pt x="71" y="53"/>
                  <a:pt x="72" y="55"/>
                </a:cubicBezTo>
                <a:cubicBezTo>
                  <a:pt x="76" y="59"/>
                  <a:pt x="81" y="61"/>
                  <a:pt x="86" y="61"/>
                </a:cubicBezTo>
                <a:cubicBezTo>
                  <a:pt x="94" y="61"/>
                  <a:pt x="104" y="56"/>
                  <a:pt x="110" y="52"/>
                </a:cubicBezTo>
                <a:cubicBezTo>
                  <a:pt x="118" y="47"/>
                  <a:pt x="118" y="39"/>
                  <a:pt x="117" y="31"/>
                </a:cubicBezTo>
                <a:cubicBezTo>
                  <a:pt x="116" y="27"/>
                  <a:pt x="114" y="24"/>
                  <a:pt x="118" y="23"/>
                </a:cubicBezTo>
                <a:cubicBezTo>
                  <a:pt x="120" y="22"/>
                  <a:pt x="125" y="19"/>
                  <a:pt x="120" y="17"/>
                </a:cubicBezTo>
                <a:cubicBezTo>
                  <a:pt x="116" y="11"/>
                  <a:pt x="102" y="7"/>
                  <a:pt x="96" y="4"/>
                </a:cubicBezTo>
                <a:cubicBezTo>
                  <a:pt x="92" y="3"/>
                  <a:pt x="87" y="0"/>
                  <a:pt x="8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3" name="CustomShape 129"/>
          <p:cNvSpPr/>
          <p:nvPr/>
        </p:nvSpPr>
        <p:spPr>
          <a:xfrm>
            <a:off x="3067200" y="2683440"/>
            <a:ext cx="1080" cy="360"/>
          </a:xfrm>
          <a:custGeom>
            <a:avLst/>
            <a:gdLst/>
            <a:ahLst/>
            <a:rect l="l" t="t" r="r" b="b"/>
            <a:pathLst>
              <a:path w="1" h="1">
                <a:moveTo>
                  <a:pt x="0" y="0"/>
                </a:moveTo>
                <a:cubicBezTo>
                  <a:pt x="0" y="0"/>
                  <a:pt x="0" y="1"/>
                  <a:pt x="0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0" y="0"/>
                  <a:pt x="0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4" name="CustomShape 130"/>
          <p:cNvSpPr/>
          <p:nvPr/>
        </p:nvSpPr>
        <p:spPr>
          <a:xfrm>
            <a:off x="1745640" y="2333880"/>
            <a:ext cx="110520" cy="352080"/>
          </a:xfrm>
          <a:custGeom>
            <a:avLst/>
            <a:gdLst/>
            <a:ahLst/>
            <a:rect l="l" t="t" r="r" b="b"/>
            <a:pathLst>
              <a:path w="109" h="347">
                <a:moveTo>
                  <a:pt x="32" y="305"/>
                </a:moveTo>
                <a:cubicBezTo>
                  <a:pt x="32" y="305"/>
                  <a:pt x="32" y="305"/>
                  <a:pt x="32" y="305"/>
                </a:cubicBezTo>
                <a:cubicBezTo>
                  <a:pt x="31" y="305"/>
                  <a:pt x="31" y="305"/>
                  <a:pt x="30" y="304"/>
                </a:cubicBezTo>
                <a:cubicBezTo>
                  <a:pt x="30" y="304"/>
                  <a:pt x="29" y="304"/>
                  <a:pt x="29" y="304"/>
                </a:cubicBezTo>
                <a:cubicBezTo>
                  <a:pt x="29" y="303"/>
                  <a:pt x="29" y="303"/>
                  <a:pt x="29" y="303"/>
                </a:cubicBezTo>
                <a:cubicBezTo>
                  <a:pt x="29" y="303"/>
                  <a:pt x="30" y="302"/>
                  <a:pt x="30" y="302"/>
                </a:cubicBezTo>
                <a:cubicBezTo>
                  <a:pt x="31" y="301"/>
                  <a:pt x="31" y="301"/>
                  <a:pt x="32" y="301"/>
                </a:cubicBezTo>
                <a:cubicBezTo>
                  <a:pt x="32" y="302"/>
                  <a:pt x="32" y="304"/>
                  <a:pt x="32" y="305"/>
                </a:cubicBezTo>
                <a:moveTo>
                  <a:pt x="103" y="301"/>
                </a:moveTo>
                <a:cubicBezTo>
                  <a:pt x="103" y="301"/>
                  <a:pt x="103" y="300"/>
                  <a:pt x="103" y="299"/>
                </a:cubicBezTo>
                <a:cubicBezTo>
                  <a:pt x="103" y="299"/>
                  <a:pt x="103" y="299"/>
                  <a:pt x="103" y="299"/>
                </a:cubicBezTo>
                <a:cubicBezTo>
                  <a:pt x="103" y="299"/>
                  <a:pt x="103" y="299"/>
                  <a:pt x="103" y="299"/>
                </a:cubicBezTo>
                <a:cubicBezTo>
                  <a:pt x="103" y="300"/>
                  <a:pt x="103" y="300"/>
                  <a:pt x="103" y="300"/>
                </a:cubicBezTo>
                <a:cubicBezTo>
                  <a:pt x="103" y="300"/>
                  <a:pt x="103" y="301"/>
                  <a:pt x="103" y="301"/>
                </a:cubicBezTo>
                <a:cubicBezTo>
                  <a:pt x="103" y="301"/>
                  <a:pt x="103" y="301"/>
                  <a:pt x="103" y="301"/>
                </a:cubicBezTo>
                <a:moveTo>
                  <a:pt x="60" y="310"/>
                </a:moveTo>
                <a:cubicBezTo>
                  <a:pt x="51" y="310"/>
                  <a:pt x="43" y="310"/>
                  <a:pt x="36" y="307"/>
                </a:cubicBezTo>
                <a:cubicBezTo>
                  <a:pt x="36" y="303"/>
                  <a:pt x="36" y="299"/>
                  <a:pt x="36" y="295"/>
                </a:cubicBezTo>
                <a:cubicBezTo>
                  <a:pt x="39" y="298"/>
                  <a:pt x="47" y="300"/>
                  <a:pt x="61" y="302"/>
                </a:cubicBezTo>
                <a:cubicBezTo>
                  <a:pt x="65" y="302"/>
                  <a:pt x="70" y="302"/>
                  <a:pt x="74" y="302"/>
                </a:cubicBezTo>
                <a:cubicBezTo>
                  <a:pt x="77" y="302"/>
                  <a:pt x="80" y="302"/>
                  <a:pt x="83" y="302"/>
                </a:cubicBezTo>
                <a:cubicBezTo>
                  <a:pt x="85" y="301"/>
                  <a:pt x="90" y="300"/>
                  <a:pt x="95" y="298"/>
                </a:cubicBezTo>
                <a:cubicBezTo>
                  <a:pt x="96" y="298"/>
                  <a:pt x="98" y="297"/>
                  <a:pt x="99" y="296"/>
                </a:cubicBezTo>
                <a:cubicBezTo>
                  <a:pt x="99" y="298"/>
                  <a:pt x="99" y="301"/>
                  <a:pt x="99" y="304"/>
                </a:cubicBezTo>
                <a:cubicBezTo>
                  <a:pt x="92" y="308"/>
                  <a:pt x="82" y="309"/>
                  <a:pt x="73" y="310"/>
                </a:cubicBezTo>
                <a:cubicBezTo>
                  <a:pt x="69" y="310"/>
                  <a:pt x="64" y="310"/>
                  <a:pt x="60" y="310"/>
                </a:cubicBezTo>
                <a:cubicBezTo>
                  <a:pt x="60" y="310"/>
                  <a:pt x="60" y="310"/>
                  <a:pt x="60" y="310"/>
                </a:cubicBezTo>
                <a:moveTo>
                  <a:pt x="53" y="212"/>
                </a:moveTo>
                <a:cubicBezTo>
                  <a:pt x="53" y="212"/>
                  <a:pt x="52" y="212"/>
                  <a:pt x="51" y="212"/>
                </a:cubicBezTo>
                <a:cubicBezTo>
                  <a:pt x="51" y="211"/>
                  <a:pt x="52" y="210"/>
                  <a:pt x="52" y="209"/>
                </a:cubicBezTo>
                <a:cubicBezTo>
                  <a:pt x="53" y="210"/>
                  <a:pt x="53" y="211"/>
                  <a:pt x="54" y="212"/>
                </a:cubicBezTo>
                <a:cubicBezTo>
                  <a:pt x="53" y="212"/>
                  <a:pt x="53" y="212"/>
                  <a:pt x="53" y="212"/>
                </a:cubicBezTo>
                <a:moveTo>
                  <a:pt x="50" y="210"/>
                </a:moveTo>
                <a:cubicBezTo>
                  <a:pt x="50" y="209"/>
                  <a:pt x="50" y="208"/>
                  <a:pt x="49" y="208"/>
                </a:cubicBezTo>
                <a:cubicBezTo>
                  <a:pt x="49" y="208"/>
                  <a:pt x="49" y="208"/>
                  <a:pt x="49" y="208"/>
                </a:cubicBezTo>
                <a:cubicBezTo>
                  <a:pt x="49" y="208"/>
                  <a:pt x="49" y="208"/>
                  <a:pt x="49" y="208"/>
                </a:cubicBezTo>
                <a:cubicBezTo>
                  <a:pt x="49" y="207"/>
                  <a:pt x="49" y="207"/>
                  <a:pt x="50" y="206"/>
                </a:cubicBezTo>
                <a:cubicBezTo>
                  <a:pt x="50" y="206"/>
                  <a:pt x="50" y="206"/>
                  <a:pt x="50" y="206"/>
                </a:cubicBezTo>
                <a:cubicBezTo>
                  <a:pt x="50" y="207"/>
                  <a:pt x="51" y="207"/>
                  <a:pt x="51" y="208"/>
                </a:cubicBezTo>
                <a:cubicBezTo>
                  <a:pt x="51" y="208"/>
                  <a:pt x="50" y="209"/>
                  <a:pt x="50" y="210"/>
                </a:cubicBezTo>
                <a:moveTo>
                  <a:pt x="59" y="211"/>
                </a:moveTo>
                <a:cubicBezTo>
                  <a:pt x="59" y="210"/>
                  <a:pt x="59" y="210"/>
                  <a:pt x="59" y="210"/>
                </a:cubicBezTo>
                <a:cubicBezTo>
                  <a:pt x="58" y="210"/>
                  <a:pt x="57" y="210"/>
                  <a:pt x="57" y="209"/>
                </a:cubicBezTo>
                <a:cubicBezTo>
                  <a:pt x="56" y="208"/>
                  <a:pt x="55" y="208"/>
                  <a:pt x="55" y="207"/>
                </a:cubicBezTo>
                <a:cubicBezTo>
                  <a:pt x="54" y="206"/>
                  <a:pt x="53" y="205"/>
                  <a:pt x="53" y="204"/>
                </a:cubicBezTo>
                <a:cubicBezTo>
                  <a:pt x="52" y="204"/>
                  <a:pt x="52" y="204"/>
                  <a:pt x="52" y="204"/>
                </a:cubicBezTo>
                <a:cubicBezTo>
                  <a:pt x="53" y="204"/>
                  <a:pt x="53" y="204"/>
                  <a:pt x="53" y="204"/>
                </a:cubicBezTo>
                <a:cubicBezTo>
                  <a:pt x="55" y="197"/>
                  <a:pt x="60" y="192"/>
                  <a:pt x="65" y="189"/>
                </a:cubicBezTo>
                <a:cubicBezTo>
                  <a:pt x="66" y="192"/>
                  <a:pt x="67" y="196"/>
                  <a:pt x="68" y="199"/>
                </a:cubicBezTo>
                <a:cubicBezTo>
                  <a:pt x="68" y="201"/>
                  <a:pt x="69" y="203"/>
                  <a:pt x="69" y="204"/>
                </a:cubicBezTo>
                <a:cubicBezTo>
                  <a:pt x="69" y="206"/>
                  <a:pt x="68" y="207"/>
                  <a:pt x="67" y="208"/>
                </a:cubicBezTo>
                <a:cubicBezTo>
                  <a:pt x="67" y="209"/>
                  <a:pt x="65" y="210"/>
                  <a:pt x="64" y="210"/>
                </a:cubicBezTo>
                <a:cubicBezTo>
                  <a:pt x="62" y="211"/>
                  <a:pt x="60" y="211"/>
                  <a:pt x="59" y="211"/>
                </a:cubicBezTo>
                <a:moveTo>
                  <a:pt x="62" y="187"/>
                </a:moveTo>
                <a:cubicBezTo>
                  <a:pt x="63" y="185"/>
                  <a:pt x="64" y="183"/>
                  <a:pt x="64" y="181"/>
                </a:cubicBezTo>
                <a:cubicBezTo>
                  <a:pt x="64" y="183"/>
                  <a:pt x="64" y="184"/>
                  <a:pt x="65" y="185"/>
                </a:cubicBezTo>
                <a:cubicBezTo>
                  <a:pt x="64" y="186"/>
                  <a:pt x="63" y="186"/>
                  <a:pt x="62" y="187"/>
                </a:cubicBezTo>
                <a:moveTo>
                  <a:pt x="48" y="206"/>
                </a:moveTo>
                <a:cubicBezTo>
                  <a:pt x="47" y="205"/>
                  <a:pt x="47" y="204"/>
                  <a:pt x="46" y="204"/>
                </a:cubicBezTo>
                <a:cubicBezTo>
                  <a:pt x="45" y="202"/>
                  <a:pt x="43" y="201"/>
                  <a:pt x="41" y="200"/>
                </a:cubicBezTo>
                <a:cubicBezTo>
                  <a:pt x="42" y="194"/>
                  <a:pt x="43" y="189"/>
                  <a:pt x="45" y="184"/>
                </a:cubicBezTo>
                <a:cubicBezTo>
                  <a:pt x="47" y="184"/>
                  <a:pt x="48" y="183"/>
                  <a:pt x="49" y="183"/>
                </a:cubicBezTo>
                <a:cubicBezTo>
                  <a:pt x="53" y="182"/>
                  <a:pt x="56" y="180"/>
                  <a:pt x="60" y="179"/>
                </a:cubicBezTo>
                <a:cubicBezTo>
                  <a:pt x="58" y="183"/>
                  <a:pt x="56" y="187"/>
                  <a:pt x="55" y="192"/>
                </a:cubicBezTo>
                <a:cubicBezTo>
                  <a:pt x="56" y="192"/>
                  <a:pt x="56" y="192"/>
                  <a:pt x="56" y="192"/>
                </a:cubicBezTo>
                <a:cubicBezTo>
                  <a:pt x="53" y="195"/>
                  <a:pt x="51" y="199"/>
                  <a:pt x="49" y="203"/>
                </a:cubicBezTo>
                <a:cubicBezTo>
                  <a:pt x="49" y="203"/>
                  <a:pt x="49" y="203"/>
                  <a:pt x="49" y="203"/>
                </a:cubicBezTo>
                <a:cubicBezTo>
                  <a:pt x="49" y="204"/>
                  <a:pt x="49" y="204"/>
                  <a:pt x="49" y="204"/>
                </a:cubicBezTo>
                <a:cubicBezTo>
                  <a:pt x="49" y="204"/>
                  <a:pt x="49" y="204"/>
                  <a:pt x="49" y="204"/>
                </a:cubicBezTo>
                <a:cubicBezTo>
                  <a:pt x="49" y="204"/>
                  <a:pt x="49" y="204"/>
                  <a:pt x="49" y="204"/>
                </a:cubicBezTo>
                <a:cubicBezTo>
                  <a:pt x="48" y="205"/>
                  <a:pt x="48" y="205"/>
                  <a:pt x="48" y="206"/>
                </a:cubicBezTo>
                <a:moveTo>
                  <a:pt x="57" y="190"/>
                </a:moveTo>
                <a:cubicBezTo>
                  <a:pt x="59" y="186"/>
                  <a:pt x="60" y="182"/>
                  <a:pt x="62" y="178"/>
                </a:cubicBezTo>
                <a:cubicBezTo>
                  <a:pt x="63" y="178"/>
                  <a:pt x="63" y="177"/>
                  <a:pt x="64" y="177"/>
                </a:cubicBezTo>
                <a:cubicBezTo>
                  <a:pt x="64" y="177"/>
                  <a:pt x="64" y="177"/>
                  <a:pt x="64" y="177"/>
                </a:cubicBezTo>
                <a:cubicBezTo>
                  <a:pt x="64" y="178"/>
                  <a:pt x="64" y="178"/>
                  <a:pt x="64" y="178"/>
                </a:cubicBezTo>
                <a:cubicBezTo>
                  <a:pt x="63" y="178"/>
                  <a:pt x="63" y="178"/>
                  <a:pt x="63" y="178"/>
                </a:cubicBezTo>
                <a:cubicBezTo>
                  <a:pt x="63" y="181"/>
                  <a:pt x="61" y="185"/>
                  <a:pt x="59" y="188"/>
                </a:cubicBezTo>
                <a:cubicBezTo>
                  <a:pt x="59" y="189"/>
                  <a:pt x="59" y="189"/>
                  <a:pt x="59" y="189"/>
                </a:cubicBezTo>
                <a:cubicBezTo>
                  <a:pt x="59" y="189"/>
                  <a:pt x="58" y="190"/>
                  <a:pt x="57" y="190"/>
                </a:cubicBezTo>
                <a:moveTo>
                  <a:pt x="62" y="149"/>
                </a:moveTo>
                <a:cubicBezTo>
                  <a:pt x="68" y="149"/>
                  <a:pt x="74" y="148"/>
                  <a:pt x="78" y="147"/>
                </a:cubicBezTo>
                <a:cubicBezTo>
                  <a:pt x="78" y="147"/>
                  <a:pt x="78" y="147"/>
                  <a:pt x="78" y="147"/>
                </a:cubicBezTo>
                <a:cubicBezTo>
                  <a:pt x="77" y="149"/>
                  <a:pt x="74" y="153"/>
                  <a:pt x="72" y="154"/>
                </a:cubicBezTo>
                <a:cubicBezTo>
                  <a:pt x="70" y="156"/>
                  <a:pt x="66" y="157"/>
                  <a:pt x="62" y="157"/>
                </a:cubicBezTo>
                <a:cubicBezTo>
                  <a:pt x="62" y="157"/>
                  <a:pt x="62" y="157"/>
                  <a:pt x="62" y="157"/>
                </a:cubicBezTo>
                <a:cubicBezTo>
                  <a:pt x="62" y="157"/>
                  <a:pt x="62" y="157"/>
                  <a:pt x="62" y="157"/>
                </a:cubicBezTo>
                <a:cubicBezTo>
                  <a:pt x="62" y="157"/>
                  <a:pt x="61" y="157"/>
                  <a:pt x="61" y="156"/>
                </a:cubicBezTo>
                <a:cubicBezTo>
                  <a:pt x="57" y="156"/>
                  <a:pt x="54" y="155"/>
                  <a:pt x="51" y="153"/>
                </a:cubicBezTo>
                <a:cubicBezTo>
                  <a:pt x="48" y="151"/>
                  <a:pt x="46" y="149"/>
                  <a:pt x="45" y="147"/>
                </a:cubicBezTo>
                <a:cubicBezTo>
                  <a:pt x="46" y="147"/>
                  <a:pt x="47" y="147"/>
                  <a:pt x="48" y="148"/>
                </a:cubicBezTo>
                <a:cubicBezTo>
                  <a:pt x="53" y="148"/>
                  <a:pt x="58" y="149"/>
                  <a:pt x="62" y="149"/>
                </a:cubicBezTo>
                <a:moveTo>
                  <a:pt x="30" y="181"/>
                </a:moveTo>
                <a:cubicBezTo>
                  <a:pt x="30" y="180"/>
                  <a:pt x="29" y="179"/>
                  <a:pt x="29" y="179"/>
                </a:cubicBezTo>
                <a:cubicBezTo>
                  <a:pt x="32" y="174"/>
                  <a:pt x="34" y="166"/>
                  <a:pt x="37" y="159"/>
                </a:cubicBezTo>
                <a:cubicBezTo>
                  <a:pt x="38" y="155"/>
                  <a:pt x="39" y="151"/>
                  <a:pt x="40" y="148"/>
                </a:cubicBezTo>
                <a:cubicBezTo>
                  <a:pt x="40" y="147"/>
                  <a:pt x="40" y="145"/>
                  <a:pt x="40" y="144"/>
                </a:cubicBezTo>
                <a:cubicBezTo>
                  <a:pt x="40" y="144"/>
                  <a:pt x="40" y="144"/>
                  <a:pt x="40" y="144"/>
                </a:cubicBezTo>
                <a:cubicBezTo>
                  <a:pt x="41" y="144"/>
                  <a:pt x="41" y="144"/>
                  <a:pt x="41" y="144"/>
                </a:cubicBezTo>
                <a:cubicBezTo>
                  <a:pt x="41" y="145"/>
                  <a:pt x="41" y="145"/>
                  <a:pt x="41" y="145"/>
                </a:cubicBezTo>
                <a:cubicBezTo>
                  <a:pt x="41" y="150"/>
                  <a:pt x="45" y="153"/>
                  <a:pt x="49" y="156"/>
                </a:cubicBezTo>
                <a:cubicBezTo>
                  <a:pt x="52" y="158"/>
                  <a:pt x="56" y="160"/>
                  <a:pt x="60" y="160"/>
                </a:cubicBezTo>
                <a:cubicBezTo>
                  <a:pt x="61" y="160"/>
                  <a:pt x="62" y="160"/>
                  <a:pt x="62" y="160"/>
                </a:cubicBezTo>
                <a:cubicBezTo>
                  <a:pt x="65" y="160"/>
                  <a:pt x="67" y="160"/>
                  <a:pt x="70" y="159"/>
                </a:cubicBezTo>
                <a:cubicBezTo>
                  <a:pt x="68" y="161"/>
                  <a:pt x="66" y="164"/>
                  <a:pt x="65" y="168"/>
                </a:cubicBezTo>
                <a:cubicBezTo>
                  <a:pt x="65" y="170"/>
                  <a:pt x="64" y="171"/>
                  <a:pt x="64" y="173"/>
                </a:cubicBezTo>
                <a:cubicBezTo>
                  <a:pt x="64" y="173"/>
                  <a:pt x="64" y="173"/>
                  <a:pt x="64" y="173"/>
                </a:cubicBezTo>
                <a:cubicBezTo>
                  <a:pt x="59" y="175"/>
                  <a:pt x="53" y="177"/>
                  <a:pt x="48" y="180"/>
                </a:cubicBezTo>
                <a:cubicBezTo>
                  <a:pt x="47" y="180"/>
                  <a:pt x="46" y="180"/>
                  <a:pt x="45" y="180"/>
                </a:cubicBezTo>
                <a:cubicBezTo>
                  <a:pt x="45" y="180"/>
                  <a:pt x="45" y="180"/>
                  <a:pt x="45" y="180"/>
                </a:cubicBezTo>
                <a:cubicBezTo>
                  <a:pt x="44" y="180"/>
                  <a:pt x="44" y="180"/>
                  <a:pt x="44" y="180"/>
                </a:cubicBezTo>
                <a:cubicBezTo>
                  <a:pt x="43" y="180"/>
                  <a:pt x="43" y="180"/>
                  <a:pt x="43" y="180"/>
                </a:cubicBezTo>
                <a:cubicBezTo>
                  <a:pt x="42" y="182"/>
                  <a:pt x="42" y="182"/>
                  <a:pt x="42" y="182"/>
                </a:cubicBezTo>
                <a:cubicBezTo>
                  <a:pt x="40" y="187"/>
                  <a:pt x="39" y="193"/>
                  <a:pt x="38" y="198"/>
                </a:cubicBezTo>
                <a:cubicBezTo>
                  <a:pt x="37" y="198"/>
                  <a:pt x="37" y="198"/>
                  <a:pt x="37" y="198"/>
                </a:cubicBezTo>
                <a:cubicBezTo>
                  <a:pt x="36" y="198"/>
                  <a:pt x="35" y="197"/>
                  <a:pt x="35" y="197"/>
                </a:cubicBezTo>
                <a:cubicBezTo>
                  <a:pt x="34" y="196"/>
                  <a:pt x="34" y="195"/>
                  <a:pt x="34" y="194"/>
                </a:cubicBezTo>
                <a:cubicBezTo>
                  <a:pt x="33" y="191"/>
                  <a:pt x="32" y="189"/>
                  <a:pt x="32" y="186"/>
                </a:cubicBezTo>
                <a:cubicBezTo>
                  <a:pt x="32" y="185"/>
                  <a:pt x="32" y="185"/>
                  <a:pt x="32" y="185"/>
                </a:cubicBezTo>
                <a:cubicBezTo>
                  <a:pt x="32" y="185"/>
                  <a:pt x="32" y="185"/>
                  <a:pt x="32" y="185"/>
                </a:cubicBezTo>
                <a:cubicBezTo>
                  <a:pt x="33" y="183"/>
                  <a:pt x="36" y="177"/>
                  <a:pt x="37" y="174"/>
                </a:cubicBezTo>
                <a:cubicBezTo>
                  <a:pt x="37" y="173"/>
                  <a:pt x="37" y="173"/>
                  <a:pt x="37" y="173"/>
                </a:cubicBezTo>
                <a:cubicBezTo>
                  <a:pt x="38" y="173"/>
                  <a:pt x="38" y="172"/>
                  <a:pt x="39" y="172"/>
                </a:cubicBezTo>
                <a:cubicBezTo>
                  <a:pt x="42" y="170"/>
                  <a:pt x="45" y="169"/>
                  <a:pt x="47" y="167"/>
                </a:cubicBezTo>
                <a:cubicBezTo>
                  <a:pt x="50" y="166"/>
                  <a:pt x="53" y="164"/>
                  <a:pt x="56" y="162"/>
                </a:cubicBezTo>
                <a:cubicBezTo>
                  <a:pt x="54" y="159"/>
                  <a:pt x="54" y="159"/>
                  <a:pt x="54" y="159"/>
                </a:cubicBezTo>
                <a:cubicBezTo>
                  <a:pt x="51" y="161"/>
                  <a:pt x="49" y="163"/>
                  <a:pt x="46" y="164"/>
                </a:cubicBezTo>
                <a:cubicBezTo>
                  <a:pt x="43" y="165"/>
                  <a:pt x="40" y="167"/>
                  <a:pt x="37" y="169"/>
                </a:cubicBezTo>
                <a:cubicBezTo>
                  <a:pt x="36" y="169"/>
                  <a:pt x="35" y="170"/>
                  <a:pt x="35" y="171"/>
                </a:cubicBezTo>
                <a:cubicBezTo>
                  <a:pt x="34" y="171"/>
                  <a:pt x="34" y="172"/>
                  <a:pt x="34" y="173"/>
                </a:cubicBezTo>
                <a:cubicBezTo>
                  <a:pt x="33" y="174"/>
                  <a:pt x="31" y="178"/>
                  <a:pt x="30" y="181"/>
                </a:cubicBezTo>
                <a:moveTo>
                  <a:pt x="62" y="145"/>
                </a:moveTo>
                <a:cubicBezTo>
                  <a:pt x="61" y="145"/>
                  <a:pt x="60" y="145"/>
                  <a:pt x="59" y="145"/>
                </a:cubicBezTo>
                <a:cubicBezTo>
                  <a:pt x="66" y="144"/>
                  <a:pt x="72" y="143"/>
                  <a:pt x="79" y="141"/>
                </a:cubicBezTo>
                <a:cubicBezTo>
                  <a:pt x="79" y="141"/>
                  <a:pt x="79" y="141"/>
                  <a:pt x="79" y="141"/>
                </a:cubicBezTo>
                <a:cubicBezTo>
                  <a:pt x="80" y="141"/>
                  <a:pt x="80" y="141"/>
                  <a:pt x="80" y="141"/>
                </a:cubicBezTo>
                <a:cubicBezTo>
                  <a:pt x="80" y="142"/>
                  <a:pt x="80" y="142"/>
                  <a:pt x="80" y="142"/>
                </a:cubicBezTo>
                <a:cubicBezTo>
                  <a:pt x="80" y="142"/>
                  <a:pt x="80" y="142"/>
                  <a:pt x="80" y="142"/>
                </a:cubicBezTo>
                <a:cubicBezTo>
                  <a:pt x="80" y="142"/>
                  <a:pt x="80" y="142"/>
                  <a:pt x="79" y="143"/>
                </a:cubicBezTo>
                <a:cubicBezTo>
                  <a:pt x="79" y="143"/>
                  <a:pt x="78" y="143"/>
                  <a:pt x="77" y="143"/>
                </a:cubicBezTo>
                <a:cubicBezTo>
                  <a:pt x="73" y="145"/>
                  <a:pt x="68" y="145"/>
                  <a:pt x="62" y="145"/>
                </a:cubicBezTo>
                <a:moveTo>
                  <a:pt x="40" y="138"/>
                </a:moveTo>
                <a:cubicBezTo>
                  <a:pt x="40" y="137"/>
                  <a:pt x="40" y="137"/>
                  <a:pt x="40" y="137"/>
                </a:cubicBezTo>
                <a:cubicBezTo>
                  <a:pt x="40" y="138"/>
                  <a:pt x="40" y="138"/>
                  <a:pt x="40" y="138"/>
                </a:cubicBezTo>
                <a:cubicBezTo>
                  <a:pt x="40" y="138"/>
                  <a:pt x="40" y="138"/>
                  <a:pt x="40" y="138"/>
                </a:cubicBezTo>
                <a:moveTo>
                  <a:pt x="52" y="140"/>
                </a:moveTo>
                <a:cubicBezTo>
                  <a:pt x="56" y="140"/>
                  <a:pt x="61" y="139"/>
                  <a:pt x="66" y="139"/>
                </a:cubicBezTo>
                <a:cubicBezTo>
                  <a:pt x="70" y="138"/>
                  <a:pt x="75" y="138"/>
                  <a:pt x="79" y="137"/>
                </a:cubicBezTo>
                <a:cubicBezTo>
                  <a:pt x="79" y="137"/>
                  <a:pt x="79" y="137"/>
                  <a:pt x="79" y="137"/>
                </a:cubicBezTo>
                <a:cubicBezTo>
                  <a:pt x="70" y="140"/>
                  <a:pt x="61" y="142"/>
                  <a:pt x="52" y="142"/>
                </a:cubicBezTo>
                <a:cubicBezTo>
                  <a:pt x="52" y="142"/>
                  <a:pt x="52" y="142"/>
                  <a:pt x="52" y="142"/>
                </a:cubicBezTo>
                <a:cubicBezTo>
                  <a:pt x="49" y="142"/>
                  <a:pt x="47" y="142"/>
                  <a:pt x="44" y="141"/>
                </a:cubicBezTo>
                <a:cubicBezTo>
                  <a:pt x="43" y="141"/>
                  <a:pt x="43" y="141"/>
                  <a:pt x="43" y="141"/>
                </a:cubicBezTo>
                <a:cubicBezTo>
                  <a:pt x="43" y="141"/>
                  <a:pt x="43" y="141"/>
                  <a:pt x="43" y="141"/>
                </a:cubicBezTo>
                <a:cubicBezTo>
                  <a:pt x="43" y="141"/>
                  <a:pt x="43" y="141"/>
                  <a:pt x="43" y="141"/>
                </a:cubicBezTo>
                <a:cubicBezTo>
                  <a:pt x="43" y="140"/>
                  <a:pt x="43" y="139"/>
                  <a:pt x="43" y="139"/>
                </a:cubicBezTo>
                <a:cubicBezTo>
                  <a:pt x="46" y="140"/>
                  <a:pt x="49" y="140"/>
                  <a:pt x="52" y="140"/>
                </a:cubicBezTo>
                <a:moveTo>
                  <a:pt x="15" y="213"/>
                </a:moveTo>
                <a:cubicBezTo>
                  <a:pt x="14" y="210"/>
                  <a:pt x="12" y="206"/>
                  <a:pt x="10" y="202"/>
                </a:cubicBezTo>
                <a:cubicBezTo>
                  <a:pt x="8" y="198"/>
                  <a:pt x="6" y="194"/>
                  <a:pt x="5" y="190"/>
                </a:cubicBezTo>
                <a:cubicBezTo>
                  <a:pt x="4" y="188"/>
                  <a:pt x="4" y="186"/>
                  <a:pt x="4" y="185"/>
                </a:cubicBezTo>
                <a:cubicBezTo>
                  <a:pt x="4" y="184"/>
                  <a:pt x="4" y="183"/>
                  <a:pt x="4" y="183"/>
                </a:cubicBezTo>
                <a:cubicBezTo>
                  <a:pt x="4" y="182"/>
                  <a:pt x="5" y="181"/>
                  <a:pt x="5" y="180"/>
                </a:cubicBezTo>
                <a:cubicBezTo>
                  <a:pt x="6" y="179"/>
                  <a:pt x="7" y="178"/>
                  <a:pt x="7" y="177"/>
                </a:cubicBezTo>
                <a:cubicBezTo>
                  <a:pt x="14" y="163"/>
                  <a:pt x="18" y="152"/>
                  <a:pt x="25" y="138"/>
                </a:cubicBezTo>
                <a:cubicBezTo>
                  <a:pt x="25" y="137"/>
                  <a:pt x="27" y="136"/>
                  <a:pt x="28" y="135"/>
                </a:cubicBezTo>
                <a:cubicBezTo>
                  <a:pt x="29" y="134"/>
                  <a:pt x="31" y="134"/>
                  <a:pt x="32" y="134"/>
                </a:cubicBezTo>
                <a:cubicBezTo>
                  <a:pt x="32" y="134"/>
                  <a:pt x="32" y="134"/>
                  <a:pt x="32" y="134"/>
                </a:cubicBezTo>
                <a:cubicBezTo>
                  <a:pt x="33" y="134"/>
                  <a:pt x="33" y="134"/>
                  <a:pt x="33" y="134"/>
                </a:cubicBezTo>
                <a:cubicBezTo>
                  <a:pt x="34" y="134"/>
                  <a:pt x="35" y="136"/>
                  <a:pt x="36" y="137"/>
                </a:cubicBezTo>
                <a:cubicBezTo>
                  <a:pt x="37" y="138"/>
                  <a:pt x="37" y="140"/>
                  <a:pt x="37" y="142"/>
                </a:cubicBezTo>
                <a:cubicBezTo>
                  <a:pt x="37" y="142"/>
                  <a:pt x="37" y="142"/>
                  <a:pt x="37" y="142"/>
                </a:cubicBezTo>
                <a:cubicBezTo>
                  <a:pt x="37" y="142"/>
                  <a:pt x="37" y="143"/>
                  <a:pt x="37" y="144"/>
                </a:cubicBezTo>
                <a:cubicBezTo>
                  <a:pt x="36" y="147"/>
                  <a:pt x="35" y="154"/>
                  <a:pt x="32" y="161"/>
                </a:cubicBezTo>
                <a:cubicBezTo>
                  <a:pt x="30" y="168"/>
                  <a:pt x="28" y="174"/>
                  <a:pt x="25" y="178"/>
                </a:cubicBezTo>
                <a:cubicBezTo>
                  <a:pt x="25" y="179"/>
                  <a:pt x="25" y="179"/>
                  <a:pt x="25" y="179"/>
                </a:cubicBezTo>
                <a:cubicBezTo>
                  <a:pt x="25" y="180"/>
                  <a:pt x="25" y="180"/>
                  <a:pt x="25" y="180"/>
                </a:cubicBezTo>
                <a:cubicBezTo>
                  <a:pt x="27" y="182"/>
                  <a:pt x="28" y="184"/>
                  <a:pt x="28" y="187"/>
                </a:cubicBezTo>
                <a:cubicBezTo>
                  <a:pt x="29" y="189"/>
                  <a:pt x="29" y="192"/>
                  <a:pt x="30" y="195"/>
                </a:cubicBezTo>
                <a:cubicBezTo>
                  <a:pt x="30" y="196"/>
                  <a:pt x="31" y="198"/>
                  <a:pt x="32" y="199"/>
                </a:cubicBezTo>
                <a:cubicBezTo>
                  <a:pt x="33" y="201"/>
                  <a:pt x="35" y="201"/>
                  <a:pt x="36" y="202"/>
                </a:cubicBezTo>
                <a:cubicBezTo>
                  <a:pt x="39" y="202"/>
                  <a:pt x="42" y="204"/>
                  <a:pt x="44" y="206"/>
                </a:cubicBezTo>
                <a:cubicBezTo>
                  <a:pt x="46" y="208"/>
                  <a:pt x="47" y="211"/>
                  <a:pt x="47" y="213"/>
                </a:cubicBezTo>
                <a:cubicBezTo>
                  <a:pt x="47" y="215"/>
                  <a:pt x="47" y="215"/>
                  <a:pt x="47" y="215"/>
                </a:cubicBezTo>
                <a:cubicBezTo>
                  <a:pt x="49" y="215"/>
                  <a:pt x="49" y="215"/>
                  <a:pt x="49" y="215"/>
                </a:cubicBezTo>
                <a:cubicBezTo>
                  <a:pt x="50" y="215"/>
                  <a:pt x="52" y="215"/>
                  <a:pt x="53" y="215"/>
                </a:cubicBezTo>
                <a:cubicBezTo>
                  <a:pt x="57" y="215"/>
                  <a:pt x="61" y="215"/>
                  <a:pt x="65" y="213"/>
                </a:cubicBezTo>
                <a:cubicBezTo>
                  <a:pt x="67" y="213"/>
                  <a:pt x="68" y="212"/>
                  <a:pt x="70" y="211"/>
                </a:cubicBezTo>
                <a:cubicBezTo>
                  <a:pt x="72" y="209"/>
                  <a:pt x="72" y="207"/>
                  <a:pt x="72" y="204"/>
                </a:cubicBezTo>
                <a:cubicBezTo>
                  <a:pt x="72" y="202"/>
                  <a:pt x="72" y="200"/>
                  <a:pt x="71" y="198"/>
                </a:cubicBezTo>
                <a:cubicBezTo>
                  <a:pt x="70" y="191"/>
                  <a:pt x="67" y="184"/>
                  <a:pt x="67" y="177"/>
                </a:cubicBezTo>
                <a:cubicBezTo>
                  <a:pt x="67" y="175"/>
                  <a:pt x="68" y="172"/>
                  <a:pt x="69" y="169"/>
                </a:cubicBezTo>
                <a:cubicBezTo>
                  <a:pt x="70" y="165"/>
                  <a:pt x="72" y="162"/>
                  <a:pt x="74" y="160"/>
                </a:cubicBezTo>
                <a:cubicBezTo>
                  <a:pt x="76" y="158"/>
                  <a:pt x="77" y="158"/>
                  <a:pt x="79" y="158"/>
                </a:cubicBezTo>
                <a:cubicBezTo>
                  <a:pt x="79" y="158"/>
                  <a:pt x="79" y="158"/>
                  <a:pt x="79" y="158"/>
                </a:cubicBezTo>
                <a:cubicBezTo>
                  <a:pt x="81" y="158"/>
                  <a:pt x="82" y="158"/>
                  <a:pt x="83" y="159"/>
                </a:cubicBezTo>
                <a:cubicBezTo>
                  <a:pt x="84" y="160"/>
                  <a:pt x="85" y="161"/>
                  <a:pt x="85" y="162"/>
                </a:cubicBezTo>
                <a:cubicBezTo>
                  <a:pt x="85" y="162"/>
                  <a:pt x="85" y="162"/>
                  <a:pt x="85" y="162"/>
                </a:cubicBezTo>
                <a:cubicBezTo>
                  <a:pt x="85" y="164"/>
                  <a:pt x="85" y="166"/>
                  <a:pt x="85" y="169"/>
                </a:cubicBezTo>
                <a:cubicBezTo>
                  <a:pt x="85" y="178"/>
                  <a:pt x="86" y="188"/>
                  <a:pt x="89" y="197"/>
                </a:cubicBezTo>
                <a:cubicBezTo>
                  <a:pt x="94" y="213"/>
                  <a:pt x="98" y="220"/>
                  <a:pt x="102" y="235"/>
                </a:cubicBezTo>
                <a:cubicBezTo>
                  <a:pt x="102" y="239"/>
                  <a:pt x="103" y="241"/>
                  <a:pt x="103" y="244"/>
                </a:cubicBezTo>
                <a:cubicBezTo>
                  <a:pt x="103" y="250"/>
                  <a:pt x="101" y="255"/>
                  <a:pt x="98" y="259"/>
                </a:cubicBezTo>
                <a:cubicBezTo>
                  <a:pt x="96" y="263"/>
                  <a:pt x="93" y="267"/>
                  <a:pt x="92" y="272"/>
                </a:cubicBezTo>
                <a:cubicBezTo>
                  <a:pt x="92" y="272"/>
                  <a:pt x="92" y="272"/>
                  <a:pt x="92" y="272"/>
                </a:cubicBezTo>
                <a:cubicBezTo>
                  <a:pt x="92" y="275"/>
                  <a:pt x="92" y="278"/>
                  <a:pt x="92" y="281"/>
                </a:cubicBezTo>
                <a:cubicBezTo>
                  <a:pt x="91" y="281"/>
                  <a:pt x="91" y="282"/>
                  <a:pt x="91" y="283"/>
                </a:cubicBezTo>
                <a:cubicBezTo>
                  <a:pt x="92" y="283"/>
                  <a:pt x="92" y="283"/>
                  <a:pt x="92" y="283"/>
                </a:cubicBezTo>
                <a:cubicBezTo>
                  <a:pt x="91" y="286"/>
                  <a:pt x="91" y="288"/>
                  <a:pt x="91" y="291"/>
                </a:cubicBezTo>
                <a:cubicBezTo>
                  <a:pt x="95" y="291"/>
                  <a:pt x="95" y="291"/>
                  <a:pt x="95" y="291"/>
                </a:cubicBezTo>
                <a:cubicBezTo>
                  <a:pt x="95" y="289"/>
                  <a:pt x="95" y="286"/>
                  <a:pt x="95" y="284"/>
                </a:cubicBezTo>
                <a:cubicBezTo>
                  <a:pt x="97" y="284"/>
                  <a:pt x="98" y="285"/>
                  <a:pt x="99" y="286"/>
                </a:cubicBezTo>
                <a:cubicBezTo>
                  <a:pt x="100" y="287"/>
                  <a:pt x="100" y="288"/>
                  <a:pt x="100" y="289"/>
                </a:cubicBezTo>
                <a:cubicBezTo>
                  <a:pt x="100" y="290"/>
                  <a:pt x="99" y="291"/>
                  <a:pt x="98" y="292"/>
                </a:cubicBezTo>
                <a:cubicBezTo>
                  <a:pt x="96" y="294"/>
                  <a:pt x="93" y="295"/>
                  <a:pt x="90" y="296"/>
                </a:cubicBezTo>
                <a:cubicBezTo>
                  <a:pt x="87" y="297"/>
                  <a:pt x="84" y="298"/>
                  <a:pt x="82" y="298"/>
                </a:cubicBezTo>
                <a:cubicBezTo>
                  <a:pt x="79" y="299"/>
                  <a:pt x="77" y="299"/>
                  <a:pt x="74" y="299"/>
                </a:cubicBezTo>
                <a:cubicBezTo>
                  <a:pt x="74" y="299"/>
                  <a:pt x="74" y="299"/>
                  <a:pt x="74" y="299"/>
                </a:cubicBezTo>
                <a:cubicBezTo>
                  <a:pt x="70" y="299"/>
                  <a:pt x="66" y="298"/>
                  <a:pt x="61" y="298"/>
                </a:cubicBezTo>
                <a:cubicBezTo>
                  <a:pt x="48" y="297"/>
                  <a:pt x="41" y="294"/>
                  <a:pt x="38" y="292"/>
                </a:cubicBezTo>
                <a:cubicBezTo>
                  <a:pt x="37" y="292"/>
                  <a:pt x="36" y="291"/>
                  <a:pt x="36" y="290"/>
                </a:cubicBezTo>
                <a:cubicBezTo>
                  <a:pt x="36" y="290"/>
                  <a:pt x="36" y="289"/>
                  <a:pt x="36" y="288"/>
                </a:cubicBezTo>
                <a:cubicBezTo>
                  <a:pt x="36" y="288"/>
                  <a:pt x="36" y="288"/>
                  <a:pt x="36" y="288"/>
                </a:cubicBezTo>
                <a:cubicBezTo>
                  <a:pt x="36" y="287"/>
                  <a:pt x="36" y="287"/>
                  <a:pt x="36" y="287"/>
                </a:cubicBezTo>
                <a:cubicBezTo>
                  <a:pt x="37" y="287"/>
                  <a:pt x="38" y="286"/>
                  <a:pt x="40" y="285"/>
                </a:cubicBezTo>
                <a:cubicBezTo>
                  <a:pt x="40" y="286"/>
                  <a:pt x="40" y="286"/>
                  <a:pt x="40" y="286"/>
                </a:cubicBezTo>
                <a:cubicBezTo>
                  <a:pt x="40" y="288"/>
                  <a:pt x="40" y="289"/>
                  <a:pt x="40" y="291"/>
                </a:cubicBezTo>
                <a:cubicBezTo>
                  <a:pt x="44" y="291"/>
                  <a:pt x="44" y="291"/>
                  <a:pt x="44" y="291"/>
                </a:cubicBezTo>
                <a:cubicBezTo>
                  <a:pt x="44" y="290"/>
                  <a:pt x="44" y="288"/>
                  <a:pt x="44" y="286"/>
                </a:cubicBezTo>
                <a:cubicBezTo>
                  <a:pt x="44" y="281"/>
                  <a:pt x="44" y="276"/>
                  <a:pt x="43" y="271"/>
                </a:cubicBezTo>
                <a:cubicBezTo>
                  <a:pt x="43" y="271"/>
                  <a:pt x="43" y="271"/>
                  <a:pt x="43" y="271"/>
                </a:cubicBezTo>
                <a:cubicBezTo>
                  <a:pt x="40" y="272"/>
                  <a:pt x="40" y="272"/>
                  <a:pt x="40" y="272"/>
                </a:cubicBezTo>
                <a:cubicBezTo>
                  <a:pt x="43" y="271"/>
                  <a:pt x="43" y="271"/>
                  <a:pt x="43" y="271"/>
                </a:cubicBezTo>
                <a:cubicBezTo>
                  <a:pt x="43" y="271"/>
                  <a:pt x="43" y="271"/>
                  <a:pt x="43" y="271"/>
                </a:cubicBezTo>
                <a:cubicBezTo>
                  <a:pt x="38" y="264"/>
                  <a:pt x="34" y="257"/>
                  <a:pt x="30" y="251"/>
                </a:cubicBezTo>
                <a:cubicBezTo>
                  <a:pt x="26" y="245"/>
                  <a:pt x="24" y="241"/>
                  <a:pt x="23" y="239"/>
                </a:cubicBezTo>
                <a:cubicBezTo>
                  <a:pt x="21" y="237"/>
                  <a:pt x="21" y="235"/>
                  <a:pt x="20" y="232"/>
                </a:cubicBezTo>
                <a:cubicBezTo>
                  <a:pt x="20" y="233"/>
                  <a:pt x="21" y="234"/>
                  <a:pt x="21" y="235"/>
                </a:cubicBezTo>
                <a:cubicBezTo>
                  <a:pt x="21" y="235"/>
                  <a:pt x="21" y="235"/>
                  <a:pt x="21" y="235"/>
                </a:cubicBezTo>
                <a:cubicBezTo>
                  <a:pt x="22" y="235"/>
                  <a:pt x="22" y="235"/>
                  <a:pt x="22" y="235"/>
                </a:cubicBezTo>
                <a:cubicBezTo>
                  <a:pt x="25" y="238"/>
                  <a:pt x="25" y="238"/>
                  <a:pt x="25" y="238"/>
                </a:cubicBezTo>
                <a:cubicBezTo>
                  <a:pt x="25" y="234"/>
                  <a:pt x="25" y="234"/>
                  <a:pt x="25" y="234"/>
                </a:cubicBezTo>
                <a:cubicBezTo>
                  <a:pt x="24" y="234"/>
                  <a:pt x="24" y="234"/>
                  <a:pt x="24" y="234"/>
                </a:cubicBezTo>
                <a:cubicBezTo>
                  <a:pt x="24" y="233"/>
                  <a:pt x="24" y="233"/>
                  <a:pt x="24" y="233"/>
                </a:cubicBezTo>
                <a:cubicBezTo>
                  <a:pt x="24" y="233"/>
                  <a:pt x="24" y="233"/>
                  <a:pt x="24" y="233"/>
                </a:cubicBezTo>
                <a:cubicBezTo>
                  <a:pt x="24" y="233"/>
                  <a:pt x="24" y="233"/>
                  <a:pt x="24" y="233"/>
                </a:cubicBezTo>
                <a:cubicBezTo>
                  <a:pt x="24" y="233"/>
                  <a:pt x="24" y="233"/>
                  <a:pt x="24" y="233"/>
                </a:cubicBezTo>
                <a:cubicBezTo>
                  <a:pt x="24" y="233"/>
                  <a:pt x="24" y="233"/>
                  <a:pt x="24" y="233"/>
                </a:cubicBezTo>
                <a:cubicBezTo>
                  <a:pt x="21" y="226"/>
                  <a:pt x="18" y="220"/>
                  <a:pt x="15" y="214"/>
                </a:cubicBezTo>
                <a:cubicBezTo>
                  <a:pt x="15" y="213"/>
                  <a:pt x="15" y="213"/>
                  <a:pt x="15" y="213"/>
                </a:cubicBezTo>
                <a:cubicBezTo>
                  <a:pt x="15" y="213"/>
                  <a:pt x="15" y="213"/>
                  <a:pt x="15" y="213"/>
                </a:cubicBezTo>
                <a:moveTo>
                  <a:pt x="44" y="133"/>
                </a:moveTo>
                <a:cubicBezTo>
                  <a:pt x="45" y="133"/>
                  <a:pt x="45" y="133"/>
                  <a:pt x="45" y="133"/>
                </a:cubicBezTo>
                <a:cubicBezTo>
                  <a:pt x="45" y="133"/>
                  <a:pt x="45" y="133"/>
                  <a:pt x="45" y="133"/>
                </a:cubicBezTo>
                <a:cubicBezTo>
                  <a:pt x="57" y="133"/>
                  <a:pt x="68" y="131"/>
                  <a:pt x="80" y="129"/>
                </a:cubicBezTo>
                <a:cubicBezTo>
                  <a:pt x="79" y="130"/>
                  <a:pt x="79" y="130"/>
                  <a:pt x="79" y="130"/>
                </a:cubicBezTo>
                <a:cubicBezTo>
                  <a:pt x="79" y="131"/>
                  <a:pt x="78" y="132"/>
                  <a:pt x="78" y="133"/>
                </a:cubicBezTo>
                <a:cubicBezTo>
                  <a:pt x="78" y="133"/>
                  <a:pt x="78" y="133"/>
                  <a:pt x="78" y="133"/>
                </a:cubicBezTo>
                <a:cubicBezTo>
                  <a:pt x="74" y="134"/>
                  <a:pt x="70" y="135"/>
                  <a:pt x="65" y="135"/>
                </a:cubicBezTo>
                <a:cubicBezTo>
                  <a:pt x="61" y="136"/>
                  <a:pt x="56" y="136"/>
                  <a:pt x="52" y="136"/>
                </a:cubicBezTo>
                <a:cubicBezTo>
                  <a:pt x="52" y="136"/>
                  <a:pt x="52" y="136"/>
                  <a:pt x="52" y="136"/>
                </a:cubicBezTo>
                <a:cubicBezTo>
                  <a:pt x="52" y="136"/>
                  <a:pt x="52" y="136"/>
                  <a:pt x="52" y="136"/>
                </a:cubicBezTo>
                <a:cubicBezTo>
                  <a:pt x="49" y="136"/>
                  <a:pt x="46" y="136"/>
                  <a:pt x="44" y="135"/>
                </a:cubicBezTo>
                <a:cubicBezTo>
                  <a:pt x="44" y="135"/>
                  <a:pt x="44" y="135"/>
                  <a:pt x="44" y="135"/>
                </a:cubicBezTo>
                <a:cubicBezTo>
                  <a:pt x="43" y="135"/>
                  <a:pt x="43" y="135"/>
                  <a:pt x="43" y="135"/>
                </a:cubicBezTo>
                <a:cubicBezTo>
                  <a:pt x="43" y="134"/>
                  <a:pt x="43" y="134"/>
                  <a:pt x="43" y="133"/>
                </a:cubicBezTo>
                <a:cubicBezTo>
                  <a:pt x="44" y="133"/>
                  <a:pt x="44" y="133"/>
                  <a:pt x="44" y="133"/>
                </a:cubicBezTo>
                <a:moveTo>
                  <a:pt x="48" y="126"/>
                </a:moveTo>
                <a:cubicBezTo>
                  <a:pt x="49" y="126"/>
                  <a:pt x="50" y="126"/>
                  <a:pt x="51" y="125"/>
                </a:cubicBezTo>
                <a:cubicBezTo>
                  <a:pt x="60" y="125"/>
                  <a:pt x="70" y="124"/>
                  <a:pt x="79" y="124"/>
                </a:cubicBezTo>
                <a:cubicBezTo>
                  <a:pt x="79" y="124"/>
                  <a:pt x="79" y="124"/>
                  <a:pt x="79" y="124"/>
                </a:cubicBezTo>
                <a:cubicBezTo>
                  <a:pt x="79" y="125"/>
                  <a:pt x="79" y="125"/>
                  <a:pt x="78" y="125"/>
                </a:cubicBezTo>
                <a:cubicBezTo>
                  <a:pt x="78" y="126"/>
                  <a:pt x="78" y="126"/>
                  <a:pt x="78" y="126"/>
                </a:cubicBezTo>
                <a:cubicBezTo>
                  <a:pt x="78" y="126"/>
                  <a:pt x="78" y="126"/>
                  <a:pt x="78" y="126"/>
                </a:cubicBezTo>
                <a:cubicBezTo>
                  <a:pt x="67" y="127"/>
                  <a:pt x="56" y="129"/>
                  <a:pt x="45" y="130"/>
                </a:cubicBezTo>
                <a:cubicBezTo>
                  <a:pt x="45" y="130"/>
                  <a:pt x="45" y="130"/>
                  <a:pt x="45" y="130"/>
                </a:cubicBezTo>
                <a:cubicBezTo>
                  <a:pt x="44" y="130"/>
                  <a:pt x="44" y="130"/>
                  <a:pt x="44" y="130"/>
                </a:cubicBezTo>
                <a:cubicBezTo>
                  <a:pt x="44" y="130"/>
                  <a:pt x="44" y="130"/>
                  <a:pt x="44" y="130"/>
                </a:cubicBezTo>
                <a:cubicBezTo>
                  <a:pt x="43" y="129"/>
                  <a:pt x="43" y="129"/>
                  <a:pt x="43" y="129"/>
                </a:cubicBezTo>
                <a:cubicBezTo>
                  <a:pt x="43" y="129"/>
                  <a:pt x="43" y="129"/>
                  <a:pt x="43" y="129"/>
                </a:cubicBezTo>
                <a:cubicBezTo>
                  <a:pt x="43" y="129"/>
                  <a:pt x="43" y="129"/>
                  <a:pt x="43" y="129"/>
                </a:cubicBezTo>
                <a:cubicBezTo>
                  <a:pt x="43" y="129"/>
                  <a:pt x="43" y="128"/>
                  <a:pt x="43" y="128"/>
                </a:cubicBezTo>
                <a:cubicBezTo>
                  <a:pt x="43" y="127"/>
                  <a:pt x="43" y="126"/>
                  <a:pt x="43" y="125"/>
                </a:cubicBezTo>
                <a:cubicBezTo>
                  <a:pt x="44" y="125"/>
                  <a:pt x="46" y="126"/>
                  <a:pt x="48" y="126"/>
                </a:cubicBezTo>
                <a:moveTo>
                  <a:pt x="62" y="119"/>
                </a:moveTo>
                <a:cubicBezTo>
                  <a:pt x="66" y="119"/>
                  <a:pt x="69" y="119"/>
                  <a:pt x="73" y="118"/>
                </a:cubicBezTo>
                <a:cubicBezTo>
                  <a:pt x="75" y="118"/>
                  <a:pt x="77" y="118"/>
                  <a:pt x="79" y="117"/>
                </a:cubicBezTo>
                <a:cubicBezTo>
                  <a:pt x="79" y="118"/>
                  <a:pt x="79" y="119"/>
                  <a:pt x="79" y="120"/>
                </a:cubicBezTo>
                <a:cubicBezTo>
                  <a:pt x="79" y="120"/>
                  <a:pt x="79" y="120"/>
                  <a:pt x="79" y="120"/>
                </a:cubicBezTo>
                <a:cubicBezTo>
                  <a:pt x="70" y="121"/>
                  <a:pt x="60" y="121"/>
                  <a:pt x="51" y="122"/>
                </a:cubicBezTo>
                <a:cubicBezTo>
                  <a:pt x="50" y="122"/>
                  <a:pt x="49" y="122"/>
                  <a:pt x="48" y="122"/>
                </a:cubicBezTo>
                <a:cubicBezTo>
                  <a:pt x="48" y="122"/>
                  <a:pt x="48" y="122"/>
                  <a:pt x="48" y="122"/>
                </a:cubicBezTo>
                <a:cubicBezTo>
                  <a:pt x="46" y="122"/>
                  <a:pt x="44" y="122"/>
                  <a:pt x="42" y="121"/>
                </a:cubicBezTo>
                <a:cubicBezTo>
                  <a:pt x="42" y="121"/>
                  <a:pt x="42" y="120"/>
                  <a:pt x="42" y="120"/>
                </a:cubicBezTo>
                <a:cubicBezTo>
                  <a:pt x="42" y="119"/>
                  <a:pt x="42" y="119"/>
                  <a:pt x="42" y="118"/>
                </a:cubicBezTo>
                <a:cubicBezTo>
                  <a:pt x="43" y="118"/>
                  <a:pt x="43" y="118"/>
                  <a:pt x="43" y="118"/>
                </a:cubicBezTo>
                <a:cubicBezTo>
                  <a:pt x="43" y="118"/>
                  <a:pt x="43" y="118"/>
                  <a:pt x="43" y="118"/>
                </a:cubicBezTo>
                <a:cubicBezTo>
                  <a:pt x="49" y="118"/>
                  <a:pt x="56" y="119"/>
                  <a:pt x="62" y="119"/>
                </a:cubicBezTo>
                <a:moveTo>
                  <a:pt x="57" y="115"/>
                </a:moveTo>
                <a:cubicBezTo>
                  <a:pt x="55" y="115"/>
                  <a:pt x="53" y="115"/>
                  <a:pt x="51" y="115"/>
                </a:cubicBezTo>
                <a:cubicBezTo>
                  <a:pt x="53" y="114"/>
                  <a:pt x="55" y="114"/>
                  <a:pt x="57" y="114"/>
                </a:cubicBezTo>
                <a:cubicBezTo>
                  <a:pt x="57" y="115"/>
                  <a:pt x="57" y="115"/>
                  <a:pt x="57" y="115"/>
                </a:cubicBezTo>
                <a:cubicBezTo>
                  <a:pt x="57" y="115"/>
                  <a:pt x="57" y="115"/>
                  <a:pt x="57" y="115"/>
                </a:cubicBezTo>
                <a:moveTo>
                  <a:pt x="70" y="115"/>
                </a:moveTo>
                <a:cubicBezTo>
                  <a:pt x="70" y="114"/>
                  <a:pt x="70" y="114"/>
                  <a:pt x="70" y="114"/>
                </a:cubicBezTo>
                <a:cubicBezTo>
                  <a:pt x="70" y="114"/>
                  <a:pt x="70" y="114"/>
                  <a:pt x="70" y="114"/>
                </a:cubicBezTo>
                <a:cubicBezTo>
                  <a:pt x="73" y="114"/>
                  <a:pt x="75" y="114"/>
                  <a:pt x="77" y="114"/>
                </a:cubicBezTo>
                <a:cubicBezTo>
                  <a:pt x="75" y="115"/>
                  <a:pt x="74" y="115"/>
                  <a:pt x="72" y="115"/>
                </a:cubicBezTo>
                <a:cubicBezTo>
                  <a:pt x="72" y="115"/>
                  <a:pt x="71" y="115"/>
                  <a:pt x="70" y="115"/>
                </a:cubicBezTo>
                <a:moveTo>
                  <a:pt x="62" y="115"/>
                </a:moveTo>
                <a:cubicBezTo>
                  <a:pt x="62" y="115"/>
                  <a:pt x="61" y="115"/>
                  <a:pt x="60" y="115"/>
                </a:cubicBezTo>
                <a:cubicBezTo>
                  <a:pt x="60" y="115"/>
                  <a:pt x="60" y="115"/>
                  <a:pt x="60" y="115"/>
                </a:cubicBezTo>
                <a:cubicBezTo>
                  <a:pt x="60" y="114"/>
                  <a:pt x="60" y="114"/>
                  <a:pt x="60" y="114"/>
                </a:cubicBezTo>
                <a:cubicBezTo>
                  <a:pt x="61" y="113"/>
                  <a:pt x="62" y="113"/>
                  <a:pt x="63" y="113"/>
                </a:cubicBezTo>
                <a:cubicBezTo>
                  <a:pt x="63" y="113"/>
                  <a:pt x="63" y="113"/>
                  <a:pt x="63" y="113"/>
                </a:cubicBezTo>
                <a:cubicBezTo>
                  <a:pt x="65" y="113"/>
                  <a:pt x="66" y="114"/>
                  <a:pt x="67" y="114"/>
                </a:cubicBezTo>
                <a:cubicBezTo>
                  <a:pt x="67" y="114"/>
                  <a:pt x="67" y="114"/>
                  <a:pt x="67" y="114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66" y="115"/>
                  <a:pt x="64" y="115"/>
                  <a:pt x="62" y="115"/>
                </a:cubicBezTo>
                <a:moveTo>
                  <a:pt x="60" y="110"/>
                </a:moveTo>
                <a:cubicBezTo>
                  <a:pt x="60" y="99"/>
                  <a:pt x="59" y="88"/>
                  <a:pt x="58" y="77"/>
                </a:cubicBezTo>
                <a:cubicBezTo>
                  <a:pt x="58" y="77"/>
                  <a:pt x="58" y="77"/>
                  <a:pt x="58" y="77"/>
                </a:cubicBezTo>
                <a:cubicBezTo>
                  <a:pt x="60" y="76"/>
                  <a:pt x="62" y="75"/>
                  <a:pt x="63" y="74"/>
                </a:cubicBezTo>
                <a:cubicBezTo>
                  <a:pt x="63" y="73"/>
                  <a:pt x="63" y="73"/>
                  <a:pt x="64" y="72"/>
                </a:cubicBezTo>
                <a:cubicBezTo>
                  <a:pt x="64" y="72"/>
                  <a:pt x="64" y="72"/>
                  <a:pt x="64" y="72"/>
                </a:cubicBezTo>
                <a:cubicBezTo>
                  <a:pt x="65" y="74"/>
                  <a:pt x="67" y="74"/>
                  <a:pt x="69" y="75"/>
                </a:cubicBezTo>
                <a:cubicBezTo>
                  <a:pt x="67" y="84"/>
                  <a:pt x="67" y="94"/>
                  <a:pt x="67" y="103"/>
                </a:cubicBezTo>
                <a:cubicBezTo>
                  <a:pt x="67" y="105"/>
                  <a:pt x="67" y="108"/>
                  <a:pt x="67" y="110"/>
                </a:cubicBezTo>
                <a:cubicBezTo>
                  <a:pt x="66" y="110"/>
                  <a:pt x="65" y="110"/>
                  <a:pt x="63" y="110"/>
                </a:cubicBezTo>
                <a:cubicBezTo>
                  <a:pt x="62" y="110"/>
                  <a:pt x="61" y="110"/>
                  <a:pt x="60" y="110"/>
                </a:cubicBezTo>
                <a:moveTo>
                  <a:pt x="74" y="70"/>
                </a:moveTo>
                <a:cubicBezTo>
                  <a:pt x="75" y="62"/>
                  <a:pt x="77" y="55"/>
                  <a:pt x="80" y="47"/>
                </a:cubicBezTo>
                <a:cubicBezTo>
                  <a:pt x="80" y="46"/>
                  <a:pt x="81" y="45"/>
                  <a:pt x="81" y="44"/>
                </a:cubicBezTo>
                <a:cubicBezTo>
                  <a:pt x="82" y="44"/>
                  <a:pt x="82" y="44"/>
                  <a:pt x="82" y="44"/>
                </a:cubicBezTo>
                <a:cubicBezTo>
                  <a:pt x="83" y="44"/>
                  <a:pt x="83" y="44"/>
                  <a:pt x="83" y="44"/>
                </a:cubicBezTo>
                <a:cubicBezTo>
                  <a:pt x="83" y="44"/>
                  <a:pt x="83" y="45"/>
                  <a:pt x="83" y="46"/>
                </a:cubicBezTo>
                <a:cubicBezTo>
                  <a:pt x="83" y="46"/>
                  <a:pt x="83" y="46"/>
                  <a:pt x="83" y="46"/>
                </a:cubicBezTo>
                <a:cubicBezTo>
                  <a:pt x="83" y="52"/>
                  <a:pt x="81" y="59"/>
                  <a:pt x="78" y="65"/>
                </a:cubicBezTo>
                <a:cubicBezTo>
                  <a:pt x="77" y="67"/>
                  <a:pt x="75" y="69"/>
                  <a:pt x="74" y="70"/>
                </a:cubicBezTo>
                <a:moveTo>
                  <a:pt x="53" y="72"/>
                </a:moveTo>
                <a:cubicBezTo>
                  <a:pt x="53" y="71"/>
                  <a:pt x="52" y="71"/>
                  <a:pt x="51" y="71"/>
                </a:cubicBezTo>
                <a:cubicBezTo>
                  <a:pt x="46" y="66"/>
                  <a:pt x="42" y="60"/>
                  <a:pt x="38" y="54"/>
                </a:cubicBezTo>
                <a:cubicBezTo>
                  <a:pt x="37" y="52"/>
                  <a:pt x="36" y="50"/>
                  <a:pt x="36" y="48"/>
                </a:cubicBezTo>
                <a:cubicBezTo>
                  <a:pt x="36" y="48"/>
                  <a:pt x="36" y="48"/>
                  <a:pt x="36" y="48"/>
                </a:cubicBezTo>
                <a:cubicBezTo>
                  <a:pt x="36" y="46"/>
                  <a:pt x="37" y="44"/>
                  <a:pt x="39" y="43"/>
                </a:cubicBezTo>
                <a:cubicBezTo>
                  <a:pt x="40" y="43"/>
                  <a:pt x="41" y="42"/>
                  <a:pt x="42" y="42"/>
                </a:cubicBezTo>
                <a:cubicBezTo>
                  <a:pt x="42" y="42"/>
                  <a:pt x="42" y="42"/>
                  <a:pt x="42" y="42"/>
                </a:cubicBezTo>
                <a:cubicBezTo>
                  <a:pt x="42" y="42"/>
                  <a:pt x="42" y="42"/>
                  <a:pt x="42" y="42"/>
                </a:cubicBezTo>
                <a:cubicBezTo>
                  <a:pt x="43" y="42"/>
                  <a:pt x="43" y="43"/>
                  <a:pt x="44" y="43"/>
                </a:cubicBezTo>
                <a:cubicBezTo>
                  <a:pt x="46" y="44"/>
                  <a:pt x="47" y="46"/>
                  <a:pt x="48" y="49"/>
                </a:cubicBezTo>
                <a:cubicBezTo>
                  <a:pt x="50" y="57"/>
                  <a:pt x="52" y="64"/>
                  <a:pt x="53" y="72"/>
                </a:cubicBezTo>
                <a:moveTo>
                  <a:pt x="64" y="63"/>
                </a:moveTo>
                <a:cubicBezTo>
                  <a:pt x="63" y="60"/>
                  <a:pt x="63" y="57"/>
                  <a:pt x="63" y="54"/>
                </a:cubicBezTo>
                <a:cubicBezTo>
                  <a:pt x="63" y="51"/>
                  <a:pt x="64" y="47"/>
                  <a:pt x="64" y="43"/>
                </a:cubicBezTo>
                <a:cubicBezTo>
                  <a:pt x="65" y="43"/>
                  <a:pt x="65" y="42"/>
                  <a:pt x="65" y="42"/>
                </a:cubicBezTo>
                <a:cubicBezTo>
                  <a:pt x="65" y="41"/>
                  <a:pt x="66" y="41"/>
                  <a:pt x="66" y="41"/>
                </a:cubicBezTo>
                <a:cubicBezTo>
                  <a:pt x="66" y="41"/>
                  <a:pt x="66" y="41"/>
                  <a:pt x="66" y="41"/>
                </a:cubicBezTo>
                <a:cubicBezTo>
                  <a:pt x="66" y="41"/>
                  <a:pt x="66" y="41"/>
                  <a:pt x="66" y="41"/>
                </a:cubicBezTo>
                <a:cubicBezTo>
                  <a:pt x="67" y="41"/>
                  <a:pt x="68" y="41"/>
                  <a:pt x="68" y="42"/>
                </a:cubicBezTo>
                <a:cubicBezTo>
                  <a:pt x="68" y="43"/>
                  <a:pt x="69" y="43"/>
                  <a:pt x="69" y="44"/>
                </a:cubicBezTo>
                <a:cubicBezTo>
                  <a:pt x="69" y="45"/>
                  <a:pt x="68" y="46"/>
                  <a:pt x="68" y="47"/>
                </a:cubicBezTo>
                <a:cubicBezTo>
                  <a:pt x="68" y="52"/>
                  <a:pt x="66" y="58"/>
                  <a:pt x="64" y="63"/>
                </a:cubicBezTo>
                <a:moveTo>
                  <a:pt x="41" y="114"/>
                </a:moveTo>
                <a:cubicBezTo>
                  <a:pt x="41" y="113"/>
                  <a:pt x="41" y="113"/>
                  <a:pt x="41" y="113"/>
                </a:cubicBezTo>
                <a:cubicBezTo>
                  <a:pt x="38" y="110"/>
                  <a:pt x="37" y="107"/>
                  <a:pt x="36" y="104"/>
                </a:cubicBezTo>
                <a:cubicBezTo>
                  <a:pt x="36" y="102"/>
                  <a:pt x="36" y="100"/>
                  <a:pt x="36" y="98"/>
                </a:cubicBezTo>
                <a:cubicBezTo>
                  <a:pt x="35" y="93"/>
                  <a:pt x="33" y="89"/>
                  <a:pt x="30" y="85"/>
                </a:cubicBezTo>
                <a:cubicBezTo>
                  <a:pt x="28" y="81"/>
                  <a:pt x="25" y="78"/>
                  <a:pt x="23" y="73"/>
                </a:cubicBezTo>
                <a:cubicBezTo>
                  <a:pt x="20" y="66"/>
                  <a:pt x="18" y="59"/>
                  <a:pt x="18" y="51"/>
                </a:cubicBezTo>
                <a:cubicBezTo>
                  <a:pt x="18" y="39"/>
                  <a:pt x="22" y="27"/>
                  <a:pt x="29" y="18"/>
                </a:cubicBezTo>
                <a:cubicBezTo>
                  <a:pt x="36" y="10"/>
                  <a:pt x="47" y="4"/>
                  <a:pt x="60" y="4"/>
                </a:cubicBezTo>
                <a:cubicBezTo>
                  <a:pt x="61" y="4"/>
                  <a:pt x="61" y="4"/>
                  <a:pt x="62" y="4"/>
                </a:cubicBezTo>
                <a:cubicBezTo>
                  <a:pt x="79" y="5"/>
                  <a:pt x="89" y="10"/>
                  <a:pt x="96" y="18"/>
                </a:cubicBezTo>
                <a:cubicBezTo>
                  <a:pt x="103" y="26"/>
                  <a:pt x="105" y="37"/>
                  <a:pt x="105" y="47"/>
                </a:cubicBezTo>
                <a:cubicBezTo>
                  <a:pt x="105" y="59"/>
                  <a:pt x="101" y="72"/>
                  <a:pt x="96" y="78"/>
                </a:cubicBezTo>
                <a:cubicBezTo>
                  <a:pt x="90" y="86"/>
                  <a:pt x="89" y="91"/>
                  <a:pt x="88" y="97"/>
                </a:cubicBezTo>
                <a:cubicBezTo>
                  <a:pt x="86" y="100"/>
                  <a:pt x="86" y="103"/>
                  <a:pt x="85" y="106"/>
                </a:cubicBezTo>
                <a:cubicBezTo>
                  <a:pt x="85" y="108"/>
                  <a:pt x="84" y="110"/>
                  <a:pt x="82" y="112"/>
                </a:cubicBezTo>
                <a:cubicBezTo>
                  <a:pt x="82" y="112"/>
                  <a:pt x="82" y="112"/>
                  <a:pt x="81" y="111"/>
                </a:cubicBezTo>
                <a:cubicBezTo>
                  <a:pt x="81" y="111"/>
                  <a:pt x="81" y="111"/>
                  <a:pt x="80" y="111"/>
                </a:cubicBezTo>
                <a:cubicBezTo>
                  <a:pt x="77" y="111"/>
                  <a:pt x="74" y="110"/>
                  <a:pt x="70" y="110"/>
                </a:cubicBezTo>
                <a:cubicBezTo>
                  <a:pt x="70" y="108"/>
                  <a:pt x="70" y="106"/>
                  <a:pt x="70" y="103"/>
                </a:cubicBezTo>
                <a:cubicBezTo>
                  <a:pt x="70" y="93"/>
                  <a:pt x="71" y="84"/>
                  <a:pt x="73" y="74"/>
                </a:cubicBezTo>
                <a:cubicBezTo>
                  <a:pt x="73" y="74"/>
                  <a:pt x="74" y="74"/>
                  <a:pt x="74" y="73"/>
                </a:cubicBezTo>
                <a:cubicBezTo>
                  <a:pt x="77" y="72"/>
                  <a:pt x="79" y="69"/>
                  <a:pt x="81" y="67"/>
                </a:cubicBezTo>
                <a:cubicBezTo>
                  <a:pt x="85" y="60"/>
                  <a:pt x="87" y="53"/>
                  <a:pt x="87" y="46"/>
                </a:cubicBezTo>
                <a:cubicBezTo>
                  <a:pt x="87" y="46"/>
                  <a:pt x="87" y="46"/>
                  <a:pt x="87" y="46"/>
                </a:cubicBezTo>
                <a:cubicBezTo>
                  <a:pt x="86" y="45"/>
                  <a:pt x="87" y="43"/>
                  <a:pt x="85" y="42"/>
                </a:cubicBezTo>
                <a:cubicBezTo>
                  <a:pt x="85" y="41"/>
                  <a:pt x="83" y="41"/>
                  <a:pt x="82" y="41"/>
                </a:cubicBezTo>
                <a:cubicBezTo>
                  <a:pt x="82" y="41"/>
                  <a:pt x="82" y="41"/>
                  <a:pt x="82" y="41"/>
                </a:cubicBezTo>
                <a:cubicBezTo>
                  <a:pt x="81" y="41"/>
                  <a:pt x="80" y="41"/>
                  <a:pt x="79" y="42"/>
                </a:cubicBezTo>
                <a:cubicBezTo>
                  <a:pt x="77" y="43"/>
                  <a:pt x="77" y="45"/>
                  <a:pt x="76" y="46"/>
                </a:cubicBezTo>
                <a:cubicBezTo>
                  <a:pt x="73" y="54"/>
                  <a:pt x="71" y="63"/>
                  <a:pt x="70" y="71"/>
                </a:cubicBezTo>
                <a:cubicBezTo>
                  <a:pt x="70" y="71"/>
                  <a:pt x="70" y="71"/>
                  <a:pt x="70" y="71"/>
                </a:cubicBezTo>
                <a:cubicBezTo>
                  <a:pt x="70" y="71"/>
                  <a:pt x="70" y="71"/>
                  <a:pt x="70" y="71"/>
                </a:cubicBezTo>
                <a:cubicBezTo>
                  <a:pt x="68" y="71"/>
                  <a:pt x="67" y="71"/>
                  <a:pt x="66" y="70"/>
                </a:cubicBezTo>
                <a:cubicBezTo>
                  <a:pt x="66" y="70"/>
                  <a:pt x="66" y="69"/>
                  <a:pt x="66" y="69"/>
                </a:cubicBezTo>
                <a:cubicBezTo>
                  <a:pt x="69" y="62"/>
                  <a:pt x="71" y="55"/>
                  <a:pt x="72" y="47"/>
                </a:cubicBezTo>
                <a:cubicBezTo>
                  <a:pt x="72" y="46"/>
                  <a:pt x="72" y="45"/>
                  <a:pt x="72" y="44"/>
                </a:cubicBezTo>
                <a:cubicBezTo>
                  <a:pt x="72" y="43"/>
                  <a:pt x="72" y="42"/>
                  <a:pt x="71" y="40"/>
                </a:cubicBezTo>
                <a:cubicBezTo>
                  <a:pt x="70" y="39"/>
                  <a:pt x="69" y="37"/>
                  <a:pt x="66" y="37"/>
                </a:cubicBezTo>
                <a:cubicBezTo>
                  <a:pt x="66" y="37"/>
                  <a:pt x="66" y="37"/>
                  <a:pt x="66" y="37"/>
                </a:cubicBezTo>
                <a:cubicBezTo>
                  <a:pt x="66" y="37"/>
                  <a:pt x="65" y="37"/>
                  <a:pt x="64" y="37"/>
                </a:cubicBezTo>
                <a:cubicBezTo>
                  <a:pt x="63" y="38"/>
                  <a:pt x="62" y="39"/>
                  <a:pt x="62" y="40"/>
                </a:cubicBezTo>
                <a:cubicBezTo>
                  <a:pt x="61" y="41"/>
                  <a:pt x="61" y="42"/>
                  <a:pt x="61" y="43"/>
                </a:cubicBezTo>
                <a:cubicBezTo>
                  <a:pt x="60" y="46"/>
                  <a:pt x="60" y="50"/>
                  <a:pt x="60" y="54"/>
                </a:cubicBezTo>
                <a:cubicBezTo>
                  <a:pt x="60" y="58"/>
                  <a:pt x="60" y="63"/>
                  <a:pt x="61" y="67"/>
                </a:cubicBezTo>
                <a:cubicBezTo>
                  <a:pt x="61" y="67"/>
                  <a:pt x="61" y="68"/>
                  <a:pt x="62" y="69"/>
                </a:cubicBezTo>
                <a:cubicBezTo>
                  <a:pt x="61" y="70"/>
                  <a:pt x="61" y="71"/>
                  <a:pt x="60" y="72"/>
                </a:cubicBezTo>
                <a:cubicBezTo>
                  <a:pt x="59" y="72"/>
                  <a:pt x="58" y="73"/>
                  <a:pt x="57" y="73"/>
                </a:cubicBezTo>
                <a:cubicBezTo>
                  <a:pt x="57" y="73"/>
                  <a:pt x="57" y="73"/>
                  <a:pt x="57" y="73"/>
                </a:cubicBezTo>
                <a:cubicBezTo>
                  <a:pt x="55" y="65"/>
                  <a:pt x="54" y="56"/>
                  <a:pt x="51" y="48"/>
                </a:cubicBezTo>
                <a:cubicBezTo>
                  <a:pt x="50" y="45"/>
                  <a:pt x="49" y="42"/>
                  <a:pt x="46" y="40"/>
                </a:cubicBezTo>
                <a:cubicBezTo>
                  <a:pt x="45" y="39"/>
                  <a:pt x="43" y="39"/>
                  <a:pt x="42" y="39"/>
                </a:cubicBezTo>
                <a:cubicBezTo>
                  <a:pt x="40" y="39"/>
                  <a:pt x="38" y="39"/>
                  <a:pt x="37" y="40"/>
                </a:cubicBezTo>
                <a:cubicBezTo>
                  <a:pt x="34" y="42"/>
                  <a:pt x="33" y="45"/>
                  <a:pt x="33" y="48"/>
                </a:cubicBezTo>
                <a:cubicBezTo>
                  <a:pt x="33" y="48"/>
                  <a:pt x="33" y="48"/>
                  <a:pt x="33" y="48"/>
                </a:cubicBezTo>
                <a:cubicBezTo>
                  <a:pt x="33" y="51"/>
                  <a:pt x="34" y="53"/>
                  <a:pt x="35" y="55"/>
                </a:cubicBezTo>
                <a:cubicBezTo>
                  <a:pt x="39" y="62"/>
                  <a:pt x="43" y="68"/>
                  <a:pt x="49" y="73"/>
                </a:cubicBezTo>
                <a:cubicBezTo>
                  <a:pt x="50" y="74"/>
                  <a:pt x="52" y="76"/>
                  <a:pt x="54" y="76"/>
                </a:cubicBezTo>
                <a:cubicBezTo>
                  <a:pt x="56" y="88"/>
                  <a:pt x="57" y="99"/>
                  <a:pt x="57" y="110"/>
                </a:cubicBezTo>
                <a:cubicBezTo>
                  <a:pt x="52" y="111"/>
                  <a:pt x="47" y="112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1" y="114"/>
                  <a:pt x="41" y="114"/>
                  <a:pt x="41" y="114"/>
                </a:cubicBezTo>
                <a:cubicBezTo>
                  <a:pt x="41" y="114"/>
                  <a:pt x="41" y="114"/>
                  <a:pt x="41" y="114"/>
                </a:cubicBezTo>
                <a:cubicBezTo>
                  <a:pt x="41" y="114"/>
                  <a:pt x="41" y="114"/>
                  <a:pt x="41" y="114"/>
                </a:cubicBezTo>
                <a:moveTo>
                  <a:pt x="60" y="0"/>
                </a:moveTo>
                <a:cubicBezTo>
                  <a:pt x="60" y="0"/>
                  <a:pt x="60" y="0"/>
                  <a:pt x="60" y="0"/>
                </a:cubicBezTo>
                <a:cubicBezTo>
                  <a:pt x="46" y="0"/>
                  <a:pt x="34" y="7"/>
                  <a:pt x="26" y="16"/>
                </a:cubicBezTo>
                <a:cubicBezTo>
                  <a:pt x="19" y="26"/>
                  <a:pt x="14" y="38"/>
                  <a:pt x="14" y="51"/>
                </a:cubicBezTo>
                <a:cubicBezTo>
                  <a:pt x="14" y="59"/>
                  <a:pt x="16" y="67"/>
                  <a:pt x="20" y="75"/>
                </a:cubicBezTo>
                <a:cubicBezTo>
                  <a:pt x="22" y="79"/>
                  <a:pt x="25" y="83"/>
                  <a:pt x="27" y="87"/>
                </a:cubicBezTo>
                <a:cubicBezTo>
                  <a:pt x="30" y="91"/>
                  <a:pt x="32" y="95"/>
                  <a:pt x="32" y="99"/>
                </a:cubicBezTo>
                <a:cubicBezTo>
                  <a:pt x="33" y="100"/>
                  <a:pt x="32" y="102"/>
                  <a:pt x="33" y="104"/>
                </a:cubicBezTo>
                <a:cubicBezTo>
                  <a:pt x="33" y="109"/>
                  <a:pt x="35" y="112"/>
                  <a:pt x="38" y="115"/>
                </a:cubicBezTo>
                <a:cubicBezTo>
                  <a:pt x="39" y="117"/>
                  <a:pt x="39" y="118"/>
                  <a:pt x="39" y="120"/>
                </a:cubicBezTo>
                <a:cubicBezTo>
                  <a:pt x="39" y="121"/>
                  <a:pt x="39" y="121"/>
                  <a:pt x="39" y="122"/>
                </a:cubicBezTo>
                <a:cubicBezTo>
                  <a:pt x="39" y="123"/>
                  <a:pt x="39" y="124"/>
                  <a:pt x="39" y="125"/>
                </a:cubicBezTo>
                <a:cubicBezTo>
                  <a:pt x="39" y="126"/>
                  <a:pt x="39" y="127"/>
                  <a:pt x="39" y="128"/>
                </a:cubicBezTo>
                <a:cubicBezTo>
                  <a:pt x="39" y="129"/>
                  <a:pt x="39" y="129"/>
                  <a:pt x="40" y="130"/>
                </a:cubicBezTo>
                <a:cubicBezTo>
                  <a:pt x="40" y="130"/>
                  <a:pt x="40" y="131"/>
                  <a:pt x="40" y="131"/>
                </a:cubicBezTo>
                <a:cubicBezTo>
                  <a:pt x="40" y="132"/>
                  <a:pt x="39" y="134"/>
                  <a:pt x="39" y="135"/>
                </a:cubicBezTo>
                <a:cubicBezTo>
                  <a:pt x="39" y="136"/>
                  <a:pt x="39" y="136"/>
                  <a:pt x="39" y="136"/>
                </a:cubicBezTo>
                <a:cubicBezTo>
                  <a:pt x="39" y="136"/>
                  <a:pt x="39" y="136"/>
                  <a:pt x="39" y="135"/>
                </a:cubicBezTo>
                <a:cubicBezTo>
                  <a:pt x="38" y="133"/>
                  <a:pt x="36" y="132"/>
                  <a:pt x="34" y="131"/>
                </a:cubicBezTo>
                <a:cubicBezTo>
                  <a:pt x="34" y="131"/>
                  <a:pt x="34" y="131"/>
                  <a:pt x="34" y="131"/>
                </a:cubicBezTo>
                <a:cubicBezTo>
                  <a:pt x="34" y="131"/>
                  <a:pt x="34" y="131"/>
                  <a:pt x="34" y="131"/>
                </a:cubicBezTo>
                <a:cubicBezTo>
                  <a:pt x="34" y="131"/>
                  <a:pt x="34" y="131"/>
                  <a:pt x="34" y="131"/>
                </a:cubicBezTo>
                <a:cubicBezTo>
                  <a:pt x="33" y="130"/>
                  <a:pt x="33" y="130"/>
                  <a:pt x="32" y="130"/>
                </a:cubicBezTo>
                <a:cubicBezTo>
                  <a:pt x="32" y="130"/>
                  <a:pt x="32" y="130"/>
                  <a:pt x="32" y="130"/>
                </a:cubicBezTo>
                <a:cubicBezTo>
                  <a:pt x="30" y="130"/>
                  <a:pt x="28" y="131"/>
                  <a:pt x="26" y="132"/>
                </a:cubicBezTo>
                <a:cubicBezTo>
                  <a:pt x="24" y="134"/>
                  <a:pt x="23" y="135"/>
                  <a:pt x="22" y="137"/>
                </a:cubicBezTo>
                <a:cubicBezTo>
                  <a:pt x="14" y="151"/>
                  <a:pt x="11" y="162"/>
                  <a:pt x="4" y="175"/>
                </a:cubicBezTo>
                <a:cubicBezTo>
                  <a:pt x="3" y="176"/>
                  <a:pt x="3" y="177"/>
                  <a:pt x="2" y="178"/>
                </a:cubicBezTo>
                <a:cubicBezTo>
                  <a:pt x="2" y="180"/>
                  <a:pt x="1" y="181"/>
                  <a:pt x="1" y="182"/>
                </a:cubicBezTo>
                <a:cubicBezTo>
                  <a:pt x="0" y="183"/>
                  <a:pt x="0" y="184"/>
                  <a:pt x="0" y="185"/>
                </a:cubicBezTo>
                <a:cubicBezTo>
                  <a:pt x="0" y="187"/>
                  <a:pt x="1" y="189"/>
                  <a:pt x="1" y="191"/>
                </a:cubicBezTo>
                <a:cubicBezTo>
                  <a:pt x="3" y="195"/>
                  <a:pt x="5" y="200"/>
                  <a:pt x="7" y="204"/>
                </a:cubicBezTo>
                <a:cubicBezTo>
                  <a:pt x="9" y="208"/>
                  <a:pt x="10" y="211"/>
                  <a:pt x="12" y="215"/>
                </a:cubicBezTo>
                <a:cubicBezTo>
                  <a:pt x="12" y="217"/>
                  <a:pt x="13" y="220"/>
                  <a:pt x="14" y="222"/>
                </a:cubicBezTo>
                <a:cubicBezTo>
                  <a:pt x="15" y="225"/>
                  <a:pt x="16" y="228"/>
                  <a:pt x="16" y="230"/>
                </a:cubicBezTo>
                <a:cubicBezTo>
                  <a:pt x="17" y="234"/>
                  <a:pt x="17" y="238"/>
                  <a:pt x="20" y="241"/>
                </a:cubicBezTo>
                <a:cubicBezTo>
                  <a:pt x="21" y="243"/>
                  <a:pt x="23" y="247"/>
                  <a:pt x="27" y="253"/>
                </a:cubicBezTo>
                <a:cubicBezTo>
                  <a:pt x="30" y="259"/>
                  <a:pt x="35" y="266"/>
                  <a:pt x="40" y="273"/>
                </a:cubicBezTo>
                <a:cubicBezTo>
                  <a:pt x="40" y="276"/>
                  <a:pt x="40" y="279"/>
                  <a:pt x="40" y="282"/>
                </a:cubicBezTo>
                <a:cubicBezTo>
                  <a:pt x="37" y="282"/>
                  <a:pt x="35" y="283"/>
                  <a:pt x="34" y="285"/>
                </a:cubicBezTo>
                <a:cubicBezTo>
                  <a:pt x="32" y="286"/>
                  <a:pt x="32" y="288"/>
                  <a:pt x="32" y="289"/>
                </a:cubicBezTo>
                <a:cubicBezTo>
                  <a:pt x="32" y="290"/>
                  <a:pt x="32" y="290"/>
                  <a:pt x="32" y="290"/>
                </a:cubicBezTo>
                <a:cubicBezTo>
                  <a:pt x="32" y="290"/>
                  <a:pt x="32" y="290"/>
                  <a:pt x="32" y="290"/>
                </a:cubicBezTo>
                <a:cubicBezTo>
                  <a:pt x="32" y="290"/>
                  <a:pt x="32" y="291"/>
                  <a:pt x="32" y="291"/>
                </a:cubicBezTo>
                <a:cubicBezTo>
                  <a:pt x="32" y="293"/>
                  <a:pt x="32" y="295"/>
                  <a:pt x="32" y="297"/>
                </a:cubicBezTo>
                <a:cubicBezTo>
                  <a:pt x="31" y="298"/>
                  <a:pt x="29" y="298"/>
                  <a:pt x="28" y="299"/>
                </a:cubicBezTo>
                <a:cubicBezTo>
                  <a:pt x="27" y="300"/>
                  <a:pt x="26" y="302"/>
                  <a:pt x="26" y="303"/>
                </a:cubicBezTo>
                <a:cubicBezTo>
                  <a:pt x="26" y="304"/>
                  <a:pt x="26" y="305"/>
                  <a:pt x="26" y="305"/>
                </a:cubicBezTo>
                <a:cubicBezTo>
                  <a:pt x="26" y="305"/>
                  <a:pt x="26" y="305"/>
                  <a:pt x="26" y="305"/>
                </a:cubicBezTo>
                <a:cubicBezTo>
                  <a:pt x="25" y="316"/>
                  <a:pt x="24" y="327"/>
                  <a:pt x="24" y="337"/>
                </a:cubicBezTo>
                <a:cubicBezTo>
                  <a:pt x="24" y="338"/>
                  <a:pt x="25" y="339"/>
                  <a:pt x="26" y="339"/>
                </a:cubicBezTo>
                <a:cubicBezTo>
                  <a:pt x="26" y="339"/>
                  <a:pt x="26" y="339"/>
                  <a:pt x="26" y="339"/>
                </a:cubicBezTo>
                <a:cubicBezTo>
                  <a:pt x="27" y="339"/>
                  <a:pt x="28" y="338"/>
                  <a:pt x="28" y="337"/>
                </a:cubicBezTo>
                <a:cubicBezTo>
                  <a:pt x="28" y="328"/>
                  <a:pt x="29" y="318"/>
                  <a:pt x="29" y="308"/>
                </a:cubicBezTo>
                <a:cubicBezTo>
                  <a:pt x="30" y="309"/>
                  <a:pt x="31" y="309"/>
                  <a:pt x="32" y="309"/>
                </a:cubicBezTo>
                <a:cubicBezTo>
                  <a:pt x="32" y="310"/>
                  <a:pt x="32" y="310"/>
                  <a:pt x="32" y="310"/>
                </a:cubicBezTo>
                <a:cubicBezTo>
                  <a:pt x="32" y="311"/>
                  <a:pt x="33" y="311"/>
                  <a:pt x="34" y="311"/>
                </a:cubicBezTo>
                <a:cubicBezTo>
                  <a:pt x="34" y="311"/>
                  <a:pt x="34" y="311"/>
                  <a:pt x="34" y="311"/>
                </a:cubicBezTo>
                <a:cubicBezTo>
                  <a:pt x="34" y="311"/>
                  <a:pt x="35" y="311"/>
                  <a:pt x="35" y="311"/>
                </a:cubicBezTo>
                <a:cubicBezTo>
                  <a:pt x="43" y="313"/>
                  <a:pt x="51" y="314"/>
                  <a:pt x="60" y="314"/>
                </a:cubicBezTo>
                <a:cubicBezTo>
                  <a:pt x="64" y="314"/>
                  <a:pt x="69" y="314"/>
                  <a:pt x="74" y="313"/>
                </a:cubicBezTo>
                <a:cubicBezTo>
                  <a:pt x="75" y="313"/>
                  <a:pt x="76" y="313"/>
                  <a:pt x="77" y="313"/>
                </a:cubicBezTo>
                <a:cubicBezTo>
                  <a:pt x="77" y="314"/>
                  <a:pt x="76" y="315"/>
                  <a:pt x="75" y="316"/>
                </a:cubicBezTo>
                <a:cubicBezTo>
                  <a:pt x="76" y="317"/>
                  <a:pt x="76" y="317"/>
                  <a:pt x="76" y="317"/>
                </a:cubicBezTo>
                <a:cubicBezTo>
                  <a:pt x="77" y="316"/>
                  <a:pt x="79" y="314"/>
                  <a:pt x="80" y="313"/>
                </a:cubicBezTo>
                <a:cubicBezTo>
                  <a:pt x="81" y="313"/>
                  <a:pt x="83" y="313"/>
                  <a:pt x="84" y="312"/>
                </a:cubicBezTo>
                <a:cubicBezTo>
                  <a:pt x="82" y="314"/>
                  <a:pt x="81" y="316"/>
                  <a:pt x="79" y="319"/>
                </a:cubicBezTo>
                <a:cubicBezTo>
                  <a:pt x="80" y="320"/>
                  <a:pt x="80" y="320"/>
                  <a:pt x="80" y="320"/>
                </a:cubicBezTo>
                <a:cubicBezTo>
                  <a:pt x="82" y="317"/>
                  <a:pt x="85" y="314"/>
                  <a:pt x="87" y="312"/>
                </a:cubicBezTo>
                <a:cubicBezTo>
                  <a:pt x="90" y="311"/>
                  <a:pt x="92" y="311"/>
                  <a:pt x="95" y="310"/>
                </a:cubicBezTo>
                <a:cubicBezTo>
                  <a:pt x="90" y="315"/>
                  <a:pt x="85" y="321"/>
                  <a:pt x="81" y="327"/>
                </a:cubicBezTo>
                <a:cubicBezTo>
                  <a:pt x="82" y="328"/>
                  <a:pt x="82" y="328"/>
                  <a:pt x="82" y="328"/>
                </a:cubicBezTo>
                <a:cubicBezTo>
                  <a:pt x="88" y="321"/>
                  <a:pt x="93" y="315"/>
                  <a:pt x="99" y="308"/>
                </a:cubicBezTo>
                <a:cubicBezTo>
                  <a:pt x="99" y="308"/>
                  <a:pt x="100" y="308"/>
                  <a:pt x="101" y="307"/>
                </a:cubicBezTo>
                <a:cubicBezTo>
                  <a:pt x="101" y="307"/>
                  <a:pt x="101" y="307"/>
                  <a:pt x="101" y="307"/>
                </a:cubicBezTo>
                <a:cubicBezTo>
                  <a:pt x="101" y="307"/>
                  <a:pt x="101" y="307"/>
                  <a:pt x="101" y="307"/>
                </a:cubicBezTo>
                <a:cubicBezTo>
                  <a:pt x="101" y="307"/>
                  <a:pt x="102" y="307"/>
                  <a:pt x="102" y="306"/>
                </a:cubicBezTo>
                <a:cubicBezTo>
                  <a:pt x="103" y="306"/>
                  <a:pt x="103" y="306"/>
                  <a:pt x="103" y="306"/>
                </a:cubicBezTo>
                <a:cubicBezTo>
                  <a:pt x="103" y="307"/>
                  <a:pt x="103" y="307"/>
                  <a:pt x="103" y="308"/>
                </a:cubicBezTo>
                <a:cubicBezTo>
                  <a:pt x="102" y="308"/>
                  <a:pt x="102" y="308"/>
                  <a:pt x="102" y="308"/>
                </a:cubicBezTo>
                <a:cubicBezTo>
                  <a:pt x="96" y="315"/>
                  <a:pt x="90" y="322"/>
                  <a:pt x="84" y="329"/>
                </a:cubicBezTo>
                <a:cubicBezTo>
                  <a:pt x="84" y="329"/>
                  <a:pt x="84" y="329"/>
                  <a:pt x="84" y="329"/>
                </a:cubicBezTo>
                <a:cubicBezTo>
                  <a:pt x="84" y="330"/>
                  <a:pt x="84" y="330"/>
                  <a:pt x="84" y="330"/>
                </a:cubicBezTo>
                <a:cubicBezTo>
                  <a:pt x="84" y="332"/>
                  <a:pt x="84" y="332"/>
                  <a:pt x="84" y="332"/>
                </a:cubicBezTo>
                <a:cubicBezTo>
                  <a:pt x="85" y="331"/>
                  <a:pt x="85" y="331"/>
                  <a:pt x="85" y="331"/>
                </a:cubicBezTo>
                <a:cubicBezTo>
                  <a:pt x="85" y="331"/>
                  <a:pt x="85" y="331"/>
                  <a:pt x="85" y="331"/>
                </a:cubicBezTo>
                <a:cubicBezTo>
                  <a:pt x="86" y="331"/>
                  <a:pt x="86" y="331"/>
                  <a:pt x="86" y="331"/>
                </a:cubicBezTo>
                <a:cubicBezTo>
                  <a:pt x="86" y="330"/>
                  <a:pt x="86" y="330"/>
                  <a:pt x="86" y="330"/>
                </a:cubicBezTo>
                <a:cubicBezTo>
                  <a:pt x="92" y="324"/>
                  <a:pt x="97" y="317"/>
                  <a:pt x="103" y="310"/>
                </a:cubicBezTo>
                <a:cubicBezTo>
                  <a:pt x="103" y="318"/>
                  <a:pt x="103" y="326"/>
                  <a:pt x="103" y="334"/>
                </a:cubicBezTo>
                <a:cubicBezTo>
                  <a:pt x="103" y="335"/>
                  <a:pt x="103" y="337"/>
                  <a:pt x="103" y="339"/>
                </a:cubicBezTo>
                <a:cubicBezTo>
                  <a:pt x="102" y="338"/>
                  <a:pt x="102" y="338"/>
                  <a:pt x="102" y="338"/>
                </a:cubicBezTo>
                <a:cubicBezTo>
                  <a:pt x="99" y="340"/>
                  <a:pt x="97" y="343"/>
                  <a:pt x="96" y="347"/>
                </a:cubicBezTo>
                <a:cubicBezTo>
                  <a:pt x="98" y="347"/>
                  <a:pt x="98" y="347"/>
                  <a:pt x="98" y="347"/>
                </a:cubicBezTo>
                <a:cubicBezTo>
                  <a:pt x="99" y="344"/>
                  <a:pt x="101" y="342"/>
                  <a:pt x="103" y="339"/>
                </a:cubicBezTo>
                <a:cubicBezTo>
                  <a:pt x="103" y="340"/>
                  <a:pt x="103" y="341"/>
                  <a:pt x="103" y="341"/>
                </a:cubicBezTo>
                <a:cubicBezTo>
                  <a:pt x="103" y="342"/>
                  <a:pt x="104" y="343"/>
                  <a:pt x="105" y="343"/>
                </a:cubicBezTo>
                <a:cubicBezTo>
                  <a:pt x="105" y="343"/>
                  <a:pt x="105" y="343"/>
                  <a:pt x="105" y="343"/>
                </a:cubicBezTo>
                <a:cubicBezTo>
                  <a:pt x="106" y="343"/>
                  <a:pt x="106" y="342"/>
                  <a:pt x="106" y="341"/>
                </a:cubicBezTo>
                <a:cubicBezTo>
                  <a:pt x="106" y="339"/>
                  <a:pt x="106" y="336"/>
                  <a:pt x="106" y="334"/>
                </a:cubicBezTo>
                <a:cubicBezTo>
                  <a:pt x="106" y="326"/>
                  <a:pt x="106" y="318"/>
                  <a:pt x="106" y="310"/>
                </a:cubicBezTo>
                <a:cubicBezTo>
                  <a:pt x="106" y="307"/>
                  <a:pt x="106" y="305"/>
                  <a:pt x="106" y="302"/>
                </a:cubicBezTo>
                <a:cubicBezTo>
                  <a:pt x="107" y="302"/>
                  <a:pt x="107" y="301"/>
                  <a:pt x="107" y="300"/>
                </a:cubicBezTo>
                <a:cubicBezTo>
                  <a:pt x="107" y="299"/>
                  <a:pt x="107" y="299"/>
                  <a:pt x="106" y="298"/>
                </a:cubicBezTo>
                <a:cubicBezTo>
                  <a:pt x="106" y="298"/>
                  <a:pt x="106" y="297"/>
                  <a:pt x="105" y="296"/>
                </a:cubicBezTo>
                <a:cubicBezTo>
                  <a:pt x="105" y="296"/>
                  <a:pt x="104" y="296"/>
                  <a:pt x="103" y="295"/>
                </a:cubicBezTo>
                <a:cubicBezTo>
                  <a:pt x="103" y="294"/>
                  <a:pt x="104" y="292"/>
                  <a:pt x="104" y="290"/>
                </a:cubicBezTo>
                <a:cubicBezTo>
                  <a:pt x="104" y="289"/>
                  <a:pt x="104" y="289"/>
                  <a:pt x="104" y="289"/>
                </a:cubicBezTo>
                <a:cubicBezTo>
                  <a:pt x="104" y="287"/>
                  <a:pt x="103" y="285"/>
                  <a:pt x="102" y="284"/>
                </a:cubicBezTo>
                <a:cubicBezTo>
                  <a:pt x="100" y="282"/>
                  <a:pt x="98" y="280"/>
                  <a:pt x="95" y="280"/>
                </a:cubicBezTo>
                <a:cubicBezTo>
                  <a:pt x="96" y="277"/>
                  <a:pt x="96" y="275"/>
                  <a:pt x="96" y="272"/>
                </a:cubicBezTo>
                <a:cubicBezTo>
                  <a:pt x="96" y="272"/>
                  <a:pt x="96" y="272"/>
                  <a:pt x="96" y="272"/>
                </a:cubicBezTo>
                <a:cubicBezTo>
                  <a:pt x="97" y="268"/>
                  <a:pt x="99" y="265"/>
                  <a:pt x="101" y="261"/>
                </a:cubicBezTo>
                <a:cubicBezTo>
                  <a:pt x="104" y="256"/>
                  <a:pt x="106" y="251"/>
                  <a:pt x="106" y="244"/>
                </a:cubicBezTo>
                <a:cubicBezTo>
                  <a:pt x="106" y="241"/>
                  <a:pt x="106" y="238"/>
                  <a:pt x="105" y="235"/>
                </a:cubicBezTo>
                <a:cubicBezTo>
                  <a:pt x="102" y="219"/>
                  <a:pt x="97" y="211"/>
                  <a:pt x="92" y="196"/>
                </a:cubicBezTo>
                <a:cubicBezTo>
                  <a:pt x="90" y="187"/>
                  <a:pt x="88" y="178"/>
                  <a:pt x="88" y="169"/>
                </a:cubicBezTo>
                <a:cubicBezTo>
                  <a:pt x="88" y="166"/>
                  <a:pt x="88" y="164"/>
                  <a:pt x="88" y="162"/>
                </a:cubicBezTo>
                <a:cubicBezTo>
                  <a:pt x="88" y="162"/>
                  <a:pt x="88" y="162"/>
                  <a:pt x="88" y="162"/>
                </a:cubicBezTo>
                <a:cubicBezTo>
                  <a:pt x="88" y="160"/>
                  <a:pt x="87" y="158"/>
                  <a:pt x="85" y="156"/>
                </a:cubicBezTo>
                <a:cubicBezTo>
                  <a:pt x="84" y="155"/>
                  <a:pt x="81" y="154"/>
                  <a:pt x="79" y="154"/>
                </a:cubicBezTo>
                <a:cubicBezTo>
                  <a:pt x="79" y="154"/>
                  <a:pt x="79" y="154"/>
                  <a:pt x="79" y="154"/>
                </a:cubicBezTo>
                <a:cubicBezTo>
                  <a:pt x="78" y="154"/>
                  <a:pt x="77" y="154"/>
                  <a:pt x="77" y="154"/>
                </a:cubicBezTo>
                <a:cubicBezTo>
                  <a:pt x="78" y="153"/>
                  <a:pt x="79" y="152"/>
                  <a:pt x="80" y="151"/>
                </a:cubicBezTo>
                <a:cubicBezTo>
                  <a:pt x="80" y="150"/>
                  <a:pt x="81" y="149"/>
                  <a:pt x="82" y="148"/>
                </a:cubicBezTo>
                <a:cubicBezTo>
                  <a:pt x="82" y="147"/>
                  <a:pt x="83" y="145"/>
                  <a:pt x="83" y="144"/>
                </a:cubicBezTo>
                <a:cubicBezTo>
                  <a:pt x="83" y="144"/>
                  <a:pt x="83" y="144"/>
                  <a:pt x="83" y="144"/>
                </a:cubicBezTo>
                <a:cubicBezTo>
                  <a:pt x="83" y="144"/>
                  <a:pt x="83" y="144"/>
                  <a:pt x="83" y="144"/>
                </a:cubicBezTo>
                <a:cubicBezTo>
                  <a:pt x="83" y="143"/>
                  <a:pt x="84" y="143"/>
                  <a:pt x="84" y="142"/>
                </a:cubicBezTo>
                <a:cubicBezTo>
                  <a:pt x="84" y="141"/>
                  <a:pt x="83" y="141"/>
                  <a:pt x="83" y="140"/>
                </a:cubicBezTo>
                <a:cubicBezTo>
                  <a:pt x="84" y="140"/>
                  <a:pt x="85" y="139"/>
                  <a:pt x="84" y="138"/>
                </a:cubicBezTo>
                <a:cubicBezTo>
                  <a:pt x="84" y="137"/>
                  <a:pt x="84" y="137"/>
                  <a:pt x="83" y="137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35"/>
                  <a:pt x="84" y="135"/>
                  <a:pt x="84" y="135"/>
                </a:cubicBezTo>
                <a:cubicBezTo>
                  <a:pt x="84" y="134"/>
                  <a:pt x="83" y="134"/>
                  <a:pt x="83" y="133"/>
                </a:cubicBezTo>
                <a:cubicBezTo>
                  <a:pt x="83" y="133"/>
                  <a:pt x="83" y="133"/>
                  <a:pt x="83" y="133"/>
                </a:cubicBezTo>
                <a:cubicBezTo>
                  <a:pt x="82" y="133"/>
                  <a:pt x="82" y="133"/>
                  <a:pt x="82" y="133"/>
                </a:cubicBezTo>
                <a:cubicBezTo>
                  <a:pt x="82" y="133"/>
                  <a:pt x="82" y="133"/>
                  <a:pt x="82" y="133"/>
                </a:cubicBezTo>
                <a:cubicBezTo>
                  <a:pt x="82" y="133"/>
                  <a:pt x="82" y="133"/>
                  <a:pt x="82" y="133"/>
                </a:cubicBezTo>
                <a:cubicBezTo>
                  <a:pt x="82" y="132"/>
                  <a:pt x="82" y="132"/>
                  <a:pt x="82" y="132"/>
                </a:cubicBezTo>
                <a:cubicBezTo>
                  <a:pt x="82" y="132"/>
                  <a:pt x="82" y="132"/>
                  <a:pt x="82" y="132"/>
                </a:cubicBezTo>
                <a:cubicBezTo>
                  <a:pt x="83" y="132"/>
                  <a:pt x="84" y="131"/>
                  <a:pt x="84" y="130"/>
                </a:cubicBezTo>
                <a:cubicBezTo>
                  <a:pt x="84" y="129"/>
                  <a:pt x="84" y="129"/>
                  <a:pt x="84" y="129"/>
                </a:cubicBezTo>
                <a:cubicBezTo>
                  <a:pt x="84" y="128"/>
                  <a:pt x="83" y="127"/>
                  <a:pt x="83" y="127"/>
                </a:cubicBezTo>
                <a:cubicBezTo>
                  <a:pt x="82" y="126"/>
                  <a:pt x="82" y="126"/>
                  <a:pt x="82" y="126"/>
                </a:cubicBezTo>
                <a:cubicBezTo>
                  <a:pt x="82" y="126"/>
                  <a:pt x="83" y="125"/>
                  <a:pt x="83" y="125"/>
                </a:cubicBezTo>
                <a:cubicBezTo>
                  <a:pt x="83" y="124"/>
                  <a:pt x="83" y="124"/>
                  <a:pt x="83" y="123"/>
                </a:cubicBezTo>
                <a:cubicBezTo>
                  <a:pt x="83" y="123"/>
                  <a:pt x="83" y="123"/>
                  <a:pt x="83" y="123"/>
                </a:cubicBezTo>
                <a:cubicBezTo>
                  <a:pt x="83" y="121"/>
                  <a:pt x="83" y="119"/>
                  <a:pt x="83" y="118"/>
                </a:cubicBezTo>
                <a:cubicBezTo>
                  <a:pt x="83" y="117"/>
                  <a:pt x="83" y="117"/>
                  <a:pt x="83" y="117"/>
                </a:cubicBezTo>
                <a:cubicBezTo>
                  <a:pt x="86" y="114"/>
                  <a:pt x="88" y="111"/>
                  <a:pt x="89" y="107"/>
                </a:cubicBezTo>
                <a:cubicBezTo>
                  <a:pt x="90" y="104"/>
                  <a:pt x="90" y="100"/>
                  <a:pt x="91" y="98"/>
                </a:cubicBezTo>
                <a:cubicBezTo>
                  <a:pt x="93" y="92"/>
                  <a:pt x="94" y="88"/>
                  <a:pt x="99" y="80"/>
                </a:cubicBezTo>
                <a:cubicBezTo>
                  <a:pt x="105" y="73"/>
                  <a:pt x="109" y="60"/>
                  <a:pt x="109" y="47"/>
                </a:cubicBezTo>
                <a:cubicBezTo>
                  <a:pt x="109" y="36"/>
                  <a:pt x="106" y="25"/>
                  <a:pt x="99" y="16"/>
                </a:cubicBezTo>
                <a:cubicBezTo>
                  <a:pt x="91" y="7"/>
                  <a:pt x="80" y="1"/>
                  <a:pt x="62" y="0"/>
                </a:cubicBezTo>
                <a:cubicBezTo>
                  <a:pt x="62" y="0"/>
                  <a:pt x="61" y="0"/>
                  <a:pt x="60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5" name="CustomShape 131"/>
          <p:cNvSpPr/>
          <p:nvPr/>
        </p:nvSpPr>
        <p:spPr>
          <a:xfrm>
            <a:off x="1801440" y="2282760"/>
            <a:ext cx="5760" cy="40320"/>
          </a:xfrm>
          <a:custGeom>
            <a:avLst/>
            <a:gdLst/>
            <a:ahLst/>
            <a:rect l="l" t="t" r="r" b="b"/>
            <a:pathLst>
              <a:path w="6" h="40">
                <a:moveTo>
                  <a:pt x="2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4"/>
                  <a:pt x="0" y="6"/>
                  <a:pt x="0" y="8"/>
                </a:cubicBezTo>
                <a:cubicBezTo>
                  <a:pt x="0" y="18"/>
                  <a:pt x="1" y="29"/>
                  <a:pt x="2" y="39"/>
                </a:cubicBezTo>
                <a:cubicBezTo>
                  <a:pt x="2" y="40"/>
                  <a:pt x="3" y="40"/>
                  <a:pt x="4" y="40"/>
                </a:cubicBezTo>
                <a:cubicBezTo>
                  <a:pt x="4" y="40"/>
                  <a:pt x="4" y="40"/>
                  <a:pt x="4" y="40"/>
                </a:cubicBezTo>
                <a:cubicBezTo>
                  <a:pt x="5" y="40"/>
                  <a:pt x="6" y="39"/>
                  <a:pt x="6" y="38"/>
                </a:cubicBezTo>
                <a:cubicBezTo>
                  <a:pt x="4" y="28"/>
                  <a:pt x="4" y="18"/>
                  <a:pt x="4" y="8"/>
                </a:cubicBezTo>
                <a:cubicBezTo>
                  <a:pt x="4" y="6"/>
                  <a:pt x="4" y="4"/>
                  <a:pt x="4" y="2"/>
                </a:cubicBezTo>
                <a:cubicBezTo>
                  <a:pt x="4" y="1"/>
                  <a:pt x="3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6" name="CustomShape 132"/>
          <p:cNvSpPr/>
          <p:nvPr/>
        </p:nvSpPr>
        <p:spPr>
          <a:xfrm>
            <a:off x="1852200" y="2310480"/>
            <a:ext cx="27000" cy="20160"/>
          </a:xfrm>
          <a:custGeom>
            <a:avLst/>
            <a:gdLst/>
            <a:ahLst/>
            <a:rect l="l" t="t" r="r" b="b"/>
            <a:pathLst>
              <a:path w="27" h="20">
                <a:moveTo>
                  <a:pt x="25" y="0"/>
                </a:moveTo>
                <a:cubicBezTo>
                  <a:pt x="24" y="0"/>
                  <a:pt x="24" y="0"/>
                  <a:pt x="24" y="1"/>
                </a:cubicBezTo>
                <a:cubicBezTo>
                  <a:pt x="16" y="6"/>
                  <a:pt x="8" y="12"/>
                  <a:pt x="1" y="17"/>
                </a:cubicBezTo>
                <a:cubicBezTo>
                  <a:pt x="0" y="18"/>
                  <a:pt x="0" y="19"/>
                  <a:pt x="0" y="20"/>
                </a:cubicBezTo>
                <a:cubicBezTo>
                  <a:pt x="1" y="20"/>
                  <a:pt x="1" y="20"/>
                  <a:pt x="2" y="20"/>
                </a:cubicBezTo>
                <a:cubicBezTo>
                  <a:pt x="2" y="20"/>
                  <a:pt x="3" y="20"/>
                  <a:pt x="3" y="20"/>
                </a:cubicBezTo>
                <a:cubicBezTo>
                  <a:pt x="11" y="14"/>
                  <a:pt x="18" y="9"/>
                  <a:pt x="26" y="3"/>
                </a:cubicBezTo>
                <a:cubicBezTo>
                  <a:pt x="27" y="3"/>
                  <a:pt x="27" y="2"/>
                  <a:pt x="26" y="1"/>
                </a:cubicBezTo>
                <a:cubicBezTo>
                  <a:pt x="26" y="0"/>
                  <a:pt x="25" y="0"/>
                  <a:pt x="25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7" name="CustomShape 133"/>
          <p:cNvSpPr/>
          <p:nvPr/>
        </p:nvSpPr>
        <p:spPr>
          <a:xfrm>
            <a:off x="1869840" y="2364480"/>
            <a:ext cx="28080" cy="9360"/>
          </a:xfrm>
          <a:custGeom>
            <a:avLst/>
            <a:gdLst/>
            <a:ahLst/>
            <a:rect l="l" t="t" r="r" b="b"/>
            <a:pathLst>
              <a:path w="28" h="10">
                <a:moveTo>
                  <a:pt x="26" y="0"/>
                </a:moveTo>
                <a:cubicBezTo>
                  <a:pt x="26" y="0"/>
                  <a:pt x="26" y="0"/>
                  <a:pt x="26" y="0"/>
                </a:cubicBezTo>
                <a:cubicBezTo>
                  <a:pt x="18" y="4"/>
                  <a:pt x="10" y="6"/>
                  <a:pt x="2" y="6"/>
                </a:cubicBezTo>
                <a:cubicBezTo>
                  <a:pt x="1" y="6"/>
                  <a:pt x="0" y="7"/>
                  <a:pt x="0" y="8"/>
                </a:cubicBezTo>
                <a:cubicBezTo>
                  <a:pt x="0" y="9"/>
                  <a:pt x="1" y="10"/>
                  <a:pt x="2" y="10"/>
                </a:cubicBezTo>
                <a:cubicBezTo>
                  <a:pt x="2" y="10"/>
                  <a:pt x="2" y="10"/>
                  <a:pt x="2" y="10"/>
                </a:cubicBezTo>
                <a:cubicBezTo>
                  <a:pt x="10" y="10"/>
                  <a:pt x="19" y="8"/>
                  <a:pt x="27" y="4"/>
                </a:cubicBezTo>
                <a:cubicBezTo>
                  <a:pt x="28" y="3"/>
                  <a:pt x="28" y="2"/>
                  <a:pt x="28" y="1"/>
                </a:cubicBezTo>
                <a:cubicBezTo>
                  <a:pt x="28" y="1"/>
                  <a:pt x="27" y="0"/>
                  <a:pt x="26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8" name="CustomShape 134"/>
          <p:cNvSpPr/>
          <p:nvPr/>
        </p:nvSpPr>
        <p:spPr>
          <a:xfrm>
            <a:off x="1865520" y="2409120"/>
            <a:ext cx="23400" cy="19800"/>
          </a:xfrm>
          <a:custGeom>
            <a:avLst/>
            <a:gdLst/>
            <a:ahLst/>
            <a:rect l="l" t="t" r="r" b="b"/>
            <a:pathLst>
              <a:path w="23" h="20">
                <a:moveTo>
                  <a:pt x="2" y="0"/>
                </a:moveTo>
                <a:cubicBezTo>
                  <a:pt x="2" y="0"/>
                  <a:pt x="1" y="1"/>
                  <a:pt x="1" y="1"/>
                </a:cubicBezTo>
                <a:cubicBezTo>
                  <a:pt x="0" y="2"/>
                  <a:pt x="0" y="3"/>
                  <a:pt x="1" y="3"/>
                </a:cubicBezTo>
                <a:cubicBezTo>
                  <a:pt x="7" y="9"/>
                  <a:pt x="14" y="14"/>
                  <a:pt x="20" y="19"/>
                </a:cubicBezTo>
                <a:cubicBezTo>
                  <a:pt x="20" y="20"/>
                  <a:pt x="21" y="20"/>
                  <a:pt x="21" y="20"/>
                </a:cubicBezTo>
                <a:cubicBezTo>
                  <a:pt x="22" y="20"/>
                  <a:pt x="22" y="19"/>
                  <a:pt x="22" y="19"/>
                </a:cubicBezTo>
                <a:cubicBezTo>
                  <a:pt x="23" y="18"/>
                  <a:pt x="23" y="17"/>
                  <a:pt x="22" y="17"/>
                </a:cubicBezTo>
                <a:cubicBezTo>
                  <a:pt x="16" y="11"/>
                  <a:pt x="10" y="6"/>
                  <a:pt x="3" y="1"/>
                </a:cubicBezTo>
                <a:cubicBezTo>
                  <a:pt x="3" y="0"/>
                  <a:pt x="3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9" name="CustomShape 135"/>
          <p:cNvSpPr/>
          <p:nvPr/>
        </p:nvSpPr>
        <p:spPr>
          <a:xfrm>
            <a:off x="1738440" y="2310480"/>
            <a:ext cx="21960" cy="21240"/>
          </a:xfrm>
          <a:custGeom>
            <a:avLst/>
            <a:gdLst/>
            <a:ahLst/>
            <a:rect l="l" t="t" r="r" b="b"/>
            <a:pathLst>
              <a:path w="22" h="21">
                <a:moveTo>
                  <a:pt x="2" y="0"/>
                </a:moveTo>
                <a:cubicBezTo>
                  <a:pt x="2" y="0"/>
                  <a:pt x="1" y="0"/>
                  <a:pt x="1" y="1"/>
                </a:cubicBezTo>
                <a:cubicBezTo>
                  <a:pt x="0" y="2"/>
                  <a:pt x="0" y="3"/>
                  <a:pt x="1" y="3"/>
                </a:cubicBezTo>
                <a:cubicBezTo>
                  <a:pt x="8" y="8"/>
                  <a:pt x="14" y="14"/>
                  <a:pt x="18" y="21"/>
                </a:cubicBezTo>
                <a:cubicBezTo>
                  <a:pt x="19" y="21"/>
                  <a:pt x="19" y="21"/>
                  <a:pt x="20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22" y="21"/>
                  <a:pt x="22" y="20"/>
                  <a:pt x="21" y="19"/>
                </a:cubicBezTo>
                <a:cubicBezTo>
                  <a:pt x="17" y="11"/>
                  <a:pt x="10" y="5"/>
                  <a:pt x="3" y="0"/>
                </a:cubicBezTo>
                <a:cubicBezTo>
                  <a:pt x="2" y="0"/>
                  <a:pt x="2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0" name="CustomShape 136"/>
          <p:cNvSpPr/>
          <p:nvPr/>
        </p:nvSpPr>
        <p:spPr>
          <a:xfrm>
            <a:off x="1721160" y="2366280"/>
            <a:ext cx="27000" cy="9000"/>
          </a:xfrm>
          <a:custGeom>
            <a:avLst/>
            <a:gdLst/>
            <a:ahLst/>
            <a:rect l="l" t="t" r="r" b="b"/>
            <a:pathLst>
              <a:path w="27" h="9">
                <a:moveTo>
                  <a:pt x="2" y="0"/>
                </a:moveTo>
                <a:cubicBezTo>
                  <a:pt x="1" y="0"/>
                  <a:pt x="1" y="0"/>
                  <a:pt x="1" y="1"/>
                </a:cubicBezTo>
                <a:cubicBezTo>
                  <a:pt x="0" y="2"/>
                  <a:pt x="1" y="3"/>
                  <a:pt x="2" y="3"/>
                </a:cubicBezTo>
                <a:cubicBezTo>
                  <a:pt x="10" y="4"/>
                  <a:pt x="17" y="6"/>
                  <a:pt x="24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26" y="9"/>
                  <a:pt x="26" y="8"/>
                  <a:pt x="27" y="8"/>
                </a:cubicBezTo>
                <a:cubicBezTo>
                  <a:pt x="27" y="7"/>
                  <a:pt x="27" y="6"/>
                  <a:pt x="26" y="5"/>
                </a:cubicBezTo>
                <a:cubicBezTo>
                  <a:pt x="18" y="3"/>
                  <a:pt x="10" y="1"/>
                  <a:pt x="3" y="0"/>
                </a:cubicBezTo>
                <a:cubicBezTo>
                  <a:pt x="2" y="0"/>
                  <a:pt x="2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1" name="CustomShape 137"/>
          <p:cNvSpPr/>
          <p:nvPr/>
        </p:nvSpPr>
        <p:spPr>
          <a:xfrm>
            <a:off x="1729440" y="2417400"/>
            <a:ext cx="24840" cy="20520"/>
          </a:xfrm>
          <a:custGeom>
            <a:avLst/>
            <a:gdLst/>
            <a:ahLst/>
            <a:rect l="l" t="t" r="r" b="b"/>
            <a:pathLst>
              <a:path w="25" h="21">
                <a:moveTo>
                  <a:pt x="23" y="0"/>
                </a:moveTo>
                <a:cubicBezTo>
                  <a:pt x="22" y="0"/>
                  <a:pt x="22" y="0"/>
                  <a:pt x="22" y="0"/>
                </a:cubicBezTo>
                <a:cubicBezTo>
                  <a:pt x="18" y="4"/>
                  <a:pt x="15" y="7"/>
                  <a:pt x="12" y="9"/>
                </a:cubicBezTo>
                <a:cubicBezTo>
                  <a:pt x="8" y="11"/>
                  <a:pt x="5" y="14"/>
                  <a:pt x="1" y="18"/>
                </a:cubicBezTo>
                <a:cubicBezTo>
                  <a:pt x="0" y="19"/>
                  <a:pt x="1" y="20"/>
                  <a:pt x="1" y="21"/>
                </a:cubicBezTo>
                <a:cubicBezTo>
                  <a:pt x="2" y="21"/>
                  <a:pt x="2" y="21"/>
                  <a:pt x="2" y="21"/>
                </a:cubicBezTo>
                <a:cubicBezTo>
                  <a:pt x="3" y="21"/>
                  <a:pt x="3" y="21"/>
                  <a:pt x="4" y="21"/>
                </a:cubicBezTo>
                <a:cubicBezTo>
                  <a:pt x="8" y="16"/>
                  <a:pt x="11" y="14"/>
                  <a:pt x="14" y="12"/>
                </a:cubicBezTo>
                <a:cubicBezTo>
                  <a:pt x="17" y="10"/>
                  <a:pt x="20" y="7"/>
                  <a:pt x="24" y="3"/>
                </a:cubicBezTo>
                <a:cubicBezTo>
                  <a:pt x="25" y="2"/>
                  <a:pt x="25" y="1"/>
                  <a:pt x="24" y="0"/>
                </a:cubicBezTo>
                <a:cubicBezTo>
                  <a:pt x="24" y="0"/>
                  <a:pt x="23" y="0"/>
                  <a:pt x="2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2" name="CustomShape 138"/>
          <p:cNvSpPr/>
          <p:nvPr/>
        </p:nvSpPr>
        <p:spPr>
          <a:xfrm>
            <a:off x="1780200" y="2467080"/>
            <a:ext cx="360" cy="36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3" name="CustomShape 139"/>
          <p:cNvSpPr/>
          <p:nvPr/>
        </p:nvSpPr>
        <p:spPr>
          <a:xfrm>
            <a:off x="1780200" y="246708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4" name="CustomShape 140"/>
          <p:cNvSpPr/>
          <p:nvPr/>
        </p:nvSpPr>
        <p:spPr>
          <a:xfrm>
            <a:off x="1829880" y="2653920"/>
            <a:ext cx="19080" cy="24840"/>
          </a:xfrm>
          <a:custGeom>
            <a:avLst/>
            <a:gdLst/>
            <a:ahLst/>
            <a:rect l="l" t="t" r="r" b="b"/>
            <a:pathLst>
              <a:path w="19" h="25">
                <a:moveTo>
                  <a:pt x="18" y="0"/>
                </a:moveTo>
                <a:cubicBezTo>
                  <a:pt x="12" y="8"/>
                  <a:pt x="6" y="16"/>
                  <a:pt x="0" y="24"/>
                </a:cubicBezTo>
                <a:cubicBezTo>
                  <a:pt x="2" y="25"/>
                  <a:pt x="2" y="25"/>
                  <a:pt x="2" y="25"/>
                </a:cubicBezTo>
                <a:cubicBezTo>
                  <a:pt x="8" y="17"/>
                  <a:pt x="14" y="9"/>
                  <a:pt x="19" y="1"/>
                </a:cubicBezTo>
                <a:cubicBezTo>
                  <a:pt x="18" y="0"/>
                  <a:pt x="18" y="0"/>
                  <a:pt x="18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5" name="CustomShape 141"/>
          <p:cNvSpPr/>
          <p:nvPr/>
        </p:nvSpPr>
        <p:spPr>
          <a:xfrm>
            <a:off x="1833120" y="2662920"/>
            <a:ext cx="15840" cy="20160"/>
          </a:xfrm>
          <a:custGeom>
            <a:avLst/>
            <a:gdLst/>
            <a:ahLst/>
            <a:rect l="l" t="t" r="r" b="b"/>
            <a:pathLst>
              <a:path w="16" h="20">
                <a:moveTo>
                  <a:pt x="15" y="0"/>
                </a:moveTo>
                <a:cubicBezTo>
                  <a:pt x="10" y="7"/>
                  <a:pt x="5" y="13"/>
                  <a:pt x="0" y="19"/>
                </a:cubicBezTo>
                <a:cubicBezTo>
                  <a:pt x="2" y="20"/>
                  <a:pt x="2" y="20"/>
                  <a:pt x="2" y="20"/>
                </a:cubicBezTo>
                <a:cubicBezTo>
                  <a:pt x="6" y="14"/>
                  <a:pt x="11" y="8"/>
                  <a:pt x="16" y="1"/>
                </a:cubicBezTo>
                <a:cubicBezTo>
                  <a:pt x="15" y="0"/>
                  <a:pt x="15" y="0"/>
                  <a:pt x="15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6" name="CustomShape 142"/>
          <p:cNvSpPr/>
          <p:nvPr/>
        </p:nvSpPr>
        <p:spPr>
          <a:xfrm>
            <a:off x="1837080" y="2670840"/>
            <a:ext cx="11520" cy="17280"/>
          </a:xfrm>
          <a:custGeom>
            <a:avLst/>
            <a:gdLst/>
            <a:ahLst/>
            <a:rect l="l" t="t" r="r" b="b"/>
            <a:pathLst>
              <a:path w="12" h="17">
                <a:moveTo>
                  <a:pt x="10" y="0"/>
                </a:moveTo>
                <a:cubicBezTo>
                  <a:pt x="8" y="5"/>
                  <a:pt x="5" y="9"/>
                  <a:pt x="1" y="12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14"/>
                  <a:pt x="1" y="14"/>
                  <a:pt x="1" y="14"/>
                </a:cubicBezTo>
                <a:cubicBezTo>
                  <a:pt x="0" y="17"/>
                  <a:pt x="0" y="17"/>
                  <a:pt x="0" y="17"/>
                </a:cubicBezTo>
                <a:cubicBezTo>
                  <a:pt x="2" y="14"/>
                  <a:pt x="2" y="14"/>
                  <a:pt x="2" y="14"/>
                </a:cubicBezTo>
                <a:cubicBezTo>
                  <a:pt x="2" y="14"/>
                  <a:pt x="2" y="14"/>
                  <a:pt x="2" y="14"/>
                </a:cubicBezTo>
                <a:cubicBezTo>
                  <a:pt x="3" y="14"/>
                  <a:pt x="3" y="14"/>
                  <a:pt x="3" y="14"/>
                </a:cubicBezTo>
                <a:cubicBezTo>
                  <a:pt x="6" y="10"/>
                  <a:pt x="9" y="5"/>
                  <a:pt x="12" y="1"/>
                </a:cubicBezTo>
                <a:cubicBezTo>
                  <a:pt x="10" y="0"/>
                  <a:pt x="10" y="0"/>
                  <a:pt x="10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7" name="CustomShape 143"/>
          <p:cNvSpPr/>
          <p:nvPr/>
        </p:nvSpPr>
        <p:spPr>
          <a:xfrm>
            <a:off x="1882080" y="2826360"/>
            <a:ext cx="157320" cy="208440"/>
          </a:xfrm>
          <a:custGeom>
            <a:avLst/>
            <a:gdLst/>
            <a:ahLst/>
            <a:rect l="l" t="t" r="r" b="b"/>
            <a:pathLst>
              <a:path w="155" h="205">
                <a:moveTo>
                  <a:pt x="108" y="199"/>
                </a:moveTo>
                <a:cubicBezTo>
                  <a:pt x="106" y="193"/>
                  <a:pt x="104" y="188"/>
                  <a:pt x="102" y="182"/>
                </a:cubicBezTo>
                <a:cubicBezTo>
                  <a:pt x="104" y="180"/>
                  <a:pt x="106" y="179"/>
                  <a:pt x="108" y="178"/>
                </a:cubicBezTo>
                <a:cubicBezTo>
                  <a:pt x="108" y="185"/>
                  <a:pt x="108" y="192"/>
                  <a:pt x="109" y="199"/>
                </a:cubicBezTo>
                <a:cubicBezTo>
                  <a:pt x="108" y="199"/>
                  <a:pt x="108" y="199"/>
                  <a:pt x="108" y="199"/>
                </a:cubicBezTo>
                <a:moveTo>
                  <a:pt x="126" y="191"/>
                </a:moveTo>
                <a:cubicBezTo>
                  <a:pt x="126" y="190"/>
                  <a:pt x="126" y="190"/>
                  <a:pt x="126" y="189"/>
                </a:cubicBezTo>
                <a:cubicBezTo>
                  <a:pt x="126" y="185"/>
                  <a:pt x="125" y="181"/>
                  <a:pt x="125" y="178"/>
                </a:cubicBezTo>
                <a:cubicBezTo>
                  <a:pt x="126" y="182"/>
                  <a:pt x="128" y="185"/>
                  <a:pt x="131" y="189"/>
                </a:cubicBezTo>
                <a:cubicBezTo>
                  <a:pt x="129" y="190"/>
                  <a:pt x="127" y="190"/>
                  <a:pt x="126" y="191"/>
                </a:cubicBezTo>
                <a:moveTo>
                  <a:pt x="111" y="198"/>
                </a:moveTo>
                <a:cubicBezTo>
                  <a:pt x="110" y="191"/>
                  <a:pt x="110" y="184"/>
                  <a:pt x="110" y="177"/>
                </a:cubicBezTo>
                <a:cubicBezTo>
                  <a:pt x="110" y="177"/>
                  <a:pt x="110" y="177"/>
                  <a:pt x="110" y="177"/>
                </a:cubicBezTo>
                <a:cubicBezTo>
                  <a:pt x="114" y="175"/>
                  <a:pt x="118" y="174"/>
                  <a:pt x="122" y="173"/>
                </a:cubicBezTo>
                <a:cubicBezTo>
                  <a:pt x="122" y="174"/>
                  <a:pt x="122" y="174"/>
                  <a:pt x="122" y="174"/>
                </a:cubicBezTo>
                <a:cubicBezTo>
                  <a:pt x="123" y="179"/>
                  <a:pt x="124" y="184"/>
                  <a:pt x="124" y="189"/>
                </a:cubicBezTo>
                <a:cubicBezTo>
                  <a:pt x="124" y="190"/>
                  <a:pt x="124" y="191"/>
                  <a:pt x="124" y="192"/>
                </a:cubicBezTo>
                <a:cubicBezTo>
                  <a:pt x="121" y="193"/>
                  <a:pt x="119" y="194"/>
                  <a:pt x="117" y="195"/>
                </a:cubicBezTo>
                <a:cubicBezTo>
                  <a:pt x="117" y="192"/>
                  <a:pt x="117" y="190"/>
                  <a:pt x="117" y="187"/>
                </a:cubicBezTo>
                <a:cubicBezTo>
                  <a:pt x="117" y="183"/>
                  <a:pt x="117" y="180"/>
                  <a:pt x="117" y="176"/>
                </a:cubicBezTo>
                <a:cubicBezTo>
                  <a:pt x="117" y="176"/>
                  <a:pt x="116" y="175"/>
                  <a:pt x="116" y="175"/>
                </a:cubicBezTo>
                <a:cubicBezTo>
                  <a:pt x="116" y="175"/>
                  <a:pt x="116" y="175"/>
                  <a:pt x="116" y="175"/>
                </a:cubicBezTo>
                <a:cubicBezTo>
                  <a:pt x="115" y="175"/>
                  <a:pt x="115" y="176"/>
                  <a:pt x="115" y="176"/>
                </a:cubicBezTo>
                <a:cubicBezTo>
                  <a:pt x="115" y="180"/>
                  <a:pt x="115" y="183"/>
                  <a:pt x="115" y="187"/>
                </a:cubicBezTo>
                <a:cubicBezTo>
                  <a:pt x="115" y="190"/>
                  <a:pt x="115" y="193"/>
                  <a:pt x="115" y="196"/>
                </a:cubicBezTo>
                <a:cubicBezTo>
                  <a:pt x="113" y="197"/>
                  <a:pt x="112" y="197"/>
                  <a:pt x="111" y="198"/>
                </a:cubicBezTo>
                <a:moveTo>
                  <a:pt x="58" y="174"/>
                </a:moveTo>
                <a:cubicBezTo>
                  <a:pt x="56" y="171"/>
                  <a:pt x="54" y="168"/>
                  <a:pt x="51" y="165"/>
                </a:cubicBezTo>
                <a:cubicBezTo>
                  <a:pt x="52" y="165"/>
                  <a:pt x="54" y="164"/>
                  <a:pt x="56" y="164"/>
                </a:cubicBezTo>
                <a:cubicBezTo>
                  <a:pt x="57" y="167"/>
                  <a:pt x="57" y="171"/>
                  <a:pt x="58" y="174"/>
                </a:cubicBezTo>
                <a:moveTo>
                  <a:pt x="59" y="175"/>
                </a:moveTo>
                <a:cubicBezTo>
                  <a:pt x="60" y="175"/>
                  <a:pt x="60" y="175"/>
                  <a:pt x="60" y="175"/>
                </a:cubicBezTo>
                <a:cubicBezTo>
                  <a:pt x="59" y="171"/>
                  <a:pt x="59" y="167"/>
                  <a:pt x="58" y="163"/>
                </a:cubicBezTo>
                <a:cubicBezTo>
                  <a:pt x="60" y="162"/>
                  <a:pt x="62" y="162"/>
                  <a:pt x="64" y="161"/>
                </a:cubicBezTo>
                <a:cubicBezTo>
                  <a:pt x="64" y="165"/>
                  <a:pt x="64" y="169"/>
                  <a:pt x="64" y="173"/>
                </a:cubicBezTo>
                <a:cubicBezTo>
                  <a:pt x="63" y="174"/>
                  <a:pt x="61" y="174"/>
                  <a:pt x="59" y="175"/>
                </a:cubicBezTo>
                <a:moveTo>
                  <a:pt x="66" y="172"/>
                </a:moveTo>
                <a:cubicBezTo>
                  <a:pt x="66" y="168"/>
                  <a:pt x="66" y="164"/>
                  <a:pt x="66" y="161"/>
                </a:cubicBezTo>
                <a:cubicBezTo>
                  <a:pt x="66" y="160"/>
                  <a:pt x="66" y="160"/>
                  <a:pt x="66" y="160"/>
                </a:cubicBezTo>
                <a:cubicBezTo>
                  <a:pt x="67" y="160"/>
                  <a:pt x="69" y="159"/>
                  <a:pt x="71" y="158"/>
                </a:cubicBezTo>
                <a:cubicBezTo>
                  <a:pt x="71" y="160"/>
                  <a:pt x="71" y="162"/>
                  <a:pt x="71" y="164"/>
                </a:cubicBezTo>
                <a:cubicBezTo>
                  <a:pt x="71" y="166"/>
                  <a:pt x="71" y="168"/>
                  <a:pt x="72" y="169"/>
                </a:cubicBezTo>
                <a:cubicBezTo>
                  <a:pt x="72" y="170"/>
                  <a:pt x="72" y="170"/>
                  <a:pt x="72" y="170"/>
                </a:cubicBezTo>
                <a:cubicBezTo>
                  <a:pt x="70" y="170"/>
                  <a:pt x="68" y="171"/>
                  <a:pt x="66" y="172"/>
                </a:cubicBezTo>
                <a:moveTo>
                  <a:pt x="74" y="169"/>
                </a:moveTo>
                <a:cubicBezTo>
                  <a:pt x="73" y="167"/>
                  <a:pt x="73" y="165"/>
                  <a:pt x="73" y="164"/>
                </a:cubicBezTo>
                <a:cubicBezTo>
                  <a:pt x="73" y="162"/>
                  <a:pt x="73" y="160"/>
                  <a:pt x="73" y="159"/>
                </a:cubicBezTo>
                <a:cubicBezTo>
                  <a:pt x="73" y="158"/>
                  <a:pt x="73" y="158"/>
                  <a:pt x="73" y="158"/>
                </a:cubicBezTo>
                <a:cubicBezTo>
                  <a:pt x="76" y="157"/>
                  <a:pt x="79" y="156"/>
                  <a:pt x="82" y="155"/>
                </a:cubicBezTo>
                <a:cubicBezTo>
                  <a:pt x="82" y="155"/>
                  <a:pt x="82" y="155"/>
                  <a:pt x="82" y="155"/>
                </a:cubicBezTo>
                <a:cubicBezTo>
                  <a:pt x="82" y="159"/>
                  <a:pt x="81" y="163"/>
                  <a:pt x="81" y="166"/>
                </a:cubicBezTo>
                <a:cubicBezTo>
                  <a:pt x="78" y="167"/>
                  <a:pt x="76" y="168"/>
                  <a:pt x="74" y="169"/>
                </a:cubicBezTo>
                <a:moveTo>
                  <a:pt x="83" y="166"/>
                </a:moveTo>
                <a:cubicBezTo>
                  <a:pt x="83" y="162"/>
                  <a:pt x="84" y="159"/>
                  <a:pt x="84" y="155"/>
                </a:cubicBezTo>
                <a:cubicBezTo>
                  <a:pt x="84" y="155"/>
                  <a:pt x="84" y="155"/>
                  <a:pt x="83" y="154"/>
                </a:cubicBezTo>
                <a:cubicBezTo>
                  <a:pt x="85" y="154"/>
                  <a:pt x="86" y="153"/>
                  <a:pt x="88" y="153"/>
                </a:cubicBezTo>
                <a:cubicBezTo>
                  <a:pt x="90" y="160"/>
                  <a:pt x="92" y="165"/>
                  <a:pt x="95" y="171"/>
                </a:cubicBezTo>
                <a:cubicBezTo>
                  <a:pt x="93" y="169"/>
                  <a:pt x="92" y="167"/>
                  <a:pt x="91" y="165"/>
                </a:cubicBezTo>
                <a:cubicBezTo>
                  <a:pt x="91" y="165"/>
                  <a:pt x="90" y="164"/>
                  <a:pt x="89" y="164"/>
                </a:cubicBezTo>
                <a:cubicBezTo>
                  <a:pt x="89" y="164"/>
                  <a:pt x="89" y="164"/>
                  <a:pt x="89" y="164"/>
                </a:cubicBezTo>
                <a:cubicBezTo>
                  <a:pt x="87" y="165"/>
                  <a:pt x="85" y="165"/>
                  <a:pt x="83" y="166"/>
                </a:cubicBezTo>
                <a:moveTo>
                  <a:pt x="123" y="154"/>
                </a:moveTo>
                <a:cubicBezTo>
                  <a:pt x="121" y="150"/>
                  <a:pt x="120" y="146"/>
                  <a:pt x="118" y="142"/>
                </a:cubicBezTo>
                <a:cubicBezTo>
                  <a:pt x="120" y="141"/>
                  <a:pt x="122" y="140"/>
                  <a:pt x="124" y="140"/>
                </a:cubicBezTo>
                <a:cubicBezTo>
                  <a:pt x="124" y="144"/>
                  <a:pt x="124" y="148"/>
                  <a:pt x="125" y="152"/>
                </a:cubicBezTo>
                <a:cubicBezTo>
                  <a:pt x="124" y="153"/>
                  <a:pt x="124" y="153"/>
                  <a:pt x="124" y="153"/>
                </a:cubicBezTo>
                <a:cubicBezTo>
                  <a:pt x="123" y="153"/>
                  <a:pt x="123" y="153"/>
                  <a:pt x="123" y="153"/>
                </a:cubicBezTo>
                <a:cubicBezTo>
                  <a:pt x="123" y="154"/>
                  <a:pt x="123" y="154"/>
                  <a:pt x="123" y="154"/>
                </a:cubicBezTo>
                <a:moveTo>
                  <a:pt x="127" y="152"/>
                </a:moveTo>
                <a:cubicBezTo>
                  <a:pt x="126" y="147"/>
                  <a:pt x="126" y="143"/>
                  <a:pt x="125" y="139"/>
                </a:cubicBezTo>
                <a:cubicBezTo>
                  <a:pt x="128" y="138"/>
                  <a:pt x="131" y="137"/>
                  <a:pt x="133" y="136"/>
                </a:cubicBezTo>
                <a:cubicBezTo>
                  <a:pt x="133" y="137"/>
                  <a:pt x="133" y="137"/>
                  <a:pt x="133" y="137"/>
                </a:cubicBezTo>
                <a:cubicBezTo>
                  <a:pt x="133" y="141"/>
                  <a:pt x="133" y="145"/>
                  <a:pt x="133" y="149"/>
                </a:cubicBezTo>
                <a:cubicBezTo>
                  <a:pt x="133" y="149"/>
                  <a:pt x="132" y="149"/>
                  <a:pt x="132" y="149"/>
                </a:cubicBezTo>
                <a:cubicBezTo>
                  <a:pt x="130" y="150"/>
                  <a:pt x="128" y="151"/>
                  <a:pt x="127" y="152"/>
                </a:cubicBezTo>
                <a:moveTo>
                  <a:pt x="135" y="148"/>
                </a:moveTo>
                <a:cubicBezTo>
                  <a:pt x="135" y="144"/>
                  <a:pt x="135" y="140"/>
                  <a:pt x="135" y="137"/>
                </a:cubicBezTo>
                <a:cubicBezTo>
                  <a:pt x="135" y="136"/>
                  <a:pt x="135" y="136"/>
                  <a:pt x="134" y="136"/>
                </a:cubicBezTo>
                <a:cubicBezTo>
                  <a:pt x="137" y="135"/>
                  <a:pt x="140" y="134"/>
                  <a:pt x="142" y="133"/>
                </a:cubicBezTo>
                <a:cubicBezTo>
                  <a:pt x="141" y="134"/>
                  <a:pt x="141" y="134"/>
                  <a:pt x="141" y="134"/>
                </a:cubicBezTo>
                <a:cubicBezTo>
                  <a:pt x="141" y="138"/>
                  <a:pt x="141" y="142"/>
                  <a:pt x="141" y="146"/>
                </a:cubicBezTo>
                <a:cubicBezTo>
                  <a:pt x="139" y="147"/>
                  <a:pt x="137" y="147"/>
                  <a:pt x="135" y="148"/>
                </a:cubicBezTo>
                <a:moveTo>
                  <a:pt x="143" y="145"/>
                </a:moveTo>
                <a:cubicBezTo>
                  <a:pt x="143" y="141"/>
                  <a:pt x="143" y="138"/>
                  <a:pt x="143" y="134"/>
                </a:cubicBezTo>
                <a:cubicBezTo>
                  <a:pt x="144" y="133"/>
                  <a:pt x="143" y="133"/>
                  <a:pt x="143" y="133"/>
                </a:cubicBezTo>
                <a:cubicBezTo>
                  <a:pt x="145" y="132"/>
                  <a:pt x="147" y="131"/>
                  <a:pt x="148" y="131"/>
                </a:cubicBezTo>
                <a:cubicBezTo>
                  <a:pt x="149" y="135"/>
                  <a:pt x="149" y="139"/>
                  <a:pt x="150" y="142"/>
                </a:cubicBezTo>
                <a:cubicBezTo>
                  <a:pt x="149" y="143"/>
                  <a:pt x="148" y="143"/>
                  <a:pt x="146" y="144"/>
                </a:cubicBezTo>
                <a:cubicBezTo>
                  <a:pt x="145" y="144"/>
                  <a:pt x="144" y="145"/>
                  <a:pt x="143" y="145"/>
                </a:cubicBezTo>
                <a:moveTo>
                  <a:pt x="35" y="131"/>
                </a:moveTo>
                <a:cubicBezTo>
                  <a:pt x="33" y="129"/>
                  <a:pt x="32" y="128"/>
                  <a:pt x="31" y="125"/>
                </a:cubicBezTo>
                <a:cubicBezTo>
                  <a:pt x="32" y="125"/>
                  <a:pt x="32" y="125"/>
                  <a:pt x="32" y="125"/>
                </a:cubicBezTo>
                <a:cubicBezTo>
                  <a:pt x="33" y="125"/>
                  <a:pt x="35" y="124"/>
                  <a:pt x="36" y="124"/>
                </a:cubicBezTo>
                <a:cubicBezTo>
                  <a:pt x="36" y="125"/>
                  <a:pt x="36" y="126"/>
                  <a:pt x="36" y="127"/>
                </a:cubicBezTo>
                <a:cubicBezTo>
                  <a:pt x="36" y="128"/>
                  <a:pt x="36" y="129"/>
                  <a:pt x="36" y="130"/>
                </a:cubicBezTo>
                <a:cubicBezTo>
                  <a:pt x="35" y="131"/>
                  <a:pt x="35" y="131"/>
                  <a:pt x="35" y="131"/>
                </a:cubicBezTo>
                <a:moveTo>
                  <a:pt x="38" y="130"/>
                </a:moveTo>
                <a:cubicBezTo>
                  <a:pt x="38" y="129"/>
                  <a:pt x="38" y="128"/>
                  <a:pt x="38" y="127"/>
                </a:cubicBezTo>
                <a:cubicBezTo>
                  <a:pt x="38" y="126"/>
                  <a:pt x="38" y="124"/>
                  <a:pt x="38" y="123"/>
                </a:cubicBezTo>
                <a:cubicBezTo>
                  <a:pt x="38" y="123"/>
                  <a:pt x="38" y="123"/>
                  <a:pt x="38" y="123"/>
                </a:cubicBezTo>
                <a:cubicBezTo>
                  <a:pt x="39" y="123"/>
                  <a:pt x="40" y="122"/>
                  <a:pt x="41" y="122"/>
                </a:cubicBezTo>
                <a:cubicBezTo>
                  <a:pt x="41" y="124"/>
                  <a:pt x="42" y="126"/>
                  <a:pt x="42" y="128"/>
                </a:cubicBezTo>
                <a:cubicBezTo>
                  <a:pt x="40" y="129"/>
                  <a:pt x="39" y="129"/>
                  <a:pt x="38" y="130"/>
                </a:cubicBezTo>
                <a:moveTo>
                  <a:pt x="44" y="128"/>
                </a:moveTo>
                <a:cubicBezTo>
                  <a:pt x="44" y="125"/>
                  <a:pt x="43" y="123"/>
                  <a:pt x="43" y="121"/>
                </a:cubicBezTo>
                <a:cubicBezTo>
                  <a:pt x="46" y="120"/>
                  <a:pt x="50" y="119"/>
                  <a:pt x="53" y="118"/>
                </a:cubicBezTo>
                <a:cubicBezTo>
                  <a:pt x="53" y="120"/>
                  <a:pt x="52" y="122"/>
                  <a:pt x="52" y="125"/>
                </a:cubicBezTo>
                <a:cubicBezTo>
                  <a:pt x="48" y="126"/>
                  <a:pt x="46" y="127"/>
                  <a:pt x="44" y="128"/>
                </a:cubicBezTo>
                <a:moveTo>
                  <a:pt x="70" y="126"/>
                </a:moveTo>
                <a:cubicBezTo>
                  <a:pt x="71" y="123"/>
                  <a:pt x="72" y="119"/>
                  <a:pt x="73" y="116"/>
                </a:cubicBezTo>
                <a:cubicBezTo>
                  <a:pt x="73" y="116"/>
                  <a:pt x="73" y="116"/>
                  <a:pt x="73" y="116"/>
                </a:cubicBezTo>
                <a:cubicBezTo>
                  <a:pt x="73" y="118"/>
                  <a:pt x="74" y="120"/>
                  <a:pt x="75" y="122"/>
                </a:cubicBezTo>
                <a:cubicBezTo>
                  <a:pt x="75" y="122"/>
                  <a:pt x="76" y="123"/>
                  <a:pt x="76" y="124"/>
                </a:cubicBezTo>
                <a:cubicBezTo>
                  <a:pt x="74" y="125"/>
                  <a:pt x="72" y="125"/>
                  <a:pt x="70" y="126"/>
                </a:cubicBezTo>
                <a:moveTo>
                  <a:pt x="54" y="124"/>
                </a:moveTo>
                <a:cubicBezTo>
                  <a:pt x="55" y="122"/>
                  <a:pt x="55" y="119"/>
                  <a:pt x="55" y="117"/>
                </a:cubicBezTo>
                <a:cubicBezTo>
                  <a:pt x="58" y="116"/>
                  <a:pt x="60" y="115"/>
                  <a:pt x="63" y="114"/>
                </a:cubicBezTo>
                <a:cubicBezTo>
                  <a:pt x="62" y="117"/>
                  <a:pt x="62" y="119"/>
                  <a:pt x="62" y="121"/>
                </a:cubicBezTo>
                <a:cubicBezTo>
                  <a:pt x="61" y="122"/>
                  <a:pt x="60" y="122"/>
                  <a:pt x="58" y="122"/>
                </a:cubicBezTo>
                <a:cubicBezTo>
                  <a:pt x="57" y="123"/>
                  <a:pt x="57" y="123"/>
                  <a:pt x="56" y="123"/>
                </a:cubicBezTo>
                <a:cubicBezTo>
                  <a:pt x="55" y="124"/>
                  <a:pt x="55" y="124"/>
                  <a:pt x="55" y="124"/>
                </a:cubicBezTo>
                <a:cubicBezTo>
                  <a:pt x="54" y="124"/>
                  <a:pt x="54" y="124"/>
                  <a:pt x="54" y="124"/>
                </a:cubicBezTo>
                <a:moveTo>
                  <a:pt x="64" y="121"/>
                </a:moveTo>
                <a:cubicBezTo>
                  <a:pt x="64" y="118"/>
                  <a:pt x="64" y="116"/>
                  <a:pt x="65" y="114"/>
                </a:cubicBezTo>
                <a:cubicBezTo>
                  <a:pt x="66" y="113"/>
                  <a:pt x="68" y="113"/>
                  <a:pt x="69" y="112"/>
                </a:cubicBezTo>
                <a:cubicBezTo>
                  <a:pt x="70" y="113"/>
                  <a:pt x="70" y="113"/>
                  <a:pt x="70" y="114"/>
                </a:cubicBezTo>
                <a:cubicBezTo>
                  <a:pt x="71" y="114"/>
                  <a:pt x="71" y="114"/>
                  <a:pt x="71" y="114"/>
                </a:cubicBezTo>
                <a:cubicBezTo>
                  <a:pt x="70" y="117"/>
                  <a:pt x="69" y="121"/>
                  <a:pt x="69" y="124"/>
                </a:cubicBezTo>
                <a:cubicBezTo>
                  <a:pt x="68" y="123"/>
                  <a:pt x="68" y="123"/>
                  <a:pt x="68" y="123"/>
                </a:cubicBezTo>
                <a:cubicBezTo>
                  <a:pt x="68" y="122"/>
                  <a:pt x="67" y="121"/>
                  <a:pt x="66" y="121"/>
                </a:cubicBezTo>
                <a:cubicBezTo>
                  <a:pt x="66" y="121"/>
                  <a:pt x="66" y="121"/>
                  <a:pt x="66" y="121"/>
                </a:cubicBezTo>
                <a:cubicBezTo>
                  <a:pt x="66" y="121"/>
                  <a:pt x="66" y="121"/>
                  <a:pt x="66" y="121"/>
                </a:cubicBezTo>
                <a:cubicBezTo>
                  <a:pt x="66" y="121"/>
                  <a:pt x="66" y="121"/>
                  <a:pt x="66" y="121"/>
                </a:cubicBezTo>
                <a:cubicBezTo>
                  <a:pt x="66" y="120"/>
                  <a:pt x="65" y="120"/>
                  <a:pt x="65" y="120"/>
                </a:cubicBezTo>
                <a:cubicBezTo>
                  <a:pt x="65" y="120"/>
                  <a:pt x="64" y="121"/>
                  <a:pt x="64" y="121"/>
                </a:cubicBezTo>
                <a:moveTo>
                  <a:pt x="107" y="112"/>
                </a:moveTo>
                <a:cubicBezTo>
                  <a:pt x="107" y="111"/>
                  <a:pt x="106" y="110"/>
                  <a:pt x="106" y="109"/>
                </a:cubicBezTo>
                <a:cubicBezTo>
                  <a:pt x="106" y="108"/>
                  <a:pt x="105" y="107"/>
                  <a:pt x="105" y="106"/>
                </a:cubicBezTo>
                <a:cubicBezTo>
                  <a:pt x="105" y="105"/>
                  <a:pt x="105" y="104"/>
                  <a:pt x="105" y="104"/>
                </a:cubicBezTo>
                <a:cubicBezTo>
                  <a:pt x="105" y="103"/>
                  <a:pt x="105" y="103"/>
                  <a:pt x="105" y="103"/>
                </a:cubicBezTo>
                <a:cubicBezTo>
                  <a:pt x="105" y="102"/>
                  <a:pt x="105" y="100"/>
                  <a:pt x="106" y="97"/>
                </a:cubicBezTo>
                <a:cubicBezTo>
                  <a:pt x="106" y="97"/>
                  <a:pt x="107" y="97"/>
                  <a:pt x="107" y="96"/>
                </a:cubicBezTo>
                <a:cubicBezTo>
                  <a:pt x="109" y="99"/>
                  <a:pt x="109" y="102"/>
                  <a:pt x="109" y="105"/>
                </a:cubicBezTo>
                <a:cubicBezTo>
                  <a:pt x="109" y="105"/>
                  <a:pt x="108" y="105"/>
                  <a:pt x="108" y="105"/>
                </a:cubicBezTo>
                <a:cubicBezTo>
                  <a:pt x="107" y="106"/>
                  <a:pt x="107" y="106"/>
                  <a:pt x="107" y="107"/>
                </a:cubicBezTo>
                <a:cubicBezTo>
                  <a:pt x="107" y="107"/>
                  <a:pt x="107" y="107"/>
                  <a:pt x="107" y="107"/>
                </a:cubicBezTo>
                <a:cubicBezTo>
                  <a:pt x="107" y="109"/>
                  <a:pt x="107" y="110"/>
                  <a:pt x="107" y="112"/>
                </a:cubicBezTo>
                <a:moveTo>
                  <a:pt x="111" y="104"/>
                </a:moveTo>
                <a:cubicBezTo>
                  <a:pt x="111" y="101"/>
                  <a:pt x="110" y="98"/>
                  <a:pt x="109" y="96"/>
                </a:cubicBezTo>
                <a:cubicBezTo>
                  <a:pt x="111" y="95"/>
                  <a:pt x="112" y="95"/>
                  <a:pt x="113" y="94"/>
                </a:cubicBezTo>
                <a:cubicBezTo>
                  <a:pt x="114" y="94"/>
                  <a:pt x="115" y="94"/>
                  <a:pt x="115" y="94"/>
                </a:cubicBezTo>
                <a:cubicBezTo>
                  <a:pt x="115" y="95"/>
                  <a:pt x="115" y="96"/>
                  <a:pt x="115" y="97"/>
                </a:cubicBezTo>
                <a:cubicBezTo>
                  <a:pt x="115" y="99"/>
                  <a:pt x="115" y="100"/>
                  <a:pt x="115" y="102"/>
                </a:cubicBezTo>
                <a:cubicBezTo>
                  <a:pt x="114" y="103"/>
                  <a:pt x="113" y="103"/>
                  <a:pt x="111" y="104"/>
                </a:cubicBezTo>
                <a:moveTo>
                  <a:pt x="53" y="94"/>
                </a:moveTo>
                <a:cubicBezTo>
                  <a:pt x="53" y="94"/>
                  <a:pt x="53" y="94"/>
                  <a:pt x="53" y="94"/>
                </a:cubicBezTo>
                <a:cubicBezTo>
                  <a:pt x="53" y="94"/>
                  <a:pt x="53" y="94"/>
                  <a:pt x="53" y="94"/>
                </a:cubicBezTo>
                <a:moveTo>
                  <a:pt x="45" y="95"/>
                </a:moveTo>
                <a:cubicBezTo>
                  <a:pt x="45" y="94"/>
                  <a:pt x="45" y="93"/>
                  <a:pt x="45" y="92"/>
                </a:cubicBezTo>
                <a:cubicBezTo>
                  <a:pt x="46" y="93"/>
                  <a:pt x="47" y="94"/>
                  <a:pt x="47" y="94"/>
                </a:cubicBezTo>
                <a:cubicBezTo>
                  <a:pt x="47" y="95"/>
                  <a:pt x="46" y="95"/>
                  <a:pt x="45" y="95"/>
                </a:cubicBezTo>
                <a:moveTo>
                  <a:pt x="117" y="101"/>
                </a:moveTo>
                <a:cubicBezTo>
                  <a:pt x="117" y="100"/>
                  <a:pt x="117" y="99"/>
                  <a:pt x="117" y="97"/>
                </a:cubicBezTo>
                <a:cubicBezTo>
                  <a:pt x="117" y="96"/>
                  <a:pt x="117" y="94"/>
                  <a:pt x="117" y="93"/>
                </a:cubicBezTo>
                <a:cubicBezTo>
                  <a:pt x="119" y="92"/>
                  <a:pt x="122" y="92"/>
                  <a:pt x="124" y="91"/>
                </a:cubicBezTo>
                <a:cubicBezTo>
                  <a:pt x="124" y="92"/>
                  <a:pt x="124" y="92"/>
                  <a:pt x="124" y="92"/>
                </a:cubicBezTo>
                <a:cubicBezTo>
                  <a:pt x="124" y="94"/>
                  <a:pt x="124" y="97"/>
                  <a:pt x="123" y="99"/>
                </a:cubicBezTo>
                <a:cubicBezTo>
                  <a:pt x="121" y="100"/>
                  <a:pt x="119" y="101"/>
                  <a:pt x="117" y="101"/>
                </a:cubicBezTo>
                <a:moveTo>
                  <a:pt x="125" y="98"/>
                </a:moveTo>
                <a:cubicBezTo>
                  <a:pt x="126" y="96"/>
                  <a:pt x="126" y="94"/>
                  <a:pt x="126" y="92"/>
                </a:cubicBezTo>
                <a:cubicBezTo>
                  <a:pt x="126" y="91"/>
                  <a:pt x="126" y="91"/>
                  <a:pt x="126" y="90"/>
                </a:cubicBezTo>
                <a:cubicBezTo>
                  <a:pt x="128" y="90"/>
                  <a:pt x="129" y="89"/>
                  <a:pt x="131" y="89"/>
                </a:cubicBezTo>
                <a:cubicBezTo>
                  <a:pt x="131" y="91"/>
                  <a:pt x="130" y="94"/>
                  <a:pt x="130" y="97"/>
                </a:cubicBezTo>
                <a:cubicBezTo>
                  <a:pt x="129" y="97"/>
                  <a:pt x="127" y="98"/>
                  <a:pt x="125" y="98"/>
                </a:cubicBezTo>
                <a:moveTo>
                  <a:pt x="132" y="96"/>
                </a:moveTo>
                <a:cubicBezTo>
                  <a:pt x="133" y="93"/>
                  <a:pt x="133" y="91"/>
                  <a:pt x="133" y="88"/>
                </a:cubicBezTo>
                <a:cubicBezTo>
                  <a:pt x="134" y="88"/>
                  <a:pt x="135" y="88"/>
                  <a:pt x="135" y="87"/>
                </a:cubicBezTo>
                <a:cubicBezTo>
                  <a:pt x="136" y="89"/>
                  <a:pt x="136" y="91"/>
                  <a:pt x="136" y="93"/>
                </a:cubicBezTo>
                <a:cubicBezTo>
                  <a:pt x="136" y="94"/>
                  <a:pt x="136" y="95"/>
                  <a:pt x="136" y="95"/>
                </a:cubicBezTo>
                <a:cubicBezTo>
                  <a:pt x="136" y="95"/>
                  <a:pt x="136" y="95"/>
                  <a:pt x="136" y="95"/>
                </a:cubicBezTo>
                <a:cubicBezTo>
                  <a:pt x="134" y="95"/>
                  <a:pt x="133" y="96"/>
                  <a:pt x="132" y="96"/>
                </a:cubicBezTo>
                <a:moveTo>
                  <a:pt x="39" y="97"/>
                </a:moveTo>
                <a:cubicBezTo>
                  <a:pt x="39" y="96"/>
                  <a:pt x="39" y="96"/>
                  <a:pt x="39" y="96"/>
                </a:cubicBezTo>
                <a:cubicBezTo>
                  <a:pt x="39" y="93"/>
                  <a:pt x="39" y="90"/>
                  <a:pt x="39" y="87"/>
                </a:cubicBezTo>
                <a:cubicBezTo>
                  <a:pt x="41" y="88"/>
                  <a:pt x="42" y="90"/>
                  <a:pt x="44" y="91"/>
                </a:cubicBezTo>
                <a:cubicBezTo>
                  <a:pt x="44" y="91"/>
                  <a:pt x="44" y="91"/>
                  <a:pt x="44" y="91"/>
                </a:cubicBezTo>
                <a:cubicBezTo>
                  <a:pt x="43" y="93"/>
                  <a:pt x="43" y="94"/>
                  <a:pt x="43" y="96"/>
                </a:cubicBezTo>
                <a:cubicBezTo>
                  <a:pt x="42" y="96"/>
                  <a:pt x="41" y="96"/>
                  <a:pt x="40" y="97"/>
                </a:cubicBezTo>
                <a:cubicBezTo>
                  <a:pt x="39" y="97"/>
                  <a:pt x="39" y="97"/>
                  <a:pt x="39" y="97"/>
                </a:cubicBezTo>
                <a:moveTo>
                  <a:pt x="37" y="94"/>
                </a:moveTo>
                <a:cubicBezTo>
                  <a:pt x="35" y="92"/>
                  <a:pt x="33" y="90"/>
                  <a:pt x="31" y="88"/>
                </a:cubicBezTo>
                <a:cubicBezTo>
                  <a:pt x="31" y="85"/>
                  <a:pt x="30" y="81"/>
                  <a:pt x="30" y="78"/>
                </a:cubicBezTo>
                <a:cubicBezTo>
                  <a:pt x="33" y="81"/>
                  <a:pt x="35" y="83"/>
                  <a:pt x="37" y="85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9"/>
                  <a:pt x="37" y="91"/>
                  <a:pt x="37" y="94"/>
                </a:cubicBezTo>
                <a:moveTo>
                  <a:pt x="29" y="85"/>
                </a:moveTo>
                <a:cubicBezTo>
                  <a:pt x="27" y="84"/>
                  <a:pt x="25" y="82"/>
                  <a:pt x="24" y="81"/>
                </a:cubicBezTo>
                <a:cubicBezTo>
                  <a:pt x="23" y="80"/>
                  <a:pt x="23" y="80"/>
                  <a:pt x="23" y="80"/>
                </a:cubicBezTo>
                <a:cubicBezTo>
                  <a:pt x="23" y="80"/>
                  <a:pt x="23" y="80"/>
                  <a:pt x="23" y="80"/>
                </a:cubicBezTo>
                <a:cubicBezTo>
                  <a:pt x="23" y="77"/>
                  <a:pt x="23" y="74"/>
                  <a:pt x="23" y="71"/>
                </a:cubicBezTo>
                <a:cubicBezTo>
                  <a:pt x="25" y="73"/>
                  <a:pt x="26" y="75"/>
                  <a:pt x="28" y="76"/>
                </a:cubicBezTo>
                <a:cubicBezTo>
                  <a:pt x="28" y="77"/>
                  <a:pt x="28" y="77"/>
                  <a:pt x="28" y="77"/>
                </a:cubicBezTo>
                <a:cubicBezTo>
                  <a:pt x="28" y="80"/>
                  <a:pt x="28" y="83"/>
                  <a:pt x="29" y="85"/>
                </a:cubicBezTo>
                <a:moveTo>
                  <a:pt x="21" y="78"/>
                </a:moveTo>
                <a:cubicBezTo>
                  <a:pt x="19" y="76"/>
                  <a:pt x="17" y="74"/>
                  <a:pt x="16" y="73"/>
                </a:cubicBezTo>
                <a:cubicBezTo>
                  <a:pt x="16" y="70"/>
                  <a:pt x="15" y="66"/>
                  <a:pt x="15" y="63"/>
                </a:cubicBezTo>
                <a:cubicBezTo>
                  <a:pt x="17" y="65"/>
                  <a:pt x="19" y="67"/>
                  <a:pt x="21" y="69"/>
                </a:cubicBezTo>
                <a:cubicBezTo>
                  <a:pt x="21" y="72"/>
                  <a:pt x="21" y="75"/>
                  <a:pt x="21" y="78"/>
                </a:cubicBezTo>
                <a:moveTo>
                  <a:pt x="111" y="68"/>
                </a:moveTo>
                <a:cubicBezTo>
                  <a:pt x="112" y="65"/>
                  <a:pt x="113" y="62"/>
                  <a:pt x="113" y="59"/>
                </a:cubicBezTo>
                <a:cubicBezTo>
                  <a:pt x="114" y="61"/>
                  <a:pt x="114" y="64"/>
                  <a:pt x="115" y="66"/>
                </a:cubicBezTo>
                <a:cubicBezTo>
                  <a:pt x="113" y="67"/>
                  <a:pt x="112" y="67"/>
                  <a:pt x="111" y="68"/>
                </a:cubicBezTo>
                <a:moveTo>
                  <a:pt x="14" y="71"/>
                </a:moveTo>
                <a:cubicBezTo>
                  <a:pt x="13" y="71"/>
                  <a:pt x="13" y="70"/>
                  <a:pt x="12" y="70"/>
                </a:cubicBezTo>
                <a:cubicBezTo>
                  <a:pt x="12" y="69"/>
                  <a:pt x="11" y="69"/>
                  <a:pt x="11" y="68"/>
                </a:cubicBezTo>
                <a:cubicBezTo>
                  <a:pt x="9" y="63"/>
                  <a:pt x="7" y="61"/>
                  <a:pt x="7" y="59"/>
                </a:cubicBezTo>
                <a:cubicBezTo>
                  <a:pt x="6" y="57"/>
                  <a:pt x="6" y="56"/>
                  <a:pt x="5" y="53"/>
                </a:cubicBezTo>
                <a:cubicBezTo>
                  <a:pt x="7" y="56"/>
                  <a:pt x="10" y="58"/>
                  <a:pt x="12" y="61"/>
                </a:cubicBezTo>
                <a:cubicBezTo>
                  <a:pt x="13" y="64"/>
                  <a:pt x="13" y="68"/>
                  <a:pt x="14" y="71"/>
                </a:cubicBezTo>
                <a:moveTo>
                  <a:pt x="116" y="63"/>
                </a:moveTo>
                <a:cubicBezTo>
                  <a:pt x="116" y="60"/>
                  <a:pt x="115" y="57"/>
                  <a:pt x="114" y="55"/>
                </a:cubicBezTo>
                <a:cubicBezTo>
                  <a:pt x="115" y="51"/>
                  <a:pt x="116" y="47"/>
                  <a:pt x="117" y="43"/>
                </a:cubicBezTo>
                <a:cubicBezTo>
                  <a:pt x="117" y="46"/>
                  <a:pt x="118" y="49"/>
                  <a:pt x="118" y="53"/>
                </a:cubicBezTo>
                <a:cubicBezTo>
                  <a:pt x="119" y="53"/>
                  <a:pt x="119" y="53"/>
                  <a:pt x="119" y="53"/>
                </a:cubicBezTo>
                <a:cubicBezTo>
                  <a:pt x="118" y="56"/>
                  <a:pt x="117" y="60"/>
                  <a:pt x="116" y="63"/>
                </a:cubicBezTo>
                <a:moveTo>
                  <a:pt x="120" y="48"/>
                </a:moveTo>
                <a:cubicBezTo>
                  <a:pt x="119" y="45"/>
                  <a:pt x="119" y="41"/>
                  <a:pt x="118" y="37"/>
                </a:cubicBezTo>
                <a:cubicBezTo>
                  <a:pt x="119" y="33"/>
                  <a:pt x="120" y="30"/>
                  <a:pt x="121" y="26"/>
                </a:cubicBezTo>
                <a:cubicBezTo>
                  <a:pt x="122" y="30"/>
                  <a:pt x="122" y="34"/>
                  <a:pt x="122" y="37"/>
                </a:cubicBezTo>
                <a:cubicBezTo>
                  <a:pt x="121" y="41"/>
                  <a:pt x="120" y="45"/>
                  <a:pt x="120" y="48"/>
                </a:cubicBezTo>
                <a:moveTo>
                  <a:pt x="124" y="32"/>
                </a:moveTo>
                <a:cubicBezTo>
                  <a:pt x="123" y="28"/>
                  <a:pt x="123" y="25"/>
                  <a:pt x="122" y="22"/>
                </a:cubicBezTo>
                <a:cubicBezTo>
                  <a:pt x="122" y="19"/>
                  <a:pt x="123" y="17"/>
                  <a:pt x="123" y="14"/>
                </a:cubicBezTo>
                <a:cubicBezTo>
                  <a:pt x="124" y="17"/>
                  <a:pt x="124" y="21"/>
                  <a:pt x="124" y="24"/>
                </a:cubicBezTo>
                <a:cubicBezTo>
                  <a:pt x="124" y="25"/>
                  <a:pt x="124" y="25"/>
                  <a:pt x="124" y="26"/>
                </a:cubicBezTo>
                <a:cubicBezTo>
                  <a:pt x="124" y="28"/>
                  <a:pt x="124" y="30"/>
                  <a:pt x="124" y="32"/>
                </a:cubicBezTo>
                <a:moveTo>
                  <a:pt x="78" y="85"/>
                </a:moveTo>
                <a:cubicBezTo>
                  <a:pt x="79" y="85"/>
                  <a:pt x="79" y="85"/>
                  <a:pt x="79" y="85"/>
                </a:cubicBezTo>
                <a:cubicBezTo>
                  <a:pt x="80" y="85"/>
                  <a:pt x="80" y="84"/>
                  <a:pt x="80" y="83"/>
                </a:cubicBezTo>
                <a:cubicBezTo>
                  <a:pt x="80" y="79"/>
                  <a:pt x="80" y="76"/>
                  <a:pt x="80" y="72"/>
                </a:cubicBezTo>
                <a:cubicBezTo>
                  <a:pt x="80" y="55"/>
                  <a:pt x="82" y="38"/>
                  <a:pt x="84" y="20"/>
                </a:cubicBezTo>
                <a:cubicBezTo>
                  <a:pt x="97" y="15"/>
                  <a:pt x="109" y="10"/>
                  <a:pt x="121" y="5"/>
                </a:cubicBezTo>
                <a:cubicBezTo>
                  <a:pt x="116" y="27"/>
                  <a:pt x="112" y="48"/>
                  <a:pt x="107" y="70"/>
                </a:cubicBezTo>
                <a:cubicBezTo>
                  <a:pt x="106" y="70"/>
                  <a:pt x="106" y="71"/>
                  <a:pt x="106" y="71"/>
                </a:cubicBezTo>
                <a:cubicBezTo>
                  <a:pt x="107" y="72"/>
                  <a:pt x="107" y="72"/>
                  <a:pt x="108" y="73"/>
                </a:cubicBezTo>
                <a:cubicBezTo>
                  <a:pt x="108" y="73"/>
                  <a:pt x="108" y="73"/>
                  <a:pt x="108" y="73"/>
                </a:cubicBezTo>
                <a:cubicBezTo>
                  <a:pt x="108" y="73"/>
                  <a:pt x="108" y="73"/>
                  <a:pt x="108" y="73"/>
                </a:cubicBezTo>
                <a:cubicBezTo>
                  <a:pt x="108" y="73"/>
                  <a:pt x="108" y="73"/>
                  <a:pt x="108" y="73"/>
                </a:cubicBezTo>
                <a:cubicBezTo>
                  <a:pt x="108" y="73"/>
                  <a:pt x="108" y="73"/>
                  <a:pt x="109" y="73"/>
                </a:cubicBezTo>
                <a:cubicBezTo>
                  <a:pt x="109" y="73"/>
                  <a:pt x="109" y="73"/>
                  <a:pt x="110" y="72"/>
                </a:cubicBezTo>
                <a:cubicBezTo>
                  <a:pt x="117" y="70"/>
                  <a:pt x="124" y="67"/>
                  <a:pt x="131" y="64"/>
                </a:cubicBezTo>
                <a:cubicBezTo>
                  <a:pt x="133" y="70"/>
                  <a:pt x="134" y="76"/>
                  <a:pt x="135" y="82"/>
                </a:cubicBezTo>
                <a:cubicBezTo>
                  <a:pt x="135" y="82"/>
                  <a:pt x="134" y="83"/>
                  <a:pt x="134" y="83"/>
                </a:cubicBezTo>
                <a:cubicBezTo>
                  <a:pt x="127" y="86"/>
                  <a:pt x="119" y="88"/>
                  <a:pt x="112" y="90"/>
                </a:cubicBezTo>
                <a:cubicBezTo>
                  <a:pt x="109" y="91"/>
                  <a:pt x="106" y="92"/>
                  <a:pt x="103" y="94"/>
                </a:cubicBezTo>
                <a:cubicBezTo>
                  <a:pt x="103" y="94"/>
                  <a:pt x="103" y="94"/>
                  <a:pt x="103" y="94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2" y="96"/>
                  <a:pt x="102" y="96"/>
                  <a:pt x="102" y="96"/>
                </a:cubicBezTo>
                <a:cubicBezTo>
                  <a:pt x="102" y="96"/>
                  <a:pt x="102" y="96"/>
                  <a:pt x="102" y="96"/>
                </a:cubicBezTo>
                <a:cubicBezTo>
                  <a:pt x="102" y="98"/>
                  <a:pt x="101" y="100"/>
                  <a:pt x="101" y="103"/>
                </a:cubicBezTo>
                <a:cubicBezTo>
                  <a:pt x="101" y="104"/>
                  <a:pt x="101" y="104"/>
                  <a:pt x="101" y="105"/>
                </a:cubicBezTo>
                <a:cubicBezTo>
                  <a:pt x="101" y="105"/>
                  <a:pt x="101" y="106"/>
                  <a:pt x="101" y="107"/>
                </a:cubicBezTo>
                <a:cubicBezTo>
                  <a:pt x="102" y="109"/>
                  <a:pt x="102" y="110"/>
                  <a:pt x="103" y="112"/>
                </a:cubicBezTo>
                <a:cubicBezTo>
                  <a:pt x="103" y="113"/>
                  <a:pt x="103" y="114"/>
                  <a:pt x="103" y="115"/>
                </a:cubicBezTo>
                <a:cubicBezTo>
                  <a:pt x="103" y="115"/>
                  <a:pt x="103" y="116"/>
                  <a:pt x="104" y="116"/>
                </a:cubicBezTo>
                <a:cubicBezTo>
                  <a:pt x="104" y="117"/>
                  <a:pt x="105" y="117"/>
                  <a:pt x="105" y="117"/>
                </a:cubicBezTo>
                <a:cubicBezTo>
                  <a:pt x="106" y="117"/>
                  <a:pt x="106" y="117"/>
                  <a:pt x="106" y="117"/>
                </a:cubicBezTo>
                <a:cubicBezTo>
                  <a:pt x="106" y="117"/>
                  <a:pt x="106" y="117"/>
                  <a:pt x="106" y="117"/>
                </a:cubicBezTo>
                <a:cubicBezTo>
                  <a:pt x="106" y="117"/>
                  <a:pt x="106" y="117"/>
                  <a:pt x="106" y="117"/>
                </a:cubicBezTo>
                <a:cubicBezTo>
                  <a:pt x="106" y="117"/>
                  <a:pt x="106" y="117"/>
                  <a:pt x="106" y="117"/>
                </a:cubicBezTo>
                <a:cubicBezTo>
                  <a:pt x="119" y="112"/>
                  <a:pt x="127" y="110"/>
                  <a:pt x="133" y="108"/>
                </a:cubicBezTo>
                <a:cubicBezTo>
                  <a:pt x="136" y="107"/>
                  <a:pt x="138" y="106"/>
                  <a:pt x="139" y="105"/>
                </a:cubicBezTo>
                <a:cubicBezTo>
                  <a:pt x="140" y="105"/>
                  <a:pt x="140" y="105"/>
                  <a:pt x="141" y="105"/>
                </a:cubicBezTo>
                <a:cubicBezTo>
                  <a:pt x="142" y="108"/>
                  <a:pt x="144" y="113"/>
                  <a:pt x="145" y="118"/>
                </a:cubicBezTo>
                <a:cubicBezTo>
                  <a:pt x="146" y="121"/>
                  <a:pt x="147" y="124"/>
                  <a:pt x="148" y="126"/>
                </a:cubicBezTo>
                <a:cubicBezTo>
                  <a:pt x="147" y="127"/>
                  <a:pt x="144" y="128"/>
                  <a:pt x="141" y="129"/>
                </a:cubicBezTo>
                <a:cubicBezTo>
                  <a:pt x="136" y="131"/>
                  <a:pt x="127" y="134"/>
                  <a:pt x="115" y="139"/>
                </a:cubicBezTo>
                <a:cubicBezTo>
                  <a:pt x="115" y="139"/>
                  <a:pt x="115" y="139"/>
                  <a:pt x="115" y="139"/>
                </a:cubicBezTo>
                <a:cubicBezTo>
                  <a:pt x="115" y="139"/>
                  <a:pt x="115" y="139"/>
                  <a:pt x="115" y="139"/>
                </a:cubicBezTo>
                <a:cubicBezTo>
                  <a:pt x="114" y="139"/>
                  <a:pt x="114" y="139"/>
                  <a:pt x="114" y="139"/>
                </a:cubicBezTo>
                <a:cubicBezTo>
                  <a:pt x="113" y="139"/>
                  <a:pt x="112" y="141"/>
                  <a:pt x="113" y="142"/>
                </a:cubicBezTo>
                <a:cubicBezTo>
                  <a:pt x="113" y="142"/>
                  <a:pt x="114" y="143"/>
                  <a:pt x="114" y="143"/>
                </a:cubicBezTo>
                <a:cubicBezTo>
                  <a:pt x="118" y="153"/>
                  <a:pt x="121" y="159"/>
                  <a:pt x="124" y="169"/>
                </a:cubicBezTo>
                <a:cubicBezTo>
                  <a:pt x="116" y="169"/>
                  <a:pt x="108" y="172"/>
                  <a:pt x="101" y="178"/>
                </a:cubicBezTo>
                <a:cubicBezTo>
                  <a:pt x="97" y="167"/>
                  <a:pt x="95" y="161"/>
                  <a:pt x="91" y="150"/>
                </a:cubicBezTo>
                <a:cubicBezTo>
                  <a:pt x="90" y="149"/>
                  <a:pt x="90" y="148"/>
                  <a:pt x="89" y="148"/>
                </a:cubicBezTo>
                <a:cubicBezTo>
                  <a:pt x="89" y="148"/>
                  <a:pt x="88" y="148"/>
                  <a:pt x="88" y="148"/>
                </a:cubicBezTo>
                <a:cubicBezTo>
                  <a:pt x="88" y="149"/>
                  <a:pt x="88" y="149"/>
                  <a:pt x="88" y="149"/>
                </a:cubicBezTo>
                <a:cubicBezTo>
                  <a:pt x="88" y="149"/>
                  <a:pt x="88" y="149"/>
                  <a:pt x="88" y="149"/>
                </a:cubicBezTo>
                <a:cubicBezTo>
                  <a:pt x="66" y="156"/>
                  <a:pt x="54" y="160"/>
                  <a:pt x="49" y="162"/>
                </a:cubicBezTo>
                <a:cubicBezTo>
                  <a:pt x="48" y="154"/>
                  <a:pt x="46" y="147"/>
                  <a:pt x="43" y="140"/>
                </a:cubicBezTo>
                <a:cubicBezTo>
                  <a:pt x="44" y="140"/>
                  <a:pt x="44" y="139"/>
                  <a:pt x="44" y="139"/>
                </a:cubicBezTo>
                <a:cubicBezTo>
                  <a:pt x="49" y="138"/>
                  <a:pt x="60" y="134"/>
                  <a:pt x="79" y="127"/>
                </a:cubicBezTo>
                <a:cubicBezTo>
                  <a:pt x="79" y="127"/>
                  <a:pt x="79" y="127"/>
                  <a:pt x="79" y="127"/>
                </a:cubicBezTo>
                <a:cubicBezTo>
                  <a:pt x="79" y="127"/>
                  <a:pt x="79" y="127"/>
                  <a:pt x="79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81" y="126"/>
                  <a:pt x="81" y="125"/>
                  <a:pt x="81" y="124"/>
                </a:cubicBezTo>
                <a:cubicBezTo>
                  <a:pt x="81" y="124"/>
                  <a:pt x="80" y="124"/>
                  <a:pt x="80" y="123"/>
                </a:cubicBezTo>
                <a:cubicBezTo>
                  <a:pt x="80" y="122"/>
                  <a:pt x="79" y="120"/>
                  <a:pt x="78" y="118"/>
                </a:cubicBezTo>
                <a:cubicBezTo>
                  <a:pt x="77" y="117"/>
                  <a:pt x="77" y="116"/>
                  <a:pt x="76" y="115"/>
                </a:cubicBezTo>
                <a:cubicBezTo>
                  <a:pt x="76" y="114"/>
                  <a:pt x="75" y="113"/>
                  <a:pt x="75" y="112"/>
                </a:cubicBezTo>
                <a:cubicBezTo>
                  <a:pt x="74" y="112"/>
                  <a:pt x="74" y="111"/>
                  <a:pt x="73" y="111"/>
                </a:cubicBezTo>
                <a:cubicBezTo>
                  <a:pt x="73" y="110"/>
                  <a:pt x="72" y="110"/>
                  <a:pt x="72" y="110"/>
                </a:cubicBezTo>
                <a:cubicBezTo>
                  <a:pt x="72" y="110"/>
                  <a:pt x="72" y="110"/>
                  <a:pt x="72" y="110"/>
                </a:cubicBezTo>
                <a:cubicBezTo>
                  <a:pt x="72" y="109"/>
                  <a:pt x="71" y="108"/>
                  <a:pt x="70" y="108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0" y="108"/>
                  <a:pt x="69" y="108"/>
                  <a:pt x="69" y="108"/>
                </a:cubicBezTo>
                <a:cubicBezTo>
                  <a:pt x="68" y="108"/>
                  <a:pt x="68" y="108"/>
                  <a:pt x="67" y="108"/>
                </a:cubicBezTo>
                <a:cubicBezTo>
                  <a:pt x="67" y="109"/>
                  <a:pt x="67" y="109"/>
                  <a:pt x="67" y="109"/>
                </a:cubicBezTo>
                <a:cubicBezTo>
                  <a:pt x="53" y="113"/>
                  <a:pt x="43" y="116"/>
                  <a:pt x="31" y="121"/>
                </a:cubicBezTo>
                <a:cubicBezTo>
                  <a:pt x="30" y="116"/>
                  <a:pt x="28" y="110"/>
                  <a:pt x="28" y="104"/>
                </a:cubicBezTo>
                <a:cubicBezTo>
                  <a:pt x="31" y="103"/>
                  <a:pt x="35" y="102"/>
                  <a:pt x="37" y="101"/>
                </a:cubicBezTo>
                <a:cubicBezTo>
                  <a:pt x="38" y="102"/>
                  <a:pt x="38" y="102"/>
                  <a:pt x="38" y="102"/>
                </a:cubicBezTo>
                <a:cubicBezTo>
                  <a:pt x="38" y="102"/>
                  <a:pt x="38" y="102"/>
                  <a:pt x="38" y="102"/>
                </a:cubicBezTo>
                <a:cubicBezTo>
                  <a:pt x="38" y="102"/>
                  <a:pt x="39" y="102"/>
                  <a:pt x="39" y="101"/>
                </a:cubicBezTo>
                <a:cubicBezTo>
                  <a:pt x="39" y="101"/>
                  <a:pt x="39" y="101"/>
                  <a:pt x="39" y="101"/>
                </a:cubicBezTo>
                <a:cubicBezTo>
                  <a:pt x="40" y="101"/>
                  <a:pt x="40" y="101"/>
                  <a:pt x="41" y="101"/>
                </a:cubicBezTo>
                <a:cubicBezTo>
                  <a:pt x="45" y="100"/>
                  <a:pt x="48" y="99"/>
                  <a:pt x="52" y="97"/>
                </a:cubicBezTo>
                <a:cubicBezTo>
                  <a:pt x="52" y="97"/>
                  <a:pt x="52" y="97"/>
                  <a:pt x="52" y="97"/>
                </a:cubicBezTo>
                <a:cubicBezTo>
                  <a:pt x="52" y="97"/>
                  <a:pt x="52" y="97"/>
                  <a:pt x="52" y="97"/>
                </a:cubicBezTo>
                <a:cubicBezTo>
                  <a:pt x="52" y="97"/>
                  <a:pt x="52" y="97"/>
                  <a:pt x="52" y="97"/>
                </a:cubicBezTo>
                <a:cubicBezTo>
                  <a:pt x="52" y="97"/>
                  <a:pt x="52" y="97"/>
                  <a:pt x="52" y="97"/>
                </a:cubicBezTo>
                <a:cubicBezTo>
                  <a:pt x="52" y="96"/>
                  <a:pt x="52" y="96"/>
                  <a:pt x="52" y="96"/>
                </a:cubicBezTo>
                <a:cubicBezTo>
                  <a:pt x="53" y="96"/>
                  <a:pt x="53" y="96"/>
                  <a:pt x="53" y="96"/>
                </a:cubicBezTo>
                <a:cubicBezTo>
                  <a:pt x="53" y="96"/>
                  <a:pt x="53" y="95"/>
                  <a:pt x="53" y="95"/>
                </a:cubicBezTo>
                <a:cubicBezTo>
                  <a:pt x="53" y="94"/>
                  <a:pt x="53" y="94"/>
                  <a:pt x="53" y="93"/>
                </a:cubicBezTo>
                <a:cubicBezTo>
                  <a:pt x="52" y="93"/>
                  <a:pt x="52" y="93"/>
                  <a:pt x="52" y="93"/>
                </a:cubicBezTo>
                <a:cubicBezTo>
                  <a:pt x="37" y="80"/>
                  <a:pt x="19" y="62"/>
                  <a:pt x="5" y="47"/>
                </a:cubicBezTo>
                <a:cubicBezTo>
                  <a:pt x="6" y="46"/>
                  <a:pt x="9" y="45"/>
                  <a:pt x="11" y="44"/>
                </a:cubicBezTo>
                <a:cubicBezTo>
                  <a:pt x="16" y="42"/>
                  <a:pt x="22" y="41"/>
                  <a:pt x="26" y="40"/>
                </a:cubicBezTo>
                <a:cubicBezTo>
                  <a:pt x="29" y="39"/>
                  <a:pt x="31" y="39"/>
                  <a:pt x="32" y="38"/>
                </a:cubicBezTo>
                <a:cubicBezTo>
                  <a:pt x="32" y="38"/>
                  <a:pt x="33" y="38"/>
                  <a:pt x="33" y="38"/>
                </a:cubicBezTo>
                <a:cubicBezTo>
                  <a:pt x="34" y="39"/>
                  <a:pt x="36" y="41"/>
                  <a:pt x="38" y="43"/>
                </a:cubicBezTo>
                <a:cubicBezTo>
                  <a:pt x="43" y="48"/>
                  <a:pt x="51" y="56"/>
                  <a:pt x="59" y="64"/>
                </a:cubicBezTo>
                <a:cubicBezTo>
                  <a:pt x="66" y="72"/>
                  <a:pt x="73" y="80"/>
                  <a:pt x="77" y="84"/>
                </a:cubicBezTo>
                <a:cubicBezTo>
                  <a:pt x="77" y="85"/>
                  <a:pt x="78" y="85"/>
                  <a:pt x="78" y="85"/>
                </a:cubicBezTo>
                <a:moveTo>
                  <a:pt x="124" y="0"/>
                </a:moveTo>
                <a:cubicBezTo>
                  <a:pt x="124" y="0"/>
                  <a:pt x="124" y="0"/>
                  <a:pt x="123" y="0"/>
                </a:cubicBezTo>
                <a:cubicBezTo>
                  <a:pt x="109" y="6"/>
                  <a:pt x="96" y="11"/>
                  <a:pt x="82" y="17"/>
                </a:cubicBezTo>
                <a:cubicBezTo>
                  <a:pt x="81" y="17"/>
                  <a:pt x="81" y="18"/>
                  <a:pt x="81" y="19"/>
                </a:cubicBezTo>
                <a:cubicBezTo>
                  <a:pt x="78" y="36"/>
                  <a:pt x="76" y="54"/>
                  <a:pt x="76" y="72"/>
                </a:cubicBezTo>
                <a:cubicBezTo>
                  <a:pt x="76" y="74"/>
                  <a:pt x="76" y="76"/>
                  <a:pt x="76" y="77"/>
                </a:cubicBezTo>
                <a:cubicBezTo>
                  <a:pt x="71" y="71"/>
                  <a:pt x="62" y="62"/>
                  <a:pt x="54" y="54"/>
                </a:cubicBezTo>
                <a:cubicBezTo>
                  <a:pt x="44" y="43"/>
                  <a:pt x="35" y="34"/>
                  <a:pt x="35" y="34"/>
                </a:cubicBezTo>
                <a:cubicBezTo>
                  <a:pt x="35" y="34"/>
                  <a:pt x="34" y="34"/>
                  <a:pt x="34" y="34"/>
                </a:cubicBezTo>
                <a:cubicBezTo>
                  <a:pt x="34" y="34"/>
                  <a:pt x="34" y="34"/>
                  <a:pt x="34" y="34"/>
                </a:cubicBezTo>
                <a:cubicBezTo>
                  <a:pt x="33" y="34"/>
                  <a:pt x="27" y="35"/>
                  <a:pt x="20" y="37"/>
                </a:cubicBezTo>
                <a:cubicBezTo>
                  <a:pt x="17" y="38"/>
                  <a:pt x="13" y="39"/>
                  <a:pt x="9" y="40"/>
                </a:cubicBezTo>
                <a:cubicBezTo>
                  <a:pt x="6" y="42"/>
                  <a:pt x="3" y="44"/>
                  <a:pt x="1" y="46"/>
                </a:cubicBezTo>
                <a:cubicBezTo>
                  <a:pt x="0" y="46"/>
                  <a:pt x="0" y="47"/>
                  <a:pt x="0" y="48"/>
                </a:cubicBezTo>
                <a:cubicBezTo>
                  <a:pt x="0" y="48"/>
                  <a:pt x="0" y="49"/>
                  <a:pt x="0" y="49"/>
                </a:cubicBezTo>
                <a:cubicBezTo>
                  <a:pt x="1" y="55"/>
                  <a:pt x="2" y="57"/>
                  <a:pt x="3" y="60"/>
                </a:cubicBezTo>
                <a:cubicBezTo>
                  <a:pt x="3" y="61"/>
                  <a:pt x="4" y="63"/>
                  <a:pt x="5" y="64"/>
                </a:cubicBezTo>
                <a:cubicBezTo>
                  <a:pt x="5" y="65"/>
                  <a:pt x="5" y="65"/>
                  <a:pt x="5" y="65"/>
                </a:cubicBezTo>
                <a:cubicBezTo>
                  <a:pt x="5" y="65"/>
                  <a:pt x="5" y="65"/>
                  <a:pt x="5" y="65"/>
                </a:cubicBezTo>
                <a:cubicBezTo>
                  <a:pt x="5" y="66"/>
                  <a:pt x="5" y="66"/>
                  <a:pt x="5" y="67"/>
                </a:cubicBezTo>
                <a:cubicBezTo>
                  <a:pt x="5" y="68"/>
                  <a:pt x="6" y="69"/>
                  <a:pt x="7" y="70"/>
                </a:cubicBezTo>
                <a:cubicBezTo>
                  <a:pt x="8" y="71"/>
                  <a:pt x="8" y="71"/>
                  <a:pt x="8" y="71"/>
                </a:cubicBezTo>
                <a:cubicBezTo>
                  <a:pt x="8" y="71"/>
                  <a:pt x="8" y="71"/>
                  <a:pt x="8" y="71"/>
                </a:cubicBezTo>
                <a:cubicBezTo>
                  <a:pt x="8" y="72"/>
                  <a:pt x="9" y="72"/>
                  <a:pt x="9" y="73"/>
                </a:cubicBezTo>
                <a:cubicBezTo>
                  <a:pt x="14" y="77"/>
                  <a:pt x="21" y="83"/>
                  <a:pt x="29" y="92"/>
                </a:cubicBezTo>
                <a:cubicBezTo>
                  <a:pt x="29" y="92"/>
                  <a:pt x="29" y="93"/>
                  <a:pt x="29" y="93"/>
                </a:cubicBezTo>
                <a:cubicBezTo>
                  <a:pt x="29" y="94"/>
                  <a:pt x="30" y="94"/>
                  <a:pt x="30" y="94"/>
                </a:cubicBezTo>
                <a:cubicBezTo>
                  <a:pt x="30" y="94"/>
                  <a:pt x="30" y="94"/>
                  <a:pt x="30" y="94"/>
                </a:cubicBezTo>
                <a:cubicBezTo>
                  <a:pt x="31" y="94"/>
                  <a:pt x="31" y="94"/>
                  <a:pt x="31" y="94"/>
                </a:cubicBezTo>
                <a:cubicBezTo>
                  <a:pt x="32" y="95"/>
                  <a:pt x="34" y="96"/>
                  <a:pt x="35" y="98"/>
                </a:cubicBezTo>
                <a:cubicBezTo>
                  <a:pt x="32" y="99"/>
                  <a:pt x="29" y="100"/>
                  <a:pt x="25" y="101"/>
                </a:cubicBezTo>
                <a:cubicBezTo>
                  <a:pt x="24" y="102"/>
                  <a:pt x="23" y="102"/>
                  <a:pt x="23" y="103"/>
                </a:cubicBezTo>
                <a:cubicBezTo>
                  <a:pt x="24" y="110"/>
                  <a:pt x="26" y="117"/>
                  <a:pt x="28" y="123"/>
                </a:cubicBezTo>
                <a:cubicBezTo>
                  <a:pt x="27" y="124"/>
                  <a:pt x="27" y="124"/>
                  <a:pt x="27" y="125"/>
                </a:cubicBezTo>
                <a:cubicBezTo>
                  <a:pt x="28" y="129"/>
                  <a:pt x="30" y="132"/>
                  <a:pt x="33" y="135"/>
                </a:cubicBezTo>
                <a:cubicBezTo>
                  <a:pt x="33" y="135"/>
                  <a:pt x="34" y="135"/>
                  <a:pt x="34" y="135"/>
                </a:cubicBezTo>
                <a:cubicBezTo>
                  <a:pt x="34" y="135"/>
                  <a:pt x="35" y="135"/>
                  <a:pt x="35" y="135"/>
                </a:cubicBezTo>
                <a:cubicBezTo>
                  <a:pt x="38" y="134"/>
                  <a:pt x="41" y="133"/>
                  <a:pt x="43" y="132"/>
                </a:cubicBezTo>
                <a:cubicBezTo>
                  <a:pt x="46" y="131"/>
                  <a:pt x="49" y="130"/>
                  <a:pt x="56" y="128"/>
                </a:cubicBezTo>
                <a:cubicBezTo>
                  <a:pt x="56" y="128"/>
                  <a:pt x="57" y="127"/>
                  <a:pt x="58" y="127"/>
                </a:cubicBezTo>
                <a:cubicBezTo>
                  <a:pt x="59" y="127"/>
                  <a:pt x="61" y="126"/>
                  <a:pt x="62" y="125"/>
                </a:cubicBezTo>
                <a:cubicBezTo>
                  <a:pt x="63" y="125"/>
                  <a:pt x="64" y="125"/>
                  <a:pt x="64" y="125"/>
                </a:cubicBezTo>
                <a:cubicBezTo>
                  <a:pt x="65" y="125"/>
                  <a:pt x="65" y="125"/>
                  <a:pt x="65" y="125"/>
                </a:cubicBezTo>
                <a:cubicBezTo>
                  <a:pt x="65" y="125"/>
                  <a:pt x="65" y="125"/>
                  <a:pt x="65" y="125"/>
                </a:cubicBezTo>
                <a:cubicBezTo>
                  <a:pt x="65" y="125"/>
                  <a:pt x="65" y="126"/>
                  <a:pt x="65" y="126"/>
                </a:cubicBezTo>
                <a:cubicBezTo>
                  <a:pt x="66" y="127"/>
                  <a:pt x="66" y="127"/>
                  <a:pt x="66" y="127"/>
                </a:cubicBezTo>
                <a:cubicBezTo>
                  <a:pt x="59" y="130"/>
                  <a:pt x="54" y="132"/>
                  <a:pt x="50" y="133"/>
                </a:cubicBezTo>
                <a:cubicBezTo>
                  <a:pt x="47" y="134"/>
                  <a:pt x="45" y="135"/>
                  <a:pt x="43" y="135"/>
                </a:cubicBezTo>
                <a:cubicBezTo>
                  <a:pt x="42" y="136"/>
                  <a:pt x="40" y="136"/>
                  <a:pt x="40" y="136"/>
                </a:cubicBezTo>
                <a:cubicBezTo>
                  <a:pt x="40" y="136"/>
                  <a:pt x="39" y="137"/>
                  <a:pt x="39" y="137"/>
                </a:cubicBezTo>
                <a:cubicBezTo>
                  <a:pt x="39" y="138"/>
                  <a:pt x="39" y="138"/>
                  <a:pt x="39" y="139"/>
                </a:cubicBezTo>
                <a:cubicBezTo>
                  <a:pt x="41" y="146"/>
                  <a:pt x="44" y="155"/>
                  <a:pt x="46" y="162"/>
                </a:cubicBezTo>
                <a:cubicBezTo>
                  <a:pt x="45" y="162"/>
                  <a:pt x="45" y="162"/>
                  <a:pt x="45" y="162"/>
                </a:cubicBezTo>
                <a:cubicBezTo>
                  <a:pt x="45" y="163"/>
                  <a:pt x="45" y="164"/>
                  <a:pt x="46" y="165"/>
                </a:cubicBezTo>
                <a:cubicBezTo>
                  <a:pt x="50" y="169"/>
                  <a:pt x="53" y="174"/>
                  <a:pt x="56" y="179"/>
                </a:cubicBezTo>
                <a:cubicBezTo>
                  <a:pt x="56" y="180"/>
                  <a:pt x="57" y="180"/>
                  <a:pt x="58" y="180"/>
                </a:cubicBezTo>
                <a:cubicBezTo>
                  <a:pt x="58" y="180"/>
                  <a:pt x="58" y="180"/>
                  <a:pt x="58" y="180"/>
                </a:cubicBezTo>
                <a:cubicBezTo>
                  <a:pt x="69" y="175"/>
                  <a:pt x="77" y="171"/>
                  <a:pt x="88" y="169"/>
                </a:cubicBezTo>
                <a:cubicBezTo>
                  <a:pt x="91" y="173"/>
                  <a:pt x="94" y="178"/>
                  <a:pt x="96" y="184"/>
                </a:cubicBezTo>
                <a:cubicBezTo>
                  <a:pt x="99" y="191"/>
                  <a:pt x="102" y="198"/>
                  <a:pt x="104" y="202"/>
                </a:cubicBezTo>
                <a:cubicBezTo>
                  <a:pt x="104" y="203"/>
                  <a:pt x="105" y="203"/>
                  <a:pt x="106" y="203"/>
                </a:cubicBezTo>
                <a:cubicBezTo>
                  <a:pt x="106" y="203"/>
                  <a:pt x="106" y="203"/>
                  <a:pt x="106" y="203"/>
                </a:cubicBezTo>
                <a:cubicBezTo>
                  <a:pt x="107" y="204"/>
                  <a:pt x="107" y="204"/>
                  <a:pt x="107" y="204"/>
                </a:cubicBezTo>
                <a:cubicBezTo>
                  <a:pt x="108" y="204"/>
                  <a:pt x="108" y="204"/>
                  <a:pt x="108" y="203"/>
                </a:cubicBezTo>
                <a:cubicBezTo>
                  <a:pt x="109" y="203"/>
                  <a:pt x="109" y="203"/>
                  <a:pt x="109" y="203"/>
                </a:cubicBezTo>
                <a:cubicBezTo>
                  <a:pt x="109" y="204"/>
                  <a:pt x="109" y="204"/>
                  <a:pt x="109" y="204"/>
                </a:cubicBezTo>
                <a:cubicBezTo>
                  <a:pt x="109" y="204"/>
                  <a:pt x="109" y="204"/>
                  <a:pt x="109" y="204"/>
                </a:cubicBezTo>
                <a:cubicBezTo>
                  <a:pt x="109" y="204"/>
                  <a:pt x="109" y="204"/>
                  <a:pt x="109" y="204"/>
                </a:cubicBezTo>
                <a:cubicBezTo>
                  <a:pt x="110" y="205"/>
                  <a:pt x="110" y="205"/>
                  <a:pt x="110" y="205"/>
                </a:cubicBezTo>
                <a:cubicBezTo>
                  <a:pt x="110" y="204"/>
                  <a:pt x="110" y="204"/>
                  <a:pt x="110" y="204"/>
                </a:cubicBezTo>
                <a:cubicBezTo>
                  <a:pt x="110" y="204"/>
                  <a:pt x="110" y="204"/>
                  <a:pt x="110" y="204"/>
                </a:cubicBezTo>
                <a:cubicBezTo>
                  <a:pt x="110" y="204"/>
                  <a:pt x="110" y="204"/>
                  <a:pt x="110" y="204"/>
                </a:cubicBezTo>
                <a:cubicBezTo>
                  <a:pt x="111" y="204"/>
                  <a:pt x="111" y="204"/>
                  <a:pt x="111" y="204"/>
                </a:cubicBezTo>
                <a:cubicBezTo>
                  <a:pt x="111" y="203"/>
                  <a:pt x="111" y="203"/>
                  <a:pt x="111" y="202"/>
                </a:cubicBezTo>
                <a:cubicBezTo>
                  <a:pt x="115" y="200"/>
                  <a:pt x="119" y="198"/>
                  <a:pt x="124" y="196"/>
                </a:cubicBezTo>
                <a:cubicBezTo>
                  <a:pt x="124" y="197"/>
                  <a:pt x="124" y="197"/>
                  <a:pt x="124" y="197"/>
                </a:cubicBezTo>
                <a:cubicBezTo>
                  <a:pt x="124" y="197"/>
                  <a:pt x="124" y="197"/>
                  <a:pt x="124" y="197"/>
                </a:cubicBezTo>
                <a:cubicBezTo>
                  <a:pt x="125" y="197"/>
                  <a:pt x="125" y="197"/>
                  <a:pt x="125" y="196"/>
                </a:cubicBezTo>
                <a:cubicBezTo>
                  <a:pt x="126" y="195"/>
                  <a:pt x="126" y="195"/>
                  <a:pt x="126" y="195"/>
                </a:cubicBezTo>
                <a:cubicBezTo>
                  <a:pt x="129" y="194"/>
                  <a:pt x="132" y="193"/>
                  <a:pt x="134" y="192"/>
                </a:cubicBezTo>
                <a:cubicBezTo>
                  <a:pt x="135" y="191"/>
                  <a:pt x="135" y="191"/>
                  <a:pt x="136" y="190"/>
                </a:cubicBezTo>
                <a:cubicBezTo>
                  <a:pt x="136" y="190"/>
                  <a:pt x="136" y="189"/>
                  <a:pt x="135" y="189"/>
                </a:cubicBezTo>
                <a:cubicBezTo>
                  <a:pt x="132" y="184"/>
                  <a:pt x="129" y="179"/>
                  <a:pt x="128" y="173"/>
                </a:cubicBezTo>
                <a:cubicBezTo>
                  <a:pt x="128" y="173"/>
                  <a:pt x="129" y="173"/>
                  <a:pt x="129" y="172"/>
                </a:cubicBezTo>
                <a:cubicBezTo>
                  <a:pt x="129" y="172"/>
                  <a:pt x="129" y="171"/>
                  <a:pt x="129" y="170"/>
                </a:cubicBezTo>
                <a:cubicBezTo>
                  <a:pt x="127" y="165"/>
                  <a:pt x="126" y="161"/>
                  <a:pt x="124" y="157"/>
                </a:cubicBezTo>
                <a:cubicBezTo>
                  <a:pt x="125" y="157"/>
                  <a:pt x="125" y="157"/>
                  <a:pt x="125" y="157"/>
                </a:cubicBezTo>
                <a:cubicBezTo>
                  <a:pt x="125" y="157"/>
                  <a:pt x="125" y="156"/>
                  <a:pt x="126" y="156"/>
                </a:cubicBezTo>
                <a:cubicBezTo>
                  <a:pt x="129" y="155"/>
                  <a:pt x="135" y="152"/>
                  <a:pt x="141" y="150"/>
                </a:cubicBezTo>
                <a:cubicBezTo>
                  <a:pt x="143" y="149"/>
                  <a:pt x="146" y="148"/>
                  <a:pt x="148" y="147"/>
                </a:cubicBezTo>
                <a:cubicBezTo>
                  <a:pt x="151" y="147"/>
                  <a:pt x="152" y="146"/>
                  <a:pt x="153" y="146"/>
                </a:cubicBezTo>
                <a:cubicBezTo>
                  <a:pt x="154" y="146"/>
                  <a:pt x="155" y="145"/>
                  <a:pt x="155" y="143"/>
                </a:cubicBezTo>
                <a:cubicBezTo>
                  <a:pt x="154" y="139"/>
                  <a:pt x="153" y="134"/>
                  <a:pt x="152" y="129"/>
                </a:cubicBezTo>
                <a:cubicBezTo>
                  <a:pt x="152" y="129"/>
                  <a:pt x="153" y="128"/>
                  <a:pt x="152" y="127"/>
                </a:cubicBezTo>
                <a:cubicBezTo>
                  <a:pt x="152" y="127"/>
                  <a:pt x="151" y="122"/>
                  <a:pt x="149" y="117"/>
                </a:cubicBezTo>
                <a:cubicBezTo>
                  <a:pt x="147" y="111"/>
                  <a:pt x="145" y="105"/>
                  <a:pt x="144" y="101"/>
                </a:cubicBezTo>
                <a:cubicBezTo>
                  <a:pt x="143" y="101"/>
                  <a:pt x="143" y="100"/>
                  <a:pt x="142" y="100"/>
                </a:cubicBezTo>
                <a:cubicBezTo>
                  <a:pt x="142" y="100"/>
                  <a:pt x="142" y="100"/>
                  <a:pt x="142" y="100"/>
                </a:cubicBezTo>
                <a:cubicBezTo>
                  <a:pt x="141" y="100"/>
                  <a:pt x="141" y="100"/>
                  <a:pt x="141" y="100"/>
                </a:cubicBezTo>
                <a:cubicBezTo>
                  <a:pt x="140" y="101"/>
                  <a:pt x="140" y="101"/>
                  <a:pt x="138" y="102"/>
                </a:cubicBezTo>
                <a:cubicBezTo>
                  <a:pt x="134" y="103"/>
                  <a:pt x="126" y="106"/>
                  <a:pt x="111" y="111"/>
                </a:cubicBezTo>
                <a:cubicBezTo>
                  <a:pt x="111" y="110"/>
                  <a:pt x="111" y="110"/>
                  <a:pt x="111" y="109"/>
                </a:cubicBezTo>
                <a:cubicBezTo>
                  <a:pt x="111" y="108"/>
                  <a:pt x="111" y="108"/>
                  <a:pt x="111" y="108"/>
                </a:cubicBezTo>
                <a:cubicBezTo>
                  <a:pt x="111" y="108"/>
                  <a:pt x="111" y="108"/>
                  <a:pt x="111" y="108"/>
                </a:cubicBezTo>
                <a:cubicBezTo>
                  <a:pt x="116" y="106"/>
                  <a:pt x="123" y="103"/>
                  <a:pt x="130" y="101"/>
                </a:cubicBezTo>
                <a:cubicBezTo>
                  <a:pt x="130" y="102"/>
                  <a:pt x="130" y="102"/>
                  <a:pt x="130" y="102"/>
                </a:cubicBezTo>
                <a:cubicBezTo>
                  <a:pt x="131" y="102"/>
                  <a:pt x="131" y="102"/>
                  <a:pt x="131" y="102"/>
                </a:cubicBezTo>
                <a:cubicBezTo>
                  <a:pt x="131" y="102"/>
                  <a:pt x="132" y="102"/>
                  <a:pt x="132" y="101"/>
                </a:cubicBezTo>
                <a:cubicBezTo>
                  <a:pt x="132" y="101"/>
                  <a:pt x="132" y="101"/>
                  <a:pt x="132" y="101"/>
                </a:cubicBezTo>
                <a:cubicBezTo>
                  <a:pt x="134" y="100"/>
                  <a:pt x="135" y="99"/>
                  <a:pt x="137" y="99"/>
                </a:cubicBezTo>
                <a:cubicBezTo>
                  <a:pt x="138" y="98"/>
                  <a:pt x="138" y="98"/>
                  <a:pt x="139" y="97"/>
                </a:cubicBezTo>
                <a:cubicBezTo>
                  <a:pt x="140" y="96"/>
                  <a:pt x="140" y="95"/>
                  <a:pt x="140" y="93"/>
                </a:cubicBezTo>
                <a:cubicBezTo>
                  <a:pt x="140" y="91"/>
                  <a:pt x="140" y="89"/>
                  <a:pt x="139" y="87"/>
                </a:cubicBezTo>
                <a:cubicBezTo>
                  <a:pt x="139" y="87"/>
                  <a:pt x="139" y="86"/>
                  <a:pt x="139" y="86"/>
                </a:cubicBezTo>
                <a:cubicBezTo>
                  <a:pt x="139" y="85"/>
                  <a:pt x="140" y="85"/>
                  <a:pt x="139" y="84"/>
                </a:cubicBezTo>
                <a:cubicBezTo>
                  <a:pt x="138" y="76"/>
                  <a:pt x="137" y="69"/>
                  <a:pt x="135" y="61"/>
                </a:cubicBezTo>
                <a:cubicBezTo>
                  <a:pt x="135" y="60"/>
                  <a:pt x="134" y="60"/>
                  <a:pt x="134" y="60"/>
                </a:cubicBezTo>
                <a:cubicBezTo>
                  <a:pt x="133" y="59"/>
                  <a:pt x="133" y="59"/>
                  <a:pt x="133" y="59"/>
                </a:cubicBezTo>
                <a:cubicBezTo>
                  <a:pt x="133" y="59"/>
                  <a:pt x="132" y="59"/>
                  <a:pt x="132" y="59"/>
                </a:cubicBezTo>
                <a:cubicBezTo>
                  <a:pt x="128" y="61"/>
                  <a:pt x="124" y="63"/>
                  <a:pt x="120" y="65"/>
                </a:cubicBezTo>
                <a:cubicBezTo>
                  <a:pt x="121" y="61"/>
                  <a:pt x="122" y="57"/>
                  <a:pt x="123" y="53"/>
                </a:cubicBezTo>
                <a:cubicBezTo>
                  <a:pt x="124" y="48"/>
                  <a:pt x="125" y="43"/>
                  <a:pt x="127" y="36"/>
                </a:cubicBezTo>
                <a:cubicBezTo>
                  <a:pt x="128" y="33"/>
                  <a:pt x="128" y="29"/>
                  <a:pt x="128" y="26"/>
                </a:cubicBezTo>
                <a:cubicBezTo>
                  <a:pt x="128" y="25"/>
                  <a:pt x="128" y="25"/>
                  <a:pt x="128" y="24"/>
                </a:cubicBezTo>
                <a:cubicBezTo>
                  <a:pt x="128" y="17"/>
                  <a:pt x="127" y="9"/>
                  <a:pt x="126" y="2"/>
                </a:cubicBezTo>
                <a:cubicBezTo>
                  <a:pt x="126" y="1"/>
                  <a:pt x="126" y="1"/>
                  <a:pt x="125" y="0"/>
                </a:cubicBezTo>
                <a:cubicBezTo>
                  <a:pt x="125" y="0"/>
                  <a:pt x="125" y="0"/>
                  <a:pt x="125" y="0"/>
                </a:cubicBezTo>
                <a:cubicBezTo>
                  <a:pt x="125" y="0"/>
                  <a:pt x="124" y="0"/>
                  <a:pt x="124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8" name="CustomShape 144"/>
          <p:cNvSpPr/>
          <p:nvPr/>
        </p:nvSpPr>
        <p:spPr>
          <a:xfrm>
            <a:off x="1949040" y="2949840"/>
            <a:ext cx="360" cy="36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9" name="CustomShape 145"/>
          <p:cNvSpPr/>
          <p:nvPr/>
        </p:nvSpPr>
        <p:spPr>
          <a:xfrm>
            <a:off x="1949040" y="294984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0" name="CustomShape 146"/>
          <p:cNvSpPr/>
          <p:nvPr/>
        </p:nvSpPr>
        <p:spPr>
          <a:xfrm>
            <a:off x="2604600" y="2380320"/>
            <a:ext cx="128160" cy="178560"/>
          </a:xfrm>
          <a:custGeom>
            <a:avLst/>
            <a:gdLst/>
            <a:ahLst/>
            <a:rect l="l" t="t" r="r" b="b"/>
            <a:pathLst>
              <a:path w="126" h="176">
                <a:moveTo>
                  <a:pt x="116" y="171"/>
                </a:moveTo>
                <a:cubicBezTo>
                  <a:pt x="117" y="168"/>
                  <a:pt x="119" y="164"/>
                  <a:pt x="120" y="161"/>
                </a:cubicBezTo>
                <a:cubicBezTo>
                  <a:pt x="120" y="163"/>
                  <a:pt x="120" y="166"/>
                  <a:pt x="120" y="168"/>
                </a:cubicBezTo>
                <a:cubicBezTo>
                  <a:pt x="120" y="169"/>
                  <a:pt x="120" y="170"/>
                  <a:pt x="120" y="171"/>
                </a:cubicBezTo>
                <a:cubicBezTo>
                  <a:pt x="119" y="171"/>
                  <a:pt x="117" y="171"/>
                  <a:pt x="116" y="171"/>
                </a:cubicBezTo>
                <a:moveTo>
                  <a:pt x="97" y="160"/>
                </a:moveTo>
                <a:cubicBezTo>
                  <a:pt x="99" y="160"/>
                  <a:pt x="101" y="160"/>
                  <a:pt x="102" y="160"/>
                </a:cubicBezTo>
                <a:cubicBezTo>
                  <a:pt x="100" y="163"/>
                  <a:pt x="97" y="167"/>
                  <a:pt x="96" y="172"/>
                </a:cubicBezTo>
                <a:cubicBezTo>
                  <a:pt x="94" y="172"/>
                  <a:pt x="92" y="171"/>
                  <a:pt x="90" y="171"/>
                </a:cubicBezTo>
                <a:cubicBezTo>
                  <a:pt x="91" y="167"/>
                  <a:pt x="93" y="163"/>
                  <a:pt x="96" y="160"/>
                </a:cubicBezTo>
                <a:cubicBezTo>
                  <a:pt x="97" y="160"/>
                  <a:pt x="97" y="160"/>
                  <a:pt x="97" y="160"/>
                </a:cubicBezTo>
                <a:moveTo>
                  <a:pt x="88" y="171"/>
                </a:moveTo>
                <a:cubicBezTo>
                  <a:pt x="86" y="171"/>
                  <a:pt x="84" y="170"/>
                  <a:pt x="82" y="170"/>
                </a:cubicBezTo>
                <a:cubicBezTo>
                  <a:pt x="83" y="166"/>
                  <a:pt x="85" y="163"/>
                  <a:pt x="87" y="160"/>
                </a:cubicBezTo>
                <a:cubicBezTo>
                  <a:pt x="87" y="159"/>
                  <a:pt x="87" y="159"/>
                  <a:pt x="87" y="159"/>
                </a:cubicBezTo>
                <a:cubicBezTo>
                  <a:pt x="89" y="159"/>
                  <a:pt x="91" y="160"/>
                  <a:pt x="94" y="160"/>
                </a:cubicBezTo>
                <a:cubicBezTo>
                  <a:pt x="91" y="163"/>
                  <a:pt x="89" y="167"/>
                  <a:pt x="88" y="171"/>
                </a:cubicBezTo>
                <a:moveTo>
                  <a:pt x="102" y="172"/>
                </a:moveTo>
                <a:cubicBezTo>
                  <a:pt x="100" y="172"/>
                  <a:pt x="99" y="172"/>
                  <a:pt x="98" y="172"/>
                </a:cubicBezTo>
                <a:cubicBezTo>
                  <a:pt x="100" y="167"/>
                  <a:pt x="102" y="163"/>
                  <a:pt x="105" y="159"/>
                </a:cubicBezTo>
                <a:cubicBezTo>
                  <a:pt x="107" y="159"/>
                  <a:pt x="110" y="159"/>
                  <a:pt x="113" y="158"/>
                </a:cubicBezTo>
                <a:cubicBezTo>
                  <a:pt x="110" y="162"/>
                  <a:pt x="107" y="167"/>
                  <a:pt x="105" y="172"/>
                </a:cubicBezTo>
                <a:cubicBezTo>
                  <a:pt x="104" y="172"/>
                  <a:pt x="103" y="172"/>
                  <a:pt x="102" y="172"/>
                </a:cubicBezTo>
                <a:moveTo>
                  <a:pt x="80" y="170"/>
                </a:moveTo>
                <a:cubicBezTo>
                  <a:pt x="78" y="169"/>
                  <a:pt x="75" y="169"/>
                  <a:pt x="73" y="168"/>
                </a:cubicBezTo>
                <a:cubicBezTo>
                  <a:pt x="73" y="168"/>
                  <a:pt x="73" y="168"/>
                  <a:pt x="73" y="168"/>
                </a:cubicBezTo>
                <a:cubicBezTo>
                  <a:pt x="75" y="164"/>
                  <a:pt x="77" y="161"/>
                  <a:pt x="79" y="158"/>
                </a:cubicBezTo>
                <a:cubicBezTo>
                  <a:pt x="81" y="158"/>
                  <a:pt x="83" y="159"/>
                  <a:pt x="85" y="159"/>
                </a:cubicBezTo>
                <a:cubicBezTo>
                  <a:pt x="83" y="162"/>
                  <a:pt x="81" y="166"/>
                  <a:pt x="80" y="170"/>
                </a:cubicBezTo>
                <a:moveTo>
                  <a:pt x="71" y="167"/>
                </a:moveTo>
                <a:cubicBezTo>
                  <a:pt x="69" y="167"/>
                  <a:pt x="67" y="166"/>
                  <a:pt x="65" y="165"/>
                </a:cubicBezTo>
                <a:cubicBezTo>
                  <a:pt x="66" y="162"/>
                  <a:pt x="68" y="159"/>
                  <a:pt x="70" y="155"/>
                </a:cubicBezTo>
                <a:cubicBezTo>
                  <a:pt x="72" y="156"/>
                  <a:pt x="74" y="157"/>
                  <a:pt x="77" y="157"/>
                </a:cubicBezTo>
                <a:cubicBezTo>
                  <a:pt x="75" y="161"/>
                  <a:pt x="73" y="164"/>
                  <a:pt x="71" y="167"/>
                </a:cubicBezTo>
                <a:cubicBezTo>
                  <a:pt x="71" y="167"/>
                  <a:pt x="71" y="167"/>
                  <a:pt x="71" y="167"/>
                </a:cubicBezTo>
                <a:cubicBezTo>
                  <a:pt x="71" y="167"/>
                  <a:pt x="71" y="167"/>
                  <a:pt x="71" y="167"/>
                </a:cubicBezTo>
                <a:moveTo>
                  <a:pt x="107" y="172"/>
                </a:moveTo>
                <a:cubicBezTo>
                  <a:pt x="110" y="167"/>
                  <a:pt x="112" y="162"/>
                  <a:pt x="115" y="157"/>
                </a:cubicBezTo>
                <a:cubicBezTo>
                  <a:pt x="117" y="157"/>
                  <a:pt x="119" y="156"/>
                  <a:pt x="121" y="155"/>
                </a:cubicBezTo>
                <a:cubicBezTo>
                  <a:pt x="121" y="156"/>
                  <a:pt x="121" y="157"/>
                  <a:pt x="121" y="158"/>
                </a:cubicBezTo>
                <a:cubicBezTo>
                  <a:pt x="120" y="158"/>
                  <a:pt x="120" y="158"/>
                  <a:pt x="120" y="158"/>
                </a:cubicBezTo>
                <a:cubicBezTo>
                  <a:pt x="117" y="162"/>
                  <a:pt x="115" y="167"/>
                  <a:pt x="113" y="171"/>
                </a:cubicBezTo>
                <a:cubicBezTo>
                  <a:pt x="111" y="171"/>
                  <a:pt x="109" y="172"/>
                  <a:pt x="107" y="172"/>
                </a:cubicBezTo>
                <a:moveTo>
                  <a:pt x="63" y="164"/>
                </a:moveTo>
                <a:cubicBezTo>
                  <a:pt x="61" y="163"/>
                  <a:pt x="60" y="163"/>
                  <a:pt x="58" y="162"/>
                </a:cubicBezTo>
                <a:cubicBezTo>
                  <a:pt x="60" y="159"/>
                  <a:pt x="62" y="156"/>
                  <a:pt x="64" y="153"/>
                </a:cubicBezTo>
                <a:cubicBezTo>
                  <a:pt x="65" y="154"/>
                  <a:pt x="67" y="154"/>
                  <a:pt x="68" y="155"/>
                </a:cubicBezTo>
                <a:cubicBezTo>
                  <a:pt x="66" y="158"/>
                  <a:pt x="65" y="161"/>
                  <a:pt x="63" y="164"/>
                </a:cubicBezTo>
                <a:cubicBezTo>
                  <a:pt x="63" y="164"/>
                  <a:pt x="63" y="164"/>
                  <a:pt x="63" y="164"/>
                </a:cubicBezTo>
                <a:moveTo>
                  <a:pt x="57" y="161"/>
                </a:moveTo>
                <a:cubicBezTo>
                  <a:pt x="55" y="160"/>
                  <a:pt x="53" y="159"/>
                  <a:pt x="52" y="158"/>
                </a:cubicBezTo>
                <a:cubicBezTo>
                  <a:pt x="53" y="155"/>
                  <a:pt x="55" y="153"/>
                  <a:pt x="57" y="150"/>
                </a:cubicBezTo>
                <a:cubicBezTo>
                  <a:pt x="57" y="150"/>
                  <a:pt x="57" y="150"/>
                  <a:pt x="57" y="150"/>
                </a:cubicBezTo>
                <a:cubicBezTo>
                  <a:pt x="59" y="151"/>
                  <a:pt x="60" y="152"/>
                  <a:pt x="62" y="152"/>
                </a:cubicBezTo>
                <a:cubicBezTo>
                  <a:pt x="60" y="155"/>
                  <a:pt x="58" y="158"/>
                  <a:pt x="57" y="161"/>
                </a:cubicBezTo>
                <a:moveTo>
                  <a:pt x="50" y="157"/>
                </a:moveTo>
                <a:cubicBezTo>
                  <a:pt x="48" y="155"/>
                  <a:pt x="45" y="153"/>
                  <a:pt x="43" y="151"/>
                </a:cubicBezTo>
                <a:cubicBezTo>
                  <a:pt x="43" y="150"/>
                  <a:pt x="43" y="150"/>
                  <a:pt x="43" y="150"/>
                </a:cubicBezTo>
                <a:cubicBezTo>
                  <a:pt x="44" y="147"/>
                  <a:pt x="45" y="145"/>
                  <a:pt x="47" y="142"/>
                </a:cubicBezTo>
                <a:cubicBezTo>
                  <a:pt x="48" y="144"/>
                  <a:pt x="49" y="145"/>
                  <a:pt x="51" y="146"/>
                </a:cubicBezTo>
                <a:cubicBezTo>
                  <a:pt x="52" y="146"/>
                  <a:pt x="52" y="146"/>
                  <a:pt x="52" y="146"/>
                </a:cubicBezTo>
                <a:cubicBezTo>
                  <a:pt x="50" y="148"/>
                  <a:pt x="48" y="151"/>
                  <a:pt x="48" y="153"/>
                </a:cubicBezTo>
                <a:cubicBezTo>
                  <a:pt x="47" y="154"/>
                  <a:pt x="48" y="154"/>
                  <a:pt x="48" y="154"/>
                </a:cubicBezTo>
                <a:cubicBezTo>
                  <a:pt x="48" y="154"/>
                  <a:pt x="48" y="154"/>
                  <a:pt x="49" y="154"/>
                </a:cubicBezTo>
                <a:cubicBezTo>
                  <a:pt x="49" y="154"/>
                  <a:pt x="49" y="154"/>
                  <a:pt x="49" y="154"/>
                </a:cubicBezTo>
                <a:cubicBezTo>
                  <a:pt x="50" y="151"/>
                  <a:pt x="52" y="149"/>
                  <a:pt x="53" y="148"/>
                </a:cubicBezTo>
                <a:cubicBezTo>
                  <a:pt x="54" y="148"/>
                  <a:pt x="55" y="149"/>
                  <a:pt x="56" y="149"/>
                </a:cubicBezTo>
                <a:cubicBezTo>
                  <a:pt x="54" y="151"/>
                  <a:pt x="52" y="154"/>
                  <a:pt x="50" y="157"/>
                </a:cubicBezTo>
                <a:moveTo>
                  <a:pt x="41" y="149"/>
                </a:moveTo>
                <a:cubicBezTo>
                  <a:pt x="40" y="147"/>
                  <a:pt x="39" y="146"/>
                  <a:pt x="38" y="145"/>
                </a:cubicBezTo>
                <a:cubicBezTo>
                  <a:pt x="39" y="142"/>
                  <a:pt x="41" y="140"/>
                  <a:pt x="42" y="137"/>
                </a:cubicBezTo>
                <a:cubicBezTo>
                  <a:pt x="43" y="139"/>
                  <a:pt x="44" y="140"/>
                  <a:pt x="45" y="141"/>
                </a:cubicBezTo>
                <a:cubicBezTo>
                  <a:pt x="44" y="143"/>
                  <a:pt x="42" y="146"/>
                  <a:pt x="41" y="149"/>
                </a:cubicBezTo>
                <a:moveTo>
                  <a:pt x="37" y="143"/>
                </a:moveTo>
                <a:cubicBezTo>
                  <a:pt x="35" y="142"/>
                  <a:pt x="34" y="140"/>
                  <a:pt x="34" y="139"/>
                </a:cubicBezTo>
                <a:cubicBezTo>
                  <a:pt x="34" y="139"/>
                  <a:pt x="34" y="138"/>
                  <a:pt x="34" y="138"/>
                </a:cubicBezTo>
                <a:cubicBezTo>
                  <a:pt x="34" y="138"/>
                  <a:pt x="34" y="138"/>
                  <a:pt x="34" y="138"/>
                </a:cubicBezTo>
                <a:cubicBezTo>
                  <a:pt x="35" y="136"/>
                  <a:pt x="36" y="134"/>
                  <a:pt x="37" y="132"/>
                </a:cubicBezTo>
                <a:cubicBezTo>
                  <a:pt x="38" y="133"/>
                  <a:pt x="39" y="134"/>
                  <a:pt x="40" y="136"/>
                </a:cubicBezTo>
                <a:cubicBezTo>
                  <a:pt x="39" y="138"/>
                  <a:pt x="38" y="141"/>
                  <a:pt x="37" y="143"/>
                </a:cubicBezTo>
                <a:moveTo>
                  <a:pt x="32" y="137"/>
                </a:moveTo>
                <a:cubicBezTo>
                  <a:pt x="31" y="135"/>
                  <a:pt x="30" y="133"/>
                  <a:pt x="29" y="131"/>
                </a:cubicBezTo>
                <a:cubicBezTo>
                  <a:pt x="30" y="129"/>
                  <a:pt x="31" y="126"/>
                  <a:pt x="32" y="124"/>
                </a:cubicBezTo>
                <a:cubicBezTo>
                  <a:pt x="33" y="126"/>
                  <a:pt x="34" y="128"/>
                  <a:pt x="36" y="130"/>
                </a:cubicBezTo>
                <a:cubicBezTo>
                  <a:pt x="35" y="132"/>
                  <a:pt x="33" y="134"/>
                  <a:pt x="32" y="137"/>
                </a:cubicBezTo>
                <a:moveTo>
                  <a:pt x="28" y="129"/>
                </a:moveTo>
                <a:cubicBezTo>
                  <a:pt x="27" y="128"/>
                  <a:pt x="27" y="127"/>
                  <a:pt x="27" y="126"/>
                </a:cubicBezTo>
                <a:cubicBezTo>
                  <a:pt x="27" y="123"/>
                  <a:pt x="28" y="121"/>
                  <a:pt x="30" y="119"/>
                </a:cubicBezTo>
                <a:cubicBezTo>
                  <a:pt x="30" y="120"/>
                  <a:pt x="31" y="121"/>
                  <a:pt x="31" y="122"/>
                </a:cubicBezTo>
                <a:cubicBezTo>
                  <a:pt x="31" y="123"/>
                  <a:pt x="31" y="123"/>
                  <a:pt x="31" y="123"/>
                </a:cubicBezTo>
                <a:cubicBezTo>
                  <a:pt x="30" y="125"/>
                  <a:pt x="29" y="127"/>
                  <a:pt x="28" y="129"/>
                </a:cubicBezTo>
                <a:moveTo>
                  <a:pt x="26" y="123"/>
                </a:moveTo>
                <a:cubicBezTo>
                  <a:pt x="25" y="122"/>
                  <a:pt x="25" y="121"/>
                  <a:pt x="25" y="120"/>
                </a:cubicBezTo>
                <a:cubicBezTo>
                  <a:pt x="25" y="115"/>
                  <a:pt x="25" y="112"/>
                  <a:pt x="25" y="109"/>
                </a:cubicBezTo>
                <a:cubicBezTo>
                  <a:pt x="26" y="112"/>
                  <a:pt x="27" y="115"/>
                  <a:pt x="29" y="117"/>
                </a:cubicBezTo>
                <a:cubicBezTo>
                  <a:pt x="28" y="118"/>
                  <a:pt x="28" y="118"/>
                  <a:pt x="28" y="118"/>
                </a:cubicBezTo>
                <a:cubicBezTo>
                  <a:pt x="27" y="119"/>
                  <a:pt x="26" y="121"/>
                  <a:pt x="26" y="123"/>
                </a:cubicBezTo>
                <a:moveTo>
                  <a:pt x="6" y="119"/>
                </a:moveTo>
                <a:cubicBezTo>
                  <a:pt x="9" y="105"/>
                  <a:pt x="9" y="105"/>
                  <a:pt x="9" y="105"/>
                </a:cubicBezTo>
                <a:cubicBezTo>
                  <a:pt x="9" y="105"/>
                  <a:pt x="10" y="105"/>
                  <a:pt x="10" y="105"/>
                </a:cubicBezTo>
                <a:cubicBezTo>
                  <a:pt x="11" y="105"/>
                  <a:pt x="12" y="105"/>
                  <a:pt x="12" y="105"/>
                </a:cubicBezTo>
                <a:cubicBezTo>
                  <a:pt x="10" y="110"/>
                  <a:pt x="8" y="114"/>
                  <a:pt x="7" y="119"/>
                </a:cubicBezTo>
                <a:cubicBezTo>
                  <a:pt x="6" y="119"/>
                  <a:pt x="6" y="119"/>
                  <a:pt x="6" y="119"/>
                </a:cubicBezTo>
                <a:moveTo>
                  <a:pt x="9" y="119"/>
                </a:moveTo>
                <a:cubicBezTo>
                  <a:pt x="10" y="114"/>
                  <a:pt x="12" y="110"/>
                  <a:pt x="14" y="106"/>
                </a:cubicBezTo>
                <a:cubicBezTo>
                  <a:pt x="14" y="105"/>
                  <a:pt x="14" y="105"/>
                  <a:pt x="14" y="105"/>
                </a:cubicBezTo>
                <a:cubicBezTo>
                  <a:pt x="16" y="105"/>
                  <a:pt x="17" y="105"/>
                  <a:pt x="18" y="105"/>
                </a:cubicBezTo>
                <a:cubicBezTo>
                  <a:pt x="18" y="105"/>
                  <a:pt x="18" y="105"/>
                  <a:pt x="18" y="105"/>
                </a:cubicBezTo>
                <a:cubicBezTo>
                  <a:pt x="16" y="110"/>
                  <a:pt x="14" y="114"/>
                  <a:pt x="12" y="119"/>
                </a:cubicBezTo>
                <a:cubicBezTo>
                  <a:pt x="9" y="119"/>
                  <a:pt x="9" y="119"/>
                  <a:pt x="9" y="119"/>
                </a:cubicBezTo>
                <a:moveTo>
                  <a:pt x="15" y="119"/>
                </a:moveTo>
                <a:cubicBezTo>
                  <a:pt x="16" y="114"/>
                  <a:pt x="18" y="110"/>
                  <a:pt x="20" y="106"/>
                </a:cubicBezTo>
                <a:cubicBezTo>
                  <a:pt x="20" y="105"/>
                  <a:pt x="20" y="105"/>
                  <a:pt x="19" y="105"/>
                </a:cubicBezTo>
                <a:cubicBezTo>
                  <a:pt x="20" y="104"/>
                  <a:pt x="20" y="104"/>
                  <a:pt x="20" y="104"/>
                </a:cubicBezTo>
                <a:cubicBezTo>
                  <a:pt x="21" y="104"/>
                  <a:pt x="21" y="104"/>
                  <a:pt x="22" y="104"/>
                </a:cubicBezTo>
                <a:cubicBezTo>
                  <a:pt x="22" y="110"/>
                  <a:pt x="21" y="113"/>
                  <a:pt x="21" y="118"/>
                </a:cubicBezTo>
                <a:cubicBezTo>
                  <a:pt x="15" y="119"/>
                  <a:pt x="15" y="119"/>
                  <a:pt x="15" y="119"/>
                </a:cubicBezTo>
                <a:moveTo>
                  <a:pt x="68" y="115"/>
                </a:moveTo>
                <a:cubicBezTo>
                  <a:pt x="68" y="115"/>
                  <a:pt x="68" y="115"/>
                  <a:pt x="68" y="115"/>
                </a:cubicBezTo>
                <a:cubicBezTo>
                  <a:pt x="69" y="111"/>
                  <a:pt x="71" y="107"/>
                  <a:pt x="74" y="104"/>
                </a:cubicBezTo>
                <a:cubicBezTo>
                  <a:pt x="74" y="104"/>
                  <a:pt x="74" y="104"/>
                  <a:pt x="74" y="104"/>
                </a:cubicBezTo>
                <a:cubicBezTo>
                  <a:pt x="75" y="104"/>
                  <a:pt x="77" y="104"/>
                  <a:pt x="78" y="104"/>
                </a:cubicBezTo>
                <a:cubicBezTo>
                  <a:pt x="79" y="104"/>
                  <a:pt x="79" y="104"/>
                  <a:pt x="79" y="104"/>
                </a:cubicBezTo>
                <a:cubicBezTo>
                  <a:pt x="76" y="108"/>
                  <a:pt x="74" y="111"/>
                  <a:pt x="73" y="115"/>
                </a:cubicBezTo>
                <a:cubicBezTo>
                  <a:pt x="68" y="115"/>
                  <a:pt x="68" y="115"/>
                  <a:pt x="68" y="115"/>
                </a:cubicBezTo>
                <a:moveTo>
                  <a:pt x="64" y="115"/>
                </a:moveTo>
                <a:cubicBezTo>
                  <a:pt x="63" y="113"/>
                  <a:pt x="62" y="112"/>
                  <a:pt x="61" y="111"/>
                </a:cubicBezTo>
                <a:cubicBezTo>
                  <a:pt x="62" y="109"/>
                  <a:pt x="64" y="106"/>
                  <a:pt x="65" y="104"/>
                </a:cubicBezTo>
                <a:cubicBezTo>
                  <a:pt x="67" y="104"/>
                  <a:pt x="69" y="104"/>
                  <a:pt x="72" y="104"/>
                </a:cubicBezTo>
                <a:cubicBezTo>
                  <a:pt x="69" y="107"/>
                  <a:pt x="67" y="111"/>
                  <a:pt x="66" y="115"/>
                </a:cubicBezTo>
                <a:cubicBezTo>
                  <a:pt x="64" y="115"/>
                  <a:pt x="64" y="115"/>
                  <a:pt x="64" y="115"/>
                </a:cubicBezTo>
                <a:moveTo>
                  <a:pt x="75" y="115"/>
                </a:moveTo>
                <a:cubicBezTo>
                  <a:pt x="77" y="111"/>
                  <a:pt x="79" y="108"/>
                  <a:pt x="81" y="104"/>
                </a:cubicBezTo>
                <a:cubicBezTo>
                  <a:pt x="83" y="104"/>
                  <a:pt x="85" y="104"/>
                  <a:pt x="87" y="104"/>
                </a:cubicBezTo>
                <a:cubicBezTo>
                  <a:pt x="84" y="107"/>
                  <a:pt x="82" y="111"/>
                  <a:pt x="80" y="115"/>
                </a:cubicBezTo>
                <a:cubicBezTo>
                  <a:pt x="75" y="115"/>
                  <a:pt x="75" y="115"/>
                  <a:pt x="75" y="115"/>
                </a:cubicBezTo>
                <a:moveTo>
                  <a:pt x="60" y="109"/>
                </a:moveTo>
                <a:cubicBezTo>
                  <a:pt x="60" y="107"/>
                  <a:pt x="59" y="106"/>
                  <a:pt x="58" y="104"/>
                </a:cubicBezTo>
                <a:cubicBezTo>
                  <a:pt x="60" y="104"/>
                  <a:pt x="61" y="104"/>
                  <a:pt x="63" y="104"/>
                </a:cubicBezTo>
                <a:cubicBezTo>
                  <a:pt x="62" y="106"/>
                  <a:pt x="61" y="107"/>
                  <a:pt x="60" y="109"/>
                </a:cubicBezTo>
                <a:moveTo>
                  <a:pt x="83" y="115"/>
                </a:moveTo>
                <a:cubicBezTo>
                  <a:pt x="84" y="111"/>
                  <a:pt x="87" y="107"/>
                  <a:pt x="90" y="104"/>
                </a:cubicBezTo>
                <a:cubicBezTo>
                  <a:pt x="91" y="104"/>
                  <a:pt x="92" y="104"/>
                  <a:pt x="94" y="104"/>
                </a:cubicBezTo>
                <a:cubicBezTo>
                  <a:pt x="91" y="107"/>
                  <a:pt x="89" y="111"/>
                  <a:pt x="87" y="114"/>
                </a:cubicBezTo>
                <a:cubicBezTo>
                  <a:pt x="87" y="115"/>
                  <a:pt x="87" y="115"/>
                  <a:pt x="87" y="115"/>
                </a:cubicBezTo>
                <a:cubicBezTo>
                  <a:pt x="87" y="115"/>
                  <a:pt x="87" y="115"/>
                  <a:pt x="87" y="115"/>
                </a:cubicBezTo>
                <a:cubicBezTo>
                  <a:pt x="83" y="115"/>
                  <a:pt x="83" y="115"/>
                  <a:pt x="83" y="115"/>
                </a:cubicBezTo>
                <a:moveTo>
                  <a:pt x="89" y="115"/>
                </a:moveTo>
                <a:cubicBezTo>
                  <a:pt x="91" y="111"/>
                  <a:pt x="93" y="107"/>
                  <a:pt x="96" y="104"/>
                </a:cubicBezTo>
                <a:cubicBezTo>
                  <a:pt x="98" y="104"/>
                  <a:pt x="99" y="104"/>
                  <a:pt x="101" y="104"/>
                </a:cubicBezTo>
                <a:cubicBezTo>
                  <a:pt x="99" y="107"/>
                  <a:pt x="96" y="111"/>
                  <a:pt x="94" y="115"/>
                </a:cubicBezTo>
                <a:cubicBezTo>
                  <a:pt x="89" y="115"/>
                  <a:pt x="89" y="115"/>
                  <a:pt x="89" y="115"/>
                </a:cubicBezTo>
                <a:moveTo>
                  <a:pt x="96" y="115"/>
                </a:moveTo>
                <a:cubicBezTo>
                  <a:pt x="98" y="111"/>
                  <a:pt x="101" y="108"/>
                  <a:pt x="103" y="104"/>
                </a:cubicBezTo>
                <a:cubicBezTo>
                  <a:pt x="104" y="104"/>
                  <a:pt x="104" y="104"/>
                  <a:pt x="104" y="104"/>
                </a:cubicBezTo>
                <a:cubicBezTo>
                  <a:pt x="101" y="115"/>
                  <a:pt x="101" y="115"/>
                  <a:pt x="101" y="115"/>
                </a:cubicBezTo>
                <a:cubicBezTo>
                  <a:pt x="96" y="115"/>
                  <a:pt x="96" y="115"/>
                  <a:pt x="96" y="115"/>
                </a:cubicBezTo>
                <a:moveTo>
                  <a:pt x="5" y="104"/>
                </a:moveTo>
                <a:cubicBezTo>
                  <a:pt x="5" y="101"/>
                  <a:pt x="5" y="101"/>
                  <a:pt x="5" y="101"/>
                </a:cubicBezTo>
                <a:cubicBezTo>
                  <a:pt x="5" y="101"/>
                  <a:pt x="5" y="101"/>
                  <a:pt x="5" y="101"/>
                </a:cubicBezTo>
                <a:cubicBezTo>
                  <a:pt x="5" y="101"/>
                  <a:pt x="5" y="102"/>
                  <a:pt x="5" y="103"/>
                </a:cubicBezTo>
                <a:cubicBezTo>
                  <a:pt x="5" y="104"/>
                  <a:pt x="5" y="104"/>
                  <a:pt x="5" y="104"/>
                </a:cubicBezTo>
                <a:moveTo>
                  <a:pt x="6" y="81"/>
                </a:moveTo>
                <a:cubicBezTo>
                  <a:pt x="9" y="77"/>
                  <a:pt x="9" y="77"/>
                  <a:pt x="9" y="77"/>
                </a:cubicBezTo>
                <a:cubicBezTo>
                  <a:pt x="9" y="77"/>
                  <a:pt x="10" y="77"/>
                  <a:pt x="11" y="77"/>
                </a:cubicBezTo>
                <a:cubicBezTo>
                  <a:pt x="10" y="78"/>
                  <a:pt x="9" y="79"/>
                  <a:pt x="8" y="81"/>
                </a:cubicBezTo>
                <a:cubicBezTo>
                  <a:pt x="8" y="81"/>
                  <a:pt x="8" y="81"/>
                  <a:pt x="8" y="81"/>
                </a:cubicBezTo>
                <a:cubicBezTo>
                  <a:pt x="6" y="81"/>
                  <a:pt x="6" y="81"/>
                  <a:pt x="6" y="81"/>
                </a:cubicBezTo>
                <a:moveTo>
                  <a:pt x="10" y="81"/>
                </a:moveTo>
                <a:cubicBezTo>
                  <a:pt x="11" y="80"/>
                  <a:pt x="13" y="78"/>
                  <a:pt x="14" y="76"/>
                </a:cubicBezTo>
                <a:cubicBezTo>
                  <a:pt x="15" y="76"/>
                  <a:pt x="16" y="76"/>
                  <a:pt x="17" y="76"/>
                </a:cubicBezTo>
                <a:cubicBezTo>
                  <a:pt x="16" y="78"/>
                  <a:pt x="15" y="79"/>
                  <a:pt x="14" y="81"/>
                </a:cubicBezTo>
                <a:cubicBezTo>
                  <a:pt x="10" y="81"/>
                  <a:pt x="10" y="81"/>
                  <a:pt x="10" y="81"/>
                </a:cubicBezTo>
                <a:moveTo>
                  <a:pt x="73" y="83"/>
                </a:moveTo>
                <a:cubicBezTo>
                  <a:pt x="74" y="80"/>
                  <a:pt x="76" y="78"/>
                  <a:pt x="77" y="76"/>
                </a:cubicBezTo>
                <a:cubicBezTo>
                  <a:pt x="79" y="76"/>
                  <a:pt x="80" y="76"/>
                  <a:pt x="81" y="76"/>
                </a:cubicBezTo>
                <a:cubicBezTo>
                  <a:pt x="81" y="76"/>
                  <a:pt x="82" y="76"/>
                  <a:pt x="83" y="76"/>
                </a:cubicBezTo>
                <a:cubicBezTo>
                  <a:pt x="81" y="78"/>
                  <a:pt x="80" y="80"/>
                  <a:pt x="78" y="82"/>
                </a:cubicBezTo>
                <a:cubicBezTo>
                  <a:pt x="78" y="83"/>
                  <a:pt x="78" y="83"/>
                  <a:pt x="78" y="83"/>
                </a:cubicBezTo>
                <a:cubicBezTo>
                  <a:pt x="77" y="83"/>
                  <a:pt x="75" y="83"/>
                  <a:pt x="74" y="83"/>
                </a:cubicBezTo>
                <a:cubicBezTo>
                  <a:pt x="73" y="83"/>
                  <a:pt x="73" y="83"/>
                  <a:pt x="73" y="83"/>
                </a:cubicBezTo>
                <a:moveTo>
                  <a:pt x="71" y="83"/>
                </a:moveTo>
                <a:cubicBezTo>
                  <a:pt x="69" y="83"/>
                  <a:pt x="68" y="83"/>
                  <a:pt x="67" y="83"/>
                </a:cubicBezTo>
                <a:cubicBezTo>
                  <a:pt x="67" y="83"/>
                  <a:pt x="67" y="83"/>
                  <a:pt x="67" y="83"/>
                </a:cubicBezTo>
                <a:cubicBezTo>
                  <a:pt x="68" y="80"/>
                  <a:pt x="70" y="78"/>
                  <a:pt x="72" y="76"/>
                </a:cubicBezTo>
                <a:cubicBezTo>
                  <a:pt x="72" y="76"/>
                  <a:pt x="72" y="76"/>
                  <a:pt x="72" y="76"/>
                </a:cubicBezTo>
                <a:cubicBezTo>
                  <a:pt x="73" y="76"/>
                  <a:pt x="74" y="76"/>
                  <a:pt x="75" y="76"/>
                </a:cubicBezTo>
                <a:cubicBezTo>
                  <a:pt x="74" y="78"/>
                  <a:pt x="72" y="80"/>
                  <a:pt x="71" y="82"/>
                </a:cubicBezTo>
                <a:cubicBezTo>
                  <a:pt x="71" y="83"/>
                  <a:pt x="71" y="83"/>
                  <a:pt x="71" y="83"/>
                </a:cubicBezTo>
                <a:moveTo>
                  <a:pt x="80" y="83"/>
                </a:moveTo>
                <a:cubicBezTo>
                  <a:pt x="82" y="80"/>
                  <a:pt x="83" y="78"/>
                  <a:pt x="85" y="76"/>
                </a:cubicBezTo>
                <a:cubicBezTo>
                  <a:pt x="87" y="76"/>
                  <a:pt x="89" y="76"/>
                  <a:pt x="91" y="76"/>
                </a:cubicBezTo>
                <a:cubicBezTo>
                  <a:pt x="89" y="78"/>
                  <a:pt x="87" y="80"/>
                  <a:pt x="85" y="82"/>
                </a:cubicBezTo>
                <a:cubicBezTo>
                  <a:pt x="85" y="83"/>
                  <a:pt x="85" y="83"/>
                  <a:pt x="85" y="83"/>
                </a:cubicBezTo>
                <a:cubicBezTo>
                  <a:pt x="83" y="83"/>
                  <a:pt x="82" y="83"/>
                  <a:pt x="80" y="83"/>
                </a:cubicBezTo>
                <a:moveTo>
                  <a:pt x="54" y="83"/>
                </a:moveTo>
                <a:cubicBezTo>
                  <a:pt x="54" y="82"/>
                  <a:pt x="54" y="82"/>
                  <a:pt x="54" y="81"/>
                </a:cubicBezTo>
                <a:cubicBezTo>
                  <a:pt x="55" y="79"/>
                  <a:pt x="57" y="77"/>
                  <a:pt x="58" y="76"/>
                </a:cubicBezTo>
                <a:cubicBezTo>
                  <a:pt x="59" y="76"/>
                  <a:pt x="61" y="76"/>
                  <a:pt x="62" y="76"/>
                </a:cubicBezTo>
                <a:cubicBezTo>
                  <a:pt x="61" y="77"/>
                  <a:pt x="59" y="79"/>
                  <a:pt x="59" y="81"/>
                </a:cubicBezTo>
                <a:cubicBezTo>
                  <a:pt x="58" y="82"/>
                  <a:pt x="59" y="82"/>
                  <a:pt x="59" y="83"/>
                </a:cubicBezTo>
                <a:cubicBezTo>
                  <a:pt x="59" y="83"/>
                  <a:pt x="59" y="83"/>
                  <a:pt x="59" y="83"/>
                </a:cubicBezTo>
                <a:cubicBezTo>
                  <a:pt x="60" y="83"/>
                  <a:pt x="60" y="82"/>
                  <a:pt x="60" y="82"/>
                </a:cubicBezTo>
                <a:cubicBezTo>
                  <a:pt x="61" y="80"/>
                  <a:pt x="63" y="78"/>
                  <a:pt x="64" y="76"/>
                </a:cubicBezTo>
                <a:cubicBezTo>
                  <a:pt x="66" y="76"/>
                  <a:pt x="68" y="76"/>
                  <a:pt x="70" y="76"/>
                </a:cubicBezTo>
                <a:cubicBezTo>
                  <a:pt x="68" y="77"/>
                  <a:pt x="66" y="80"/>
                  <a:pt x="65" y="82"/>
                </a:cubicBezTo>
                <a:cubicBezTo>
                  <a:pt x="65" y="83"/>
                  <a:pt x="65" y="83"/>
                  <a:pt x="65" y="83"/>
                </a:cubicBezTo>
                <a:cubicBezTo>
                  <a:pt x="65" y="83"/>
                  <a:pt x="65" y="83"/>
                  <a:pt x="64" y="83"/>
                </a:cubicBezTo>
                <a:cubicBezTo>
                  <a:pt x="60" y="83"/>
                  <a:pt x="57" y="83"/>
                  <a:pt x="54" y="83"/>
                </a:cubicBezTo>
                <a:moveTo>
                  <a:pt x="54" y="78"/>
                </a:moveTo>
                <a:cubicBezTo>
                  <a:pt x="54" y="77"/>
                  <a:pt x="54" y="76"/>
                  <a:pt x="54" y="76"/>
                </a:cubicBezTo>
                <a:cubicBezTo>
                  <a:pt x="54" y="76"/>
                  <a:pt x="55" y="76"/>
                  <a:pt x="56" y="76"/>
                </a:cubicBezTo>
                <a:cubicBezTo>
                  <a:pt x="55" y="76"/>
                  <a:pt x="54" y="77"/>
                  <a:pt x="54" y="78"/>
                </a:cubicBezTo>
                <a:moveTo>
                  <a:pt x="87" y="83"/>
                </a:moveTo>
                <a:cubicBezTo>
                  <a:pt x="89" y="80"/>
                  <a:pt x="92" y="78"/>
                  <a:pt x="94" y="76"/>
                </a:cubicBezTo>
                <a:cubicBezTo>
                  <a:pt x="97" y="76"/>
                  <a:pt x="99" y="76"/>
                  <a:pt x="102" y="75"/>
                </a:cubicBezTo>
                <a:cubicBezTo>
                  <a:pt x="100" y="81"/>
                  <a:pt x="100" y="81"/>
                  <a:pt x="100" y="81"/>
                </a:cubicBezTo>
                <a:cubicBezTo>
                  <a:pt x="99" y="82"/>
                  <a:pt x="99" y="82"/>
                  <a:pt x="99" y="82"/>
                </a:cubicBezTo>
                <a:cubicBezTo>
                  <a:pt x="98" y="82"/>
                  <a:pt x="96" y="83"/>
                  <a:pt x="95" y="83"/>
                </a:cubicBezTo>
                <a:cubicBezTo>
                  <a:pt x="96" y="81"/>
                  <a:pt x="97" y="79"/>
                  <a:pt x="98" y="78"/>
                </a:cubicBezTo>
                <a:cubicBezTo>
                  <a:pt x="99" y="77"/>
                  <a:pt x="99" y="77"/>
                  <a:pt x="99" y="77"/>
                </a:cubicBezTo>
                <a:cubicBezTo>
                  <a:pt x="100" y="77"/>
                  <a:pt x="100" y="77"/>
                  <a:pt x="100" y="76"/>
                </a:cubicBezTo>
                <a:cubicBezTo>
                  <a:pt x="100" y="76"/>
                  <a:pt x="100" y="76"/>
                  <a:pt x="99" y="76"/>
                </a:cubicBezTo>
                <a:cubicBezTo>
                  <a:pt x="99" y="76"/>
                  <a:pt x="99" y="76"/>
                  <a:pt x="99" y="76"/>
                </a:cubicBezTo>
                <a:cubicBezTo>
                  <a:pt x="99" y="76"/>
                  <a:pt x="98" y="76"/>
                  <a:pt x="98" y="76"/>
                </a:cubicBezTo>
                <a:cubicBezTo>
                  <a:pt x="97" y="76"/>
                  <a:pt x="97" y="76"/>
                  <a:pt x="97" y="76"/>
                </a:cubicBezTo>
                <a:cubicBezTo>
                  <a:pt x="95" y="78"/>
                  <a:pt x="94" y="80"/>
                  <a:pt x="92" y="83"/>
                </a:cubicBezTo>
                <a:cubicBezTo>
                  <a:pt x="92" y="83"/>
                  <a:pt x="92" y="83"/>
                  <a:pt x="92" y="83"/>
                </a:cubicBezTo>
                <a:cubicBezTo>
                  <a:pt x="90" y="83"/>
                  <a:pt x="88" y="83"/>
                  <a:pt x="87" y="83"/>
                </a:cubicBezTo>
                <a:moveTo>
                  <a:pt x="16" y="81"/>
                </a:moveTo>
                <a:cubicBezTo>
                  <a:pt x="17" y="79"/>
                  <a:pt x="18" y="77"/>
                  <a:pt x="19" y="75"/>
                </a:cubicBezTo>
                <a:cubicBezTo>
                  <a:pt x="20" y="75"/>
                  <a:pt x="21" y="75"/>
                  <a:pt x="22" y="75"/>
                </a:cubicBezTo>
                <a:cubicBezTo>
                  <a:pt x="22" y="77"/>
                  <a:pt x="22" y="79"/>
                  <a:pt x="21" y="81"/>
                </a:cubicBezTo>
                <a:cubicBezTo>
                  <a:pt x="16" y="81"/>
                  <a:pt x="16" y="81"/>
                  <a:pt x="16" y="81"/>
                </a:cubicBezTo>
                <a:moveTo>
                  <a:pt x="4" y="76"/>
                </a:moveTo>
                <a:cubicBezTo>
                  <a:pt x="4" y="68"/>
                  <a:pt x="4" y="68"/>
                  <a:pt x="4" y="68"/>
                </a:cubicBezTo>
                <a:cubicBezTo>
                  <a:pt x="5" y="66"/>
                  <a:pt x="5" y="66"/>
                  <a:pt x="5" y="66"/>
                </a:cubicBezTo>
                <a:cubicBezTo>
                  <a:pt x="5" y="67"/>
                  <a:pt x="5" y="68"/>
                  <a:pt x="5" y="69"/>
                </a:cubicBezTo>
                <a:cubicBezTo>
                  <a:pt x="5" y="71"/>
                  <a:pt x="5" y="73"/>
                  <a:pt x="5" y="74"/>
                </a:cubicBezTo>
                <a:cubicBezTo>
                  <a:pt x="4" y="76"/>
                  <a:pt x="4" y="76"/>
                  <a:pt x="4" y="76"/>
                </a:cubicBezTo>
                <a:moveTo>
                  <a:pt x="61" y="52"/>
                </a:moveTo>
                <a:cubicBezTo>
                  <a:pt x="60" y="52"/>
                  <a:pt x="60" y="52"/>
                  <a:pt x="60" y="52"/>
                </a:cubicBezTo>
                <a:cubicBezTo>
                  <a:pt x="61" y="50"/>
                  <a:pt x="62" y="49"/>
                  <a:pt x="62" y="48"/>
                </a:cubicBezTo>
                <a:cubicBezTo>
                  <a:pt x="62" y="49"/>
                  <a:pt x="62" y="50"/>
                  <a:pt x="61" y="51"/>
                </a:cubicBezTo>
                <a:cubicBezTo>
                  <a:pt x="61" y="52"/>
                  <a:pt x="61" y="52"/>
                  <a:pt x="61" y="52"/>
                </a:cubicBezTo>
                <a:moveTo>
                  <a:pt x="65" y="52"/>
                </a:moveTo>
                <a:cubicBezTo>
                  <a:pt x="64" y="52"/>
                  <a:pt x="64" y="52"/>
                  <a:pt x="63" y="52"/>
                </a:cubicBezTo>
                <a:cubicBezTo>
                  <a:pt x="64" y="49"/>
                  <a:pt x="65" y="47"/>
                  <a:pt x="67" y="44"/>
                </a:cubicBezTo>
                <a:cubicBezTo>
                  <a:pt x="67" y="43"/>
                  <a:pt x="67" y="43"/>
                  <a:pt x="67" y="43"/>
                </a:cubicBezTo>
                <a:cubicBezTo>
                  <a:pt x="68" y="42"/>
                  <a:pt x="69" y="41"/>
                  <a:pt x="71" y="40"/>
                </a:cubicBezTo>
                <a:cubicBezTo>
                  <a:pt x="70" y="43"/>
                  <a:pt x="69" y="46"/>
                  <a:pt x="67" y="48"/>
                </a:cubicBezTo>
                <a:cubicBezTo>
                  <a:pt x="67" y="48"/>
                  <a:pt x="67" y="48"/>
                  <a:pt x="67" y="48"/>
                </a:cubicBezTo>
                <a:cubicBezTo>
                  <a:pt x="67" y="49"/>
                  <a:pt x="66" y="50"/>
                  <a:pt x="65" y="51"/>
                </a:cubicBezTo>
                <a:cubicBezTo>
                  <a:pt x="65" y="52"/>
                  <a:pt x="65" y="52"/>
                  <a:pt x="65" y="52"/>
                </a:cubicBezTo>
                <a:cubicBezTo>
                  <a:pt x="65" y="52"/>
                  <a:pt x="65" y="52"/>
                  <a:pt x="65" y="52"/>
                </a:cubicBezTo>
                <a:moveTo>
                  <a:pt x="112" y="46"/>
                </a:moveTo>
                <a:cubicBezTo>
                  <a:pt x="112" y="46"/>
                  <a:pt x="111" y="46"/>
                  <a:pt x="111" y="45"/>
                </a:cubicBezTo>
                <a:cubicBezTo>
                  <a:pt x="113" y="43"/>
                  <a:pt x="115" y="41"/>
                  <a:pt x="118" y="38"/>
                </a:cubicBezTo>
                <a:cubicBezTo>
                  <a:pt x="118" y="39"/>
                  <a:pt x="119" y="39"/>
                  <a:pt x="119" y="40"/>
                </a:cubicBezTo>
                <a:cubicBezTo>
                  <a:pt x="117" y="42"/>
                  <a:pt x="114" y="44"/>
                  <a:pt x="112" y="46"/>
                </a:cubicBezTo>
                <a:moveTo>
                  <a:pt x="109" y="44"/>
                </a:moveTo>
                <a:cubicBezTo>
                  <a:pt x="108" y="44"/>
                  <a:pt x="107" y="43"/>
                  <a:pt x="106" y="43"/>
                </a:cubicBezTo>
                <a:cubicBezTo>
                  <a:pt x="109" y="40"/>
                  <a:pt x="110" y="38"/>
                  <a:pt x="112" y="35"/>
                </a:cubicBezTo>
                <a:cubicBezTo>
                  <a:pt x="113" y="36"/>
                  <a:pt x="115" y="37"/>
                  <a:pt x="116" y="37"/>
                </a:cubicBezTo>
                <a:cubicBezTo>
                  <a:pt x="114" y="40"/>
                  <a:pt x="112" y="42"/>
                  <a:pt x="109" y="44"/>
                </a:cubicBezTo>
                <a:moveTo>
                  <a:pt x="71" y="45"/>
                </a:moveTo>
                <a:cubicBezTo>
                  <a:pt x="72" y="43"/>
                  <a:pt x="73" y="41"/>
                  <a:pt x="73" y="38"/>
                </a:cubicBezTo>
                <a:cubicBezTo>
                  <a:pt x="73" y="38"/>
                  <a:pt x="73" y="38"/>
                  <a:pt x="73" y="38"/>
                </a:cubicBezTo>
                <a:cubicBezTo>
                  <a:pt x="75" y="37"/>
                  <a:pt x="77" y="36"/>
                  <a:pt x="79" y="35"/>
                </a:cubicBezTo>
                <a:cubicBezTo>
                  <a:pt x="77" y="38"/>
                  <a:pt x="76" y="40"/>
                  <a:pt x="75" y="43"/>
                </a:cubicBezTo>
                <a:cubicBezTo>
                  <a:pt x="74" y="43"/>
                  <a:pt x="72" y="44"/>
                  <a:pt x="71" y="45"/>
                </a:cubicBezTo>
                <a:moveTo>
                  <a:pt x="105" y="42"/>
                </a:moveTo>
                <a:cubicBezTo>
                  <a:pt x="103" y="41"/>
                  <a:pt x="102" y="41"/>
                  <a:pt x="100" y="40"/>
                </a:cubicBezTo>
                <a:cubicBezTo>
                  <a:pt x="102" y="38"/>
                  <a:pt x="104" y="35"/>
                  <a:pt x="105" y="33"/>
                </a:cubicBezTo>
                <a:cubicBezTo>
                  <a:pt x="107" y="33"/>
                  <a:pt x="109" y="34"/>
                  <a:pt x="110" y="35"/>
                </a:cubicBezTo>
                <a:cubicBezTo>
                  <a:pt x="109" y="37"/>
                  <a:pt x="107" y="40"/>
                  <a:pt x="105" y="42"/>
                </a:cubicBezTo>
                <a:moveTo>
                  <a:pt x="78" y="41"/>
                </a:moveTo>
                <a:cubicBezTo>
                  <a:pt x="79" y="39"/>
                  <a:pt x="80" y="37"/>
                  <a:pt x="81" y="35"/>
                </a:cubicBezTo>
                <a:cubicBezTo>
                  <a:pt x="81" y="34"/>
                  <a:pt x="81" y="34"/>
                  <a:pt x="81" y="34"/>
                </a:cubicBezTo>
                <a:cubicBezTo>
                  <a:pt x="83" y="34"/>
                  <a:pt x="84" y="33"/>
                  <a:pt x="85" y="33"/>
                </a:cubicBezTo>
                <a:cubicBezTo>
                  <a:pt x="86" y="33"/>
                  <a:pt x="87" y="33"/>
                  <a:pt x="87" y="33"/>
                </a:cubicBezTo>
                <a:cubicBezTo>
                  <a:pt x="86" y="35"/>
                  <a:pt x="85" y="37"/>
                  <a:pt x="83" y="40"/>
                </a:cubicBezTo>
                <a:cubicBezTo>
                  <a:pt x="81" y="40"/>
                  <a:pt x="79" y="41"/>
                  <a:pt x="78" y="41"/>
                </a:cubicBezTo>
                <a:moveTo>
                  <a:pt x="98" y="40"/>
                </a:moveTo>
                <a:cubicBezTo>
                  <a:pt x="97" y="39"/>
                  <a:pt x="95" y="39"/>
                  <a:pt x="94" y="39"/>
                </a:cubicBezTo>
                <a:cubicBezTo>
                  <a:pt x="95" y="37"/>
                  <a:pt x="97" y="35"/>
                  <a:pt x="99" y="32"/>
                </a:cubicBezTo>
                <a:cubicBezTo>
                  <a:pt x="99" y="32"/>
                  <a:pt x="99" y="32"/>
                  <a:pt x="99" y="32"/>
                </a:cubicBezTo>
                <a:cubicBezTo>
                  <a:pt x="100" y="32"/>
                  <a:pt x="102" y="32"/>
                  <a:pt x="103" y="33"/>
                </a:cubicBezTo>
                <a:cubicBezTo>
                  <a:pt x="102" y="35"/>
                  <a:pt x="100" y="38"/>
                  <a:pt x="98" y="40"/>
                </a:cubicBezTo>
                <a:moveTo>
                  <a:pt x="86" y="39"/>
                </a:moveTo>
                <a:cubicBezTo>
                  <a:pt x="87" y="37"/>
                  <a:pt x="89" y="35"/>
                  <a:pt x="90" y="32"/>
                </a:cubicBezTo>
                <a:cubicBezTo>
                  <a:pt x="92" y="32"/>
                  <a:pt x="94" y="32"/>
                  <a:pt x="96" y="32"/>
                </a:cubicBezTo>
                <a:cubicBezTo>
                  <a:pt x="96" y="32"/>
                  <a:pt x="96" y="32"/>
                  <a:pt x="96" y="32"/>
                </a:cubicBezTo>
                <a:cubicBezTo>
                  <a:pt x="95" y="34"/>
                  <a:pt x="93" y="37"/>
                  <a:pt x="91" y="39"/>
                </a:cubicBezTo>
                <a:cubicBezTo>
                  <a:pt x="90" y="39"/>
                  <a:pt x="90" y="39"/>
                  <a:pt x="90" y="39"/>
                </a:cubicBezTo>
                <a:cubicBezTo>
                  <a:pt x="90" y="39"/>
                  <a:pt x="89" y="39"/>
                  <a:pt x="88" y="39"/>
                </a:cubicBezTo>
                <a:cubicBezTo>
                  <a:pt x="87" y="39"/>
                  <a:pt x="86" y="39"/>
                  <a:pt x="86" y="39"/>
                </a:cubicBezTo>
                <a:moveTo>
                  <a:pt x="27" y="56"/>
                </a:moveTo>
                <a:cubicBezTo>
                  <a:pt x="28" y="56"/>
                  <a:pt x="28" y="55"/>
                  <a:pt x="29" y="54"/>
                </a:cubicBezTo>
                <a:cubicBezTo>
                  <a:pt x="33" y="40"/>
                  <a:pt x="43" y="21"/>
                  <a:pt x="68" y="9"/>
                </a:cubicBezTo>
                <a:cubicBezTo>
                  <a:pt x="76" y="5"/>
                  <a:pt x="84" y="4"/>
                  <a:pt x="93" y="4"/>
                </a:cubicBezTo>
                <a:cubicBezTo>
                  <a:pt x="93" y="4"/>
                  <a:pt x="93" y="4"/>
                  <a:pt x="93" y="4"/>
                </a:cubicBezTo>
                <a:cubicBezTo>
                  <a:pt x="103" y="4"/>
                  <a:pt x="112" y="6"/>
                  <a:pt x="121" y="10"/>
                </a:cubicBezTo>
                <a:cubicBezTo>
                  <a:pt x="120" y="15"/>
                  <a:pt x="120" y="19"/>
                  <a:pt x="120" y="24"/>
                </a:cubicBezTo>
                <a:cubicBezTo>
                  <a:pt x="120" y="28"/>
                  <a:pt x="120" y="32"/>
                  <a:pt x="120" y="35"/>
                </a:cubicBezTo>
                <a:cubicBezTo>
                  <a:pt x="113" y="30"/>
                  <a:pt x="104" y="28"/>
                  <a:pt x="96" y="28"/>
                </a:cubicBezTo>
                <a:cubicBezTo>
                  <a:pt x="92" y="28"/>
                  <a:pt x="88" y="28"/>
                  <a:pt x="84" y="29"/>
                </a:cubicBezTo>
                <a:cubicBezTo>
                  <a:pt x="72" y="32"/>
                  <a:pt x="61" y="41"/>
                  <a:pt x="55" y="53"/>
                </a:cubicBezTo>
                <a:cubicBezTo>
                  <a:pt x="55" y="54"/>
                  <a:pt x="55" y="55"/>
                  <a:pt x="56" y="55"/>
                </a:cubicBezTo>
                <a:cubicBezTo>
                  <a:pt x="56" y="55"/>
                  <a:pt x="56" y="55"/>
                  <a:pt x="56" y="55"/>
                </a:cubicBezTo>
                <a:cubicBezTo>
                  <a:pt x="57" y="55"/>
                  <a:pt x="57" y="55"/>
                  <a:pt x="57" y="55"/>
                </a:cubicBezTo>
                <a:cubicBezTo>
                  <a:pt x="63" y="56"/>
                  <a:pt x="69" y="56"/>
                  <a:pt x="75" y="56"/>
                </a:cubicBezTo>
                <a:cubicBezTo>
                  <a:pt x="83" y="57"/>
                  <a:pt x="89" y="57"/>
                  <a:pt x="102" y="57"/>
                </a:cubicBezTo>
                <a:cubicBezTo>
                  <a:pt x="103" y="61"/>
                  <a:pt x="103" y="67"/>
                  <a:pt x="103" y="72"/>
                </a:cubicBezTo>
                <a:cubicBezTo>
                  <a:pt x="95" y="72"/>
                  <a:pt x="88" y="72"/>
                  <a:pt x="81" y="72"/>
                </a:cubicBezTo>
                <a:cubicBezTo>
                  <a:pt x="71" y="72"/>
                  <a:pt x="62" y="72"/>
                  <a:pt x="52" y="72"/>
                </a:cubicBezTo>
                <a:cubicBezTo>
                  <a:pt x="52" y="72"/>
                  <a:pt x="52" y="72"/>
                  <a:pt x="52" y="72"/>
                </a:cubicBezTo>
                <a:cubicBezTo>
                  <a:pt x="51" y="72"/>
                  <a:pt x="51" y="72"/>
                  <a:pt x="51" y="72"/>
                </a:cubicBezTo>
                <a:cubicBezTo>
                  <a:pt x="51" y="72"/>
                  <a:pt x="51" y="72"/>
                  <a:pt x="51" y="72"/>
                </a:cubicBezTo>
                <a:cubicBezTo>
                  <a:pt x="51" y="72"/>
                  <a:pt x="51" y="72"/>
                  <a:pt x="51" y="72"/>
                </a:cubicBezTo>
                <a:cubicBezTo>
                  <a:pt x="51" y="72"/>
                  <a:pt x="51" y="72"/>
                  <a:pt x="51" y="72"/>
                </a:cubicBezTo>
                <a:cubicBezTo>
                  <a:pt x="50" y="73"/>
                  <a:pt x="50" y="73"/>
                  <a:pt x="50" y="73"/>
                </a:cubicBezTo>
                <a:cubicBezTo>
                  <a:pt x="50" y="73"/>
                  <a:pt x="50" y="73"/>
                  <a:pt x="50" y="73"/>
                </a:cubicBezTo>
                <a:cubicBezTo>
                  <a:pt x="50" y="74"/>
                  <a:pt x="50" y="74"/>
                  <a:pt x="50" y="74"/>
                </a:cubicBezTo>
                <a:cubicBezTo>
                  <a:pt x="50" y="75"/>
                  <a:pt x="50" y="77"/>
                  <a:pt x="50" y="79"/>
                </a:cubicBezTo>
                <a:cubicBezTo>
                  <a:pt x="50" y="81"/>
                  <a:pt x="50" y="83"/>
                  <a:pt x="50" y="85"/>
                </a:cubicBezTo>
                <a:cubicBezTo>
                  <a:pt x="50" y="85"/>
                  <a:pt x="50" y="85"/>
                  <a:pt x="50" y="85"/>
                </a:cubicBezTo>
                <a:cubicBezTo>
                  <a:pt x="50" y="85"/>
                  <a:pt x="50" y="85"/>
                  <a:pt x="50" y="85"/>
                </a:cubicBezTo>
                <a:cubicBezTo>
                  <a:pt x="50" y="86"/>
                  <a:pt x="51" y="87"/>
                  <a:pt x="52" y="87"/>
                </a:cubicBezTo>
                <a:cubicBezTo>
                  <a:pt x="52" y="87"/>
                  <a:pt x="52" y="87"/>
                  <a:pt x="52" y="87"/>
                </a:cubicBezTo>
                <a:cubicBezTo>
                  <a:pt x="55" y="87"/>
                  <a:pt x="59" y="87"/>
                  <a:pt x="64" y="87"/>
                </a:cubicBezTo>
                <a:cubicBezTo>
                  <a:pt x="67" y="87"/>
                  <a:pt x="70" y="87"/>
                  <a:pt x="74" y="87"/>
                </a:cubicBezTo>
                <a:cubicBezTo>
                  <a:pt x="80" y="87"/>
                  <a:pt x="87" y="87"/>
                  <a:pt x="92" y="87"/>
                </a:cubicBezTo>
                <a:cubicBezTo>
                  <a:pt x="97" y="86"/>
                  <a:pt x="100" y="86"/>
                  <a:pt x="103" y="86"/>
                </a:cubicBezTo>
                <a:cubicBezTo>
                  <a:pt x="104" y="90"/>
                  <a:pt x="104" y="95"/>
                  <a:pt x="105" y="100"/>
                </a:cubicBezTo>
                <a:cubicBezTo>
                  <a:pt x="94" y="100"/>
                  <a:pt x="86" y="100"/>
                  <a:pt x="78" y="100"/>
                </a:cubicBezTo>
                <a:cubicBezTo>
                  <a:pt x="72" y="100"/>
                  <a:pt x="65" y="100"/>
                  <a:pt x="57" y="100"/>
                </a:cubicBezTo>
                <a:cubicBezTo>
                  <a:pt x="57" y="100"/>
                  <a:pt x="57" y="100"/>
                  <a:pt x="57" y="100"/>
                </a:cubicBezTo>
                <a:cubicBezTo>
                  <a:pt x="55" y="101"/>
                  <a:pt x="55" y="101"/>
                  <a:pt x="55" y="101"/>
                </a:cubicBezTo>
                <a:cubicBezTo>
                  <a:pt x="55" y="101"/>
                  <a:pt x="54" y="101"/>
                  <a:pt x="54" y="102"/>
                </a:cubicBezTo>
                <a:cubicBezTo>
                  <a:pt x="54" y="102"/>
                  <a:pt x="54" y="103"/>
                  <a:pt x="54" y="103"/>
                </a:cubicBezTo>
                <a:cubicBezTo>
                  <a:pt x="55" y="108"/>
                  <a:pt x="57" y="112"/>
                  <a:pt x="60" y="116"/>
                </a:cubicBezTo>
                <a:cubicBezTo>
                  <a:pt x="60" y="117"/>
                  <a:pt x="60" y="117"/>
                  <a:pt x="60" y="117"/>
                </a:cubicBezTo>
                <a:cubicBezTo>
                  <a:pt x="60" y="118"/>
                  <a:pt x="61" y="118"/>
                  <a:pt x="62" y="118"/>
                </a:cubicBezTo>
                <a:cubicBezTo>
                  <a:pt x="64" y="121"/>
                  <a:pt x="66" y="124"/>
                  <a:pt x="69" y="127"/>
                </a:cubicBezTo>
                <a:cubicBezTo>
                  <a:pt x="75" y="133"/>
                  <a:pt x="84" y="136"/>
                  <a:pt x="94" y="136"/>
                </a:cubicBezTo>
                <a:cubicBezTo>
                  <a:pt x="94" y="136"/>
                  <a:pt x="94" y="136"/>
                  <a:pt x="94" y="136"/>
                </a:cubicBezTo>
                <a:cubicBezTo>
                  <a:pt x="100" y="136"/>
                  <a:pt x="106" y="135"/>
                  <a:pt x="111" y="134"/>
                </a:cubicBezTo>
                <a:cubicBezTo>
                  <a:pt x="115" y="132"/>
                  <a:pt x="118" y="130"/>
                  <a:pt x="121" y="127"/>
                </a:cubicBezTo>
                <a:cubicBezTo>
                  <a:pt x="121" y="135"/>
                  <a:pt x="121" y="143"/>
                  <a:pt x="122" y="151"/>
                </a:cubicBezTo>
                <a:cubicBezTo>
                  <a:pt x="115" y="154"/>
                  <a:pt x="106" y="156"/>
                  <a:pt x="97" y="156"/>
                </a:cubicBezTo>
                <a:cubicBezTo>
                  <a:pt x="97" y="156"/>
                  <a:pt x="97" y="156"/>
                  <a:pt x="97" y="156"/>
                </a:cubicBezTo>
                <a:cubicBezTo>
                  <a:pt x="80" y="156"/>
                  <a:pt x="62" y="150"/>
                  <a:pt x="53" y="143"/>
                </a:cubicBezTo>
                <a:cubicBezTo>
                  <a:pt x="40" y="133"/>
                  <a:pt x="31" y="118"/>
                  <a:pt x="27" y="102"/>
                </a:cubicBezTo>
                <a:cubicBezTo>
                  <a:pt x="27" y="102"/>
                  <a:pt x="27" y="102"/>
                  <a:pt x="27" y="102"/>
                </a:cubicBezTo>
                <a:cubicBezTo>
                  <a:pt x="28" y="101"/>
                  <a:pt x="27" y="100"/>
                  <a:pt x="26" y="100"/>
                </a:cubicBezTo>
                <a:cubicBezTo>
                  <a:pt x="26" y="100"/>
                  <a:pt x="26" y="100"/>
                  <a:pt x="26" y="100"/>
                </a:cubicBezTo>
                <a:cubicBezTo>
                  <a:pt x="25" y="100"/>
                  <a:pt x="25" y="100"/>
                  <a:pt x="25" y="100"/>
                </a:cubicBezTo>
                <a:cubicBezTo>
                  <a:pt x="22" y="100"/>
                  <a:pt x="16" y="101"/>
                  <a:pt x="10" y="101"/>
                </a:cubicBezTo>
                <a:cubicBezTo>
                  <a:pt x="10" y="101"/>
                  <a:pt x="10" y="101"/>
                  <a:pt x="10" y="101"/>
                </a:cubicBezTo>
                <a:cubicBezTo>
                  <a:pt x="10" y="101"/>
                  <a:pt x="10" y="101"/>
                  <a:pt x="10" y="101"/>
                </a:cubicBezTo>
                <a:cubicBezTo>
                  <a:pt x="10" y="101"/>
                  <a:pt x="10" y="101"/>
                  <a:pt x="9" y="101"/>
                </a:cubicBezTo>
                <a:cubicBezTo>
                  <a:pt x="9" y="100"/>
                  <a:pt x="9" y="99"/>
                  <a:pt x="9" y="98"/>
                </a:cubicBezTo>
                <a:cubicBezTo>
                  <a:pt x="9" y="95"/>
                  <a:pt x="9" y="93"/>
                  <a:pt x="10" y="90"/>
                </a:cubicBezTo>
                <a:cubicBezTo>
                  <a:pt x="14" y="89"/>
                  <a:pt x="18" y="89"/>
                  <a:pt x="23" y="88"/>
                </a:cubicBezTo>
                <a:cubicBezTo>
                  <a:pt x="23" y="88"/>
                  <a:pt x="23" y="88"/>
                  <a:pt x="23" y="88"/>
                </a:cubicBezTo>
                <a:cubicBezTo>
                  <a:pt x="24" y="88"/>
                  <a:pt x="25" y="88"/>
                  <a:pt x="25" y="86"/>
                </a:cubicBezTo>
                <a:cubicBezTo>
                  <a:pt x="25" y="86"/>
                  <a:pt x="25" y="85"/>
                  <a:pt x="25" y="84"/>
                </a:cubicBezTo>
                <a:cubicBezTo>
                  <a:pt x="25" y="83"/>
                  <a:pt x="25" y="83"/>
                  <a:pt x="25" y="83"/>
                </a:cubicBezTo>
                <a:cubicBezTo>
                  <a:pt x="25" y="83"/>
                  <a:pt x="25" y="83"/>
                  <a:pt x="25" y="83"/>
                </a:cubicBezTo>
                <a:cubicBezTo>
                  <a:pt x="25" y="82"/>
                  <a:pt x="25" y="82"/>
                  <a:pt x="25" y="82"/>
                </a:cubicBezTo>
                <a:cubicBezTo>
                  <a:pt x="25" y="79"/>
                  <a:pt x="25" y="76"/>
                  <a:pt x="26" y="73"/>
                </a:cubicBezTo>
                <a:cubicBezTo>
                  <a:pt x="26" y="72"/>
                  <a:pt x="25" y="71"/>
                  <a:pt x="24" y="71"/>
                </a:cubicBezTo>
                <a:cubicBezTo>
                  <a:pt x="24" y="71"/>
                  <a:pt x="24" y="71"/>
                  <a:pt x="24" y="71"/>
                </a:cubicBezTo>
                <a:cubicBezTo>
                  <a:pt x="23" y="71"/>
                  <a:pt x="23" y="71"/>
                  <a:pt x="23" y="71"/>
                </a:cubicBezTo>
                <a:cubicBezTo>
                  <a:pt x="23" y="71"/>
                  <a:pt x="23" y="71"/>
                  <a:pt x="23" y="71"/>
                </a:cubicBezTo>
                <a:cubicBezTo>
                  <a:pt x="18" y="71"/>
                  <a:pt x="13" y="72"/>
                  <a:pt x="9" y="73"/>
                </a:cubicBezTo>
                <a:cubicBezTo>
                  <a:pt x="9" y="72"/>
                  <a:pt x="9" y="70"/>
                  <a:pt x="9" y="69"/>
                </a:cubicBezTo>
                <a:cubicBezTo>
                  <a:pt x="9" y="65"/>
                  <a:pt x="9" y="60"/>
                  <a:pt x="10" y="57"/>
                </a:cubicBezTo>
                <a:cubicBezTo>
                  <a:pt x="16" y="56"/>
                  <a:pt x="21" y="56"/>
                  <a:pt x="26" y="56"/>
                </a:cubicBezTo>
                <a:cubicBezTo>
                  <a:pt x="27" y="56"/>
                  <a:pt x="27" y="56"/>
                  <a:pt x="27" y="56"/>
                </a:cubicBezTo>
                <a:cubicBezTo>
                  <a:pt x="27" y="56"/>
                  <a:pt x="27" y="56"/>
                  <a:pt x="27" y="56"/>
                </a:cubicBezTo>
                <a:moveTo>
                  <a:pt x="93" y="0"/>
                </a:moveTo>
                <a:cubicBezTo>
                  <a:pt x="84" y="0"/>
                  <a:pt x="75" y="2"/>
                  <a:pt x="66" y="6"/>
                </a:cubicBezTo>
                <a:cubicBezTo>
                  <a:pt x="41" y="18"/>
                  <a:pt x="30" y="37"/>
                  <a:pt x="25" y="52"/>
                </a:cubicBezTo>
                <a:cubicBezTo>
                  <a:pt x="20" y="52"/>
                  <a:pt x="14" y="53"/>
                  <a:pt x="8" y="53"/>
                </a:cubicBezTo>
                <a:cubicBezTo>
                  <a:pt x="7" y="53"/>
                  <a:pt x="7" y="53"/>
                  <a:pt x="7" y="53"/>
                </a:cubicBezTo>
                <a:cubicBezTo>
                  <a:pt x="7" y="53"/>
                  <a:pt x="7" y="53"/>
                  <a:pt x="7" y="53"/>
                </a:cubicBezTo>
                <a:cubicBezTo>
                  <a:pt x="7" y="53"/>
                  <a:pt x="7" y="53"/>
                  <a:pt x="7" y="53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4"/>
                  <a:pt x="6" y="54"/>
                </a:cubicBezTo>
                <a:cubicBezTo>
                  <a:pt x="6" y="54"/>
                  <a:pt x="6" y="54"/>
                  <a:pt x="6" y="54"/>
                </a:cubicBezTo>
                <a:cubicBezTo>
                  <a:pt x="1" y="67"/>
                  <a:pt x="1" y="67"/>
                  <a:pt x="1" y="67"/>
                </a:cubicBezTo>
                <a:cubicBezTo>
                  <a:pt x="1" y="68"/>
                  <a:pt x="1" y="68"/>
                  <a:pt x="1" y="68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5"/>
                  <a:pt x="0" y="85"/>
                  <a:pt x="0" y="85"/>
                </a:cubicBezTo>
                <a:cubicBezTo>
                  <a:pt x="1" y="85"/>
                  <a:pt x="1" y="85"/>
                  <a:pt x="1" y="85"/>
                </a:cubicBezTo>
                <a:cubicBezTo>
                  <a:pt x="1" y="85"/>
                  <a:pt x="1" y="85"/>
                  <a:pt x="1" y="85"/>
                </a:cubicBezTo>
                <a:cubicBezTo>
                  <a:pt x="2" y="85"/>
                  <a:pt x="2" y="85"/>
                  <a:pt x="2" y="85"/>
                </a:cubicBezTo>
                <a:cubicBezTo>
                  <a:pt x="2" y="85"/>
                  <a:pt x="2" y="85"/>
                  <a:pt x="2" y="85"/>
                </a:cubicBezTo>
                <a:cubicBezTo>
                  <a:pt x="2" y="85"/>
                  <a:pt x="2" y="85"/>
                  <a:pt x="2" y="85"/>
                </a:cubicBezTo>
                <a:cubicBezTo>
                  <a:pt x="21" y="85"/>
                  <a:pt x="21" y="85"/>
                  <a:pt x="21" y="85"/>
                </a:cubicBezTo>
                <a:cubicBezTo>
                  <a:pt x="21" y="85"/>
                  <a:pt x="21" y="85"/>
                  <a:pt x="21" y="85"/>
                </a:cubicBezTo>
                <a:cubicBezTo>
                  <a:pt x="17" y="85"/>
                  <a:pt x="12" y="86"/>
                  <a:pt x="8" y="86"/>
                </a:cubicBezTo>
                <a:cubicBezTo>
                  <a:pt x="8" y="86"/>
                  <a:pt x="8" y="86"/>
                  <a:pt x="8" y="86"/>
                </a:cubicBezTo>
                <a:cubicBezTo>
                  <a:pt x="7" y="87"/>
                  <a:pt x="7" y="87"/>
                  <a:pt x="7" y="87"/>
                </a:cubicBezTo>
                <a:cubicBezTo>
                  <a:pt x="7" y="87"/>
                  <a:pt x="7" y="87"/>
                  <a:pt x="7" y="87"/>
                </a:cubicBezTo>
                <a:cubicBezTo>
                  <a:pt x="6" y="87"/>
                  <a:pt x="6" y="87"/>
                  <a:pt x="6" y="87"/>
                </a:cubicBezTo>
                <a:cubicBezTo>
                  <a:pt x="2" y="100"/>
                  <a:pt x="2" y="100"/>
                  <a:pt x="2" y="100"/>
                </a:cubicBezTo>
                <a:cubicBezTo>
                  <a:pt x="1" y="100"/>
                  <a:pt x="1" y="100"/>
                  <a:pt x="1" y="100"/>
                </a:cubicBezTo>
                <a:cubicBezTo>
                  <a:pt x="1" y="121"/>
                  <a:pt x="1" y="121"/>
                  <a:pt x="1" y="121"/>
                </a:cubicBezTo>
                <a:cubicBezTo>
                  <a:pt x="1" y="122"/>
                  <a:pt x="1" y="122"/>
                  <a:pt x="1" y="122"/>
                </a:cubicBezTo>
                <a:cubicBezTo>
                  <a:pt x="2" y="122"/>
                  <a:pt x="2" y="122"/>
                  <a:pt x="2" y="122"/>
                </a:cubicBezTo>
                <a:cubicBezTo>
                  <a:pt x="2" y="122"/>
                  <a:pt x="2" y="122"/>
                  <a:pt x="2" y="122"/>
                </a:cubicBezTo>
                <a:cubicBezTo>
                  <a:pt x="2" y="123"/>
                  <a:pt x="2" y="123"/>
                  <a:pt x="2" y="123"/>
                </a:cubicBezTo>
                <a:cubicBezTo>
                  <a:pt x="2" y="123"/>
                  <a:pt x="2" y="123"/>
                  <a:pt x="2" y="123"/>
                </a:cubicBezTo>
                <a:cubicBezTo>
                  <a:pt x="2" y="123"/>
                  <a:pt x="3" y="123"/>
                  <a:pt x="3" y="123"/>
                </a:cubicBezTo>
                <a:cubicBezTo>
                  <a:pt x="3" y="123"/>
                  <a:pt x="3" y="123"/>
                  <a:pt x="3" y="123"/>
                </a:cubicBezTo>
                <a:cubicBezTo>
                  <a:pt x="3" y="123"/>
                  <a:pt x="3" y="123"/>
                  <a:pt x="3" y="123"/>
                </a:cubicBezTo>
                <a:cubicBezTo>
                  <a:pt x="6" y="123"/>
                  <a:pt x="6" y="123"/>
                  <a:pt x="6" y="123"/>
                </a:cubicBezTo>
                <a:cubicBezTo>
                  <a:pt x="6" y="124"/>
                  <a:pt x="6" y="124"/>
                  <a:pt x="6" y="124"/>
                </a:cubicBezTo>
                <a:cubicBezTo>
                  <a:pt x="6" y="124"/>
                  <a:pt x="6" y="124"/>
                  <a:pt x="6" y="124"/>
                </a:cubicBezTo>
                <a:cubicBezTo>
                  <a:pt x="7" y="124"/>
                  <a:pt x="7" y="124"/>
                  <a:pt x="7" y="123"/>
                </a:cubicBezTo>
                <a:cubicBezTo>
                  <a:pt x="8" y="123"/>
                  <a:pt x="8" y="123"/>
                  <a:pt x="8" y="123"/>
                </a:cubicBezTo>
                <a:cubicBezTo>
                  <a:pt x="21" y="122"/>
                  <a:pt x="21" y="122"/>
                  <a:pt x="21" y="122"/>
                </a:cubicBezTo>
                <a:cubicBezTo>
                  <a:pt x="24" y="129"/>
                  <a:pt x="29" y="142"/>
                  <a:pt x="40" y="153"/>
                </a:cubicBezTo>
                <a:cubicBezTo>
                  <a:pt x="53" y="165"/>
                  <a:pt x="72" y="176"/>
                  <a:pt x="102" y="176"/>
                </a:cubicBezTo>
                <a:cubicBezTo>
                  <a:pt x="102" y="176"/>
                  <a:pt x="102" y="176"/>
                  <a:pt x="102" y="176"/>
                </a:cubicBezTo>
                <a:cubicBezTo>
                  <a:pt x="108" y="176"/>
                  <a:pt x="115" y="175"/>
                  <a:pt x="122" y="174"/>
                </a:cubicBezTo>
                <a:cubicBezTo>
                  <a:pt x="122" y="174"/>
                  <a:pt x="122" y="174"/>
                  <a:pt x="122" y="174"/>
                </a:cubicBezTo>
                <a:cubicBezTo>
                  <a:pt x="122" y="174"/>
                  <a:pt x="122" y="174"/>
                  <a:pt x="122" y="174"/>
                </a:cubicBezTo>
                <a:cubicBezTo>
                  <a:pt x="122" y="174"/>
                  <a:pt x="122" y="174"/>
                  <a:pt x="122" y="174"/>
                </a:cubicBezTo>
                <a:cubicBezTo>
                  <a:pt x="123" y="174"/>
                  <a:pt x="123" y="174"/>
                  <a:pt x="123" y="174"/>
                </a:cubicBezTo>
                <a:cubicBezTo>
                  <a:pt x="123" y="174"/>
                  <a:pt x="123" y="174"/>
                  <a:pt x="123" y="174"/>
                </a:cubicBezTo>
                <a:cubicBezTo>
                  <a:pt x="123" y="174"/>
                  <a:pt x="123" y="174"/>
                  <a:pt x="123" y="174"/>
                </a:cubicBezTo>
                <a:cubicBezTo>
                  <a:pt x="124" y="173"/>
                  <a:pt x="124" y="173"/>
                  <a:pt x="124" y="173"/>
                </a:cubicBezTo>
                <a:cubicBezTo>
                  <a:pt x="124" y="173"/>
                  <a:pt x="124" y="173"/>
                  <a:pt x="124" y="173"/>
                </a:cubicBezTo>
                <a:cubicBezTo>
                  <a:pt x="124" y="173"/>
                  <a:pt x="124" y="173"/>
                  <a:pt x="124" y="173"/>
                </a:cubicBezTo>
                <a:cubicBezTo>
                  <a:pt x="124" y="172"/>
                  <a:pt x="124" y="172"/>
                  <a:pt x="124" y="172"/>
                </a:cubicBezTo>
                <a:cubicBezTo>
                  <a:pt x="124" y="172"/>
                  <a:pt x="124" y="172"/>
                  <a:pt x="124" y="172"/>
                </a:cubicBezTo>
                <a:cubicBezTo>
                  <a:pt x="124" y="171"/>
                  <a:pt x="124" y="169"/>
                  <a:pt x="124" y="168"/>
                </a:cubicBezTo>
                <a:cubicBezTo>
                  <a:pt x="124" y="163"/>
                  <a:pt x="125" y="158"/>
                  <a:pt x="125" y="153"/>
                </a:cubicBezTo>
                <a:cubicBezTo>
                  <a:pt x="125" y="153"/>
                  <a:pt x="126" y="152"/>
                  <a:pt x="126" y="152"/>
                </a:cubicBezTo>
                <a:cubicBezTo>
                  <a:pt x="125" y="142"/>
                  <a:pt x="125" y="133"/>
                  <a:pt x="125" y="123"/>
                </a:cubicBezTo>
                <a:cubicBezTo>
                  <a:pt x="125" y="122"/>
                  <a:pt x="125" y="122"/>
                  <a:pt x="125" y="122"/>
                </a:cubicBezTo>
                <a:cubicBezTo>
                  <a:pt x="125" y="121"/>
                  <a:pt x="124" y="121"/>
                  <a:pt x="124" y="120"/>
                </a:cubicBezTo>
                <a:cubicBezTo>
                  <a:pt x="123" y="120"/>
                  <a:pt x="123" y="120"/>
                  <a:pt x="123" y="120"/>
                </a:cubicBezTo>
                <a:cubicBezTo>
                  <a:pt x="122" y="120"/>
                  <a:pt x="122" y="121"/>
                  <a:pt x="121" y="121"/>
                </a:cubicBezTo>
                <a:cubicBezTo>
                  <a:pt x="119" y="125"/>
                  <a:pt x="115" y="128"/>
                  <a:pt x="110" y="130"/>
                </a:cubicBezTo>
                <a:cubicBezTo>
                  <a:pt x="105" y="132"/>
                  <a:pt x="100" y="132"/>
                  <a:pt x="94" y="132"/>
                </a:cubicBezTo>
                <a:cubicBezTo>
                  <a:pt x="94" y="132"/>
                  <a:pt x="94" y="132"/>
                  <a:pt x="94" y="132"/>
                </a:cubicBezTo>
                <a:cubicBezTo>
                  <a:pt x="85" y="132"/>
                  <a:pt x="77" y="129"/>
                  <a:pt x="71" y="124"/>
                </a:cubicBezTo>
                <a:cubicBezTo>
                  <a:pt x="69" y="122"/>
                  <a:pt x="68" y="120"/>
                  <a:pt x="66" y="118"/>
                </a:cubicBezTo>
                <a:cubicBezTo>
                  <a:pt x="102" y="118"/>
                  <a:pt x="102" y="118"/>
                  <a:pt x="102" y="118"/>
                </a:cubicBezTo>
                <a:cubicBezTo>
                  <a:pt x="103" y="118"/>
                  <a:pt x="104" y="118"/>
                  <a:pt x="104" y="117"/>
                </a:cubicBezTo>
                <a:cubicBezTo>
                  <a:pt x="108" y="102"/>
                  <a:pt x="108" y="102"/>
                  <a:pt x="108" y="102"/>
                </a:cubicBezTo>
                <a:cubicBezTo>
                  <a:pt x="108" y="102"/>
                  <a:pt x="108" y="102"/>
                  <a:pt x="108" y="102"/>
                </a:cubicBezTo>
                <a:cubicBezTo>
                  <a:pt x="108" y="102"/>
                  <a:pt x="108" y="102"/>
                  <a:pt x="108" y="102"/>
                </a:cubicBezTo>
                <a:cubicBezTo>
                  <a:pt x="108" y="95"/>
                  <a:pt x="108" y="89"/>
                  <a:pt x="106" y="83"/>
                </a:cubicBezTo>
                <a:cubicBezTo>
                  <a:pt x="106" y="83"/>
                  <a:pt x="105" y="82"/>
                  <a:pt x="104" y="82"/>
                </a:cubicBezTo>
                <a:cubicBezTo>
                  <a:pt x="104" y="82"/>
                  <a:pt x="104" y="82"/>
                  <a:pt x="104" y="82"/>
                </a:cubicBezTo>
                <a:cubicBezTo>
                  <a:pt x="103" y="82"/>
                  <a:pt x="103" y="82"/>
                  <a:pt x="103" y="82"/>
                </a:cubicBezTo>
                <a:cubicBezTo>
                  <a:pt x="107" y="74"/>
                  <a:pt x="107" y="74"/>
                  <a:pt x="107" y="74"/>
                </a:cubicBezTo>
                <a:cubicBezTo>
                  <a:pt x="107" y="74"/>
                  <a:pt x="107" y="74"/>
                  <a:pt x="107" y="74"/>
                </a:cubicBezTo>
                <a:cubicBezTo>
                  <a:pt x="107" y="74"/>
                  <a:pt x="107" y="74"/>
                  <a:pt x="107" y="74"/>
                </a:cubicBezTo>
                <a:cubicBezTo>
                  <a:pt x="107" y="73"/>
                  <a:pt x="107" y="73"/>
                  <a:pt x="107" y="73"/>
                </a:cubicBezTo>
                <a:cubicBezTo>
                  <a:pt x="107" y="73"/>
                  <a:pt x="107" y="73"/>
                  <a:pt x="107" y="73"/>
                </a:cubicBezTo>
                <a:cubicBezTo>
                  <a:pt x="107" y="68"/>
                  <a:pt x="107" y="60"/>
                  <a:pt x="105" y="54"/>
                </a:cubicBezTo>
                <a:cubicBezTo>
                  <a:pt x="105" y="53"/>
                  <a:pt x="104" y="53"/>
                  <a:pt x="103" y="53"/>
                </a:cubicBezTo>
                <a:cubicBezTo>
                  <a:pt x="90" y="53"/>
                  <a:pt x="83" y="53"/>
                  <a:pt x="76" y="52"/>
                </a:cubicBezTo>
                <a:cubicBezTo>
                  <a:pt x="73" y="52"/>
                  <a:pt x="71" y="52"/>
                  <a:pt x="69" y="52"/>
                </a:cubicBezTo>
                <a:cubicBezTo>
                  <a:pt x="74" y="47"/>
                  <a:pt x="81" y="43"/>
                  <a:pt x="88" y="43"/>
                </a:cubicBezTo>
                <a:cubicBezTo>
                  <a:pt x="89" y="43"/>
                  <a:pt x="90" y="43"/>
                  <a:pt x="90" y="43"/>
                </a:cubicBezTo>
                <a:cubicBezTo>
                  <a:pt x="90" y="43"/>
                  <a:pt x="90" y="43"/>
                  <a:pt x="90" y="43"/>
                </a:cubicBezTo>
                <a:cubicBezTo>
                  <a:pt x="98" y="43"/>
                  <a:pt x="106" y="45"/>
                  <a:pt x="111" y="50"/>
                </a:cubicBezTo>
                <a:cubicBezTo>
                  <a:pt x="111" y="51"/>
                  <a:pt x="112" y="51"/>
                  <a:pt x="112" y="51"/>
                </a:cubicBezTo>
                <a:cubicBezTo>
                  <a:pt x="112" y="51"/>
                  <a:pt x="113" y="51"/>
                  <a:pt x="113" y="50"/>
                </a:cubicBezTo>
                <a:cubicBezTo>
                  <a:pt x="117" y="47"/>
                  <a:pt x="120" y="45"/>
                  <a:pt x="123" y="42"/>
                </a:cubicBezTo>
                <a:cubicBezTo>
                  <a:pt x="123" y="41"/>
                  <a:pt x="123" y="41"/>
                  <a:pt x="123" y="41"/>
                </a:cubicBezTo>
                <a:cubicBezTo>
                  <a:pt x="124" y="41"/>
                  <a:pt x="124" y="40"/>
                  <a:pt x="124" y="39"/>
                </a:cubicBezTo>
                <a:cubicBezTo>
                  <a:pt x="124" y="34"/>
                  <a:pt x="124" y="29"/>
                  <a:pt x="124" y="24"/>
                </a:cubicBezTo>
                <a:cubicBezTo>
                  <a:pt x="124" y="19"/>
                  <a:pt x="124" y="14"/>
                  <a:pt x="125" y="9"/>
                </a:cubicBezTo>
                <a:cubicBezTo>
                  <a:pt x="125" y="8"/>
                  <a:pt x="124" y="8"/>
                  <a:pt x="124" y="7"/>
                </a:cubicBezTo>
                <a:cubicBezTo>
                  <a:pt x="114" y="2"/>
                  <a:pt x="104" y="0"/>
                  <a:pt x="9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1" name="CustomShape 147"/>
          <p:cNvSpPr/>
          <p:nvPr/>
        </p:nvSpPr>
        <p:spPr>
          <a:xfrm>
            <a:off x="2250720" y="2262600"/>
            <a:ext cx="261000" cy="108360"/>
          </a:xfrm>
          <a:custGeom>
            <a:avLst/>
            <a:gdLst/>
            <a:ahLst/>
            <a:rect l="l" t="t" r="r" b="b"/>
            <a:pathLst>
              <a:path w="257" h="107">
                <a:moveTo>
                  <a:pt x="16" y="100"/>
                </a:moveTo>
                <a:cubicBezTo>
                  <a:pt x="16" y="100"/>
                  <a:pt x="15" y="99"/>
                  <a:pt x="14" y="98"/>
                </a:cubicBezTo>
                <a:cubicBezTo>
                  <a:pt x="15" y="98"/>
                  <a:pt x="17" y="98"/>
                  <a:pt x="18" y="97"/>
                </a:cubicBezTo>
                <a:cubicBezTo>
                  <a:pt x="17" y="98"/>
                  <a:pt x="17" y="99"/>
                  <a:pt x="16" y="100"/>
                </a:cubicBezTo>
                <a:moveTo>
                  <a:pt x="170" y="102"/>
                </a:moveTo>
                <a:cubicBezTo>
                  <a:pt x="170" y="100"/>
                  <a:pt x="169" y="97"/>
                  <a:pt x="169" y="95"/>
                </a:cubicBezTo>
                <a:cubicBezTo>
                  <a:pt x="173" y="95"/>
                  <a:pt x="177" y="95"/>
                  <a:pt x="181" y="95"/>
                </a:cubicBezTo>
                <a:cubicBezTo>
                  <a:pt x="181" y="95"/>
                  <a:pt x="181" y="95"/>
                  <a:pt x="181" y="95"/>
                </a:cubicBezTo>
                <a:cubicBezTo>
                  <a:pt x="178" y="97"/>
                  <a:pt x="173" y="100"/>
                  <a:pt x="170" y="102"/>
                </a:cubicBezTo>
                <a:moveTo>
                  <a:pt x="13" y="97"/>
                </a:moveTo>
                <a:cubicBezTo>
                  <a:pt x="12" y="96"/>
                  <a:pt x="11" y="95"/>
                  <a:pt x="10" y="95"/>
                </a:cubicBezTo>
                <a:cubicBezTo>
                  <a:pt x="9" y="94"/>
                  <a:pt x="9" y="94"/>
                  <a:pt x="9" y="94"/>
                </a:cubicBezTo>
                <a:cubicBezTo>
                  <a:pt x="12" y="94"/>
                  <a:pt x="14" y="93"/>
                  <a:pt x="16" y="91"/>
                </a:cubicBezTo>
                <a:cubicBezTo>
                  <a:pt x="17" y="92"/>
                  <a:pt x="18" y="92"/>
                  <a:pt x="19" y="93"/>
                </a:cubicBezTo>
                <a:cubicBezTo>
                  <a:pt x="19" y="93"/>
                  <a:pt x="20" y="93"/>
                  <a:pt x="20" y="94"/>
                </a:cubicBezTo>
                <a:cubicBezTo>
                  <a:pt x="20" y="94"/>
                  <a:pt x="20" y="95"/>
                  <a:pt x="19" y="95"/>
                </a:cubicBezTo>
                <a:cubicBezTo>
                  <a:pt x="17" y="96"/>
                  <a:pt x="15" y="96"/>
                  <a:pt x="13" y="97"/>
                </a:cubicBezTo>
                <a:cubicBezTo>
                  <a:pt x="13" y="97"/>
                  <a:pt x="13" y="97"/>
                  <a:pt x="13" y="97"/>
                </a:cubicBezTo>
                <a:moveTo>
                  <a:pt x="8" y="93"/>
                </a:moveTo>
                <a:cubicBezTo>
                  <a:pt x="6" y="92"/>
                  <a:pt x="5" y="91"/>
                  <a:pt x="4" y="90"/>
                </a:cubicBezTo>
                <a:cubicBezTo>
                  <a:pt x="7" y="89"/>
                  <a:pt x="9" y="88"/>
                  <a:pt x="12" y="87"/>
                </a:cubicBezTo>
                <a:cubicBezTo>
                  <a:pt x="12" y="88"/>
                  <a:pt x="13" y="89"/>
                  <a:pt x="14" y="90"/>
                </a:cubicBezTo>
                <a:cubicBezTo>
                  <a:pt x="15" y="90"/>
                  <a:pt x="15" y="90"/>
                  <a:pt x="15" y="90"/>
                </a:cubicBezTo>
                <a:cubicBezTo>
                  <a:pt x="13" y="91"/>
                  <a:pt x="10" y="92"/>
                  <a:pt x="8" y="93"/>
                </a:cubicBezTo>
                <a:cubicBezTo>
                  <a:pt x="8" y="93"/>
                  <a:pt x="8" y="93"/>
                  <a:pt x="8" y="93"/>
                </a:cubicBezTo>
                <a:moveTo>
                  <a:pt x="181" y="93"/>
                </a:moveTo>
                <a:cubicBezTo>
                  <a:pt x="177" y="93"/>
                  <a:pt x="173" y="93"/>
                  <a:pt x="169" y="93"/>
                </a:cubicBezTo>
                <a:cubicBezTo>
                  <a:pt x="169" y="91"/>
                  <a:pt x="169" y="89"/>
                  <a:pt x="169" y="87"/>
                </a:cubicBezTo>
                <a:cubicBezTo>
                  <a:pt x="173" y="87"/>
                  <a:pt x="177" y="87"/>
                  <a:pt x="181" y="88"/>
                </a:cubicBezTo>
                <a:cubicBezTo>
                  <a:pt x="181" y="89"/>
                  <a:pt x="181" y="91"/>
                  <a:pt x="181" y="93"/>
                </a:cubicBezTo>
                <a:moveTo>
                  <a:pt x="5" y="88"/>
                </a:moveTo>
                <a:cubicBezTo>
                  <a:pt x="5" y="87"/>
                  <a:pt x="5" y="87"/>
                  <a:pt x="6" y="86"/>
                </a:cubicBezTo>
                <a:cubicBezTo>
                  <a:pt x="6" y="85"/>
                  <a:pt x="7" y="84"/>
                  <a:pt x="8" y="83"/>
                </a:cubicBezTo>
                <a:cubicBezTo>
                  <a:pt x="8" y="84"/>
                  <a:pt x="9" y="85"/>
                  <a:pt x="10" y="86"/>
                </a:cubicBezTo>
                <a:cubicBezTo>
                  <a:pt x="8" y="87"/>
                  <a:pt x="6" y="87"/>
                  <a:pt x="5" y="88"/>
                </a:cubicBezTo>
                <a:moveTo>
                  <a:pt x="181" y="86"/>
                </a:moveTo>
                <a:cubicBezTo>
                  <a:pt x="177" y="85"/>
                  <a:pt x="173" y="85"/>
                  <a:pt x="170" y="85"/>
                </a:cubicBezTo>
                <a:cubicBezTo>
                  <a:pt x="169" y="85"/>
                  <a:pt x="169" y="85"/>
                  <a:pt x="169" y="85"/>
                </a:cubicBezTo>
                <a:cubicBezTo>
                  <a:pt x="169" y="84"/>
                  <a:pt x="168" y="83"/>
                  <a:pt x="168" y="82"/>
                </a:cubicBezTo>
                <a:cubicBezTo>
                  <a:pt x="171" y="81"/>
                  <a:pt x="174" y="81"/>
                  <a:pt x="177" y="81"/>
                </a:cubicBezTo>
                <a:cubicBezTo>
                  <a:pt x="178" y="81"/>
                  <a:pt x="179" y="81"/>
                  <a:pt x="180" y="81"/>
                </a:cubicBezTo>
                <a:cubicBezTo>
                  <a:pt x="181" y="82"/>
                  <a:pt x="181" y="84"/>
                  <a:pt x="181" y="86"/>
                </a:cubicBezTo>
                <a:moveTo>
                  <a:pt x="214" y="86"/>
                </a:moveTo>
                <a:cubicBezTo>
                  <a:pt x="223" y="82"/>
                  <a:pt x="233" y="79"/>
                  <a:pt x="241" y="76"/>
                </a:cubicBezTo>
                <a:cubicBezTo>
                  <a:pt x="239" y="78"/>
                  <a:pt x="236" y="79"/>
                  <a:pt x="234" y="81"/>
                </a:cubicBezTo>
                <a:cubicBezTo>
                  <a:pt x="227" y="82"/>
                  <a:pt x="220" y="84"/>
                  <a:pt x="214" y="86"/>
                </a:cubicBezTo>
                <a:moveTo>
                  <a:pt x="168" y="80"/>
                </a:moveTo>
                <a:cubicBezTo>
                  <a:pt x="168" y="79"/>
                  <a:pt x="168" y="78"/>
                  <a:pt x="168" y="76"/>
                </a:cubicBezTo>
                <a:cubicBezTo>
                  <a:pt x="168" y="76"/>
                  <a:pt x="168" y="75"/>
                  <a:pt x="168" y="75"/>
                </a:cubicBezTo>
                <a:cubicBezTo>
                  <a:pt x="172" y="75"/>
                  <a:pt x="176" y="74"/>
                  <a:pt x="180" y="74"/>
                </a:cubicBezTo>
                <a:cubicBezTo>
                  <a:pt x="180" y="75"/>
                  <a:pt x="180" y="76"/>
                  <a:pt x="180" y="77"/>
                </a:cubicBezTo>
                <a:cubicBezTo>
                  <a:pt x="180" y="78"/>
                  <a:pt x="180" y="79"/>
                  <a:pt x="180" y="79"/>
                </a:cubicBezTo>
                <a:cubicBezTo>
                  <a:pt x="179" y="79"/>
                  <a:pt x="178" y="79"/>
                  <a:pt x="177" y="79"/>
                </a:cubicBezTo>
                <a:cubicBezTo>
                  <a:pt x="174" y="79"/>
                  <a:pt x="171" y="79"/>
                  <a:pt x="168" y="80"/>
                </a:cubicBezTo>
                <a:moveTo>
                  <a:pt x="168" y="73"/>
                </a:moveTo>
                <a:cubicBezTo>
                  <a:pt x="172" y="71"/>
                  <a:pt x="176" y="68"/>
                  <a:pt x="179" y="66"/>
                </a:cubicBezTo>
                <a:cubicBezTo>
                  <a:pt x="179" y="68"/>
                  <a:pt x="180" y="70"/>
                  <a:pt x="180" y="72"/>
                </a:cubicBezTo>
                <a:cubicBezTo>
                  <a:pt x="176" y="72"/>
                  <a:pt x="172" y="73"/>
                  <a:pt x="168" y="73"/>
                </a:cubicBezTo>
                <a:moveTo>
                  <a:pt x="165" y="71"/>
                </a:moveTo>
                <a:cubicBezTo>
                  <a:pt x="162" y="69"/>
                  <a:pt x="159" y="68"/>
                  <a:pt x="156" y="67"/>
                </a:cubicBezTo>
                <a:cubicBezTo>
                  <a:pt x="162" y="66"/>
                  <a:pt x="168" y="65"/>
                  <a:pt x="174" y="65"/>
                </a:cubicBezTo>
                <a:cubicBezTo>
                  <a:pt x="171" y="67"/>
                  <a:pt x="168" y="69"/>
                  <a:pt x="165" y="71"/>
                </a:cubicBezTo>
                <a:moveTo>
                  <a:pt x="25" y="93"/>
                </a:moveTo>
                <a:cubicBezTo>
                  <a:pt x="32" y="84"/>
                  <a:pt x="43" y="73"/>
                  <a:pt x="59" y="65"/>
                </a:cubicBezTo>
                <a:cubicBezTo>
                  <a:pt x="60" y="64"/>
                  <a:pt x="61" y="64"/>
                  <a:pt x="62" y="63"/>
                </a:cubicBezTo>
                <a:cubicBezTo>
                  <a:pt x="54" y="70"/>
                  <a:pt x="45" y="77"/>
                  <a:pt x="39" y="84"/>
                </a:cubicBezTo>
                <a:cubicBezTo>
                  <a:pt x="34" y="87"/>
                  <a:pt x="29" y="91"/>
                  <a:pt x="24" y="94"/>
                </a:cubicBezTo>
                <a:cubicBezTo>
                  <a:pt x="25" y="94"/>
                  <a:pt x="25" y="94"/>
                  <a:pt x="25" y="94"/>
                </a:cubicBezTo>
                <a:cubicBezTo>
                  <a:pt x="25" y="93"/>
                  <a:pt x="25" y="93"/>
                  <a:pt x="25" y="93"/>
                </a:cubicBezTo>
                <a:cubicBezTo>
                  <a:pt x="25" y="93"/>
                  <a:pt x="25" y="93"/>
                  <a:pt x="25" y="93"/>
                </a:cubicBezTo>
                <a:cubicBezTo>
                  <a:pt x="25" y="93"/>
                  <a:pt x="25" y="93"/>
                  <a:pt x="25" y="93"/>
                </a:cubicBezTo>
                <a:cubicBezTo>
                  <a:pt x="25" y="93"/>
                  <a:pt x="25" y="93"/>
                  <a:pt x="25" y="93"/>
                </a:cubicBezTo>
                <a:moveTo>
                  <a:pt x="153" y="66"/>
                </a:moveTo>
                <a:cubicBezTo>
                  <a:pt x="151" y="65"/>
                  <a:pt x="148" y="64"/>
                  <a:pt x="145" y="63"/>
                </a:cubicBezTo>
                <a:cubicBezTo>
                  <a:pt x="149" y="63"/>
                  <a:pt x="152" y="62"/>
                  <a:pt x="155" y="62"/>
                </a:cubicBezTo>
                <a:cubicBezTo>
                  <a:pt x="158" y="61"/>
                  <a:pt x="162" y="60"/>
                  <a:pt x="166" y="60"/>
                </a:cubicBezTo>
                <a:cubicBezTo>
                  <a:pt x="167" y="59"/>
                  <a:pt x="167" y="59"/>
                  <a:pt x="167" y="59"/>
                </a:cubicBezTo>
                <a:cubicBezTo>
                  <a:pt x="170" y="61"/>
                  <a:pt x="173" y="62"/>
                  <a:pt x="176" y="63"/>
                </a:cubicBezTo>
                <a:cubicBezTo>
                  <a:pt x="168" y="63"/>
                  <a:pt x="161" y="64"/>
                  <a:pt x="154" y="65"/>
                </a:cubicBezTo>
                <a:cubicBezTo>
                  <a:pt x="153" y="66"/>
                  <a:pt x="153" y="66"/>
                  <a:pt x="153" y="66"/>
                </a:cubicBezTo>
                <a:moveTo>
                  <a:pt x="141" y="61"/>
                </a:moveTo>
                <a:cubicBezTo>
                  <a:pt x="138" y="61"/>
                  <a:pt x="135" y="60"/>
                  <a:pt x="132" y="59"/>
                </a:cubicBezTo>
                <a:cubicBezTo>
                  <a:pt x="139" y="58"/>
                  <a:pt x="145" y="56"/>
                  <a:pt x="152" y="54"/>
                </a:cubicBezTo>
                <a:cubicBezTo>
                  <a:pt x="156" y="55"/>
                  <a:pt x="160" y="57"/>
                  <a:pt x="164" y="58"/>
                </a:cubicBezTo>
                <a:cubicBezTo>
                  <a:pt x="161" y="59"/>
                  <a:pt x="157" y="59"/>
                  <a:pt x="154" y="60"/>
                </a:cubicBezTo>
                <a:cubicBezTo>
                  <a:pt x="151" y="60"/>
                  <a:pt x="147" y="61"/>
                  <a:pt x="144" y="61"/>
                </a:cubicBezTo>
                <a:cubicBezTo>
                  <a:pt x="143" y="61"/>
                  <a:pt x="143" y="61"/>
                  <a:pt x="142" y="61"/>
                </a:cubicBezTo>
                <a:cubicBezTo>
                  <a:pt x="142" y="61"/>
                  <a:pt x="142" y="61"/>
                  <a:pt x="142" y="61"/>
                </a:cubicBezTo>
                <a:cubicBezTo>
                  <a:pt x="142" y="61"/>
                  <a:pt x="142" y="61"/>
                  <a:pt x="142" y="61"/>
                </a:cubicBezTo>
                <a:cubicBezTo>
                  <a:pt x="142" y="61"/>
                  <a:pt x="142" y="61"/>
                  <a:pt x="141" y="61"/>
                </a:cubicBezTo>
                <a:cubicBezTo>
                  <a:pt x="141" y="61"/>
                  <a:pt x="141" y="61"/>
                  <a:pt x="141" y="61"/>
                </a:cubicBezTo>
                <a:cubicBezTo>
                  <a:pt x="141" y="61"/>
                  <a:pt x="141" y="61"/>
                  <a:pt x="141" y="61"/>
                </a:cubicBezTo>
                <a:moveTo>
                  <a:pt x="50" y="76"/>
                </a:moveTo>
                <a:cubicBezTo>
                  <a:pt x="56" y="70"/>
                  <a:pt x="64" y="64"/>
                  <a:pt x="70" y="60"/>
                </a:cubicBezTo>
                <a:cubicBezTo>
                  <a:pt x="76" y="57"/>
                  <a:pt x="82" y="55"/>
                  <a:pt x="89" y="53"/>
                </a:cubicBezTo>
                <a:cubicBezTo>
                  <a:pt x="82" y="58"/>
                  <a:pt x="74" y="63"/>
                  <a:pt x="67" y="67"/>
                </a:cubicBezTo>
                <a:cubicBezTo>
                  <a:pt x="67" y="67"/>
                  <a:pt x="67" y="67"/>
                  <a:pt x="67" y="67"/>
                </a:cubicBezTo>
                <a:cubicBezTo>
                  <a:pt x="61" y="70"/>
                  <a:pt x="55" y="73"/>
                  <a:pt x="50" y="76"/>
                </a:cubicBezTo>
                <a:moveTo>
                  <a:pt x="128" y="59"/>
                </a:moveTo>
                <a:cubicBezTo>
                  <a:pt x="124" y="58"/>
                  <a:pt x="120" y="58"/>
                  <a:pt x="116" y="57"/>
                </a:cubicBezTo>
                <a:cubicBezTo>
                  <a:pt x="122" y="55"/>
                  <a:pt x="127" y="53"/>
                  <a:pt x="133" y="51"/>
                </a:cubicBezTo>
                <a:cubicBezTo>
                  <a:pt x="138" y="51"/>
                  <a:pt x="143" y="52"/>
                  <a:pt x="148" y="53"/>
                </a:cubicBezTo>
                <a:cubicBezTo>
                  <a:pt x="141" y="55"/>
                  <a:pt x="135" y="57"/>
                  <a:pt x="128" y="59"/>
                </a:cubicBezTo>
                <a:moveTo>
                  <a:pt x="76" y="63"/>
                </a:moveTo>
                <a:cubicBezTo>
                  <a:pt x="83" y="60"/>
                  <a:pt x="89" y="55"/>
                  <a:pt x="95" y="52"/>
                </a:cubicBezTo>
                <a:cubicBezTo>
                  <a:pt x="100" y="51"/>
                  <a:pt x="105" y="50"/>
                  <a:pt x="111" y="50"/>
                </a:cubicBezTo>
                <a:cubicBezTo>
                  <a:pt x="103" y="53"/>
                  <a:pt x="96" y="56"/>
                  <a:pt x="89" y="59"/>
                </a:cubicBezTo>
                <a:cubicBezTo>
                  <a:pt x="88" y="60"/>
                  <a:pt x="88" y="60"/>
                  <a:pt x="88" y="60"/>
                </a:cubicBezTo>
                <a:cubicBezTo>
                  <a:pt x="88" y="60"/>
                  <a:pt x="88" y="60"/>
                  <a:pt x="88" y="60"/>
                </a:cubicBezTo>
                <a:cubicBezTo>
                  <a:pt x="88" y="60"/>
                  <a:pt x="88" y="60"/>
                  <a:pt x="88" y="60"/>
                </a:cubicBezTo>
                <a:cubicBezTo>
                  <a:pt x="87" y="60"/>
                  <a:pt x="87" y="60"/>
                  <a:pt x="87" y="60"/>
                </a:cubicBezTo>
                <a:cubicBezTo>
                  <a:pt x="87" y="60"/>
                  <a:pt x="87" y="60"/>
                  <a:pt x="87" y="60"/>
                </a:cubicBezTo>
                <a:cubicBezTo>
                  <a:pt x="83" y="61"/>
                  <a:pt x="80" y="62"/>
                  <a:pt x="76" y="63"/>
                </a:cubicBezTo>
                <a:moveTo>
                  <a:pt x="95" y="59"/>
                </a:moveTo>
                <a:cubicBezTo>
                  <a:pt x="102" y="56"/>
                  <a:pt x="109" y="53"/>
                  <a:pt x="116" y="50"/>
                </a:cubicBezTo>
                <a:cubicBezTo>
                  <a:pt x="117" y="50"/>
                  <a:pt x="117" y="50"/>
                  <a:pt x="118" y="50"/>
                </a:cubicBezTo>
                <a:cubicBezTo>
                  <a:pt x="122" y="50"/>
                  <a:pt x="125" y="50"/>
                  <a:pt x="129" y="50"/>
                </a:cubicBezTo>
                <a:cubicBezTo>
                  <a:pt x="123" y="53"/>
                  <a:pt x="117" y="55"/>
                  <a:pt x="111" y="57"/>
                </a:cubicBezTo>
                <a:cubicBezTo>
                  <a:pt x="106" y="57"/>
                  <a:pt x="100" y="58"/>
                  <a:pt x="95" y="59"/>
                </a:cubicBezTo>
                <a:moveTo>
                  <a:pt x="179" y="25"/>
                </a:moveTo>
                <a:cubicBezTo>
                  <a:pt x="176" y="24"/>
                  <a:pt x="173" y="22"/>
                  <a:pt x="170" y="21"/>
                </a:cubicBezTo>
                <a:cubicBezTo>
                  <a:pt x="170" y="20"/>
                  <a:pt x="170" y="19"/>
                  <a:pt x="170" y="18"/>
                </a:cubicBezTo>
                <a:cubicBezTo>
                  <a:pt x="173" y="19"/>
                  <a:pt x="176" y="20"/>
                  <a:pt x="180" y="20"/>
                </a:cubicBezTo>
                <a:cubicBezTo>
                  <a:pt x="179" y="22"/>
                  <a:pt x="179" y="23"/>
                  <a:pt x="179" y="25"/>
                </a:cubicBezTo>
                <a:moveTo>
                  <a:pt x="180" y="18"/>
                </a:moveTo>
                <a:cubicBezTo>
                  <a:pt x="177" y="18"/>
                  <a:pt x="174" y="18"/>
                  <a:pt x="171" y="17"/>
                </a:cubicBezTo>
                <a:cubicBezTo>
                  <a:pt x="171" y="15"/>
                  <a:pt x="171" y="14"/>
                  <a:pt x="171" y="13"/>
                </a:cubicBezTo>
                <a:cubicBezTo>
                  <a:pt x="172" y="13"/>
                  <a:pt x="172" y="13"/>
                  <a:pt x="172" y="13"/>
                </a:cubicBezTo>
                <a:cubicBezTo>
                  <a:pt x="175" y="13"/>
                  <a:pt x="178" y="13"/>
                  <a:pt x="180" y="14"/>
                </a:cubicBezTo>
                <a:cubicBezTo>
                  <a:pt x="180" y="15"/>
                  <a:pt x="180" y="17"/>
                  <a:pt x="180" y="18"/>
                </a:cubicBezTo>
                <a:moveTo>
                  <a:pt x="181" y="29"/>
                </a:moveTo>
                <a:cubicBezTo>
                  <a:pt x="181" y="29"/>
                  <a:pt x="181" y="29"/>
                  <a:pt x="181" y="29"/>
                </a:cubicBezTo>
                <a:cubicBezTo>
                  <a:pt x="182" y="29"/>
                  <a:pt x="182" y="28"/>
                  <a:pt x="182" y="28"/>
                </a:cubicBezTo>
                <a:cubicBezTo>
                  <a:pt x="183" y="19"/>
                  <a:pt x="184" y="14"/>
                  <a:pt x="185" y="6"/>
                </a:cubicBezTo>
                <a:cubicBezTo>
                  <a:pt x="208" y="24"/>
                  <a:pt x="232" y="52"/>
                  <a:pt x="252" y="69"/>
                </a:cubicBezTo>
                <a:cubicBezTo>
                  <a:pt x="234" y="74"/>
                  <a:pt x="207" y="83"/>
                  <a:pt x="185" y="94"/>
                </a:cubicBezTo>
                <a:cubicBezTo>
                  <a:pt x="184" y="86"/>
                  <a:pt x="184" y="79"/>
                  <a:pt x="184" y="74"/>
                </a:cubicBezTo>
                <a:cubicBezTo>
                  <a:pt x="183" y="71"/>
                  <a:pt x="183" y="68"/>
                  <a:pt x="183" y="66"/>
                </a:cubicBezTo>
                <a:cubicBezTo>
                  <a:pt x="183" y="65"/>
                  <a:pt x="183" y="64"/>
                  <a:pt x="182" y="64"/>
                </a:cubicBezTo>
                <a:cubicBezTo>
                  <a:pt x="182" y="63"/>
                  <a:pt x="182" y="63"/>
                  <a:pt x="182" y="63"/>
                </a:cubicBezTo>
                <a:cubicBezTo>
                  <a:pt x="182" y="62"/>
                  <a:pt x="181" y="62"/>
                  <a:pt x="181" y="62"/>
                </a:cubicBezTo>
                <a:cubicBezTo>
                  <a:pt x="159" y="50"/>
                  <a:pt x="137" y="46"/>
                  <a:pt x="118" y="46"/>
                </a:cubicBezTo>
                <a:cubicBezTo>
                  <a:pt x="118" y="46"/>
                  <a:pt x="118" y="46"/>
                  <a:pt x="118" y="46"/>
                </a:cubicBezTo>
                <a:cubicBezTo>
                  <a:pt x="95" y="46"/>
                  <a:pt x="74" y="53"/>
                  <a:pt x="58" y="61"/>
                </a:cubicBezTo>
                <a:cubicBezTo>
                  <a:pt x="42" y="70"/>
                  <a:pt x="29" y="81"/>
                  <a:pt x="23" y="91"/>
                </a:cubicBezTo>
                <a:cubicBezTo>
                  <a:pt x="22" y="90"/>
                  <a:pt x="22" y="90"/>
                  <a:pt x="22" y="90"/>
                </a:cubicBezTo>
                <a:cubicBezTo>
                  <a:pt x="20" y="90"/>
                  <a:pt x="17" y="87"/>
                  <a:pt x="14" y="85"/>
                </a:cubicBezTo>
                <a:cubicBezTo>
                  <a:pt x="13" y="84"/>
                  <a:pt x="11" y="82"/>
                  <a:pt x="11" y="81"/>
                </a:cubicBezTo>
                <a:cubicBezTo>
                  <a:pt x="10" y="81"/>
                  <a:pt x="10" y="80"/>
                  <a:pt x="10" y="80"/>
                </a:cubicBezTo>
                <a:cubicBezTo>
                  <a:pt x="10" y="80"/>
                  <a:pt x="10" y="80"/>
                  <a:pt x="10" y="80"/>
                </a:cubicBezTo>
                <a:cubicBezTo>
                  <a:pt x="17" y="68"/>
                  <a:pt x="33" y="52"/>
                  <a:pt x="53" y="40"/>
                </a:cubicBezTo>
                <a:cubicBezTo>
                  <a:pt x="74" y="27"/>
                  <a:pt x="101" y="18"/>
                  <a:pt x="129" y="18"/>
                </a:cubicBezTo>
                <a:cubicBezTo>
                  <a:pt x="141" y="18"/>
                  <a:pt x="154" y="20"/>
                  <a:pt x="167" y="24"/>
                </a:cubicBezTo>
                <a:cubicBezTo>
                  <a:pt x="168" y="25"/>
                  <a:pt x="168" y="25"/>
                  <a:pt x="168" y="25"/>
                </a:cubicBezTo>
                <a:cubicBezTo>
                  <a:pt x="168" y="25"/>
                  <a:pt x="168" y="25"/>
                  <a:pt x="168" y="25"/>
                </a:cubicBezTo>
                <a:cubicBezTo>
                  <a:pt x="172" y="26"/>
                  <a:pt x="176" y="27"/>
                  <a:pt x="180" y="29"/>
                </a:cubicBezTo>
                <a:cubicBezTo>
                  <a:pt x="180" y="29"/>
                  <a:pt x="180" y="29"/>
                  <a:pt x="181" y="29"/>
                </a:cubicBezTo>
                <a:moveTo>
                  <a:pt x="181" y="12"/>
                </a:moveTo>
                <a:cubicBezTo>
                  <a:pt x="178" y="11"/>
                  <a:pt x="175" y="11"/>
                  <a:pt x="172" y="11"/>
                </a:cubicBezTo>
                <a:cubicBezTo>
                  <a:pt x="175" y="9"/>
                  <a:pt x="178" y="7"/>
                  <a:pt x="181" y="5"/>
                </a:cubicBezTo>
                <a:cubicBezTo>
                  <a:pt x="181" y="8"/>
                  <a:pt x="181" y="10"/>
                  <a:pt x="181" y="12"/>
                </a:cubicBezTo>
                <a:moveTo>
                  <a:pt x="184" y="0"/>
                </a:moveTo>
                <a:cubicBezTo>
                  <a:pt x="183" y="0"/>
                  <a:pt x="183" y="0"/>
                  <a:pt x="183" y="0"/>
                </a:cubicBezTo>
                <a:cubicBezTo>
                  <a:pt x="178" y="3"/>
                  <a:pt x="173" y="6"/>
                  <a:pt x="168" y="9"/>
                </a:cubicBezTo>
                <a:cubicBezTo>
                  <a:pt x="168" y="9"/>
                  <a:pt x="168" y="10"/>
                  <a:pt x="167" y="10"/>
                </a:cubicBezTo>
                <a:cubicBezTo>
                  <a:pt x="167" y="14"/>
                  <a:pt x="167" y="17"/>
                  <a:pt x="167" y="20"/>
                </a:cubicBezTo>
                <a:cubicBezTo>
                  <a:pt x="154" y="16"/>
                  <a:pt x="141" y="14"/>
                  <a:pt x="129" y="14"/>
                </a:cubicBezTo>
                <a:cubicBezTo>
                  <a:pt x="100" y="14"/>
                  <a:pt x="73" y="24"/>
                  <a:pt x="52" y="37"/>
                </a:cubicBezTo>
                <a:cubicBezTo>
                  <a:pt x="30" y="49"/>
                  <a:pt x="14" y="65"/>
                  <a:pt x="6" y="78"/>
                </a:cubicBezTo>
                <a:cubicBezTo>
                  <a:pt x="6" y="78"/>
                  <a:pt x="6" y="78"/>
                  <a:pt x="6" y="78"/>
                </a:cubicBezTo>
                <a:cubicBezTo>
                  <a:pt x="5" y="81"/>
                  <a:pt x="3" y="83"/>
                  <a:pt x="3" y="84"/>
                </a:cubicBezTo>
                <a:cubicBezTo>
                  <a:pt x="2" y="86"/>
                  <a:pt x="1" y="87"/>
                  <a:pt x="0" y="89"/>
                </a:cubicBezTo>
                <a:cubicBezTo>
                  <a:pt x="0" y="90"/>
                  <a:pt x="0" y="90"/>
                  <a:pt x="1" y="91"/>
                </a:cubicBezTo>
                <a:cubicBezTo>
                  <a:pt x="2" y="92"/>
                  <a:pt x="4" y="95"/>
                  <a:pt x="7" y="97"/>
                </a:cubicBezTo>
                <a:cubicBezTo>
                  <a:pt x="10" y="100"/>
                  <a:pt x="13" y="103"/>
                  <a:pt x="16" y="104"/>
                </a:cubicBezTo>
                <a:cubicBezTo>
                  <a:pt x="16" y="104"/>
                  <a:pt x="16" y="104"/>
                  <a:pt x="17" y="104"/>
                </a:cubicBezTo>
                <a:cubicBezTo>
                  <a:pt x="17" y="104"/>
                  <a:pt x="18" y="104"/>
                  <a:pt x="18" y="104"/>
                </a:cubicBezTo>
                <a:cubicBezTo>
                  <a:pt x="18" y="104"/>
                  <a:pt x="18" y="104"/>
                  <a:pt x="18" y="104"/>
                </a:cubicBezTo>
                <a:cubicBezTo>
                  <a:pt x="41" y="86"/>
                  <a:pt x="71" y="61"/>
                  <a:pt x="111" y="61"/>
                </a:cubicBezTo>
                <a:cubicBezTo>
                  <a:pt x="111" y="61"/>
                  <a:pt x="111" y="61"/>
                  <a:pt x="111" y="61"/>
                </a:cubicBezTo>
                <a:cubicBezTo>
                  <a:pt x="127" y="61"/>
                  <a:pt x="144" y="65"/>
                  <a:pt x="164" y="74"/>
                </a:cubicBezTo>
                <a:cubicBezTo>
                  <a:pt x="164" y="74"/>
                  <a:pt x="164" y="75"/>
                  <a:pt x="164" y="75"/>
                </a:cubicBezTo>
                <a:cubicBezTo>
                  <a:pt x="165" y="81"/>
                  <a:pt x="166" y="97"/>
                  <a:pt x="166" y="105"/>
                </a:cubicBezTo>
                <a:cubicBezTo>
                  <a:pt x="166" y="105"/>
                  <a:pt x="166" y="105"/>
                  <a:pt x="166" y="105"/>
                </a:cubicBezTo>
                <a:cubicBezTo>
                  <a:pt x="166" y="106"/>
                  <a:pt x="166" y="106"/>
                  <a:pt x="166" y="106"/>
                </a:cubicBezTo>
                <a:cubicBezTo>
                  <a:pt x="167" y="106"/>
                  <a:pt x="167" y="106"/>
                  <a:pt x="167" y="106"/>
                </a:cubicBezTo>
                <a:cubicBezTo>
                  <a:pt x="167" y="106"/>
                  <a:pt x="167" y="106"/>
                  <a:pt x="167" y="106"/>
                </a:cubicBezTo>
                <a:cubicBezTo>
                  <a:pt x="167" y="106"/>
                  <a:pt x="167" y="106"/>
                  <a:pt x="167" y="106"/>
                </a:cubicBezTo>
                <a:cubicBezTo>
                  <a:pt x="167" y="106"/>
                  <a:pt x="167" y="106"/>
                  <a:pt x="167" y="106"/>
                </a:cubicBezTo>
                <a:cubicBezTo>
                  <a:pt x="167" y="107"/>
                  <a:pt x="167" y="107"/>
                  <a:pt x="167" y="107"/>
                </a:cubicBezTo>
                <a:cubicBezTo>
                  <a:pt x="168" y="107"/>
                  <a:pt x="168" y="107"/>
                  <a:pt x="168" y="107"/>
                </a:cubicBezTo>
                <a:cubicBezTo>
                  <a:pt x="168" y="107"/>
                  <a:pt x="168" y="107"/>
                  <a:pt x="168" y="107"/>
                </a:cubicBezTo>
                <a:cubicBezTo>
                  <a:pt x="168" y="107"/>
                  <a:pt x="168" y="107"/>
                  <a:pt x="168" y="107"/>
                </a:cubicBezTo>
                <a:cubicBezTo>
                  <a:pt x="168" y="107"/>
                  <a:pt x="168" y="107"/>
                  <a:pt x="168" y="107"/>
                </a:cubicBezTo>
                <a:cubicBezTo>
                  <a:pt x="169" y="107"/>
                  <a:pt x="169" y="107"/>
                  <a:pt x="169" y="107"/>
                </a:cubicBezTo>
                <a:cubicBezTo>
                  <a:pt x="169" y="107"/>
                  <a:pt x="169" y="107"/>
                  <a:pt x="169" y="107"/>
                </a:cubicBezTo>
                <a:cubicBezTo>
                  <a:pt x="169" y="107"/>
                  <a:pt x="169" y="107"/>
                  <a:pt x="169" y="107"/>
                </a:cubicBezTo>
                <a:cubicBezTo>
                  <a:pt x="169" y="106"/>
                  <a:pt x="170" y="106"/>
                  <a:pt x="170" y="106"/>
                </a:cubicBezTo>
                <a:cubicBezTo>
                  <a:pt x="191" y="96"/>
                  <a:pt x="214" y="88"/>
                  <a:pt x="235" y="85"/>
                </a:cubicBezTo>
                <a:cubicBezTo>
                  <a:pt x="235" y="84"/>
                  <a:pt x="235" y="84"/>
                  <a:pt x="235" y="84"/>
                </a:cubicBezTo>
                <a:cubicBezTo>
                  <a:pt x="241" y="80"/>
                  <a:pt x="248" y="76"/>
                  <a:pt x="254" y="73"/>
                </a:cubicBezTo>
                <a:cubicBezTo>
                  <a:pt x="254" y="72"/>
                  <a:pt x="255" y="72"/>
                  <a:pt x="256" y="72"/>
                </a:cubicBezTo>
                <a:cubicBezTo>
                  <a:pt x="256" y="72"/>
                  <a:pt x="257" y="71"/>
                  <a:pt x="257" y="71"/>
                </a:cubicBezTo>
                <a:cubicBezTo>
                  <a:pt x="257" y="70"/>
                  <a:pt x="257" y="69"/>
                  <a:pt x="257" y="69"/>
                </a:cubicBezTo>
                <a:cubicBezTo>
                  <a:pt x="237" y="51"/>
                  <a:pt x="211" y="21"/>
                  <a:pt x="186" y="2"/>
                </a:cubicBezTo>
                <a:cubicBezTo>
                  <a:pt x="185" y="1"/>
                  <a:pt x="185" y="1"/>
                  <a:pt x="185" y="1"/>
                </a:cubicBezTo>
                <a:cubicBezTo>
                  <a:pt x="185" y="0"/>
                  <a:pt x="184" y="0"/>
                  <a:pt x="184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2" name="CustomShape 148"/>
          <p:cNvSpPr/>
          <p:nvPr/>
        </p:nvSpPr>
        <p:spPr>
          <a:xfrm>
            <a:off x="1738440" y="3280680"/>
            <a:ext cx="233640" cy="241920"/>
          </a:xfrm>
          <a:custGeom>
            <a:avLst/>
            <a:gdLst/>
            <a:ahLst/>
            <a:rect l="l" t="t" r="r" b="b"/>
            <a:pathLst>
              <a:path w="230" h="238">
                <a:moveTo>
                  <a:pt x="211" y="233"/>
                </a:moveTo>
                <a:cubicBezTo>
                  <a:pt x="211" y="233"/>
                  <a:pt x="211" y="233"/>
                  <a:pt x="211" y="233"/>
                </a:cubicBezTo>
                <a:cubicBezTo>
                  <a:pt x="211" y="233"/>
                  <a:pt x="211" y="233"/>
                  <a:pt x="211" y="233"/>
                </a:cubicBezTo>
                <a:moveTo>
                  <a:pt x="216" y="232"/>
                </a:moveTo>
                <a:cubicBezTo>
                  <a:pt x="216" y="231"/>
                  <a:pt x="217" y="229"/>
                  <a:pt x="217" y="227"/>
                </a:cubicBezTo>
                <a:cubicBezTo>
                  <a:pt x="219" y="229"/>
                  <a:pt x="221" y="230"/>
                  <a:pt x="223" y="231"/>
                </a:cubicBezTo>
                <a:cubicBezTo>
                  <a:pt x="222" y="231"/>
                  <a:pt x="221" y="232"/>
                  <a:pt x="220" y="232"/>
                </a:cubicBezTo>
                <a:cubicBezTo>
                  <a:pt x="219" y="232"/>
                  <a:pt x="218" y="232"/>
                  <a:pt x="216" y="232"/>
                </a:cubicBezTo>
                <a:moveTo>
                  <a:pt x="225" y="230"/>
                </a:moveTo>
                <a:cubicBezTo>
                  <a:pt x="222" y="228"/>
                  <a:pt x="220" y="227"/>
                  <a:pt x="217" y="225"/>
                </a:cubicBezTo>
                <a:cubicBezTo>
                  <a:pt x="217" y="223"/>
                  <a:pt x="217" y="222"/>
                  <a:pt x="217" y="221"/>
                </a:cubicBezTo>
                <a:cubicBezTo>
                  <a:pt x="217" y="220"/>
                  <a:pt x="217" y="220"/>
                  <a:pt x="217" y="220"/>
                </a:cubicBezTo>
                <a:cubicBezTo>
                  <a:pt x="220" y="221"/>
                  <a:pt x="223" y="222"/>
                  <a:pt x="225" y="224"/>
                </a:cubicBezTo>
                <a:cubicBezTo>
                  <a:pt x="225" y="225"/>
                  <a:pt x="225" y="225"/>
                  <a:pt x="225" y="225"/>
                </a:cubicBezTo>
                <a:cubicBezTo>
                  <a:pt x="225" y="227"/>
                  <a:pt x="225" y="228"/>
                  <a:pt x="225" y="230"/>
                </a:cubicBezTo>
                <a:moveTo>
                  <a:pt x="225" y="222"/>
                </a:moveTo>
                <a:cubicBezTo>
                  <a:pt x="223" y="220"/>
                  <a:pt x="220" y="218"/>
                  <a:pt x="217" y="217"/>
                </a:cubicBezTo>
                <a:cubicBezTo>
                  <a:pt x="217" y="216"/>
                  <a:pt x="217" y="214"/>
                  <a:pt x="217" y="212"/>
                </a:cubicBezTo>
                <a:cubicBezTo>
                  <a:pt x="216" y="212"/>
                  <a:pt x="216" y="212"/>
                  <a:pt x="216" y="212"/>
                </a:cubicBezTo>
                <a:cubicBezTo>
                  <a:pt x="217" y="212"/>
                  <a:pt x="218" y="212"/>
                  <a:pt x="218" y="212"/>
                </a:cubicBezTo>
                <a:cubicBezTo>
                  <a:pt x="220" y="213"/>
                  <a:pt x="223" y="215"/>
                  <a:pt x="225" y="216"/>
                </a:cubicBezTo>
                <a:cubicBezTo>
                  <a:pt x="225" y="216"/>
                  <a:pt x="225" y="216"/>
                  <a:pt x="225" y="216"/>
                </a:cubicBezTo>
                <a:cubicBezTo>
                  <a:pt x="225" y="218"/>
                  <a:pt x="225" y="220"/>
                  <a:pt x="225" y="222"/>
                </a:cubicBezTo>
                <a:moveTo>
                  <a:pt x="226" y="214"/>
                </a:moveTo>
                <a:cubicBezTo>
                  <a:pt x="224" y="213"/>
                  <a:pt x="223" y="212"/>
                  <a:pt x="222" y="211"/>
                </a:cubicBezTo>
                <a:cubicBezTo>
                  <a:pt x="223" y="211"/>
                  <a:pt x="224" y="211"/>
                  <a:pt x="226" y="211"/>
                </a:cubicBezTo>
                <a:cubicBezTo>
                  <a:pt x="226" y="211"/>
                  <a:pt x="226" y="212"/>
                  <a:pt x="226" y="213"/>
                </a:cubicBezTo>
                <a:cubicBezTo>
                  <a:pt x="226" y="214"/>
                  <a:pt x="226" y="214"/>
                  <a:pt x="226" y="214"/>
                </a:cubicBezTo>
                <a:moveTo>
                  <a:pt x="209" y="207"/>
                </a:moveTo>
                <a:cubicBezTo>
                  <a:pt x="194" y="207"/>
                  <a:pt x="175" y="204"/>
                  <a:pt x="155" y="194"/>
                </a:cubicBezTo>
                <a:cubicBezTo>
                  <a:pt x="167" y="197"/>
                  <a:pt x="181" y="200"/>
                  <a:pt x="192" y="202"/>
                </a:cubicBezTo>
                <a:cubicBezTo>
                  <a:pt x="200" y="204"/>
                  <a:pt x="207" y="206"/>
                  <a:pt x="214" y="207"/>
                </a:cubicBezTo>
                <a:cubicBezTo>
                  <a:pt x="213" y="207"/>
                  <a:pt x="213" y="207"/>
                  <a:pt x="213" y="207"/>
                </a:cubicBezTo>
                <a:cubicBezTo>
                  <a:pt x="212" y="207"/>
                  <a:pt x="212" y="207"/>
                  <a:pt x="212" y="207"/>
                </a:cubicBezTo>
                <a:cubicBezTo>
                  <a:pt x="212" y="207"/>
                  <a:pt x="212" y="207"/>
                  <a:pt x="212" y="207"/>
                </a:cubicBezTo>
                <a:cubicBezTo>
                  <a:pt x="212" y="207"/>
                  <a:pt x="212" y="207"/>
                  <a:pt x="212" y="207"/>
                </a:cubicBezTo>
                <a:cubicBezTo>
                  <a:pt x="211" y="207"/>
                  <a:pt x="210" y="207"/>
                  <a:pt x="209" y="207"/>
                </a:cubicBezTo>
                <a:cubicBezTo>
                  <a:pt x="209" y="207"/>
                  <a:pt x="209" y="207"/>
                  <a:pt x="209" y="207"/>
                </a:cubicBezTo>
                <a:moveTo>
                  <a:pt x="177" y="197"/>
                </a:moveTo>
                <a:cubicBezTo>
                  <a:pt x="166" y="195"/>
                  <a:pt x="154" y="192"/>
                  <a:pt x="146" y="190"/>
                </a:cubicBezTo>
                <a:cubicBezTo>
                  <a:pt x="140" y="187"/>
                  <a:pt x="135" y="184"/>
                  <a:pt x="130" y="180"/>
                </a:cubicBezTo>
                <a:cubicBezTo>
                  <a:pt x="128" y="179"/>
                  <a:pt x="126" y="178"/>
                  <a:pt x="124" y="176"/>
                </a:cubicBezTo>
                <a:cubicBezTo>
                  <a:pt x="134" y="180"/>
                  <a:pt x="145" y="183"/>
                  <a:pt x="154" y="187"/>
                </a:cubicBezTo>
                <a:cubicBezTo>
                  <a:pt x="155" y="187"/>
                  <a:pt x="155" y="187"/>
                  <a:pt x="155" y="187"/>
                </a:cubicBezTo>
                <a:cubicBezTo>
                  <a:pt x="162" y="191"/>
                  <a:pt x="170" y="194"/>
                  <a:pt x="177" y="197"/>
                </a:cubicBezTo>
                <a:moveTo>
                  <a:pt x="144" y="181"/>
                </a:moveTo>
                <a:cubicBezTo>
                  <a:pt x="135" y="178"/>
                  <a:pt x="126" y="175"/>
                  <a:pt x="119" y="172"/>
                </a:cubicBezTo>
                <a:cubicBezTo>
                  <a:pt x="114" y="167"/>
                  <a:pt x="109" y="163"/>
                  <a:pt x="104" y="158"/>
                </a:cubicBezTo>
                <a:cubicBezTo>
                  <a:pt x="113" y="162"/>
                  <a:pt x="122" y="167"/>
                  <a:pt x="131" y="172"/>
                </a:cubicBezTo>
                <a:cubicBezTo>
                  <a:pt x="132" y="172"/>
                  <a:pt x="132" y="172"/>
                  <a:pt x="132" y="172"/>
                </a:cubicBezTo>
                <a:cubicBezTo>
                  <a:pt x="132" y="173"/>
                  <a:pt x="132" y="173"/>
                  <a:pt x="132" y="173"/>
                </a:cubicBezTo>
                <a:cubicBezTo>
                  <a:pt x="132" y="173"/>
                  <a:pt x="133" y="173"/>
                  <a:pt x="133" y="173"/>
                </a:cubicBezTo>
                <a:cubicBezTo>
                  <a:pt x="133" y="173"/>
                  <a:pt x="133" y="173"/>
                  <a:pt x="133" y="173"/>
                </a:cubicBezTo>
                <a:cubicBezTo>
                  <a:pt x="137" y="176"/>
                  <a:pt x="140" y="178"/>
                  <a:pt x="144" y="181"/>
                </a:cubicBezTo>
                <a:moveTo>
                  <a:pt x="125" y="166"/>
                </a:moveTo>
                <a:cubicBezTo>
                  <a:pt x="117" y="162"/>
                  <a:pt x="108" y="157"/>
                  <a:pt x="100" y="153"/>
                </a:cubicBezTo>
                <a:cubicBezTo>
                  <a:pt x="97" y="149"/>
                  <a:pt x="94" y="144"/>
                  <a:pt x="91" y="140"/>
                </a:cubicBezTo>
                <a:cubicBezTo>
                  <a:pt x="98" y="143"/>
                  <a:pt x="105" y="148"/>
                  <a:pt x="111" y="152"/>
                </a:cubicBezTo>
                <a:cubicBezTo>
                  <a:pt x="116" y="157"/>
                  <a:pt x="120" y="162"/>
                  <a:pt x="125" y="166"/>
                </a:cubicBezTo>
                <a:moveTo>
                  <a:pt x="19" y="128"/>
                </a:moveTo>
                <a:cubicBezTo>
                  <a:pt x="15" y="127"/>
                  <a:pt x="11" y="125"/>
                  <a:pt x="7" y="124"/>
                </a:cubicBezTo>
                <a:cubicBezTo>
                  <a:pt x="10" y="122"/>
                  <a:pt x="12" y="121"/>
                  <a:pt x="14" y="119"/>
                </a:cubicBezTo>
                <a:cubicBezTo>
                  <a:pt x="16" y="122"/>
                  <a:pt x="17" y="125"/>
                  <a:pt x="19" y="128"/>
                </a:cubicBezTo>
                <a:moveTo>
                  <a:pt x="108" y="147"/>
                </a:moveTo>
                <a:cubicBezTo>
                  <a:pt x="101" y="143"/>
                  <a:pt x="95" y="139"/>
                  <a:pt x="88" y="136"/>
                </a:cubicBezTo>
                <a:cubicBezTo>
                  <a:pt x="85" y="131"/>
                  <a:pt x="82" y="125"/>
                  <a:pt x="79" y="119"/>
                </a:cubicBezTo>
                <a:cubicBezTo>
                  <a:pt x="86" y="124"/>
                  <a:pt x="93" y="129"/>
                  <a:pt x="100" y="134"/>
                </a:cubicBezTo>
                <a:cubicBezTo>
                  <a:pt x="102" y="139"/>
                  <a:pt x="105" y="143"/>
                  <a:pt x="108" y="147"/>
                </a:cubicBezTo>
                <a:moveTo>
                  <a:pt x="22" y="128"/>
                </a:moveTo>
                <a:cubicBezTo>
                  <a:pt x="20" y="125"/>
                  <a:pt x="18" y="122"/>
                  <a:pt x="16" y="118"/>
                </a:cubicBezTo>
                <a:cubicBezTo>
                  <a:pt x="18" y="117"/>
                  <a:pt x="20" y="116"/>
                  <a:pt x="21" y="115"/>
                </a:cubicBezTo>
                <a:cubicBezTo>
                  <a:pt x="23" y="118"/>
                  <a:pt x="25" y="122"/>
                  <a:pt x="27" y="126"/>
                </a:cubicBezTo>
                <a:cubicBezTo>
                  <a:pt x="25" y="127"/>
                  <a:pt x="24" y="127"/>
                  <a:pt x="22" y="128"/>
                </a:cubicBezTo>
                <a:moveTo>
                  <a:pt x="28" y="124"/>
                </a:moveTo>
                <a:cubicBezTo>
                  <a:pt x="27" y="121"/>
                  <a:pt x="25" y="117"/>
                  <a:pt x="23" y="114"/>
                </a:cubicBezTo>
                <a:cubicBezTo>
                  <a:pt x="25" y="113"/>
                  <a:pt x="26" y="112"/>
                  <a:pt x="28" y="111"/>
                </a:cubicBezTo>
                <a:cubicBezTo>
                  <a:pt x="29" y="115"/>
                  <a:pt x="30" y="118"/>
                  <a:pt x="31" y="122"/>
                </a:cubicBezTo>
                <a:cubicBezTo>
                  <a:pt x="30" y="123"/>
                  <a:pt x="29" y="123"/>
                  <a:pt x="28" y="124"/>
                </a:cubicBezTo>
                <a:moveTo>
                  <a:pt x="97" y="130"/>
                </a:moveTo>
                <a:cubicBezTo>
                  <a:pt x="91" y="125"/>
                  <a:pt x="84" y="120"/>
                  <a:pt x="77" y="115"/>
                </a:cubicBezTo>
                <a:cubicBezTo>
                  <a:pt x="75" y="110"/>
                  <a:pt x="74" y="105"/>
                  <a:pt x="72" y="100"/>
                </a:cubicBezTo>
                <a:cubicBezTo>
                  <a:pt x="75" y="103"/>
                  <a:pt x="78" y="106"/>
                  <a:pt x="81" y="108"/>
                </a:cubicBezTo>
                <a:cubicBezTo>
                  <a:pt x="84" y="111"/>
                  <a:pt x="87" y="114"/>
                  <a:pt x="90" y="117"/>
                </a:cubicBezTo>
                <a:cubicBezTo>
                  <a:pt x="90" y="118"/>
                  <a:pt x="91" y="118"/>
                  <a:pt x="92" y="119"/>
                </a:cubicBezTo>
                <a:cubicBezTo>
                  <a:pt x="92" y="119"/>
                  <a:pt x="92" y="119"/>
                  <a:pt x="92" y="119"/>
                </a:cubicBezTo>
                <a:cubicBezTo>
                  <a:pt x="91" y="119"/>
                  <a:pt x="92" y="120"/>
                  <a:pt x="92" y="120"/>
                </a:cubicBezTo>
                <a:cubicBezTo>
                  <a:pt x="93" y="120"/>
                  <a:pt x="93" y="120"/>
                  <a:pt x="93" y="120"/>
                </a:cubicBezTo>
                <a:cubicBezTo>
                  <a:pt x="94" y="124"/>
                  <a:pt x="96" y="127"/>
                  <a:pt x="97" y="130"/>
                </a:cubicBezTo>
                <a:moveTo>
                  <a:pt x="86" y="101"/>
                </a:moveTo>
                <a:cubicBezTo>
                  <a:pt x="81" y="96"/>
                  <a:pt x="76" y="91"/>
                  <a:pt x="71" y="85"/>
                </a:cubicBezTo>
                <a:cubicBezTo>
                  <a:pt x="75" y="86"/>
                  <a:pt x="79" y="88"/>
                  <a:pt x="83" y="89"/>
                </a:cubicBezTo>
                <a:cubicBezTo>
                  <a:pt x="84" y="93"/>
                  <a:pt x="85" y="97"/>
                  <a:pt x="86" y="101"/>
                </a:cubicBezTo>
                <a:moveTo>
                  <a:pt x="90" y="114"/>
                </a:moveTo>
                <a:cubicBezTo>
                  <a:pt x="88" y="112"/>
                  <a:pt x="85" y="109"/>
                  <a:pt x="82" y="107"/>
                </a:cubicBezTo>
                <a:cubicBezTo>
                  <a:pt x="79" y="103"/>
                  <a:pt x="75" y="100"/>
                  <a:pt x="71" y="97"/>
                </a:cubicBezTo>
                <a:cubicBezTo>
                  <a:pt x="71" y="96"/>
                  <a:pt x="71" y="96"/>
                  <a:pt x="71" y="96"/>
                </a:cubicBezTo>
                <a:cubicBezTo>
                  <a:pt x="70" y="93"/>
                  <a:pt x="69" y="89"/>
                  <a:pt x="68" y="85"/>
                </a:cubicBezTo>
                <a:cubicBezTo>
                  <a:pt x="73" y="92"/>
                  <a:pt x="79" y="98"/>
                  <a:pt x="86" y="104"/>
                </a:cubicBezTo>
                <a:cubicBezTo>
                  <a:pt x="87" y="105"/>
                  <a:pt x="87" y="105"/>
                  <a:pt x="87" y="105"/>
                </a:cubicBezTo>
                <a:cubicBezTo>
                  <a:pt x="88" y="108"/>
                  <a:pt x="89" y="111"/>
                  <a:pt x="90" y="114"/>
                </a:cubicBezTo>
                <a:moveTo>
                  <a:pt x="83" y="84"/>
                </a:moveTo>
                <a:cubicBezTo>
                  <a:pt x="78" y="83"/>
                  <a:pt x="73" y="81"/>
                  <a:pt x="68" y="79"/>
                </a:cubicBezTo>
                <a:cubicBezTo>
                  <a:pt x="69" y="78"/>
                  <a:pt x="71" y="76"/>
                  <a:pt x="73" y="74"/>
                </a:cubicBezTo>
                <a:cubicBezTo>
                  <a:pt x="76" y="77"/>
                  <a:pt x="80" y="81"/>
                  <a:pt x="83" y="84"/>
                </a:cubicBezTo>
                <a:moveTo>
                  <a:pt x="85" y="83"/>
                </a:moveTo>
                <a:cubicBezTo>
                  <a:pt x="82" y="80"/>
                  <a:pt x="78" y="76"/>
                  <a:pt x="75" y="72"/>
                </a:cubicBezTo>
                <a:cubicBezTo>
                  <a:pt x="76" y="72"/>
                  <a:pt x="77" y="71"/>
                  <a:pt x="78" y="70"/>
                </a:cubicBezTo>
                <a:cubicBezTo>
                  <a:pt x="78" y="69"/>
                  <a:pt x="79" y="69"/>
                  <a:pt x="80" y="68"/>
                </a:cubicBezTo>
                <a:cubicBezTo>
                  <a:pt x="82" y="72"/>
                  <a:pt x="86" y="76"/>
                  <a:pt x="90" y="79"/>
                </a:cubicBezTo>
                <a:cubicBezTo>
                  <a:pt x="89" y="80"/>
                  <a:pt x="88" y="81"/>
                  <a:pt x="87" y="82"/>
                </a:cubicBezTo>
                <a:cubicBezTo>
                  <a:pt x="86" y="83"/>
                  <a:pt x="86" y="83"/>
                  <a:pt x="85" y="83"/>
                </a:cubicBezTo>
                <a:moveTo>
                  <a:pt x="91" y="77"/>
                </a:moveTo>
                <a:cubicBezTo>
                  <a:pt x="87" y="74"/>
                  <a:pt x="84" y="71"/>
                  <a:pt x="81" y="67"/>
                </a:cubicBezTo>
                <a:cubicBezTo>
                  <a:pt x="83" y="65"/>
                  <a:pt x="84" y="64"/>
                  <a:pt x="86" y="63"/>
                </a:cubicBezTo>
                <a:cubicBezTo>
                  <a:pt x="88" y="66"/>
                  <a:pt x="91" y="70"/>
                  <a:pt x="93" y="74"/>
                </a:cubicBezTo>
                <a:cubicBezTo>
                  <a:pt x="93" y="74"/>
                  <a:pt x="93" y="74"/>
                  <a:pt x="93" y="74"/>
                </a:cubicBezTo>
                <a:cubicBezTo>
                  <a:pt x="93" y="74"/>
                  <a:pt x="93" y="75"/>
                  <a:pt x="94" y="75"/>
                </a:cubicBezTo>
                <a:cubicBezTo>
                  <a:pt x="93" y="76"/>
                  <a:pt x="92" y="77"/>
                  <a:pt x="91" y="77"/>
                </a:cubicBezTo>
                <a:moveTo>
                  <a:pt x="96" y="73"/>
                </a:moveTo>
                <a:cubicBezTo>
                  <a:pt x="93" y="69"/>
                  <a:pt x="90" y="65"/>
                  <a:pt x="87" y="61"/>
                </a:cubicBezTo>
                <a:cubicBezTo>
                  <a:pt x="89" y="60"/>
                  <a:pt x="91" y="58"/>
                  <a:pt x="93" y="56"/>
                </a:cubicBezTo>
                <a:cubicBezTo>
                  <a:pt x="96" y="60"/>
                  <a:pt x="98" y="64"/>
                  <a:pt x="101" y="68"/>
                </a:cubicBezTo>
                <a:cubicBezTo>
                  <a:pt x="100" y="70"/>
                  <a:pt x="98" y="72"/>
                  <a:pt x="96" y="73"/>
                </a:cubicBezTo>
                <a:moveTo>
                  <a:pt x="103" y="67"/>
                </a:moveTo>
                <a:cubicBezTo>
                  <a:pt x="100" y="63"/>
                  <a:pt x="97" y="59"/>
                  <a:pt x="94" y="55"/>
                </a:cubicBezTo>
                <a:cubicBezTo>
                  <a:pt x="94" y="55"/>
                  <a:pt x="94" y="55"/>
                  <a:pt x="94" y="55"/>
                </a:cubicBezTo>
                <a:cubicBezTo>
                  <a:pt x="99" y="56"/>
                  <a:pt x="105" y="59"/>
                  <a:pt x="110" y="61"/>
                </a:cubicBezTo>
                <a:cubicBezTo>
                  <a:pt x="108" y="63"/>
                  <a:pt x="105" y="65"/>
                  <a:pt x="103" y="67"/>
                </a:cubicBezTo>
                <a:moveTo>
                  <a:pt x="60" y="31"/>
                </a:moveTo>
                <a:cubicBezTo>
                  <a:pt x="49" y="25"/>
                  <a:pt x="39" y="18"/>
                  <a:pt x="30" y="12"/>
                </a:cubicBezTo>
                <a:cubicBezTo>
                  <a:pt x="34" y="13"/>
                  <a:pt x="37" y="14"/>
                  <a:pt x="41" y="15"/>
                </a:cubicBezTo>
                <a:cubicBezTo>
                  <a:pt x="47" y="21"/>
                  <a:pt x="53" y="26"/>
                  <a:pt x="60" y="31"/>
                </a:cubicBezTo>
                <a:moveTo>
                  <a:pt x="5" y="120"/>
                </a:moveTo>
                <a:cubicBezTo>
                  <a:pt x="5" y="119"/>
                  <a:pt x="5" y="119"/>
                  <a:pt x="5" y="118"/>
                </a:cubicBezTo>
                <a:cubicBezTo>
                  <a:pt x="5" y="82"/>
                  <a:pt x="13" y="39"/>
                  <a:pt x="15" y="7"/>
                </a:cubicBezTo>
                <a:cubicBezTo>
                  <a:pt x="34" y="20"/>
                  <a:pt x="62" y="40"/>
                  <a:pt x="90" y="52"/>
                </a:cubicBezTo>
                <a:cubicBezTo>
                  <a:pt x="83" y="59"/>
                  <a:pt x="77" y="64"/>
                  <a:pt x="72" y="69"/>
                </a:cubicBezTo>
                <a:cubicBezTo>
                  <a:pt x="69" y="71"/>
                  <a:pt x="67" y="74"/>
                  <a:pt x="65" y="75"/>
                </a:cubicBezTo>
                <a:cubicBezTo>
                  <a:pt x="64" y="76"/>
                  <a:pt x="64" y="77"/>
                  <a:pt x="63" y="78"/>
                </a:cubicBezTo>
                <a:cubicBezTo>
                  <a:pt x="63" y="78"/>
                  <a:pt x="63" y="79"/>
                  <a:pt x="62" y="79"/>
                </a:cubicBezTo>
                <a:cubicBezTo>
                  <a:pt x="62" y="79"/>
                  <a:pt x="62" y="80"/>
                  <a:pt x="62" y="81"/>
                </a:cubicBezTo>
                <a:cubicBezTo>
                  <a:pt x="62" y="81"/>
                  <a:pt x="62" y="81"/>
                  <a:pt x="62" y="81"/>
                </a:cubicBezTo>
                <a:cubicBezTo>
                  <a:pt x="73" y="131"/>
                  <a:pt x="99" y="164"/>
                  <a:pt x="128" y="184"/>
                </a:cubicBezTo>
                <a:cubicBezTo>
                  <a:pt x="156" y="204"/>
                  <a:pt x="188" y="212"/>
                  <a:pt x="209" y="212"/>
                </a:cubicBezTo>
                <a:cubicBezTo>
                  <a:pt x="210" y="212"/>
                  <a:pt x="211" y="212"/>
                  <a:pt x="212" y="212"/>
                </a:cubicBezTo>
                <a:cubicBezTo>
                  <a:pt x="212" y="212"/>
                  <a:pt x="212" y="212"/>
                  <a:pt x="212" y="212"/>
                </a:cubicBezTo>
                <a:cubicBezTo>
                  <a:pt x="212" y="214"/>
                  <a:pt x="213" y="217"/>
                  <a:pt x="213" y="221"/>
                </a:cubicBezTo>
                <a:cubicBezTo>
                  <a:pt x="213" y="224"/>
                  <a:pt x="212" y="227"/>
                  <a:pt x="212" y="230"/>
                </a:cubicBezTo>
                <a:cubicBezTo>
                  <a:pt x="212" y="231"/>
                  <a:pt x="211" y="232"/>
                  <a:pt x="211" y="232"/>
                </a:cubicBezTo>
                <a:cubicBezTo>
                  <a:pt x="211" y="233"/>
                  <a:pt x="211" y="233"/>
                  <a:pt x="211" y="233"/>
                </a:cubicBezTo>
                <a:cubicBezTo>
                  <a:pt x="208" y="233"/>
                  <a:pt x="204" y="233"/>
                  <a:pt x="200" y="233"/>
                </a:cubicBezTo>
                <a:cubicBezTo>
                  <a:pt x="200" y="233"/>
                  <a:pt x="200" y="233"/>
                  <a:pt x="199" y="233"/>
                </a:cubicBezTo>
                <a:cubicBezTo>
                  <a:pt x="174" y="233"/>
                  <a:pt x="138" y="225"/>
                  <a:pt x="105" y="204"/>
                </a:cubicBezTo>
                <a:cubicBezTo>
                  <a:pt x="76" y="187"/>
                  <a:pt x="50" y="160"/>
                  <a:pt x="36" y="123"/>
                </a:cubicBezTo>
                <a:cubicBezTo>
                  <a:pt x="36" y="122"/>
                  <a:pt x="36" y="122"/>
                  <a:pt x="36" y="122"/>
                </a:cubicBezTo>
                <a:cubicBezTo>
                  <a:pt x="34" y="117"/>
                  <a:pt x="33" y="112"/>
                  <a:pt x="32" y="107"/>
                </a:cubicBezTo>
                <a:cubicBezTo>
                  <a:pt x="31" y="106"/>
                  <a:pt x="31" y="106"/>
                  <a:pt x="30" y="106"/>
                </a:cubicBezTo>
                <a:cubicBezTo>
                  <a:pt x="30" y="105"/>
                  <a:pt x="30" y="105"/>
                  <a:pt x="29" y="105"/>
                </a:cubicBezTo>
                <a:cubicBezTo>
                  <a:pt x="29" y="105"/>
                  <a:pt x="29" y="105"/>
                  <a:pt x="28" y="106"/>
                </a:cubicBezTo>
                <a:cubicBezTo>
                  <a:pt x="19" y="111"/>
                  <a:pt x="13" y="115"/>
                  <a:pt x="5" y="120"/>
                </a:cubicBezTo>
                <a:moveTo>
                  <a:pt x="13" y="0"/>
                </a:moveTo>
                <a:cubicBezTo>
                  <a:pt x="13" y="0"/>
                  <a:pt x="13" y="0"/>
                  <a:pt x="12" y="0"/>
                </a:cubicBezTo>
                <a:cubicBezTo>
                  <a:pt x="12" y="1"/>
                  <a:pt x="11" y="2"/>
                  <a:pt x="11" y="2"/>
                </a:cubicBezTo>
                <a:cubicBezTo>
                  <a:pt x="9" y="34"/>
                  <a:pt x="0" y="80"/>
                  <a:pt x="0" y="118"/>
                </a:cubicBezTo>
                <a:cubicBezTo>
                  <a:pt x="0" y="120"/>
                  <a:pt x="0" y="121"/>
                  <a:pt x="0" y="123"/>
                </a:cubicBezTo>
                <a:cubicBezTo>
                  <a:pt x="0" y="123"/>
                  <a:pt x="0" y="123"/>
                  <a:pt x="0" y="123"/>
                </a:cubicBezTo>
                <a:cubicBezTo>
                  <a:pt x="0" y="124"/>
                  <a:pt x="0" y="126"/>
                  <a:pt x="1" y="126"/>
                </a:cubicBezTo>
                <a:cubicBezTo>
                  <a:pt x="8" y="129"/>
                  <a:pt x="14" y="131"/>
                  <a:pt x="21" y="134"/>
                </a:cubicBezTo>
                <a:cubicBezTo>
                  <a:pt x="21" y="134"/>
                  <a:pt x="22" y="134"/>
                  <a:pt x="22" y="134"/>
                </a:cubicBezTo>
                <a:cubicBezTo>
                  <a:pt x="22" y="134"/>
                  <a:pt x="23" y="134"/>
                  <a:pt x="23" y="133"/>
                </a:cubicBezTo>
                <a:cubicBezTo>
                  <a:pt x="27" y="131"/>
                  <a:pt x="30" y="129"/>
                  <a:pt x="33" y="126"/>
                </a:cubicBezTo>
                <a:cubicBezTo>
                  <a:pt x="47" y="164"/>
                  <a:pt x="74" y="190"/>
                  <a:pt x="103" y="208"/>
                </a:cubicBezTo>
                <a:cubicBezTo>
                  <a:pt x="136" y="229"/>
                  <a:pt x="173" y="238"/>
                  <a:pt x="200" y="238"/>
                </a:cubicBezTo>
                <a:cubicBezTo>
                  <a:pt x="204" y="238"/>
                  <a:pt x="208" y="238"/>
                  <a:pt x="212" y="237"/>
                </a:cubicBezTo>
                <a:cubicBezTo>
                  <a:pt x="212" y="237"/>
                  <a:pt x="212" y="237"/>
                  <a:pt x="212" y="237"/>
                </a:cubicBezTo>
                <a:cubicBezTo>
                  <a:pt x="216" y="237"/>
                  <a:pt x="219" y="236"/>
                  <a:pt x="221" y="236"/>
                </a:cubicBezTo>
                <a:cubicBezTo>
                  <a:pt x="223" y="236"/>
                  <a:pt x="225" y="235"/>
                  <a:pt x="227" y="235"/>
                </a:cubicBezTo>
                <a:cubicBezTo>
                  <a:pt x="228" y="234"/>
                  <a:pt x="229" y="234"/>
                  <a:pt x="229" y="233"/>
                </a:cubicBezTo>
                <a:cubicBezTo>
                  <a:pt x="229" y="231"/>
                  <a:pt x="229" y="228"/>
                  <a:pt x="230" y="225"/>
                </a:cubicBezTo>
                <a:cubicBezTo>
                  <a:pt x="230" y="221"/>
                  <a:pt x="230" y="217"/>
                  <a:pt x="230" y="213"/>
                </a:cubicBezTo>
                <a:cubicBezTo>
                  <a:pt x="230" y="211"/>
                  <a:pt x="230" y="209"/>
                  <a:pt x="230" y="208"/>
                </a:cubicBezTo>
                <a:cubicBezTo>
                  <a:pt x="230" y="207"/>
                  <a:pt x="229" y="206"/>
                  <a:pt x="228" y="206"/>
                </a:cubicBezTo>
                <a:cubicBezTo>
                  <a:pt x="228" y="206"/>
                  <a:pt x="228" y="206"/>
                  <a:pt x="227" y="206"/>
                </a:cubicBezTo>
                <a:cubicBezTo>
                  <a:pt x="227" y="206"/>
                  <a:pt x="227" y="206"/>
                  <a:pt x="227" y="206"/>
                </a:cubicBezTo>
                <a:cubicBezTo>
                  <a:pt x="203" y="200"/>
                  <a:pt x="173" y="194"/>
                  <a:pt x="147" y="177"/>
                </a:cubicBezTo>
                <a:cubicBezTo>
                  <a:pt x="121" y="161"/>
                  <a:pt x="98" y="134"/>
                  <a:pt x="87" y="88"/>
                </a:cubicBezTo>
                <a:cubicBezTo>
                  <a:pt x="87" y="88"/>
                  <a:pt x="88" y="87"/>
                  <a:pt x="88" y="87"/>
                </a:cubicBezTo>
                <a:cubicBezTo>
                  <a:pt x="90" y="85"/>
                  <a:pt x="95" y="80"/>
                  <a:pt x="101" y="75"/>
                </a:cubicBezTo>
                <a:cubicBezTo>
                  <a:pt x="106" y="70"/>
                  <a:pt x="112" y="65"/>
                  <a:pt x="115" y="62"/>
                </a:cubicBezTo>
                <a:cubicBezTo>
                  <a:pt x="115" y="62"/>
                  <a:pt x="115" y="62"/>
                  <a:pt x="115" y="62"/>
                </a:cubicBezTo>
                <a:cubicBezTo>
                  <a:pt x="116" y="61"/>
                  <a:pt x="116" y="61"/>
                  <a:pt x="116" y="61"/>
                </a:cubicBezTo>
                <a:cubicBezTo>
                  <a:pt x="116" y="61"/>
                  <a:pt x="116" y="61"/>
                  <a:pt x="116" y="61"/>
                </a:cubicBezTo>
                <a:cubicBezTo>
                  <a:pt x="116" y="61"/>
                  <a:pt x="116" y="61"/>
                  <a:pt x="116" y="61"/>
                </a:cubicBezTo>
                <a:cubicBezTo>
                  <a:pt x="116" y="60"/>
                  <a:pt x="116" y="60"/>
                  <a:pt x="116" y="60"/>
                </a:cubicBezTo>
                <a:cubicBezTo>
                  <a:pt x="116" y="60"/>
                  <a:pt x="116" y="60"/>
                  <a:pt x="116" y="60"/>
                </a:cubicBezTo>
                <a:cubicBezTo>
                  <a:pt x="116" y="60"/>
                  <a:pt x="116" y="60"/>
                  <a:pt x="116" y="60"/>
                </a:cubicBezTo>
                <a:cubicBezTo>
                  <a:pt x="116" y="59"/>
                  <a:pt x="116" y="59"/>
                  <a:pt x="116" y="59"/>
                </a:cubicBezTo>
                <a:cubicBezTo>
                  <a:pt x="116" y="59"/>
                  <a:pt x="116" y="59"/>
                  <a:pt x="116" y="59"/>
                </a:cubicBezTo>
                <a:cubicBezTo>
                  <a:pt x="115" y="58"/>
                  <a:pt x="115" y="58"/>
                  <a:pt x="115" y="58"/>
                </a:cubicBezTo>
                <a:cubicBezTo>
                  <a:pt x="115" y="58"/>
                  <a:pt x="115" y="58"/>
                  <a:pt x="115" y="58"/>
                </a:cubicBezTo>
                <a:cubicBezTo>
                  <a:pt x="115" y="58"/>
                  <a:pt x="115" y="58"/>
                  <a:pt x="115" y="58"/>
                </a:cubicBezTo>
                <a:cubicBezTo>
                  <a:pt x="115" y="58"/>
                  <a:pt x="115" y="58"/>
                  <a:pt x="115" y="58"/>
                </a:cubicBezTo>
                <a:cubicBezTo>
                  <a:pt x="115" y="58"/>
                  <a:pt x="115" y="58"/>
                  <a:pt x="115" y="58"/>
                </a:cubicBezTo>
                <a:cubicBezTo>
                  <a:pt x="114" y="58"/>
                  <a:pt x="114" y="58"/>
                  <a:pt x="113" y="57"/>
                </a:cubicBezTo>
                <a:cubicBezTo>
                  <a:pt x="87" y="45"/>
                  <a:pt x="62" y="29"/>
                  <a:pt x="43" y="11"/>
                </a:cubicBezTo>
                <a:cubicBezTo>
                  <a:pt x="42" y="11"/>
                  <a:pt x="42" y="11"/>
                  <a:pt x="42" y="11"/>
                </a:cubicBezTo>
                <a:cubicBezTo>
                  <a:pt x="34" y="8"/>
                  <a:pt x="25" y="5"/>
                  <a:pt x="17" y="2"/>
                </a:cubicBezTo>
                <a:cubicBezTo>
                  <a:pt x="16" y="2"/>
                  <a:pt x="15" y="1"/>
                  <a:pt x="15" y="1"/>
                </a:cubicBezTo>
                <a:cubicBezTo>
                  <a:pt x="14" y="0"/>
                  <a:pt x="14" y="0"/>
                  <a:pt x="13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3" name="CustomShape 149"/>
          <p:cNvSpPr/>
          <p:nvPr/>
        </p:nvSpPr>
        <p:spPr>
          <a:xfrm>
            <a:off x="2456640" y="2397960"/>
            <a:ext cx="101160" cy="102240"/>
          </a:xfrm>
          <a:custGeom>
            <a:avLst/>
            <a:gdLst/>
            <a:ahLst/>
            <a:rect l="l" t="t" r="r" b="b"/>
            <a:pathLst>
              <a:path w="100" h="101">
                <a:moveTo>
                  <a:pt x="50" y="97"/>
                </a:moveTo>
                <a:cubicBezTo>
                  <a:pt x="46" y="97"/>
                  <a:pt x="41" y="97"/>
                  <a:pt x="37" y="97"/>
                </a:cubicBezTo>
                <a:cubicBezTo>
                  <a:pt x="32" y="97"/>
                  <a:pt x="25" y="97"/>
                  <a:pt x="20" y="95"/>
                </a:cubicBezTo>
                <a:cubicBezTo>
                  <a:pt x="15" y="94"/>
                  <a:pt x="10" y="92"/>
                  <a:pt x="7" y="88"/>
                </a:cubicBezTo>
                <a:cubicBezTo>
                  <a:pt x="4" y="84"/>
                  <a:pt x="3" y="79"/>
                  <a:pt x="3" y="73"/>
                </a:cubicBezTo>
                <a:cubicBezTo>
                  <a:pt x="3" y="71"/>
                  <a:pt x="4" y="69"/>
                  <a:pt x="4" y="67"/>
                </a:cubicBezTo>
                <a:cubicBezTo>
                  <a:pt x="4" y="62"/>
                  <a:pt x="4" y="53"/>
                  <a:pt x="5" y="45"/>
                </a:cubicBezTo>
                <a:cubicBezTo>
                  <a:pt x="5" y="40"/>
                  <a:pt x="5" y="36"/>
                  <a:pt x="6" y="33"/>
                </a:cubicBezTo>
                <a:cubicBezTo>
                  <a:pt x="6" y="29"/>
                  <a:pt x="7" y="27"/>
                  <a:pt x="8" y="25"/>
                </a:cubicBezTo>
                <a:cubicBezTo>
                  <a:pt x="9" y="23"/>
                  <a:pt x="10" y="22"/>
                  <a:pt x="13" y="20"/>
                </a:cubicBezTo>
                <a:cubicBezTo>
                  <a:pt x="17" y="19"/>
                  <a:pt x="22" y="17"/>
                  <a:pt x="28" y="17"/>
                </a:cubicBezTo>
                <a:cubicBezTo>
                  <a:pt x="33" y="16"/>
                  <a:pt x="39" y="16"/>
                  <a:pt x="45" y="16"/>
                </a:cubicBezTo>
                <a:cubicBezTo>
                  <a:pt x="50" y="16"/>
                  <a:pt x="54" y="16"/>
                  <a:pt x="56" y="16"/>
                </a:cubicBezTo>
                <a:cubicBezTo>
                  <a:pt x="66" y="16"/>
                  <a:pt x="70" y="17"/>
                  <a:pt x="75" y="19"/>
                </a:cubicBezTo>
                <a:cubicBezTo>
                  <a:pt x="66" y="30"/>
                  <a:pt x="57" y="43"/>
                  <a:pt x="46" y="60"/>
                </a:cubicBezTo>
                <a:cubicBezTo>
                  <a:pt x="44" y="56"/>
                  <a:pt x="42" y="52"/>
                  <a:pt x="40" y="48"/>
                </a:cubicBezTo>
                <a:cubicBezTo>
                  <a:pt x="37" y="42"/>
                  <a:pt x="35" y="36"/>
                  <a:pt x="33" y="33"/>
                </a:cubicBezTo>
                <a:cubicBezTo>
                  <a:pt x="31" y="31"/>
                  <a:pt x="31" y="31"/>
                  <a:pt x="31" y="31"/>
                </a:cubicBezTo>
                <a:cubicBezTo>
                  <a:pt x="30" y="33"/>
                  <a:pt x="30" y="33"/>
                  <a:pt x="30" y="33"/>
                </a:cubicBezTo>
                <a:cubicBezTo>
                  <a:pt x="27" y="37"/>
                  <a:pt x="24" y="40"/>
                  <a:pt x="20" y="43"/>
                </a:cubicBezTo>
                <a:cubicBezTo>
                  <a:pt x="19" y="45"/>
                  <a:pt x="19" y="45"/>
                  <a:pt x="19" y="45"/>
                </a:cubicBezTo>
                <a:cubicBezTo>
                  <a:pt x="20" y="46"/>
                  <a:pt x="20" y="46"/>
                  <a:pt x="20" y="46"/>
                </a:cubicBezTo>
                <a:cubicBezTo>
                  <a:pt x="25" y="52"/>
                  <a:pt x="39" y="69"/>
                  <a:pt x="44" y="80"/>
                </a:cubicBezTo>
                <a:cubicBezTo>
                  <a:pt x="45" y="83"/>
                  <a:pt x="45" y="83"/>
                  <a:pt x="45" y="83"/>
                </a:cubicBezTo>
                <a:cubicBezTo>
                  <a:pt x="47" y="80"/>
                  <a:pt x="47" y="80"/>
                  <a:pt x="47" y="80"/>
                </a:cubicBezTo>
                <a:cubicBezTo>
                  <a:pt x="59" y="62"/>
                  <a:pt x="73" y="44"/>
                  <a:pt x="87" y="27"/>
                </a:cubicBezTo>
                <a:cubicBezTo>
                  <a:pt x="88" y="28"/>
                  <a:pt x="89" y="29"/>
                  <a:pt x="89" y="32"/>
                </a:cubicBezTo>
                <a:cubicBezTo>
                  <a:pt x="89" y="38"/>
                  <a:pt x="89" y="43"/>
                  <a:pt x="89" y="48"/>
                </a:cubicBezTo>
                <a:cubicBezTo>
                  <a:pt x="89" y="56"/>
                  <a:pt x="89" y="64"/>
                  <a:pt x="88" y="74"/>
                </a:cubicBezTo>
                <a:cubicBezTo>
                  <a:pt x="87" y="78"/>
                  <a:pt x="86" y="81"/>
                  <a:pt x="85" y="83"/>
                </a:cubicBezTo>
                <a:cubicBezTo>
                  <a:pt x="84" y="85"/>
                  <a:pt x="82" y="88"/>
                  <a:pt x="79" y="90"/>
                </a:cubicBezTo>
                <a:cubicBezTo>
                  <a:pt x="76" y="93"/>
                  <a:pt x="71" y="95"/>
                  <a:pt x="66" y="96"/>
                </a:cubicBezTo>
                <a:cubicBezTo>
                  <a:pt x="61" y="97"/>
                  <a:pt x="56" y="97"/>
                  <a:pt x="50" y="97"/>
                </a:cubicBezTo>
                <a:moveTo>
                  <a:pt x="46" y="66"/>
                </a:moveTo>
                <a:cubicBezTo>
                  <a:pt x="48" y="64"/>
                  <a:pt x="48" y="64"/>
                  <a:pt x="48" y="64"/>
                </a:cubicBezTo>
                <a:cubicBezTo>
                  <a:pt x="64" y="40"/>
                  <a:pt x="74" y="24"/>
                  <a:pt x="88" y="7"/>
                </a:cubicBezTo>
                <a:cubicBezTo>
                  <a:pt x="89" y="9"/>
                  <a:pt x="89" y="10"/>
                  <a:pt x="90" y="11"/>
                </a:cubicBezTo>
                <a:cubicBezTo>
                  <a:pt x="91" y="12"/>
                  <a:pt x="93" y="13"/>
                  <a:pt x="94" y="15"/>
                </a:cubicBezTo>
                <a:cubicBezTo>
                  <a:pt x="76" y="34"/>
                  <a:pt x="60" y="54"/>
                  <a:pt x="46" y="76"/>
                </a:cubicBezTo>
                <a:cubicBezTo>
                  <a:pt x="40" y="65"/>
                  <a:pt x="29" y="51"/>
                  <a:pt x="24" y="45"/>
                </a:cubicBezTo>
                <a:cubicBezTo>
                  <a:pt x="26" y="42"/>
                  <a:pt x="29" y="40"/>
                  <a:pt x="31" y="37"/>
                </a:cubicBezTo>
                <a:cubicBezTo>
                  <a:pt x="33" y="40"/>
                  <a:pt x="35" y="45"/>
                  <a:pt x="37" y="49"/>
                </a:cubicBezTo>
                <a:cubicBezTo>
                  <a:pt x="40" y="55"/>
                  <a:pt x="42" y="60"/>
                  <a:pt x="45" y="64"/>
                </a:cubicBezTo>
                <a:cubicBezTo>
                  <a:pt x="46" y="66"/>
                  <a:pt x="46" y="66"/>
                  <a:pt x="46" y="66"/>
                </a:cubicBezTo>
                <a:moveTo>
                  <a:pt x="89" y="0"/>
                </a:moveTo>
                <a:cubicBezTo>
                  <a:pt x="87" y="3"/>
                  <a:pt x="87" y="3"/>
                  <a:pt x="87" y="3"/>
                </a:cubicBezTo>
                <a:cubicBezTo>
                  <a:pt x="83" y="7"/>
                  <a:pt x="80" y="11"/>
                  <a:pt x="77" y="16"/>
                </a:cubicBezTo>
                <a:cubicBezTo>
                  <a:pt x="72" y="14"/>
                  <a:pt x="67" y="13"/>
                  <a:pt x="56" y="12"/>
                </a:cubicBezTo>
                <a:cubicBezTo>
                  <a:pt x="54" y="12"/>
                  <a:pt x="50" y="12"/>
                  <a:pt x="45" y="12"/>
                </a:cubicBezTo>
                <a:cubicBezTo>
                  <a:pt x="38" y="12"/>
                  <a:pt x="29" y="12"/>
                  <a:pt x="22" y="14"/>
                </a:cubicBezTo>
                <a:cubicBezTo>
                  <a:pt x="18" y="15"/>
                  <a:pt x="14" y="16"/>
                  <a:pt x="11" y="17"/>
                </a:cubicBezTo>
                <a:cubicBezTo>
                  <a:pt x="8" y="19"/>
                  <a:pt x="6" y="21"/>
                  <a:pt x="4" y="23"/>
                </a:cubicBezTo>
                <a:cubicBezTo>
                  <a:pt x="3" y="26"/>
                  <a:pt x="3" y="29"/>
                  <a:pt x="2" y="32"/>
                </a:cubicBezTo>
                <a:cubicBezTo>
                  <a:pt x="1" y="43"/>
                  <a:pt x="1" y="60"/>
                  <a:pt x="0" y="67"/>
                </a:cubicBezTo>
                <a:cubicBezTo>
                  <a:pt x="0" y="69"/>
                  <a:pt x="0" y="71"/>
                  <a:pt x="0" y="73"/>
                </a:cubicBezTo>
                <a:cubicBezTo>
                  <a:pt x="0" y="79"/>
                  <a:pt x="1" y="85"/>
                  <a:pt x="4" y="90"/>
                </a:cubicBezTo>
                <a:cubicBezTo>
                  <a:pt x="8" y="95"/>
                  <a:pt x="13" y="97"/>
                  <a:pt x="19" y="99"/>
                </a:cubicBezTo>
                <a:cubicBezTo>
                  <a:pt x="25" y="100"/>
                  <a:pt x="31" y="101"/>
                  <a:pt x="37" y="101"/>
                </a:cubicBezTo>
                <a:cubicBezTo>
                  <a:pt x="41" y="101"/>
                  <a:pt x="46" y="101"/>
                  <a:pt x="50" y="101"/>
                </a:cubicBezTo>
                <a:cubicBezTo>
                  <a:pt x="56" y="101"/>
                  <a:pt x="62" y="101"/>
                  <a:pt x="67" y="100"/>
                </a:cubicBezTo>
                <a:cubicBezTo>
                  <a:pt x="72" y="99"/>
                  <a:pt x="77" y="97"/>
                  <a:pt x="81" y="93"/>
                </a:cubicBezTo>
                <a:cubicBezTo>
                  <a:pt x="85" y="90"/>
                  <a:pt x="87" y="88"/>
                  <a:pt x="88" y="85"/>
                </a:cubicBezTo>
                <a:cubicBezTo>
                  <a:pt x="90" y="82"/>
                  <a:pt x="90" y="79"/>
                  <a:pt x="91" y="75"/>
                </a:cubicBezTo>
                <a:cubicBezTo>
                  <a:pt x="93" y="65"/>
                  <a:pt x="93" y="56"/>
                  <a:pt x="93" y="48"/>
                </a:cubicBezTo>
                <a:cubicBezTo>
                  <a:pt x="93" y="43"/>
                  <a:pt x="93" y="38"/>
                  <a:pt x="93" y="32"/>
                </a:cubicBezTo>
                <a:cubicBezTo>
                  <a:pt x="93" y="32"/>
                  <a:pt x="93" y="32"/>
                  <a:pt x="93" y="32"/>
                </a:cubicBezTo>
                <a:cubicBezTo>
                  <a:pt x="93" y="32"/>
                  <a:pt x="93" y="32"/>
                  <a:pt x="93" y="32"/>
                </a:cubicBezTo>
                <a:cubicBezTo>
                  <a:pt x="92" y="28"/>
                  <a:pt x="91" y="26"/>
                  <a:pt x="90" y="25"/>
                </a:cubicBezTo>
                <a:cubicBezTo>
                  <a:pt x="93" y="22"/>
                  <a:pt x="95" y="19"/>
                  <a:pt x="98" y="16"/>
                </a:cubicBezTo>
                <a:cubicBezTo>
                  <a:pt x="100" y="14"/>
                  <a:pt x="100" y="14"/>
                  <a:pt x="100" y="14"/>
                </a:cubicBezTo>
                <a:cubicBezTo>
                  <a:pt x="98" y="13"/>
                  <a:pt x="98" y="13"/>
                  <a:pt x="98" y="13"/>
                </a:cubicBezTo>
                <a:cubicBezTo>
                  <a:pt x="96" y="11"/>
                  <a:pt x="94" y="10"/>
                  <a:pt x="93" y="9"/>
                </a:cubicBezTo>
                <a:cubicBezTo>
                  <a:pt x="92" y="7"/>
                  <a:pt x="91" y="6"/>
                  <a:pt x="90" y="3"/>
                </a:cubicBezTo>
                <a:cubicBezTo>
                  <a:pt x="89" y="0"/>
                  <a:pt x="89" y="0"/>
                  <a:pt x="89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4" name="CustomShape 150"/>
          <p:cNvSpPr/>
          <p:nvPr/>
        </p:nvSpPr>
        <p:spPr>
          <a:xfrm>
            <a:off x="1956240" y="264780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5" name="CustomShape 151"/>
          <p:cNvSpPr/>
          <p:nvPr/>
        </p:nvSpPr>
        <p:spPr>
          <a:xfrm>
            <a:off x="1956240" y="264780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6" name="CustomShape 152"/>
          <p:cNvSpPr/>
          <p:nvPr/>
        </p:nvSpPr>
        <p:spPr>
          <a:xfrm>
            <a:off x="1900440" y="271584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7" name="CustomShape 153"/>
          <p:cNvSpPr/>
          <p:nvPr/>
        </p:nvSpPr>
        <p:spPr>
          <a:xfrm>
            <a:off x="1900440" y="271584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8" name="CustomShape 154"/>
          <p:cNvSpPr/>
          <p:nvPr/>
        </p:nvSpPr>
        <p:spPr>
          <a:xfrm>
            <a:off x="1923480" y="2269800"/>
            <a:ext cx="118440" cy="185400"/>
          </a:xfrm>
          <a:custGeom>
            <a:avLst/>
            <a:gdLst/>
            <a:ahLst/>
            <a:rect l="l" t="t" r="r" b="b"/>
            <a:pathLst>
              <a:path w="117" h="183">
                <a:moveTo>
                  <a:pt x="78" y="178"/>
                </a:moveTo>
                <a:cubicBezTo>
                  <a:pt x="77" y="178"/>
                  <a:pt x="75" y="177"/>
                  <a:pt x="74" y="177"/>
                </a:cubicBezTo>
                <a:cubicBezTo>
                  <a:pt x="75" y="173"/>
                  <a:pt x="77" y="170"/>
                  <a:pt x="79" y="166"/>
                </a:cubicBezTo>
                <a:cubicBezTo>
                  <a:pt x="79" y="165"/>
                  <a:pt x="79" y="165"/>
                  <a:pt x="79" y="165"/>
                </a:cubicBezTo>
                <a:cubicBezTo>
                  <a:pt x="79" y="165"/>
                  <a:pt x="79" y="165"/>
                  <a:pt x="79" y="165"/>
                </a:cubicBezTo>
                <a:cubicBezTo>
                  <a:pt x="81" y="165"/>
                  <a:pt x="82" y="166"/>
                  <a:pt x="84" y="166"/>
                </a:cubicBezTo>
                <a:cubicBezTo>
                  <a:pt x="82" y="170"/>
                  <a:pt x="80" y="174"/>
                  <a:pt x="78" y="178"/>
                </a:cubicBezTo>
                <a:moveTo>
                  <a:pt x="86" y="178"/>
                </a:moveTo>
                <a:cubicBezTo>
                  <a:pt x="87" y="178"/>
                  <a:pt x="87" y="178"/>
                  <a:pt x="87" y="178"/>
                </a:cubicBezTo>
                <a:cubicBezTo>
                  <a:pt x="89" y="174"/>
                  <a:pt x="92" y="170"/>
                  <a:pt x="94" y="166"/>
                </a:cubicBezTo>
                <a:cubicBezTo>
                  <a:pt x="94" y="165"/>
                  <a:pt x="94" y="165"/>
                  <a:pt x="94" y="165"/>
                </a:cubicBezTo>
                <a:cubicBezTo>
                  <a:pt x="96" y="165"/>
                  <a:pt x="97" y="165"/>
                  <a:pt x="98" y="165"/>
                </a:cubicBezTo>
                <a:cubicBezTo>
                  <a:pt x="96" y="169"/>
                  <a:pt x="94" y="174"/>
                  <a:pt x="91" y="179"/>
                </a:cubicBezTo>
                <a:cubicBezTo>
                  <a:pt x="91" y="179"/>
                  <a:pt x="91" y="179"/>
                  <a:pt x="91" y="179"/>
                </a:cubicBezTo>
                <a:cubicBezTo>
                  <a:pt x="87" y="179"/>
                  <a:pt x="84" y="179"/>
                  <a:pt x="80" y="178"/>
                </a:cubicBezTo>
                <a:cubicBezTo>
                  <a:pt x="82" y="174"/>
                  <a:pt x="84" y="170"/>
                  <a:pt x="86" y="166"/>
                </a:cubicBezTo>
                <a:cubicBezTo>
                  <a:pt x="86" y="166"/>
                  <a:pt x="87" y="166"/>
                  <a:pt x="87" y="166"/>
                </a:cubicBezTo>
                <a:cubicBezTo>
                  <a:pt x="89" y="166"/>
                  <a:pt x="90" y="166"/>
                  <a:pt x="92" y="166"/>
                </a:cubicBezTo>
                <a:cubicBezTo>
                  <a:pt x="90" y="169"/>
                  <a:pt x="88" y="173"/>
                  <a:pt x="86" y="177"/>
                </a:cubicBezTo>
                <a:cubicBezTo>
                  <a:pt x="85" y="178"/>
                  <a:pt x="86" y="178"/>
                  <a:pt x="86" y="178"/>
                </a:cubicBezTo>
                <a:cubicBezTo>
                  <a:pt x="86" y="178"/>
                  <a:pt x="86" y="178"/>
                  <a:pt x="86" y="178"/>
                </a:cubicBezTo>
                <a:moveTo>
                  <a:pt x="72" y="176"/>
                </a:moveTo>
                <a:cubicBezTo>
                  <a:pt x="70" y="176"/>
                  <a:pt x="68" y="175"/>
                  <a:pt x="65" y="175"/>
                </a:cubicBezTo>
                <a:cubicBezTo>
                  <a:pt x="68" y="171"/>
                  <a:pt x="70" y="168"/>
                  <a:pt x="73" y="164"/>
                </a:cubicBezTo>
                <a:cubicBezTo>
                  <a:pt x="73" y="164"/>
                  <a:pt x="73" y="164"/>
                  <a:pt x="73" y="164"/>
                </a:cubicBezTo>
                <a:cubicBezTo>
                  <a:pt x="74" y="164"/>
                  <a:pt x="76" y="165"/>
                  <a:pt x="77" y="165"/>
                </a:cubicBezTo>
                <a:cubicBezTo>
                  <a:pt x="75" y="169"/>
                  <a:pt x="74" y="173"/>
                  <a:pt x="72" y="176"/>
                </a:cubicBezTo>
                <a:moveTo>
                  <a:pt x="94" y="179"/>
                </a:moveTo>
                <a:cubicBezTo>
                  <a:pt x="96" y="174"/>
                  <a:pt x="98" y="169"/>
                  <a:pt x="101" y="164"/>
                </a:cubicBezTo>
                <a:cubicBezTo>
                  <a:pt x="102" y="164"/>
                  <a:pt x="104" y="164"/>
                  <a:pt x="105" y="163"/>
                </a:cubicBezTo>
                <a:cubicBezTo>
                  <a:pt x="103" y="168"/>
                  <a:pt x="101" y="172"/>
                  <a:pt x="99" y="177"/>
                </a:cubicBezTo>
                <a:cubicBezTo>
                  <a:pt x="98" y="178"/>
                  <a:pt x="99" y="178"/>
                  <a:pt x="99" y="178"/>
                </a:cubicBezTo>
                <a:cubicBezTo>
                  <a:pt x="100" y="178"/>
                  <a:pt x="100" y="178"/>
                  <a:pt x="100" y="178"/>
                </a:cubicBezTo>
                <a:cubicBezTo>
                  <a:pt x="98" y="179"/>
                  <a:pt x="96" y="179"/>
                  <a:pt x="94" y="179"/>
                </a:cubicBezTo>
                <a:moveTo>
                  <a:pt x="64" y="174"/>
                </a:moveTo>
                <a:cubicBezTo>
                  <a:pt x="62" y="173"/>
                  <a:pt x="61" y="173"/>
                  <a:pt x="59" y="172"/>
                </a:cubicBezTo>
                <a:cubicBezTo>
                  <a:pt x="61" y="169"/>
                  <a:pt x="63" y="165"/>
                  <a:pt x="65" y="162"/>
                </a:cubicBezTo>
                <a:cubicBezTo>
                  <a:pt x="66" y="162"/>
                  <a:pt x="66" y="163"/>
                  <a:pt x="67" y="163"/>
                </a:cubicBezTo>
                <a:cubicBezTo>
                  <a:pt x="68" y="163"/>
                  <a:pt x="69" y="163"/>
                  <a:pt x="71" y="164"/>
                </a:cubicBezTo>
                <a:cubicBezTo>
                  <a:pt x="68" y="167"/>
                  <a:pt x="66" y="170"/>
                  <a:pt x="64" y="174"/>
                </a:cubicBezTo>
                <a:moveTo>
                  <a:pt x="100" y="178"/>
                </a:moveTo>
                <a:cubicBezTo>
                  <a:pt x="100" y="178"/>
                  <a:pt x="100" y="178"/>
                  <a:pt x="100" y="178"/>
                </a:cubicBezTo>
                <a:cubicBezTo>
                  <a:pt x="103" y="173"/>
                  <a:pt x="105" y="167"/>
                  <a:pt x="108" y="162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0" y="162"/>
                  <a:pt x="111" y="161"/>
                  <a:pt x="113" y="161"/>
                </a:cubicBezTo>
                <a:cubicBezTo>
                  <a:pt x="112" y="161"/>
                  <a:pt x="112" y="161"/>
                  <a:pt x="112" y="161"/>
                </a:cubicBezTo>
                <a:cubicBezTo>
                  <a:pt x="112" y="161"/>
                  <a:pt x="112" y="161"/>
                  <a:pt x="112" y="161"/>
                </a:cubicBezTo>
                <a:cubicBezTo>
                  <a:pt x="112" y="161"/>
                  <a:pt x="112" y="161"/>
                  <a:pt x="112" y="161"/>
                </a:cubicBezTo>
                <a:cubicBezTo>
                  <a:pt x="110" y="166"/>
                  <a:pt x="108" y="171"/>
                  <a:pt x="106" y="175"/>
                </a:cubicBezTo>
                <a:cubicBezTo>
                  <a:pt x="105" y="176"/>
                  <a:pt x="106" y="176"/>
                  <a:pt x="106" y="177"/>
                </a:cubicBezTo>
                <a:cubicBezTo>
                  <a:pt x="106" y="177"/>
                  <a:pt x="106" y="177"/>
                  <a:pt x="107" y="177"/>
                </a:cubicBezTo>
                <a:cubicBezTo>
                  <a:pt x="107" y="177"/>
                  <a:pt x="107" y="176"/>
                  <a:pt x="107" y="176"/>
                </a:cubicBezTo>
                <a:cubicBezTo>
                  <a:pt x="109" y="174"/>
                  <a:pt x="110" y="171"/>
                  <a:pt x="111" y="169"/>
                </a:cubicBezTo>
                <a:cubicBezTo>
                  <a:pt x="110" y="171"/>
                  <a:pt x="110" y="173"/>
                  <a:pt x="109" y="176"/>
                </a:cubicBezTo>
                <a:cubicBezTo>
                  <a:pt x="106" y="177"/>
                  <a:pt x="103" y="178"/>
                  <a:pt x="100" y="178"/>
                </a:cubicBezTo>
                <a:moveTo>
                  <a:pt x="57" y="172"/>
                </a:moveTo>
                <a:cubicBezTo>
                  <a:pt x="55" y="171"/>
                  <a:pt x="52" y="170"/>
                  <a:pt x="50" y="170"/>
                </a:cubicBezTo>
                <a:cubicBezTo>
                  <a:pt x="51" y="166"/>
                  <a:pt x="53" y="163"/>
                  <a:pt x="55" y="160"/>
                </a:cubicBezTo>
                <a:cubicBezTo>
                  <a:pt x="55" y="160"/>
                  <a:pt x="55" y="160"/>
                  <a:pt x="55" y="160"/>
                </a:cubicBezTo>
                <a:cubicBezTo>
                  <a:pt x="58" y="160"/>
                  <a:pt x="60" y="161"/>
                  <a:pt x="63" y="162"/>
                </a:cubicBezTo>
                <a:cubicBezTo>
                  <a:pt x="61" y="165"/>
                  <a:pt x="59" y="168"/>
                  <a:pt x="57" y="172"/>
                </a:cubicBezTo>
                <a:moveTo>
                  <a:pt x="13" y="172"/>
                </a:moveTo>
                <a:cubicBezTo>
                  <a:pt x="13" y="170"/>
                  <a:pt x="12" y="169"/>
                  <a:pt x="11" y="167"/>
                </a:cubicBezTo>
                <a:cubicBezTo>
                  <a:pt x="11" y="167"/>
                  <a:pt x="10" y="167"/>
                  <a:pt x="10" y="166"/>
                </a:cubicBezTo>
                <a:cubicBezTo>
                  <a:pt x="11" y="163"/>
                  <a:pt x="13" y="161"/>
                  <a:pt x="14" y="160"/>
                </a:cubicBezTo>
                <a:cubicBezTo>
                  <a:pt x="15" y="159"/>
                  <a:pt x="15" y="159"/>
                  <a:pt x="15" y="159"/>
                </a:cubicBezTo>
                <a:cubicBezTo>
                  <a:pt x="14" y="164"/>
                  <a:pt x="14" y="167"/>
                  <a:pt x="13" y="172"/>
                </a:cubicBezTo>
                <a:moveTo>
                  <a:pt x="48" y="169"/>
                </a:moveTo>
                <a:cubicBezTo>
                  <a:pt x="47" y="169"/>
                  <a:pt x="47" y="169"/>
                  <a:pt x="47" y="169"/>
                </a:cubicBezTo>
                <a:cubicBezTo>
                  <a:pt x="47" y="169"/>
                  <a:pt x="47" y="169"/>
                  <a:pt x="47" y="169"/>
                </a:cubicBezTo>
                <a:cubicBezTo>
                  <a:pt x="46" y="169"/>
                  <a:pt x="45" y="169"/>
                  <a:pt x="44" y="169"/>
                </a:cubicBezTo>
                <a:cubicBezTo>
                  <a:pt x="45" y="165"/>
                  <a:pt x="47" y="162"/>
                  <a:pt x="50" y="159"/>
                </a:cubicBezTo>
                <a:cubicBezTo>
                  <a:pt x="50" y="158"/>
                  <a:pt x="50" y="158"/>
                  <a:pt x="50" y="158"/>
                </a:cubicBezTo>
                <a:cubicBezTo>
                  <a:pt x="51" y="159"/>
                  <a:pt x="52" y="159"/>
                  <a:pt x="53" y="159"/>
                </a:cubicBezTo>
                <a:cubicBezTo>
                  <a:pt x="51" y="162"/>
                  <a:pt x="50" y="166"/>
                  <a:pt x="48" y="169"/>
                </a:cubicBezTo>
                <a:moveTo>
                  <a:pt x="17" y="174"/>
                </a:moveTo>
                <a:cubicBezTo>
                  <a:pt x="18" y="170"/>
                  <a:pt x="18" y="167"/>
                  <a:pt x="18" y="164"/>
                </a:cubicBezTo>
                <a:cubicBezTo>
                  <a:pt x="19" y="163"/>
                  <a:pt x="19" y="163"/>
                  <a:pt x="19" y="163"/>
                </a:cubicBezTo>
                <a:cubicBezTo>
                  <a:pt x="21" y="162"/>
                  <a:pt x="21" y="160"/>
                  <a:pt x="23" y="159"/>
                </a:cubicBezTo>
                <a:cubicBezTo>
                  <a:pt x="24" y="159"/>
                  <a:pt x="25" y="158"/>
                  <a:pt x="25" y="158"/>
                </a:cubicBezTo>
                <a:cubicBezTo>
                  <a:pt x="23" y="163"/>
                  <a:pt x="20" y="168"/>
                  <a:pt x="17" y="174"/>
                </a:cubicBezTo>
                <a:moveTo>
                  <a:pt x="35" y="169"/>
                </a:moveTo>
                <a:cubicBezTo>
                  <a:pt x="36" y="169"/>
                  <a:pt x="36" y="169"/>
                  <a:pt x="36" y="169"/>
                </a:cubicBezTo>
                <a:cubicBezTo>
                  <a:pt x="37" y="165"/>
                  <a:pt x="39" y="161"/>
                  <a:pt x="41" y="157"/>
                </a:cubicBezTo>
                <a:cubicBezTo>
                  <a:pt x="43" y="157"/>
                  <a:pt x="45" y="158"/>
                  <a:pt x="48" y="158"/>
                </a:cubicBezTo>
                <a:cubicBezTo>
                  <a:pt x="45" y="161"/>
                  <a:pt x="43" y="165"/>
                  <a:pt x="42" y="169"/>
                </a:cubicBezTo>
                <a:cubicBezTo>
                  <a:pt x="40" y="169"/>
                  <a:pt x="37" y="169"/>
                  <a:pt x="35" y="169"/>
                </a:cubicBezTo>
                <a:cubicBezTo>
                  <a:pt x="35" y="169"/>
                  <a:pt x="35" y="169"/>
                  <a:pt x="35" y="169"/>
                </a:cubicBezTo>
                <a:moveTo>
                  <a:pt x="20" y="173"/>
                </a:moveTo>
                <a:cubicBezTo>
                  <a:pt x="22" y="168"/>
                  <a:pt x="25" y="163"/>
                  <a:pt x="28" y="157"/>
                </a:cubicBezTo>
                <a:cubicBezTo>
                  <a:pt x="29" y="157"/>
                  <a:pt x="31" y="157"/>
                  <a:pt x="32" y="157"/>
                </a:cubicBezTo>
                <a:cubicBezTo>
                  <a:pt x="30" y="161"/>
                  <a:pt x="28" y="166"/>
                  <a:pt x="26" y="170"/>
                </a:cubicBezTo>
                <a:cubicBezTo>
                  <a:pt x="26" y="171"/>
                  <a:pt x="26" y="171"/>
                  <a:pt x="26" y="171"/>
                </a:cubicBezTo>
                <a:cubicBezTo>
                  <a:pt x="26" y="171"/>
                  <a:pt x="26" y="171"/>
                  <a:pt x="26" y="171"/>
                </a:cubicBezTo>
                <a:cubicBezTo>
                  <a:pt x="25" y="171"/>
                  <a:pt x="25" y="171"/>
                  <a:pt x="24" y="171"/>
                </a:cubicBezTo>
                <a:cubicBezTo>
                  <a:pt x="22" y="172"/>
                  <a:pt x="21" y="172"/>
                  <a:pt x="20" y="173"/>
                </a:cubicBezTo>
                <a:moveTo>
                  <a:pt x="28" y="170"/>
                </a:moveTo>
                <a:cubicBezTo>
                  <a:pt x="30" y="166"/>
                  <a:pt x="32" y="161"/>
                  <a:pt x="35" y="157"/>
                </a:cubicBezTo>
                <a:cubicBezTo>
                  <a:pt x="36" y="157"/>
                  <a:pt x="37" y="157"/>
                  <a:pt x="39" y="157"/>
                </a:cubicBezTo>
                <a:cubicBezTo>
                  <a:pt x="37" y="161"/>
                  <a:pt x="36" y="164"/>
                  <a:pt x="34" y="168"/>
                </a:cubicBezTo>
                <a:cubicBezTo>
                  <a:pt x="34" y="169"/>
                  <a:pt x="34" y="169"/>
                  <a:pt x="34" y="169"/>
                </a:cubicBezTo>
                <a:cubicBezTo>
                  <a:pt x="32" y="170"/>
                  <a:pt x="30" y="170"/>
                  <a:pt x="28" y="170"/>
                </a:cubicBezTo>
                <a:moveTo>
                  <a:pt x="9" y="164"/>
                </a:moveTo>
                <a:cubicBezTo>
                  <a:pt x="8" y="163"/>
                  <a:pt x="7" y="162"/>
                  <a:pt x="7" y="160"/>
                </a:cubicBezTo>
                <a:cubicBezTo>
                  <a:pt x="8" y="157"/>
                  <a:pt x="10" y="154"/>
                  <a:pt x="12" y="151"/>
                </a:cubicBezTo>
                <a:cubicBezTo>
                  <a:pt x="13" y="153"/>
                  <a:pt x="14" y="154"/>
                  <a:pt x="14" y="156"/>
                </a:cubicBezTo>
                <a:cubicBezTo>
                  <a:pt x="13" y="157"/>
                  <a:pt x="11" y="160"/>
                  <a:pt x="9" y="164"/>
                </a:cubicBezTo>
                <a:moveTo>
                  <a:pt x="6" y="158"/>
                </a:moveTo>
                <a:cubicBezTo>
                  <a:pt x="6" y="158"/>
                  <a:pt x="6" y="158"/>
                  <a:pt x="6" y="158"/>
                </a:cubicBezTo>
                <a:cubicBezTo>
                  <a:pt x="5" y="157"/>
                  <a:pt x="5" y="156"/>
                  <a:pt x="5" y="155"/>
                </a:cubicBezTo>
                <a:cubicBezTo>
                  <a:pt x="5" y="155"/>
                  <a:pt x="5" y="155"/>
                  <a:pt x="5" y="155"/>
                </a:cubicBezTo>
                <a:cubicBezTo>
                  <a:pt x="5" y="154"/>
                  <a:pt x="5" y="154"/>
                  <a:pt x="5" y="154"/>
                </a:cubicBezTo>
                <a:cubicBezTo>
                  <a:pt x="6" y="152"/>
                  <a:pt x="8" y="149"/>
                  <a:pt x="9" y="147"/>
                </a:cubicBezTo>
                <a:cubicBezTo>
                  <a:pt x="10" y="148"/>
                  <a:pt x="10" y="149"/>
                  <a:pt x="11" y="149"/>
                </a:cubicBezTo>
                <a:cubicBezTo>
                  <a:pt x="9" y="152"/>
                  <a:pt x="7" y="155"/>
                  <a:pt x="6" y="158"/>
                </a:cubicBezTo>
                <a:moveTo>
                  <a:pt x="4" y="152"/>
                </a:moveTo>
                <a:cubicBezTo>
                  <a:pt x="4" y="152"/>
                  <a:pt x="4" y="152"/>
                  <a:pt x="4" y="152"/>
                </a:cubicBezTo>
                <a:cubicBezTo>
                  <a:pt x="4" y="150"/>
                  <a:pt x="4" y="148"/>
                  <a:pt x="5" y="146"/>
                </a:cubicBezTo>
                <a:cubicBezTo>
                  <a:pt x="5" y="144"/>
                  <a:pt x="5" y="143"/>
                  <a:pt x="6" y="142"/>
                </a:cubicBezTo>
                <a:cubicBezTo>
                  <a:pt x="6" y="143"/>
                  <a:pt x="7" y="144"/>
                  <a:pt x="8" y="145"/>
                </a:cubicBezTo>
                <a:cubicBezTo>
                  <a:pt x="7" y="147"/>
                  <a:pt x="5" y="150"/>
                  <a:pt x="4" y="152"/>
                </a:cubicBezTo>
                <a:moveTo>
                  <a:pt x="85" y="112"/>
                </a:moveTo>
                <a:cubicBezTo>
                  <a:pt x="84" y="112"/>
                  <a:pt x="83" y="112"/>
                  <a:pt x="81" y="112"/>
                </a:cubicBezTo>
                <a:cubicBezTo>
                  <a:pt x="83" y="109"/>
                  <a:pt x="84" y="106"/>
                  <a:pt x="86" y="104"/>
                </a:cubicBezTo>
                <a:cubicBezTo>
                  <a:pt x="86" y="103"/>
                  <a:pt x="86" y="103"/>
                  <a:pt x="86" y="103"/>
                </a:cubicBezTo>
                <a:cubicBezTo>
                  <a:pt x="86" y="103"/>
                  <a:pt x="86" y="103"/>
                  <a:pt x="86" y="103"/>
                </a:cubicBezTo>
                <a:cubicBezTo>
                  <a:pt x="86" y="106"/>
                  <a:pt x="85" y="109"/>
                  <a:pt x="85" y="112"/>
                </a:cubicBezTo>
                <a:moveTo>
                  <a:pt x="79" y="112"/>
                </a:moveTo>
                <a:cubicBezTo>
                  <a:pt x="78" y="112"/>
                  <a:pt x="77" y="112"/>
                  <a:pt x="75" y="112"/>
                </a:cubicBezTo>
                <a:cubicBezTo>
                  <a:pt x="77" y="109"/>
                  <a:pt x="79" y="106"/>
                  <a:pt x="81" y="103"/>
                </a:cubicBezTo>
                <a:cubicBezTo>
                  <a:pt x="82" y="103"/>
                  <a:pt x="83" y="103"/>
                  <a:pt x="84" y="103"/>
                </a:cubicBezTo>
                <a:cubicBezTo>
                  <a:pt x="82" y="106"/>
                  <a:pt x="81" y="109"/>
                  <a:pt x="79" y="112"/>
                </a:cubicBezTo>
                <a:moveTo>
                  <a:pt x="73" y="112"/>
                </a:moveTo>
                <a:cubicBezTo>
                  <a:pt x="71" y="112"/>
                  <a:pt x="69" y="112"/>
                  <a:pt x="67" y="112"/>
                </a:cubicBezTo>
                <a:cubicBezTo>
                  <a:pt x="69" y="109"/>
                  <a:pt x="71" y="106"/>
                  <a:pt x="73" y="102"/>
                </a:cubicBezTo>
                <a:cubicBezTo>
                  <a:pt x="75" y="102"/>
                  <a:pt x="77" y="103"/>
                  <a:pt x="79" y="103"/>
                </a:cubicBezTo>
                <a:cubicBezTo>
                  <a:pt x="77" y="106"/>
                  <a:pt x="75" y="109"/>
                  <a:pt x="73" y="112"/>
                </a:cubicBezTo>
                <a:moveTo>
                  <a:pt x="65" y="112"/>
                </a:moveTo>
                <a:cubicBezTo>
                  <a:pt x="63" y="112"/>
                  <a:pt x="62" y="112"/>
                  <a:pt x="60" y="112"/>
                </a:cubicBezTo>
                <a:cubicBezTo>
                  <a:pt x="62" y="109"/>
                  <a:pt x="64" y="105"/>
                  <a:pt x="66" y="102"/>
                </a:cubicBezTo>
                <a:cubicBezTo>
                  <a:pt x="67" y="102"/>
                  <a:pt x="69" y="102"/>
                  <a:pt x="71" y="102"/>
                </a:cubicBezTo>
                <a:cubicBezTo>
                  <a:pt x="69" y="106"/>
                  <a:pt x="67" y="109"/>
                  <a:pt x="65" y="112"/>
                </a:cubicBezTo>
                <a:moveTo>
                  <a:pt x="10" y="107"/>
                </a:moveTo>
                <a:cubicBezTo>
                  <a:pt x="10" y="105"/>
                  <a:pt x="10" y="104"/>
                  <a:pt x="10" y="102"/>
                </a:cubicBezTo>
                <a:cubicBezTo>
                  <a:pt x="11" y="102"/>
                  <a:pt x="11" y="102"/>
                  <a:pt x="12" y="102"/>
                </a:cubicBezTo>
                <a:cubicBezTo>
                  <a:pt x="12" y="102"/>
                  <a:pt x="12" y="102"/>
                  <a:pt x="12" y="102"/>
                </a:cubicBezTo>
                <a:cubicBezTo>
                  <a:pt x="12" y="103"/>
                  <a:pt x="12" y="103"/>
                  <a:pt x="12" y="103"/>
                </a:cubicBezTo>
                <a:cubicBezTo>
                  <a:pt x="11" y="104"/>
                  <a:pt x="11" y="105"/>
                  <a:pt x="10" y="107"/>
                </a:cubicBezTo>
                <a:moveTo>
                  <a:pt x="59" y="109"/>
                </a:moveTo>
                <a:cubicBezTo>
                  <a:pt x="60" y="106"/>
                  <a:pt x="60" y="104"/>
                  <a:pt x="60" y="102"/>
                </a:cubicBezTo>
                <a:cubicBezTo>
                  <a:pt x="61" y="102"/>
                  <a:pt x="62" y="102"/>
                  <a:pt x="63" y="102"/>
                </a:cubicBezTo>
                <a:cubicBezTo>
                  <a:pt x="62" y="104"/>
                  <a:pt x="61" y="106"/>
                  <a:pt x="59" y="109"/>
                </a:cubicBezTo>
                <a:moveTo>
                  <a:pt x="10" y="113"/>
                </a:moveTo>
                <a:cubicBezTo>
                  <a:pt x="10" y="112"/>
                  <a:pt x="10" y="112"/>
                  <a:pt x="10" y="111"/>
                </a:cubicBezTo>
                <a:cubicBezTo>
                  <a:pt x="12" y="108"/>
                  <a:pt x="13" y="105"/>
                  <a:pt x="14" y="102"/>
                </a:cubicBezTo>
                <a:cubicBezTo>
                  <a:pt x="15" y="102"/>
                  <a:pt x="16" y="102"/>
                  <a:pt x="17" y="102"/>
                </a:cubicBezTo>
                <a:cubicBezTo>
                  <a:pt x="16" y="105"/>
                  <a:pt x="14" y="108"/>
                  <a:pt x="13" y="112"/>
                </a:cubicBezTo>
                <a:cubicBezTo>
                  <a:pt x="13" y="112"/>
                  <a:pt x="13" y="112"/>
                  <a:pt x="13" y="112"/>
                </a:cubicBezTo>
                <a:cubicBezTo>
                  <a:pt x="12" y="112"/>
                  <a:pt x="11" y="113"/>
                  <a:pt x="10" y="113"/>
                </a:cubicBezTo>
                <a:moveTo>
                  <a:pt x="15" y="112"/>
                </a:moveTo>
                <a:cubicBezTo>
                  <a:pt x="16" y="109"/>
                  <a:pt x="18" y="105"/>
                  <a:pt x="19" y="102"/>
                </a:cubicBezTo>
                <a:cubicBezTo>
                  <a:pt x="21" y="101"/>
                  <a:pt x="23" y="101"/>
                  <a:pt x="24" y="101"/>
                </a:cubicBezTo>
                <a:cubicBezTo>
                  <a:pt x="23" y="105"/>
                  <a:pt x="21" y="108"/>
                  <a:pt x="19" y="112"/>
                </a:cubicBezTo>
                <a:cubicBezTo>
                  <a:pt x="19" y="112"/>
                  <a:pt x="19" y="112"/>
                  <a:pt x="19" y="112"/>
                </a:cubicBezTo>
                <a:cubicBezTo>
                  <a:pt x="18" y="112"/>
                  <a:pt x="16" y="112"/>
                  <a:pt x="15" y="112"/>
                </a:cubicBezTo>
                <a:moveTo>
                  <a:pt x="21" y="112"/>
                </a:moveTo>
                <a:cubicBezTo>
                  <a:pt x="23" y="109"/>
                  <a:pt x="25" y="105"/>
                  <a:pt x="27" y="101"/>
                </a:cubicBezTo>
                <a:cubicBezTo>
                  <a:pt x="28" y="101"/>
                  <a:pt x="29" y="101"/>
                  <a:pt x="30" y="101"/>
                </a:cubicBezTo>
                <a:cubicBezTo>
                  <a:pt x="29" y="105"/>
                  <a:pt x="27" y="108"/>
                  <a:pt x="25" y="112"/>
                </a:cubicBezTo>
                <a:cubicBezTo>
                  <a:pt x="24" y="112"/>
                  <a:pt x="22" y="112"/>
                  <a:pt x="21" y="112"/>
                </a:cubicBezTo>
                <a:moveTo>
                  <a:pt x="27" y="75"/>
                </a:moveTo>
                <a:cubicBezTo>
                  <a:pt x="26" y="72"/>
                  <a:pt x="25" y="68"/>
                  <a:pt x="25" y="64"/>
                </a:cubicBezTo>
                <a:cubicBezTo>
                  <a:pt x="26" y="68"/>
                  <a:pt x="27" y="72"/>
                  <a:pt x="27" y="75"/>
                </a:cubicBezTo>
                <a:cubicBezTo>
                  <a:pt x="27" y="75"/>
                  <a:pt x="27" y="75"/>
                  <a:pt x="27" y="75"/>
                </a:cubicBezTo>
                <a:moveTo>
                  <a:pt x="102" y="56"/>
                </a:moveTo>
                <a:cubicBezTo>
                  <a:pt x="103" y="55"/>
                  <a:pt x="103" y="55"/>
                  <a:pt x="103" y="55"/>
                </a:cubicBezTo>
                <a:cubicBezTo>
                  <a:pt x="103" y="56"/>
                  <a:pt x="103" y="56"/>
                  <a:pt x="103" y="56"/>
                </a:cubicBezTo>
                <a:cubicBezTo>
                  <a:pt x="102" y="56"/>
                  <a:pt x="102" y="56"/>
                  <a:pt x="102" y="56"/>
                </a:cubicBezTo>
                <a:moveTo>
                  <a:pt x="80" y="60"/>
                </a:moveTo>
                <a:cubicBezTo>
                  <a:pt x="80" y="58"/>
                  <a:pt x="80" y="57"/>
                  <a:pt x="80" y="55"/>
                </a:cubicBezTo>
                <a:cubicBezTo>
                  <a:pt x="80" y="55"/>
                  <a:pt x="80" y="54"/>
                  <a:pt x="80" y="54"/>
                </a:cubicBezTo>
                <a:cubicBezTo>
                  <a:pt x="81" y="53"/>
                  <a:pt x="82" y="53"/>
                  <a:pt x="84" y="53"/>
                </a:cubicBezTo>
                <a:cubicBezTo>
                  <a:pt x="82" y="55"/>
                  <a:pt x="81" y="58"/>
                  <a:pt x="80" y="60"/>
                </a:cubicBezTo>
                <a:moveTo>
                  <a:pt x="80" y="63"/>
                </a:moveTo>
                <a:cubicBezTo>
                  <a:pt x="82" y="60"/>
                  <a:pt x="84" y="56"/>
                  <a:pt x="86" y="52"/>
                </a:cubicBezTo>
                <a:cubicBezTo>
                  <a:pt x="88" y="52"/>
                  <a:pt x="89" y="51"/>
                  <a:pt x="91" y="51"/>
                </a:cubicBezTo>
                <a:cubicBezTo>
                  <a:pt x="88" y="54"/>
                  <a:pt x="86" y="58"/>
                  <a:pt x="84" y="61"/>
                </a:cubicBezTo>
                <a:cubicBezTo>
                  <a:pt x="84" y="62"/>
                  <a:pt x="84" y="62"/>
                  <a:pt x="84" y="62"/>
                </a:cubicBezTo>
                <a:cubicBezTo>
                  <a:pt x="83" y="62"/>
                  <a:pt x="81" y="63"/>
                  <a:pt x="80" y="63"/>
                </a:cubicBezTo>
                <a:moveTo>
                  <a:pt x="87" y="61"/>
                </a:moveTo>
                <a:cubicBezTo>
                  <a:pt x="89" y="57"/>
                  <a:pt x="91" y="54"/>
                  <a:pt x="93" y="51"/>
                </a:cubicBezTo>
                <a:cubicBezTo>
                  <a:pt x="93" y="50"/>
                  <a:pt x="93" y="50"/>
                  <a:pt x="93" y="50"/>
                </a:cubicBezTo>
                <a:cubicBezTo>
                  <a:pt x="94" y="50"/>
                  <a:pt x="95" y="50"/>
                  <a:pt x="96" y="49"/>
                </a:cubicBezTo>
                <a:cubicBezTo>
                  <a:pt x="95" y="50"/>
                  <a:pt x="95" y="50"/>
                  <a:pt x="95" y="50"/>
                </a:cubicBezTo>
                <a:cubicBezTo>
                  <a:pt x="95" y="50"/>
                  <a:pt x="95" y="50"/>
                  <a:pt x="95" y="50"/>
                </a:cubicBezTo>
                <a:cubicBezTo>
                  <a:pt x="93" y="53"/>
                  <a:pt x="91" y="56"/>
                  <a:pt x="89" y="60"/>
                </a:cubicBezTo>
                <a:cubicBezTo>
                  <a:pt x="88" y="60"/>
                  <a:pt x="87" y="60"/>
                  <a:pt x="87" y="61"/>
                </a:cubicBezTo>
                <a:moveTo>
                  <a:pt x="76" y="55"/>
                </a:moveTo>
                <a:cubicBezTo>
                  <a:pt x="76" y="54"/>
                  <a:pt x="75" y="53"/>
                  <a:pt x="75" y="52"/>
                </a:cubicBezTo>
                <a:cubicBezTo>
                  <a:pt x="74" y="52"/>
                  <a:pt x="74" y="52"/>
                  <a:pt x="74" y="52"/>
                </a:cubicBezTo>
                <a:cubicBezTo>
                  <a:pt x="75" y="51"/>
                  <a:pt x="76" y="50"/>
                  <a:pt x="77" y="48"/>
                </a:cubicBezTo>
                <a:cubicBezTo>
                  <a:pt x="77" y="49"/>
                  <a:pt x="76" y="50"/>
                  <a:pt x="76" y="50"/>
                </a:cubicBezTo>
                <a:cubicBezTo>
                  <a:pt x="76" y="51"/>
                  <a:pt x="76" y="51"/>
                  <a:pt x="76" y="52"/>
                </a:cubicBezTo>
                <a:cubicBezTo>
                  <a:pt x="76" y="53"/>
                  <a:pt x="76" y="54"/>
                  <a:pt x="76" y="55"/>
                </a:cubicBezTo>
                <a:cubicBezTo>
                  <a:pt x="76" y="55"/>
                  <a:pt x="76" y="55"/>
                  <a:pt x="76" y="55"/>
                </a:cubicBezTo>
                <a:moveTo>
                  <a:pt x="98" y="57"/>
                </a:moveTo>
                <a:cubicBezTo>
                  <a:pt x="100" y="54"/>
                  <a:pt x="102" y="52"/>
                  <a:pt x="104" y="49"/>
                </a:cubicBezTo>
                <a:cubicBezTo>
                  <a:pt x="104" y="48"/>
                  <a:pt x="104" y="48"/>
                  <a:pt x="104" y="48"/>
                </a:cubicBezTo>
                <a:cubicBezTo>
                  <a:pt x="104" y="50"/>
                  <a:pt x="104" y="51"/>
                  <a:pt x="104" y="52"/>
                </a:cubicBezTo>
                <a:cubicBezTo>
                  <a:pt x="104" y="52"/>
                  <a:pt x="103" y="52"/>
                  <a:pt x="103" y="52"/>
                </a:cubicBezTo>
                <a:cubicBezTo>
                  <a:pt x="103" y="52"/>
                  <a:pt x="103" y="52"/>
                  <a:pt x="103" y="52"/>
                </a:cubicBezTo>
                <a:cubicBezTo>
                  <a:pt x="101" y="54"/>
                  <a:pt x="100" y="55"/>
                  <a:pt x="99" y="57"/>
                </a:cubicBezTo>
                <a:cubicBezTo>
                  <a:pt x="99" y="57"/>
                  <a:pt x="99" y="57"/>
                  <a:pt x="99" y="57"/>
                </a:cubicBezTo>
                <a:cubicBezTo>
                  <a:pt x="99" y="57"/>
                  <a:pt x="98" y="57"/>
                  <a:pt x="98" y="57"/>
                </a:cubicBezTo>
                <a:moveTo>
                  <a:pt x="92" y="59"/>
                </a:moveTo>
                <a:cubicBezTo>
                  <a:pt x="93" y="56"/>
                  <a:pt x="95" y="53"/>
                  <a:pt x="97" y="51"/>
                </a:cubicBezTo>
                <a:cubicBezTo>
                  <a:pt x="97" y="50"/>
                  <a:pt x="97" y="50"/>
                  <a:pt x="97" y="49"/>
                </a:cubicBezTo>
                <a:cubicBezTo>
                  <a:pt x="96" y="49"/>
                  <a:pt x="96" y="49"/>
                  <a:pt x="96" y="49"/>
                </a:cubicBezTo>
                <a:cubicBezTo>
                  <a:pt x="98" y="49"/>
                  <a:pt x="100" y="48"/>
                  <a:pt x="103" y="47"/>
                </a:cubicBezTo>
                <a:cubicBezTo>
                  <a:pt x="102" y="48"/>
                  <a:pt x="102" y="48"/>
                  <a:pt x="102" y="48"/>
                </a:cubicBezTo>
                <a:cubicBezTo>
                  <a:pt x="100" y="51"/>
                  <a:pt x="97" y="55"/>
                  <a:pt x="95" y="58"/>
                </a:cubicBezTo>
                <a:cubicBezTo>
                  <a:pt x="94" y="58"/>
                  <a:pt x="93" y="59"/>
                  <a:pt x="92" y="59"/>
                </a:cubicBezTo>
                <a:moveTo>
                  <a:pt x="73" y="50"/>
                </a:moveTo>
                <a:cubicBezTo>
                  <a:pt x="73" y="50"/>
                  <a:pt x="72" y="49"/>
                  <a:pt x="72" y="48"/>
                </a:cubicBezTo>
                <a:cubicBezTo>
                  <a:pt x="73" y="46"/>
                  <a:pt x="75" y="43"/>
                  <a:pt x="76" y="41"/>
                </a:cubicBezTo>
                <a:cubicBezTo>
                  <a:pt x="76" y="42"/>
                  <a:pt x="77" y="43"/>
                  <a:pt x="77" y="45"/>
                </a:cubicBezTo>
                <a:cubicBezTo>
                  <a:pt x="76" y="45"/>
                  <a:pt x="76" y="45"/>
                  <a:pt x="76" y="45"/>
                </a:cubicBezTo>
                <a:cubicBezTo>
                  <a:pt x="75" y="47"/>
                  <a:pt x="74" y="48"/>
                  <a:pt x="73" y="50"/>
                </a:cubicBezTo>
                <a:moveTo>
                  <a:pt x="52" y="50"/>
                </a:moveTo>
                <a:cubicBezTo>
                  <a:pt x="52" y="49"/>
                  <a:pt x="52" y="49"/>
                  <a:pt x="52" y="48"/>
                </a:cubicBezTo>
                <a:cubicBezTo>
                  <a:pt x="52" y="47"/>
                  <a:pt x="52" y="47"/>
                  <a:pt x="53" y="46"/>
                </a:cubicBezTo>
                <a:cubicBezTo>
                  <a:pt x="53" y="43"/>
                  <a:pt x="54" y="41"/>
                  <a:pt x="56" y="40"/>
                </a:cubicBezTo>
                <a:cubicBezTo>
                  <a:pt x="55" y="43"/>
                  <a:pt x="54" y="46"/>
                  <a:pt x="53" y="50"/>
                </a:cubicBezTo>
                <a:cubicBezTo>
                  <a:pt x="52" y="50"/>
                  <a:pt x="52" y="50"/>
                  <a:pt x="52" y="50"/>
                </a:cubicBezTo>
                <a:moveTo>
                  <a:pt x="70" y="47"/>
                </a:moveTo>
                <a:cubicBezTo>
                  <a:pt x="69" y="47"/>
                  <a:pt x="69" y="47"/>
                  <a:pt x="68" y="47"/>
                </a:cubicBezTo>
                <a:cubicBezTo>
                  <a:pt x="68" y="47"/>
                  <a:pt x="67" y="46"/>
                  <a:pt x="67" y="46"/>
                </a:cubicBezTo>
                <a:cubicBezTo>
                  <a:pt x="69" y="43"/>
                  <a:pt x="71" y="40"/>
                  <a:pt x="73" y="37"/>
                </a:cubicBezTo>
                <a:cubicBezTo>
                  <a:pt x="73" y="37"/>
                  <a:pt x="73" y="37"/>
                  <a:pt x="73" y="37"/>
                </a:cubicBezTo>
                <a:cubicBezTo>
                  <a:pt x="74" y="37"/>
                  <a:pt x="75" y="38"/>
                  <a:pt x="75" y="39"/>
                </a:cubicBezTo>
                <a:cubicBezTo>
                  <a:pt x="75" y="39"/>
                  <a:pt x="75" y="39"/>
                  <a:pt x="75" y="39"/>
                </a:cubicBezTo>
                <a:cubicBezTo>
                  <a:pt x="73" y="42"/>
                  <a:pt x="71" y="45"/>
                  <a:pt x="70" y="47"/>
                </a:cubicBezTo>
                <a:moveTo>
                  <a:pt x="53" y="54"/>
                </a:moveTo>
                <a:cubicBezTo>
                  <a:pt x="53" y="54"/>
                  <a:pt x="53" y="54"/>
                  <a:pt x="53" y="54"/>
                </a:cubicBezTo>
                <a:cubicBezTo>
                  <a:pt x="53" y="53"/>
                  <a:pt x="54" y="52"/>
                  <a:pt x="54" y="50"/>
                </a:cubicBezTo>
                <a:cubicBezTo>
                  <a:pt x="56" y="47"/>
                  <a:pt x="58" y="43"/>
                  <a:pt x="58" y="38"/>
                </a:cubicBezTo>
                <a:cubicBezTo>
                  <a:pt x="58" y="38"/>
                  <a:pt x="58" y="38"/>
                  <a:pt x="58" y="38"/>
                </a:cubicBezTo>
                <a:cubicBezTo>
                  <a:pt x="60" y="37"/>
                  <a:pt x="62" y="36"/>
                  <a:pt x="64" y="36"/>
                </a:cubicBezTo>
                <a:cubicBezTo>
                  <a:pt x="61" y="40"/>
                  <a:pt x="58" y="45"/>
                  <a:pt x="57" y="50"/>
                </a:cubicBezTo>
                <a:cubicBezTo>
                  <a:pt x="55" y="51"/>
                  <a:pt x="54" y="52"/>
                  <a:pt x="53" y="54"/>
                </a:cubicBezTo>
                <a:moveTo>
                  <a:pt x="59" y="48"/>
                </a:moveTo>
                <a:cubicBezTo>
                  <a:pt x="61" y="44"/>
                  <a:pt x="63" y="40"/>
                  <a:pt x="66" y="36"/>
                </a:cubicBezTo>
                <a:cubicBezTo>
                  <a:pt x="66" y="35"/>
                  <a:pt x="66" y="35"/>
                  <a:pt x="66" y="35"/>
                </a:cubicBezTo>
                <a:cubicBezTo>
                  <a:pt x="67" y="35"/>
                  <a:pt x="67" y="35"/>
                  <a:pt x="68" y="35"/>
                </a:cubicBezTo>
                <a:cubicBezTo>
                  <a:pt x="68" y="35"/>
                  <a:pt x="68" y="35"/>
                  <a:pt x="68" y="35"/>
                </a:cubicBezTo>
                <a:cubicBezTo>
                  <a:pt x="68" y="35"/>
                  <a:pt x="68" y="35"/>
                  <a:pt x="68" y="35"/>
                </a:cubicBezTo>
                <a:cubicBezTo>
                  <a:pt x="68" y="35"/>
                  <a:pt x="68" y="35"/>
                  <a:pt x="68" y="35"/>
                </a:cubicBezTo>
                <a:cubicBezTo>
                  <a:pt x="69" y="35"/>
                  <a:pt x="70" y="35"/>
                  <a:pt x="71" y="36"/>
                </a:cubicBezTo>
                <a:cubicBezTo>
                  <a:pt x="69" y="39"/>
                  <a:pt x="67" y="43"/>
                  <a:pt x="65" y="46"/>
                </a:cubicBezTo>
                <a:cubicBezTo>
                  <a:pt x="64" y="46"/>
                  <a:pt x="63" y="46"/>
                  <a:pt x="63" y="47"/>
                </a:cubicBezTo>
                <a:cubicBezTo>
                  <a:pt x="62" y="47"/>
                  <a:pt x="60" y="47"/>
                  <a:pt x="59" y="48"/>
                </a:cubicBezTo>
                <a:moveTo>
                  <a:pt x="10" y="98"/>
                </a:moveTo>
                <a:cubicBezTo>
                  <a:pt x="10" y="92"/>
                  <a:pt x="10" y="85"/>
                  <a:pt x="10" y="79"/>
                </a:cubicBezTo>
                <a:cubicBezTo>
                  <a:pt x="17" y="79"/>
                  <a:pt x="23" y="79"/>
                  <a:pt x="29" y="79"/>
                </a:cubicBezTo>
                <a:cubicBezTo>
                  <a:pt x="30" y="79"/>
                  <a:pt x="30" y="79"/>
                  <a:pt x="30" y="79"/>
                </a:cubicBezTo>
                <a:cubicBezTo>
                  <a:pt x="30" y="79"/>
                  <a:pt x="30" y="79"/>
                  <a:pt x="30" y="79"/>
                </a:cubicBezTo>
                <a:cubicBezTo>
                  <a:pt x="31" y="78"/>
                  <a:pt x="32" y="77"/>
                  <a:pt x="32" y="76"/>
                </a:cubicBezTo>
                <a:cubicBezTo>
                  <a:pt x="29" y="66"/>
                  <a:pt x="26" y="50"/>
                  <a:pt x="26" y="38"/>
                </a:cubicBezTo>
                <a:cubicBezTo>
                  <a:pt x="26" y="35"/>
                  <a:pt x="26" y="33"/>
                  <a:pt x="26" y="31"/>
                </a:cubicBezTo>
                <a:cubicBezTo>
                  <a:pt x="27" y="26"/>
                  <a:pt x="29" y="21"/>
                  <a:pt x="33" y="17"/>
                </a:cubicBezTo>
                <a:cubicBezTo>
                  <a:pt x="36" y="13"/>
                  <a:pt x="41" y="9"/>
                  <a:pt x="45" y="7"/>
                </a:cubicBezTo>
                <a:cubicBezTo>
                  <a:pt x="48" y="6"/>
                  <a:pt x="55" y="4"/>
                  <a:pt x="62" y="4"/>
                </a:cubicBezTo>
                <a:cubicBezTo>
                  <a:pt x="62" y="4"/>
                  <a:pt x="62" y="4"/>
                  <a:pt x="62" y="4"/>
                </a:cubicBezTo>
                <a:cubicBezTo>
                  <a:pt x="62" y="4"/>
                  <a:pt x="62" y="4"/>
                  <a:pt x="62" y="4"/>
                </a:cubicBezTo>
                <a:cubicBezTo>
                  <a:pt x="71" y="4"/>
                  <a:pt x="81" y="6"/>
                  <a:pt x="89" y="12"/>
                </a:cubicBezTo>
                <a:cubicBezTo>
                  <a:pt x="97" y="18"/>
                  <a:pt x="103" y="27"/>
                  <a:pt x="104" y="43"/>
                </a:cubicBezTo>
                <a:cubicBezTo>
                  <a:pt x="94" y="46"/>
                  <a:pt x="90" y="47"/>
                  <a:pt x="80" y="50"/>
                </a:cubicBezTo>
                <a:cubicBezTo>
                  <a:pt x="81" y="48"/>
                  <a:pt x="81" y="47"/>
                  <a:pt x="81" y="45"/>
                </a:cubicBezTo>
                <a:cubicBezTo>
                  <a:pt x="81" y="43"/>
                  <a:pt x="80" y="41"/>
                  <a:pt x="80" y="39"/>
                </a:cubicBezTo>
                <a:cubicBezTo>
                  <a:pt x="79" y="37"/>
                  <a:pt x="77" y="35"/>
                  <a:pt x="75" y="33"/>
                </a:cubicBezTo>
                <a:cubicBezTo>
                  <a:pt x="73" y="32"/>
                  <a:pt x="70" y="31"/>
                  <a:pt x="68" y="31"/>
                </a:cubicBezTo>
                <a:cubicBezTo>
                  <a:pt x="67" y="31"/>
                  <a:pt x="67" y="31"/>
                  <a:pt x="67" y="31"/>
                </a:cubicBezTo>
                <a:cubicBezTo>
                  <a:pt x="67" y="31"/>
                  <a:pt x="67" y="31"/>
                  <a:pt x="67" y="31"/>
                </a:cubicBezTo>
                <a:cubicBezTo>
                  <a:pt x="63" y="31"/>
                  <a:pt x="59" y="33"/>
                  <a:pt x="56" y="35"/>
                </a:cubicBezTo>
                <a:cubicBezTo>
                  <a:pt x="52" y="37"/>
                  <a:pt x="50" y="41"/>
                  <a:pt x="49" y="45"/>
                </a:cubicBezTo>
                <a:cubicBezTo>
                  <a:pt x="48" y="46"/>
                  <a:pt x="48" y="47"/>
                  <a:pt x="48" y="48"/>
                </a:cubicBezTo>
                <a:cubicBezTo>
                  <a:pt x="48" y="50"/>
                  <a:pt x="49" y="52"/>
                  <a:pt x="49" y="54"/>
                </a:cubicBezTo>
                <a:cubicBezTo>
                  <a:pt x="49" y="55"/>
                  <a:pt x="49" y="56"/>
                  <a:pt x="50" y="56"/>
                </a:cubicBezTo>
                <a:cubicBezTo>
                  <a:pt x="50" y="56"/>
                  <a:pt x="50" y="56"/>
                  <a:pt x="50" y="56"/>
                </a:cubicBezTo>
                <a:cubicBezTo>
                  <a:pt x="49" y="57"/>
                  <a:pt x="49" y="57"/>
                  <a:pt x="50" y="58"/>
                </a:cubicBezTo>
                <a:cubicBezTo>
                  <a:pt x="50" y="60"/>
                  <a:pt x="51" y="63"/>
                  <a:pt x="51" y="67"/>
                </a:cubicBezTo>
                <a:cubicBezTo>
                  <a:pt x="52" y="72"/>
                  <a:pt x="53" y="76"/>
                  <a:pt x="55" y="79"/>
                </a:cubicBezTo>
                <a:cubicBezTo>
                  <a:pt x="55" y="80"/>
                  <a:pt x="55" y="80"/>
                  <a:pt x="56" y="80"/>
                </a:cubicBezTo>
                <a:cubicBezTo>
                  <a:pt x="56" y="81"/>
                  <a:pt x="57" y="81"/>
                  <a:pt x="57" y="81"/>
                </a:cubicBezTo>
                <a:cubicBezTo>
                  <a:pt x="57" y="81"/>
                  <a:pt x="57" y="81"/>
                  <a:pt x="57" y="81"/>
                </a:cubicBezTo>
                <a:cubicBezTo>
                  <a:pt x="68" y="81"/>
                  <a:pt x="78" y="81"/>
                  <a:pt x="88" y="81"/>
                </a:cubicBezTo>
                <a:cubicBezTo>
                  <a:pt x="87" y="86"/>
                  <a:pt x="86" y="90"/>
                  <a:pt x="86" y="95"/>
                </a:cubicBezTo>
                <a:cubicBezTo>
                  <a:pt x="86" y="96"/>
                  <a:pt x="87" y="98"/>
                  <a:pt x="87" y="99"/>
                </a:cubicBezTo>
                <a:cubicBezTo>
                  <a:pt x="87" y="99"/>
                  <a:pt x="87" y="99"/>
                  <a:pt x="87" y="99"/>
                </a:cubicBezTo>
                <a:cubicBezTo>
                  <a:pt x="78" y="98"/>
                  <a:pt x="66" y="98"/>
                  <a:pt x="58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7" y="98"/>
                  <a:pt x="56" y="99"/>
                  <a:pt x="56" y="100"/>
                </a:cubicBezTo>
                <a:cubicBezTo>
                  <a:pt x="56" y="100"/>
                  <a:pt x="56" y="100"/>
                  <a:pt x="56" y="100"/>
                </a:cubicBezTo>
                <a:cubicBezTo>
                  <a:pt x="56" y="100"/>
                  <a:pt x="56" y="100"/>
                  <a:pt x="56" y="100"/>
                </a:cubicBezTo>
                <a:cubicBezTo>
                  <a:pt x="56" y="100"/>
                  <a:pt x="56" y="100"/>
                  <a:pt x="56" y="100"/>
                </a:cubicBezTo>
                <a:cubicBezTo>
                  <a:pt x="56" y="105"/>
                  <a:pt x="56" y="109"/>
                  <a:pt x="54" y="113"/>
                </a:cubicBezTo>
                <a:cubicBezTo>
                  <a:pt x="54" y="113"/>
                  <a:pt x="54" y="113"/>
                  <a:pt x="54" y="114"/>
                </a:cubicBezTo>
                <a:cubicBezTo>
                  <a:pt x="54" y="114"/>
                  <a:pt x="54" y="114"/>
                  <a:pt x="54" y="114"/>
                </a:cubicBezTo>
                <a:cubicBezTo>
                  <a:pt x="52" y="120"/>
                  <a:pt x="49" y="125"/>
                  <a:pt x="46" y="129"/>
                </a:cubicBezTo>
                <a:cubicBezTo>
                  <a:pt x="46" y="129"/>
                  <a:pt x="46" y="129"/>
                  <a:pt x="46" y="129"/>
                </a:cubicBezTo>
                <a:cubicBezTo>
                  <a:pt x="45" y="129"/>
                  <a:pt x="45" y="130"/>
                  <a:pt x="45" y="130"/>
                </a:cubicBezTo>
                <a:cubicBezTo>
                  <a:pt x="45" y="131"/>
                  <a:pt x="45" y="131"/>
                  <a:pt x="46" y="132"/>
                </a:cubicBezTo>
                <a:cubicBezTo>
                  <a:pt x="46" y="132"/>
                  <a:pt x="46" y="132"/>
                  <a:pt x="46" y="132"/>
                </a:cubicBezTo>
                <a:cubicBezTo>
                  <a:pt x="47" y="133"/>
                  <a:pt x="48" y="134"/>
                  <a:pt x="50" y="135"/>
                </a:cubicBezTo>
                <a:cubicBezTo>
                  <a:pt x="56" y="137"/>
                  <a:pt x="67" y="142"/>
                  <a:pt x="83" y="142"/>
                </a:cubicBezTo>
                <a:cubicBezTo>
                  <a:pt x="90" y="142"/>
                  <a:pt x="98" y="141"/>
                  <a:pt x="107" y="138"/>
                </a:cubicBezTo>
                <a:cubicBezTo>
                  <a:pt x="108" y="142"/>
                  <a:pt x="108" y="145"/>
                  <a:pt x="109" y="147"/>
                </a:cubicBezTo>
                <a:cubicBezTo>
                  <a:pt x="110" y="150"/>
                  <a:pt x="111" y="153"/>
                  <a:pt x="112" y="156"/>
                </a:cubicBezTo>
                <a:cubicBezTo>
                  <a:pt x="107" y="159"/>
                  <a:pt x="98" y="162"/>
                  <a:pt x="87" y="162"/>
                </a:cubicBezTo>
                <a:cubicBezTo>
                  <a:pt x="81" y="162"/>
                  <a:pt x="75" y="161"/>
                  <a:pt x="68" y="159"/>
                </a:cubicBezTo>
                <a:cubicBezTo>
                  <a:pt x="52" y="154"/>
                  <a:pt x="42" y="153"/>
                  <a:pt x="34" y="153"/>
                </a:cubicBezTo>
                <a:cubicBezTo>
                  <a:pt x="34" y="153"/>
                  <a:pt x="34" y="153"/>
                  <a:pt x="34" y="153"/>
                </a:cubicBezTo>
                <a:cubicBezTo>
                  <a:pt x="28" y="153"/>
                  <a:pt x="24" y="154"/>
                  <a:pt x="21" y="156"/>
                </a:cubicBezTo>
                <a:cubicBezTo>
                  <a:pt x="20" y="156"/>
                  <a:pt x="20" y="157"/>
                  <a:pt x="19" y="158"/>
                </a:cubicBezTo>
                <a:cubicBezTo>
                  <a:pt x="18" y="154"/>
                  <a:pt x="16" y="151"/>
                  <a:pt x="14" y="148"/>
                </a:cubicBezTo>
                <a:cubicBezTo>
                  <a:pt x="12" y="144"/>
                  <a:pt x="9" y="141"/>
                  <a:pt x="7" y="136"/>
                </a:cubicBezTo>
                <a:cubicBezTo>
                  <a:pt x="7" y="136"/>
                  <a:pt x="7" y="135"/>
                  <a:pt x="7" y="135"/>
                </a:cubicBezTo>
                <a:cubicBezTo>
                  <a:pt x="7" y="135"/>
                  <a:pt x="7" y="135"/>
                  <a:pt x="8" y="134"/>
                </a:cubicBezTo>
                <a:cubicBezTo>
                  <a:pt x="14" y="131"/>
                  <a:pt x="20" y="126"/>
                  <a:pt x="25" y="120"/>
                </a:cubicBezTo>
                <a:cubicBezTo>
                  <a:pt x="26" y="118"/>
                  <a:pt x="27" y="117"/>
                  <a:pt x="28" y="115"/>
                </a:cubicBezTo>
                <a:cubicBezTo>
                  <a:pt x="31" y="110"/>
                  <a:pt x="33" y="105"/>
                  <a:pt x="34" y="99"/>
                </a:cubicBezTo>
                <a:cubicBezTo>
                  <a:pt x="34" y="99"/>
                  <a:pt x="34" y="99"/>
                  <a:pt x="34" y="99"/>
                </a:cubicBezTo>
                <a:cubicBezTo>
                  <a:pt x="34" y="99"/>
                  <a:pt x="34" y="99"/>
                  <a:pt x="34" y="99"/>
                </a:cubicBezTo>
                <a:cubicBezTo>
                  <a:pt x="34" y="99"/>
                  <a:pt x="34" y="99"/>
                  <a:pt x="34" y="99"/>
                </a:cubicBezTo>
                <a:cubicBezTo>
                  <a:pt x="34" y="98"/>
                  <a:pt x="34" y="98"/>
                  <a:pt x="34" y="98"/>
                </a:cubicBezTo>
                <a:cubicBezTo>
                  <a:pt x="33" y="98"/>
                  <a:pt x="33" y="98"/>
                  <a:pt x="33" y="98"/>
                </a:cubicBezTo>
                <a:cubicBezTo>
                  <a:pt x="33" y="98"/>
                  <a:pt x="33" y="98"/>
                  <a:pt x="33" y="98"/>
                </a:cubicBezTo>
                <a:cubicBezTo>
                  <a:pt x="33" y="97"/>
                  <a:pt x="33" y="97"/>
                  <a:pt x="33" y="97"/>
                </a:cubicBezTo>
                <a:cubicBezTo>
                  <a:pt x="33" y="97"/>
                  <a:pt x="33" y="97"/>
                  <a:pt x="33" y="97"/>
                </a:cubicBezTo>
                <a:cubicBezTo>
                  <a:pt x="32" y="97"/>
                  <a:pt x="32" y="97"/>
                  <a:pt x="32" y="97"/>
                </a:cubicBezTo>
                <a:cubicBezTo>
                  <a:pt x="32" y="97"/>
                  <a:pt x="32" y="97"/>
                  <a:pt x="32" y="97"/>
                </a:cubicBezTo>
                <a:cubicBezTo>
                  <a:pt x="32" y="97"/>
                  <a:pt x="32" y="97"/>
                  <a:pt x="32" y="97"/>
                </a:cubicBezTo>
                <a:cubicBezTo>
                  <a:pt x="32" y="97"/>
                  <a:pt x="32" y="97"/>
                  <a:pt x="32" y="97"/>
                </a:cubicBezTo>
                <a:cubicBezTo>
                  <a:pt x="24" y="97"/>
                  <a:pt x="20" y="98"/>
                  <a:pt x="10" y="98"/>
                </a:cubicBezTo>
                <a:moveTo>
                  <a:pt x="62" y="0"/>
                </a:moveTo>
                <a:cubicBezTo>
                  <a:pt x="54" y="0"/>
                  <a:pt x="47" y="2"/>
                  <a:pt x="44" y="4"/>
                </a:cubicBezTo>
                <a:cubicBezTo>
                  <a:pt x="38" y="6"/>
                  <a:pt x="33" y="10"/>
                  <a:pt x="30" y="15"/>
                </a:cubicBezTo>
                <a:cubicBezTo>
                  <a:pt x="26" y="19"/>
                  <a:pt x="23" y="25"/>
                  <a:pt x="22" y="30"/>
                </a:cubicBezTo>
                <a:cubicBezTo>
                  <a:pt x="22" y="31"/>
                  <a:pt x="22" y="31"/>
                  <a:pt x="22" y="31"/>
                </a:cubicBezTo>
                <a:cubicBezTo>
                  <a:pt x="22" y="32"/>
                  <a:pt x="22" y="32"/>
                  <a:pt x="22" y="32"/>
                </a:cubicBezTo>
                <a:cubicBezTo>
                  <a:pt x="20" y="37"/>
                  <a:pt x="20" y="43"/>
                  <a:pt x="20" y="49"/>
                </a:cubicBezTo>
                <a:cubicBezTo>
                  <a:pt x="20" y="58"/>
                  <a:pt x="21" y="68"/>
                  <a:pt x="23" y="75"/>
                </a:cubicBezTo>
                <a:cubicBezTo>
                  <a:pt x="18" y="75"/>
                  <a:pt x="13" y="75"/>
                  <a:pt x="8" y="75"/>
                </a:cubicBezTo>
                <a:cubicBezTo>
                  <a:pt x="7" y="75"/>
                  <a:pt x="7" y="76"/>
                  <a:pt x="7" y="77"/>
                </a:cubicBezTo>
                <a:cubicBezTo>
                  <a:pt x="6" y="84"/>
                  <a:pt x="6" y="91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6" y="105"/>
                  <a:pt x="7" y="109"/>
                  <a:pt x="7" y="115"/>
                </a:cubicBezTo>
                <a:cubicBezTo>
                  <a:pt x="7" y="116"/>
                  <a:pt x="7" y="117"/>
                  <a:pt x="9" y="117"/>
                </a:cubicBezTo>
                <a:cubicBezTo>
                  <a:pt x="9" y="117"/>
                  <a:pt x="9" y="117"/>
                  <a:pt x="9" y="117"/>
                </a:cubicBezTo>
                <a:cubicBezTo>
                  <a:pt x="9" y="116"/>
                  <a:pt x="9" y="116"/>
                  <a:pt x="9" y="116"/>
                </a:cubicBezTo>
                <a:cubicBezTo>
                  <a:pt x="9" y="116"/>
                  <a:pt x="9" y="116"/>
                  <a:pt x="9" y="116"/>
                </a:cubicBezTo>
                <a:cubicBezTo>
                  <a:pt x="9" y="117"/>
                  <a:pt x="9" y="117"/>
                  <a:pt x="9" y="117"/>
                </a:cubicBezTo>
                <a:cubicBezTo>
                  <a:pt x="10" y="117"/>
                  <a:pt x="10" y="117"/>
                  <a:pt x="10" y="117"/>
                </a:cubicBezTo>
                <a:cubicBezTo>
                  <a:pt x="10" y="117"/>
                  <a:pt x="10" y="117"/>
                  <a:pt x="10" y="117"/>
                </a:cubicBezTo>
                <a:cubicBezTo>
                  <a:pt x="10" y="117"/>
                  <a:pt x="10" y="117"/>
                  <a:pt x="10" y="117"/>
                </a:cubicBezTo>
                <a:cubicBezTo>
                  <a:pt x="14" y="116"/>
                  <a:pt x="18" y="116"/>
                  <a:pt x="22" y="116"/>
                </a:cubicBezTo>
                <a:cubicBezTo>
                  <a:pt x="22" y="117"/>
                  <a:pt x="22" y="117"/>
                  <a:pt x="22" y="117"/>
                </a:cubicBezTo>
                <a:cubicBezTo>
                  <a:pt x="17" y="123"/>
                  <a:pt x="11" y="128"/>
                  <a:pt x="6" y="131"/>
                </a:cubicBezTo>
                <a:cubicBezTo>
                  <a:pt x="5" y="131"/>
                  <a:pt x="5" y="132"/>
                  <a:pt x="4" y="132"/>
                </a:cubicBezTo>
                <a:cubicBezTo>
                  <a:pt x="4" y="132"/>
                  <a:pt x="4" y="132"/>
                  <a:pt x="4" y="132"/>
                </a:cubicBezTo>
                <a:cubicBezTo>
                  <a:pt x="4" y="132"/>
                  <a:pt x="4" y="132"/>
                  <a:pt x="4" y="132"/>
                </a:cubicBezTo>
                <a:cubicBezTo>
                  <a:pt x="3" y="132"/>
                  <a:pt x="2" y="133"/>
                  <a:pt x="2" y="134"/>
                </a:cubicBezTo>
                <a:cubicBezTo>
                  <a:pt x="2" y="135"/>
                  <a:pt x="2" y="136"/>
                  <a:pt x="2" y="137"/>
                </a:cubicBezTo>
                <a:cubicBezTo>
                  <a:pt x="2" y="140"/>
                  <a:pt x="2" y="142"/>
                  <a:pt x="1" y="146"/>
                </a:cubicBezTo>
                <a:cubicBezTo>
                  <a:pt x="1" y="147"/>
                  <a:pt x="0" y="149"/>
                  <a:pt x="0" y="152"/>
                </a:cubicBezTo>
                <a:cubicBezTo>
                  <a:pt x="0" y="152"/>
                  <a:pt x="0" y="153"/>
                  <a:pt x="0" y="153"/>
                </a:cubicBezTo>
                <a:cubicBezTo>
                  <a:pt x="0" y="155"/>
                  <a:pt x="1" y="157"/>
                  <a:pt x="2" y="159"/>
                </a:cubicBezTo>
                <a:cubicBezTo>
                  <a:pt x="4" y="164"/>
                  <a:pt x="6" y="167"/>
                  <a:pt x="8" y="170"/>
                </a:cubicBezTo>
                <a:cubicBezTo>
                  <a:pt x="9" y="172"/>
                  <a:pt x="11" y="175"/>
                  <a:pt x="13" y="179"/>
                </a:cubicBezTo>
                <a:cubicBezTo>
                  <a:pt x="13" y="180"/>
                  <a:pt x="14" y="180"/>
                  <a:pt x="14" y="180"/>
                </a:cubicBezTo>
                <a:cubicBezTo>
                  <a:pt x="14" y="181"/>
                  <a:pt x="14" y="181"/>
                  <a:pt x="14" y="181"/>
                </a:cubicBezTo>
                <a:cubicBezTo>
                  <a:pt x="15" y="181"/>
                  <a:pt x="15" y="181"/>
                  <a:pt x="15" y="181"/>
                </a:cubicBezTo>
                <a:cubicBezTo>
                  <a:pt x="16" y="181"/>
                  <a:pt x="17" y="181"/>
                  <a:pt x="17" y="180"/>
                </a:cubicBezTo>
                <a:cubicBezTo>
                  <a:pt x="19" y="178"/>
                  <a:pt x="22" y="176"/>
                  <a:pt x="25" y="175"/>
                </a:cubicBezTo>
                <a:cubicBezTo>
                  <a:pt x="28" y="174"/>
                  <a:pt x="32" y="174"/>
                  <a:pt x="36" y="173"/>
                </a:cubicBezTo>
                <a:cubicBezTo>
                  <a:pt x="38" y="173"/>
                  <a:pt x="41" y="173"/>
                  <a:pt x="43" y="173"/>
                </a:cubicBezTo>
                <a:cubicBezTo>
                  <a:pt x="43" y="173"/>
                  <a:pt x="43" y="173"/>
                  <a:pt x="43" y="173"/>
                </a:cubicBezTo>
                <a:cubicBezTo>
                  <a:pt x="44" y="173"/>
                  <a:pt x="46" y="173"/>
                  <a:pt x="47" y="173"/>
                </a:cubicBezTo>
                <a:cubicBezTo>
                  <a:pt x="47" y="173"/>
                  <a:pt x="47" y="173"/>
                  <a:pt x="47" y="173"/>
                </a:cubicBezTo>
                <a:cubicBezTo>
                  <a:pt x="52" y="174"/>
                  <a:pt x="58" y="176"/>
                  <a:pt x="64" y="178"/>
                </a:cubicBezTo>
                <a:cubicBezTo>
                  <a:pt x="72" y="181"/>
                  <a:pt x="81" y="183"/>
                  <a:pt x="91" y="183"/>
                </a:cubicBezTo>
                <a:cubicBezTo>
                  <a:pt x="97" y="183"/>
                  <a:pt x="104" y="182"/>
                  <a:pt x="111" y="180"/>
                </a:cubicBezTo>
                <a:cubicBezTo>
                  <a:pt x="111" y="180"/>
                  <a:pt x="111" y="180"/>
                  <a:pt x="111" y="180"/>
                </a:cubicBezTo>
                <a:cubicBezTo>
                  <a:pt x="112" y="180"/>
                  <a:pt x="113" y="179"/>
                  <a:pt x="113" y="178"/>
                </a:cubicBezTo>
                <a:cubicBezTo>
                  <a:pt x="113" y="177"/>
                  <a:pt x="113" y="177"/>
                  <a:pt x="113" y="177"/>
                </a:cubicBezTo>
                <a:cubicBezTo>
                  <a:pt x="115" y="170"/>
                  <a:pt x="116" y="165"/>
                  <a:pt x="117" y="158"/>
                </a:cubicBezTo>
                <a:cubicBezTo>
                  <a:pt x="117" y="157"/>
                  <a:pt x="117" y="157"/>
                  <a:pt x="116" y="156"/>
                </a:cubicBezTo>
                <a:cubicBezTo>
                  <a:pt x="115" y="152"/>
                  <a:pt x="114" y="149"/>
                  <a:pt x="113" y="146"/>
                </a:cubicBezTo>
                <a:cubicBezTo>
                  <a:pt x="112" y="143"/>
                  <a:pt x="111" y="140"/>
                  <a:pt x="111" y="136"/>
                </a:cubicBezTo>
                <a:cubicBezTo>
                  <a:pt x="111" y="135"/>
                  <a:pt x="111" y="134"/>
                  <a:pt x="110" y="134"/>
                </a:cubicBezTo>
                <a:cubicBezTo>
                  <a:pt x="110" y="134"/>
                  <a:pt x="110" y="134"/>
                  <a:pt x="109" y="134"/>
                </a:cubicBezTo>
                <a:cubicBezTo>
                  <a:pt x="109" y="134"/>
                  <a:pt x="109" y="134"/>
                  <a:pt x="109" y="134"/>
                </a:cubicBezTo>
                <a:cubicBezTo>
                  <a:pt x="99" y="137"/>
                  <a:pt x="90" y="138"/>
                  <a:pt x="83" y="138"/>
                </a:cubicBezTo>
                <a:cubicBezTo>
                  <a:pt x="72" y="138"/>
                  <a:pt x="63" y="136"/>
                  <a:pt x="57" y="133"/>
                </a:cubicBezTo>
                <a:cubicBezTo>
                  <a:pt x="54" y="132"/>
                  <a:pt x="52" y="131"/>
                  <a:pt x="51" y="130"/>
                </a:cubicBezTo>
                <a:cubicBezTo>
                  <a:pt x="50" y="130"/>
                  <a:pt x="50" y="130"/>
                  <a:pt x="50" y="130"/>
                </a:cubicBezTo>
                <a:cubicBezTo>
                  <a:pt x="53" y="126"/>
                  <a:pt x="56" y="121"/>
                  <a:pt x="58" y="116"/>
                </a:cubicBezTo>
                <a:cubicBezTo>
                  <a:pt x="68" y="116"/>
                  <a:pt x="77" y="116"/>
                  <a:pt x="85" y="116"/>
                </a:cubicBezTo>
                <a:cubicBezTo>
                  <a:pt x="86" y="116"/>
                  <a:pt x="86" y="116"/>
                  <a:pt x="86" y="116"/>
                </a:cubicBezTo>
                <a:cubicBezTo>
                  <a:pt x="87" y="116"/>
                  <a:pt x="87" y="116"/>
                  <a:pt x="87" y="116"/>
                </a:cubicBezTo>
                <a:cubicBezTo>
                  <a:pt x="87" y="116"/>
                  <a:pt x="87" y="116"/>
                  <a:pt x="87" y="116"/>
                </a:cubicBezTo>
                <a:cubicBezTo>
                  <a:pt x="87" y="116"/>
                  <a:pt x="87" y="116"/>
                  <a:pt x="87" y="116"/>
                </a:cubicBezTo>
                <a:cubicBezTo>
                  <a:pt x="87" y="116"/>
                  <a:pt x="87" y="116"/>
                  <a:pt x="87" y="116"/>
                </a:cubicBezTo>
                <a:cubicBezTo>
                  <a:pt x="88" y="116"/>
                  <a:pt x="88" y="116"/>
                  <a:pt x="88" y="116"/>
                </a:cubicBezTo>
                <a:cubicBezTo>
                  <a:pt x="88" y="115"/>
                  <a:pt x="88" y="115"/>
                  <a:pt x="88" y="115"/>
                </a:cubicBezTo>
                <a:cubicBezTo>
                  <a:pt x="88" y="115"/>
                  <a:pt x="88" y="115"/>
                  <a:pt x="88" y="115"/>
                </a:cubicBezTo>
                <a:cubicBezTo>
                  <a:pt x="88" y="115"/>
                  <a:pt x="88" y="115"/>
                  <a:pt x="88" y="115"/>
                </a:cubicBezTo>
                <a:cubicBezTo>
                  <a:pt x="89" y="111"/>
                  <a:pt x="90" y="107"/>
                  <a:pt x="90" y="103"/>
                </a:cubicBezTo>
                <a:cubicBezTo>
                  <a:pt x="91" y="103"/>
                  <a:pt x="91" y="102"/>
                  <a:pt x="91" y="102"/>
                </a:cubicBezTo>
                <a:cubicBezTo>
                  <a:pt x="91" y="99"/>
                  <a:pt x="90" y="97"/>
                  <a:pt x="90" y="95"/>
                </a:cubicBezTo>
                <a:cubicBezTo>
                  <a:pt x="90" y="90"/>
                  <a:pt x="91" y="85"/>
                  <a:pt x="92" y="79"/>
                </a:cubicBezTo>
                <a:cubicBezTo>
                  <a:pt x="92" y="79"/>
                  <a:pt x="92" y="78"/>
                  <a:pt x="92" y="78"/>
                </a:cubicBezTo>
                <a:cubicBezTo>
                  <a:pt x="91" y="77"/>
                  <a:pt x="91" y="77"/>
                  <a:pt x="90" y="77"/>
                </a:cubicBezTo>
                <a:cubicBezTo>
                  <a:pt x="90" y="77"/>
                  <a:pt x="90" y="77"/>
                  <a:pt x="90" y="77"/>
                </a:cubicBezTo>
                <a:cubicBezTo>
                  <a:pt x="80" y="77"/>
                  <a:pt x="69" y="77"/>
                  <a:pt x="58" y="77"/>
                </a:cubicBezTo>
                <a:cubicBezTo>
                  <a:pt x="57" y="75"/>
                  <a:pt x="56" y="71"/>
                  <a:pt x="55" y="66"/>
                </a:cubicBezTo>
                <a:cubicBezTo>
                  <a:pt x="55" y="65"/>
                  <a:pt x="55" y="65"/>
                  <a:pt x="55" y="64"/>
                </a:cubicBezTo>
                <a:cubicBezTo>
                  <a:pt x="55" y="63"/>
                  <a:pt x="55" y="63"/>
                  <a:pt x="55" y="63"/>
                </a:cubicBezTo>
                <a:cubicBezTo>
                  <a:pt x="55" y="63"/>
                  <a:pt x="55" y="62"/>
                  <a:pt x="55" y="62"/>
                </a:cubicBezTo>
                <a:cubicBezTo>
                  <a:pt x="55" y="57"/>
                  <a:pt x="59" y="51"/>
                  <a:pt x="64" y="50"/>
                </a:cubicBezTo>
                <a:cubicBezTo>
                  <a:pt x="64" y="50"/>
                  <a:pt x="65" y="50"/>
                  <a:pt x="66" y="50"/>
                </a:cubicBezTo>
                <a:cubicBezTo>
                  <a:pt x="66" y="50"/>
                  <a:pt x="67" y="50"/>
                  <a:pt x="67" y="50"/>
                </a:cubicBezTo>
                <a:cubicBezTo>
                  <a:pt x="69" y="51"/>
                  <a:pt x="70" y="52"/>
                  <a:pt x="71" y="54"/>
                </a:cubicBezTo>
                <a:cubicBezTo>
                  <a:pt x="72" y="56"/>
                  <a:pt x="73" y="58"/>
                  <a:pt x="73" y="60"/>
                </a:cubicBezTo>
                <a:cubicBezTo>
                  <a:pt x="74" y="62"/>
                  <a:pt x="74" y="64"/>
                  <a:pt x="74" y="66"/>
                </a:cubicBezTo>
                <a:cubicBezTo>
                  <a:pt x="75" y="67"/>
                  <a:pt x="76" y="67"/>
                  <a:pt x="76" y="67"/>
                </a:cubicBezTo>
                <a:cubicBezTo>
                  <a:pt x="77" y="67"/>
                  <a:pt x="77" y="67"/>
                  <a:pt x="77" y="67"/>
                </a:cubicBezTo>
                <a:cubicBezTo>
                  <a:pt x="77" y="67"/>
                  <a:pt x="77" y="67"/>
                  <a:pt x="77" y="67"/>
                </a:cubicBezTo>
                <a:cubicBezTo>
                  <a:pt x="78" y="68"/>
                  <a:pt x="78" y="68"/>
                  <a:pt x="79" y="68"/>
                </a:cubicBezTo>
                <a:cubicBezTo>
                  <a:pt x="79" y="68"/>
                  <a:pt x="79" y="68"/>
                  <a:pt x="79" y="68"/>
                </a:cubicBezTo>
                <a:cubicBezTo>
                  <a:pt x="87" y="64"/>
                  <a:pt x="96" y="61"/>
                  <a:pt x="104" y="59"/>
                </a:cubicBezTo>
                <a:cubicBezTo>
                  <a:pt x="105" y="59"/>
                  <a:pt x="105" y="59"/>
                  <a:pt x="105" y="59"/>
                </a:cubicBezTo>
                <a:cubicBezTo>
                  <a:pt x="106" y="59"/>
                  <a:pt x="106" y="59"/>
                  <a:pt x="106" y="58"/>
                </a:cubicBezTo>
                <a:cubicBezTo>
                  <a:pt x="108" y="53"/>
                  <a:pt x="109" y="49"/>
                  <a:pt x="109" y="44"/>
                </a:cubicBezTo>
                <a:cubicBezTo>
                  <a:pt x="109" y="43"/>
                  <a:pt x="109" y="42"/>
                  <a:pt x="108" y="42"/>
                </a:cubicBezTo>
                <a:cubicBezTo>
                  <a:pt x="107" y="26"/>
                  <a:pt x="100" y="15"/>
                  <a:pt x="92" y="9"/>
                </a:cubicBezTo>
                <a:cubicBezTo>
                  <a:pt x="83" y="2"/>
                  <a:pt x="72" y="0"/>
                  <a:pt x="62" y="0"/>
                </a:cubicBez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9" name="CustomShape 155"/>
          <p:cNvSpPr/>
          <p:nvPr/>
        </p:nvSpPr>
        <p:spPr>
          <a:xfrm>
            <a:off x="2130120" y="2534040"/>
            <a:ext cx="671760" cy="882000"/>
          </a:xfrm>
          <a:custGeom>
            <a:avLst/>
            <a:gdLst/>
            <a:ahLst/>
            <a:rect l="l" t="t" r="r" b="b"/>
            <a:pathLst>
              <a:path w="1866900" h="2450803">
                <a:moveTo>
                  <a:pt x="703729" y="2328771"/>
                </a:moveTo>
                <a:lnTo>
                  <a:pt x="1163171" y="2328771"/>
                </a:lnTo>
                <a:cubicBezTo>
                  <a:pt x="1196869" y="2328771"/>
                  <a:pt x="1224187" y="2356089"/>
                  <a:pt x="1224187" y="2389787"/>
                </a:cubicBezTo>
                <a:cubicBezTo>
                  <a:pt x="1224187" y="2423485"/>
                  <a:pt x="1196869" y="2450803"/>
                  <a:pt x="1163171" y="2450803"/>
                </a:cubicBezTo>
                <a:lnTo>
                  <a:pt x="703729" y="2450803"/>
                </a:lnTo>
                <a:cubicBezTo>
                  <a:pt x="670031" y="2450803"/>
                  <a:pt x="642713" y="2423485"/>
                  <a:pt x="642713" y="2389787"/>
                </a:cubicBezTo>
                <a:cubicBezTo>
                  <a:pt x="642713" y="2356089"/>
                  <a:pt x="670031" y="2328771"/>
                  <a:pt x="703729" y="2328771"/>
                </a:cubicBezTo>
                <a:close/>
                <a:moveTo>
                  <a:pt x="646157" y="2177104"/>
                </a:moveTo>
                <a:lnTo>
                  <a:pt x="1220743" y="2177104"/>
                </a:lnTo>
                <a:cubicBezTo>
                  <a:pt x="1254441" y="2177104"/>
                  <a:pt x="1281759" y="2204422"/>
                  <a:pt x="1281759" y="2238120"/>
                </a:cubicBezTo>
                <a:cubicBezTo>
                  <a:pt x="1281759" y="2271818"/>
                  <a:pt x="1254441" y="2299136"/>
                  <a:pt x="1220743" y="2299136"/>
                </a:cubicBezTo>
                <a:lnTo>
                  <a:pt x="646157" y="2299136"/>
                </a:lnTo>
                <a:cubicBezTo>
                  <a:pt x="612459" y="2299136"/>
                  <a:pt x="585141" y="2271818"/>
                  <a:pt x="585141" y="2238120"/>
                </a:cubicBezTo>
                <a:cubicBezTo>
                  <a:pt x="585141" y="2204422"/>
                  <a:pt x="612459" y="2177104"/>
                  <a:pt x="646157" y="2177104"/>
                </a:cubicBezTo>
                <a:close/>
                <a:moveTo>
                  <a:pt x="601983" y="2025437"/>
                </a:moveTo>
                <a:lnTo>
                  <a:pt x="1264918" y="2025437"/>
                </a:lnTo>
                <a:cubicBezTo>
                  <a:pt x="1298616" y="2025437"/>
                  <a:pt x="1325934" y="2052755"/>
                  <a:pt x="1325934" y="2086453"/>
                </a:cubicBezTo>
                <a:cubicBezTo>
                  <a:pt x="1325934" y="2120151"/>
                  <a:pt x="1298616" y="2147469"/>
                  <a:pt x="1264918" y="2147469"/>
                </a:cubicBezTo>
                <a:lnTo>
                  <a:pt x="601983" y="2147469"/>
                </a:lnTo>
                <a:cubicBezTo>
                  <a:pt x="568285" y="2147469"/>
                  <a:pt x="540967" y="2120151"/>
                  <a:pt x="540967" y="2086453"/>
                </a:cubicBezTo>
                <a:cubicBezTo>
                  <a:pt x="540967" y="2052755"/>
                  <a:pt x="568285" y="2025437"/>
                  <a:pt x="601983" y="2025437"/>
                </a:cubicBezTo>
                <a:close/>
                <a:moveTo>
                  <a:pt x="933450" y="0"/>
                </a:moveTo>
                <a:cubicBezTo>
                  <a:pt x="1448980" y="0"/>
                  <a:pt x="1866900" y="417920"/>
                  <a:pt x="1866900" y="933450"/>
                </a:cubicBezTo>
                <a:cubicBezTo>
                  <a:pt x="1866900" y="1320098"/>
                  <a:pt x="1631820" y="1651839"/>
                  <a:pt x="1296791" y="1793545"/>
                </a:cubicBezTo>
                <a:cubicBezTo>
                  <a:pt x="1203942" y="1852691"/>
                  <a:pt x="1287305" y="1930886"/>
                  <a:pt x="1232555" y="1999556"/>
                </a:cubicBezTo>
                <a:lnTo>
                  <a:pt x="634346" y="1999556"/>
                </a:lnTo>
                <a:cubicBezTo>
                  <a:pt x="565309" y="1902311"/>
                  <a:pt x="667721" y="1838403"/>
                  <a:pt x="570109" y="1793545"/>
                </a:cubicBezTo>
                <a:cubicBezTo>
                  <a:pt x="235080" y="1651839"/>
                  <a:pt x="0" y="1320098"/>
                  <a:pt x="0" y="933450"/>
                </a:cubicBezTo>
                <a:cubicBezTo>
                  <a:pt x="0" y="417920"/>
                  <a:pt x="417920" y="0"/>
                  <a:pt x="9334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dir="t" rig="threePt"/>
          </a:scene3d>
          <a:sp3d prstMaterial="softEdge">
            <a:bevelT prst="angle" w="190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0" name="CustomShape 156"/>
          <p:cNvSpPr/>
          <p:nvPr/>
        </p:nvSpPr>
        <p:spPr>
          <a:xfrm rot="5400000">
            <a:off x="1936440" y="3650400"/>
            <a:ext cx="1060560" cy="620640"/>
          </a:xfrm>
          <a:custGeom>
            <a:avLst/>
            <a:gdLst/>
            <a:ahLst/>
            <a:rect l="l" t="t" r="r" b="b"/>
            <a:pathLst>
              <a:path w="2946783" h="1725351">
                <a:moveTo>
                  <a:pt x="0" y="1579299"/>
                </a:moveTo>
                <a:lnTo>
                  <a:pt x="0" y="146052"/>
                </a:lnTo>
                <a:cubicBezTo>
                  <a:pt x="0" y="65390"/>
                  <a:pt x="65390" y="0"/>
                  <a:pt x="146052" y="0"/>
                </a:cubicBezTo>
                <a:lnTo>
                  <a:pt x="273048" y="0"/>
                </a:lnTo>
                <a:lnTo>
                  <a:pt x="276917" y="781"/>
                </a:lnTo>
                <a:lnTo>
                  <a:pt x="284665" y="0"/>
                </a:lnTo>
                <a:lnTo>
                  <a:pt x="1262891" y="0"/>
                </a:lnTo>
                <a:cubicBezTo>
                  <a:pt x="1378622" y="0"/>
                  <a:pt x="1472441" y="93819"/>
                  <a:pt x="1472441" y="209550"/>
                </a:cubicBezTo>
                <a:cubicBezTo>
                  <a:pt x="1472441" y="285499"/>
                  <a:pt x="1432037" y="352011"/>
                  <a:pt x="1371551" y="388763"/>
                </a:cubicBezTo>
                <a:lnTo>
                  <a:pt x="1317424" y="410014"/>
                </a:lnTo>
                <a:lnTo>
                  <a:pt x="449527" y="410013"/>
                </a:lnTo>
                <a:cubicBezTo>
                  <a:pt x="432909" y="410013"/>
                  <a:pt x="419437" y="423485"/>
                  <a:pt x="419437" y="440103"/>
                </a:cubicBezTo>
                <a:cubicBezTo>
                  <a:pt x="419437" y="456721"/>
                  <a:pt x="432909" y="470193"/>
                  <a:pt x="449527" y="470193"/>
                </a:cubicBezTo>
                <a:lnTo>
                  <a:pt x="2130333" y="470193"/>
                </a:lnTo>
                <a:lnTo>
                  <a:pt x="2946783" y="862677"/>
                </a:lnTo>
                <a:lnTo>
                  <a:pt x="2130333" y="1255161"/>
                </a:lnTo>
                <a:lnTo>
                  <a:pt x="2130333" y="1255160"/>
                </a:lnTo>
                <a:lnTo>
                  <a:pt x="449527" y="1255159"/>
                </a:lnTo>
                <a:cubicBezTo>
                  <a:pt x="432909" y="1255159"/>
                  <a:pt x="419437" y="1268631"/>
                  <a:pt x="419437" y="1285249"/>
                </a:cubicBezTo>
                <a:cubicBezTo>
                  <a:pt x="419437" y="1301867"/>
                  <a:pt x="432909" y="1315339"/>
                  <a:pt x="449527" y="1315339"/>
                </a:cubicBezTo>
                <a:lnTo>
                  <a:pt x="1320685" y="1315339"/>
                </a:lnTo>
                <a:lnTo>
                  <a:pt x="1344457" y="1322719"/>
                </a:lnTo>
                <a:cubicBezTo>
                  <a:pt x="1419668" y="1354530"/>
                  <a:pt x="1472441" y="1429003"/>
                  <a:pt x="1472441" y="1515801"/>
                </a:cubicBezTo>
                <a:cubicBezTo>
                  <a:pt x="1472441" y="1631532"/>
                  <a:pt x="1378622" y="1725351"/>
                  <a:pt x="1262891" y="1725351"/>
                </a:cubicBezTo>
                <a:lnTo>
                  <a:pt x="284663" y="1725351"/>
                </a:lnTo>
                <a:lnTo>
                  <a:pt x="276916" y="1724570"/>
                </a:lnTo>
                <a:lnTo>
                  <a:pt x="273048" y="1725351"/>
                </a:lnTo>
                <a:lnTo>
                  <a:pt x="146052" y="1725351"/>
                </a:lnTo>
                <a:cubicBezTo>
                  <a:pt x="65390" y="1725351"/>
                  <a:pt x="0" y="1659961"/>
                  <a:pt x="0" y="1579299"/>
                </a:cubicBezTo>
                <a:close/>
              </a:path>
            </a:pathLst>
          </a:custGeom>
          <a:gradFill>
            <a:gsLst>
              <a:gs pos="72000">
                <a:schemeClr val="bg1">
                  <a:lumMod val="95000"/>
                </a:schemeClr>
              </a:gs>
              <a:gs pos="73000">
                <a:schemeClr val="bg1">
                  <a:lumMod val="85000"/>
                </a:schemeClr>
              </a:gs>
              <a:gs pos="94000">
                <a:schemeClr val="bg1">
                  <a:lumMod val="85000"/>
                  <a:lumMod val="50000"/>
                </a:schemeClr>
              </a:gs>
            </a:gsLst>
            <a:lin ang="0"/>
          </a:gradFill>
          <a:ln>
            <a:noFill/>
          </a:ln>
          <a:scene3d>
            <a:camera prst="orthographicFront"/>
            <a:lightRig dir="t" rig="threePt"/>
          </a:scene3d>
          <a:sp3d prstMaterial="softEdge">
            <a:bevelT prst="angle" w="190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1" name="CustomShape 157"/>
          <p:cNvSpPr/>
          <p:nvPr/>
        </p:nvSpPr>
        <p:spPr>
          <a:xfrm flipV="1">
            <a:off x="2435400" y="3432960"/>
            <a:ext cx="61560" cy="388800"/>
          </a:xfrm>
          <a:custGeom>
            <a:avLst/>
            <a:gdLst/>
            <a:ahLst/>
            <a:rect l="l" t="t" r="r" b="b"/>
            <a:pathLst>
              <a:path w="171689" h="1081000">
                <a:moveTo>
                  <a:pt x="0" y="1081000"/>
                </a:moveTo>
                <a:lnTo>
                  <a:pt x="171689" y="1081000"/>
                </a:lnTo>
                <a:lnTo>
                  <a:pt x="116621" y="966447"/>
                </a:lnTo>
                <a:lnTo>
                  <a:pt x="144455" y="83306"/>
                </a:lnTo>
                <a:lnTo>
                  <a:pt x="148442" y="83306"/>
                </a:lnTo>
                <a:lnTo>
                  <a:pt x="85843" y="0"/>
                </a:lnTo>
                <a:lnTo>
                  <a:pt x="23243" y="83306"/>
                </a:lnTo>
                <a:lnTo>
                  <a:pt x="27232" y="83306"/>
                </a:lnTo>
                <a:lnTo>
                  <a:pt x="28696" y="256922"/>
                </a:lnTo>
                <a:lnTo>
                  <a:pt x="54846" y="966909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dir="t" rig="threePt"/>
          </a:scene3d>
          <a:sp3d prstMaterial="softEdge">
            <a:bevelT prst="angle" w="190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2" name="CustomShape 158"/>
          <p:cNvSpPr/>
          <p:nvPr/>
        </p:nvSpPr>
        <p:spPr>
          <a:xfrm>
            <a:off x="1808280" y="2874960"/>
            <a:ext cx="189360" cy="62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algn="tl" blurRad="127000" dir="2700000" dist="63500" rotWithShape="0">
              <a:srgbClr val="000000">
                <a:alpha val="29000"/>
              </a:srgbClr>
            </a:outerShdw>
          </a:effectLst>
          <a:scene3d>
            <a:camera prst="orthographicFront"/>
            <a:lightRig dir="t" rig="threePt"/>
          </a:scene3d>
          <a:sp3d prstMaterial="softEdge">
            <a:bevelT prst="angle" w="190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3" name="CustomShape 159"/>
          <p:cNvSpPr/>
          <p:nvPr/>
        </p:nvSpPr>
        <p:spPr>
          <a:xfrm rot="2700000">
            <a:off x="1974240" y="2474280"/>
            <a:ext cx="189360" cy="62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algn="tl" blurRad="127000" dir="2700000" dist="63500" rotWithShape="0">
              <a:srgbClr val="000000">
                <a:alpha val="29000"/>
              </a:srgbClr>
            </a:outerShdw>
          </a:effectLst>
          <a:scene3d>
            <a:camera prst="orthographicFront"/>
            <a:lightRig dir="t" rig="threePt"/>
          </a:scene3d>
          <a:sp3d prstMaterial="softEdge">
            <a:bevelT prst="angle" w="190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4" name="CustomShape 160"/>
          <p:cNvSpPr/>
          <p:nvPr/>
        </p:nvSpPr>
        <p:spPr>
          <a:xfrm rot="5400000">
            <a:off x="2374560" y="2308680"/>
            <a:ext cx="189360" cy="62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algn="tl" blurRad="127000" dir="2700000" dist="63500" rotWithShape="0">
              <a:srgbClr val="000000">
                <a:alpha val="29000"/>
              </a:srgbClr>
            </a:outerShdw>
          </a:effectLst>
          <a:scene3d>
            <a:camera prst="orthographicFront"/>
            <a:lightRig dir="t" rig="threePt"/>
          </a:scene3d>
          <a:sp3d prstMaterial="softEdge">
            <a:bevelT prst="angle" w="190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5" name="CustomShape 161"/>
          <p:cNvSpPr/>
          <p:nvPr/>
        </p:nvSpPr>
        <p:spPr>
          <a:xfrm rot="8100000">
            <a:off x="2774880" y="2474640"/>
            <a:ext cx="189360" cy="62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algn="tl" blurRad="127000" dir="2700000" dist="63500" rotWithShape="0">
              <a:srgbClr val="000000">
                <a:alpha val="29000"/>
              </a:srgbClr>
            </a:outerShdw>
          </a:effectLst>
          <a:scene3d>
            <a:camera prst="orthographicFront"/>
            <a:lightRig dir="t" rig="threePt"/>
          </a:scene3d>
          <a:sp3d prstMaterial="softEdge">
            <a:bevelT prst="angle" w="190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6" name="CustomShape 162"/>
          <p:cNvSpPr/>
          <p:nvPr/>
        </p:nvSpPr>
        <p:spPr>
          <a:xfrm rot="10800000">
            <a:off x="3130200" y="2937960"/>
            <a:ext cx="189360" cy="62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algn="tl" blurRad="127000" dir="2700000" dist="63500" rotWithShape="0">
              <a:srgbClr val="000000">
                <a:alpha val="29000"/>
              </a:srgbClr>
            </a:outerShdw>
          </a:effectLst>
          <a:scene3d>
            <a:camera prst="orthographicFront"/>
            <a:lightRig dir="t" rig="threePt"/>
          </a:scene3d>
          <a:sp3d prstMaterial="softEdge">
            <a:bevelT prst="angle" w="190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7" name="CustomShape 163"/>
          <p:cNvSpPr/>
          <p:nvPr/>
        </p:nvSpPr>
        <p:spPr>
          <a:xfrm>
            <a:off x="2318040" y="2922120"/>
            <a:ext cx="206280" cy="206280"/>
          </a:xfrm>
          <a:custGeom>
            <a:avLst/>
            <a:gdLst/>
            <a:ahLst/>
            <a:rect l="l" t="t" r="r" b="b"/>
            <a:pathLst>
              <a:path w="1740762" h="1740760">
                <a:moveTo>
                  <a:pt x="870381" y="422211"/>
                </a:moveTo>
                <a:cubicBezTo>
                  <a:pt x="622864" y="422211"/>
                  <a:pt x="422212" y="622863"/>
                  <a:pt x="422212" y="870380"/>
                </a:cubicBezTo>
                <a:cubicBezTo>
                  <a:pt x="422212" y="1117897"/>
                  <a:pt x="622864" y="1318549"/>
                  <a:pt x="870381" y="1318549"/>
                </a:cubicBezTo>
                <a:cubicBezTo>
                  <a:pt x="1117898" y="1318549"/>
                  <a:pt x="1318550" y="1117897"/>
                  <a:pt x="1318550" y="870380"/>
                </a:cubicBezTo>
                <a:cubicBezTo>
                  <a:pt x="1318550" y="622863"/>
                  <a:pt x="1117898" y="422211"/>
                  <a:pt x="870381" y="422211"/>
                </a:cubicBezTo>
                <a:close/>
                <a:moveTo>
                  <a:pt x="785261" y="0"/>
                </a:moveTo>
                <a:lnTo>
                  <a:pt x="955501" y="0"/>
                </a:lnTo>
                <a:lnTo>
                  <a:pt x="955501" y="134329"/>
                </a:lnTo>
                <a:lnTo>
                  <a:pt x="1014988" y="143408"/>
                </a:lnTo>
                <a:lnTo>
                  <a:pt x="1073317" y="158020"/>
                </a:lnTo>
                <a:lnTo>
                  <a:pt x="1124821" y="33680"/>
                </a:lnTo>
                <a:lnTo>
                  <a:pt x="1282102" y="98828"/>
                </a:lnTo>
                <a:lnTo>
                  <a:pt x="1229998" y="224619"/>
                </a:lnTo>
                <a:lnTo>
                  <a:pt x="1250218" y="235760"/>
                </a:lnTo>
                <a:cubicBezTo>
                  <a:pt x="1276992" y="252029"/>
                  <a:pt x="1302655" y="269943"/>
                  <a:pt x="1327066" y="289364"/>
                </a:cubicBezTo>
                <a:lnTo>
                  <a:pt x="1329143" y="291241"/>
                </a:lnTo>
                <a:lnTo>
                  <a:pt x="1425645" y="194739"/>
                </a:lnTo>
                <a:lnTo>
                  <a:pt x="1546022" y="315117"/>
                </a:lnTo>
                <a:lnTo>
                  <a:pt x="1448558" y="412582"/>
                </a:lnTo>
                <a:lnTo>
                  <a:pt x="1457388" y="422838"/>
                </a:lnTo>
                <a:lnTo>
                  <a:pt x="1514167" y="511583"/>
                </a:lnTo>
                <a:lnTo>
                  <a:pt x="1641935" y="458659"/>
                </a:lnTo>
                <a:lnTo>
                  <a:pt x="1707082" y="615941"/>
                </a:lnTo>
                <a:lnTo>
                  <a:pt x="1579247" y="668892"/>
                </a:lnTo>
                <a:lnTo>
                  <a:pt x="1584835" y="687711"/>
                </a:lnTo>
                <a:cubicBezTo>
                  <a:pt x="1592232" y="716929"/>
                  <a:pt x="1597895" y="746838"/>
                  <a:pt x="1601709" y="777321"/>
                </a:cubicBezTo>
                <a:lnTo>
                  <a:pt x="1602202" y="785260"/>
                </a:lnTo>
                <a:lnTo>
                  <a:pt x="1740762" y="785260"/>
                </a:lnTo>
                <a:lnTo>
                  <a:pt x="1740762" y="955500"/>
                </a:lnTo>
                <a:lnTo>
                  <a:pt x="1602244" y="955500"/>
                </a:lnTo>
                <a:lnTo>
                  <a:pt x="1592412" y="1019928"/>
                </a:lnTo>
                <a:lnTo>
                  <a:pt x="1579385" y="1071925"/>
                </a:lnTo>
                <a:lnTo>
                  <a:pt x="1707082" y="1124819"/>
                </a:lnTo>
                <a:lnTo>
                  <a:pt x="1641935" y="1282101"/>
                </a:lnTo>
                <a:lnTo>
                  <a:pt x="1514336" y="1229247"/>
                </a:lnTo>
                <a:lnTo>
                  <a:pt x="1500059" y="1255158"/>
                </a:lnTo>
                <a:lnTo>
                  <a:pt x="1448892" y="1328512"/>
                </a:lnTo>
                <a:lnTo>
                  <a:pt x="1546022" y="1425643"/>
                </a:lnTo>
                <a:lnTo>
                  <a:pt x="1425645" y="1546021"/>
                </a:lnTo>
                <a:lnTo>
                  <a:pt x="1328549" y="1448925"/>
                </a:lnTo>
                <a:lnTo>
                  <a:pt x="1312981" y="1462328"/>
                </a:lnTo>
                <a:lnTo>
                  <a:pt x="1229762" y="1515571"/>
                </a:lnTo>
                <a:lnTo>
                  <a:pt x="1282102" y="1641932"/>
                </a:lnTo>
                <a:lnTo>
                  <a:pt x="1124821" y="1707080"/>
                </a:lnTo>
                <a:lnTo>
                  <a:pt x="1073151" y="1582339"/>
                </a:lnTo>
                <a:lnTo>
                  <a:pt x="1048108" y="1589775"/>
                </a:lnTo>
                <a:cubicBezTo>
                  <a:pt x="1018890" y="1597172"/>
                  <a:pt x="988981" y="1602835"/>
                  <a:pt x="958498" y="1606649"/>
                </a:cubicBezTo>
                <a:lnTo>
                  <a:pt x="955501" y="1606835"/>
                </a:lnTo>
                <a:lnTo>
                  <a:pt x="955501" y="1740760"/>
                </a:lnTo>
                <a:lnTo>
                  <a:pt x="785261" y="1740760"/>
                </a:lnTo>
                <a:lnTo>
                  <a:pt x="785261" y="1607939"/>
                </a:lnTo>
                <a:lnTo>
                  <a:pt x="715891" y="1597352"/>
                </a:lnTo>
                <a:lnTo>
                  <a:pt x="666516" y="1584982"/>
                </a:lnTo>
                <a:lnTo>
                  <a:pt x="615942" y="1707080"/>
                </a:lnTo>
                <a:lnTo>
                  <a:pt x="458661" y="1641932"/>
                </a:lnTo>
                <a:lnTo>
                  <a:pt x="508928" y="1520575"/>
                </a:lnTo>
                <a:lnTo>
                  <a:pt x="480660" y="1504999"/>
                </a:lnTo>
                <a:lnTo>
                  <a:pt x="407307" y="1453832"/>
                </a:lnTo>
                <a:lnTo>
                  <a:pt x="315118" y="1546021"/>
                </a:lnTo>
                <a:lnTo>
                  <a:pt x="194740" y="1425643"/>
                </a:lnTo>
                <a:lnTo>
                  <a:pt x="286894" y="1333489"/>
                </a:lnTo>
                <a:lnTo>
                  <a:pt x="273491" y="1317922"/>
                </a:lnTo>
                <a:lnTo>
                  <a:pt x="218783" y="1232414"/>
                </a:lnTo>
                <a:lnTo>
                  <a:pt x="98828" y="1282101"/>
                </a:lnTo>
                <a:lnTo>
                  <a:pt x="33680" y="1124819"/>
                </a:lnTo>
                <a:lnTo>
                  <a:pt x="152714" y="1075514"/>
                </a:lnTo>
                <a:lnTo>
                  <a:pt x="146043" y="1053048"/>
                </a:lnTo>
                <a:cubicBezTo>
                  <a:pt x="138647" y="1023830"/>
                  <a:pt x="132984" y="993922"/>
                  <a:pt x="129170" y="963438"/>
                </a:cubicBezTo>
                <a:lnTo>
                  <a:pt x="128677" y="955500"/>
                </a:lnTo>
                <a:lnTo>
                  <a:pt x="0" y="955500"/>
                </a:lnTo>
                <a:lnTo>
                  <a:pt x="0" y="785260"/>
                </a:lnTo>
                <a:lnTo>
                  <a:pt x="128814" y="785260"/>
                </a:lnTo>
                <a:lnTo>
                  <a:pt x="134981" y="739025"/>
                </a:lnTo>
                <a:cubicBezTo>
                  <a:pt x="138313" y="720372"/>
                  <a:pt x="142341" y="701961"/>
                  <a:pt x="147040" y="683819"/>
                </a:cubicBezTo>
                <a:lnTo>
                  <a:pt x="152622" y="665208"/>
                </a:lnTo>
                <a:lnTo>
                  <a:pt x="33680" y="615940"/>
                </a:lnTo>
                <a:lnTo>
                  <a:pt x="98828" y="458659"/>
                </a:lnTo>
                <a:lnTo>
                  <a:pt x="219054" y="508459"/>
                </a:lnTo>
                <a:lnTo>
                  <a:pt x="264199" y="435381"/>
                </a:lnTo>
                <a:lnTo>
                  <a:pt x="286732" y="407109"/>
                </a:lnTo>
                <a:lnTo>
                  <a:pt x="194740" y="315117"/>
                </a:lnTo>
                <a:lnTo>
                  <a:pt x="315118" y="194739"/>
                </a:lnTo>
                <a:lnTo>
                  <a:pt x="407197" y="286817"/>
                </a:lnTo>
                <a:lnTo>
                  <a:pt x="460791" y="248268"/>
                </a:lnTo>
                <a:lnTo>
                  <a:pt x="508858" y="220014"/>
                </a:lnTo>
                <a:lnTo>
                  <a:pt x="458661" y="98828"/>
                </a:lnTo>
                <a:lnTo>
                  <a:pt x="615942" y="33679"/>
                </a:lnTo>
                <a:lnTo>
                  <a:pt x="666597" y="155970"/>
                </a:lnTo>
                <a:lnTo>
                  <a:pt x="715891" y="143408"/>
                </a:lnTo>
                <a:lnTo>
                  <a:pt x="785261" y="13282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8" name="CustomShape 164"/>
          <p:cNvSpPr/>
          <p:nvPr/>
        </p:nvSpPr>
        <p:spPr>
          <a:xfrm>
            <a:off x="2501640" y="2868120"/>
            <a:ext cx="154080" cy="154080"/>
          </a:xfrm>
          <a:custGeom>
            <a:avLst/>
            <a:gdLst/>
            <a:ahLst/>
            <a:rect l="l" t="t" r="r" b="b"/>
            <a:pathLst>
              <a:path w="1740762" h="1740760">
                <a:moveTo>
                  <a:pt x="870381" y="422211"/>
                </a:moveTo>
                <a:cubicBezTo>
                  <a:pt x="622864" y="422211"/>
                  <a:pt x="422212" y="622863"/>
                  <a:pt x="422212" y="870380"/>
                </a:cubicBezTo>
                <a:cubicBezTo>
                  <a:pt x="422212" y="1117897"/>
                  <a:pt x="622864" y="1318549"/>
                  <a:pt x="870381" y="1318549"/>
                </a:cubicBezTo>
                <a:cubicBezTo>
                  <a:pt x="1117898" y="1318549"/>
                  <a:pt x="1318550" y="1117897"/>
                  <a:pt x="1318550" y="870380"/>
                </a:cubicBezTo>
                <a:cubicBezTo>
                  <a:pt x="1318550" y="622863"/>
                  <a:pt x="1117898" y="422211"/>
                  <a:pt x="870381" y="422211"/>
                </a:cubicBezTo>
                <a:close/>
                <a:moveTo>
                  <a:pt x="785261" y="0"/>
                </a:moveTo>
                <a:lnTo>
                  <a:pt x="955501" y="0"/>
                </a:lnTo>
                <a:lnTo>
                  <a:pt x="955501" y="134329"/>
                </a:lnTo>
                <a:lnTo>
                  <a:pt x="1014988" y="143408"/>
                </a:lnTo>
                <a:lnTo>
                  <a:pt x="1073317" y="158020"/>
                </a:lnTo>
                <a:lnTo>
                  <a:pt x="1124821" y="33680"/>
                </a:lnTo>
                <a:lnTo>
                  <a:pt x="1282102" y="98828"/>
                </a:lnTo>
                <a:lnTo>
                  <a:pt x="1229998" y="224619"/>
                </a:lnTo>
                <a:lnTo>
                  <a:pt x="1250218" y="235760"/>
                </a:lnTo>
                <a:cubicBezTo>
                  <a:pt x="1276992" y="252029"/>
                  <a:pt x="1302655" y="269943"/>
                  <a:pt x="1327066" y="289364"/>
                </a:cubicBezTo>
                <a:lnTo>
                  <a:pt x="1329143" y="291241"/>
                </a:lnTo>
                <a:lnTo>
                  <a:pt x="1425645" y="194739"/>
                </a:lnTo>
                <a:lnTo>
                  <a:pt x="1546022" y="315117"/>
                </a:lnTo>
                <a:lnTo>
                  <a:pt x="1448558" y="412582"/>
                </a:lnTo>
                <a:lnTo>
                  <a:pt x="1457388" y="422838"/>
                </a:lnTo>
                <a:lnTo>
                  <a:pt x="1514167" y="511583"/>
                </a:lnTo>
                <a:lnTo>
                  <a:pt x="1641935" y="458659"/>
                </a:lnTo>
                <a:lnTo>
                  <a:pt x="1707082" y="615941"/>
                </a:lnTo>
                <a:lnTo>
                  <a:pt x="1579247" y="668892"/>
                </a:lnTo>
                <a:lnTo>
                  <a:pt x="1584835" y="687711"/>
                </a:lnTo>
                <a:cubicBezTo>
                  <a:pt x="1592232" y="716929"/>
                  <a:pt x="1597895" y="746838"/>
                  <a:pt x="1601709" y="777321"/>
                </a:cubicBezTo>
                <a:lnTo>
                  <a:pt x="1602202" y="785260"/>
                </a:lnTo>
                <a:lnTo>
                  <a:pt x="1740762" y="785260"/>
                </a:lnTo>
                <a:lnTo>
                  <a:pt x="1740762" y="955500"/>
                </a:lnTo>
                <a:lnTo>
                  <a:pt x="1602244" y="955500"/>
                </a:lnTo>
                <a:lnTo>
                  <a:pt x="1592412" y="1019928"/>
                </a:lnTo>
                <a:lnTo>
                  <a:pt x="1579385" y="1071925"/>
                </a:lnTo>
                <a:lnTo>
                  <a:pt x="1707082" y="1124819"/>
                </a:lnTo>
                <a:lnTo>
                  <a:pt x="1641935" y="1282101"/>
                </a:lnTo>
                <a:lnTo>
                  <a:pt x="1514336" y="1229247"/>
                </a:lnTo>
                <a:lnTo>
                  <a:pt x="1500059" y="1255158"/>
                </a:lnTo>
                <a:lnTo>
                  <a:pt x="1448892" y="1328512"/>
                </a:lnTo>
                <a:lnTo>
                  <a:pt x="1546022" y="1425643"/>
                </a:lnTo>
                <a:lnTo>
                  <a:pt x="1425645" y="1546021"/>
                </a:lnTo>
                <a:lnTo>
                  <a:pt x="1328549" y="1448925"/>
                </a:lnTo>
                <a:lnTo>
                  <a:pt x="1312981" y="1462328"/>
                </a:lnTo>
                <a:lnTo>
                  <a:pt x="1229762" y="1515571"/>
                </a:lnTo>
                <a:lnTo>
                  <a:pt x="1282102" y="1641932"/>
                </a:lnTo>
                <a:lnTo>
                  <a:pt x="1124821" y="1707080"/>
                </a:lnTo>
                <a:lnTo>
                  <a:pt x="1073151" y="1582339"/>
                </a:lnTo>
                <a:lnTo>
                  <a:pt x="1048108" y="1589775"/>
                </a:lnTo>
                <a:cubicBezTo>
                  <a:pt x="1018890" y="1597172"/>
                  <a:pt x="988981" y="1602835"/>
                  <a:pt x="958498" y="1606649"/>
                </a:cubicBezTo>
                <a:lnTo>
                  <a:pt x="955501" y="1606835"/>
                </a:lnTo>
                <a:lnTo>
                  <a:pt x="955501" y="1740760"/>
                </a:lnTo>
                <a:lnTo>
                  <a:pt x="785261" y="1740760"/>
                </a:lnTo>
                <a:lnTo>
                  <a:pt x="785261" y="1607939"/>
                </a:lnTo>
                <a:lnTo>
                  <a:pt x="715891" y="1597352"/>
                </a:lnTo>
                <a:lnTo>
                  <a:pt x="666516" y="1584982"/>
                </a:lnTo>
                <a:lnTo>
                  <a:pt x="615942" y="1707080"/>
                </a:lnTo>
                <a:lnTo>
                  <a:pt x="458661" y="1641932"/>
                </a:lnTo>
                <a:lnTo>
                  <a:pt x="508928" y="1520575"/>
                </a:lnTo>
                <a:lnTo>
                  <a:pt x="480660" y="1504999"/>
                </a:lnTo>
                <a:lnTo>
                  <a:pt x="407307" y="1453832"/>
                </a:lnTo>
                <a:lnTo>
                  <a:pt x="315118" y="1546021"/>
                </a:lnTo>
                <a:lnTo>
                  <a:pt x="194740" y="1425643"/>
                </a:lnTo>
                <a:lnTo>
                  <a:pt x="286894" y="1333489"/>
                </a:lnTo>
                <a:lnTo>
                  <a:pt x="273491" y="1317922"/>
                </a:lnTo>
                <a:lnTo>
                  <a:pt x="218783" y="1232414"/>
                </a:lnTo>
                <a:lnTo>
                  <a:pt x="98828" y="1282101"/>
                </a:lnTo>
                <a:lnTo>
                  <a:pt x="33680" y="1124819"/>
                </a:lnTo>
                <a:lnTo>
                  <a:pt x="152714" y="1075514"/>
                </a:lnTo>
                <a:lnTo>
                  <a:pt x="146043" y="1053048"/>
                </a:lnTo>
                <a:cubicBezTo>
                  <a:pt x="138647" y="1023830"/>
                  <a:pt x="132984" y="993922"/>
                  <a:pt x="129170" y="963438"/>
                </a:cubicBezTo>
                <a:lnTo>
                  <a:pt x="128677" y="955500"/>
                </a:lnTo>
                <a:lnTo>
                  <a:pt x="0" y="955500"/>
                </a:lnTo>
                <a:lnTo>
                  <a:pt x="0" y="785260"/>
                </a:lnTo>
                <a:lnTo>
                  <a:pt x="128814" y="785260"/>
                </a:lnTo>
                <a:lnTo>
                  <a:pt x="134981" y="739025"/>
                </a:lnTo>
                <a:cubicBezTo>
                  <a:pt x="138313" y="720372"/>
                  <a:pt x="142341" y="701961"/>
                  <a:pt x="147040" y="683819"/>
                </a:cubicBezTo>
                <a:lnTo>
                  <a:pt x="152622" y="665208"/>
                </a:lnTo>
                <a:lnTo>
                  <a:pt x="33680" y="615940"/>
                </a:lnTo>
                <a:lnTo>
                  <a:pt x="98828" y="458659"/>
                </a:lnTo>
                <a:lnTo>
                  <a:pt x="219054" y="508459"/>
                </a:lnTo>
                <a:lnTo>
                  <a:pt x="264199" y="435381"/>
                </a:lnTo>
                <a:lnTo>
                  <a:pt x="286732" y="407109"/>
                </a:lnTo>
                <a:lnTo>
                  <a:pt x="194740" y="315117"/>
                </a:lnTo>
                <a:lnTo>
                  <a:pt x="315118" y="194739"/>
                </a:lnTo>
                <a:lnTo>
                  <a:pt x="407197" y="286817"/>
                </a:lnTo>
                <a:lnTo>
                  <a:pt x="460791" y="248268"/>
                </a:lnTo>
                <a:lnTo>
                  <a:pt x="508858" y="220014"/>
                </a:lnTo>
                <a:lnTo>
                  <a:pt x="458661" y="98828"/>
                </a:lnTo>
                <a:lnTo>
                  <a:pt x="615942" y="33679"/>
                </a:lnTo>
                <a:lnTo>
                  <a:pt x="666597" y="155970"/>
                </a:lnTo>
                <a:lnTo>
                  <a:pt x="715891" y="143408"/>
                </a:lnTo>
                <a:lnTo>
                  <a:pt x="785261" y="132820"/>
                </a:lnTo>
                <a:close/>
              </a:path>
            </a:pathLst>
          </a:custGeom>
          <a:solidFill>
            <a:srgbClr val="0065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9" name="CustomShape 165"/>
          <p:cNvSpPr/>
          <p:nvPr/>
        </p:nvSpPr>
        <p:spPr>
          <a:xfrm>
            <a:off x="2276640" y="2601720"/>
            <a:ext cx="165240" cy="165240"/>
          </a:xfrm>
          <a:custGeom>
            <a:avLst/>
            <a:gdLst/>
            <a:ahLst/>
            <a:rect l="l" t="t" r="r" b="b"/>
            <a:pathLst>
              <a:path w="625779" h="625780">
                <a:moveTo>
                  <a:pt x="564580" y="0"/>
                </a:moveTo>
                <a:lnTo>
                  <a:pt x="625779" y="0"/>
                </a:lnTo>
                <a:lnTo>
                  <a:pt x="625779" y="303558"/>
                </a:lnTo>
                <a:cubicBezTo>
                  <a:pt x="447821" y="303558"/>
                  <a:pt x="303558" y="447821"/>
                  <a:pt x="303558" y="625779"/>
                </a:cubicBezTo>
                <a:lnTo>
                  <a:pt x="303559" y="625780"/>
                </a:lnTo>
                <a:lnTo>
                  <a:pt x="0" y="625780"/>
                </a:lnTo>
                <a:lnTo>
                  <a:pt x="0" y="564580"/>
                </a:lnTo>
                <a:lnTo>
                  <a:pt x="92614" y="564580"/>
                </a:lnTo>
                <a:lnTo>
                  <a:pt x="97048" y="531339"/>
                </a:lnTo>
                <a:cubicBezTo>
                  <a:pt x="99443" y="517928"/>
                  <a:pt x="102339" y="504691"/>
                  <a:pt x="105718" y="491647"/>
                </a:cubicBezTo>
                <a:lnTo>
                  <a:pt x="109731" y="478266"/>
                </a:lnTo>
                <a:lnTo>
                  <a:pt x="24215" y="442844"/>
                </a:lnTo>
                <a:lnTo>
                  <a:pt x="71055" y="329763"/>
                </a:lnTo>
                <a:lnTo>
                  <a:pt x="157494" y="365568"/>
                </a:lnTo>
                <a:lnTo>
                  <a:pt x="189952" y="313027"/>
                </a:lnTo>
                <a:lnTo>
                  <a:pt x="206152" y="292700"/>
                </a:lnTo>
                <a:lnTo>
                  <a:pt x="140013" y="226560"/>
                </a:lnTo>
                <a:lnTo>
                  <a:pt x="226561" y="140012"/>
                </a:lnTo>
                <a:lnTo>
                  <a:pt x="292763" y="206214"/>
                </a:lnTo>
                <a:lnTo>
                  <a:pt x="331296" y="178498"/>
                </a:lnTo>
                <a:lnTo>
                  <a:pt x="365854" y="158184"/>
                </a:lnTo>
                <a:lnTo>
                  <a:pt x="329764" y="71055"/>
                </a:lnTo>
                <a:lnTo>
                  <a:pt x="442845" y="24214"/>
                </a:lnTo>
                <a:lnTo>
                  <a:pt x="479264" y="112138"/>
                </a:lnTo>
                <a:lnTo>
                  <a:pt x="514705" y="103106"/>
                </a:lnTo>
                <a:lnTo>
                  <a:pt x="564580" y="95494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0" name="CustomShape 166"/>
          <p:cNvSpPr/>
          <p:nvPr/>
        </p:nvSpPr>
        <p:spPr>
          <a:xfrm rot="5400000">
            <a:off x="2442240" y="2601720"/>
            <a:ext cx="165240" cy="165240"/>
          </a:xfrm>
          <a:custGeom>
            <a:avLst/>
            <a:gdLst/>
            <a:ahLst/>
            <a:rect l="l" t="t" r="r" b="b"/>
            <a:pathLst>
              <a:path w="625779" h="625780">
                <a:moveTo>
                  <a:pt x="564580" y="0"/>
                </a:moveTo>
                <a:lnTo>
                  <a:pt x="625779" y="0"/>
                </a:lnTo>
                <a:lnTo>
                  <a:pt x="625779" y="303558"/>
                </a:lnTo>
                <a:cubicBezTo>
                  <a:pt x="447821" y="303558"/>
                  <a:pt x="303558" y="447821"/>
                  <a:pt x="303558" y="625779"/>
                </a:cubicBezTo>
                <a:lnTo>
                  <a:pt x="303559" y="625780"/>
                </a:lnTo>
                <a:lnTo>
                  <a:pt x="0" y="625780"/>
                </a:lnTo>
                <a:lnTo>
                  <a:pt x="0" y="564580"/>
                </a:lnTo>
                <a:lnTo>
                  <a:pt x="92614" y="564580"/>
                </a:lnTo>
                <a:lnTo>
                  <a:pt x="97048" y="531339"/>
                </a:lnTo>
                <a:cubicBezTo>
                  <a:pt x="99443" y="517928"/>
                  <a:pt x="102339" y="504691"/>
                  <a:pt x="105718" y="491647"/>
                </a:cubicBezTo>
                <a:lnTo>
                  <a:pt x="109731" y="478266"/>
                </a:lnTo>
                <a:lnTo>
                  <a:pt x="24215" y="442844"/>
                </a:lnTo>
                <a:lnTo>
                  <a:pt x="71055" y="329763"/>
                </a:lnTo>
                <a:lnTo>
                  <a:pt x="157494" y="365568"/>
                </a:lnTo>
                <a:lnTo>
                  <a:pt x="189952" y="313027"/>
                </a:lnTo>
                <a:lnTo>
                  <a:pt x="206152" y="292700"/>
                </a:lnTo>
                <a:lnTo>
                  <a:pt x="140013" y="226560"/>
                </a:lnTo>
                <a:lnTo>
                  <a:pt x="226561" y="140012"/>
                </a:lnTo>
                <a:lnTo>
                  <a:pt x="292763" y="206214"/>
                </a:lnTo>
                <a:lnTo>
                  <a:pt x="331296" y="178498"/>
                </a:lnTo>
                <a:lnTo>
                  <a:pt x="365854" y="158184"/>
                </a:lnTo>
                <a:lnTo>
                  <a:pt x="329764" y="71055"/>
                </a:lnTo>
                <a:lnTo>
                  <a:pt x="442845" y="24214"/>
                </a:lnTo>
                <a:lnTo>
                  <a:pt x="479264" y="112138"/>
                </a:lnTo>
                <a:lnTo>
                  <a:pt x="514705" y="103106"/>
                </a:lnTo>
                <a:lnTo>
                  <a:pt x="564580" y="95494"/>
                </a:lnTo>
                <a:close/>
              </a:path>
            </a:pathLst>
          </a:custGeom>
          <a:solidFill>
            <a:srgbClr val="0065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1" name="CustomShape 167"/>
          <p:cNvSpPr/>
          <p:nvPr/>
        </p:nvSpPr>
        <p:spPr>
          <a:xfrm rot="10800000">
            <a:off x="2607480" y="2932560"/>
            <a:ext cx="165240" cy="165240"/>
          </a:xfrm>
          <a:custGeom>
            <a:avLst/>
            <a:gdLst/>
            <a:ahLst/>
            <a:rect l="l" t="t" r="r" b="b"/>
            <a:pathLst>
              <a:path w="625779" h="625780">
                <a:moveTo>
                  <a:pt x="564580" y="0"/>
                </a:moveTo>
                <a:lnTo>
                  <a:pt x="625779" y="0"/>
                </a:lnTo>
                <a:lnTo>
                  <a:pt x="625779" y="303558"/>
                </a:lnTo>
                <a:cubicBezTo>
                  <a:pt x="447821" y="303558"/>
                  <a:pt x="303558" y="447821"/>
                  <a:pt x="303558" y="625779"/>
                </a:cubicBezTo>
                <a:lnTo>
                  <a:pt x="303559" y="625780"/>
                </a:lnTo>
                <a:lnTo>
                  <a:pt x="0" y="625780"/>
                </a:lnTo>
                <a:lnTo>
                  <a:pt x="0" y="564580"/>
                </a:lnTo>
                <a:lnTo>
                  <a:pt x="92614" y="564580"/>
                </a:lnTo>
                <a:lnTo>
                  <a:pt x="97048" y="531339"/>
                </a:lnTo>
                <a:cubicBezTo>
                  <a:pt x="99443" y="517928"/>
                  <a:pt x="102339" y="504691"/>
                  <a:pt x="105718" y="491647"/>
                </a:cubicBezTo>
                <a:lnTo>
                  <a:pt x="109731" y="478266"/>
                </a:lnTo>
                <a:lnTo>
                  <a:pt x="24215" y="442844"/>
                </a:lnTo>
                <a:lnTo>
                  <a:pt x="71055" y="329763"/>
                </a:lnTo>
                <a:lnTo>
                  <a:pt x="157494" y="365568"/>
                </a:lnTo>
                <a:lnTo>
                  <a:pt x="189952" y="313027"/>
                </a:lnTo>
                <a:lnTo>
                  <a:pt x="206152" y="292700"/>
                </a:lnTo>
                <a:lnTo>
                  <a:pt x="140013" y="226560"/>
                </a:lnTo>
                <a:lnTo>
                  <a:pt x="226561" y="140012"/>
                </a:lnTo>
                <a:lnTo>
                  <a:pt x="292763" y="206214"/>
                </a:lnTo>
                <a:lnTo>
                  <a:pt x="331296" y="178498"/>
                </a:lnTo>
                <a:lnTo>
                  <a:pt x="365854" y="158184"/>
                </a:lnTo>
                <a:lnTo>
                  <a:pt x="329764" y="71055"/>
                </a:lnTo>
                <a:lnTo>
                  <a:pt x="442845" y="24214"/>
                </a:lnTo>
                <a:lnTo>
                  <a:pt x="479264" y="112138"/>
                </a:lnTo>
                <a:lnTo>
                  <a:pt x="514705" y="103106"/>
                </a:lnTo>
                <a:lnTo>
                  <a:pt x="564580" y="95494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2" name="CustomShape 168"/>
          <p:cNvSpPr/>
          <p:nvPr/>
        </p:nvSpPr>
        <p:spPr>
          <a:xfrm rot="16200000">
            <a:off x="2276640" y="2767320"/>
            <a:ext cx="165240" cy="165240"/>
          </a:xfrm>
          <a:custGeom>
            <a:avLst/>
            <a:gdLst/>
            <a:ahLst/>
            <a:rect l="l" t="t" r="r" b="b"/>
            <a:pathLst>
              <a:path w="625779" h="625780">
                <a:moveTo>
                  <a:pt x="564580" y="0"/>
                </a:moveTo>
                <a:lnTo>
                  <a:pt x="625779" y="0"/>
                </a:lnTo>
                <a:lnTo>
                  <a:pt x="625779" y="303558"/>
                </a:lnTo>
                <a:cubicBezTo>
                  <a:pt x="447821" y="303558"/>
                  <a:pt x="303558" y="447821"/>
                  <a:pt x="303558" y="625779"/>
                </a:cubicBezTo>
                <a:lnTo>
                  <a:pt x="303559" y="625780"/>
                </a:lnTo>
                <a:lnTo>
                  <a:pt x="0" y="625780"/>
                </a:lnTo>
                <a:lnTo>
                  <a:pt x="0" y="564580"/>
                </a:lnTo>
                <a:lnTo>
                  <a:pt x="92614" y="564580"/>
                </a:lnTo>
                <a:lnTo>
                  <a:pt x="97048" y="531339"/>
                </a:lnTo>
                <a:cubicBezTo>
                  <a:pt x="99443" y="517928"/>
                  <a:pt x="102339" y="504691"/>
                  <a:pt x="105718" y="491647"/>
                </a:cubicBezTo>
                <a:lnTo>
                  <a:pt x="109731" y="478266"/>
                </a:lnTo>
                <a:lnTo>
                  <a:pt x="24215" y="442844"/>
                </a:lnTo>
                <a:lnTo>
                  <a:pt x="71055" y="329763"/>
                </a:lnTo>
                <a:lnTo>
                  <a:pt x="157494" y="365568"/>
                </a:lnTo>
                <a:lnTo>
                  <a:pt x="189952" y="313027"/>
                </a:lnTo>
                <a:lnTo>
                  <a:pt x="206152" y="292700"/>
                </a:lnTo>
                <a:lnTo>
                  <a:pt x="140013" y="226560"/>
                </a:lnTo>
                <a:lnTo>
                  <a:pt x="226561" y="140012"/>
                </a:lnTo>
                <a:lnTo>
                  <a:pt x="292763" y="206214"/>
                </a:lnTo>
                <a:lnTo>
                  <a:pt x="331296" y="178498"/>
                </a:lnTo>
                <a:lnTo>
                  <a:pt x="365854" y="158184"/>
                </a:lnTo>
                <a:lnTo>
                  <a:pt x="329764" y="71055"/>
                </a:lnTo>
                <a:lnTo>
                  <a:pt x="442845" y="24214"/>
                </a:lnTo>
                <a:lnTo>
                  <a:pt x="479264" y="112138"/>
                </a:lnTo>
                <a:lnTo>
                  <a:pt x="514705" y="103106"/>
                </a:lnTo>
                <a:lnTo>
                  <a:pt x="564580" y="95494"/>
                </a:lnTo>
                <a:close/>
              </a:path>
            </a:pathLst>
          </a:custGeom>
          <a:solidFill>
            <a:srgbClr val="0065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3" name="CustomShape 169"/>
          <p:cNvSpPr/>
          <p:nvPr/>
        </p:nvSpPr>
        <p:spPr>
          <a:xfrm rot="1860000">
            <a:off x="2463480" y="2861640"/>
            <a:ext cx="8640" cy="864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4" name="CustomShape 170"/>
          <p:cNvSpPr/>
          <p:nvPr/>
        </p:nvSpPr>
        <p:spPr>
          <a:xfrm>
            <a:off x="6544800" y="3151080"/>
            <a:ext cx="244800" cy="954360"/>
          </a:xfrm>
          <a:prstGeom prst="rect">
            <a:avLst/>
          </a:prstGeom>
          <a:solidFill>
            <a:srgbClr val="0065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95" name="图片 15" descr=""/>
          <p:cNvPicPr/>
          <p:nvPr/>
        </p:nvPicPr>
        <p:blipFill>
          <a:blip r:embed="rId2"/>
          <a:srcRect l="0" t="55877" r="0" b="0"/>
          <a:stretch/>
        </p:blipFill>
        <p:spPr>
          <a:xfrm>
            <a:off x="3349800" y="4105800"/>
            <a:ext cx="3498120" cy="216360"/>
          </a:xfrm>
          <a:prstGeom prst="rect">
            <a:avLst/>
          </a:prstGeom>
          <a:ln>
            <a:noFill/>
          </a:ln>
        </p:spPr>
      </p:pic>
      <p:sp>
        <p:nvSpPr>
          <p:cNvPr id="1296" name="CustomShape 171"/>
          <p:cNvSpPr/>
          <p:nvPr/>
        </p:nvSpPr>
        <p:spPr>
          <a:xfrm>
            <a:off x="3742560" y="3440880"/>
            <a:ext cx="372240" cy="372240"/>
          </a:xfrm>
          <a:prstGeom prst="ellipse">
            <a:avLst/>
          </a:prstGeom>
          <a:solidFill>
            <a:srgbClr val="0065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7" name="CustomShape 172"/>
          <p:cNvSpPr/>
          <p:nvPr/>
        </p:nvSpPr>
        <p:spPr>
          <a:xfrm>
            <a:off x="3551760" y="3461400"/>
            <a:ext cx="772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Kartika"/>
                <a:ea typeface="LiHei Pro"/>
              </a:rPr>
              <a:t>03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8" name="CustomShape 173"/>
          <p:cNvSpPr/>
          <p:nvPr/>
        </p:nvSpPr>
        <p:spPr>
          <a:xfrm>
            <a:off x="4398480" y="3319560"/>
            <a:ext cx="180864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识别需求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9" name="CustomShape 174"/>
          <p:cNvSpPr/>
          <p:nvPr/>
        </p:nvSpPr>
        <p:spPr>
          <a:xfrm>
            <a:off x="6545520" y="2226600"/>
            <a:ext cx="244800" cy="924120"/>
          </a:xfrm>
          <a:prstGeom prst="round1Rect">
            <a:avLst>
              <a:gd name="adj" fmla="val 4032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00" name="图片 14" descr=""/>
          <p:cNvPicPr/>
          <p:nvPr/>
        </p:nvPicPr>
        <p:blipFill>
          <a:blip r:embed="rId3"/>
          <a:srcRect l="0" t="55877" r="0" b="0"/>
          <a:stretch/>
        </p:blipFill>
        <p:spPr>
          <a:xfrm>
            <a:off x="3349800" y="3151080"/>
            <a:ext cx="3498120" cy="216360"/>
          </a:xfrm>
          <a:prstGeom prst="rect">
            <a:avLst/>
          </a:prstGeom>
          <a:ln>
            <a:noFill/>
          </a:ln>
        </p:spPr>
      </p:pic>
      <p:sp>
        <p:nvSpPr>
          <p:cNvPr id="1301" name="CustomShape 175"/>
          <p:cNvSpPr/>
          <p:nvPr/>
        </p:nvSpPr>
        <p:spPr>
          <a:xfrm>
            <a:off x="3742560" y="2502720"/>
            <a:ext cx="372240" cy="37224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2" name="CustomShape 176"/>
          <p:cNvSpPr/>
          <p:nvPr/>
        </p:nvSpPr>
        <p:spPr>
          <a:xfrm>
            <a:off x="3555720" y="2537280"/>
            <a:ext cx="772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Kartika"/>
                <a:ea typeface="LiHei Pro"/>
              </a:rPr>
              <a:t>02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3" name="CustomShape 177"/>
          <p:cNvSpPr/>
          <p:nvPr/>
        </p:nvSpPr>
        <p:spPr>
          <a:xfrm>
            <a:off x="4408560" y="2366640"/>
            <a:ext cx="180864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问题分析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4" name="CustomShape 178"/>
          <p:cNvSpPr/>
          <p:nvPr/>
        </p:nvSpPr>
        <p:spPr>
          <a:xfrm flipV="1">
            <a:off x="6544800" y="5059800"/>
            <a:ext cx="244800" cy="954360"/>
          </a:xfrm>
          <a:prstGeom prst="round1Rect">
            <a:avLst>
              <a:gd name="adj" fmla="val 50000"/>
            </a:avLst>
          </a:prstGeom>
          <a:solidFill>
            <a:srgbClr val="0065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5" name="CustomShape 179"/>
          <p:cNvSpPr/>
          <p:nvPr/>
        </p:nvSpPr>
        <p:spPr>
          <a:xfrm>
            <a:off x="3742560" y="5346360"/>
            <a:ext cx="372240" cy="372240"/>
          </a:xfrm>
          <a:prstGeom prst="ellipse">
            <a:avLst/>
          </a:prstGeom>
          <a:solidFill>
            <a:srgbClr val="0065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6" name="CustomShape 180"/>
          <p:cNvSpPr/>
          <p:nvPr/>
        </p:nvSpPr>
        <p:spPr>
          <a:xfrm>
            <a:off x="3557880" y="5380920"/>
            <a:ext cx="772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Kartika"/>
                <a:ea typeface="LiHei Pro"/>
              </a:rPr>
              <a:t>05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7" name="CustomShape 181"/>
          <p:cNvSpPr/>
          <p:nvPr/>
        </p:nvSpPr>
        <p:spPr>
          <a:xfrm>
            <a:off x="4442400" y="5223240"/>
            <a:ext cx="180864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开发上线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8" name="CustomShape 182"/>
          <p:cNvSpPr/>
          <p:nvPr/>
        </p:nvSpPr>
        <p:spPr>
          <a:xfrm>
            <a:off x="6544800" y="4105800"/>
            <a:ext cx="244800" cy="9543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09" name="图片 16" descr=""/>
          <p:cNvPicPr/>
          <p:nvPr/>
        </p:nvPicPr>
        <p:blipFill>
          <a:blip r:embed="rId4"/>
          <a:srcRect l="0" t="55877" r="0" b="0"/>
          <a:stretch/>
        </p:blipFill>
        <p:spPr>
          <a:xfrm>
            <a:off x="3349800" y="5060520"/>
            <a:ext cx="3498120" cy="216360"/>
          </a:xfrm>
          <a:prstGeom prst="rect">
            <a:avLst/>
          </a:prstGeom>
          <a:ln>
            <a:noFill/>
          </a:ln>
        </p:spPr>
      </p:pic>
      <p:sp>
        <p:nvSpPr>
          <p:cNvPr id="1310" name="CustomShape 183"/>
          <p:cNvSpPr/>
          <p:nvPr/>
        </p:nvSpPr>
        <p:spPr>
          <a:xfrm>
            <a:off x="3742560" y="4389840"/>
            <a:ext cx="372240" cy="37224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1" name="CustomShape 184"/>
          <p:cNvSpPr/>
          <p:nvPr/>
        </p:nvSpPr>
        <p:spPr>
          <a:xfrm>
            <a:off x="3544200" y="4427280"/>
            <a:ext cx="772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Kartika"/>
                <a:ea typeface="LiHei Pro"/>
              </a:rPr>
              <a:t>04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2" name="CustomShape 185"/>
          <p:cNvSpPr/>
          <p:nvPr/>
        </p:nvSpPr>
        <p:spPr>
          <a:xfrm>
            <a:off x="4428000" y="4218120"/>
            <a:ext cx="180864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总结分享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3" name="CustomShape 186"/>
          <p:cNvSpPr/>
          <p:nvPr/>
        </p:nvSpPr>
        <p:spPr>
          <a:xfrm>
            <a:off x="7436160" y="2486880"/>
            <a:ext cx="38667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分析</a:t>
            </a:r>
            <a:r>
              <a:rPr b="0" lang="en-US" sz="16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bug</a:t>
            </a:r>
            <a:r>
              <a:rPr b="0" lang="en-US" sz="16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，找出原因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4" name="CustomShape 187"/>
          <p:cNvSpPr/>
          <p:nvPr/>
        </p:nvSpPr>
        <p:spPr>
          <a:xfrm>
            <a:off x="7432560" y="3429000"/>
            <a:ext cx="3870000" cy="69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识别出非</a:t>
            </a:r>
            <a:r>
              <a:rPr b="0" lang="en-US" sz="16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vivo</a:t>
            </a:r>
            <a:r>
              <a:rPr b="0" lang="en-US" sz="16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修改，</a:t>
            </a:r>
            <a:r>
              <a:rPr b="0" lang="en-US" sz="16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chromium</a:t>
            </a:r>
            <a:r>
              <a:rPr b="0" lang="en-US" sz="16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原生缺陷，加入需求池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5" name="CustomShape 188"/>
          <p:cNvSpPr/>
          <p:nvPr/>
        </p:nvSpPr>
        <p:spPr>
          <a:xfrm>
            <a:off x="7449840" y="4361040"/>
            <a:ext cx="353592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将分析结论以及解决方案进行分享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6" name="CustomShape 189"/>
          <p:cNvSpPr/>
          <p:nvPr/>
        </p:nvSpPr>
        <p:spPr>
          <a:xfrm>
            <a:off x="7432560" y="5301720"/>
            <a:ext cx="353592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开发上线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7" name="CustomShape 190"/>
          <p:cNvSpPr/>
          <p:nvPr/>
        </p:nvSpPr>
        <p:spPr>
          <a:xfrm>
            <a:off x="1178640" y="4746240"/>
            <a:ext cx="2423880" cy="136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Windows.OpenClose</a:t>
            </a:r>
            <a:r>
              <a:rPr b="1" lang="en-US" sz="2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问题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18" name="图片 245" descr=""/>
          <p:cNvPicPr/>
          <p:nvPr/>
        </p:nvPicPr>
        <p:blipFill>
          <a:blip r:embed="rId5"/>
          <a:srcRect l="0" t="55877" r="0" b="0"/>
          <a:stretch/>
        </p:blipFill>
        <p:spPr>
          <a:xfrm>
            <a:off x="3349800" y="2292480"/>
            <a:ext cx="3498120" cy="216360"/>
          </a:xfrm>
          <a:prstGeom prst="rect">
            <a:avLst/>
          </a:prstGeom>
          <a:ln>
            <a:noFill/>
          </a:ln>
        </p:spPr>
      </p:pic>
      <p:pic>
        <p:nvPicPr>
          <p:cNvPr id="1319" name="Picture 2" descr=""/>
          <p:cNvPicPr/>
          <p:nvPr/>
        </p:nvPicPr>
        <p:blipFill>
          <a:blip r:embed="rId6"/>
          <a:stretch/>
        </p:blipFill>
        <p:spPr>
          <a:xfrm>
            <a:off x="644040" y="1313280"/>
            <a:ext cx="10819080" cy="5482800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</p:cSld>
  <p:transition spd="slow">
    <p:pull dir="r"/>
  </p:transition>
  <p:timing>
    <p:tnLst>
      <p:par>
        <p:cTn id="86" dur="indefinite" restart="never" nodeType="tmRoot">
          <p:childTnLst>
            <p:seq>
              <p:cTn id="87" dur="indefinite" nodeType="mainSeq">
                <p:childTnLst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nodeType="clickEffect" fill="hold" presetClass="entr" presetID="16" presetSubtype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outVertical)" transition="in">
                                      <p:cBhvr additive="repl">
                                        <p:cTn id="92" dur="50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内容占位符 11" descr=""/>
          <p:cNvPicPr/>
          <p:nvPr/>
        </p:nvPicPr>
        <p:blipFill>
          <a:blip r:embed="rId1"/>
          <a:srcRect l="0" t="13368" r="28542" b="1993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89" name="CustomShape 1"/>
          <p:cNvSpPr/>
          <p:nvPr/>
        </p:nvSpPr>
        <p:spPr>
          <a:xfrm>
            <a:off x="494640" y="637920"/>
            <a:ext cx="3270240" cy="1951560"/>
          </a:xfrm>
          <a:prstGeom prst="rect">
            <a:avLst/>
          </a:prstGeom>
          <a:noFill/>
          <a:ln w="2556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2"/>
          <p:cNvSpPr/>
          <p:nvPr/>
        </p:nvSpPr>
        <p:spPr>
          <a:xfrm>
            <a:off x="959760" y="1951560"/>
            <a:ext cx="236664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8f8f8"/>
                </a:solidFill>
                <a:uFill>
                  <a:solidFill>
                    <a:srgbClr val="ffffff"/>
                  </a:solidFill>
                </a:uFill>
                <a:latin typeface="Kalinga"/>
                <a:ea typeface="方正姚体"/>
              </a:rPr>
              <a:t>CONCENTS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1023840" y="663120"/>
            <a:ext cx="2238480" cy="10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6600" spc="-1" strike="noStrike">
                <a:solidFill>
                  <a:srgbClr val="f8f8f8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目  录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8549280" y="1229400"/>
            <a:ext cx="241848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工作回顾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CustomShape 5"/>
          <p:cNvSpPr/>
          <p:nvPr/>
        </p:nvSpPr>
        <p:spPr>
          <a:xfrm>
            <a:off x="8549280" y="3095640"/>
            <a:ext cx="241848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总结规划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6"/>
          <p:cNvSpPr/>
          <p:nvPr/>
        </p:nvSpPr>
        <p:spPr>
          <a:xfrm>
            <a:off x="8549280" y="4915440"/>
            <a:ext cx="241848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关于个人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7"/>
          <p:cNvSpPr/>
          <p:nvPr/>
        </p:nvSpPr>
        <p:spPr>
          <a:xfrm>
            <a:off x="7263360" y="4766760"/>
            <a:ext cx="928440" cy="928440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/>
          </a:gradFill>
          <a:ln w="19080">
            <a:solidFill>
              <a:srgbClr val="ffffff"/>
            </a:solidFill>
          </a:ln>
          <a:effectLst>
            <a:outerShdw algn="tl" blurRad="279400" dir="2700000" dist="152400" rotWithShape="0" sx="102000" sy="102000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" name="CustomShape 8"/>
          <p:cNvSpPr/>
          <p:nvPr/>
        </p:nvSpPr>
        <p:spPr>
          <a:xfrm>
            <a:off x="7384320" y="4887360"/>
            <a:ext cx="686520" cy="68652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8bbbc"/>
              </a:gs>
              <a:gs pos="100000">
                <a:schemeClr val="bg1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CustomShape 9"/>
          <p:cNvSpPr/>
          <p:nvPr/>
        </p:nvSpPr>
        <p:spPr>
          <a:xfrm>
            <a:off x="7457760" y="4961160"/>
            <a:ext cx="539640" cy="539640"/>
          </a:xfrm>
          <a:prstGeom prst="ellipse">
            <a:avLst/>
          </a:prstGeom>
          <a:solidFill>
            <a:srgbClr val="0065b0"/>
          </a:solidFill>
          <a:ln>
            <a:noFill/>
          </a:ln>
          <a:effectLst>
            <a:innerShdw blurRad="63500" dir="13500000" dist="50800">
              <a:srgbClr val="000000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CustomShape 10"/>
          <p:cNvSpPr/>
          <p:nvPr/>
        </p:nvSpPr>
        <p:spPr>
          <a:xfrm>
            <a:off x="7604280" y="5056920"/>
            <a:ext cx="258120" cy="303120"/>
          </a:xfrm>
          <a:custGeom>
            <a:avLst/>
            <a:gdLst/>
            <a:ahLst/>
            <a:rect l="l" t="t" r="r" b="b"/>
            <a:pathLst>
              <a:path w="641" h="748">
                <a:moveTo>
                  <a:pt x="90" y="424"/>
                </a:moveTo>
                <a:cubicBezTo>
                  <a:pt x="114" y="424"/>
                  <a:pt x="137" y="424"/>
                  <a:pt x="158" y="424"/>
                </a:cubicBezTo>
                <a:cubicBezTo>
                  <a:pt x="178" y="425"/>
                  <a:pt x="194" y="421"/>
                  <a:pt x="205" y="408"/>
                </a:cubicBezTo>
                <a:lnTo>
                  <a:pt x="291" y="588"/>
                </a:lnTo>
                <a:lnTo>
                  <a:pt x="312" y="475"/>
                </a:lnTo>
                <a:lnTo>
                  <a:pt x="297" y="468"/>
                </a:lnTo>
                <a:lnTo>
                  <a:pt x="298" y="452"/>
                </a:lnTo>
                <a:lnTo>
                  <a:pt x="360" y="452"/>
                </a:lnTo>
                <a:lnTo>
                  <a:pt x="360" y="468"/>
                </a:lnTo>
                <a:lnTo>
                  <a:pt x="346" y="475"/>
                </a:lnTo>
                <a:lnTo>
                  <a:pt x="365" y="583"/>
                </a:lnTo>
                <a:lnTo>
                  <a:pt x="439" y="415"/>
                </a:lnTo>
                <a:cubicBezTo>
                  <a:pt x="450" y="420"/>
                  <a:pt x="464" y="422"/>
                  <a:pt x="482" y="420"/>
                </a:cubicBezTo>
                <a:cubicBezTo>
                  <a:pt x="502" y="420"/>
                  <a:pt x="523" y="420"/>
                  <a:pt x="545" y="420"/>
                </a:cubicBezTo>
                <a:cubicBezTo>
                  <a:pt x="604" y="475"/>
                  <a:pt x="641" y="606"/>
                  <a:pt x="632" y="691"/>
                </a:cubicBezTo>
                <a:cubicBezTo>
                  <a:pt x="614" y="704"/>
                  <a:pt x="583" y="714"/>
                  <a:pt x="544" y="722"/>
                </a:cubicBezTo>
                <a:lnTo>
                  <a:pt x="532" y="681"/>
                </a:lnTo>
                <a:lnTo>
                  <a:pt x="504" y="729"/>
                </a:lnTo>
                <a:cubicBezTo>
                  <a:pt x="390" y="746"/>
                  <a:pt x="233" y="748"/>
                  <a:pt x="123" y="731"/>
                </a:cubicBezTo>
                <a:lnTo>
                  <a:pt x="94" y="681"/>
                </a:lnTo>
                <a:lnTo>
                  <a:pt x="81" y="724"/>
                </a:lnTo>
                <a:cubicBezTo>
                  <a:pt x="43" y="716"/>
                  <a:pt x="14" y="705"/>
                  <a:pt x="0" y="691"/>
                </a:cubicBezTo>
                <a:cubicBezTo>
                  <a:pt x="1" y="616"/>
                  <a:pt x="15" y="489"/>
                  <a:pt x="90" y="424"/>
                </a:cubicBezTo>
                <a:close/>
                <a:moveTo>
                  <a:pt x="185" y="289"/>
                </a:moveTo>
                <a:lnTo>
                  <a:pt x="185" y="289"/>
                </a:lnTo>
                <a:cubicBezTo>
                  <a:pt x="175" y="284"/>
                  <a:pt x="168" y="275"/>
                  <a:pt x="163" y="264"/>
                </a:cubicBezTo>
                <a:cubicBezTo>
                  <a:pt x="157" y="251"/>
                  <a:pt x="155" y="234"/>
                  <a:pt x="155" y="214"/>
                </a:cubicBezTo>
                <a:lnTo>
                  <a:pt x="155" y="207"/>
                </a:lnTo>
                <a:lnTo>
                  <a:pt x="160" y="204"/>
                </a:lnTo>
                <a:cubicBezTo>
                  <a:pt x="162" y="203"/>
                  <a:pt x="163" y="202"/>
                  <a:pt x="164" y="202"/>
                </a:cubicBezTo>
                <a:cubicBezTo>
                  <a:pt x="152" y="117"/>
                  <a:pt x="162" y="78"/>
                  <a:pt x="199" y="47"/>
                </a:cubicBezTo>
                <a:cubicBezTo>
                  <a:pt x="256" y="0"/>
                  <a:pt x="365" y="0"/>
                  <a:pt x="423" y="43"/>
                </a:cubicBezTo>
                <a:cubicBezTo>
                  <a:pt x="463" y="72"/>
                  <a:pt x="477" y="123"/>
                  <a:pt x="466" y="200"/>
                </a:cubicBezTo>
                <a:cubicBezTo>
                  <a:pt x="468" y="201"/>
                  <a:pt x="470" y="202"/>
                  <a:pt x="472" y="204"/>
                </a:cubicBezTo>
                <a:lnTo>
                  <a:pt x="478" y="207"/>
                </a:lnTo>
                <a:lnTo>
                  <a:pt x="478" y="214"/>
                </a:lnTo>
                <a:cubicBezTo>
                  <a:pt x="478" y="233"/>
                  <a:pt x="476" y="250"/>
                  <a:pt x="471" y="263"/>
                </a:cubicBezTo>
                <a:cubicBezTo>
                  <a:pt x="466" y="275"/>
                  <a:pt x="459" y="283"/>
                  <a:pt x="449" y="288"/>
                </a:cubicBezTo>
                <a:cubicBezTo>
                  <a:pt x="434" y="338"/>
                  <a:pt x="381" y="392"/>
                  <a:pt x="328" y="397"/>
                </a:cubicBezTo>
                <a:cubicBezTo>
                  <a:pt x="319" y="398"/>
                  <a:pt x="308" y="398"/>
                  <a:pt x="299" y="395"/>
                </a:cubicBezTo>
                <a:cubicBezTo>
                  <a:pt x="241" y="374"/>
                  <a:pt x="203" y="350"/>
                  <a:pt x="185" y="28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CustomShape 11"/>
          <p:cNvSpPr/>
          <p:nvPr/>
        </p:nvSpPr>
        <p:spPr>
          <a:xfrm>
            <a:off x="7263360" y="1207800"/>
            <a:ext cx="928440" cy="928440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/>
          </a:gradFill>
          <a:ln w="19080">
            <a:solidFill>
              <a:srgbClr val="ffffff"/>
            </a:solidFill>
          </a:ln>
          <a:effectLst>
            <a:outerShdw algn="tl" blurRad="279400" dir="2700000" dist="152400" rotWithShape="0" sx="102000" sy="102000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CustomShape 12"/>
          <p:cNvSpPr/>
          <p:nvPr/>
        </p:nvSpPr>
        <p:spPr>
          <a:xfrm>
            <a:off x="7384320" y="1328760"/>
            <a:ext cx="686520" cy="68652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8bbbc"/>
              </a:gs>
              <a:gs pos="100000">
                <a:schemeClr val="bg1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CustomShape 13"/>
          <p:cNvSpPr/>
          <p:nvPr/>
        </p:nvSpPr>
        <p:spPr>
          <a:xfrm>
            <a:off x="7457760" y="1402200"/>
            <a:ext cx="539640" cy="539640"/>
          </a:xfrm>
          <a:prstGeom prst="ellipse">
            <a:avLst/>
          </a:prstGeom>
          <a:solidFill>
            <a:srgbClr val="0065b0"/>
          </a:solidFill>
          <a:ln>
            <a:noFill/>
          </a:ln>
          <a:effectLst>
            <a:innerShdw blurRad="63500" dir="13500000" dist="50800">
              <a:srgbClr val="000000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14"/>
          <p:cNvSpPr/>
          <p:nvPr/>
        </p:nvSpPr>
        <p:spPr>
          <a:xfrm>
            <a:off x="7575120" y="1558800"/>
            <a:ext cx="305280" cy="227520"/>
          </a:xfrm>
          <a:custGeom>
            <a:avLst/>
            <a:gdLst/>
            <a:ahLst/>
            <a:rect l="l" t="t" r="r" b="b"/>
            <a:pathLst>
              <a:path w="983" h="731">
                <a:moveTo>
                  <a:pt x="404" y="154"/>
                </a:moveTo>
                <a:lnTo>
                  <a:pt x="201" y="386"/>
                </a:lnTo>
                <a:lnTo>
                  <a:pt x="153" y="345"/>
                </a:lnTo>
                <a:lnTo>
                  <a:pt x="359" y="110"/>
                </a:lnTo>
                <a:lnTo>
                  <a:pt x="359" y="110"/>
                </a:lnTo>
                <a:lnTo>
                  <a:pt x="398" y="64"/>
                </a:lnTo>
                <a:lnTo>
                  <a:pt x="616" y="255"/>
                </a:lnTo>
                <a:lnTo>
                  <a:pt x="759" y="93"/>
                </a:lnTo>
                <a:lnTo>
                  <a:pt x="734" y="71"/>
                </a:lnTo>
                <a:cubicBezTo>
                  <a:pt x="724" y="63"/>
                  <a:pt x="726" y="53"/>
                  <a:pt x="738" y="49"/>
                </a:cubicBezTo>
                <a:lnTo>
                  <a:pt x="777" y="37"/>
                </a:lnTo>
                <a:cubicBezTo>
                  <a:pt x="789" y="34"/>
                  <a:pt x="809" y="27"/>
                  <a:pt x="821" y="24"/>
                </a:cubicBezTo>
                <a:lnTo>
                  <a:pt x="860" y="12"/>
                </a:lnTo>
                <a:cubicBezTo>
                  <a:pt x="872" y="8"/>
                  <a:pt x="880" y="15"/>
                  <a:pt x="877" y="27"/>
                </a:cubicBezTo>
                <a:lnTo>
                  <a:pt x="869" y="65"/>
                </a:lnTo>
                <a:cubicBezTo>
                  <a:pt x="866" y="77"/>
                  <a:pt x="862" y="97"/>
                  <a:pt x="859" y="109"/>
                </a:cubicBezTo>
                <a:lnTo>
                  <a:pt x="851" y="147"/>
                </a:lnTo>
                <a:cubicBezTo>
                  <a:pt x="849" y="159"/>
                  <a:pt x="839" y="162"/>
                  <a:pt x="830" y="154"/>
                </a:cubicBezTo>
                <a:lnTo>
                  <a:pt x="807" y="134"/>
                </a:lnTo>
                <a:lnTo>
                  <a:pt x="623" y="344"/>
                </a:lnTo>
                <a:lnTo>
                  <a:pt x="623" y="344"/>
                </a:lnTo>
                <a:lnTo>
                  <a:pt x="622" y="345"/>
                </a:lnTo>
                <a:lnTo>
                  <a:pt x="404" y="154"/>
                </a:lnTo>
                <a:close/>
                <a:moveTo>
                  <a:pt x="952" y="670"/>
                </a:moveTo>
                <a:cubicBezTo>
                  <a:pt x="969" y="670"/>
                  <a:pt x="983" y="684"/>
                  <a:pt x="983" y="701"/>
                </a:cubicBezTo>
                <a:cubicBezTo>
                  <a:pt x="983" y="718"/>
                  <a:pt x="969" y="731"/>
                  <a:pt x="952" y="731"/>
                </a:cubicBezTo>
                <a:lnTo>
                  <a:pt x="881" y="731"/>
                </a:lnTo>
                <a:lnTo>
                  <a:pt x="763" y="731"/>
                </a:lnTo>
                <a:lnTo>
                  <a:pt x="677" y="731"/>
                </a:lnTo>
                <a:lnTo>
                  <a:pt x="558" y="731"/>
                </a:lnTo>
                <a:lnTo>
                  <a:pt x="472" y="731"/>
                </a:lnTo>
                <a:lnTo>
                  <a:pt x="353" y="731"/>
                </a:lnTo>
                <a:lnTo>
                  <a:pt x="267" y="731"/>
                </a:lnTo>
                <a:lnTo>
                  <a:pt x="148" y="731"/>
                </a:lnTo>
                <a:lnTo>
                  <a:pt x="32" y="731"/>
                </a:lnTo>
                <a:cubicBezTo>
                  <a:pt x="14" y="731"/>
                  <a:pt x="0" y="718"/>
                  <a:pt x="0" y="701"/>
                </a:cubicBezTo>
                <a:lnTo>
                  <a:pt x="0" y="31"/>
                </a:lnTo>
                <a:cubicBezTo>
                  <a:pt x="0" y="14"/>
                  <a:pt x="14" y="0"/>
                  <a:pt x="31" y="0"/>
                </a:cubicBezTo>
                <a:cubicBezTo>
                  <a:pt x="48" y="0"/>
                  <a:pt x="62" y="14"/>
                  <a:pt x="62" y="31"/>
                </a:cubicBezTo>
                <a:lnTo>
                  <a:pt x="62" y="670"/>
                </a:lnTo>
                <a:lnTo>
                  <a:pt x="148" y="670"/>
                </a:lnTo>
                <a:lnTo>
                  <a:pt x="148" y="530"/>
                </a:lnTo>
                <a:cubicBezTo>
                  <a:pt x="148" y="513"/>
                  <a:pt x="162" y="499"/>
                  <a:pt x="179" y="499"/>
                </a:cubicBezTo>
                <a:lnTo>
                  <a:pt x="236" y="499"/>
                </a:lnTo>
                <a:cubicBezTo>
                  <a:pt x="253" y="499"/>
                  <a:pt x="267" y="513"/>
                  <a:pt x="267" y="530"/>
                </a:cubicBezTo>
                <a:lnTo>
                  <a:pt x="267" y="670"/>
                </a:lnTo>
                <a:lnTo>
                  <a:pt x="353" y="670"/>
                </a:lnTo>
                <a:lnTo>
                  <a:pt x="353" y="316"/>
                </a:lnTo>
                <a:cubicBezTo>
                  <a:pt x="353" y="299"/>
                  <a:pt x="367" y="286"/>
                  <a:pt x="384" y="286"/>
                </a:cubicBezTo>
                <a:lnTo>
                  <a:pt x="441" y="286"/>
                </a:lnTo>
                <a:cubicBezTo>
                  <a:pt x="458" y="286"/>
                  <a:pt x="472" y="299"/>
                  <a:pt x="472" y="316"/>
                </a:cubicBezTo>
                <a:lnTo>
                  <a:pt x="472" y="670"/>
                </a:lnTo>
                <a:lnTo>
                  <a:pt x="558" y="670"/>
                </a:lnTo>
                <a:lnTo>
                  <a:pt x="558" y="421"/>
                </a:lnTo>
                <a:cubicBezTo>
                  <a:pt x="558" y="404"/>
                  <a:pt x="572" y="390"/>
                  <a:pt x="589" y="390"/>
                </a:cubicBezTo>
                <a:lnTo>
                  <a:pt x="646" y="390"/>
                </a:lnTo>
                <a:cubicBezTo>
                  <a:pt x="663" y="390"/>
                  <a:pt x="677" y="404"/>
                  <a:pt x="677" y="421"/>
                </a:cubicBezTo>
                <a:lnTo>
                  <a:pt x="677" y="670"/>
                </a:lnTo>
                <a:lnTo>
                  <a:pt x="763" y="670"/>
                </a:lnTo>
                <a:lnTo>
                  <a:pt x="763" y="245"/>
                </a:lnTo>
                <a:cubicBezTo>
                  <a:pt x="763" y="228"/>
                  <a:pt x="776" y="214"/>
                  <a:pt x="793" y="214"/>
                </a:cubicBezTo>
                <a:lnTo>
                  <a:pt x="851" y="214"/>
                </a:lnTo>
                <a:cubicBezTo>
                  <a:pt x="868" y="214"/>
                  <a:pt x="881" y="228"/>
                  <a:pt x="881" y="245"/>
                </a:cubicBezTo>
                <a:lnTo>
                  <a:pt x="881" y="670"/>
                </a:lnTo>
                <a:lnTo>
                  <a:pt x="952" y="67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15"/>
          <p:cNvSpPr/>
          <p:nvPr/>
        </p:nvSpPr>
        <p:spPr>
          <a:xfrm>
            <a:off x="7269120" y="3023280"/>
            <a:ext cx="928440" cy="928440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/>
          </a:gradFill>
          <a:ln w="19080">
            <a:solidFill>
              <a:srgbClr val="ffffff"/>
            </a:solidFill>
          </a:ln>
          <a:effectLst>
            <a:outerShdw algn="tl" blurRad="279400" dir="2700000" dist="152400" rotWithShape="0" sx="102000" sy="102000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16"/>
          <p:cNvSpPr/>
          <p:nvPr/>
        </p:nvSpPr>
        <p:spPr>
          <a:xfrm>
            <a:off x="7390080" y="3144240"/>
            <a:ext cx="686520" cy="68652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8bbbc"/>
              </a:gs>
              <a:gs pos="100000">
                <a:schemeClr val="bg1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17"/>
          <p:cNvSpPr/>
          <p:nvPr/>
        </p:nvSpPr>
        <p:spPr>
          <a:xfrm>
            <a:off x="7463520" y="3217680"/>
            <a:ext cx="539640" cy="53964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innerShdw blurRad="63500" dir="13500000" dist="50800">
              <a:srgbClr val="000000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CustomShape 18"/>
          <p:cNvSpPr/>
          <p:nvPr/>
        </p:nvSpPr>
        <p:spPr>
          <a:xfrm>
            <a:off x="7623000" y="3339000"/>
            <a:ext cx="258840" cy="294480"/>
          </a:xfrm>
          <a:custGeom>
            <a:avLst/>
            <a:gdLst/>
            <a:ahLst/>
            <a:rect l="l" t="t" r="r" b="b"/>
            <a:pathLst>
              <a:path w="598" h="674">
                <a:moveTo>
                  <a:pt x="381" y="84"/>
                </a:moveTo>
                <a:cubicBezTo>
                  <a:pt x="381" y="131"/>
                  <a:pt x="343" y="169"/>
                  <a:pt x="296" y="169"/>
                </a:cubicBezTo>
                <a:lnTo>
                  <a:pt x="212" y="169"/>
                </a:lnTo>
                <a:cubicBezTo>
                  <a:pt x="165" y="169"/>
                  <a:pt x="127" y="131"/>
                  <a:pt x="127" y="84"/>
                </a:cubicBezTo>
                <a:cubicBezTo>
                  <a:pt x="127" y="37"/>
                  <a:pt x="165" y="0"/>
                  <a:pt x="212" y="0"/>
                </a:cubicBezTo>
                <a:lnTo>
                  <a:pt x="296" y="0"/>
                </a:lnTo>
                <a:cubicBezTo>
                  <a:pt x="343" y="0"/>
                  <a:pt x="381" y="37"/>
                  <a:pt x="381" y="84"/>
                </a:cubicBezTo>
                <a:close/>
                <a:moveTo>
                  <a:pt x="421" y="84"/>
                </a:moveTo>
                <a:cubicBezTo>
                  <a:pt x="422" y="90"/>
                  <a:pt x="423" y="97"/>
                  <a:pt x="423" y="103"/>
                </a:cubicBezTo>
                <a:cubicBezTo>
                  <a:pt x="423" y="162"/>
                  <a:pt x="376" y="209"/>
                  <a:pt x="317" y="209"/>
                </a:cubicBezTo>
                <a:lnTo>
                  <a:pt x="191" y="209"/>
                </a:lnTo>
                <a:cubicBezTo>
                  <a:pt x="132" y="209"/>
                  <a:pt x="85" y="162"/>
                  <a:pt x="85" y="103"/>
                </a:cubicBezTo>
                <a:cubicBezTo>
                  <a:pt x="85" y="97"/>
                  <a:pt x="85" y="90"/>
                  <a:pt x="87" y="84"/>
                </a:cubicBezTo>
                <a:cubicBezTo>
                  <a:pt x="37" y="93"/>
                  <a:pt x="0" y="136"/>
                  <a:pt x="0" y="188"/>
                </a:cubicBezTo>
                <a:lnTo>
                  <a:pt x="0" y="569"/>
                </a:lnTo>
                <a:cubicBezTo>
                  <a:pt x="0" y="627"/>
                  <a:pt x="47" y="674"/>
                  <a:pt x="106" y="674"/>
                </a:cubicBezTo>
                <a:lnTo>
                  <a:pt x="387" y="674"/>
                </a:lnTo>
                <a:cubicBezTo>
                  <a:pt x="320" y="646"/>
                  <a:pt x="272" y="579"/>
                  <a:pt x="272" y="500"/>
                </a:cubicBezTo>
                <a:cubicBezTo>
                  <a:pt x="272" y="396"/>
                  <a:pt x="357" y="311"/>
                  <a:pt x="461" y="311"/>
                </a:cubicBezTo>
                <a:cubicBezTo>
                  <a:pt x="477" y="311"/>
                  <a:pt x="493" y="313"/>
                  <a:pt x="508" y="317"/>
                </a:cubicBezTo>
                <a:lnTo>
                  <a:pt x="508" y="188"/>
                </a:lnTo>
                <a:cubicBezTo>
                  <a:pt x="508" y="136"/>
                  <a:pt x="470" y="93"/>
                  <a:pt x="421" y="84"/>
                </a:cubicBezTo>
                <a:close/>
                <a:moveTo>
                  <a:pt x="238" y="422"/>
                </a:moveTo>
                <a:lnTo>
                  <a:pt x="238" y="422"/>
                </a:lnTo>
                <a:lnTo>
                  <a:pt x="106" y="422"/>
                </a:lnTo>
                <a:cubicBezTo>
                  <a:pt x="94" y="422"/>
                  <a:pt x="85" y="413"/>
                  <a:pt x="85" y="401"/>
                </a:cubicBezTo>
                <a:cubicBezTo>
                  <a:pt x="85" y="390"/>
                  <a:pt x="94" y="380"/>
                  <a:pt x="106" y="380"/>
                </a:cubicBezTo>
                <a:lnTo>
                  <a:pt x="238" y="380"/>
                </a:lnTo>
                <a:cubicBezTo>
                  <a:pt x="250" y="380"/>
                  <a:pt x="259" y="390"/>
                  <a:pt x="259" y="401"/>
                </a:cubicBezTo>
                <a:cubicBezTo>
                  <a:pt x="259" y="413"/>
                  <a:pt x="250" y="422"/>
                  <a:pt x="238" y="422"/>
                </a:cubicBezTo>
                <a:close/>
                <a:moveTo>
                  <a:pt x="280" y="338"/>
                </a:moveTo>
                <a:lnTo>
                  <a:pt x="280" y="338"/>
                </a:lnTo>
                <a:lnTo>
                  <a:pt x="106" y="338"/>
                </a:lnTo>
                <a:cubicBezTo>
                  <a:pt x="94" y="338"/>
                  <a:pt x="85" y="328"/>
                  <a:pt x="85" y="317"/>
                </a:cubicBezTo>
                <a:cubicBezTo>
                  <a:pt x="85" y="305"/>
                  <a:pt x="94" y="296"/>
                  <a:pt x="106" y="296"/>
                </a:cubicBezTo>
                <a:lnTo>
                  <a:pt x="280" y="296"/>
                </a:lnTo>
                <a:cubicBezTo>
                  <a:pt x="292" y="296"/>
                  <a:pt x="302" y="305"/>
                  <a:pt x="302" y="317"/>
                </a:cubicBezTo>
                <a:cubicBezTo>
                  <a:pt x="302" y="328"/>
                  <a:pt x="292" y="338"/>
                  <a:pt x="280" y="338"/>
                </a:cubicBezTo>
                <a:close/>
                <a:moveTo>
                  <a:pt x="496" y="369"/>
                </a:moveTo>
                <a:cubicBezTo>
                  <a:pt x="486" y="367"/>
                  <a:pt x="474" y="365"/>
                  <a:pt x="463" y="365"/>
                </a:cubicBezTo>
                <a:cubicBezTo>
                  <a:pt x="388" y="365"/>
                  <a:pt x="328" y="425"/>
                  <a:pt x="328" y="500"/>
                </a:cubicBezTo>
                <a:cubicBezTo>
                  <a:pt x="328" y="565"/>
                  <a:pt x="374" y="619"/>
                  <a:pt x="434" y="632"/>
                </a:cubicBezTo>
                <a:cubicBezTo>
                  <a:pt x="443" y="634"/>
                  <a:pt x="453" y="635"/>
                  <a:pt x="463" y="635"/>
                </a:cubicBezTo>
                <a:cubicBezTo>
                  <a:pt x="537" y="635"/>
                  <a:pt x="598" y="574"/>
                  <a:pt x="598" y="500"/>
                </a:cubicBezTo>
                <a:cubicBezTo>
                  <a:pt x="598" y="437"/>
                  <a:pt x="555" y="384"/>
                  <a:pt x="496" y="369"/>
                </a:cubicBezTo>
                <a:close/>
                <a:moveTo>
                  <a:pt x="539" y="481"/>
                </a:moveTo>
                <a:lnTo>
                  <a:pt x="539" y="481"/>
                </a:lnTo>
                <a:lnTo>
                  <a:pt x="496" y="523"/>
                </a:lnTo>
                <a:lnTo>
                  <a:pt x="463" y="557"/>
                </a:lnTo>
                <a:cubicBezTo>
                  <a:pt x="452" y="568"/>
                  <a:pt x="435" y="568"/>
                  <a:pt x="425" y="557"/>
                </a:cubicBezTo>
                <a:lnTo>
                  <a:pt x="386" y="519"/>
                </a:lnTo>
                <a:cubicBezTo>
                  <a:pt x="376" y="508"/>
                  <a:pt x="376" y="491"/>
                  <a:pt x="386" y="481"/>
                </a:cubicBezTo>
                <a:cubicBezTo>
                  <a:pt x="397" y="470"/>
                  <a:pt x="414" y="470"/>
                  <a:pt x="425" y="481"/>
                </a:cubicBezTo>
                <a:lnTo>
                  <a:pt x="444" y="500"/>
                </a:lnTo>
                <a:lnTo>
                  <a:pt x="496" y="447"/>
                </a:lnTo>
                <a:lnTo>
                  <a:pt x="501" y="443"/>
                </a:lnTo>
                <a:cubicBezTo>
                  <a:pt x="511" y="432"/>
                  <a:pt x="528" y="432"/>
                  <a:pt x="539" y="443"/>
                </a:cubicBezTo>
                <a:cubicBezTo>
                  <a:pt x="549" y="453"/>
                  <a:pt x="549" y="470"/>
                  <a:pt x="539" y="4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blinds dir="vert"/>
  </p:transition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" name="图片 13" descr=""/>
          <p:cNvPicPr/>
          <p:nvPr/>
        </p:nvPicPr>
        <p:blipFill>
          <a:blip r:embed="rId1"/>
          <a:srcRect l="0" t="0" r="26384" b="78362"/>
          <a:stretch/>
        </p:blipFill>
        <p:spPr>
          <a:xfrm>
            <a:off x="12192120" y="-235800"/>
            <a:ext cx="12192480" cy="1512000"/>
          </a:xfrm>
          <a:prstGeom prst="rect">
            <a:avLst/>
          </a:prstGeom>
          <a:ln>
            <a:noFill/>
          </a:ln>
        </p:spPr>
      </p:pic>
      <p:sp>
        <p:nvSpPr>
          <p:cNvPr id="1321" name="CustomShape 1"/>
          <p:cNvSpPr/>
          <p:nvPr/>
        </p:nvSpPr>
        <p:spPr>
          <a:xfrm>
            <a:off x="276840" y="104760"/>
            <a:ext cx="383868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常规监控任务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322" name="图表 37"/>
          <p:cNvGraphicFramePr/>
          <p:nvPr/>
        </p:nvGraphicFramePr>
        <p:xfrm>
          <a:off x="0" y="1276560"/>
          <a:ext cx="5399640" cy="2699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23" name="图表 38"/>
          <p:cNvGraphicFramePr/>
          <p:nvPr/>
        </p:nvGraphicFramePr>
        <p:xfrm>
          <a:off x="6792120" y="4158360"/>
          <a:ext cx="5399640" cy="2699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24" name="图表 39"/>
          <p:cNvGraphicFramePr/>
          <p:nvPr/>
        </p:nvGraphicFramePr>
        <p:xfrm>
          <a:off x="6792120" y="1276560"/>
          <a:ext cx="5399640" cy="2713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25" name="图表 48"/>
          <p:cNvGraphicFramePr/>
          <p:nvPr/>
        </p:nvGraphicFramePr>
        <p:xfrm>
          <a:off x="0" y="4158360"/>
          <a:ext cx="5399640" cy="2699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26" name="图表 43"/>
          <p:cNvGraphicFramePr/>
          <p:nvPr/>
        </p:nvGraphicFramePr>
        <p:xfrm>
          <a:off x="3395880" y="2772000"/>
          <a:ext cx="5399640" cy="2699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</p:cSld>
  <p:transition spd="slow">
    <p:blinds dir="vert"/>
  </p:transition>
  <p:timing>
    <p:tnLst>
      <p:par>
        <p:cTn id="93" dur="indefinite" restart="never" nodeType="tmRoot">
          <p:childTnLst>
            <p:seq>
              <p:cTn id="94" dur="indefinite" nodeType="mainSeq">
                <p:childTnLst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9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0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01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7" name="图片 13" descr=""/>
          <p:cNvPicPr/>
          <p:nvPr/>
        </p:nvPicPr>
        <p:blipFill>
          <a:blip r:embed="rId1"/>
          <a:srcRect l="0" t="0" r="26384" b="78362"/>
          <a:stretch/>
        </p:blipFill>
        <p:spPr>
          <a:xfrm>
            <a:off x="12192120" y="-235800"/>
            <a:ext cx="12192480" cy="1512000"/>
          </a:xfrm>
          <a:prstGeom prst="rect">
            <a:avLst/>
          </a:prstGeom>
          <a:ln>
            <a:noFill/>
          </a:ln>
        </p:spPr>
      </p:pic>
      <p:sp>
        <p:nvSpPr>
          <p:cNvPr id="1328" name="CustomShape 1"/>
          <p:cNvSpPr/>
          <p:nvPr/>
        </p:nvSpPr>
        <p:spPr>
          <a:xfrm>
            <a:off x="267480" y="104760"/>
            <a:ext cx="261936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总结分享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29" name="Picture 6" descr=""/>
          <p:cNvPicPr/>
          <p:nvPr/>
        </p:nvPicPr>
        <p:blipFill>
          <a:blip r:embed="rId2"/>
          <a:stretch/>
        </p:blipFill>
        <p:spPr>
          <a:xfrm>
            <a:off x="0" y="1276560"/>
            <a:ext cx="7199640" cy="453060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330" name="Picture 8" descr=""/>
          <p:cNvPicPr/>
          <p:nvPr/>
        </p:nvPicPr>
        <p:blipFill>
          <a:blip r:embed="rId3"/>
          <a:stretch/>
        </p:blipFill>
        <p:spPr>
          <a:xfrm>
            <a:off x="1396440" y="1622520"/>
            <a:ext cx="7199640" cy="437328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331" name="Picture 9" descr=""/>
          <p:cNvPicPr/>
          <p:nvPr/>
        </p:nvPicPr>
        <p:blipFill>
          <a:blip r:embed="rId4"/>
          <a:stretch/>
        </p:blipFill>
        <p:spPr>
          <a:xfrm>
            <a:off x="2631600" y="1940760"/>
            <a:ext cx="7199640" cy="424548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332" name="Picture 11" descr=""/>
          <p:cNvPicPr/>
          <p:nvPr/>
        </p:nvPicPr>
        <p:blipFill>
          <a:blip r:embed="rId5"/>
          <a:stretch/>
        </p:blipFill>
        <p:spPr>
          <a:xfrm>
            <a:off x="3881520" y="2276640"/>
            <a:ext cx="7199640" cy="420804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333" name="Picture 12" descr=""/>
          <p:cNvPicPr/>
          <p:nvPr/>
        </p:nvPicPr>
        <p:blipFill>
          <a:blip r:embed="rId6"/>
          <a:stretch/>
        </p:blipFill>
        <p:spPr>
          <a:xfrm>
            <a:off x="4979160" y="2605320"/>
            <a:ext cx="7199640" cy="4252320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</p:cSld>
  <p:transition spd="slow">
    <p:pull dir="r"/>
  </p:transition>
  <p:timing>
    <p:tnLst>
      <p:par>
        <p:cTn id="102" dur="indefinite" restart="never" nodeType="tmRoot">
          <p:childTnLst>
            <p:seq>
              <p:cTn id="103" dur="indefinite" nodeType="mainSeq">
                <p:childTnLst>
                  <p:par>
                    <p:cTn id="104" fill="hold">
                      <p:stCondLst>
                        <p:cond delay="0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08" dur="500"/>
                                        <p:tgtEl>
                                          <p:spTgt spid="1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12" dur="500"/>
                                        <p:tgtEl>
                                          <p:spTgt spid="1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16" dur="500"/>
                                        <p:tgtEl>
                                          <p:spTgt spid="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20" dur="500"/>
                                        <p:tgtEl>
                                          <p:spTgt spid="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24" dur="500"/>
                                        <p:tgtEl>
                                          <p:spTgt spid="1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4" name="图片 22" descr=""/>
          <p:cNvPicPr/>
          <p:nvPr/>
        </p:nvPicPr>
        <p:blipFill>
          <a:blip r:embed="rId1"/>
          <a:srcRect l="0" t="0" r="58924" b="0"/>
          <a:stretch/>
        </p:blipFill>
        <p:spPr>
          <a:xfrm>
            <a:off x="12883320" y="0"/>
            <a:ext cx="6804360" cy="6883200"/>
          </a:xfrm>
          <a:prstGeom prst="rect">
            <a:avLst/>
          </a:prstGeom>
          <a:ln>
            <a:noFill/>
          </a:ln>
        </p:spPr>
      </p:pic>
      <p:pic>
        <p:nvPicPr>
          <p:cNvPr id="1335" name="图片 24" descr=""/>
          <p:cNvPicPr/>
          <p:nvPr/>
        </p:nvPicPr>
        <p:blipFill>
          <a:blip r:embed="rId2"/>
          <a:srcRect l="0" t="0" r="58924" b="0"/>
          <a:stretch/>
        </p:blipFill>
        <p:spPr>
          <a:xfrm>
            <a:off x="-725040" y="0"/>
            <a:ext cx="6803640" cy="6883200"/>
          </a:xfrm>
          <a:prstGeom prst="rect">
            <a:avLst/>
          </a:prstGeom>
          <a:ln>
            <a:noFill/>
          </a:ln>
        </p:spPr>
      </p:pic>
      <p:sp>
        <p:nvSpPr>
          <p:cNvPr id="1336" name="CustomShape 1"/>
          <p:cNvSpPr/>
          <p:nvPr/>
        </p:nvSpPr>
        <p:spPr>
          <a:xfrm>
            <a:off x="6712200" y="4451760"/>
            <a:ext cx="212760" cy="212760"/>
          </a:xfrm>
          <a:prstGeom prst="ellipse">
            <a:avLst/>
          </a:prstGeom>
          <a:gradFill>
            <a:gsLst>
              <a:gs pos="0">
                <a:srgbClr val="e0e0e0"/>
              </a:gs>
              <a:gs pos="100000">
                <a:schemeClr val="bg1"/>
              </a:gs>
            </a:gsLst>
            <a:lin ang="8100000"/>
          </a:gradFill>
          <a:ln w="6480">
            <a:solidFill>
              <a:srgbClr val="ffffff"/>
            </a:solidFill>
          </a:ln>
          <a:effectLst>
            <a:outerShdw algn="tr" blurRad="279400" dir="8100000" dist="1016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7" name="CustomShape 2"/>
          <p:cNvSpPr/>
          <p:nvPr/>
        </p:nvSpPr>
        <p:spPr>
          <a:xfrm>
            <a:off x="6096600" y="4330800"/>
            <a:ext cx="350280" cy="350280"/>
          </a:xfrm>
          <a:prstGeom prst="ellipse">
            <a:avLst/>
          </a:prstGeom>
          <a:gradFill>
            <a:gsLst>
              <a:gs pos="0">
                <a:srgbClr val="e0e0e0"/>
              </a:gs>
              <a:gs pos="100000">
                <a:schemeClr val="bg1"/>
              </a:gs>
            </a:gsLst>
            <a:lin ang="8100000"/>
          </a:gradFill>
          <a:ln w="9360">
            <a:solidFill>
              <a:srgbClr val="ffffff"/>
            </a:solidFill>
          </a:ln>
          <a:effectLst>
            <a:outerShdw algn="tr" blurRad="279400" dir="8100000" dist="1016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8" name="CustomShape 3"/>
          <p:cNvSpPr/>
          <p:nvPr/>
        </p:nvSpPr>
        <p:spPr>
          <a:xfrm>
            <a:off x="4245840" y="4218120"/>
            <a:ext cx="350280" cy="350280"/>
          </a:xfrm>
          <a:prstGeom prst="ellipse">
            <a:avLst/>
          </a:prstGeom>
          <a:gradFill>
            <a:gsLst>
              <a:gs pos="0">
                <a:srgbClr val="e0e0e0"/>
              </a:gs>
              <a:gs pos="100000">
                <a:schemeClr val="bg1"/>
              </a:gs>
            </a:gsLst>
            <a:lin ang="8100000"/>
          </a:gradFill>
          <a:ln w="9360">
            <a:solidFill>
              <a:srgbClr val="ffffff"/>
            </a:solidFill>
          </a:ln>
          <a:effectLst>
            <a:outerShdw algn="tr" blurRad="279400" dir="8100000" dist="1016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9" name="CustomShape 4"/>
          <p:cNvSpPr/>
          <p:nvPr/>
        </p:nvSpPr>
        <p:spPr>
          <a:xfrm>
            <a:off x="7079040" y="4192920"/>
            <a:ext cx="400320" cy="400320"/>
          </a:xfrm>
          <a:prstGeom prst="ellipse">
            <a:avLst/>
          </a:prstGeom>
          <a:gradFill>
            <a:gsLst>
              <a:gs pos="0">
                <a:srgbClr val="e0e0e0"/>
              </a:gs>
              <a:gs pos="100000">
                <a:schemeClr val="bg1"/>
              </a:gs>
            </a:gsLst>
            <a:lin ang="8100000"/>
          </a:gradFill>
          <a:ln w="9360">
            <a:solidFill>
              <a:srgbClr val="ffffff"/>
            </a:solidFill>
          </a:ln>
          <a:effectLst>
            <a:outerShdw algn="tr" blurRad="279400" dir="8100000" dist="1016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0" name="CustomShape 5"/>
          <p:cNvSpPr/>
          <p:nvPr/>
        </p:nvSpPr>
        <p:spPr>
          <a:xfrm>
            <a:off x="7699320" y="4399560"/>
            <a:ext cx="212760" cy="212760"/>
          </a:xfrm>
          <a:prstGeom prst="ellipse">
            <a:avLst/>
          </a:prstGeom>
          <a:gradFill>
            <a:gsLst>
              <a:gs pos="0">
                <a:srgbClr val="00487d"/>
              </a:gs>
              <a:gs pos="100000">
                <a:srgbClr val="218edf"/>
              </a:gs>
            </a:gsLst>
            <a:lin ang="8100000"/>
          </a:gradFill>
          <a:ln w="15840">
            <a:noFill/>
          </a:ln>
          <a:effectLst>
            <a:outerShdw algn="tr" blurRad="279400" dir="8100000" dist="1016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1" name="CustomShape 6"/>
          <p:cNvSpPr/>
          <p:nvPr/>
        </p:nvSpPr>
        <p:spPr>
          <a:xfrm>
            <a:off x="5819400" y="4478040"/>
            <a:ext cx="212760" cy="212760"/>
          </a:xfrm>
          <a:prstGeom prst="ellipse">
            <a:avLst/>
          </a:prstGeom>
          <a:gradFill>
            <a:gsLst>
              <a:gs pos="0">
                <a:srgbClr val="00487d"/>
              </a:gs>
              <a:gs pos="100000">
                <a:srgbClr val="218edf"/>
              </a:gs>
            </a:gsLst>
            <a:lin ang="8100000"/>
          </a:gradFill>
          <a:ln w="15840">
            <a:noFill/>
          </a:ln>
          <a:effectLst>
            <a:outerShdw algn="tr" blurRad="279400" dir="8100000" dist="1016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2" name="CustomShape 7"/>
          <p:cNvSpPr/>
          <p:nvPr/>
        </p:nvSpPr>
        <p:spPr>
          <a:xfrm>
            <a:off x="5486400" y="4536720"/>
            <a:ext cx="212760" cy="212760"/>
          </a:xfrm>
          <a:prstGeom prst="ellipse">
            <a:avLst/>
          </a:prstGeom>
          <a:gradFill>
            <a:gsLst>
              <a:gs pos="0">
                <a:srgbClr val="00487d"/>
              </a:gs>
              <a:gs pos="100000">
                <a:srgbClr val="218edf"/>
              </a:gs>
            </a:gsLst>
            <a:lin ang="8100000"/>
          </a:gradFill>
          <a:ln w="15840">
            <a:noFill/>
          </a:ln>
          <a:effectLst>
            <a:outerShdw algn="tr" blurRad="279400" dir="8100000" dist="1016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3" name="CustomShape 8"/>
          <p:cNvSpPr/>
          <p:nvPr/>
        </p:nvSpPr>
        <p:spPr>
          <a:xfrm>
            <a:off x="4723920" y="4086360"/>
            <a:ext cx="350280" cy="350280"/>
          </a:xfrm>
          <a:prstGeom prst="ellipse">
            <a:avLst/>
          </a:prstGeom>
          <a:gradFill>
            <a:gsLst>
              <a:gs pos="0">
                <a:srgbClr val="00487d"/>
              </a:gs>
              <a:gs pos="100000">
                <a:srgbClr val="218edf"/>
              </a:gs>
            </a:gsLst>
            <a:lin ang="8100000"/>
          </a:gradFill>
          <a:ln w="15840">
            <a:noFill/>
          </a:ln>
          <a:effectLst>
            <a:outerShdw algn="tr" blurRad="279400" dir="8100000" dist="1016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4" name="CustomShape 9"/>
          <p:cNvSpPr/>
          <p:nvPr/>
        </p:nvSpPr>
        <p:spPr>
          <a:xfrm>
            <a:off x="5273280" y="4086360"/>
            <a:ext cx="350280" cy="350280"/>
          </a:xfrm>
          <a:prstGeom prst="ellipse">
            <a:avLst/>
          </a:prstGeom>
          <a:gradFill>
            <a:gsLst>
              <a:gs pos="0">
                <a:srgbClr val="e0e0e0"/>
              </a:gs>
              <a:gs pos="100000">
                <a:schemeClr val="bg1"/>
              </a:gs>
            </a:gsLst>
            <a:lin ang="8100000"/>
          </a:gradFill>
          <a:ln w="9360">
            <a:solidFill>
              <a:srgbClr val="ffffff"/>
            </a:solidFill>
          </a:ln>
          <a:effectLst>
            <a:outerShdw algn="tr" blurRad="279400" dir="8100000" dist="1016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5" name="CustomShape 10"/>
          <p:cNvSpPr/>
          <p:nvPr/>
        </p:nvSpPr>
        <p:spPr>
          <a:xfrm>
            <a:off x="6512040" y="3992760"/>
            <a:ext cx="400320" cy="400320"/>
          </a:xfrm>
          <a:prstGeom prst="ellipse">
            <a:avLst/>
          </a:prstGeom>
          <a:gradFill>
            <a:gsLst>
              <a:gs pos="0">
                <a:srgbClr val="00487d"/>
              </a:gs>
              <a:gs pos="100000">
                <a:srgbClr val="218edf"/>
              </a:gs>
            </a:gsLst>
            <a:lin ang="8100000"/>
          </a:gradFill>
          <a:ln w="15840">
            <a:noFill/>
          </a:ln>
          <a:effectLst>
            <a:outerShdw algn="tr" blurRad="279400" dir="8100000" dist="1016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6" name="CustomShape 11"/>
          <p:cNvSpPr/>
          <p:nvPr/>
        </p:nvSpPr>
        <p:spPr>
          <a:xfrm>
            <a:off x="4996800" y="4429800"/>
            <a:ext cx="212760" cy="212760"/>
          </a:xfrm>
          <a:prstGeom prst="ellipse">
            <a:avLst/>
          </a:prstGeom>
          <a:gradFill>
            <a:gsLst>
              <a:gs pos="0">
                <a:srgbClr val="e0e0e0"/>
              </a:gs>
              <a:gs pos="100000">
                <a:schemeClr val="bg1"/>
              </a:gs>
            </a:gsLst>
            <a:lin ang="8100000"/>
          </a:gradFill>
          <a:ln w="6480">
            <a:solidFill>
              <a:srgbClr val="ffffff"/>
            </a:solidFill>
          </a:ln>
          <a:effectLst>
            <a:outerShdw algn="tr" blurRad="279400" dir="8100000" dist="1016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7" name="CustomShape 12"/>
          <p:cNvSpPr/>
          <p:nvPr/>
        </p:nvSpPr>
        <p:spPr>
          <a:xfrm>
            <a:off x="3939120" y="5209200"/>
            <a:ext cx="4346640" cy="1021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rgbClr val="d1d1d1"/>
              </a:gs>
            </a:gsLst>
            <a:lin ang="5400000"/>
          </a:gradFill>
          <a:ln>
            <a:noFill/>
          </a:ln>
          <a:effectLst>
            <a:outerShdw algn="tl" blurRad="127000" dir="2700000" dist="508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8" name="CustomShape 13"/>
          <p:cNvSpPr/>
          <p:nvPr/>
        </p:nvSpPr>
        <p:spPr>
          <a:xfrm>
            <a:off x="4087440" y="5329080"/>
            <a:ext cx="4038120" cy="779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rgbClr val="d1d1d1"/>
              </a:gs>
            </a:gsLst>
            <a:lin ang="16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9" name="CustomShape 14"/>
          <p:cNvSpPr/>
          <p:nvPr/>
        </p:nvSpPr>
        <p:spPr>
          <a:xfrm>
            <a:off x="4874400" y="5287680"/>
            <a:ext cx="241848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总结规划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0" name="CustomShape 15"/>
          <p:cNvSpPr/>
          <p:nvPr/>
        </p:nvSpPr>
        <p:spPr>
          <a:xfrm>
            <a:off x="4833000" y="1266480"/>
            <a:ext cx="2526120" cy="2526120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/>
          </a:gradFill>
          <a:ln w="19080">
            <a:solidFill>
              <a:srgbClr val="ffffff"/>
            </a:solidFill>
          </a:ln>
          <a:effectLst>
            <a:outerShdw algn="tl" blurRad="279400" dir="2700000" dist="152400" rotWithShape="0" sx="102000" sy="102000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1" name="CustomShape 16"/>
          <p:cNvSpPr/>
          <p:nvPr/>
        </p:nvSpPr>
        <p:spPr>
          <a:xfrm>
            <a:off x="5162040" y="1595520"/>
            <a:ext cx="1868760" cy="186876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8bbbc"/>
              </a:gs>
              <a:gs pos="100000">
                <a:schemeClr val="bg1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2" name="CustomShape 17"/>
          <p:cNvSpPr/>
          <p:nvPr/>
        </p:nvSpPr>
        <p:spPr>
          <a:xfrm>
            <a:off x="5254200" y="1698480"/>
            <a:ext cx="1684080" cy="1684080"/>
          </a:xfrm>
          <a:prstGeom prst="ellipse">
            <a:avLst/>
          </a:prstGeom>
          <a:gradFill>
            <a:gsLst>
              <a:gs pos="0">
                <a:srgbClr val="00487d"/>
              </a:gs>
              <a:gs pos="100000">
                <a:srgbClr val="218edf"/>
              </a:gs>
            </a:gsLst>
            <a:lin ang="8100000"/>
          </a:gradFill>
          <a:ln>
            <a:noFill/>
          </a:ln>
          <a:effectLst>
            <a:innerShdw blurRad="63500" dir="13500000" dist="50800">
              <a:srgbClr val="000000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3" name="CustomShape 18"/>
          <p:cNvSpPr/>
          <p:nvPr/>
        </p:nvSpPr>
        <p:spPr>
          <a:xfrm>
            <a:off x="5569920" y="1920240"/>
            <a:ext cx="1130400" cy="1187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Impact"/>
                <a:ea typeface="宋体"/>
              </a:rPr>
              <a:t>02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blinds dir="vert"/>
  </p:transition>
  <p:timing>
    <p:tnLst>
      <p:par>
        <p:cTn id="125" dur="indefinite" restart="never" nodeType="tmRoot">
          <p:childTnLst>
            <p:seq>
              <p:cTn id="1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4" name="图片 13" descr=""/>
          <p:cNvPicPr/>
          <p:nvPr/>
        </p:nvPicPr>
        <p:blipFill>
          <a:blip r:embed="rId1"/>
          <a:srcRect l="0" t="0" r="26384" b="78362"/>
          <a:stretch/>
        </p:blipFill>
        <p:spPr>
          <a:xfrm>
            <a:off x="12192120" y="-235800"/>
            <a:ext cx="12192480" cy="1512000"/>
          </a:xfrm>
          <a:prstGeom prst="rect">
            <a:avLst/>
          </a:prstGeom>
          <a:ln>
            <a:noFill/>
          </a:ln>
        </p:spPr>
      </p:pic>
      <p:sp>
        <p:nvSpPr>
          <p:cNvPr id="1355" name="CustomShape 1"/>
          <p:cNvSpPr/>
          <p:nvPr/>
        </p:nvSpPr>
        <p:spPr>
          <a:xfrm>
            <a:off x="82800" y="104760"/>
            <a:ext cx="423324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2018</a:t>
            </a:r>
            <a:r>
              <a:rPr b="1" lang="en-US" sz="4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工作总结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6" name="Line 2"/>
          <p:cNvSpPr/>
          <p:nvPr/>
        </p:nvSpPr>
        <p:spPr>
          <a:xfrm>
            <a:off x="0" y="4133160"/>
            <a:ext cx="12191760" cy="360"/>
          </a:xfrm>
          <a:prstGeom prst="line">
            <a:avLst/>
          </a:prstGeom>
          <a:ln w="38160">
            <a:custDash>
              <a:ds d="300000" sp="100000"/>
            </a:custDash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7" name="Line 3"/>
          <p:cNvSpPr/>
          <p:nvPr/>
        </p:nvSpPr>
        <p:spPr>
          <a:xfrm>
            <a:off x="1584720" y="2883600"/>
            <a:ext cx="360" cy="119988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8" name="CustomShape 4"/>
          <p:cNvSpPr/>
          <p:nvPr/>
        </p:nvSpPr>
        <p:spPr>
          <a:xfrm>
            <a:off x="1464840" y="4013280"/>
            <a:ext cx="239760" cy="239760"/>
          </a:xfrm>
          <a:prstGeom prst="ellipse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9" name="CustomShape 5"/>
          <p:cNvSpPr/>
          <p:nvPr/>
        </p:nvSpPr>
        <p:spPr>
          <a:xfrm>
            <a:off x="1032120" y="1730520"/>
            <a:ext cx="1105200" cy="1105200"/>
          </a:xfrm>
          <a:prstGeom prst="ellipse">
            <a:avLst/>
          </a:prstGeom>
          <a:gradFill>
            <a:gsLst>
              <a:gs pos="0">
                <a:schemeClr val="bg1"/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/>
          </a:gradFill>
          <a:ln w="31680">
            <a:solidFill>
              <a:srgbClr val="ffffff"/>
            </a:solidFill>
          </a:ln>
          <a:effectLst>
            <a:outerShdw algn="tr" blurRad="444500" dir="8100000" dist="254000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0" name="CustomShape 6"/>
          <p:cNvSpPr/>
          <p:nvPr/>
        </p:nvSpPr>
        <p:spPr>
          <a:xfrm>
            <a:off x="1184040" y="1882440"/>
            <a:ext cx="801360" cy="801360"/>
          </a:xfrm>
          <a:prstGeom prst="ellipse">
            <a:avLst/>
          </a:prstGeom>
          <a:solidFill>
            <a:srgbClr val="0065b0"/>
          </a:solidFill>
          <a:ln>
            <a:noFill/>
          </a:ln>
          <a:effectLst>
            <a:innerShdw blurRad="76200" dir="18000000" dist="101600">
              <a:srgbClr val="000000">
                <a:alpha val="3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wrap="none" lIns="0" rIns="0" anchor="ctr"/>
          <a:p>
            <a:pPr algn="ctr">
              <a:lnSpc>
                <a:spcPct val="100000"/>
              </a:lnSpc>
            </a:pPr>
            <a:r>
              <a:rPr b="1" lang="en-US" sz="214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Kartika"/>
              </a:rPr>
              <a:t>第一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14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Kartika"/>
              </a:rPr>
              <a:t>季度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1" name="Line 7"/>
          <p:cNvSpPr/>
          <p:nvPr/>
        </p:nvSpPr>
        <p:spPr>
          <a:xfrm>
            <a:off x="4187880" y="4133160"/>
            <a:ext cx="360" cy="133992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2" name="CustomShape 8"/>
          <p:cNvSpPr/>
          <p:nvPr/>
        </p:nvSpPr>
        <p:spPr>
          <a:xfrm>
            <a:off x="4068000" y="4013280"/>
            <a:ext cx="239760" cy="239760"/>
          </a:xfrm>
          <a:prstGeom prst="ellipse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3" name="CustomShape 9"/>
          <p:cNvSpPr/>
          <p:nvPr/>
        </p:nvSpPr>
        <p:spPr>
          <a:xfrm>
            <a:off x="3635280" y="5473440"/>
            <a:ext cx="1105200" cy="1105200"/>
          </a:xfrm>
          <a:prstGeom prst="ellipse">
            <a:avLst/>
          </a:prstGeom>
          <a:gradFill>
            <a:gsLst>
              <a:gs pos="0">
                <a:schemeClr val="bg1"/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/>
          </a:gradFill>
          <a:ln w="31680">
            <a:solidFill>
              <a:srgbClr val="ffffff"/>
            </a:solidFill>
          </a:ln>
          <a:effectLst>
            <a:outerShdw algn="tr" blurRad="444500" dir="8100000" dist="254000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4" name="CustomShape 10"/>
          <p:cNvSpPr/>
          <p:nvPr/>
        </p:nvSpPr>
        <p:spPr>
          <a:xfrm>
            <a:off x="3787200" y="5644440"/>
            <a:ext cx="801360" cy="80136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innerShdw blurRad="76200" dir="18000000" dist="101600">
              <a:srgbClr val="000000">
                <a:alpha val="3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wrap="none" lIns="0" rIns="0" anchor="ctr"/>
          <a:p>
            <a:pPr algn="ctr">
              <a:lnSpc>
                <a:spcPct val="100000"/>
              </a:lnSpc>
            </a:pPr>
            <a:r>
              <a:rPr b="1" lang="en-US" sz="214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Kartika"/>
              </a:rPr>
              <a:t>第二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14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Kartika"/>
              </a:rPr>
              <a:t>季度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5" name="Line 11"/>
          <p:cNvSpPr/>
          <p:nvPr/>
        </p:nvSpPr>
        <p:spPr>
          <a:xfrm>
            <a:off x="7188480" y="3385800"/>
            <a:ext cx="360" cy="62712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6" name="CustomShape 12"/>
          <p:cNvSpPr/>
          <p:nvPr/>
        </p:nvSpPr>
        <p:spPr>
          <a:xfrm>
            <a:off x="7068600" y="4013280"/>
            <a:ext cx="239760" cy="239760"/>
          </a:xfrm>
          <a:prstGeom prst="ellipse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7" name="CustomShape 13"/>
          <p:cNvSpPr/>
          <p:nvPr/>
        </p:nvSpPr>
        <p:spPr>
          <a:xfrm>
            <a:off x="6635880" y="2280600"/>
            <a:ext cx="1105200" cy="1105200"/>
          </a:xfrm>
          <a:prstGeom prst="ellipse">
            <a:avLst/>
          </a:prstGeom>
          <a:gradFill>
            <a:gsLst>
              <a:gs pos="0">
                <a:schemeClr val="bg1"/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/>
          </a:gradFill>
          <a:ln w="31680">
            <a:solidFill>
              <a:srgbClr val="ffffff"/>
            </a:solidFill>
          </a:ln>
          <a:effectLst>
            <a:outerShdw algn="tr" blurRad="444500" dir="8100000" dist="254000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8" name="CustomShape 14"/>
          <p:cNvSpPr/>
          <p:nvPr/>
        </p:nvSpPr>
        <p:spPr>
          <a:xfrm>
            <a:off x="6787800" y="2441880"/>
            <a:ext cx="801360" cy="801360"/>
          </a:xfrm>
          <a:prstGeom prst="ellipse">
            <a:avLst/>
          </a:prstGeom>
          <a:solidFill>
            <a:srgbClr val="0065b0"/>
          </a:solidFill>
          <a:ln>
            <a:noFill/>
          </a:ln>
          <a:effectLst>
            <a:innerShdw blurRad="76200" dir="18000000" dist="101600">
              <a:srgbClr val="000000">
                <a:alpha val="3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wrap="none" lIns="0" rIns="0" anchor="ctr"/>
          <a:p>
            <a:pPr algn="ctr">
              <a:lnSpc>
                <a:spcPct val="100000"/>
              </a:lnSpc>
            </a:pPr>
            <a:r>
              <a:rPr b="1" lang="en-US" sz="214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Kartika"/>
              </a:rPr>
              <a:t>第三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14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Kartika"/>
              </a:rPr>
              <a:t>季度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9" name="Line 15"/>
          <p:cNvSpPr/>
          <p:nvPr/>
        </p:nvSpPr>
        <p:spPr>
          <a:xfrm>
            <a:off x="10297080" y="4147560"/>
            <a:ext cx="360" cy="119988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0" name="CustomShape 16"/>
          <p:cNvSpPr/>
          <p:nvPr/>
        </p:nvSpPr>
        <p:spPr>
          <a:xfrm>
            <a:off x="10177200" y="4013280"/>
            <a:ext cx="239760" cy="239760"/>
          </a:xfrm>
          <a:prstGeom prst="ellipse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1" name="CustomShape 17"/>
          <p:cNvSpPr/>
          <p:nvPr/>
        </p:nvSpPr>
        <p:spPr>
          <a:xfrm>
            <a:off x="9744480" y="4948200"/>
            <a:ext cx="1105200" cy="1105200"/>
          </a:xfrm>
          <a:prstGeom prst="ellipse">
            <a:avLst/>
          </a:prstGeom>
          <a:gradFill>
            <a:gsLst>
              <a:gs pos="0">
                <a:schemeClr val="bg1"/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/>
          </a:gradFill>
          <a:ln w="31680">
            <a:solidFill>
              <a:srgbClr val="ffffff"/>
            </a:solidFill>
          </a:ln>
          <a:effectLst>
            <a:outerShdw algn="tr" blurRad="444500" dir="8100000" dist="254000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2" name="CustomShape 18"/>
          <p:cNvSpPr/>
          <p:nvPr/>
        </p:nvSpPr>
        <p:spPr>
          <a:xfrm>
            <a:off x="9896400" y="5109840"/>
            <a:ext cx="801360" cy="80136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innerShdw blurRad="76200" dir="18000000" dist="101600">
              <a:srgbClr val="000000">
                <a:alpha val="3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wrap="none" lIns="0" rIns="0" anchor="ctr"/>
          <a:p>
            <a:pPr algn="ctr">
              <a:lnSpc>
                <a:spcPct val="100000"/>
              </a:lnSpc>
            </a:pPr>
            <a:r>
              <a:rPr b="1" lang="en-US" sz="214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Kartika"/>
              </a:rPr>
              <a:t>第四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14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Kartika"/>
              </a:rPr>
              <a:t>季度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3" name="CustomShape 19"/>
          <p:cNvSpPr/>
          <p:nvPr/>
        </p:nvSpPr>
        <p:spPr>
          <a:xfrm>
            <a:off x="2501640" y="2001240"/>
            <a:ext cx="4524480" cy="217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1</a:t>
            </a:r>
            <a:r>
              <a:rPr b="0" lang="en-US" sz="1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</a:t>
            </a:r>
            <a:r>
              <a:rPr b="0" lang="en-US" sz="1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JOVI</a:t>
            </a:r>
            <a:r>
              <a:rPr b="0" lang="en-US" sz="1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五大项目第三方引入；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2</a:t>
            </a:r>
            <a:r>
              <a:rPr b="0" lang="en-US" sz="1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、百度、</a:t>
            </a:r>
            <a:r>
              <a:rPr b="0" lang="en-US" sz="1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uc</a:t>
            </a:r>
            <a:r>
              <a:rPr b="0" lang="en-US" sz="1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</a:t>
            </a:r>
            <a:r>
              <a:rPr b="0" lang="en-US" sz="1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QQ</a:t>
            </a:r>
            <a:r>
              <a:rPr b="0" lang="en-US" sz="1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浏览器浏览器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类产品预装合作，合同签订，预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装包跟进；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3</a:t>
            </a:r>
            <a:r>
              <a:rPr b="0" lang="en-US" sz="1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、预装数据后台推动搭建。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收获：更了解产品，用户，锻炼产品思维</a:t>
            </a:r>
            <a:r>
              <a:rPr b="0" lang="en-US" sz="1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4" name="CustomShape 20"/>
          <p:cNvSpPr/>
          <p:nvPr/>
        </p:nvSpPr>
        <p:spPr>
          <a:xfrm>
            <a:off x="194760" y="4778280"/>
            <a:ext cx="3562560" cy="20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1</a:t>
            </a:r>
            <a:r>
              <a:rPr b="0" lang="en-US" sz="18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</a:t>
            </a:r>
            <a:r>
              <a:rPr b="0" lang="en-US" sz="18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JOVI</a:t>
            </a:r>
            <a:r>
              <a:rPr b="0" lang="en-US" sz="18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五大项目第三方引入；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2</a:t>
            </a:r>
            <a:r>
              <a:rPr b="0" lang="en-US" sz="18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、预装季度报告输出；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3</a:t>
            </a:r>
            <a:r>
              <a:rPr b="0" lang="en-US" sz="18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、电子书积分墙应用分发推进；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4</a:t>
            </a:r>
            <a:r>
              <a:rPr b="0" lang="en-US" sz="18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、新美大，快手，爱奇艺系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广告投放。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收获：总结汇报，内外合作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5" name="CustomShape 21"/>
          <p:cNvSpPr/>
          <p:nvPr/>
        </p:nvSpPr>
        <p:spPr>
          <a:xfrm>
            <a:off x="7898760" y="2044080"/>
            <a:ext cx="3103920" cy="20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1</a:t>
            </a:r>
            <a:r>
              <a:rPr b="0" lang="en-US" sz="1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、速度优化相关需求跟进；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2</a:t>
            </a:r>
            <a:r>
              <a:rPr b="0" lang="en-US" sz="1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</a:t>
            </a:r>
            <a:r>
              <a:rPr b="1" lang="en-US" sz="1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网络诊断功能设计开发；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3</a:t>
            </a:r>
            <a:r>
              <a:rPr b="0" lang="en-US" sz="1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</a:t>
            </a:r>
            <a:r>
              <a:rPr b="0" lang="en-US" sz="1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Windows.Open/Close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需求开发；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4</a:t>
            </a:r>
            <a:r>
              <a:rPr b="0" lang="en-US" sz="1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、项目维护，数据监控。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收获：项目推动，设计开发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6" name="CustomShape 22"/>
          <p:cNvSpPr/>
          <p:nvPr/>
        </p:nvSpPr>
        <p:spPr>
          <a:xfrm>
            <a:off x="6418800" y="5206680"/>
            <a:ext cx="3561120" cy="14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1</a:t>
            </a:r>
            <a:r>
              <a:rPr b="0" lang="en-US" sz="18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、网络诊断功能二、三期开发；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2</a:t>
            </a:r>
            <a:r>
              <a:rPr b="0" lang="en-US" sz="18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、新内核升级移植；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3</a:t>
            </a:r>
            <a:r>
              <a:rPr b="0" lang="en-US" sz="18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、项目维护，数据监控。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收获：总结分享，个人提升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7" dur="indefinite" restart="never" nodeType="tmRoot">
          <p:childTnLst>
            <p:seq>
              <p:cTn id="128" dur="indefinite" nodeType="mainSeq">
                <p:childTnLst>
                  <p:par>
                    <p:cTn id="129" fill="hold">
                      <p:stCondLst>
                        <p:cond delay="0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33" dur="1000"/>
                                        <p:tgtEl>
                                          <p:spTgt spid="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"/>
                            </p:stCondLst>
                            <p:childTnLst>
                              <p:par>
                                <p:cTn id="135" nodeType="after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7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8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9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2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3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4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7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8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9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2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3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4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2000"/>
                            </p:stCondLst>
                            <p:childTnLst>
                              <p:par>
                                <p:cTn id="156" nodeType="afterEffect" fill="hold" presetClass="entr" presetID="5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8" dur="1000" fill="hold"/>
                                        <p:tgtEl>
                                          <p:spTgt spid="137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9" dur="1000" fill="hold"/>
                                        <p:tgtEl>
                                          <p:spTgt spid="137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60" dur="1000"/>
                                        <p:tgtEl>
                                          <p:spTgt spid="1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nodeType="withEffect" fill="hold" presetClass="entr" presetID="5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3" dur="1000" fill="hold"/>
                                        <p:tgtEl>
                                          <p:spTgt spid="137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4" dur="1000" fill="hold"/>
                                        <p:tgtEl>
                                          <p:spTgt spid="137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65" dur="1000"/>
                                        <p:tgtEl>
                                          <p:spTgt spid="1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nodeType="withEffect" fill="hold" presetClass="entr" presetID="5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8" dur="1000" fill="hold"/>
                                        <p:tgtEl>
                                          <p:spTgt spid="137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9" dur="1000" fill="hold"/>
                                        <p:tgtEl>
                                          <p:spTgt spid="137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70" dur="1000"/>
                                        <p:tgtEl>
                                          <p:spTgt spid="1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nodeType="withEffect" fill="hold" presetClass="entr" presetID="5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3" dur="1000" fill="hold"/>
                                        <p:tgtEl>
                                          <p:spTgt spid="137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4" dur="1000" fill="hold"/>
                                        <p:tgtEl>
                                          <p:spTgt spid="137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75" dur="1000"/>
                                        <p:tgtEl>
                                          <p:spTgt spid="1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7" name="图片 13" descr=""/>
          <p:cNvPicPr/>
          <p:nvPr/>
        </p:nvPicPr>
        <p:blipFill>
          <a:blip r:embed="rId1"/>
          <a:srcRect l="0" t="0" r="26384" b="78362"/>
          <a:stretch/>
        </p:blipFill>
        <p:spPr>
          <a:xfrm>
            <a:off x="12192120" y="-235800"/>
            <a:ext cx="12192480" cy="1512000"/>
          </a:xfrm>
          <a:prstGeom prst="rect">
            <a:avLst/>
          </a:prstGeom>
          <a:ln>
            <a:noFill/>
          </a:ln>
        </p:spPr>
      </p:pic>
      <p:sp>
        <p:nvSpPr>
          <p:cNvPr id="1378" name="CustomShape 1"/>
          <p:cNvSpPr/>
          <p:nvPr/>
        </p:nvSpPr>
        <p:spPr>
          <a:xfrm>
            <a:off x="82800" y="104760"/>
            <a:ext cx="423324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2019</a:t>
            </a:r>
            <a:r>
              <a:rPr b="1" lang="en-US" sz="4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工作规划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9" name="Line 2"/>
          <p:cNvSpPr/>
          <p:nvPr/>
        </p:nvSpPr>
        <p:spPr>
          <a:xfrm>
            <a:off x="0" y="4133160"/>
            <a:ext cx="12191760" cy="360"/>
          </a:xfrm>
          <a:prstGeom prst="line">
            <a:avLst/>
          </a:prstGeom>
          <a:ln w="38160">
            <a:custDash>
              <a:ds d="300000" sp="100000"/>
            </a:custDash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0" name="Line 3"/>
          <p:cNvSpPr/>
          <p:nvPr/>
        </p:nvSpPr>
        <p:spPr>
          <a:xfrm>
            <a:off x="1584720" y="2883600"/>
            <a:ext cx="360" cy="119988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1" name="CustomShape 4"/>
          <p:cNvSpPr/>
          <p:nvPr/>
        </p:nvSpPr>
        <p:spPr>
          <a:xfrm>
            <a:off x="1464840" y="4013280"/>
            <a:ext cx="239760" cy="239760"/>
          </a:xfrm>
          <a:prstGeom prst="ellipse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2" name="CustomShape 5"/>
          <p:cNvSpPr/>
          <p:nvPr/>
        </p:nvSpPr>
        <p:spPr>
          <a:xfrm>
            <a:off x="1032120" y="1730520"/>
            <a:ext cx="1105200" cy="1105200"/>
          </a:xfrm>
          <a:prstGeom prst="ellipse">
            <a:avLst/>
          </a:prstGeom>
          <a:gradFill>
            <a:gsLst>
              <a:gs pos="0">
                <a:schemeClr val="bg1"/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/>
          </a:gradFill>
          <a:ln w="31680">
            <a:solidFill>
              <a:srgbClr val="ffffff"/>
            </a:solidFill>
          </a:ln>
          <a:effectLst>
            <a:outerShdw algn="tr" blurRad="444500" dir="8100000" dist="254000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3" name="CustomShape 6"/>
          <p:cNvSpPr/>
          <p:nvPr/>
        </p:nvSpPr>
        <p:spPr>
          <a:xfrm>
            <a:off x="1184040" y="1882440"/>
            <a:ext cx="801360" cy="801360"/>
          </a:xfrm>
          <a:prstGeom prst="ellipse">
            <a:avLst/>
          </a:prstGeom>
          <a:solidFill>
            <a:srgbClr val="0065b0"/>
          </a:solidFill>
          <a:ln>
            <a:noFill/>
          </a:ln>
          <a:effectLst>
            <a:innerShdw blurRad="76200" dir="18000000" dist="101600">
              <a:srgbClr val="000000">
                <a:alpha val="3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wrap="none" lIns="0" rIns="0" anchor="ctr"/>
          <a:p>
            <a:pPr algn="ctr">
              <a:lnSpc>
                <a:spcPct val="100000"/>
              </a:lnSpc>
            </a:pPr>
            <a:r>
              <a:rPr b="1" lang="en-US" sz="214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Kartika"/>
              </a:rPr>
              <a:t>第一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14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Kartika"/>
              </a:rPr>
              <a:t>季度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4" name="Line 7"/>
          <p:cNvSpPr/>
          <p:nvPr/>
        </p:nvSpPr>
        <p:spPr>
          <a:xfrm>
            <a:off x="4187880" y="4133160"/>
            <a:ext cx="360" cy="133992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5" name="CustomShape 8"/>
          <p:cNvSpPr/>
          <p:nvPr/>
        </p:nvSpPr>
        <p:spPr>
          <a:xfrm>
            <a:off x="4068000" y="4013280"/>
            <a:ext cx="239760" cy="239760"/>
          </a:xfrm>
          <a:prstGeom prst="ellipse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6" name="CustomShape 9"/>
          <p:cNvSpPr/>
          <p:nvPr/>
        </p:nvSpPr>
        <p:spPr>
          <a:xfrm>
            <a:off x="3635280" y="5473440"/>
            <a:ext cx="1105200" cy="1105200"/>
          </a:xfrm>
          <a:prstGeom prst="ellipse">
            <a:avLst/>
          </a:prstGeom>
          <a:gradFill>
            <a:gsLst>
              <a:gs pos="0">
                <a:schemeClr val="bg1"/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/>
          </a:gradFill>
          <a:ln w="31680">
            <a:solidFill>
              <a:srgbClr val="ffffff"/>
            </a:solidFill>
          </a:ln>
          <a:effectLst>
            <a:outerShdw algn="tr" blurRad="444500" dir="8100000" dist="254000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7" name="CustomShape 10"/>
          <p:cNvSpPr/>
          <p:nvPr/>
        </p:nvSpPr>
        <p:spPr>
          <a:xfrm>
            <a:off x="3787200" y="5644440"/>
            <a:ext cx="801360" cy="80136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innerShdw blurRad="76200" dir="18000000" dist="101600">
              <a:srgbClr val="000000">
                <a:alpha val="3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wrap="none" lIns="0" rIns="0" anchor="ctr"/>
          <a:p>
            <a:pPr algn="ctr">
              <a:lnSpc>
                <a:spcPct val="100000"/>
              </a:lnSpc>
            </a:pPr>
            <a:r>
              <a:rPr b="1" lang="en-US" sz="214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Kartika"/>
              </a:rPr>
              <a:t>第二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14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Kartika"/>
              </a:rPr>
              <a:t>季度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8" name="Line 11"/>
          <p:cNvSpPr/>
          <p:nvPr/>
        </p:nvSpPr>
        <p:spPr>
          <a:xfrm>
            <a:off x="7188480" y="3385800"/>
            <a:ext cx="360" cy="62712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9" name="CustomShape 12"/>
          <p:cNvSpPr/>
          <p:nvPr/>
        </p:nvSpPr>
        <p:spPr>
          <a:xfrm>
            <a:off x="7068600" y="4013280"/>
            <a:ext cx="239760" cy="239760"/>
          </a:xfrm>
          <a:prstGeom prst="ellipse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0" name="CustomShape 13"/>
          <p:cNvSpPr/>
          <p:nvPr/>
        </p:nvSpPr>
        <p:spPr>
          <a:xfrm>
            <a:off x="6635880" y="2280600"/>
            <a:ext cx="1105200" cy="1105200"/>
          </a:xfrm>
          <a:prstGeom prst="ellipse">
            <a:avLst/>
          </a:prstGeom>
          <a:gradFill>
            <a:gsLst>
              <a:gs pos="0">
                <a:schemeClr val="bg1"/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/>
          </a:gradFill>
          <a:ln w="31680">
            <a:solidFill>
              <a:srgbClr val="ffffff"/>
            </a:solidFill>
          </a:ln>
          <a:effectLst>
            <a:outerShdw algn="tr" blurRad="444500" dir="8100000" dist="254000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1" name="CustomShape 14"/>
          <p:cNvSpPr/>
          <p:nvPr/>
        </p:nvSpPr>
        <p:spPr>
          <a:xfrm>
            <a:off x="6787800" y="2441880"/>
            <a:ext cx="801360" cy="801360"/>
          </a:xfrm>
          <a:prstGeom prst="ellipse">
            <a:avLst/>
          </a:prstGeom>
          <a:solidFill>
            <a:srgbClr val="0065b0"/>
          </a:solidFill>
          <a:ln>
            <a:noFill/>
          </a:ln>
          <a:effectLst>
            <a:innerShdw blurRad="76200" dir="18000000" dist="101600">
              <a:srgbClr val="000000">
                <a:alpha val="3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wrap="none" lIns="0" rIns="0" anchor="ctr"/>
          <a:p>
            <a:pPr algn="ctr">
              <a:lnSpc>
                <a:spcPct val="100000"/>
              </a:lnSpc>
            </a:pPr>
            <a:r>
              <a:rPr b="1" lang="en-US" sz="214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Kartika"/>
              </a:rPr>
              <a:t>第三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14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Kartika"/>
              </a:rPr>
              <a:t>季度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2" name="Line 15"/>
          <p:cNvSpPr/>
          <p:nvPr/>
        </p:nvSpPr>
        <p:spPr>
          <a:xfrm>
            <a:off x="10297080" y="4147560"/>
            <a:ext cx="360" cy="119988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3" name="CustomShape 16"/>
          <p:cNvSpPr/>
          <p:nvPr/>
        </p:nvSpPr>
        <p:spPr>
          <a:xfrm>
            <a:off x="10177200" y="4013280"/>
            <a:ext cx="239760" cy="239760"/>
          </a:xfrm>
          <a:prstGeom prst="ellipse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4" name="CustomShape 17"/>
          <p:cNvSpPr/>
          <p:nvPr/>
        </p:nvSpPr>
        <p:spPr>
          <a:xfrm>
            <a:off x="9744480" y="4948200"/>
            <a:ext cx="1105200" cy="1105200"/>
          </a:xfrm>
          <a:prstGeom prst="ellipse">
            <a:avLst/>
          </a:prstGeom>
          <a:gradFill>
            <a:gsLst>
              <a:gs pos="0">
                <a:schemeClr val="bg1"/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/>
          </a:gradFill>
          <a:ln w="31680">
            <a:solidFill>
              <a:srgbClr val="ffffff"/>
            </a:solidFill>
          </a:ln>
          <a:effectLst>
            <a:outerShdw algn="tr" blurRad="444500" dir="8100000" dist="254000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5" name="CustomShape 18"/>
          <p:cNvSpPr/>
          <p:nvPr/>
        </p:nvSpPr>
        <p:spPr>
          <a:xfrm>
            <a:off x="9896400" y="5109840"/>
            <a:ext cx="801360" cy="80136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innerShdw blurRad="76200" dir="18000000" dist="101600">
              <a:srgbClr val="000000">
                <a:alpha val="3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wrap="none" lIns="0" rIns="0" anchor="ctr"/>
          <a:p>
            <a:pPr algn="ctr">
              <a:lnSpc>
                <a:spcPct val="100000"/>
              </a:lnSpc>
            </a:pPr>
            <a:r>
              <a:rPr b="1" lang="en-US" sz="214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Kartika"/>
              </a:rPr>
              <a:t>第四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14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Kartika"/>
              </a:rPr>
              <a:t>季度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6" name="CustomShape 19"/>
          <p:cNvSpPr/>
          <p:nvPr/>
        </p:nvSpPr>
        <p:spPr>
          <a:xfrm>
            <a:off x="2470320" y="2001240"/>
            <a:ext cx="2875320" cy="13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1</a:t>
            </a:r>
            <a:r>
              <a:rPr b="0" lang="en-US" sz="1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、完成网络模块功能移植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保证新老内核功能对齐；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2</a:t>
            </a:r>
            <a:r>
              <a:rPr b="0" lang="en-US" sz="1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、加载速度性能优化；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3</a:t>
            </a:r>
            <a:r>
              <a:rPr b="0" lang="en-US" sz="1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、项目维护。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7" name="CustomShape 20"/>
          <p:cNvSpPr/>
          <p:nvPr/>
        </p:nvSpPr>
        <p:spPr>
          <a:xfrm>
            <a:off x="108720" y="5302080"/>
            <a:ext cx="3176640" cy="14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1</a:t>
            </a:r>
            <a:r>
              <a:rPr b="0" lang="en-US" sz="18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、内核升级功能问题排查；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2</a:t>
            </a:r>
            <a:r>
              <a:rPr b="0" lang="en-US" sz="18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、加载速度性能优化；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3</a:t>
            </a:r>
            <a:r>
              <a:rPr b="0" lang="en-US" sz="18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、网络</a:t>
            </a:r>
            <a:r>
              <a:rPr b="0" lang="en-US" sz="18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SDk</a:t>
            </a:r>
            <a:r>
              <a:rPr b="0" lang="en-US" sz="18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添加诊断模块；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4</a:t>
            </a:r>
            <a:r>
              <a:rPr b="0" lang="en-US" sz="18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</a:t>
            </a:r>
            <a:r>
              <a:rPr b="0" lang="en-US" sz="18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OpenLink</a:t>
            </a:r>
            <a:r>
              <a:rPr b="0" lang="en-US" sz="18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遗留问题；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5</a:t>
            </a:r>
            <a:r>
              <a:rPr b="0" lang="en-US" sz="18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、项目维护。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8" name="CustomShape 21"/>
          <p:cNvSpPr/>
          <p:nvPr/>
        </p:nvSpPr>
        <p:spPr>
          <a:xfrm>
            <a:off x="7896600" y="2044080"/>
            <a:ext cx="2646720" cy="14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1</a:t>
            </a:r>
            <a:r>
              <a:rPr b="0" lang="en-US" sz="1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、二级链接速度优化；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2</a:t>
            </a:r>
            <a:r>
              <a:rPr b="0" lang="en-US" sz="1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、二次打开性能优化；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3</a:t>
            </a:r>
            <a:r>
              <a:rPr b="0" lang="en-US" sz="1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、专利完成；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4</a:t>
            </a:r>
            <a:r>
              <a:rPr b="0" lang="en-US" sz="1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</a:t>
            </a:r>
            <a:r>
              <a:rPr b="0" lang="en-US" sz="1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gtest</a:t>
            </a:r>
            <a:r>
              <a:rPr b="0" lang="en-US" sz="1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编写；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5</a:t>
            </a:r>
            <a:r>
              <a:rPr b="0" lang="en-US" sz="1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、项目维护。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9" name="CustomShape 22"/>
          <p:cNvSpPr/>
          <p:nvPr/>
        </p:nvSpPr>
        <p:spPr>
          <a:xfrm>
            <a:off x="7383960" y="5302080"/>
            <a:ext cx="218952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1</a:t>
            </a:r>
            <a:r>
              <a:rPr b="0" lang="en-US" sz="18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、资讯速度优化；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2</a:t>
            </a:r>
            <a:r>
              <a:rPr b="0" lang="en-US" sz="18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、视频速度优化；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3</a:t>
            </a:r>
            <a:r>
              <a:rPr b="0" lang="en-US" sz="18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</a:t>
            </a:r>
            <a:r>
              <a:rPr b="0" lang="en-US" sz="18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NQE</a:t>
            </a:r>
            <a:r>
              <a:rPr b="0" lang="en-US" sz="18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问题；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4</a:t>
            </a:r>
            <a:r>
              <a:rPr b="0" lang="en-US" sz="18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、项目维护。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6" dur="indefinite" restart="never" nodeType="tmRoot">
          <p:childTnLst>
            <p:seq>
              <p:cTn id="177" dur="indefinite" nodeType="mainSeq">
                <p:childTnLst>
                  <p:par>
                    <p:cTn id="178" fill="hold">
                      <p:stCondLst>
                        <p:cond delay="0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82" dur="1000"/>
                                        <p:tgtEl>
                                          <p:spTgt spid="1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000"/>
                            </p:stCondLst>
                            <p:childTnLst>
                              <p:par>
                                <p:cTn id="184" nodeType="after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6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87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8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1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92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3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6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97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8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1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2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3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000"/>
                            </p:stCondLst>
                            <p:childTnLst>
                              <p:par>
                                <p:cTn id="205" nodeType="afterEffect" fill="hold" presetClass="entr" presetID="5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7" dur="1000" fill="hold"/>
                                        <p:tgtEl>
                                          <p:spTgt spid="139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8" dur="1000" fill="hold"/>
                                        <p:tgtEl>
                                          <p:spTgt spid="139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09" dur="1000"/>
                                        <p:tgtEl>
                                          <p:spTgt spid="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nodeType="withEffect" fill="hold" presetClass="entr" presetID="5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2" dur="1000" fill="hold"/>
                                        <p:tgtEl>
                                          <p:spTgt spid="139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3" dur="1000" fill="hold"/>
                                        <p:tgtEl>
                                          <p:spTgt spid="139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14" dur="1000"/>
                                        <p:tgtEl>
                                          <p:spTgt spid="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nodeType="withEffect" fill="hold" presetClass="entr" presetID="5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7" dur="1000" fill="hold"/>
                                        <p:tgtEl>
                                          <p:spTgt spid="139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8" dur="1000" fill="hold"/>
                                        <p:tgtEl>
                                          <p:spTgt spid="139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19" dur="1000"/>
                                        <p:tgtEl>
                                          <p:spTgt spid="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nodeType="withEffect" fill="hold" presetClass="entr" presetID="5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2" dur="1000" fill="hold"/>
                                        <p:tgtEl>
                                          <p:spTgt spid="139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3" dur="1000" fill="hold"/>
                                        <p:tgtEl>
                                          <p:spTgt spid="139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24" dur="1000"/>
                                        <p:tgtEl>
                                          <p:spTgt spid="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0" name="图片 22" descr=""/>
          <p:cNvPicPr/>
          <p:nvPr/>
        </p:nvPicPr>
        <p:blipFill>
          <a:blip r:embed="rId1"/>
          <a:srcRect l="0" t="0" r="58924" b="0"/>
          <a:stretch/>
        </p:blipFill>
        <p:spPr>
          <a:xfrm>
            <a:off x="12883320" y="0"/>
            <a:ext cx="6804360" cy="6883200"/>
          </a:xfrm>
          <a:prstGeom prst="rect">
            <a:avLst/>
          </a:prstGeom>
          <a:ln>
            <a:noFill/>
          </a:ln>
        </p:spPr>
      </p:pic>
      <p:pic>
        <p:nvPicPr>
          <p:cNvPr id="1401" name="图片 24" descr=""/>
          <p:cNvPicPr/>
          <p:nvPr/>
        </p:nvPicPr>
        <p:blipFill>
          <a:blip r:embed="rId2"/>
          <a:srcRect l="0" t="0" r="58924" b="0"/>
          <a:stretch/>
        </p:blipFill>
        <p:spPr>
          <a:xfrm>
            <a:off x="-725040" y="0"/>
            <a:ext cx="6803640" cy="6883200"/>
          </a:xfrm>
          <a:prstGeom prst="rect">
            <a:avLst/>
          </a:prstGeom>
          <a:ln>
            <a:noFill/>
          </a:ln>
        </p:spPr>
      </p:pic>
      <p:sp>
        <p:nvSpPr>
          <p:cNvPr id="1402" name="CustomShape 1"/>
          <p:cNvSpPr/>
          <p:nvPr/>
        </p:nvSpPr>
        <p:spPr>
          <a:xfrm>
            <a:off x="6712200" y="4451760"/>
            <a:ext cx="212760" cy="212760"/>
          </a:xfrm>
          <a:prstGeom prst="ellipse">
            <a:avLst/>
          </a:prstGeom>
          <a:gradFill>
            <a:gsLst>
              <a:gs pos="0">
                <a:srgbClr val="e0e0e0"/>
              </a:gs>
              <a:gs pos="100000">
                <a:schemeClr val="bg1"/>
              </a:gs>
            </a:gsLst>
            <a:lin ang="8100000"/>
          </a:gradFill>
          <a:ln w="6480">
            <a:solidFill>
              <a:srgbClr val="ffffff"/>
            </a:solidFill>
          </a:ln>
          <a:effectLst>
            <a:outerShdw algn="tr" blurRad="279400" dir="8100000" dist="1016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3" name="CustomShape 2"/>
          <p:cNvSpPr/>
          <p:nvPr/>
        </p:nvSpPr>
        <p:spPr>
          <a:xfrm>
            <a:off x="6096600" y="4330800"/>
            <a:ext cx="350280" cy="350280"/>
          </a:xfrm>
          <a:prstGeom prst="ellipse">
            <a:avLst/>
          </a:prstGeom>
          <a:gradFill>
            <a:gsLst>
              <a:gs pos="0">
                <a:srgbClr val="e0e0e0"/>
              </a:gs>
              <a:gs pos="100000">
                <a:schemeClr val="bg1"/>
              </a:gs>
            </a:gsLst>
            <a:lin ang="8100000"/>
          </a:gradFill>
          <a:ln w="9360">
            <a:solidFill>
              <a:srgbClr val="ffffff"/>
            </a:solidFill>
          </a:ln>
          <a:effectLst>
            <a:outerShdw algn="tr" blurRad="279400" dir="8100000" dist="1016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4" name="CustomShape 3"/>
          <p:cNvSpPr/>
          <p:nvPr/>
        </p:nvSpPr>
        <p:spPr>
          <a:xfrm>
            <a:off x="4245840" y="4218120"/>
            <a:ext cx="350280" cy="350280"/>
          </a:xfrm>
          <a:prstGeom prst="ellipse">
            <a:avLst/>
          </a:prstGeom>
          <a:gradFill>
            <a:gsLst>
              <a:gs pos="0">
                <a:srgbClr val="e0e0e0"/>
              </a:gs>
              <a:gs pos="100000">
                <a:schemeClr val="bg1"/>
              </a:gs>
            </a:gsLst>
            <a:lin ang="8100000"/>
          </a:gradFill>
          <a:ln w="9360">
            <a:solidFill>
              <a:srgbClr val="ffffff"/>
            </a:solidFill>
          </a:ln>
          <a:effectLst>
            <a:outerShdw algn="tr" blurRad="279400" dir="8100000" dist="1016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5" name="CustomShape 4"/>
          <p:cNvSpPr/>
          <p:nvPr/>
        </p:nvSpPr>
        <p:spPr>
          <a:xfrm>
            <a:off x="7079040" y="4192920"/>
            <a:ext cx="400320" cy="400320"/>
          </a:xfrm>
          <a:prstGeom prst="ellipse">
            <a:avLst/>
          </a:prstGeom>
          <a:gradFill>
            <a:gsLst>
              <a:gs pos="0">
                <a:srgbClr val="e0e0e0"/>
              </a:gs>
              <a:gs pos="100000">
                <a:schemeClr val="bg1"/>
              </a:gs>
            </a:gsLst>
            <a:lin ang="8100000"/>
          </a:gradFill>
          <a:ln w="9360">
            <a:solidFill>
              <a:srgbClr val="ffffff"/>
            </a:solidFill>
          </a:ln>
          <a:effectLst>
            <a:outerShdw algn="tr" blurRad="279400" dir="8100000" dist="1016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6" name="CustomShape 5"/>
          <p:cNvSpPr/>
          <p:nvPr/>
        </p:nvSpPr>
        <p:spPr>
          <a:xfrm>
            <a:off x="7699320" y="4399560"/>
            <a:ext cx="212760" cy="212760"/>
          </a:xfrm>
          <a:prstGeom prst="ellipse">
            <a:avLst/>
          </a:prstGeom>
          <a:gradFill>
            <a:gsLst>
              <a:gs pos="0">
                <a:srgbClr val="00487d"/>
              </a:gs>
              <a:gs pos="100000">
                <a:srgbClr val="218edf"/>
              </a:gs>
            </a:gsLst>
            <a:lin ang="8100000"/>
          </a:gradFill>
          <a:ln w="15840">
            <a:noFill/>
          </a:ln>
          <a:effectLst>
            <a:outerShdw algn="tr" blurRad="279400" dir="8100000" dist="1016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7" name="CustomShape 6"/>
          <p:cNvSpPr/>
          <p:nvPr/>
        </p:nvSpPr>
        <p:spPr>
          <a:xfrm>
            <a:off x="5819400" y="4478040"/>
            <a:ext cx="212760" cy="212760"/>
          </a:xfrm>
          <a:prstGeom prst="ellipse">
            <a:avLst/>
          </a:prstGeom>
          <a:gradFill>
            <a:gsLst>
              <a:gs pos="0">
                <a:srgbClr val="00487d"/>
              </a:gs>
              <a:gs pos="100000">
                <a:srgbClr val="218edf"/>
              </a:gs>
            </a:gsLst>
            <a:lin ang="8100000"/>
          </a:gradFill>
          <a:ln w="15840">
            <a:noFill/>
          </a:ln>
          <a:effectLst>
            <a:outerShdw algn="tr" blurRad="279400" dir="8100000" dist="1016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8" name="CustomShape 7"/>
          <p:cNvSpPr/>
          <p:nvPr/>
        </p:nvSpPr>
        <p:spPr>
          <a:xfrm>
            <a:off x="5486400" y="4536720"/>
            <a:ext cx="212760" cy="212760"/>
          </a:xfrm>
          <a:prstGeom prst="ellipse">
            <a:avLst/>
          </a:prstGeom>
          <a:gradFill>
            <a:gsLst>
              <a:gs pos="0">
                <a:srgbClr val="00487d"/>
              </a:gs>
              <a:gs pos="100000">
                <a:srgbClr val="218edf"/>
              </a:gs>
            </a:gsLst>
            <a:lin ang="8100000"/>
          </a:gradFill>
          <a:ln w="15840">
            <a:noFill/>
          </a:ln>
          <a:effectLst>
            <a:outerShdw algn="tr" blurRad="279400" dir="8100000" dist="1016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9" name="CustomShape 8"/>
          <p:cNvSpPr/>
          <p:nvPr/>
        </p:nvSpPr>
        <p:spPr>
          <a:xfrm>
            <a:off x="4723920" y="4086360"/>
            <a:ext cx="350280" cy="350280"/>
          </a:xfrm>
          <a:prstGeom prst="ellipse">
            <a:avLst/>
          </a:prstGeom>
          <a:gradFill>
            <a:gsLst>
              <a:gs pos="0">
                <a:srgbClr val="00487d"/>
              </a:gs>
              <a:gs pos="100000">
                <a:srgbClr val="218edf"/>
              </a:gs>
            </a:gsLst>
            <a:lin ang="8100000"/>
          </a:gradFill>
          <a:ln w="15840">
            <a:noFill/>
          </a:ln>
          <a:effectLst>
            <a:outerShdw algn="tr" blurRad="279400" dir="8100000" dist="1016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0" name="CustomShape 9"/>
          <p:cNvSpPr/>
          <p:nvPr/>
        </p:nvSpPr>
        <p:spPr>
          <a:xfrm>
            <a:off x="5273280" y="4086360"/>
            <a:ext cx="350280" cy="350280"/>
          </a:xfrm>
          <a:prstGeom prst="ellipse">
            <a:avLst/>
          </a:prstGeom>
          <a:gradFill>
            <a:gsLst>
              <a:gs pos="0">
                <a:srgbClr val="e0e0e0"/>
              </a:gs>
              <a:gs pos="100000">
                <a:schemeClr val="bg1"/>
              </a:gs>
            </a:gsLst>
            <a:lin ang="8100000"/>
          </a:gradFill>
          <a:ln w="9360">
            <a:solidFill>
              <a:srgbClr val="ffffff"/>
            </a:solidFill>
          </a:ln>
          <a:effectLst>
            <a:outerShdw algn="tr" blurRad="279400" dir="8100000" dist="1016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1" name="CustomShape 10"/>
          <p:cNvSpPr/>
          <p:nvPr/>
        </p:nvSpPr>
        <p:spPr>
          <a:xfrm>
            <a:off x="6512040" y="3992760"/>
            <a:ext cx="400320" cy="400320"/>
          </a:xfrm>
          <a:prstGeom prst="ellipse">
            <a:avLst/>
          </a:prstGeom>
          <a:gradFill>
            <a:gsLst>
              <a:gs pos="0">
                <a:srgbClr val="00487d"/>
              </a:gs>
              <a:gs pos="100000">
                <a:srgbClr val="218edf"/>
              </a:gs>
            </a:gsLst>
            <a:lin ang="8100000"/>
          </a:gradFill>
          <a:ln w="15840">
            <a:noFill/>
          </a:ln>
          <a:effectLst>
            <a:outerShdw algn="tr" blurRad="279400" dir="8100000" dist="1016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2" name="CustomShape 11"/>
          <p:cNvSpPr/>
          <p:nvPr/>
        </p:nvSpPr>
        <p:spPr>
          <a:xfrm>
            <a:off x="4996800" y="4429800"/>
            <a:ext cx="212760" cy="212760"/>
          </a:xfrm>
          <a:prstGeom prst="ellipse">
            <a:avLst/>
          </a:prstGeom>
          <a:gradFill>
            <a:gsLst>
              <a:gs pos="0">
                <a:srgbClr val="e0e0e0"/>
              </a:gs>
              <a:gs pos="100000">
                <a:schemeClr val="bg1"/>
              </a:gs>
            </a:gsLst>
            <a:lin ang="8100000"/>
          </a:gradFill>
          <a:ln w="6480">
            <a:solidFill>
              <a:srgbClr val="ffffff"/>
            </a:solidFill>
          </a:ln>
          <a:effectLst>
            <a:outerShdw algn="tr" blurRad="279400" dir="8100000" dist="1016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3" name="CustomShape 12"/>
          <p:cNvSpPr/>
          <p:nvPr/>
        </p:nvSpPr>
        <p:spPr>
          <a:xfrm>
            <a:off x="3939120" y="5209200"/>
            <a:ext cx="4346640" cy="1021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rgbClr val="d1d1d1"/>
              </a:gs>
            </a:gsLst>
            <a:lin ang="5400000"/>
          </a:gradFill>
          <a:ln>
            <a:noFill/>
          </a:ln>
          <a:effectLst>
            <a:outerShdw algn="tl" blurRad="127000" dir="2700000" dist="508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4" name="CustomShape 13"/>
          <p:cNvSpPr/>
          <p:nvPr/>
        </p:nvSpPr>
        <p:spPr>
          <a:xfrm>
            <a:off x="4087440" y="5329080"/>
            <a:ext cx="4038120" cy="779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rgbClr val="d1d1d1"/>
              </a:gs>
            </a:gsLst>
            <a:lin ang="16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5" name="CustomShape 14"/>
          <p:cNvSpPr/>
          <p:nvPr/>
        </p:nvSpPr>
        <p:spPr>
          <a:xfrm>
            <a:off x="4887000" y="5287680"/>
            <a:ext cx="241848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关于个人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6" name="CustomShape 15"/>
          <p:cNvSpPr/>
          <p:nvPr/>
        </p:nvSpPr>
        <p:spPr>
          <a:xfrm>
            <a:off x="4833000" y="1266480"/>
            <a:ext cx="2526120" cy="2526120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/>
          </a:gradFill>
          <a:ln w="19080">
            <a:solidFill>
              <a:srgbClr val="ffffff"/>
            </a:solidFill>
          </a:ln>
          <a:effectLst>
            <a:outerShdw algn="tl" blurRad="279400" dir="2700000" dist="152400" rotWithShape="0" sx="102000" sy="102000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7" name="CustomShape 16"/>
          <p:cNvSpPr/>
          <p:nvPr/>
        </p:nvSpPr>
        <p:spPr>
          <a:xfrm>
            <a:off x="5162040" y="1595520"/>
            <a:ext cx="1868760" cy="186876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8bbbc"/>
              </a:gs>
              <a:gs pos="100000">
                <a:schemeClr val="bg1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8" name="CustomShape 17"/>
          <p:cNvSpPr/>
          <p:nvPr/>
        </p:nvSpPr>
        <p:spPr>
          <a:xfrm>
            <a:off x="5254200" y="1698480"/>
            <a:ext cx="1684080" cy="1684080"/>
          </a:xfrm>
          <a:prstGeom prst="ellipse">
            <a:avLst/>
          </a:prstGeom>
          <a:gradFill>
            <a:gsLst>
              <a:gs pos="0">
                <a:srgbClr val="00487d"/>
              </a:gs>
              <a:gs pos="100000">
                <a:srgbClr val="218edf"/>
              </a:gs>
            </a:gsLst>
            <a:lin ang="8100000"/>
          </a:gradFill>
          <a:ln>
            <a:noFill/>
          </a:ln>
          <a:effectLst>
            <a:innerShdw blurRad="63500" dir="13500000" dist="50800">
              <a:srgbClr val="000000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9" name="CustomShape 18"/>
          <p:cNvSpPr/>
          <p:nvPr/>
        </p:nvSpPr>
        <p:spPr>
          <a:xfrm>
            <a:off x="5569920" y="1920240"/>
            <a:ext cx="1156320" cy="1187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Impact"/>
                <a:ea typeface="宋体"/>
              </a:rPr>
              <a:t>03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pull dir="r"/>
  </p:transition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0" name="图片 13" descr=""/>
          <p:cNvPicPr/>
          <p:nvPr/>
        </p:nvPicPr>
        <p:blipFill>
          <a:blip r:embed="rId1"/>
          <a:srcRect l="0" t="0" r="26384" b="78362"/>
          <a:stretch/>
        </p:blipFill>
        <p:spPr>
          <a:xfrm>
            <a:off x="12192120" y="-235800"/>
            <a:ext cx="12192480" cy="1512000"/>
          </a:xfrm>
          <a:prstGeom prst="rect">
            <a:avLst/>
          </a:prstGeom>
          <a:ln>
            <a:noFill/>
          </a:ln>
        </p:spPr>
      </p:pic>
      <p:sp>
        <p:nvSpPr>
          <p:cNvPr id="1421" name="CustomShape 1"/>
          <p:cNvSpPr/>
          <p:nvPr/>
        </p:nvSpPr>
        <p:spPr>
          <a:xfrm>
            <a:off x="267480" y="104760"/>
            <a:ext cx="261936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自我认识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2" name="CustomShape 2"/>
          <p:cNvSpPr/>
          <p:nvPr/>
        </p:nvSpPr>
        <p:spPr>
          <a:xfrm>
            <a:off x="832680" y="2061720"/>
            <a:ext cx="2823120" cy="2823120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2700000"/>
          </a:gradFill>
          <a:ln>
            <a:noFill/>
          </a:ln>
          <a:effectLst>
            <a:outerShdw algn="tl" blurRad="279400" dir="2700000" dist="127000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3" name="CustomShape 3"/>
          <p:cNvSpPr/>
          <p:nvPr/>
        </p:nvSpPr>
        <p:spPr>
          <a:xfrm>
            <a:off x="832680" y="2061720"/>
            <a:ext cx="2823120" cy="2823120"/>
          </a:xfrm>
          <a:prstGeom prst="ellipse">
            <a:avLst/>
          </a:prstGeom>
          <a:gradFill>
            <a:gsLst>
              <a:gs pos="16000">
                <a:schemeClr val="bg1"/>
              </a:gs>
              <a:gs pos="62000">
                <a:srgbClr val="f2f2f2"/>
              </a:gs>
              <a:gs pos="100000">
                <a:schemeClr val="bg1">
                  <a:lumMod val="85000"/>
                </a:schemeClr>
              </a:gs>
            </a:gsLst>
            <a:lin ang="2700000"/>
          </a:gradFill>
          <a:ln>
            <a:noFill/>
          </a:ln>
          <a:effectLst>
            <a:innerShdw blurRad="546100" dir="2700000" dist="76200">
              <a:srgbClr val="000000">
                <a:alpha val="12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4" name="CustomShape 4"/>
          <p:cNvSpPr/>
          <p:nvPr/>
        </p:nvSpPr>
        <p:spPr>
          <a:xfrm>
            <a:off x="1026720" y="2255760"/>
            <a:ext cx="2435040" cy="2435040"/>
          </a:xfrm>
          <a:prstGeom prst="ellipse">
            <a:avLst/>
          </a:prstGeom>
          <a:solidFill>
            <a:srgbClr val="00b0f0"/>
          </a:solidFill>
          <a:ln w="28440">
            <a:solidFill>
              <a:srgbClr val="d3d3d3"/>
            </a:solidFill>
          </a:ln>
          <a:effectLst>
            <a:innerShdw blurRad="139700" dir="13500000" dist="38100">
              <a:srgbClr val="000000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5" name="CustomShape 5"/>
          <p:cNvSpPr/>
          <p:nvPr/>
        </p:nvSpPr>
        <p:spPr>
          <a:xfrm flipH="1">
            <a:off x="1162080" y="2391120"/>
            <a:ext cx="2163600" cy="2163600"/>
          </a:xfrm>
          <a:prstGeom prst="pie">
            <a:avLst>
              <a:gd name="adj1" fmla="val 0"/>
              <a:gd name="adj2" fmla="val 16200000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6" name="CustomShape 6"/>
          <p:cNvSpPr/>
          <p:nvPr/>
        </p:nvSpPr>
        <p:spPr>
          <a:xfrm>
            <a:off x="1212120" y="2690640"/>
            <a:ext cx="103032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01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7" name="Line 7"/>
          <p:cNvSpPr/>
          <p:nvPr/>
        </p:nvSpPr>
        <p:spPr>
          <a:xfrm>
            <a:off x="2440440" y="3452760"/>
            <a:ext cx="679320" cy="360"/>
          </a:xfrm>
          <a:prstGeom prst="line">
            <a:avLst/>
          </a:prstGeom>
          <a:ln w="1584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8" name="CustomShape 8"/>
          <p:cNvSpPr/>
          <p:nvPr/>
        </p:nvSpPr>
        <p:spPr>
          <a:xfrm>
            <a:off x="2553120" y="3065400"/>
            <a:ext cx="453960" cy="180720"/>
          </a:xfrm>
          <a:custGeom>
            <a:avLst/>
            <a:gdLst/>
            <a:ahLst/>
            <a:rect l="l" t="t" r="r" b="b"/>
            <a:pathLst>
              <a:path w="813" h="324">
                <a:moveTo>
                  <a:pt x="699" y="96"/>
                </a:moveTo>
                <a:cubicBezTo>
                  <a:pt x="661" y="96"/>
                  <a:pt x="661" y="96"/>
                  <a:pt x="661" y="96"/>
                </a:cubicBezTo>
                <a:cubicBezTo>
                  <a:pt x="661" y="123"/>
                  <a:pt x="661" y="151"/>
                  <a:pt x="661" y="178"/>
                </a:cubicBezTo>
                <a:cubicBezTo>
                  <a:pt x="661" y="194"/>
                  <a:pt x="648" y="207"/>
                  <a:pt x="632" y="207"/>
                </a:cubicBezTo>
                <a:cubicBezTo>
                  <a:pt x="317" y="207"/>
                  <a:pt x="317" y="207"/>
                  <a:pt x="317" y="207"/>
                </a:cubicBezTo>
                <a:cubicBezTo>
                  <a:pt x="317" y="296"/>
                  <a:pt x="317" y="296"/>
                  <a:pt x="317" y="296"/>
                </a:cubicBezTo>
                <a:cubicBezTo>
                  <a:pt x="317" y="312"/>
                  <a:pt x="305" y="324"/>
                  <a:pt x="289" y="324"/>
                </a:cubicBezTo>
                <a:cubicBezTo>
                  <a:pt x="120" y="324"/>
                  <a:pt x="120" y="324"/>
                  <a:pt x="120" y="324"/>
                </a:cubicBezTo>
                <a:cubicBezTo>
                  <a:pt x="105" y="324"/>
                  <a:pt x="92" y="312"/>
                  <a:pt x="92" y="296"/>
                </a:cubicBezTo>
                <a:cubicBezTo>
                  <a:pt x="92" y="204"/>
                  <a:pt x="92" y="204"/>
                  <a:pt x="92" y="204"/>
                </a:cubicBezTo>
                <a:cubicBezTo>
                  <a:pt x="0" y="204"/>
                  <a:pt x="0" y="204"/>
                  <a:pt x="0" y="204"/>
                </a:cubicBezTo>
                <a:cubicBezTo>
                  <a:pt x="0" y="147"/>
                  <a:pt x="0" y="147"/>
                  <a:pt x="0" y="147"/>
                </a:cubicBezTo>
                <a:cubicBezTo>
                  <a:pt x="28" y="147"/>
                  <a:pt x="92" y="147"/>
                  <a:pt x="120" y="147"/>
                </a:cubicBezTo>
                <a:cubicBezTo>
                  <a:pt x="136" y="147"/>
                  <a:pt x="149" y="159"/>
                  <a:pt x="149" y="175"/>
                </a:cubicBezTo>
                <a:cubicBezTo>
                  <a:pt x="149" y="267"/>
                  <a:pt x="149" y="267"/>
                  <a:pt x="149" y="267"/>
                </a:cubicBezTo>
                <a:cubicBezTo>
                  <a:pt x="260" y="267"/>
                  <a:pt x="260" y="267"/>
                  <a:pt x="260" y="267"/>
                </a:cubicBezTo>
                <a:cubicBezTo>
                  <a:pt x="260" y="178"/>
                  <a:pt x="260" y="178"/>
                  <a:pt x="260" y="178"/>
                </a:cubicBezTo>
                <a:cubicBezTo>
                  <a:pt x="260" y="162"/>
                  <a:pt x="273" y="150"/>
                  <a:pt x="289" y="150"/>
                </a:cubicBezTo>
                <a:cubicBezTo>
                  <a:pt x="603" y="150"/>
                  <a:pt x="603" y="150"/>
                  <a:pt x="603" y="150"/>
                </a:cubicBezTo>
                <a:cubicBezTo>
                  <a:pt x="603" y="67"/>
                  <a:pt x="603" y="67"/>
                  <a:pt x="603" y="67"/>
                </a:cubicBezTo>
                <a:cubicBezTo>
                  <a:pt x="603" y="51"/>
                  <a:pt x="616" y="39"/>
                  <a:pt x="632" y="39"/>
                </a:cubicBezTo>
                <a:cubicBezTo>
                  <a:pt x="699" y="39"/>
                  <a:pt x="699" y="39"/>
                  <a:pt x="699" y="39"/>
                </a:cubicBezTo>
                <a:cubicBezTo>
                  <a:pt x="699" y="0"/>
                  <a:pt x="699" y="0"/>
                  <a:pt x="699" y="0"/>
                </a:cubicBezTo>
                <a:cubicBezTo>
                  <a:pt x="813" y="67"/>
                  <a:pt x="813" y="67"/>
                  <a:pt x="813" y="67"/>
                </a:cubicBezTo>
                <a:cubicBezTo>
                  <a:pt x="699" y="134"/>
                  <a:pt x="699" y="134"/>
                  <a:pt x="699" y="134"/>
                </a:cubicBezTo>
                <a:cubicBezTo>
                  <a:pt x="699" y="96"/>
                  <a:pt x="699" y="96"/>
                  <a:pt x="699" y="96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9" name="CustomShape 9"/>
          <p:cNvSpPr/>
          <p:nvPr/>
        </p:nvSpPr>
        <p:spPr>
          <a:xfrm>
            <a:off x="2553120" y="2922120"/>
            <a:ext cx="421920" cy="436320"/>
          </a:xfrm>
          <a:custGeom>
            <a:avLst/>
            <a:gdLst/>
            <a:ahLst/>
            <a:rect l="l" t="t" r="r" b="b"/>
            <a:pathLst>
              <a:path w="756" h="782">
                <a:moveTo>
                  <a:pt x="699" y="57"/>
                </a:moveTo>
                <a:cubicBezTo>
                  <a:pt x="502" y="57"/>
                  <a:pt x="502" y="57"/>
                  <a:pt x="502" y="57"/>
                </a:cubicBezTo>
                <a:cubicBezTo>
                  <a:pt x="502" y="331"/>
                  <a:pt x="502" y="331"/>
                  <a:pt x="502" y="331"/>
                </a:cubicBezTo>
                <a:cubicBezTo>
                  <a:pt x="569" y="331"/>
                  <a:pt x="569" y="331"/>
                  <a:pt x="569" y="331"/>
                </a:cubicBezTo>
                <a:cubicBezTo>
                  <a:pt x="569" y="369"/>
                  <a:pt x="569" y="369"/>
                  <a:pt x="569" y="369"/>
                </a:cubicBezTo>
                <a:cubicBezTo>
                  <a:pt x="464" y="369"/>
                  <a:pt x="464" y="369"/>
                  <a:pt x="464" y="369"/>
                </a:cubicBezTo>
                <a:cubicBezTo>
                  <a:pt x="464" y="57"/>
                  <a:pt x="464" y="57"/>
                  <a:pt x="464" y="57"/>
                </a:cubicBezTo>
                <a:cubicBezTo>
                  <a:pt x="381" y="57"/>
                  <a:pt x="381" y="57"/>
                  <a:pt x="381" y="57"/>
                </a:cubicBezTo>
                <a:cubicBezTo>
                  <a:pt x="381" y="146"/>
                  <a:pt x="381" y="146"/>
                  <a:pt x="381" y="146"/>
                </a:cubicBezTo>
                <a:cubicBezTo>
                  <a:pt x="343" y="146"/>
                  <a:pt x="343" y="146"/>
                  <a:pt x="343" y="146"/>
                </a:cubicBezTo>
                <a:cubicBezTo>
                  <a:pt x="343" y="57"/>
                  <a:pt x="343" y="57"/>
                  <a:pt x="343" y="57"/>
                </a:cubicBezTo>
                <a:cubicBezTo>
                  <a:pt x="165" y="57"/>
                  <a:pt x="165" y="57"/>
                  <a:pt x="165" y="57"/>
                </a:cubicBezTo>
                <a:cubicBezTo>
                  <a:pt x="165" y="146"/>
                  <a:pt x="165" y="146"/>
                  <a:pt x="165" y="146"/>
                </a:cubicBezTo>
                <a:cubicBezTo>
                  <a:pt x="127" y="146"/>
                  <a:pt x="127" y="146"/>
                  <a:pt x="127" y="146"/>
                </a:cubicBezTo>
                <a:cubicBezTo>
                  <a:pt x="127" y="57"/>
                  <a:pt x="127" y="57"/>
                  <a:pt x="127" y="57"/>
                </a:cubicBezTo>
                <a:cubicBezTo>
                  <a:pt x="57" y="57"/>
                  <a:pt x="57" y="57"/>
                  <a:pt x="57" y="57"/>
                </a:cubicBezTo>
                <a:cubicBezTo>
                  <a:pt x="57" y="222"/>
                  <a:pt x="57" y="222"/>
                  <a:pt x="57" y="222"/>
                </a:cubicBezTo>
                <a:cubicBezTo>
                  <a:pt x="235" y="222"/>
                  <a:pt x="235" y="222"/>
                  <a:pt x="235" y="222"/>
                </a:cubicBezTo>
                <a:cubicBezTo>
                  <a:pt x="235" y="102"/>
                  <a:pt x="235" y="102"/>
                  <a:pt x="235" y="102"/>
                </a:cubicBezTo>
                <a:cubicBezTo>
                  <a:pt x="273" y="102"/>
                  <a:pt x="273" y="102"/>
                  <a:pt x="273" y="102"/>
                </a:cubicBezTo>
                <a:cubicBezTo>
                  <a:pt x="273" y="222"/>
                  <a:pt x="273" y="222"/>
                  <a:pt x="273" y="222"/>
                </a:cubicBezTo>
                <a:cubicBezTo>
                  <a:pt x="381" y="222"/>
                  <a:pt x="381" y="222"/>
                  <a:pt x="381" y="222"/>
                </a:cubicBezTo>
                <a:cubicBezTo>
                  <a:pt x="381" y="369"/>
                  <a:pt x="381" y="369"/>
                  <a:pt x="381" y="369"/>
                </a:cubicBezTo>
                <a:cubicBezTo>
                  <a:pt x="225" y="369"/>
                  <a:pt x="225" y="369"/>
                  <a:pt x="225" y="369"/>
                </a:cubicBezTo>
                <a:cubicBezTo>
                  <a:pt x="225" y="486"/>
                  <a:pt x="225" y="486"/>
                  <a:pt x="225" y="486"/>
                </a:cubicBezTo>
                <a:cubicBezTo>
                  <a:pt x="187" y="486"/>
                  <a:pt x="187" y="486"/>
                  <a:pt x="187" y="486"/>
                </a:cubicBezTo>
                <a:cubicBezTo>
                  <a:pt x="187" y="331"/>
                  <a:pt x="187" y="331"/>
                  <a:pt x="187" y="331"/>
                </a:cubicBezTo>
                <a:cubicBezTo>
                  <a:pt x="343" y="331"/>
                  <a:pt x="343" y="331"/>
                  <a:pt x="343" y="331"/>
                </a:cubicBezTo>
                <a:cubicBezTo>
                  <a:pt x="343" y="260"/>
                  <a:pt x="343" y="260"/>
                  <a:pt x="343" y="260"/>
                </a:cubicBezTo>
                <a:cubicBezTo>
                  <a:pt x="57" y="260"/>
                  <a:pt x="57" y="260"/>
                  <a:pt x="57" y="260"/>
                </a:cubicBezTo>
                <a:cubicBezTo>
                  <a:pt x="57" y="365"/>
                  <a:pt x="57" y="365"/>
                  <a:pt x="57" y="365"/>
                </a:cubicBezTo>
                <a:cubicBezTo>
                  <a:pt x="0" y="365"/>
                  <a:pt x="0" y="365"/>
                  <a:pt x="0" y="365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13"/>
                  <a:pt x="12" y="0"/>
                  <a:pt x="28" y="0"/>
                </a:cubicBezTo>
                <a:cubicBezTo>
                  <a:pt x="727" y="0"/>
                  <a:pt x="727" y="0"/>
                  <a:pt x="727" y="0"/>
                </a:cubicBezTo>
                <a:cubicBezTo>
                  <a:pt x="743" y="0"/>
                  <a:pt x="756" y="13"/>
                  <a:pt x="756" y="29"/>
                </a:cubicBezTo>
                <a:cubicBezTo>
                  <a:pt x="756" y="247"/>
                  <a:pt x="756" y="247"/>
                  <a:pt x="756" y="247"/>
                </a:cubicBezTo>
                <a:cubicBezTo>
                  <a:pt x="699" y="213"/>
                  <a:pt x="699" y="213"/>
                  <a:pt x="699" y="213"/>
                </a:cubicBezTo>
                <a:cubicBezTo>
                  <a:pt x="699" y="146"/>
                  <a:pt x="699" y="146"/>
                  <a:pt x="699" y="146"/>
                </a:cubicBezTo>
                <a:cubicBezTo>
                  <a:pt x="616" y="146"/>
                  <a:pt x="616" y="146"/>
                  <a:pt x="616" y="146"/>
                </a:cubicBezTo>
                <a:cubicBezTo>
                  <a:pt x="616" y="261"/>
                  <a:pt x="616" y="261"/>
                  <a:pt x="616" y="261"/>
                </a:cubicBezTo>
                <a:cubicBezTo>
                  <a:pt x="578" y="261"/>
                  <a:pt x="578" y="261"/>
                  <a:pt x="578" y="261"/>
                </a:cubicBezTo>
                <a:cubicBezTo>
                  <a:pt x="578" y="108"/>
                  <a:pt x="578" y="108"/>
                  <a:pt x="578" y="108"/>
                </a:cubicBezTo>
                <a:cubicBezTo>
                  <a:pt x="618" y="108"/>
                  <a:pt x="658" y="108"/>
                  <a:pt x="699" y="108"/>
                </a:cubicBezTo>
                <a:cubicBezTo>
                  <a:pt x="699" y="57"/>
                  <a:pt x="699" y="57"/>
                  <a:pt x="699" y="57"/>
                </a:cubicBezTo>
                <a:close/>
                <a:moveTo>
                  <a:pt x="168" y="655"/>
                </a:moveTo>
                <a:cubicBezTo>
                  <a:pt x="149" y="655"/>
                  <a:pt x="149" y="655"/>
                  <a:pt x="149" y="655"/>
                </a:cubicBezTo>
                <a:cubicBezTo>
                  <a:pt x="149" y="616"/>
                  <a:pt x="149" y="616"/>
                  <a:pt x="149" y="616"/>
                </a:cubicBezTo>
                <a:cubicBezTo>
                  <a:pt x="352" y="616"/>
                  <a:pt x="352" y="616"/>
                  <a:pt x="352" y="616"/>
                </a:cubicBezTo>
                <a:cubicBezTo>
                  <a:pt x="352" y="502"/>
                  <a:pt x="352" y="502"/>
                  <a:pt x="352" y="502"/>
                </a:cubicBezTo>
                <a:cubicBezTo>
                  <a:pt x="391" y="502"/>
                  <a:pt x="391" y="502"/>
                  <a:pt x="391" y="502"/>
                </a:cubicBezTo>
                <a:cubicBezTo>
                  <a:pt x="391" y="655"/>
                  <a:pt x="391" y="655"/>
                  <a:pt x="391" y="655"/>
                </a:cubicBezTo>
                <a:cubicBezTo>
                  <a:pt x="273" y="655"/>
                  <a:pt x="273" y="655"/>
                  <a:pt x="273" y="655"/>
                </a:cubicBezTo>
                <a:cubicBezTo>
                  <a:pt x="273" y="725"/>
                  <a:pt x="273" y="725"/>
                  <a:pt x="273" y="725"/>
                </a:cubicBezTo>
                <a:cubicBezTo>
                  <a:pt x="464" y="725"/>
                  <a:pt x="464" y="725"/>
                  <a:pt x="464" y="725"/>
                </a:cubicBezTo>
                <a:cubicBezTo>
                  <a:pt x="464" y="616"/>
                  <a:pt x="464" y="616"/>
                  <a:pt x="464" y="616"/>
                </a:cubicBezTo>
                <a:cubicBezTo>
                  <a:pt x="578" y="616"/>
                  <a:pt x="578" y="616"/>
                  <a:pt x="578" y="616"/>
                </a:cubicBezTo>
                <a:cubicBezTo>
                  <a:pt x="578" y="540"/>
                  <a:pt x="578" y="540"/>
                  <a:pt x="578" y="540"/>
                </a:cubicBezTo>
                <a:cubicBezTo>
                  <a:pt x="464" y="540"/>
                  <a:pt x="464" y="540"/>
                  <a:pt x="464" y="540"/>
                </a:cubicBezTo>
                <a:cubicBezTo>
                  <a:pt x="464" y="502"/>
                  <a:pt x="464" y="502"/>
                  <a:pt x="464" y="502"/>
                </a:cubicBezTo>
                <a:cubicBezTo>
                  <a:pt x="616" y="502"/>
                  <a:pt x="616" y="502"/>
                  <a:pt x="616" y="502"/>
                </a:cubicBezTo>
                <a:cubicBezTo>
                  <a:pt x="616" y="655"/>
                  <a:pt x="616" y="655"/>
                  <a:pt x="616" y="655"/>
                </a:cubicBezTo>
                <a:cubicBezTo>
                  <a:pt x="502" y="655"/>
                  <a:pt x="502" y="655"/>
                  <a:pt x="502" y="655"/>
                </a:cubicBezTo>
                <a:cubicBezTo>
                  <a:pt x="502" y="725"/>
                  <a:pt x="502" y="725"/>
                  <a:pt x="502" y="725"/>
                </a:cubicBezTo>
                <a:cubicBezTo>
                  <a:pt x="699" y="725"/>
                  <a:pt x="699" y="725"/>
                  <a:pt x="699" y="725"/>
                </a:cubicBezTo>
                <a:cubicBezTo>
                  <a:pt x="699" y="435"/>
                  <a:pt x="699" y="435"/>
                  <a:pt x="699" y="435"/>
                </a:cubicBezTo>
                <a:cubicBezTo>
                  <a:pt x="756" y="402"/>
                  <a:pt x="756" y="402"/>
                  <a:pt x="756" y="402"/>
                </a:cubicBezTo>
                <a:cubicBezTo>
                  <a:pt x="756" y="753"/>
                  <a:pt x="756" y="753"/>
                  <a:pt x="756" y="753"/>
                </a:cubicBezTo>
                <a:cubicBezTo>
                  <a:pt x="756" y="769"/>
                  <a:pt x="743" y="782"/>
                  <a:pt x="727" y="782"/>
                </a:cubicBezTo>
                <a:cubicBezTo>
                  <a:pt x="28" y="782"/>
                  <a:pt x="28" y="782"/>
                  <a:pt x="28" y="782"/>
                </a:cubicBezTo>
                <a:cubicBezTo>
                  <a:pt x="12" y="782"/>
                  <a:pt x="0" y="769"/>
                  <a:pt x="0" y="753"/>
                </a:cubicBezTo>
                <a:cubicBezTo>
                  <a:pt x="0" y="499"/>
                  <a:pt x="0" y="499"/>
                  <a:pt x="0" y="499"/>
                </a:cubicBezTo>
                <a:cubicBezTo>
                  <a:pt x="57" y="499"/>
                  <a:pt x="57" y="499"/>
                  <a:pt x="57" y="499"/>
                </a:cubicBezTo>
                <a:cubicBezTo>
                  <a:pt x="57" y="725"/>
                  <a:pt x="57" y="725"/>
                  <a:pt x="57" y="725"/>
                </a:cubicBezTo>
                <a:cubicBezTo>
                  <a:pt x="235" y="725"/>
                  <a:pt x="235" y="725"/>
                  <a:pt x="235" y="725"/>
                </a:cubicBezTo>
                <a:cubicBezTo>
                  <a:pt x="235" y="655"/>
                  <a:pt x="235" y="655"/>
                  <a:pt x="235" y="655"/>
                </a:cubicBezTo>
                <a:cubicBezTo>
                  <a:pt x="168" y="655"/>
                  <a:pt x="168" y="655"/>
                  <a:pt x="168" y="65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0" name="CustomShape 10"/>
          <p:cNvSpPr/>
          <p:nvPr/>
        </p:nvSpPr>
        <p:spPr>
          <a:xfrm>
            <a:off x="1869840" y="3695400"/>
            <a:ext cx="8913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优点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1" name="CustomShape 11"/>
          <p:cNvSpPr/>
          <p:nvPr/>
        </p:nvSpPr>
        <p:spPr>
          <a:xfrm>
            <a:off x="4628160" y="2061720"/>
            <a:ext cx="2823120" cy="2823120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2700000"/>
          </a:gradFill>
          <a:ln>
            <a:noFill/>
          </a:ln>
          <a:effectLst>
            <a:outerShdw algn="tl" blurRad="279400" dir="2700000" dist="127000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2" name="CustomShape 12"/>
          <p:cNvSpPr/>
          <p:nvPr/>
        </p:nvSpPr>
        <p:spPr>
          <a:xfrm>
            <a:off x="4628160" y="2061720"/>
            <a:ext cx="2823120" cy="2823120"/>
          </a:xfrm>
          <a:prstGeom prst="ellipse">
            <a:avLst/>
          </a:prstGeom>
          <a:gradFill>
            <a:gsLst>
              <a:gs pos="16000">
                <a:schemeClr val="bg1"/>
              </a:gs>
              <a:gs pos="62000">
                <a:srgbClr val="f2f2f2"/>
              </a:gs>
              <a:gs pos="100000">
                <a:schemeClr val="bg1">
                  <a:lumMod val="85000"/>
                </a:schemeClr>
              </a:gs>
            </a:gsLst>
            <a:lin ang="2700000"/>
          </a:gradFill>
          <a:ln>
            <a:noFill/>
          </a:ln>
          <a:effectLst>
            <a:innerShdw blurRad="546100" dir="2700000" dist="76200">
              <a:srgbClr val="000000">
                <a:alpha val="12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3" name="CustomShape 13"/>
          <p:cNvSpPr/>
          <p:nvPr/>
        </p:nvSpPr>
        <p:spPr>
          <a:xfrm>
            <a:off x="4822200" y="2255760"/>
            <a:ext cx="2435040" cy="2435040"/>
          </a:xfrm>
          <a:prstGeom prst="ellipse">
            <a:avLst/>
          </a:prstGeom>
          <a:solidFill>
            <a:srgbClr val="0065b0"/>
          </a:solidFill>
          <a:ln w="28440">
            <a:solidFill>
              <a:srgbClr val="d3d3d3"/>
            </a:solidFill>
          </a:ln>
          <a:effectLst>
            <a:innerShdw blurRad="139700" dir="13500000" dist="38100">
              <a:srgbClr val="000000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4" name="CustomShape 14"/>
          <p:cNvSpPr/>
          <p:nvPr/>
        </p:nvSpPr>
        <p:spPr>
          <a:xfrm flipH="1">
            <a:off x="4957560" y="2391120"/>
            <a:ext cx="2163600" cy="2163600"/>
          </a:xfrm>
          <a:prstGeom prst="pie">
            <a:avLst>
              <a:gd name="adj1" fmla="val 0"/>
              <a:gd name="adj2" fmla="val 16200000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5" name="CustomShape 15"/>
          <p:cNvSpPr/>
          <p:nvPr/>
        </p:nvSpPr>
        <p:spPr>
          <a:xfrm>
            <a:off x="5026320" y="2690280"/>
            <a:ext cx="103032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02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6" name="Line 16"/>
          <p:cNvSpPr/>
          <p:nvPr/>
        </p:nvSpPr>
        <p:spPr>
          <a:xfrm>
            <a:off x="6235920" y="3452760"/>
            <a:ext cx="679320" cy="360"/>
          </a:xfrm>
          <a:prstGeom prst="line">
            <a:avLst/>
          </a:prstGeom>
          <a:ln w="15840">
            <a:solidFill>
              <a:srgbClr val="0065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7" name="CustomShape 17"/>
          <p:cNvSpPr/>
          <p:nvPr/>
        </p:nvSpPr>
        <p:spPr>
          <a:xfrm>
            <a:off x="6713280" y="3173400"/>
            <a:ext cx="59040" cy="117720"/>
          </a:xfrm>
          <a:custGeom>
            <a:avLst/>
            <a:gdLst/>
            <a:ahLst/>
            <a:rect l="l" t="t" r="r" b="b"/>
            <a:pathLst>
              <a:path w="57" h="114">
                <a:moveTo>
                  <a:pt x="0" y="99"/>
                </a:moveTo>
                <a:cubicBezTo>
                  <a:pt x="22" y="114"/>
                  <a:pt x="22" y="114"/>
                  <a:pt x="22" y="114"/>
                </a:cubicBezTo>
                <a:cubicBezTo>
                  <a:pt x="44" y="82"/>
                  <a:pt x="57" y="42"/>
                  <a:pt x="57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37"/>
                  <a:pt x="20" y="71"/>
                  <a:pt x="0" y="99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8" name="CustomShape 18"/>
          <p:cNvSpPr/>
          <p:nvPr/>
        </p:nvSpPr>
        <p:spPr>
          <a:xfrm>
            <a:off x="6578280" y="2937600"/>
            <a:ext cx="219600" cy="220680"/>
          </a:xfrm>
          <a:custGeom>
            <a:avLst/>
            <a:gdLst/>
            <a:ahLst/>
            <a:rect l="l" t="t" r="r" b="b"/>
            <a:pathLst>
              <a:path w="212" h="213">
                <a:moveTo>
                  <a:pt x="187" y="213"/>
                </a:moveTo>
                <a:cubicBezTo>
                  <a:pt x="212" y="213"/>
                  <a:pt x="212" y="213"/>
                  <a:pt x="212" y="213"/>
                </a:cubicBezTo>
                <a:cubicBezTo>
                  <a:pt x="187" y="7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213"/>
                  <a:pt x="0" y="213"/>
                  <a:pt x="0" y="213"/>
                </a:cubicBezTo>
                <a:cubicBezTo>
                  <a:pt x="160" y="213"/>
                  <a:pt x="160" y="213"/>
                  <a:pt x="160" y="213"/>
                </a:cubicBezTo>
                <a:lnTo>
                  <a:pt x="187" y="213"/>
                </a:lnTo>
                <a:close/>
              </a:path>
            </a:pathLst>
          </a:custGeom>
          <a:solidFill>
            <a:srgbClr val="0065b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9" name="CustomShape 19"/>
          <p:cNvSpPr/>
          <p:nvPr/>
        </p:nvSpPr>
        <p:spPr>
          <a:xfrm>
            <a:off x="6352920" y="2963520"/>
            <a:ext cx="368280" cy="419040"/>
          </a:xfrm>
          <a:custGeom>
            <a:avLst/>
            <a:gdLst/>
            <a:ahLst/>
            <a:rect l="l" t="t" r="r" b="b"/>
            <a:pathLst>
              <a:path w="355" h="404">
                <a:moveTo>
                  <a:pt x="202" y="202"/>
                </a:moveTo>
                <a:cubicBezTo>
                  <a:pt x="202" y="26"/>
                  <a:pt x="202" y="26"/>
                  <a:pt x="202" y="26"/>
                </a:cubicBezTo>
                <a:cubicBezTo>
                  <a:pt x="202" y="0"/>
                  <a:pt x="202" y="0"/>
                  <a:pt x="202" y="0"/>
                </a:cubicBezTo>
                <a:cubicBezTo>
                  <a:pt x="91" y="0"/>
                  <a:pt x="0" y="90"/>
                  <a:pt x="0" y="202"/>
                </a:cubicBezTo>
                <a:cubicBezTo>
                  <a:pt x="0" y="314"/>
                  <a:pt x="91" y="404"/>
                  <a:pt x="202" y="404"/>
                </a:cubicBezTo>
                <a:cubicBezTo>
                  <a:pt x="263" y="404"/>
                  <a:pt x="318" y="377"/>
                  <a:pt x="355" y="335"/>
                </a:cubicBezTo>
                <a:cubicBezTo>
                  <a:pt x="335" y="317"/>
                  <a:pt x="335" y="317"/>
                  <a:pt x="335" y="317"/>
                </a:cubicBezTo>
                <a:lnTo>
                  <a:pt x="202" y="202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0" name="CustomShape 20"/>
          <p:cNvSpPr/>
          <p:nvPr/>
        </p:nvSpPr>
        <p:spPr>
          <a:xfrm>
            <a:off x="5629320" y="3651120"/>
            <a:ext cx="8913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进步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1" name="CustomShape 21"/>
          <p:cNvSpPr/>
          <p:nvPr/>
        </p:nvSpPr>
        <p:spPr>
          <a:xfrm>
            <a:off x="8438040" y="2061720"/>
            <a:ext cx="2823120" cy="2823120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2700000"/>
          </a:gradFill>
          <a:ln>
            <a:noFill/>
          </a:ln>
          <a:effectLst>
            <a:outerShdw algn="tl" blurRad="279400" dir="2700000" dist="127000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2" name="CustomShape 22"/>
          <p:cNvSpPr/>
          <p:nvPr/>
        </p:nvSpPr>
        <p:spPr>
          <a:xfrm>
            <a:off x="8438040" y="2061720"/>
            <a:ext cx="2823120" cy="2823120"/>
          </a:xfrm>
          <a:prstGeom prst="ellipse">
            <a:avLst/>
          </a:prstGeom>
          <a:gradFill>
            <a:gsLst>
              <a:gs pos="16000">
                <a:schemeClr val="bg1"/>
              </a:gs>
              <a:gs pos="62000">
                <a:srgbClr val="f2f2f2"/>
              </a:gs>
              <a:gs pos="100000">
                <a:schemeClr val="bg1">
                  <a:lumMod val="85000"/>
                </a:schemeClr>
              </a:gs>
            </a:gsLst>
            <a:lin ang="2700000"/>
          </a:gradFill>
          <a:ln>
            <a:noFill/>
          </a:ln>
          <a:effectLst>
            <a:innerShdw blurRad="546100" dir="2700000" dist="76200">
              <a:srgbClr val="000000">
                <a:alpha val="12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3" name="CustomShape 23"/>
          <p:cNvSpPr/>
          <p:nvPr/>
        </p:nvSpPr>
        <p:spPr>
          <a:xfrm>
            <a:off x="8632080" y="2255760"/>
            <a:ext cx="2435040" cy="2435040"/>
          </a:xfrm>
          <a:prstGeom prst="ellipse">
            <a:avLst/>
          </a:prstGeom>
          <a:solidFill>
            <a:srgbClr val="00b0f0"/>
          </a:solidFill>
          <a:ln w="28440">
            <a:solidFill>
              <a:srgbClr val="d3d3d3"/>
            </a:solidFill>
          </a:ln>
          <a:effectLst>
            <a:innerShdw blurRad="139700" dir="13500000" dist="38100">
              <a:srgbClr val="000000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4" name="CustomShape 24"/>
          <p:cNvSpPr/>
          <p:nvPr/>
        </p:nvSpPr>
        <p:spPr>
          <a:xfrm flipH="1">
            <a:off x="8767800" y="2391120"/>
            <a:ext cx="2163600" cy="2163600"/>
          </a:xfrm>
          <a:prstGeom prst="pie">
            <a:avLst>
              <a:gd name="adj1" fmla="val 0"/>
              <a:gd name="adj2" fmla="val 16200000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5" name="CustomShape 25"/>
          <p:cNvSpPr/>
          <p:nvPr/>
        </p:nvSpPr>
        <p:spPr>
          <a:xfrm>
            <a:off x="8831880" y="2690280"/>
            <a:ext cx="103032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03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6" name="Line 26"/>
          <p:cNvSpPr/>
          <p:nvPr/>
        </p:nvSpPr>
        <p:spPr>
          <a:xfrm>
            <a:off x="10046160" y="3452760"/>
            <a:ext cx="679320" cy="360"/>
          </a:xfrm>
          <a:prstGeom prst="line">
            <a:avLst/>
          </a:prstGeom>
          <a:ln w="1584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7" name="CustomShape 27"/>
          <p:cNvSpPr/>
          <p:nvPr/>
        </p:nvSpPr>
        <p:spPr>
          <a:xfrm>
            <a:off x="10161000" y="3312000"/>
            <a:ext cx="448560" cy="56880"/>
          </a:xfrm>
          <a:custGeom>
            <a:avLst/>
            <a:gdLst/>
            <a:ahLst/>
            <a:rect l="l" t="t" r="r" b="b"/>
            <a:pathLst>
              <a:path w="408" h="52">
                <a:moveTo>
                  <a:pt x="383" y="0"/>
                </a:moveTo>
                <a:cubicBezTo>
                  <a:pt x="363" y="0"/>
                  <a:pt x="363" y="0"/>
                  <a:pt x="363" y="0"/>
                </a:cubicBezTo>
                <a:cubicBezTo>
                  <a:pt x="363" y="17"/>
                  <a:pt x="363" y="17"/>
                  <a:pt x="363" y="17"/>
                </a:cubicBezTo>
                <a:cubicBezTo>
                  <a:pt x="283" y="17"/>
                  <a:pt x="283" y="17"/>
                  <a:pt x="283" y="17"/>
                </a:cubicBezTo>
                <a:cubicBezTo>
                  <a:pt x="283" y="0"/>
                  <a:pt x="283" y="0"/>
                  <a:pt x="283" y="0"/>
                </a:cubicBezTo>
                <a:cubicBezTo>
                  <a:pt x="238" y="0"/>
                  <a:pt x="238" y="0"/>
                  <a:pt x="238" y="0"/>
                </a:cubicBezTo>
                <a:cubicBezTo>
                  <a:pt x="238" y="14"/>
                  <a:pt x="238" y="14"/>
                  <a:pt x="238" y="14"/>
                </a:cubicBezTo>
                <a:cubicBezTo>
                  <a:pt x="158" y="14"/>
                  <a:pt x="158" y="14"/>
                  <a:pt x="158" y="14"/>
                </a:cubicBezTo>
                <a:cubicBezTo>
                  <a:pt x="158" y="0"/>
                  <a:pt x="158" y="0"/>
                  <a:pt x="158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115" y="15"/>
                  <a:pt x="115" y="15"/>
                  <a:pt x="115" y="15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0"/>
                  <a:pt x="35" y="0"/>
                  <a:pt x="35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12" y="0"/>
                  <a:pt x="0" y="12"/>
                  <a:pt x="0" y="26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41"/>
                  <a:pt x="12" y="52"/>
                  <a:pt x="26" y="52"/>
                </a:cubicBezTo>
                <a:cubicBezTo>
                  <a:pt x="383" y="52"/>
                  <a:pt x="383" y="52"/>
                  <a:pt x="383" y="52"/>
                </a:cubicBezTo>
                <a:cubicBezTo>
                  <a:pt x="397" y="52"/>
                  <a:pt x="408" y="41"/>
                  <a:pt x="408" y="27"/>
                </a:cubicBezTo>
                <a:cubicBezTo>
                  <a:pt x="408" y="26"/>
                  <a:pt x="408" y="26"/>
                  <a:pt x="408" y="26"/>
                </a:cubicBezTo>
                <a:cubicBezTo>
                  <a:pt x="408" y="12"/>
                  <a:pt x="397" y="0"/>
                  <a:pt x="383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8" name="CustomShape 28"/>
          <p:cNvSpPr/>
          <p:nvPr/>
        </p:nvSpPr>
        <p:spPr>
          <a:xfrm>
            <a:off x="10472400" y="2985480"/>
            <a:ext cx="87480" cy="3261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9" name="CustomShape 29"/>
          <p:cNvSpPr/>
          <p:nvPr/>
        </p:nvSpPr>
        <p:spPr>
          <a:xfrm>
            <a:off x="10335240" y="3080880"/>
            <a:ext cx="87480" cy="230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0" name="CustomShape 30"/>
          <p:cNvSpPr/>
          <p:nvPr/>
        </p:nvSpPr>
        <p:spPr>
          <a:xfrm>
            <a:off x="10199880" y="3162600"/>
            <a:ext cx="87480" cy="1490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1" name="CustomShape 31"/>
          <p:cNvSpPr/>
          <p:nvPr/>
        </p:nvSpPr>
        <p:spPr>
          <a:xfrm>
            <a:off x="9455040" y="3695400"/>
            <a:ext cx="8913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不足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2" name="CustomShape 32"/>
          <p:cNvSpPr/>
          <p:nvPr/>
        </p:nvSpPr>
        <p:spPr>
          <a:xfrm>
            <a:off x="937800" y="5230800"/>
            <a:ext cx="2772360" cy="109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1</a:t>
            </a: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、行动力高，执行力强：积极响应领导的工作安排。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2</a:t>
            </a: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、严格要求自己：成就导向，一般会将目标设定高一点。极力去达成目标。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3" name="CustomShape 33"/>
          <p:cNvSpPr/>
          <p:nvPr/>
        </p:nvSpPr>
        <p:spPr>
          <a:xfrm>
            <a:off x="5026320" y="5273640"/>
            <a:ext cx="2424960" cy="109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1</a:t>
            </a: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、对内核的架构理解和熟悉程度不是停留在</a:t>
            </a:r>
            <a:r>
              <a:rPr b="1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“好像”</a:t>
            </a: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的基础上。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2</a:t>
            </a: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、加强了专业基础的学习。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4" name="CustomShape 34"/>
          <p:cNvSpPr/>
          <p:nvPr/>
        </p:nvSpPr>
        <p:spPr>
          <a:xfrm>
            <a:off x="8850960" y="5262480"/>
            <a:ext cx="2409840" cy="136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1</a:t>
            </a: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、对行业的情况需要加深了解。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2</a:t>
            </a: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、需要</a:t>
            </a:r>
            <a:r>
              <a:rPr b="1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加强阅读</a:t>
            </a:r>
            <a:r>
              <a:rPr b="0" lang="en-US" sz="1200" spc="-1" strike="noStrike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，开阔自己的视野，学习优秀者的思维方式，提升自己的格局。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cover dir="r"/>
  </p:transition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5" name="Picture 2" descr=""/>
          <p:cNvPicPr/>
          <p:nvPr/>
        </p:nvPicPr>
        <p:blipFill>
          <a:blip r:embed="rId1"/>
          <a:srcRect l="0" t="0" r="0" b="168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456" name="CustomShape 1"/>
          <p:cNvSpPr/>
          <p:nvPr/>
        </p:nvSpPr>
        <p:spPr>
          <a:xfrm>
            <a:off x="4329000" y="3543840"/>
            <a:ext cx="3533760" cy="258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6600" spc="-1" strike="noStrike">
                <a:solidFill>
                  <a:srgbClr val="00487d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谢谢大家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blinds dir="vert"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图片 13" descr=""/>
          <p:cNvPicPr/>
          <p:nvPr/>
        </p:nvPicPr>
        <p:blipFill>
          <a:blip r:embed="rId1"/>
          <a:srcRect l="0" t="0" r="26384" b="78362"/>
          <a:stretch/>
        </p:blipFill>
        <p:spPr>
          <a:xfrm>
            <a:off x="12192120" y="-235800"/>
            <a:ext cx="12192480" cy="1512000"/>
          </a:xfrm>
          <a:prstGeom prst="rect">
            <a:avLst/>
          </a:prstGeom>
          <a:ln>
            <a:noFill/>
          </a:ln>
        </p:spPr>
      </p:pic>
      <p:sp>
        <p:nvSpPr>
          <p:cNvPr id="108" name="CustomShape 1"/>
          <p:cNvSpPr/>
          <p:nvPr/>
        </p:nvSpPr>
        <p:spPr>
          <a:xfrm>
            <a:off x="272160" y="104760"/>
            <a:ext cx="322920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工作时间轴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 flipH="1" rot="5400000">
            <a:off x="9262800" y="4154040"/>
            <a:ext cx="4692960" cy="517680"/>
          </a:xfrm>
          <a:custGeom>
            <a:avLst/>
            <a:gdLst/>
            <a:ahLst/>
            <a:rect l="l" t="t" r="r" b="b"/>
            <a:pathLst>
              <a:path w="2265926" h="316231">
                <a:moveTo>
                  <a:pt x="172657" y="316231"/>
                </a:moveTo>
                <a:lnTo>
                  <a:pt x="0" y="0"/>
                </a:lnTo>
                <a:lnTo>
                  <a:pt x="2265926" y="303531"/>
                </a:lnTo>
                <a:lnTo>
                  <a:pt x="172657" y="316231"/>
                </a:lnTo>
                <a:close/>
              </a:path>
            </a:pathLst>
          </a:custGeom>
          <a:gradFill>
            <a:gsLst>
              <a:gs pos="0">
                <a:srgbClr val="f3f3f3">
                  <a:alpha val="12000"/>
                </a:srgbClr>
              </a:gs>
              <a:gs pos="100000">
                <a:schemeClr val="bg1">
                  <a:lumMod val="50000"/>
                  <a:alpha val="44000"/>
                </a:schemeClr>
              </a:gs>
            </a:gsLst>
            <a:lin ang="540000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3"/>
          <p:cNvSpPr/>
          <p:nvPr/>
        </p:nvSpPr>
        <p:spPr>
          <a:xfrm flipH="1" flipV="1">
            <a:off x="8148240" y="6370200"/>
            <a:ext cx="3715560" cy="333720"/>
          </a:xfrm>
          <a:custGeom>
            <a:avLst/>
            <a:gdLst/>
            <a:ahLst/>
            <a:rect l="l" t="t" r="r" b="b"/>
            <a:pathLst>
              <a:path w="2267687" h="290831">
                <a:moveTo>
                  <a:pt x="273050" y="290831"/>
                </a:moveTo>
                <a:lnTo>
                  <a:pt x="0" y="0"/>
                </a:lnTo>
                <a:lnTo>
                  <a:pt x="2267687" y="290831"/>
                </a:lnTo>
                <a:lnTo>
                  <a:pt x="273050" y="290831"/>
                </a:lnTo>
                <a:close/>
              </a:path>
            </a:pathLst>
          </a:custGeom>
          <a:gradFill>
            <a:gsLst>
              <a:gs pos="0">
                <a:srgbClr val="f3f3f3">
                  <a:alpha val="12000"/>
                </a:srgbClr>
              </a:gs>
              <a:gs pos="100000">
                <a:schemeClr val="bg1">
                  <a:lumMod val="50000"/>
                  <a:alpha val="44000"/>
                </a:schemeClr>
              </a:gs>
            </a:gsLst>
            <a:lin ang="540000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4"/>
          <p:cNvSpPr/>
          <p:nvPr/>
        </p:nvSpPr>
        <p:spPr>
          <a:xfrm>
            <a:off x="8692920" y="2522160"/>
            <a:ext cx="2701080" cy="3877560"/>
          </a:xfrm>
          <a:prstGeom prst="rect">
            <a:avLst/>
          </a:prstGeom>
          <a:solidFill>
            <a:srgbClr val="f7f7f7"/>
          </a:solidFill>
          <a:ln>
            <a:noFill/>
          </a:ln>
          <a:effectLst>
            <a:outerShdw algn="tl" blurRad="76200" dir="2700000" dist="50800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5"/>
          <p:cNvSpPr/>
          <p:nvPr/>
        </p:nvSpPr>
        <p:spPr>
          <a:xfrm>
            <a:off x="8692920" y="2522160"/>
            <a:ext cx="2701080" cy="581760"/>
          </a:xfrm>
          <a:prstGeom prst="rect">
            <a:avLst/>
          </a:prstGeom>
          <a:solidFill>
            <a:srgbClr val="0065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6"/>
          <p:cNvSpPr/>
          <p:nvPr/>
        </p:nvSpPr>
        <p:spPr>
          <a:xfrm>
            <a:off x="9445680" y="2328840"/>
            <a:ext cx="1136520" cy="625320"/>
          </a:xfrm>
          <a:custGeom>
            <a:avLst/>
            <a:gdLst/>
            <a:ahLst/>
            <a:rect l="l" t="t" r="r" b="b"/>
            <a:pathLst>
              <a:path w="830580" h="457200">
                <a:moveTo>
                  <a:pt x="0" y="0"/>
                </a:moveTo>
                <a:lnTo>
                  <a:pt x="830580" y="0"/>
                </a:lnTo>
                <a:lnTo>
                  <a:pt x="830580" y="457200"/>
                </a:lnTo>
                <a:lnTo>
                  <a:pt x="608210" y="457200"/>
                </a:lnTo>
                <a:lnTo>
                  <a:pt x="608210" y="415966"/>
                </a:lnTo>
                <a:lnTo>
                  <a:pt x="573326" y="415966"/>
                </a:lnTo>
                <a:lnTo>
                  <a:pt x="532092" y="457200"/>
                </a:lnTo>
                <a:lnTo>
                  <a:pt x="298488" y="457200"/>
                </a:lnTo>
                <a:lnTo>
                  <a:pt x="257254" y="415966"/>
                </a:lnTo>
                <a:lnTo>
                  <a:pt x="222370" y="415966"/>
                </a:lnTo>
                <a:lnTo>
                  <a:pt x="222370" y="457200"/>
                </a:lnTo>
                <a:lnTo>
                  <a:pt x="0" y="457200"/>
                </a:lnTo>
                <a:close/>
              </a:path>
            </a:pathLst>
          </a:custGeom>
          <a:gradFill>
            <a:gsLst>
              <a:gs pos="7000">
                <a:schemeClr val="tx1">
                  <a:lumMod val="85000"/>
                  <a:lumOff val="15000"/>
                </a:schemeClr>
              </a:gs>
              <a:gs pos="46000">
                <a:srgbClr val="3b3b3d"/>
              </a:gs>
              <a:gs pos="93000">
                <a:schemeClr val="tx1">
                  <a:lumMod val="85000"/>
                  <a:lumOff val="15000"/>
                </a:schemeClr>
              </a:gs>
            </a:gsLst>
            <a:lin ang="5400000"/>
          </a:gradFill>
          <a:ln>
            <a:noFill/>
          </a:ln>
          <a:effectLst>
            <a:outerShdw algn="tl" blurRad="76200" dir="2700000" dist="254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7"/>
          <p:cNvSpPr/>
          <p:nvPr/>
        </p:nvSpPr>
        <p:spPr>
          <a:xfrm>
            <a:off x="9717840" y="1620000"/>
            <a:ext cx="592200" cy="1284120"/>
          </a:xfrm>
          <a:custGeom>
            <a:avLst/>
            <a:gdLst/>
            <a:ahLst/>
            <a:rect l="l" t="t" r="r" b="b"/>
            <a:pathLst>
              <a:path w="432956" h="938372">
                <a:moveTo>
                  <a:pt x="41218" y="938372"/>
                </a:moveTo>
                <a:cubicBezTo>
                  <a:pt x="109163" y="674053"/>
                  <a:pt x="139668" y="603893"/>
                  <a:pt x="138592" y="458103"/>
                </a:cubicBezTo>
                <a:cubicBezTo>
                  <a:pt x="137871" y="360373"/>
                  <a:pt x="146676" y="307093"/>
                  <a:pt x="63405" y="260163"/>
                </a:cubicBezTo>
                <a:cubicBezTo>
                  <a:pt x="24230" y="232584"/>
                  <a:pt x="0" y="194484"/>
                  <a:pt x="0" y="152400"/>
                </a:cubicBezTo>
                <a:cubicBezTo>
                  <a:pt x="0" y="68232"/>
                  <a:pt x="96921" y="0"/>
                  <a:pt x="216478" y="0"/>
                </a:cubicBezTo>
                <a:cubicBezTo>
                  <a:pt x="336035" y="0"/>
                  <a:pt x="432956" y="68232"/>
                  <a:pt x="432956" y="152400"/>
                </a:cubicBezTo>
                <a:cubicBezTo>
                  <a:pt x="432956" y="194484"/>
                  <a:pt x="408726" y="232584"/>
                  <a:pt x="369551" y="260163"/>
                </a:cubicBezTo>
                <a:cubicBezTo>
                  <a:pt x="299742" y="303769"/>
                  <a:pt x="318833" y="363250"/>
                  <a:pt x="315699" y="454481"/>
                </a:cubicBezTo>
                <a:cubicBezTo>
                  <a:pt x="325700" y="599440"/>
                  <a:pt x="322208" y="722472"/>
                  <a:pt x="394280" y="928212"/>
                </a:cubicBezTo>
              </a:path>
            </a:pathLst>
          </a:custGeom>
          <a:noFill/>
          <a:ln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8"/>
          <p:cNvSpPr/>
          <p:nvPr/>
        </p:nvSpPr>
        <p:spPr>
          <a:xfrm>
            <a:off x="8922600" y="3431160"/>
            <a:ext cx="2294640" cy="185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2018.07-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至今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进入浏览器内核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开发团队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9"/>
          <p:cNvSpPr/>
          <p:nvPr/>
        </p:nvSpPr>
        <p:spPr>
          <a:xfrm flipH="1" rot="5400000">
            <a:off x="5520600" y="4142880"/>
            <a:ext cx="4692960" cy="517680"/>
          </a:xfrm>
          <a:custGeom>
            <a:avLst/>
            <a:gdLst/>
            <a:ahLst/>
            <a:rect l="l" t="t" r="r" b="b"/>
            <a:pathLst>
              <a:path w="2265926" h="316231">
                <a:moveTo>
                  <a:pt x="172657" y="316231"/>
                </a:moveTo>
                <a:lnTo>
                  <a:pt x="0" y="0"/>
                </a:lnTo>
                <a:lnTo>
                  <a:pt x="2265926" y="303531"/>
                </a:lnTo>
                <a:lnTo>
                  <a:pt x="172657" y="316231"/>
                </a:lnTo>
                <a:close/>
              </a:path>
            </a:pathLst>
          </a:custGeom>
          <a:gradFill>
            <a:gsLst>
              <a:gs pos="0">
                <a:srgbClr val="f3f3f3">
                  <a:alpha val="12000"/>
                </a:srgbClr>
              </a:gs>
              <a:gs pos="100000">
                <a:schemeClr val="bg1">
                  <a:lumMod val="50000"/>
                  <a:alpha val="44000"/>
                </a:schemeClr>
              </a:gs>
            </a:gsLst>
            <a:lin ang="540000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10"/>
          <p:cNvSpPr/>
          <p:nvPr/>
        </p:nvSpPr>
        <p:spPr>
          <a:xfrm flipH="1" flipV="1">
            <a:off x="4406040" y="6359040"/>
            <a:ext cx="3715560" cy="333720"/>
          </a:xfrm>
          <a:custGeom>
            <a:avLst/>
            <a:gdLst/>
            <a:ahLst/>
            <a:rect l="l" t="t" r="r" b="b"/>
            <a:pathLst>
              <a:path w="2267687" h="290831">
                <a:moveTo>
                  <a:pt x="273050" y="290831"/>
                </a:moveTo>
                <a:lnTo>
                  <a:pt x="0" y="0"/>
                </a:lnTo>
                <a:lnTo>
                  <a:pt x="2267687" y="290831"/>
                </a:lnTo>
                <a:lnTo>
                  <a:pt x="273050" y="290831"/>
                </a:lnTo>
                <a:close/>
              </a:path>
            </a:pathLst>
          </a:custGeom>
          <a:gradFill>
            <a:gsLst>
              <a:gs pos="0">
                <a:srgbClr val="f3f3f3">
                  <a:alpha val="12000"/>
                </a:srgbClr>
              </a:gs>
              <a:gs pos="100000">
                <a:schemeClr val="bg1">
                  <a:lumMod val="50000"/>
                  <a:alpha val="44000"/>
                </a:schemeClr>
              </a:gs>
            </a:gsLst>
            <a:lin ang="540000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11"/>
          <p:cNvSpPr/>
          <p:nvPr/>
        </p:nvSpPr>
        <p:spPr>
          <a:xfrm>
            <a:off x="4950720" y="2511360"/>
            <a:ext cx="2701080" cy="3877560"/>
          </a:xfrm>
          <a:prstGeom prst="rect">
            <a:avLst/>
          </a:prstGeom>
          <a:solidFill>
            <a:srgbClr val="f7f7f7"/>
          </a:solidFill>
          <a:ln>
            <a:noFill/>
          </a:ln>
          <a:effectLst>
            <a:outerShdw algn="tl" blurRad="76200" dir="2700000" dist="50800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12"/>
          <p:cNvSpPr/>
          <p:nvPr/>
        </p:nvSpPr>
        <p:spPr>
          <a:xfrm>
            <a:off x="4950720" y="2511360"/>
            <a:ext cx="2701080" cy="5817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13"/>
          <p:cNvSpPr/>
          <p:nvPr/>
        </p:nvSpPr>
        <p:spPr>
          <a:xfrm>
            <a:off x="5703480" y="2318040"/>
            <a:ext cx="1136520" cy="625320"/>
          </a:xfrm>
          <a:custGeom>
            <a:avLst/>
            <a:gdLst/>
            <a:ahLst/>
            <a:rect l="l" t="t" r="r" b="b"/>
            <a:pathLst>
              <a:path w="830580" h="457200">
                <a:moveTo>
                  <a:pt x="0" y="0"/>
                </a:moveTo>
                <a:lnTo>
                  <a:pt x="830580" y="0"/>
                </a:lnTo>
                <a:lnTo>
                  <a:pt x="830580" y="457200"/>
                </a:lnTo>
                <a:lnTo>
                  <a:pt x="608210" y="457200"/>
                </a:lnTo>
                <a:lnTo>
                  <a:pt x="608210" y="415966"/>
                </a:lnTo>
                <a:lnTo>
                  <a:pt x="573326" y="415966"/>
                </a:lnTo>
                <a:lnTo>
                  <a:pt x="532092" y="457200"/>
                </a:lnTo>
                <a:lnTo>
                  <a:pt x="298488" y="457200"/>
                </a:lnTo>
                <a:lnTo>
                  <a:pt x="257254" y="415966"/>
                </a:lnTo>
                <a:lnTo>
                  <a:pt x="222370" y="415966"/>
                </a:lnTo>
                <a:lnTo>
                  <a:pt x="222370" y="457200"/>
                </a:lnTo>
                <a:lnTo>
                  <a:pt x="0" y="457200"/>
                </a:lnTo>
                <a:close/>
              </a:path>
            </a:pathLst>
          </a:custGeom>
          <a:gradFill>
            <a:gsLst>
              <a:gs pos="7000">
                <a:schemeClr val="tx1">
                  <a:lumMod val="85000"/>
                  <a:lumOff val="15000"/>
                </a:schemeClr>
              </a:gs>
              <a:gs pos="46000">
                <a:srgbClr val="3b3b3d"/>
              </a:gs>
              <a:gs pos="93000">
                <a:schemeClr val="tx1">
                  <a:lumMod val="85000"/>
                  <a:lumOff val="15000"/>
                </a:schemeClr>
              </a:gs>
            </a:gsLst>
            <a:lin ang="5400000"/>
          </a:gradFill>
          <a:ln>
            <a:noFill/>
          </a:ln>
          <a:effectLst>
            <a:outerShdw algn="tl" blurRad="76200" dir="2700000" dist="254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14"/>
          <p:cNvSpPr/>
          <p:nvPr/>
        </p:nvSpPr>
        <p:spPr>
          <a:xfrm>
            <a:off x="5975640" y="1609200"/>
            <a:ext cx="592200" cy="1284120"/>
          </a:xfrm>
          <a:custGeom>
            <a:avLst/>
            <a:gdLst/>
            <a:ahLst/>
            <a:rect l="l" t="t" r="r" b="b"/>
            <a:pathLst>
              <a:path w="432956" h="938372">
                <a:moveTo>
                  <a:pt x="41218" y="938372"/>
                </a:moveTo>
                <a:cubicBezTo>
                  <a:pt x="109163" y="674053"/>
                  <a:pt x="139668" y="603893"/>
                  <a:pt x="138592" y="458103"/>
                </a:cubicBezTo>
                <a:cubicBezTo>
                  <a:pt x="137871" y="360373"/>
                  <a:pt x="146676" y="307093"/>
                  <a:pt x="63405" y="260163"/>
                </a:cubicBezTo>
                <a:cubicBezTo>
                  <a:pt x="24230" y="232584"/>
                  <a:pt x="0" y="194484"/>
                  <a:pt x="0" y="152400"/>
                </a:cubicBezTo>
                <a:cubicBezTo>
                  <a:pt x="0" y="68232"/>
                  <a:pt x="96921" y="0"/>
                  <a:pt x="216478" y="0"/>
                </a:cubicBezTo>
                <a:cubicBezTo>
                  <a:pt x="336035" y="0"/>
                  <a:pt x="432956" y="68232"/>
                  <a:pt x="432956" y="152400"/>
                </a:cubicBezTo>
                <a:cubicBezTo>
                  <a:pt x="432956" y="194484"/>
                  <a:pt x="408726" y="232584"/>
                  <a:pt x="369551" y="260163"/>
                </a:cubicBezTo>
                <a:cubicBezTo>
                  <a:pt x="299742" y="303769"/>
                  <a:pt x="318833" y="363250"/>
                  <a:pt x="315699" y="454481"/>
                </a:cubicBezTo>
                <a:cubicBezTo>
                  <a:pt x="325700" y="599440"/>
                  <a:pt x="322208" y="722472"/>
                  <a:pt x="394280" y="928212"/>
                </a:cubicBezTo>
              </a:path>
            </a:pathLst>
          </a:custGeom>
          <a:noFill/>
          <a:ln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15"/>
          <p:cNvSpPr/>
          <p:nvPr/>
        </p:nvSpPr>
        <p:spPr>
          <a:xfrm>
            <a:off x="4950720" y="3420000"/>
            <a:ext cx="2701080" cy="173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2018.01-2018.07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进入互联网商务团队，负责预装、资源合作业务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16"/>
          <p:cNvSpPr/>
          <p:nvPr/>
        </p:nvSpPr>
        <p:spPr>
          <a:xfrm>
            <a:off x="8893800" y="5637960"/>
            <a:ext cx="2244600" cy="444600"/>
          </a:xfrm>
          <a:prstGeom prst="roundRect">
            <a:avLst>
              <a:gd name="adj" fmla="val 50000"/>
            </a:avLst>
          </a:prstGeom>
          <a:solidFill>
            <a:srgbClr val="0065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17"/>
          <p:cNvSpPr/>
          <p:nvPr/>
        </p:nvSpPr>
        <p:spPr>
          <a:xfrm>
            <a:off x="9117000" y="5669280"/>
            <a:ext cx="1981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浏览器内核工作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18"/>
          <p:cNvSpPr/>
          <p:nvPr/>
        </p:nvSpPr>
        <p:spPr>
          <a:xfrm>
            <a:off x="5230800" y="5627160"/>
            <a:ext cx="2084400" cy="44460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19"/>
          <p:cNvSpPr/>
          <p:nvPr/>
        </p:nvSpPr>
        <p:spPr>
          <a:xfrm>
            <a:off x="880920" y="2055240"/>
            <a:ext cx="1243440" cy="3877200"/>
          </a:xfrm>
          <a:custGeom>
            <a:avLst/>
            <a:gdLst/>
            <a:ahLst/>
            <a:rect l="l" t="t" r="r" b="b"/>
            <a:pathLst>
              <a:path w="386" h="1210">
                <a:moveTo>
                  <a:pt x="379" y="512"/>
                </a:moveTo>
                <a:cubicBezTo>
                  <a:pt x="385" y="497"/>
                  <a:pt x="386" y="471"/>
                  <a:pt x="379" y="464"/>
                </a:cubicBezTo>
                <a:cubicBezTo>
                  <a:pt x="372" y="456"/>
                  <a:pt x="383" y="413"/>
                  <a:pt x="376" y="380"/>
                </a:cubicBezTo>
                <a:cubicBezTo>
                  <a:pt x="370" y="347"/>
                  <a:pt x="365" y="295"/>
                  <a:pt x="364" y="267"/>
                </a:cubicBezTo>
                <a:cubicBezTo>
                  <a:pt x="364" y="239"/>
                  <a:pt x="362" y="219"/>
                  <a:pt x="326" y="210"/>
                </a:cubicBezTo>
                <a:cubicBezTo>
                  <a:pt x="302" y="204"/>
                  <a:pt x="282" y="197"/>
                  <a:pt x="269" y="191"/>
                </a:cubicBezTo>
                <a:cubicBezTo>
                  <a:pt x="269" y="191"/>
                  <a:pt x="255" y="179"/>
                  <a:pt x="252" y="168"/>
                </a:cubicBezTo>
                <a:cubicBezTo>
                  <a:pt x="251" y="159"/>
                  <a:pt x="251" y="150"/>
                  <a:pt x="251" y="145"/>
                </a:cubicBezTo>
                <a:cubicBezTo>
                  <a:pt x="253" y="136"/>
                  <a:pt x="253" y="129"/>
                  <a:pt x="253" y="124"/>
                </a:cubicBezTo>
                <a:cubicBezTo>
                  <a:pt x="253" y="118"/>
                  <a:pt x="264" y="126"/>
                  <a:pt x="266" y="116"/>
                </a:cubicBezTo>
                <a:cubicBezTo>
                  <a:pt x="269" y="107"/>
                  <a:pt x="271" y="85"/>
                  <a:pt x="269" y="84"/>
                </a:cubicBezTo>
                <a:cubicBezTo>
                  <a:pt x="267" y="82"/>
                  <a:pt x="265" y="82"/>
                  <a:pt x="263" y="82"/>
                </a:cubicBezTo>
                <a:cubicBezTo>
                  <a:pt x="263" y="79"/>
                  <a:pt x="265" y="59"/>
                  <a:pt x="263" y="38"/>
                </a:cubicBezTo>
                <a:cubicBezTo>
                  <a:pt x="262" y="18"/>
                  <a:pt x="242" y="2"/>
                  <a:pt x="205" y="0"/>
                </a:cubicBezTo>
                <a:cubicBezTo>
                  <a:pt x="184" y="0"/>
                  <a:pt x="160" y="16"/>
                  <a:pt x="157" y="38"/>
                </a:cubicBezTo>
                <a:cubicBezTo>
                  <a:pt x="154" y="60"/>
                  <a:pt x="155" y="90"/>
                  <a:pt x="155" y="90"/>
                </a:cubicBezTo>
                <a:cubicBezTo>
                  <a:pt x="155" y="90"/>
                  <a:pt x="148" y="105"/>
                  <a:pt x="154" y="117"/>
                </a:cubicBezTo>
                <a:cubicBezTo>
                  <a:pt x="160" y="129"/>
                  <a:pt x="174" y="126"/>
                  <a:pt x="174" y="126"/>
                </a:cubicBezTo>
                <a:cubicBezTo>
                  <a:pt x="174" y="126"/>
                  <a:pt x="177" y="145"/>
                  <a:pt x="177" y="155"/>
                </a:cubicBezTo>
                <a:cubicBezTo>
                  <a:pt x="177" y="160"/>
                  <a:pt x="177" y="164"/>
                  <a:pt x="176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77" y="167"/>
                  <a:pt x="177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64" y="182"/>
                  <a:pt x="156" y="186"/>
                </a:cubicBezTo>
                <a:cubicBezTo>
                  <a:pt x="143" y="192"/>
                  <a:pt x="123" y="200"/>
                  <a:pt x="107" y="205"/>
                </a:cubicBezTo>
                <a:cubicBezTo>
                  <a:pt x="104" y="206"/>
                  <a:pt x="102" y="206"/>
                  <a:pt x="99" y="207"/>
                </a:cubicBezTo>
                <a:cubicBezTo>
                  <a:pt x="80" y="213"/>
                  <a:pt x="65" y="218"/>
                  <a:pt x="65" y="244"/>
                </a:cubicBezTo>
                <a:cubicBezTo>
                  <a:pt x="64" y="274"/>
                  <a:pt x="61" y="331"/>
                  <a:pt x="57" y="370"/>
                </a:cubicBezTo>
                <a:cubicBezTo>
                  <a:pt x="53" y="408"/>
                  <a:pt x="41" y="490"/>
                  <a:pt x="41" y="516"/>
                </a:cubicBezTo>
                <a:cubicBezTo>
                  <a:pt x="40" y="542"/>
                  <a:pt x="37" y="598"/>
                  <a:pt x="38" y="604"/>
                </a:cubicBezTo>
                <a:cubicBezTo>
                  <a:pt x="38" y="609"/>
                  <a:pt x="42" y="609"/>
                  <a:pt x="42" y="615"/>
                </a:cubicBezTo>
                <a:cubicBezTo>
                  <a:pt x="43" y="612"/>
                  <a:pt x="48" y="598"/>
                  <a:pt x="68" y="598"/>
                </a:cubicBezTo>
                <a:cubicBezTo>
                  <a:pt x="90" y="598"/>
                  <a:pt x="90" y="614"/>
                  <a:pt x="90" y="614"/>
                </a:cubicBezTo>
                <a:cubicBezTo>
                  <a:pt x="83" y="607"/>
                  <a:pt x="83" y="607"/>
                  <a:pt x="68" y="607"/>
                </a:cubicBezTo>
                <a:cubicBezTo>
                  <a:pt x="54" y="606"/>
                  <a:pt x="43" y="614"/>
                  <a:pt x="42" y="615"/>
                </a:cubicBezTo>
                <a:cubicBezTo>
                  <a:pt x="42" y="616"/>
                  <a:pt x="42" y="618"/>
                  <a:pt x="41" y="619"/>
                </a:cubicBezTo>
                <a:cubicBezTo>
                  <a:pt x="39" y="630"/>
                  <a:pt x="39" y="639"/>
                  <a:pt x="45" y="646"/>
                </a:cubicBezTo>
                <a:cubicBezTo>
                  <a:pt x="50" y="653"/>
                  <a:pt x="47" y="662"/>
                  <a:pt x="47" y="662"/>
                </a:cubicBezTo>
                <a:cubicBezTo>
                  <a:pt x="0" y="660"/>
                  <a:pt x="0" y="660"/>
                  <a:pt x="0" y="660"/>
                </a:cubicBezTo>
                <a:cubicBezTo>
                  <a:pt x="3" y="849"/>
                  <a:pt x="3" y="849"/>
                  <a:pt x="3" y="849"/>
                </a:cubicBezTo>
                <a:cubicBezTo>
                  <a:pt x="78" y="907"/>
                  <a:pt x="78" y="907"/>
                  <a:pt x="78" y="907"/>
                </a:cubicBezTo>
                <a:cubicBezTo>
                  <a:pt x="78" y="907"/>
                  <a:pt x="89" y="899"/>
                  <a:pt x="99" y="898"/>
                </a:cubicBezTo>
                <a:cubicBezTo>
                  <a:pt x="100" y="898"/>
                  <a:pt x="101" y="898"/>
                  <a:pt x="101" y="898"/>
                </a:cubicBezTo>
                <a:cubicBezTo>
                  <a:pt x="112" y="898"/>
                  <a:pt x="118" y="899"/>
                  <a:pt x="118" y="899"/>
                </a:cubicBezTo>
                <a:cubicBezTo>
                  <a:pt x="118" y="899"/>
                  <a:pt x="115" y="955"/>
                  <a:pt x="115" y="977"/>
                </a:cubicBezTo>
                <a:cubicBezTo>
                  <a:pt x="115" y="1000"/>
                  <a:pt x="117" y="1035"/>
                  <a:pt x="127" y="1051"/>
                </a:cubicBezTo>
                <a:cubicBezTo>
                  <a:pt x="136" y="1067"/>
                  <a:pt x="138" y="1073"/>
                  <a:pt x="138" y="1087"/>
                </a:cubicBezTo>
                <a:cubicBezTo>
                  <a:pt x="138" y="1101"/>
                  <a:pt x="117" y="1140"/>
                  <a:pt x="118" y="1153"/>
                </a:cubicBezTo>
                <a:cubicBezTo>
                  <a:pt x="118" y="1166"/>
                  <a:pt x="121" y="1186"/>
                  <a:pt x="143" y="1186"/>
                </a:cubicBezTo>
                <a:cubicBezTo>
                  <a:pt x="165" y="1185"/>
                  <a:pt x="181" y="1176"/>
                  <a:pt x="181" y="1159"/>
                </a:cubicBezTo>
                <a:cubicBezTo>
                  <a:pt x="181" y="1141"/>
                  <a:pt x="178" y="1130"/>
                  <a:pt x="185" y="1124"/>
                </a:cubicBezTo>
                <a:cubicBezTo>
                  <a:pt x="193" y="1117"/>
                  <a:pt x="181" y="1101"/>
                  <a:pt x="194" y="1084"/>
                </a:cubicBezTo>
                <a:cubicBezTo>
                  <a:pt x="206" y="1067"/>
                  <a:pt x="193" y="1066"/>
                  <a:pt x="196" y="1050"/>
                </a:cubicBezTo>
                <a:cubicBezTo>
                  <a:pt x="199" y="1034"/>
                  <a:pt x="193" y="987"/>
                  <a:pt x="192" y="968"/>
                </a:cubicBezTo>
                <a:cubicBezTo>
                  <a:pt x="191" y="949"/>
                  <a:pt x="194" y="926"/>
                  <a:pt x="204" y="846"/>
                </a:cubicBezTo>
                <a:cubicBezTo>
                  <a:pt x="213" y="765"/>
                  <a:pt x="219" y="729"/>
                  <a:pt x="222" y="712"/>
                </a:cubicBezTo>
                <a:cubicBezTo>
                  <a:pt x="225" y="694"/>
                  <a:pt x="229" y="672"/>
                  <a:pt x="229" y="672"/>
                </a:cubicBezTo>
                <a:cubicBezTo>
                  <a:pt x="229" y="672"/>
                  <a:pt x="242" y="748"/>
                  <a:pt x="252" y="767"/>
                </a:cubicBezTo>
                <a:cubicBezTo>
                  <a:pt x="262" y="785"/>
                  <a:pt x="274" y="879"/>
                  <a:pt x="277" y="907"/>
                </a:cubicBezTo>
                <a:cubicBezTo>
                  <a:pt x="280" y="934"/>
                  <a:pt x="278" y="1015"/>
                  <a:pt x="285" y="1024"/>
                </a:cubicBezTo>
                <a:cubicBezTo>
                  <a:pt x="291" y="1032"/>
                  <a:pt x="294" y="1044"/>
                  <a:pt x="294" y="1044"/>
                </a:cubicBezTo>
                <a:cubicBezTo>
                  <a:pt x="294" y="1044"/>
                  <a:pt x="277" y="1054"/>
                  <a:pt x="277" y="1067"/>
                </a:cubicBezTo>
                <a:cubicBezTo>
                  <a:pt x="277" y="1081"/>
                  <a:pt x="290" y="1092"/>
                  <a:pt x="289" y="1110"/>
                </a:cubicBezTo>
                <a:cubicBezTo>
                  <a:pt x="289" y="1128"/>
                  <a:pt x="291" y="1143"/>
                  <a:pt x="298" y="1146"/>
                </a:cubicBezTo>
                <a:cubicBezTo>
                  <a:pt x="305" y="1150"/>
                  <a:pt x="304" y="1180"/>
                  <a:pt x="313" y="1191"/>
                </a:cubicBezTo>
                <a:cubicBezTo>
                  <a:pt x="322" y="1201"/>
                  <a:pt x="337" y="1210"/>
                  <a:pt x="355" y="1205"/>
                </a:cubicBezTo>
                <a:cubicBezTo>
                  <a:pt x="373" y="1199"/>
                  <a:pt x="373" y="1175"/>
                  <a:pt x="364" y="1152"/>
                </a:cubicBezTo>
                <a:cubicBezTo>
                  <a:pt x="355" y="1129"/>
                  <a:pt x="344" y="1114"/>
                  <a:pt x="347" y="1105"/>
                </a:cubicBezTo>
                <a:cubicBezTo>
                  <a:pt x="351" y="1096"/>
                  <a:pt x="354" y="1082"/>
                  <a:pt x="345" y="1073"/>
                </a:cubicBezTo>
                <a:cubicBezTo>
                  <a:pt x="336" y="1064"/>
                  <a:pt x="345" y="1054"/>
                  <a:pt x="351" y="1046"/>
                </a:cubicBezTo>
                <a:cubicBezTo>
                  <a:pt x="357" y="1038"/>
                  <a:pt x="356" y="1002"/>
                  <a:pt x="356" y="982"/>
                </a:cubicBezTo>
                <a:cubicBezTo>
                  <a:pt x="357" y="962"/>
                  <a:pt x="354" y="864"/>
                  <a:pt x="356" y="829"/>
                </a:cubicBezTo>
                <a:cubicBezTo>
                  <a:pt x="357" y="793"/>
                  <a:pt x="360" y="685"/>
                  <a:pt x="355" y="655"/>
                </a:cubicBezTo>
                <a:cubicBezTo>
                  <a:pt x="350" y="625"/>
                  <a:pt x="354" y="603"/>
                  <a:pt x="354" y="603"/>
                </a:cubicBezTo>
                <a:cubicBezTo>
                  <a:pt x="354" y="603"/>
                  <a:pt x="366" y="609"/>
                  <a:pt x="366" y="597"/>
                </a:cubicBezTo>
                <a:cubicBezTo>
                  <a:pt x="366" y="586"/>
                  <a:pt x="362" y="584"/>
                  <a:pt x="367" y="565"/>
                </a:cubicBezTo>
                <a:cubicBezTo>
                  <a:pt x="372" y="545"/>
                  <a:pt x="373" y="527"/>
                  <a:pt x="379" y="512"/>
                </a:cubicBezTo>
                <a:close/>
                <a:moveTo>
                  <a:pt x="109" y="669"/>
                </a:moveTo>
                <a:cubicBezTo>
                  <a:pt x="99" y="668"/>
                  <a:pt x="99" y="668"/>
                  <a:pt x="99" y="668"/>
                </a:cubicBezTo>
                <a:cubicBezTo>
                  <a:pt x="91" y="666"/>
                  <a:pt x="91" y="666"/>
                  <a:pt x="91" y="666"/>
                </a:cubicBezTo>
                <a:cubicBezTo>
                  <a:pt x="91" y="666"/>
                  <a:pt x="93" y="653"/>
                  <a:pt x="90" y="644"/>
                </a:cubicBezTo>
                <a:cubicBezTo>
                  <a:pt x="87" y="635"/>
                  <a:pt x="88" y="627"/>
                  <a:pt x="90" y="617"/>
                </a:cubicBezTo>
                <a:cubicBezTo>
                  <a:pt x="90" y="617"/>
                  <a:pt x="93" y="627"/>
                  <a:pt x="99" y="628"/>
                </a:cubicBezTo>
                <a:cubicBezTo>
                  <a:pt x="100" y="628"/>
                  <a:pt x="100" y="628"/>
                  <a:pt x="101" y="628"/>
                </a:cubicBezTo>
                <a:cubicBezTo>
                  <a:pt x="108" y="628"/>
                  <a:pt x="111" y="629"/>
                  <a:pt x="111" y="629"/>
                </a:cubicBezTo>
                <a:cubicBezTo>
                  <a:pt x="111" y="629"/>
                  <a:pt x="108" y="640"/>
                  <a:pt x="108" y="649"/>
                </a:cubicBezTo>
                <a:cubicBezTo>
                  <a:pt x="108" y="659"/>
                  <a:pt x="109" y="669"/>
                  <a:pt x="109" y="669"/>
                </a:cubicBezTo>
                <a:close/>
                <a:moveTo>
                  <a:pt x="223" y="505"/>
                </a:moveTo>
                <a:cubicBezTo>
                  <a:pt x="225" y="464"/>
                  <a:pt x="224" y="347"/>
                  <a:pt x="223" y="322"/>
                </a:cubicBezTo>
                <a:cubicBezTo>
                  <a:pt x="223" y="296"/>
                  <a:pt x="218" y="239"/>
                  <a:pt x="221" y="232"/>
                </a:cubicBezTo>
                <a:cubicBezTo>
                  <a:pt x="224" y="224"/>
                  <a:pt x="232" y="218"/>
                  <a:pt x="241" y="223"/>
                </a:cubicBezTo>
                <a:cubicBezTo>
                  <a:pt x="241" y="223"/>
                  <a:pt x="231" y="208"/>
                  <a:pt x="215" y="208"/>
                </a:cubicBezTo>
                <a:cubicBezTo>
                  <a:pt x="199" y="208"/>
                  <a:pt x="188" y="223"/>
                  <a:pt x="188" y="223"/>
                </a:cubicBezTo>
                <a:cubicBezTo>
                  <a:pt x="188" y="223"/>
                  <a:pt x="206" y="219"/>
                  <a:pt x="205" y="231"/>
                </a:cubicBezTo>
                <a:cubicBezTo>
                  <a:pt x="205" y="243"/>
                  <a:pt x="199" y="305"/>
                  <a:pt x="199" y="346"/>
                </a:cubicBezTo>
                <a:cubicBezTo>
                  <a:pt x="199" y="383"/>
                  <a:pt x="196" y="472"/>
                  <a:pt x="199" y="505"/>
                </a:cubicBezTo>
                <a:cubicBezTo>
                  <a:pt x="187" y="504"/>
                  <a:pt x="183" y="503"/>
                  <a:pt x="183" y="503"/>
                </a:cubicBezTo>
                <a:cubicBezTo>
                  <a:pt x="183" y="503"/>
                  <a:pt x="194" y="386"/>
                  <a:pt x="190" y="325"/>
                </a:cubicBezTo>
                <a:cubicBezTo>
                  <a:pt x="186" y="279"/>
                  <a:pt x="178" y="220"/>
                  <a:pt x="173" y="188"/>
                </a:cubicBezTo>
                <a:cubicBezTo>
                  <a:pt x="173" y="188"/>
                  <a:pt x="173" y="188"/>
                  <a:pt x="173" y="188"/>
                </a:cubicBezTo>
                <a:cubicBezTo>
                  <a:pt x="173" y="188"/>
                  <a:pt x="178" y="170"/>
                  <a:pt x="182" y="176"/>
                </a:cubicBezTo>
                <a:cubicBezTo>
                  <a:pt x="182" y="176"/>
                  <a:pt x="182" y="176"/>
                  <a:pt x="182" y="176"/>
                </a:cubicBezTo>
                <a:cubicBezTo>
                  <a:pt x="190" y="189"/>
                  <a:pt x="203" y="204"/>
                  <a:pt x="212" y="204"/>
                </a:cubicBezTo>
                <a:cubicBezTo>
                  <a:pt x="222" y="204"/>
                  <a:pt x="238" y="193"/>
                  <a:pt x="248" y="179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48" y="179"/>
                  <a:pt x="258" y="182"/>
                  <a:pt x="259" y="196"/>
                </a:cubicBezTo>
                <a:cubicBezTo>
                  <a:pt x="259" y="197"/>
                  <a:pt x="258" y="199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13"/>
                  <a:pt x="258" y="230"/>
                  <a:pt x="260" y="256"/>
                </a:cubicBezTo>
                <a:cubicBezTo>
                  <a:pt x="263" y="335"/>
                  <a:pt x="277" y="429"/>
                  <a:pt x="284" y="450"/>
                </a:cubicBezTo>
                <a:cubicBezTo>
                  <a:pt x="292" y="472"/>
                  <a:pt x="301" y="488"/>
                  <a:pt x="301" y="488"/>
                </a:cubicBezTo>
                <a:cubicBezTo>
                  <a:pt x="301" y="488"/>
                  <a:pt x="251" y="504"/>
                  <a:pt x="223" y="505"/>
                </a:cubicBezTo>
                <a:close/>
                <a:moveTo>
                  <a:pt x="360" y="585"/>
                </a:moveTo>
                <a:cubicBezTo>
                  <a:pt x="358" y="573"/>
                  <a:pt x="361" y="568"/>
                  <a:pt x="352" y="561"/>
                </a:cubicBezTo>
                <a:cubicBezTo>
                  <a:pt x="343" y="554"/>
                  <a:pt x="328" y="554"/>
                  <a:pt x="328" y="554"/>
                </a:cubicBezTo>
                <a:cubicBezTo>
                  <a:pt x="328" y="554"/>
                  <a:pt x="350" y="545"/>
                  <a:pt x="360" y="557"/>
                </a:cubicBezTo>
                <a:cubicBezTo>
                  <a:pt x="369" y="570"/>
                  <a:pt x="360" y="585"/>
                  <a:pt x="360" y="585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20"/>
          <p:cNvSpPr/>
          <p:nvPr/>
        </p:nvSpPr>
        <p:spPr>
          <a:xfrm>
            <a:off x="2099160" y="2144160"/>
            <a:ext cx="1744560" cy="4122360"/>
          </a:xfrm>
          <a:custGeom>
            <a:avLst/>
            <a:gdLst/>
            <a:ahLst/>
            <a:rect l="l" t="t" r="r" b="b"/>
            <a:pathLst>
              <a:path w="693" h="1641">
                <a:moveTo>
                  <a:pt x="669" y="1590"/>
                </a:moveTo>
                <a:cubicBezTo>
                  <a:pt x="650" y="1579"/>
                  <a:pt x="636" y="1550"/>
                  <a:pt x="629" y="1542"/>
                </a:cubicBezTo>
                <a:cubicBezTo>
                  <a:pt x="622" y="1535"/>
                  <a:pt x="631" y="1537"/>
                  <a:pt x="625" y="1522"/>
                </a:cubicBezTo>
                <a:cubicBezTo>
                  <a:pt x="619" y="1507"/>
                  <a:pt x="600" y="1419"/>
                  <a:pt x="597" y="1391"/>
                </a:cubicBezTo>
                <a:cubicBezTo>
                  <a:pt x="593" y="1362"/>
                  <a:pt x="595" y="1265"/>
                  <a:pt x="582" y="1219"/>
                </a:cubicBezTo>
                <a:cubicBezTo>
                  <a:pt x="568" y="1173"/>
                  <a:pt x="526" y="1025"/>
                  <a:pt x="520" y="985"/>
                </a:cubicBezTo>
                <a:cubicBezTo>
                  <a:pt x="514" y="944"/>
                  <a:pt x="505" y="903"/>
                  <a:pt x="505" y="881"/>
                </a:cubicBezTo>
                <a:cubicBezTo>
                  <a:pt x="505" y="858"/>
                  <a:pt x="503" y="843"/>
                  <a:pt x="496" y="827"/>
                </a:cubicBezTo>
                <a:cubicBezTo>
                  <a:pt x="490" y="811"/>
                  <a:pt x="498" y="789"/>
                  <a:pt x="498" y="789"/>
                </a:cubicBezTo>
                <a:cubicBezTo>
                  <a:pt x="498" y="789"/>
                  <a:pt x="514" y="801"/>
                  <a:pt x="524" y="810"/>
                </a:cubicBezTo>
                <a:cubicBezTo>
                  <a:pt x="534" y="819"/>
                  <a:pt x="534" y="805"/>
                  <a:pt x="529" y="785"/>
                </a:cubicBezTo>
                <a:cubicBezTo>
                  <a:pt x="524" y="765"/>
                  <a:pt x="527" y="754"/>
                  <a:pt x="532" y="760"/>
                </a:cubicBezTo>
                <a:cubicBezTo>
                  <a:pt x="537" y="767"/>
                  <a:pt x="541" y="728"/>
                  <a:pt x="553" y="705"/>
                </a:cubicBezTo>
                <a:cubicBezTo>
                  <a:pt x="566" y="681"/>
                  <a:pt x="593" y="633"/>
                  <a:pt x="587" y="606"/>
                </a:cubicBezTo>
                <a:cubicBezTo>
                  <a:pt x="581" y="578"/>
                  <a:pt x="578" y="530"/>
                  <a:pt x="571" y="506"/>
                </a:cubicBezTo>
                <a:cubicBezTo>
                  <a:pt x="563" y="483"/>
                  <a:pt x="556" y="441"/>
                  <a:pt x="547" y="415"/>
                </a:cubicBezTo>
                <a:cubicBezTo>
                  <a:pt x="538" y="389"/>
                  <a:pt x="540" y="376"/>
                  <a:pt x="529" y="350"/>
                </a:cubicBezTo>
                <a:cubicBezTo>
                  <a:pt x="517" y="324"/>
                  <a:pt x="505" y="295"/>
                  <a:pt x="505" y="282"/>
                </a:cubicBezTo>
                <a:cubicBezTo>
                  <a:pt x="505" y="275"/>
                  <a:pt x="502" y="269"/>
                  <a:pt x="491" y="265"/>
                </a:cubicBezTo>
                <a:cubicBezTo>
                  <a:pt x="483" y="261"/>
                  <a:pt x="469" y="258"/>
                  <a:pt x="449" y="255"/>
                </a:cubicBezTo>
                <a:cubicBezTo>
                  <a:pt x="428" y="252"/>
                  <a:pt x="409" y="248"/>
                  <a:pt x="394" y="243"/>
                </a:cubicBezTo>
                <a:cubicBezTo>
                  <a:pt x="393" y="243"/>
                  <a:pt x="392" y="242"/>
                  <a:pt x="391" y="242"/>
                </a:cubicBezTo>
                <a:cubicBezTo>
                  <a:pt x="391" y="242"/>
                  <a:pt x="390" y="242"/>
                  <a:pt x="390" y="242"/>
                </a:cubicBezTo>
                <a:cubicBezTo>
                  <a:pt x="370" y="235"/>
                  <a:pt x="344" y="214"/>
                  <a:pt x="344" y="214"/>
                </a:cubicBezTo>
                <a:cubicBezTo>
                  <a:pt x="336" y="225"/>
                  <a:pt x="336" y="225"/>
                  <a:pt x="336" y="225"/>
                </a:cubicBezTo>
                <a:cubicBezTo>
                  <a:pt x="339" y="221"/>
                  <a:pt x="341" y="218"/>
                  <a:pt x="344" y="214"/>
                </a:cubicBezTo>
                <a:cubicBezTo>
                  <a:pt x="341" y="211"/>
                  <a:pt x="336" y="204"/>
                  <a:pt x="341" y="204"/>
                </a:cubicBezTo>
                <a:cubicBezTo>
                  <a:pt x="352" y="203"/>
                  <a:pt x="354" y="159"/>
                  <a:pt x="360" y="146"/>
                </a:cubicBezTo>
                <a:cubicBezTo>
                  <a:pt x="366" y="133"/>
                  <a:pt x="364" y="124"/>
                  <a:pt x="360" y="112"/>
                </a:cubicBezTo>
                <a:cubicBezTo>
                  <a:pt x="356" y="101"/>
                  <a:pt x="364" y="84"/>
                  <a:pt x="354" y="65"/>
                </a:cubicBezTo>
                <a:cubicBezTo>
                  <a:pt x="344" y="47"/>
                  <a:pt x="358" y="24"/>
                  <a:pt x="344" y="22"/>
                </a:cubicBezTo>
                <a:cubicBezTo>
                  <a:pt x="330" y="20"/>
                  <a:pt x="335" y="3"/>
                  <a:pt x="322" y="3"/>
                </a:cubicBezTo>
                <a:cubicBezTo>
                  <a:pt x="318" y="3"/>
                  <a:pt x="315" y="2"/>
                  <a:pt x="313" y="0"/>
                </a:cubicBezTo>
                <a:cubicBezTo>
                  <a:pt x="302" y="21"/>
                  <a:pt x="285" y="14"/>
                  <a:pt x="285" y="14"/>
                </a:cubicBezTo>
                <a:cubicBezTo>
                  <a:pt x="259" y="8"/>
                  <a:pt x="242" y="14"/>
                  <a:pt x="230" y="23"/>
                </a:cubicBezTo>
                <a:cubicBezTo>
                  <a:pt x="230" y="23"/>
                  <a:pt x="229" y="24"/>
                  <a:pt x="228" y="24"/>
                </a:cubicBezTo>
                <a:cubicBezTo>
                  <a:pt x="213" y="38"/>
                  <a:pt x="208" y="57"/>
                  <a:pt x="208" y="58"/>
                </a:cubicBezTo>
                <a:cubicBezTo>
                  <a:pt x="207" y="65"/>
                  <a:pt x="206" y="72"/>
                  <a:pt x="206" y="77"/>
                </a:cubicBezTo>
                <a:cubicBezTo>
                  <a:pt x="208" y="95"/>
                  <a:pt x="213" y="113"/>
                  <a:pt x="214" y="121"/>
                </a:cubicBezTo>
                <a:cubicBezTo>
                  <a:pt x="215" y="128"/>
                  <a:pt x="219" y="158"/>
                  <a:pt x="225" y="158"/>
                </a:cubicBezTo>
                <a:cubicBezTo>
                  <a:pt x="231" y="158"/>
                  <a:pt x="233" y="159"/>
                  <a:pt x="233" y="159"/>
                </a:cubicBezTo>
                <a:cubicBezTo>
                  <a:pt x="233" y="159"/>
                  <a:pt x="240" y="182"/>
                  <a:pt x="240" y="200"/>
                </a:cubicBezTo>
                <a:cubicBezTo>
                  <a:pt x="240" y="208"/>
                  <a:pt x="240" y="212"/>
                  <a:pt x="240" y="215"/>
                </a:cubicBezTo>
                <a:cubicBezTo>
                  <a:pt x="240" y="215"/>
                  <a:pt x="240" y="215"/>
                  <a:pt x="240" y="215"/>
                </a:cubicBezTo>
                <a:cubicBezTo>
                  <a:pt x="240" y="215"/>
                  <a:pt x="240" y="215"/>
                  <a:pt x="240" y="215"/>
                </a:cubicBezTo>
                <a:cubicBezTo>
                  <a:pt x="240" y="215"/>
                  <a:pt x="240" y="215"/>
                  <a:pt x="240" y="215"/>
                </a:cubicBezTo>
                <a:cubicBezTo>
                  <a:pt x="240" y="215"/>
                  <a:pt x="224" y="238"/>
                  <a:pt x="206" y="246"/>
                </a:cubicBezTo>
                <a:cubicBezTo>
                  <a:pt x="188" y="255"/>
                  <a:pt x="162" y="268"/>
                  <a:pt x="147" y="272"/>
                </a:cubicBezTo>
                <a:cubicBezTo>
                  <a:pt x="136" y="275"/>
                  <a:pt x="124" y="279"/>
                  <a:pt x="115" y="285"/>
                </a:cubicBezTo>
                <a:cubicBezTo>
                  <a:pt x="103" y="293"/>
                  <a:pt x="93" y="305"/>
                  <a:pt x="89" y="326"/>
                </a:cubicBezTo>
                <a:cubicBezTo>
                  <a:pt x="82" y="365"/>
                  <a:pt x="42" y="495"/>
                  <a:pt x="22" y="531"/>
                </a:cubicBezTo>
                <a:cubicBezTo>
                  <a:pt x="3" y="567"/>
                  <a:pt x="0" y="616"/>
                  <a:pt x="20" y="646"/>
                </a:cubicBezTo>
                <a:cubicBezTo>
                  <a:pt x="39" y="676"/>
                  <a:pt x="86" y="750"/>
                  <a:pt x="93" y="760"/>
                </a:cubicBezTo>
                <a:cubicBezTo>
                  <a:pt x="100" y="770"/>
                  <a:pt x="102" y="778"/>
                  <a:pt x="113" y="777"/>
                </a:cubicBezTo>
                <a:cubicBezTo>
                  <a:pt x="113" y="777"/>
                  <a:pt x="114" y="776"/>
                  <a:pt x="115" y="776"/>
                </a:cubicBezTo>
                <a:cubicBezTo>
                  <a:pt x="124" y="776"/>
                  <a:pt x="130" y="777"/>
                  <a:pt x="130" y="777"/>
                </a:cubicBezTo>
                <a:cubicBezTo>
                  <a:pt x="130" y="777"/>
                  <a:pt x="135" y="796"/>
                  <a:pt x="143" y="802"/>
                </a:cubicBezTo>
                <a:cubicBezTo>
                  <a:pt x="151" y="808"/>
                  <a:pt x="161" y="828"/>
                  <a:pt x="163" y="821"/>
                </a:cubicBezTo>
                <a:cubicBezTo>
                  <a:pt x="166" y="814"/>
                  <a:pt x="173" y="872"/>
                  <a:pt x="180" y="903"/>
                </a:cubicBezTo>
                <a:cubicBezTo>
                  <a:pt x="187" y="934"/>
                  <a:pt x="220" y="1152"/>
                  <a:pt x="220" y="1183"/>
                </a:cubicBezTo>
                <a:cubicBezTo>
                  <a:pt x="220" y="1214"/>
                  <a:pt x="232" y="1246"/>
                  <a:pt x="231" y="1268"/>
                </a:cubicBezTo>
                <a:cubicBezTo>
                  <a:pt x="230" y="1291"/>
                  <a:pt x="235" y="1349"/>
                  <a:pt x="236" y="1381"/>
                </a:cubicBezTo>
                <a:cubicBezTo>
                  <a:pt x="237" y="1413"/>
                  <a:pt x="267" y="1447"/>
                  <a:pt x="267" y="1470"/>
                </a:cubicBezTo>
                <a:cubicBezTo>
                  <a:pt x="267" y="1494"/>
                  <a:pt x="260" y="1505"/>
                  <a:pt x="263" y="1519"/>
                </a:cubicBezTo>
                <a:cubicBezTo>
                  <a:pt x="267" y="1532"/>
                  <a:pt x="266" y="1542"/>
                  <a:pt x="251" y="1558"/>
                </a:cubicBezTo>
                <a:cubicBezTo>
                  <a:pt x="236" y="1574"/>
                  <a:pt x="230" y="1589"/>
                  <a:pt x="231" y="1602"/>
                </a:cubicBezTo>
                <a:cubicBezTo>
                  <a:pt x="232" y="1614"/>
                  <a:pt x="236" y="1619"/>
                  <a:pt x="266" y="1620"/>
                </a:cubicBezTo>
                <a:cubicBezTo>
                  <a:pt x="296" y="1621"/>
                  <a:pt x="324" y="1613"/>
                  <a:pt x="324" y="1605"/>
                </a:cubicBezTo>
                <a:cubicBezTo>
                  <a:pt x="324" y="1598"/>
                  <a:pt x="334" y="1595"/>
                  <a:pt x="343" y="1595"/>
                </a:cubicBezTo>
                <a:cubicBezTo>
                  <a:pt x="351" y="1595"/>
                  <a:pt x="350" y="1587"/>
                  <a:pt x="346" y="1569"/>
                </a:cubicBezTo>
                <a:cubicBezTo>
                  <a:pt x="343" y="1552"/>
                  <a:pt x="330" y="1528"/>
                  <a:pt x="338" y="1531"/>
                </a:cubicBezTo>
                <a:cubicBezTo>
                  <a:pt x="345" y="1533"/>
                  <a:pt x="351" y="1528"/>
                  <a:pt x="351" y="1504"/>
                </a:cubicBezTo>
                <a:cubicBezTo>
                  <a:pt x="351" y="1479"/>
                  <a:pt x="355" y="1471"/>
                  <a:pt x="344" y="1457"/>
                </a:cubicBezTo>
                <a:cubicBezTo>
                  <a:pt x="333" y="1442"/>
                  <a:pt x="335" y="1415"/>
                  <a:pt x="338" y="1392"/>
                </a:cubicBezTo>
                <a:cubicBezTo>
                  <a:pt x="340" y="1370"/>
                  <a:pt x="348" y="1354"/>
                  <a:pt x="342" y="1327"/>
                </a:cubicBezTo>
                <a:cubicBezTo>
                  <a:pt x="335" y="1299"/>
                  <a:pt x="334" y="1266"/>
                  <a:pt x="338" y="1252"/>
                </a:cubicBezTo>
                <a:cubicBezTo>
                  <a:pt x="342" y="1239"/>
                  <a:pt x="339" y="1222"/>
                  <a:pt x="329" y="1211"/>
                </a:cubicBezTo>
                <a:cubicBezTo>
                  <a:pt x="319" y="1200"/>
                  <a:pt x="334" y="1180"/>
                  <a:pt x="334" y="1168"/>
                </a:cubicBezTo>
                <a:cubicBezTo>
                  <a:pt x="334" y="1156"/>
                  <a:pt x="330" y="1104"/>
                  <a:pt x="337" y="1052"/>
                </a:cubicBezTo>
                <a:cubicBezTo>
                  <a:pt x="343" y="999"/>
                  <a:pt x="344" y="960"/>
                  <a:pt x="345" y="946"/>
                </a:cubicBezTo>
                <a:cubicBezTo>
                  <a:pt x="346" y="933"/>
                  <a:pt x="354" y="939"/>
                  <a:pt x="372" y="991"/>
                </a:cubicBezTo>
                <a:cubicBezTo>
                  <a:pt x="391" y="1043"/>
                  <a:pt x="438" y="1205"/>
                  <a:pt x="447" y="1241"/>
                </a:cubicBezTo>
                <a:cubicBezTo>
                  <a:pt x="454" y="1272"/>
                  <a:pt x="480" y="1385"/>
                  <a:pt x="491" y="1436"/>
                </a:cubicBezTo>
                <a:cubicBezTo>
                  <a:pt x="493" y="1444"/>
                  <a:pt x="494" y="1451"/>
                  <a:pt x="495" y="1455"/>
                </a:cubicBezTo>
                <a:cubicBezTo>
                  <a:pt x="501" y="1486"/>
                  <a:pt x="509" y="1548"/>
                  <a:pt x="517" y="1548"/>
                </a:cubicBezTo>
                <a:cubicBezTo>
                  <a:pt x="526" y="1548"/>
                  <a:pt x="524" y="1554"/>
                  <a:pt x="525" y="1572"/>
                </a:cubicBezTo>
                <a:cubicBezTo>
                  <a:pt x="526" y="1589"/>
                  <a:pt x="543" y="1592"/>
                  <a:pt x="553" y="1595"/>
                </a:cubicBezTo>
                <a:cubicBezTo>
                  <a:pt x="563" y="1599"/>
                  <a:pt x="566" y="1589"/>
                  <a:pt x="566" y="1589"/>
                </a:cubicBezTo>
                <a:cubicBezTo>
                  <a:pt x="566" y="1589"/>
                  <a:pt x="582" y="1623"/>
                  <a:pt x="610" y="1626"/>
                </a:cubicBezTo>
                <a:cubicBezTo>
                  <a:pt x="639" y="1630"/>
                  <a:pt x="693" y="1641"/>
                  <a:pt x="693" y="1628"/>
                </a:cubicBezTo>
                <a:cubicBezTo>
                  <a:pt x="693" y="1614"/>
                  <a:pt x="687" y="1602"/>
                  <a:pt x="669" y="1590"/>
                </a:cubicBezTo>
                <a:close/>
                <a:moveTo>
                  <a:pt x="128" y="644"/>
                </a:moveTo>
                <a:cubicBezTo>
                  <a:pt x="128" y="632"/>
                  <a:pt x="122" y="619"/>
                  <a:pt x="115" y="608"/>
                </a:cubicBezTo>
                <a:cubicBezTo>
                  <a:pt x="105" y="594"/>
                  <a:pt x="95" y="582"/>
                  <a:pt x="99" y="575"/>
                </a:cubicBezTo>
                <a:cubicBezTo>
                  <a:pt x="105" y="563"/>
                  <a:pt x="110" y="563"/>
                  <a:pt x="115" y="554"/>
                </a:cubicBezTo>
                <a:cubicBezTo>
                  <a:pt x="118" y="549"/>
                  <a:pt x="121" y="541"/>
                  <a:pt x="125" y="524"/>
                </a:cubicBezTo>
                <a:cubicBezTo>
                  <a:pt x="124" y="559"/>
                  <a:pt x="136" y="611"/>
                  <a:pt x="128" y="644"/>
                </a:cubicBezTo>
                <a:close/>
                <a:moveTo>
                  <a:pt x="411" y="689"/>
                </a:moveTo>
                <a:cubicBezTo>
                  <a:pt x="407" y="690"/>
                  <a:pt x="402" y="690"/>
                  <a:pt x="395" y="690"/>
                </a:cubicBezTo>
                <a:cubicBezTo>
                  <a:pt x="395" y="685"/>
                  <a:pt x="395" y="680"/>
                  <a:pt x="393" y="674"/>
                </a:cubicBezTo>
                <a:cubicBezTo>
                  <a:pt x="389" y="655"/>
                  <a:pt x="367" y="523"/>
                  <a:pt x="351" y="448"/>
                </a:cubicBezTo>
                <a:cubicBezTo>
                  <a:pt x="335" y="373"/>
                  <a:pt x="318" y="317"/>
                  <a:pt x="314" y="307"/>
                </a:cubicBezTo>
                <a:cubicBezTo>
                  <a:pt x="310" y="297"/>
                  <a:pt x="323" y="293"/>
                  <a:pt x="323" y="293"/>
                </a:cubicBezTo>
                <a:cubicBezTo>
                  <a:pt x="299" y="269"/>
                  <a:pt x="299" y="269"/>
                  <a:pt x="299" y="269"/>
                </a:cubicBezTo>
                <a:cubicBezTo>
                  <a:pt x="288" y="274"/>
                  <a:pt x="280" y="291"/>
                  <a:pt x="280" y="291"/>
                </a:cubicBezTo>
                <a:cubicBezTo>
                  <a:pt x="280" y="291"/>
                  <a:pt x="292" y="299"/>
                  <a:pt x="294" y="307"/>
                </a:cubicBezTo>
                <a:cubicBezTo>
                  <a:pt x="296" y="315"/>
                  <a:pt x="292" y="325"/>
                  <a:pt x="286" y="343"/>
                </a:cubicBezTo>
                <a:cubicBezTo>
                  <a:pt x="281" y="362"/>
                  <a:pt x="288" y="443"/>
                  <a:pt x="295" y="485"/>
                </a:cubicBezTo>
                <a:cubicBezTo>
                  <a:pt x="302" y="527"/>
                  <a:pt x="315" y="621"/>
                  <a:pt x="323" y="669"/>
                </a:cubicBezTo>
                <a:cubicBezTo>
                  <a:pt x="324" y="677"/>
                  <a:pt x="326" y="683"/>
                  <a:pt x="327" y="689"/>
                </a:cubicBezTo>
                <a:cubicBezTo>
                  <a:pt x="308" y="688"/>
                  <a:pt x="289" y="687"/>
                  <a:pt x="274" y="687"/>
                </a:cubicBezTo>
                <a:cubicBezTo>
                  <a:pt x="232" y="687"/>
                  <a:pt x="191" y="692"/>
                  <a:pt x="191" y="692"/>
                </a:cubicBezTo>
                <a:cubicBezTo>
                  <a:pt x="191" y="692"/>
                  <a:pt x="199" y="672"/>
                  <a:pt x="212" y="643"/>
                </a:cubicBezTo>
                <a:cubicBezTo>
                  <a:pt x="224" y="615"/>
                  <a:pt x="226" y="589"/>
                  <a:pt x="235" y="542"/>
                </a:cubicBezTo>
                <a:cubicBezTo>
                  <a:pt x="245" y="495"/>
                  <a:pt x="237" y="463"/>
                  <a:pt x="237" y="406"/>
                </a:cubicBezTo>
                <a:cubicBezTo>
                  <a:pt x="237" y="361"/>
                  <a:pt x="234" y="300"/>
                  <a:pt x="231" y="263"/>
                </a:cubicBezTo>
                <a:cubicBezTo>
                  <a:pt x="231" y="257"/>
                  <a:pt x="231" y="235"/>
                  <a:pt x="248" y="225"/>
                </a:cubicBezTo>
                <a:cubicBezTo>
                  <a:pt x="257" y="236"/>
                  <a:pt x="268" y="248"/>
                  <a:pt x="281" y="257"/>
                </a:cubicBezTo>
                <a:cubicBezTo>
                  <a:pt x="304" y="273"/>
                  <a:pt x="306" y="261"/>
                  <a:pt x="320" y="244"/>
                </a:cubicBezTo>
                <a:cubicBezTo>
                  <a:pt x="326" y="237"/>
                  <a:pt x="330" y="232"/>
                  <a:pt x="334" y="227"/>
                </a:cubicBezTo>
                <a:cubicBezTo>
                  <a:pt x="334" y="227"/>
                  <a:pt x="334" y="227"/>
                  <a:pt x="334" y="227"/>
                </a:cubicBezTo>
                <a:cubicBezTo>
                  <a:pt x="353" y="218"/>
                  <a:pt x="370" y="255"/>
                  <a:pt x="370" y="255"/>
                </a:cubicBezTo>
                <a:cubicBezTo>
                  <a:pt x="382" y="288"/>
                  <a:pt x="381" y="349"/>
                  <a:pt x="381" y="413"/>
                </a:cubicBezTo>
                <a:cubicBezTo>
                  <a:pt x="381" y="478"/>
                  <a:pt x="393" y="542"/>
                  <a:pt x="406" y="589"/>
                </a:cubicBezTo>
                <a:cubicBezTo>
                  <a:pt x="418" y="636"/>
                  <a:pt x="437" y="678"/>
                  <a:pt x="437" y="678"/>
                </a:cubicBezTo>
                <a:cubicBezTo>
                  <a:pt x="437" y="678"/>
                  <a:pt x="426" y="684"/>
                  <a:pt x="411" y="689"/>
                </a:cubicBezTo>
                <a:close/>
                <a:moveTo>
                  <a:pt x="491" y="631"/>
                </a:moveTo>
                <a:cubicBezTo>
                  <a:pt x="489" y="627"/>
                  <a:pt x="490" y="600"/>
                  <a:pt x="484" y="579"/>
                </a:cubicBezTo>
                <a:cubicBezTo>
                  <a:pt x="477" y="556"/>
                  <a:pt x="474" y="524"/>
                  <a:pt x="473" y="485"/>
                </a:cubicBezTo>
                <a:cubicBezTo>
                  <a:pt x="473" y="485"/>
                  <a:pt x="482" y="518"/>
                  <a:pt x="491" y="538"/>
                </a:cubicBezTo>
                <a:cubicBezTo>
                  <a:pt x="495" y="547"/>
                  <a:pt x="498" y="553"/>
                  <a:pt x="501" y="553"/>
                </a:cubicBezTo>
                <a:cubicBezTo>
                  <a:pt x="511" y="556"/>
                  <a:pt x="512" y="570"/>
                  <a:pt x="501" y="576"/>
                </a:cubicBezTo>
                <a:cubicBezTo>
                  <a:pt x="490" y="582"/>
                  <a:pt x="498" y="624"/>
                  <a:pt x="493" y="630"/>
                </a:cubicBezTo>
                <a:cubicBezTo>
                  <a:pt x="492" y="631"/>
                  <a:pt x="491" y="631"/>
                  <a:pt x="491" y="631"/>
                </a:cubicBezTo>
                <a:close/>
              </a:path>
            </a:pathLst>
          </a:custGeom>
          <a:solidFill>
            <a:srgbClr val="0065b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21"/>
          <p:cNvSpPr/>
          <p:nvPr/>
        </p:nvSpPr>
        <p:spPr>
          <a:xfrm>
            <a:off x="5377680" y="5658840"/>
            <a:ext cx="1783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互联网商务工作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blinds dir="vert"/>
  </p:transition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图片 22" descr=""/>
          <p:cNvPicPr/>
          <p:nvPr/>
        </p:nvPicPr>
        <p:blipFill>
          <a:blip r:embed="rId1"/>
          <a:srcRect l="0" t="0" r="58924" b="0"/>
          <a:stretch/>
        </p:blipFill>
        <p:spPr>
          <a:xfrm>
            <a:off x="12883320" y="0"/>
            <a:ext cx="6804360" cy="6883200"/>
          </a:xfrm>
          <a:prstGeom prst="rect">
            <a:avLst/>
          </a:prstGeom>
          <a:ln>
            <a:noFill/>
          </a:ln>
        </p:spPr>
      </p:pic>
      <p:pic>
        <p:nvPicPr>
          <p:cNvPr id="130" name="图片 24" descr=""/>
          <p:cNvPicPr/>
          <p:nvPr/>
        </p:nvPicPr>
        <p:blipFill>
          <a:blip r:embed="rId2"/>
          <a:srcRect l="0" t="0" r="58924" b="0"/>
          <a:stretch/>
        </p:blipFill>
        <p:spPr>
          <a:xfrm>
            <a:off x="-725040" y="0"/>
            <a:ext cx="6803640" cy="6883200"/>
          </a:xfrm>
          <a:prstGeom prst="rect">
            <a:avLst/>
          </a:prstGeom>
          <a:ln>
            <a:noFill/>
          </a:ln>
        </p:spPr>
      </p:pic>
      <p:sp>
        <p:nvSpPr>
          <p:cNvPr id="131" name="CustomShape 1"/>
          <p:cNvSpPr/>
          <p:nvPr/>
        </p:nvSpPr>
        <p:spPr>
          <a:xfrm>
            <a:off x="6712200" y="4451760"/>
            <a:ext cx="212760" cy="212760"/>
          </a:xfrm>
          <a:prstGeom prst="ellipse">
            <a:avLst/>
          </a:prstGeom>
          <a:gradFill>
            <a:gsLst>
              <a:gs pos="0">
                <a:srgbClr val="e0e0e0"/>
              </a:gs>
              <a:gs pos="100000">
                <a:schemeClr val="bg1"/>
              </a:gs>
            </a:gsLst>
            <a:lin ang="8100000"/>
          </a:gradFill>
          <a:ln w="6480">
            <a:solidFill>
              <a:srgbClr val="ffffff"/>
            </a:solidFill>
          </a:ln>
          <a:effectLst>
            <a:outerShdw algn="tr" blurRad="279400" dir="8100000" dist="1016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2"/>
          <p:cNvSpPr/>
          <p:nvPr/>
        </p:nvSpPr>
        <p:spPr>
          <a:xfrm>
            <a:off x="6096600" y="4330800"/>
            <a:ext cx="350280" cy="350280"/>
          </a:xfrm>
          <a:prstGeom prst="ellipse">
            <a:avLst/>
          </a:prstGeom>
          <a:gradFill>
            <a:gsLst>
              <a:gs pos="0">
                <a:srgbClr val="e0e0e0"/>
              </a:gs>
              <a:gs pos="100000">
                <a:schemeClr val="bg1"/>
              </a:gs>
            </a:gsLst>
            <a:lin ang="8100000"/>
          </a:gradFill>
          <a:ln w="9360">
            <a:solidFill>
              <a:srgbClr val="ffffff"/>
            </a:solidFill>
          </a:ln>
          <a:effectLst>
            <a:outerShdw algn="tr" blurRad="279400" dir="8100000" dist="1016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3"/>
          <p:cNvSpPr/>
          <p:nvPr/>
        </p:nvSpPr>
        <p:spPr>
          <a:xfrm>
            <a:off x="4245840" y="4218120"/>
            <a:ext cx="350280" cy="350280"/>
          </a:xfrm>
          <a:prstGeom prst="ellipse">
            <a:avLst/>
          </a:prstGeom>
          <a:gradFill>
            <a:gsLst>
              <a:gs pos="0">
                <a:srgbClr val="e0e0e0"/>
              </a:gs>
              <a:gs pos="100000">
                <a:schemeClr val="bg1"/>
              </a:gs>
            </a:gsLst>
            <a:lin ang="8100000"/>
          </a:gradFill>
          <a:ln w="9360">
            <a:solidFill>
              <a:srgbClr val="ffffff"/>
            </a:solidFill>
          </a:ln>
          <a:effectLst>
            <a:outerShdw algn="tr" blurRad="279400" dir="8100000" dist="1016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4"/>
          <p:cNvSpPr/>
          <p:nvPr/>
        </p:nvSpPr>
        <p:spPr>
          <a:xfrm>
            <a:off x="7079040" y="4192920"/>
            <a:ext cx="400320" cy="400320"/>
          </a:xfrm>
          <a:prstGeom prst="ellipse">
            <a:avLst/>
          </a:prstGeom>
          <a:gradFill>
            <a:gsLst>
              <a:gs pos="0">
                <a:srgbClr val="e0e0e0"/>
              </a:gs>
              <a:gs pos="100000">
                <a:schemeClr val="bg1"/>
              </a:gs>
            </a:gsLst>
            <a:lin ang="8100000"/>
          </a:gradFill>
          <a:ln w="9360">
            <a:solidFill>
              <a:srgbClr val="ffffff"/>
            </a:solidFill>
          </a:ln>
          <a:effectLst>
            <a:outerShdw algn="tr" blurRad="279400" dir="8100000" dist="1016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5"/>
          <p:cNvSpPr/>
          <p:nvPr/>
        </p:nvSpPr>
        <p:spPr>
          <a:xfrm>
            <a:off x="7699320" y="4399560"/>
            <a:ext cx="212760" cy="212760"/>
          </a:xfrm>
          <a:prstGeom prst="ellipse">
            <a:avLst/>
          </a:prstGeom>
          <a:gradFill>
            <a:gsLst>
              <a:gs pos="0">
                <a:srgbClr val="00487d"/>
              </a:gs>
              <a:gs pos="100000">
                <a:srgbClr val="218edf"/>
              </a:gs>
            </a:gsLst>
            <a:lin ang="8100000"/>
          </a:gradFill>
          <a:ln w="15840">
            <a:noFill/>
          </a:ln>
          <a:effectLst>
            <a:outerShdw algn="tr" blurRad="279400" dir="8100000" dist="1016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6"/>
          <p:cNvSpPr/>
          <p:nvPr/>
        </p:nvSpPr>
        <p:spPr>
          <a:xfrm>
            <a:off x="5819400" y="4478040"/>
            <a:ext cx="212760" cy="212760"/>
          </a:xfrm>
          <a:prstGeom prst="ellipse">
            <a:avLst/>
          </a:prstGeom>
          <a:gradFill>
            <a:gsLst>
              <a:gs pos="0">
                <a:srgbClr val="00487d"/>
              </a:gs>
              <a:gs pos="100000">
                <a:srgbClr val="218edf"/>
              </a:gs>
            </a:gsLst>
            <a:lin ang="8100000"/>
          </a:gradFill>
          <a:ln w="15840">
            <a:noFill/>
          </a:ln>
          <a:effectLst>
            <a:outerShdw algn="tr" blurRad="279400" dir="8100000" dist="1016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7"/>
          <p:cNvSpPr/>
          <p:nvPr/>
        </p:nvSpPr>
        <p:spPr>
          <a:xfrm>
            <a:off x="5486400" y="4536720"/>
            <a:ext cx="212760" cy="212760"/>
          </a:xfrm>
          <a:prstGeom prst="ellipse">
            <a:avLst/>
          </a:prstGeom>
          <a:gradFill>
            <a:gsLst>
              <a:gs pos="0">
                <a:srgbClr val="00487d"/>
              </a:gs>
              <a:gs pos="100000">
                <a:srgbClr val="218edf"/>
              </a:gs>
            </a:gsLst>
            <a:lin ang="8100000"/>
          </a:gradFill>
          <a:ln w="15840">
            <a:noFill/>
          </a:ln>
          <a:effectLst>
            <a:outerShdw algn="tr" blurRad="279400" dir="8100000" dist="1016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8"/>
          <p:cNvSpPr/>
          <p:nvPr/>
        </p:nvSpPr>
        <p:spPr>
          <a:xfrm>
            <a:off x="4723920" y="4086360"/>
            <a:ext cx="350280" cy="350280"/>
          </a:xfrm>
          <a:prstGeom prst="ellipse">
            <a:avLst/>
          </a:prstGeom>
          <a:gradFill>
            <a:gsLst>
              <a:gs pos="0">
                <a:srgbClr val="00487d"/>
              </a:gs>
              <a:gs pos="100000">
                <a:srgbClr val="218edf"/>
              </a:gs>
            </a:gsLst>
            <a:lin ang="8100000"/>
          </a:gradFill>
          <a:ln w="15840">
            <a:noFill/>
          </a:ln>
          <a:effectLst>
            <a:outerShdw algn="tr" blurRad="279400" dir="8100000" dist="1016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9"/>
          <p:cNvSpPr/>
          <p:nvPr/>
        </p:nvSpPr>
        <p:spPr>
          <a:xfrm>
            <a:off x="5273280" y="4086360"/>
            <a:ext cx="350280" cy="350280"/>
          </a:xfrm>
          <a:prstGeom prst="ellipse">
            <a:avLst/>
          </a:prstGeom>
          <a:gradFill>
            <a:gsLst>
              <a:gs pos="0">
                <a:srgbClr val="e0e0e0"/>
              </a:gs>
              <a:gs pos="100000">
                <a:schemeClr val="bg1"/>
              </a:gs>
            </a:gsLst>
            <a:lin ang="8100000"/>
          </a:gradFill>
          <a:ln w="9360">
            <a:solidFill>
              <a:srgbClr val="ffffff"/>
            </a:solidFill>
          </a:ln>
          <a:effectLst>
            <a:outerShdw algn="tr" blurRad="279400" dir="8100000" dist="1016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10"/>
          <p:cNvSpPr/>
          <p:nvPr/>
        </p:nvSpPr>
        <p:spPr>
          <a:xfrm>
            <a:off x="6512040" y="3992760"/>
            <a:ext cx="400320" cy="400320"/>
          </a:xfrm>
          <a:prstGeom prst="ellipse">
            <a:avLst/>
          </a:prstGeom>
          <a:gradFill>
            <a:gsLst>
              <a:gs pos="0">
                <a:srgbClr val="00487d"/>
              </a:gs>
              <a:gs pos="100000">
                <a:srgbClr val="218edf"/>
              </a:gs>
            </a:gsLst>
            <a:lin ang="8100000"/>
          </a:gradFill>
          <a:ln w="15840">
            <a:noFill/>
          </a:ln>
          <a:effectLst>
            <a:outerShdw algn="tr" blurRad="279400" dir="8100000" dist="1016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11"/>
          <p:cNvSpPr/>
          <p:nvPr/>
        </p:nvSpPr>
        <p:spPr>
          <a:xfrm>
            <a:off x="4996800" y="4429800"/>
            <a:ext cx="212760" cy="212760"/>
          </a:xfrm>
          <a:prstGeom prst="ellipse">
            <a:avLst/>
          </a:prstGeom>
          <a:gradFill>
            <a:gsLst>
              <a:gs pos="0">
                <a:srgbClr val="e0e0e0"/>
              </a:gs>
              <a:gs pos="100000">
                <a:schemeClr val="bg1"/>
              </a:gs>
            </a:gsLst>
            <a:lin ang="8100000"/>
          </a:gradFill>
          <a:ln w="6480">
            <a:solidFill>
              <a:srgbClr val="ffffff"/>
            </a:solidFill>
          </a:ln>
          <a:effectLst>
            <a:outerShdw algn="tr" blurRad="279400" dir="8100000" dist="1016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12"/>
          <p:cNvSpPr/>
          <p:nvPr/>
        </p:nvSpPr>
        <p:spPr>
          <a:xfrm>
            <a:off x="2848680" y="5209200"/>
            <a:ext cx="6527160" cy="1021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rgbClr val="d1d1d1"/>
              </a:gs>
            </a:gsLst>
            <a:lin ang="5400000"/>
          </a:gradFill>
          <a:ln>
            <a:noFill/>
          </a:ln>
          <a:effectLst>
            <a:outerShdw algn="tl" blurRad="127000" dir="2700000" dist="508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13"/>
          <p:cNvSpPr/>
          <p:nvPr/>
        </p:nvSpPr>
        <p:spPr>
          <a:xfrm>
            <a:off x="3071520" y="5329080"/>
            <a:ext cx="6063840" cy="779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rgbClr val="d1d1d1"/>
              </a:gs>
            </a:gsLst>
            <a:lin ang="16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14"/>
          <p:cNvSpPr/>
          <p:nvPr/>
        </p:nvSpPr>
        <p:spPr>
          <a:xfrm>
            <a:off x="3236760" y="5287680"/>
            <a:ext cx="581832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工作回顾</a:t>
            </a:r>
            <a:r>
              <a:rPr b="1" lang="en-US" sz="44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-</a:t>
            </a:r>
            <a:r>
              <a:rPr b="1" lang="en-US" sz="44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互联网商务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15"/>
          <p:cNvSpPr/>
          <p:nvPr/>
        </p:nvSpPr>
        <p:spPr>
          <a:xfrm>
            <a:off x="4833000" y="1266480"/>
            <a:ext cx="2526120" cy="2526120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/>
          </a:gradFill>
          <a:ln w="19080">
            <a:solidFill>
              <a:srgbClr val="ffffff"/>
            </a:solidFill>
          </a:ln>
          <a:effectLst>
            <a:outerShdw algn="tl" blurRad="279400" dir="2700000" dist="152400" rotWithShape="0" sx="102000" sy="102000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16"/>
          <p:cNvSpPr/>
          <p:nvPr/>
        </p:nvSpPr>
        <p:spPr>
          <a:xfrm>
            <a:off x="5162040" y="1595520"/>
            <a:ext cx="1868760" cy="186876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8bbbc"/>
              </a:gs>
              <a:gs pos="100000">
                <a:schemeClr val="bg1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17"/>
          <p:cNvSpPr/>
          <p:nvPr/>
        </p:nvSpPr>
        <p:spPr>
          <a:xfrm>
            <a:off x="5254200" y="1698480"/>
            <a:ext cx="1684080" cy="1684080"/>
          </a:xfrm>
          <a:prstGeom prst="ellipse">
            <a:avLst/>
          </a:prstGeom>
          <a:gradFill>
            <a:gsLst>
              <a:gs pos="0">
                <a:srgbClr val="00487d"/>
              </a:gs>
              <a:gs pos="100000">
                <a:srgbClr val="218edf"/>
              </a:gs>
            </a:gsLst>
            <a:lin ang="8100000"/>
          </a:gradFill>
          <a:ln>
            <a:noFill/>
          </a:ln>
          <a:effectLst>
            <a:innerShdw blurRad="63500" dir="13500000" dist="50800">
              <a:srgbClr val="000000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18"/>
          <p:cNvSpPr/>
          <p:nvPr/>
        </p:nvSpPr>
        <p:spPr>
          <a:xfrm>
            <a:off x="5568480" y="1920240"/>
            <a:ext cx="1020960" cy="1187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Impact"/>
                <a:ea typeface="宋体"/>
              </a:rPr>
              <a:t>01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cover dir="r"/>
  </p:transition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图片 13" descr=""/>
          <p:cNvPicPr/>
          <p:nvPr/>
        </p:nvPicPr>
        <p:blipFill>
          <a:blip r:embed="rId1"/>
          <a:srcRect l="0" t="0" r="26384" b="78362"/>
          <a:stretch/>
        </p:blipFill>
        <p:spPr>
          <a:xfrm>
            <a:off x="12192120" y="-235800"/>
            <a:ext cx="12192480" cy="1512000"/>
          </a:xfrm>
          <a:prstGeom prst="rect">
            <a:avLst/>
          </a:prstGeom>
          <a:ln>
            <a:noFill/>
          </a:ln>
        </p:spPr>
      </p:pic>
      <p:sp>
        <p:nvSpPr>
          <p:cNvPr id="150" name="CustomShape 1"/>
          <p:cNvSpPr/>
          <p:nvPr/>
        </p:nvSpPr>
        <p:spPr>
          <a:xfrm>
            <a:off x="267480" y="104760"/>
            <a:ext cx="261936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主要工作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51" name="Table 2"/>
          <p:cNvGraphicFramePr/>
          <p:nvPr/>
        </p:nvGraphicFramePr>
        <p:xfrm>
          <a:off x="19440" y="1403280"/>
          <a:ext cx="12157920" cy="5345280"/>
        </p:xfrm>
        <a:graphic>
          <a:graphicData uri="http://schemas.openxmlformats.org/drawingml/2006/table">
            <a:tbl>
              <a:tblPr/>
              <a:tblGrid>
                <a:gridCol w="1519560"/>
                <a:gridCol w="875520"/>
                <a:gridCol w="7736400"/>
                <a:gridCol w="2026440"/>
              </a:tblGrid>
              <a:tr h="435960">
                <a:tc>
                  <a:txBody>
                    <a:bodyPr lIns="9360" rIns="9360" tIns="93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微软雅黑"/>
                          <a:ea typeface="微软雅黑"/>
                        </a:rPr>
                        <a:t>业务类型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008ad2"/>
                    </a:solidFill>
                  </a:tcPr>
                </a:tc>
                <a:tc>
                  <a:txBody>
                    <a:bodyPr lIns="9360" rIns="9360" tIns="93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微软雅黑"/>
                          <a:ea typeface="微软雅黑"/>
                        </a:rPr>
                        <a:t>序号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008ad2"/>
                    </a:solidFill>
                  </a:tcPr>
                </a:tc>
                <a:tc>
                  <a:txBody>
                    <a:bodyPr lIns="9360" rIns="9360" tIns="93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微软雅黑"/>
                          <a:ea typeface="微软雅黑"/>
                        </a:rPr>
                        <a:t>主要工作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008ad2"/>
                    </a:solidFill>
                  </a:tcPr>
                </a:tc>
                <a:tc>
                  <a:txBody>
                    <a:bodyPr lIns="9360" rIns="9360" tIns="93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微软雅黑"/>
                          <a:ea typeface="微软雅黑"/>
                        </a:rPr>
                        <a:t>备注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008ad2"/>
                    </a:solidFill>
                  </a:tcPr>
                </a:tc>
              </a:tr>
              <a:tr h="834480">
                <a:tc rowSpan="5">
                  <a:txBody>
                    <a:bodyPr lIns="9360" rIns="9360" tIns="93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微软雅黑"/>
                          <a:ea typeface="微软雅黑"/>
                        </a:rPr>
                        <a:t>预装业务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008ad2"/>
                    </a:solidFill>
                  </a:tcPr>
                </a:tc>
                <a:tc>
                  <a:txBody>
                    <a:bodyPr lIns="9360" rIns="9360" tIns="93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 tIns="9360" bIns="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跟进百度，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QQ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浏览器，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UC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浏览器预装合作，并推动预装包测试，快速推进全量装机争取预装收益最大化。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 tIns="9360" bIns="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5280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 lIns="9360" rIns="9360" tIns="93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 tIns="9360" bIns="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推动高德、优酷、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wps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等预装包更新，问题排查。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 tIns="9360" bIns="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5280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 lIns="9360" rIns="9360" tIns="93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3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 tIns="9360" bIns="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推动天天快报、网易新闻、搜狐新闻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push SDK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接入。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 tIns="9360" bIns="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5280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 lIns="9360" rIns="9360" tIns="93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4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 tIns="9360" bIns="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负责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18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年预装产品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push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拉活项目。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 tIns="9360" bIns="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52800">
                <a:tc>
                  <a:txBody>
                    <a:bodyPr lIns="9360" rIns="9360" tIns="93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 tIns="9360" bIns="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推动预装数据后台搭建。预装月、季度分析，报告输出。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 tIns="9360" bIns="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435960">
                <a:tc rowSpan="7">
                  <a:txBody>
                    <a:bodyPr lIns="9360" rIns="9360" tIns="93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微软雅黑"/>
                          <a:ea typeface="微软雅黑"/>
                        </a:rPr>
                        <a:t>资源合作业务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008ad2"/>
                    </a:solidFill>
                  </a:tcPr>
                </a:tc>
                <a:tc>
                  <a:txBody>
                    <a:bodyPr lIns="9360" rIns="9360" tIns="93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6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 tIns="9360" bIns="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Jovi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智慧场景（原名悦享智能）项目资源引入。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 rowSpan="5">
                  <a:txBody>
                    <a:bodyPr lIns="9360" rIns="9360" tIns="93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对接</a:t>
                      </a:r>
                      <a:r>
                        <a:rPr b="1" lang="en-US" sz="2800" spc="-1" strike="noStrike">
                          <a:solidFill>
                            <a:srgbClr val="ff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28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家第三方，促成合作并完成商务谈判</a:t>
                      </a:r>
                      <a:r>
                        <a:rPr b="1" lang="en-US" sz="2800" spc="-1" strike="noStrike">
                          <a:solidFill>
                            <a:srgbClr val="ff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16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项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52800">
                <a:tc>
                  <a:txBody>
                    <a:bodyPr lIns="9360" rIns="9360" tIns="93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7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 tIns="9360" bIns="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智慧桌面（原名负一屏）项目资源引入。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52800">
                <a:tc>
                  <a:txBody>
                    <a:bodyPr lIns="9360" rIns="9360" tIns="93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8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 tIns="9360" bIns="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全局搜索项目资源引入。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52800">
                <a:tc>
                  <a:txBody>
                    <a:bodyPr lIns="9360" rIns="9360" tIns="93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9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 tIns="9360" bIns="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Jovi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语音助手项目资源引入。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462960">
                <a:tc>
                  <a:txBody>
                    <a:bodyPr lIns="9360" rIns="9360" tIns="93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10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 tIns="9360" bIns="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Jovi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智慧识图项目资源引入。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52800">
                <a:tc>
                  <a:txBody>
                    <a:bodyPr lIns="9360" rIns="9360" tIns="93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11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 tIns="9360" bIns="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五大项目梳理，第三方引入规则制定。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 tIns="9360" bIns="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53520">
                <a:tc>
                  <a:txBody>
                    <a:bodyPr lIns="9360" rIns="9360" tIns="93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12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 tIns="9360" bIns="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快应用拓展。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 tIns="9360" bIns="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</p:spTree>
  </p:cSld>
  <p:transition spd="slow">
    <p:pull dir="r"/>
  </p:transition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图片 13" descr=""/>
          <p:cNvPicPr/>
          <p:nvPr/>
        </p:nvPicPr>
        <p:blipFill>
          <a:blip r:embed="rId1"/>
          <a:srcRect l="0" t="0" r="26384" b="78362"/>
          <a:stretch/>
        </p:blipFill>
        <p:spPr>
          <a:xfrm>
            <a:off x="12192120" y="-235800"/>
            <a:ext cx="12192480" cy="1512000"/>
          </a:xfrm>
          <a:prstGeom prst="rect">
            <a:avLst/>
          </a:prstGeom>
          <a:ln>
            <a:noFill/>
          </a:ln>
        </p:spPr>
      </p:pic>
      <p:sp>
        <p:nvSpPr>
          <p:cNvPr id="153" name="CustomShape 1"/>
          <p:cNvSpPr/>
          <p:nvPr/>
        </p:nvSpPr>
        <p:spPr>
          <a:xfrm>
            <a:off x="276840" y="104760"/>
            <a:ext cx="383868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预装业务理解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1576440" y="4452840"/>
            <a:ext cx="1208160" cy="1208160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  <a:lumOff val="5000"/>
                  <a:lumMod val="75000"/>
                </a:schemeClr>
              </a:gs>
              <a:gs pos="70000">
                <a:srgbClr val="fafafa"/>
              </a:gs>
            </a:gsLst>
            <a:lin ang="18900000"/>
          </a:gradFill>
          <a:ln w="19080">
            <a:solidFill>
              <a:schemeClr val="bg1"/>
            </a:solidFill>
          </a:ln>
          <a:effectLst>
            <a:outerShdw algn="tr" blurRad="190500" dir="8100000" dist="63500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3"/>
          <p:cNvSpPr/>
          <p:nvPr/>
        </p:nvSpPr>
        <p:spPr>
          <a:xfrm>
            <a:off x="1742760" y="4650840"/>
            <a:ext cx="90036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Arial Rounded MT Bold"/>
                <a:ea typeface="Kozuka Mincho Pr6N H"/>
              </a:rPr>
              <a:t>01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4"/>
          <p:cNvSpPr/>
          <p:nvPr/>
        </p:nvSpPr>
        <p:spPr>
          <a:xfrm>
            <a:off x="3540600" y="1698840"/>
            <a:ext cx="1208160" cy="1208160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  <a:lumOff val="5000"/>
                  <a:lumMod val="75000"/>
                </a:schemeClr>
              </a:gs>
              <a:gs pos="70000">
                <a:srgbClr val="fafafa"/>
              </a:gs>
            </a:gsLst>
            <a:lin ang="18900000"/>
          </a:gradFill>
          <a:ln w="19080">
            <a:solidFill>
              <a:schemeClr val="bg1"/>
            </a:solidFill>
          </a:ln>
          <a:effectLst>
            <a:outerShdw algn="tr" blurRad="190500" dir="8100000" dist="63500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5"/>
          <p:cNvSpPr/>
          <p:nvPr/>
        </p:nvSpPr>
        <p:spPr>
          <a:xfrm>
            <a:off x="3694320" y="1881000"/>
            <a:ext cx="90036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Arial Rounded MT Bold"/>
                <a:ea typeface="Kozuka Mincho Pr6N H"/>
              </a:rPr>
              <a:t>02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6"/>
          <p:cNvSpPr/>
          <p:nvPr/>
        </p:nvSpPr>
        <p:spPr>
          <a:xfrm>
            <a:off x="5481360" y="4452840"/>
            <a:ext cx="1208160" cy="1208160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  <a:lumOff val="5000"/>
                  <a:lumMod val="75000"/>
                </a:schemeClr>
              </a:gs>
              <a:gs pos="70000">
                <a:srgbClr val="fafafa"/>
              </a:gs>
            </a:gsLst>
            <a:lin ang="18900000"/>
          </a:gradFill>
          <a:ln w="19080">
            <a:solidFill>
              <a:schemeClr val="bg1"/>
            </a:solidFill>
          </a:ln>
          <a:effectLst>
            <a:outerShdw algn="tr" blurRad="190500" dir="8100000" dist="63500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7"/>
          <p:cNvSpPr/>
          <p:nvPr/>
        </p:nvSpPr>
        <p:spPr>
          <a:xfrm>
            <a:off x="5635080" y="4650840"/>
            <a:ext cx="90036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Arial Rounded MT Bold"/>
                <a:ea typeface="Kozuka Mincho Pr6N H"/>
              </a:rPr>
              <a:t>03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8"/>
          <p:cNvSpPr/>
          <p:nvPr/>
        </p:nvSpPr>
        <p:spPr>
          <a:xfrm>
            <a:off x="7453440" y="1692000"/>
            <a:ext cx="1208160" cy="1208160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  <a:lumOff val="5000"/>
                  <a:lumMod val="75000"/>
                </a:schemeClr>
              </a:gs>
              <a:gs pos="70000">
                <a:srgbClr val="fafafa"/>
              </a:gs>
            </a:gsLst>
            <a:lin ang="18900000"/>
          </a:gradFill>
          <a:ln w="19080">
            <a:solidFill>
              <a:schemeClr val="bg1"/>
            </a:solidFill>
          </a:ln>
          <a:effectLst>
            <a:outerShdw algn="tr" blurRad="190500" dir="8100000" dist="63500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9"/>
          <p:cNvSpPr/>
          <p:nvPr/>
        </p:nvSpPr>
        <p:spPr>
          <a:xfrm>
            <a:off x="7607160" y="1887480"/>
            <a:ext cx="90036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Arial Rounded MT Bold"/>
                <a:ea typeface="Kozuka Mincho Pr6N H"/>
              </a:rPr>
              <a:t>04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10"/>
          <p:cNvSpPr/>
          <p:nvPr/>
        </p:nvSpPr>
        <p:spPr>
          <a:xfrm>
            <a:off x="9386280" y="4452840"/>
            <a:ext cx="1208160" cy="1208160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  <a:lumOff val="5000"/>
                  <a:lumMod val="75000"/>
                </a:schemeClr>
              </a:gs>
              <a:gs pos="70000">
                <a:srgbClr val="fafafa"/>
              </a:gs>
            </a:gsLst>
            <a:lin ang="18900000"/>
          </a:gradFill>
          <a:ln w="19080">
            <a:solidFill>
              <a:schemeClr val="bg1"/>
            </a:solidFill>
          </a:ln>
          <a:effectLst>
            <a:outerShdw algn="tr" blurRad="190500" dir="8100000" dist="63500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11"/>
          <p:cNvSpPr/>
          <p:nvPr/>
        </p:nvSpPr>
        <p:spPr>
          <a:xfrm>
            <a:off x="9553320" y="4650840"/>
            <a:ext cx="90036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Arial Rounded MT Bold"/>
                <a:ea typeface="Kozuka Mincho Pr6N H"/>
              </a:rPr>
              <a:t>05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12"/>
          <p:cNvSpPr/>
          <p:nvPr/>
        </p:nvSpPr>
        <p:spPr>
          <a:xfrm>
            <a:off x="1062360" y="2900880"/>
            <a:ext cx="2238480" cy="1551600"/>
          </a:xfrm>
          <a:custGeom>
            <a:avLst/>
            <a:gdLst/>
            <a:ahLst/>
            <a:rect l="l" t="t" r="r" b="b"/>
            <a:pathLst>
              <a:path w="2391308" h="1657441">
                <a:moveTo>
                  <a:pt x="755483" y="1625168"/>
                </a:moveTo>
                <a:lnTo>
                  <a:pt x="45477" y="398796"/>
                </a:lnTo>
                <a:cubicBezTo>
                  <a:pt x="-58513" y="201573"/>
                  <a:pt x="9619" y="-6408"/>
                  <a:pt x="314419" y="763"/>
                </a:cubicBezTo>
                <a:lnTo>
                  <a:pt x="2046400" y="763"/>
                </a:lnTo>
                <a:cubicBezTo>
                  <a:pt x="2322513" y="-13580"/>
                  <a:pt x="2458776" y="176472"/>
                  <a:pt x="2358372" y="377281"/>
                </a:cubicBezTo>
                <a:lnTo>
                  <a:pt x="1648367" y="1657441"/>
                </a:lnTo>
                <a:cubicBezTo>
                  <a:pt x="1472659" y="1496076"/>
                  <a:pt x="1092556" y="1366985"/>
                  <a:pt x="755483" y="1625168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algn="t" blurRad="101600" dir="5400000" dist="254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13"/>
          <p:cNvSpPr/>
          <p:nvPr/>
        </p:nvSpPr>
        <p:spPr>
          <a:xfrm>
            <a:off x="1305000" y="3223800"/>
            <a:ext cx="180864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准入准则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14"/>
          <p:cNvSpPr/>
          <p:nvPr/>
        </p:nvSpPr>
        <p:spPr>
          <a:xfrm rot="10800000">
            <a:off x="5285520" y="4452840"/>
            <a:ext cx="2238480" cy="1551600"/>
          </a:xfrm>
          <a:custGeom>
            <a:avLst/>
            <a:gdLst/>
            <a:ahLst/>
            <a:rect l="l" t="t" r="r" b="b"/>
            <a:pathLst>
              <a:path w="2391308" h="1657441">
                <a:moveTo>
                  <a:pt x="755483" y="1625168"/>
                </a:moveTo>
                <a:lnTo>
                  <a:pt x="45477" y="398796"/>
                </a:lnTo>
                <a:cubicBezTo>
                  <a:pt x="-58513" y="201573"/>
                  <a:pt x="9619" y="-6408"/>
                  <a:pt x="314419" y="763"/>
                </a:cubicBezTo>
                <a:lnTo>
                  <a:pt x="2046400" y="763"/>
                </a:lnTo>
                <a:cubicBezTo>
                  <a:pt x="2322513" y="-13580"/>
                  <a:pt x="2458776" y="176472"/>
                  <a:pt x="2358372" y="377281"/>
                </a:cubicBezTo>
                <a:lnTo>
                  <a:pt x="1648367" y="1657441"/>
                </a:lnTo>
                <a:cubicBezTo>
                  <a:pt x="1472659" y="1496076"/>
                  <a:pt x="1092556" y="1366985"/>
                  <a:pt x="755483" y="1625168"/>
                </a:cubicBezTo>
                <a:close/>
              </a:path>
            </a:pathLst>
          </a:custGeom>
          <a:solidFill>
            <a:srgbClr val="0065b0"/>
          </a:solidFill>
          <a:ln>
            <a:noFill/>
          </a:ln>
          <a:effectLst>
            <a:outerShdw algn="t" blurRad="139700" dir="5400000" dist="254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CustomShape 15"/>
          <p:cNvSpPr/>
          <p:nvPr/>
        </p:nvSpPr>
        <p:spPr>
          <a:xfrm>
            <a:off x="3264480" y="3415680"/>
            <a:ext cx="180864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业务策略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16"/>
          <p:cNvSpPr/>
          <p:nvPr/>
        </p:nvSpPr>
        <p:spPr>
          <a:xfrm>
            <a:off x="4992480" y="2900880"/>
            <a:ext cx="2238480" cy="1551600"/>
          </a:xfrm>
          <a:custGeom>
            <a:avLst/>
            <a:gdLst/>
            <a:ahLst/>
            <a:rect l="l" t="t" r="r" b="b"/>
            <a:pathLst>
              <a:path w="2391308" h="1657441">
                <a:moveTo>
                  <a:pt x="755483" y="1625168"/>
                </a:moveTo>
                <a:lnTo>
                  <a:pt x="45477" y="398796"/>
                </a:lnTo>
                <a:cubicBezTo>
                  <a:pt x="-58513" y="201573"/>
                  <a:pt x="9619" y="-6408"/>
                  <a:pt x="314419" y="763"/>
                </a:cubicBezTo>
                <a:lnTo>
                  <a:pt x="2046400" y="763"/>
                </a:lnTo>
                <a:cubicBezTo>
                  <a:pt x="2322513" y="-13580"/>
                  <a:pt x="2458776" y="176472"/>
                  <a:pt x="2358372" y="377281"/>
                </a:cubicBezTo>
                <a:lnTo>
                  <a:pt x="1648367" y="1657441"/>
                </a:lnTo>
                <a:cubicBezTo>
                  <a:pt x="1472659" y="1496076"/>
                  <a:pt x="1092556" y="1366985"/>
                  <a:pt x="755483" y="1625168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algn="t" blurRad="101600" dir="5400000" dist="254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17"/>
          <p:cNvSpPr/>
          <p:nvPr/>
        </p:nvSpPr>
        <p:spPr>
          <a:xfrm>
            <a:off x="5249520" y="3251160"/>
            <a:ext cx="180864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激活提升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18"/>
          <p:cNvSpPr/>
          <p:nvPr/>
        </p:nvSpPr>
        <p:spPr>
          <a:xfrm rot="10800000">
            <a:off x="9177480" y="4452840"/>
            <a:ext cx="2238480" cy="1551600"/>
          </a:xfrm>
          <a:custGeom>
            <a:avLst/>
            <a:gdLst/>
            <a:ahLst/>
            <a:rect l="l" t="t" r="r" b="b"/>
            <a:pathLst>
              <a:path w="2391308" h="1657441">
                <a:moveTo>
                  <a:pt x="755483" y="1625168"/>
                </a:moveTo>
                <a:lnTo>
                  <a:pt x="45477" y="398796"/>
                </a:lnTo>
                <a:cubicBezTo>
                  <a:pt x="-58513" y="201573"/>
                  <a:pt x="9619" y="-6408"/>
                  <a:pt x="314419" y="763"/>
                </a:cubicBezTo>
                <a:lnTo>
                  <a:pt x="2046400" y="763"/>
                </a:lnTo>
                <a:cubicBezTo>
                  <a:pt x="2322513" y="-13580"/>
                  <a:pt x="2458776" y="176472"/>
                  <a:pt x="2358372" y="377281"/>
                </a:cubicBezTo>
                <a:lnTo>
                  <a:pt x="1648367" y="1657441"/>
                </a:lnTo>
                <a:cubicBezTo>
                  <a:pt x="1472659" y="1496076"/>
                  <a:pt x="1092556" y="1366985"/>
                  <a:pt x="755483" y="1625168"/>
                </a:cubicBezTo>
                <a:close/>
              </a:path>
            </a:pathLst>
          </a:custGeom>
          <a:solidFill>
            <a:srgbClr val="0065b0"/>
          </a:solidFill>
          <a:ln>
            <a:noFill/>
          </a:ln>
          <a:effectLst>
            <a:outerShdw algn="t" blurRad="139700" dir="5400000" dist="254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19"/>
          <p:cNvSpPr/>
          <p:nvPr/>
        </p:nvSpPr>
        <p:spPr>
          <a:xfrm>
            <a:off x="7167240" y="3415680"/>
            <a:ext cx="180864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运营策略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20"/>
          <p:cNvSpPr/>
          <p:nvPr/>
        </p:nvSpPr>
        <p:spPr>
          <a:xfrm>
            <a:off x="8884440" y="2900880"/>
            <a:ext cx="2238480" cy="1551600"/>
          </a:xfrm>
          <a:custGeom>
            <a:avLst/>
            <a:gdLst/>
            <a:ahLst/>
            <a:rect l="l" t="t" r="r" b="b"/>
            <a:pathLst>
              <a:path w="2391308" h="1657441">
                <a:moveTo>
                  <a:pt x="755483" y="1625168"/>
                </a:moveTo>
                <a:lnTo>
                  <a:pt x="45477" y="398796"/>
                </a:lnTo>
                <a:cubicBezTo>
                  <a:pt x="-58513" y="201573"/>
                  <a:pt x="9619" y="-6408"/>
                  <a:pt x="314419" y="763"/>
                </a:cubicBezTo>
                <a:lnTo>
                  <a:pt x="2046400" y="763"/>
                </a:lnTo>
                <a:cubicBezTo>
                  <a:pt x="2322513" y="-13580"/>
                  <a:pt x="2458776" y="176472"/>
                  <a:pt x="2358372" y="377281"/>
                </a:cubicBezTo>
                <a:lnTo>
                  <a:pt x="1648367" y="1657441"/>
                </a:lnTo>
                <a:cubicBezTo>
                  <a:pt x="1472659" y="1496076"/>
                  <a:pt x="1092556" y="1366985"/>
                  <a:pt x="755483" y="1625168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algn="t" blurRad="101600" dir="5400000" dist="254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21"/>
          <p:cNvSpPr/>
          <p:nvPr/>
        </p:nvSpPr>
        <p:spPr>
          <a:xfrm>
            <a:off x="9113760" y="3251160"/>
            <a:ext cx="180864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竞标策略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22"/>
          <p:cNvSpPr/>
          <p:nvPr/>
        </p:nvSpPr>
        <p:spPr>
          <a:xfrm>
            <a:off x="836640" y="1767600"/>
            <a:ext cx="2850120" cy="107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1</a:t>
            </a:r>
            <a:r>
              <a:rPr b="0" lang="en-US" sz="14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、结合</a:t>
            </a:r>
            <a:r>
              <a:rPr b="0" lang="en-US" sz="14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vivo</a:t>
            </a:r>
            <a:r>
              <a:rPr b="0" lang="en-US" sz="14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用户画像，预装符合工信部要求的各类客户端。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2</a:t>
            </a:r>
            <a:r>
              <a:rPr b="0" lang="en-US" sz="14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、实时全网覆盖率超过</a:t>
            </a:r>
            <a:r>
              <a:rPr b="1" lang="en-US" sz="14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10%</a:t>
            </a:r>
            <a:r>
              <a:rPr b="0" lang="en-US" sz="14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，商店下载卸载率低于</a:t>
            </a:r>
            <a:r>
              <a:rPr b="1" lang="en-US" sz="14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50%</a:t>
            </a:r>
            <a:r>
              <a:rPr b="0" lang="en-US" sz="14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23"/>
          <p:cNvSpPr/>
          <p:nvPr/>
        </p:nvSpPr>
        <p:spPr>
          <a:xfrm>
            <a:off x="6890760" y="4809240"/>
            <a:ext cx="2340360" cy="158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1</a:t>
            </a:r>
            <a:r>
              <a:rPr b="0" lang="en-US" sz="14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、根据合作要求，合理安排装机规划。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2</a:t>
            </a:r>
            <a:r>
              <a:rPr b="0" lang="en-US" sz="14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、确保填充率最大化。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3</a:t>
            </a:r>
            <a:r>
              <a:rPr b="0" lang="en-US" sz="14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、确保阶梯量级不同价格不同的预装产品收益最大化。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24"/>
          <p:cNvSpPr/>
          <p:nvPr/>
        </p:nvSpPr>
        <p:spPr>
          <a:xfrm>
            <a:off x="3318840" y="4809240"/>
            <a:ext cx="2035080" cy="107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1</a:t>
            </a:r>
            <a:r>
              <a:rPr b="0" lang="en-US" sz="14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、提升商业化有效利用率。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2</a:t>
            </a:r>
            <a:r>
              <a:rPr b="0" lang="en-US" sz="14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、提升机器</a:t>
            </a:r>
            <a:r>
              <a:rPr b="1" lang="en-US" sz="14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总合作单价</a:t>
            </a:r>
            <a:r>
              <a:rPr b="0" lang="en-US" sz="14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25"/>
          <p:cNvSpPr/>
          <p:nvPr/>
        </p:nvSpPr>
        <p:spPr>
          <a:xfrm>
            <a:off x="4945320" y="1520640"/>
            <a:ext cx="2385000" cy="132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1</a:t>
            </a:r>
            <a:r>
              <a:rPr b="0" lang="en-US" sz="14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、对配合招标或合作单价较高的产品赠送安装未激活的</a:t>
            </a:r>
            <a:r>
              <a:rPr b="1" lang="en-US" sz="14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push</a:t>
            </a:r>
            <a:r>
              <a:rPr b="0" lang="en-US" sz="14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2</a:t>
            </a:r>
            <a:r>
              <a:rPr b="0" lang="en-US" sz="14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、对安装未激活的产品打上蓝色</a:t>
            </a:r>
            <a:r>
              <a:rPr b="1" lang="en-US" sz="14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角标</a:t>
            </a:r>
            <a:r>
              <a:rPr b="0" lang="en-US" sz="14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26"/>
          <p:cNvSpPr/>
          <p:nvPr/>
        </p:nvSpPr>
        <p:spPr>
          <a:xfrm>
            <a:off x="8926560" y="1794960"/>
            <a:ext cx="2264040" cy="132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1</a:t>
            </a:r>
            <a:r>
              <a:rPr b="0" lang="en-US" sz="14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、通过</a:t>
            </a:r>
            <a:r>
              <a:rPr b="1" lang="en-US" sz="14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引入同类型竞品</a:t>
            </a:r>
            <a:r>
              <a:rPr b="0" lang="en-US" sz="14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，保障谈判资本和收益持续性提升。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4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2</a:t>
            </a:r>
            <a:r>
              <a:rPr b="0" lang="en-US" sz="14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、制定竞价规则。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randomBar dir="vert"/>
  </p:transition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图片 1" descr=""/>
          <p:cNvPicPr/>
          <p:nvPr/>
        </p:nvPicPr>
        <p:blipFill>
          <a:blip r:embed="rId1"/>
          <a:stretch/>
        </p:blipFill>
        <p:spPr>
          <a:xfrm>
            <a:off x="368640" y="1985760"/>
            <a:ext cx="11454480" cy="2886120"/>
          </a:xfrm>
          <a:prstGeom prst="rect">
            <a:avLst/>
          </a:prstGeom>
          <a:ln>
            <a:noFill/>
          </a:ln>
        </p:spPr>
      </p:pic>
      <p:pic>
        <p:nvPicPr>
          <p:cNvPr id="180" name="图片 13" descr=""/>
          <p:cNvPicPr/>
          <p:nvPr/>
        </p:nvPicPr>
        <p:blipFill>
          <a:blip r:embed="rId2"/>
          <a:srcRect l="0" t="0" r="26384" b="78362"/>
          <a:stretch/>
        </p:blipFill>
        <p:spPr>
          <a:xfrm>
            <a:off x="12192120" y="-235800"/>
            <a:ext cx="12192480" cy="1512000"/>
          </a:xfrm>
          <a:prstGeom prst="rect">
            <a:avLst/>
          </a:prstGeom>
          <a:ln>
            <a:noFill/>
          </a:ln>
        </p:spPr>
      </p:pic>
      <p:sp>
        <p:nvSpPr>
          <p:cNvPr id="181" name="CustomShape 1"/>
          <p:cNvSpPr/>
          <p:nvPr/>
        </p:nvSpPr>
        <p:spPr>
          <a:xfrm>
            <a:off x="276840" y="104760"/>
            <a:ext cx="383868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工作完成情况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82" name="Table 2"/>
          <p:cNvGraphicFramePr/>
          <p:nvPr/>
        </p:nvGraphicFramePr>
        <p:xfrm>
          <a:off x="0" y="1335240"/>
          <a:ext cx="12191760" cy="4367880"/>
        </p:xfrm>
        <a:graphic>
          <a:graphicData uri="http://schemas.openxmlformats.org/drawingml/2006/table">
            <a:tbl>
              <a:tblPr/>
              <a:tblGrid>
                <a:gridCol w="1624320"/>
                <a:gridCol w="1534680"/>
                <a:gridCol w="843480"/>
                <a:gridCol w="843480"/>
                <a:gridCol w="843480"/>
                <a:gridCol w="843480"/>
                <a:gridCol w="843480"/>
                <a:gridCol w="843480"/>
                <a:gridCol w="843480"/>
                <a:gridCol w="843480"/>
                <a:gridCol w="843480"/>
                <a:gridCol w="1441440"/>
              </a:tblGrid>
              <a:tr h="854640">
                <a:tc>
                  <a:txBody>
                    <a:bodyPr lIns="7560" rIns="7560" tIns="75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微软雅黑"/>
                          <a:ea typeface="微软雅黑"/>
                        </a:rPr>
                        <a:t>赠送</a:t>
                      </a:r>
                      <a:r>
                        <a:rPr b="0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微软雅黑"/>
                          <a:ea typeface="微软雅黑"/>
                        </a:rPr>
                        <a:t>push</a:t>
                      </a:r>
                      <a:r>
                        <a:rPr b="0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微软雅黑"/>
                          <a:ea typeface="微软雅黑"/>
                        </a:rPr>
                        <a:t>次数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008ad2"/>
                    </a:solidFill>
                  </a:tcPr>
                </a:tc>
                <a:tc>
                  <a:txBody>
                    <a:bodyPr lIns="7560" rIns="7560" tIns="75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微软雅黑"/>
                          <a:ea typeface="微软雅黑"/>
                        </a:rPr>
                        <a:t>5</a:t>
                      </a:r>
                      <a:r>
                        <a:rPr b="0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微软雅黑"/>
                          <a:ea typeface="微软雅黑"/>
                        </a:rPr>
                        <a:t>月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008ad2"/>
                    </a:solidFill>
                  </a:tcPr>
                </a:tc>
                <a:tc>
                  <a:txBody>
                    <a:bodyPr lIns="7560" rIns="7560" tIns="75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微软雅黑"/>
                          <a:ea typeface="微软雅黑"/>
                        </a:rPr>
                        <a:t>6</a:t>
                      </a:r>
                      <a:r>
                        <a:rPr b="0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微软雅黑"/>
                          <a:ea typeface="微软雅黑"/>
                        </a:rPr>
                        <a:t>月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008ad2"/>
                    </a:solidFill>
                  </a:tcPr>
                </a:tc>
                <a:tc>
                  <a:txBody>
                    <a:bodyPr lIns="7560" rIns="7560" tIns="75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微软雅黑"/>
                          <a:ea typeface="微软雅黑"/>
                        </a:rPr>
                        <a:t>7</a:t>
                      </a:r>
                      <a:r>
                        <a:rPr b="0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微软雅黑"/>
                          <a:ea typeface="微软雅黑"/>
                        </a:rPr>
                        <a:t>月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008ad2"/>
                    </a:solidFill>
                  </a:tcPr>
                </a:tc>
                <a:tc>
                  <a:txBody>
                    <a:bodyPr lIns="7560" rIns="7560" tIns="75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微软雅黑"/>
                          <a:ea typeface="微软雅黑"/>
                        </a:rPr>
                        <a:t>8</a:t>
                      </a:r>
                      <a:r>
                        <a:rPr b="0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微软雅黑"/>
                          <a:ea typeface="微软雅黑"/>
                        </a:rPr>
                        <a:t>月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008ad2"/>
                    </a:solidFill>
                  </a:tcPr>
                </a:tc>
                <a:tc>
                  <a:txBody>
                    <a:bodyPr lIns="7560" rIns="7560" tIns="75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微软雅黑"/>
                          <a:ea typeface="微软雅黑"/>
                        </a:rPr>
                        <a:t>9</a:t>
                      </a:r>
                      <a:r>
                        <a:rPr b="0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微软雅黑"/>
                          <a:ea typeface="微软雅黑"/>
                        </a:rPr>
                        <a:t>月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008ad2"/>
                    </a:solidFill>
                  </a:tcPr>
                </a:tc>
                <a:tc>
                  <a:txBody>
                    <a:bodyPr lIns="7560" rIns="7560" tIns="75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微软雅黑"/>
                          <a:ea typeface="微软雅黑"/>
                        </a:rPr>
                        <a:t>10</a:t>
                      </a:r>
                      <a:r>
                        <a:rPr b="0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微软雅黑"/>
                          <a:ea typeface="微软雅黑"/>
                        </a:rPr>
                        <a:t>月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008ad2"/>
                    </a:solidFill>
                  </a:tcPr>
                </a:tc>
                <a:tc>
                  <a:txBody>
                    <a:bodyPr lIns="7560" rIns="7560" tIns="75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微软雅黑"/>
                          <a:ea typeface="微软雅黑"/>
                        </a:rPr>
                        <a:t>11</a:t>
                      </a:r>
                      <a:r>
                        <a:rPr b="0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微软雅黑"/>
                          <a:ea typeface="微软雅黑"/>
                        </a:rPr>
                        <a:t>月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008ad2"/>
                    </a:solidFill>
                  </a:tcPr>
                </a:tc>
                <a:tc>
                  <a:txBody>
                    <a:bodyPr lIns="7560" rIns="7560" tIns="75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微软雅黑"/>
                          <a:ea typeface="微软雅黑"/>
                        </a:rPr>
                        <a:t>12</a:t>
                      </a:r>
                      <a:r>
                        <a:rPr b="0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微软雅黑"/>
                          <a:ea typeface="微软雅黑"/>
                        </a:rPr>
                        <a:t>月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008ad2"/>
                    </a:solidFill>
                  </a:tcPr>
                </a:tc>
                <a:tc>
                  <a:txBody>
                    <a:bodyPr lIns="7560" rIns="7560" tIns="75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微软雅黑"/>
                          <a:ea typeface="微软雅黑"/>
                        </a:rPr>
                        <a:t>统计次数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008ad2"/>
                    </a:solidFill>
                  </a:tcPr>
                </a:tc>
                <a:tc>
                  <a:txBody>
                    <a:bodyPr lIns="7560" rIns="7560" tIns="75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微软雅黑"/>
                          <a:ea typeface="微软雅黑"/>
                        </a:rPr>
                        <a:t>备注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008ad2"/>
                    </a:solidFill>
                  </a:tcPr>
                </a:tc>
              </a:tr>
              <a:tr h="223560">
                <a:tc>
                  <a:txBody>
                    <a:bodyPr lIns="7560" rIns="7560" tIns="75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微软雅黑"/>
                          <a:ea typeface="微软雅黑"/>
                        </a:rPr>
                        <a:t>58</a:t>
                      </a:r>
                      <a:r>
                        <a:rPr b="0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微软雅黑"/>
                          <a:ea typeface="微软雅黑"/>
                        </a:rPr>
                        <a:t>同城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008ad2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1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223560">
                <a:tc>
                  <a:txBody>
                    <a:bodyPr lIns="7560" rIns="7560" tIns="75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微软雅黑"/>
                          <a:ea typeface="微软雅黑"/>
                        </a:rPr>
                        <a:t>爱奇艺视频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008ad2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2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80160">
                <a:tc>
                  <a:txBody>
                    <a:bodyPr lIns="7560" rIns="7560" tIns="75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微软雅黑"/>
                          <a:ea typeface="微软雅黑"/>
                        </a:rPr>
                        <a:t>今日头条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008ad2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2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不做商店的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push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223560">
                <a:tc>
                  <a:txBody>
                    <a:bodyPr lIns="7560" rIns="7560" tIns="75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微软雅黑"/>
                          <a:ea typeface="微软雅黑"/>
                        </a:rPr>
                        <a:t>京东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008ad2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2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223560">
                <a:tc>
                  <a:txBody>
                    <a:bodyPr lIns="7560" rIns="7560" tIns="75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微软雅黑"/>
                          <a:ea typeface="微软雅黑"/>
                        </a:rPr>
                        <a:t>聚美优品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008ad2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2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223560">
                <a:tc>
                  <a:txBody>
                    <a:bodyPr lIns="7560" rIns="7560" tIns="75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微软雅黑"/>
                          <a:ea typeface="微软雅黑"/>
                        </a:rPr>
                        <a:t>快手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008ad2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2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223560">
                <a:tc>
                  <a:txBody>
                    <a:bodyPr lIns="7560" rIns="7560" tIns="75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微软雅黑"/>
                          <a:ea typeface="微软雅黑"/>
                        </a:rPr>
                        <a:t>蘑菇街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008ad2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2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223560">
                <a:tc>
                  <a:txBody>
                    <a:bodyPr lIns="7560" rIns="7560" tIns="75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微软雅黑"/>
                          <a:ea typeface="微软雅黑"/>
                        </a:rPr>
                        <a:t>搜狐新闻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008ad2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5-6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次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223560">
                <a:tc>
                  <a:txBody>
                    <a:bodyPr lIns="7560" rIns="7560" tIns="75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微软雅黑"/>
                          <a:ea typeface="微软雅黑"/>
                        </a:rPr>
                        <a:t>腾讯视频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008ad2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2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223560">
                <a:tc>
                  <a:txBody>
                    <a:bodyPr lIns="7560" rIns="7560" tIns="75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微软雅黑"/>
                          <a:ea typeface="微软雅黑"/>
                        </a:rPr>
                        <a:t>腾讯新闻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008ad2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2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223560">
                <a:tc>
                  <a:txBody>
                    <a:bodyPr lIns="7560" rIns="7560" tIns="75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微软雅黑"/>
                          <a:ea typeface="微软雅黑"/>
                        </a:rPr>
                        <a:t>天天快报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008ad2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5-6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次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223560">
                <a:tc>
                  <a:txBody>
                    <a:bodyPr lIns="7560" rIns="7560" tIns="75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微软雅黑"/>
                          <a:ea typeface="微软雅黑"/>
                        </a:rPr>
                        <a:t>网易新闻客户端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008ad2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5-6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次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223560">
                <a:tc>
                  <a:txBody>
                    <a:bodyPr lIns="7560" rIns="7560" tIns="75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微软雅黑"/>
                          <a:ea typeface="微软雅黑"/>
                        </a:rPr>
                        <a:t>唯品会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008ad2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2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223560">
                <a:tc>
                  <a:txBody>
                    <a:bodyPr lIns="7560" rIns="7560" tIns="75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微软雅黑"/>
                          <a:ea typeface="微软雅黑"/>
                        </a:rPr>
                        <a:t>优酷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008ad2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2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226800">
                <a:tc>
                  <a:txBody>
                    <a:bodyPr lIns="7560" rIns="7560" tIns="75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微软雅黑"/>
                          <a:ea typeface="微软雅黑"/>
                        </a:rPr>
                        <a:t>西瓜视频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008ad2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2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宋体"/>
                          <a:ea typeface="宋体"/>
                        </a:rPr>
                        <a:t>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" marR="75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  <p:sp>
        <p:nvSpPr>
          <p:cNvPr id="183" name="Line 3"/>
          <p:cNvSpPr/>
          <p:nvPr/>
        </p:nvSpPr>
        <p:spPr>
          <a:xfrm>
            <a:off x="1018440" y="5902920"/>
            <a:ext cx="10191240" cy="360"/>
          </a:xfrm>
          <a:prstGeom prst="line">
            <a:avLst/>
          </a:prstGeom>
          <a:ln w="19080">
            <a:solidFill>
              <a:schemeClr val="tx1">
                <a:lumMod val="50000"/>
                <a:lumOff val="50000"/>
              </a:schemeClr>
            </a:solidFill>
            <a:custDash>
              <a:ds d="1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4"/>
          <p:cNvSpPr/>
          <p:nvPr/>
        </p:nvSpPr>
        <p:spPr>
          <a:xfrm>
            <a:off x="1018800" y="6102720"/>
            <a:ext cx="101905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50000"/>
              </a:lnSpc>
            </a:pPr>
            <a:r>
              <a:rPr b="0" lang="en-US" sz="12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目标：预装激活率提升至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40%</a:t>
            </a:r>
            <a:r>
              <a:rPr b="0" lang="en-US" sz="12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以上。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wheel spokes="1"/>
  </p:transition>
  <p:timing>
    <p:tnLst>
      <p:par>
        <p:cTn id="13" dur="indefinite" restart="never" nodeType="tmRoot">
          <p:childTnLst>
            <p:seq>
              <p:cTn id="14" dur="indefinite" nodeType="mainSeq">
                <p:childTnLst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in">
                                      <p:cBhvr additive="repl">
                                        <p:cTn id="1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nodeType="afterEffect" fill="hold" presetClass="entr" presetID="5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nodeType="afterEffect" fill="hold" presetClass="entr" presetID="16" presetSubtype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outVertical)" transition="in">
                                      <p:cBhvr additive="repl">
                                        <p:cTn id="2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nodeType="after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4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图片 13" descr=""/>
          <p:cNvPicPr/>
          <p:nvPr/>
        </p:nvPicPr>
        <p:blipFill>
          <a:blip r:embed="rId1"/>
          <a:srcRect l="0" t="0" r="26384" b="78362"/>
          <a:stretch/>
        </p:blipFill>
        <p:spPr>
          <a:xfrm>
            <a:off x="12192120" y="-235800"/>
            <a:ext cx="12192480" cy="1512000"/>
          </a:xfrm>
          <a:prstGeom prst="rect">
            <a:avLst/>
          </a:prstGeom>
          <a:ln>
            <a:noFill/>
          </a:ln>
        </p:spPr>
      </p:pic>
      <p:sp>
        <p:nvSpPr>
          <p:cNvPr id="186" name="CustomShape 1"/>
          <p:cNvSpPr/>
          <p:nvPr/>
        </p:nvSpPr>
        <p:spPr>
          <a:xfrm>
            <a:off x="285840" y="104760"/>
            <a:ext cx="505800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资源合作业务理解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1409400" y="1607400"/>
            <a:ext cx="2163240" cy="2163240"/>
          </a:xfrm>
          <a:custGeom>
            <a:avLst/>
            <a:gdLst/>
            <a:ahLst/>
            <a:rect l="l" t="t" r="r" b="b"/>
            <a:pathLst>
              <a:path w="3178196" h="3178196">
                <a:moveTo>
                  <a:pt x="1589098" y="425696"/>
                </a:moveTo>
                <a:cubicBezTo>
                  <a:pt x="946569" y="425696"/>
                  <a:pt x="425696" y="946569"/>
                  <a:pt x="425696" y="1589098"/>
                </a:cubicBezTo>
                <a:cubicBezTo>
                  <a:pt x="425696" y="2231627"/>
                  <a:pt x="946569" y="2752500"/>
                  <a:pt x="1589098" y="2752500"/>
                </a:cubicBezTo>
                <a:cubicBezTo>
                  <a:pt x="2231627" y="2752500"/>
                  <a:pt x="2752500" y="2231627"/>
                  <a:pt x="2752500" y="1589098"/>
                </a:cubicBezTo>
                <a:cubicBezTo>
                  <a:pt x="2752500" y="946569"/>
                  <a:pt x="2231627" y="425696"/>
                  <a:pt x="1589098" y="425696"/>
                </a:cubicBezTo>
                <a:close/>
                <a:moveTo>
                  <a:pt x="1408737" y="0"/>
                </a:moveTo>
                <a:lnTo>
                  <a:pt x="1769461" y="0"/>
                </a:lnTo>
                <a:lnTo>
                  <a:pt x="1839795" y="328139"/>
                </a:lnTo>
                <a:lnTo>
                  <a:pt x="1856789" y="330732"/>
                </a:lnTo>
                <a:lnTo>
                  <a:pt x="2000849" y="373520"/>
                </a:lnTo>
                <a:lnTo>
                  <a:pt x="2227451" y="122720"/>
                </a:lnTo>
                <a:lnTo>
                  <a:pt x="2539846" y="303080"/>
                </a:lnTo>
                <a:lnTo>
                  <a:pt x="2439451" y="613872"/>
                </a:lnTo>
                <a:lnTo>
                  <a:pt x="2458340" y="627645"/>
                </a:lnTo>
                <a:cubicBezTo>
                  <a:pt x="2493487" y="658090"/>
                  <a:pt x="2527017" y="690346"/>
                  <a:pt x="2558787" y="724273"/>
                </a:cubicBezTo>
                <a:lnTo>
                  <a:pt x="2569563" y="737054"/>
                </a:lnTo>
                <a:lnTo>
                  <a:pt x="2875118" y="638354"/>
                </a:lnTo>
                <a:lnTo>
                  <a:pt x="3055480" y="950748"/>
                </a:lnTo>
                <a:lnTo>
                  <a:pt x="2827830" y="1156432"/>
                </a:lnTo>
                <a:lnTo>
                  <a:pt x="2846251" y="1202137"/>
                </a:lnTo>
                <a:lnTo>
                  <a:pt x="2882440" y="1345342"/>
                </a:lnTo>
                <a:lnTo>
                  <a:pt x="3178196" y="1408739"/>
                </a:lnTo>
                <a:lnTo>
                  <a:pt x="3178196" y="1769460"/>
                </a:lnTo>
                <a:lnTo>
                  <a:pt x="2901180" y="1828838"/>
                </a:lnTo>
                <a:lnTo>
                  <a:pt x="2890366" y="1899689"/>
                </a:lnTo>
                <a:cubicBezTo>
                  <a:pt x="2882626" y="1937518"/>
                  <a:pt x="2873276" y="1974762"/>
                  <a:pt x="2862393" y="2011345"/>
                </a:cubicBezTo>
                <a:lnTo>
                  <a:pt x="2851433" y="2043093"/>
                </a:lnTo>
                <a:lnTo>
                  <a:pt x="3055480" y="2227452"/>
                </a:lnTo>
                <a:lnTo>
                  <a:pt x="2875118" y="2539844"/>
                </a:lnTo>
                <a:lnTo>
                  <a:pt x="2624366" y="2458846"/>
                </a:lnTo>
                <a:lnTo>
                  <a:pt x="2593452" y="2501242"/>
                </a:lnTo>
                <a:cubicBezTo>
                  <a:pt x="2563009" y="2536388"/>
                  <a:pt x="2530753" y="2569918"/>
                  <a:pt x="2496828" y="2601689"/>
                </a:cubicBezTo>
                <a:lnTo>
                  <a:pt x="2461217" y="2631705"/>
                </a:lnTo>
                <a:lnTo>
                  <a:pt x="2539846" y="2875117"/>
                </a:lnTo>
                <a:lnTo>
                  <a:pt x="2227451" y="3055478"/>
                </a:lnTo>
                <a:lnTo>
                  <a:pt x="2061632" y="2871954"/>
                </a:lnTo>
                <a:lnTo>
                  <a:pt x="2018961" y="2889155"/>
                </a:lnTo>
                <a:lnTo>
                  <a:pt x="1820676" y="2939260"/>
                </a:lnTo>
                <a:lnTo>
                  <a:pt x="1769461" y="3178196"/>
                </a:lnTo>
                <a:lnTo>
                  <a:pt x="1408737" y="3178196"/>
                </a:lnTo>
                <a:lnTo>
                  <a:pt x="1357415" y="2938761"/>
                </a:lnTo>
                <a:lnTo>
                  <a:pt x="1321409" y="2933267"/>
                </a:lnTo>
                <a:lnTo>
                  <a:pt x="1116228" y="2872328"/>
                </a:lnTo>
                <a:lnTo>
                  <a:pt x="950747" y="3055478"/>
                </a:lnTo>
                <a:lnTo>
                  <a:pt x="638354" y="2875117"/>
                </a:lnTo>
                <a:lnTo>
                  <a:pt x="716567" y="2632987"/>
                </a:lnTo>
                <a:lnTo>
                  <a:pt x="564155" y="2476891"/>
                </a:lnTo>
                <a:lnTo>
                  <a:pt x="552049" y="2459421"/>
                </a:lnTo>
                <a:lnTo>
                  <a:pt x="303082" y="2539844"/>
                </a:lnTo>
                <a:lnTo>
                  <a:pt x="122720" y="2227452"/>
                </a:lnTo>
                <a:lnTo>
                  <a:pt x="326913" y="2042960"/>
                </a:lnTo>
                <a:lnTo>
                  <a:pt x="306855" y="1979828"/>
                </a:lnTo>
                <a:lnTo>
                  <a:pt x="276470" y="1828721"/>
                </a:lnTo>
                <a:lnTo>
                  <a:pt x="0" y="1769460"/>
                </a:lnTo>
                <a:lnTo>
                  <a:pt x="0" y="1408739"/>
                </a:lnTo>
                <a:lnTo>
                  <a:pt x="293010" y="1345931"/>
                </a:lnTo>
                <a:lnTo>
                  <a:pt x="306855" y="1284173"/>
                </a:lnTo>
                <a:lnTo>
                  <a:pt x="351046" y="1157043"/>
                </a:lnTo>
                <a:lnTo>
                  <a:pt x="122720" y="950748"/>
                </a:lnTo>
                <a:lnTo>
                  <a:pt x="303082" y="638354"/>
                </a:lnTo>
                <a:lnTo>
                  <a:pt x="611017" y="737822"/>
                </a:lnTo>
                <a:lnTo>
                  <a:pt x="678469" y="665039"/>
                </a:lnTo>
                <a:lnTo>
                  <a:pt x="739168" y="615179"/>
                </a:lnTo>
                <a:lnTo>
                  <a:pt x="638354" y="303080"/>
                </a:lnTo>
                <a:lnTo>
                  <a:pt x="950747" y="122720"/>
                </a:lnTo>
                <a:lnTo>
                  <a:pt x="1175530" y="371507"/>
                </a:lnTo>
                <a:lnTo>
                  <a:pt x="1321409" y="330732"/>
                </a:lnTo>
                <a:lnTo>
                  <a:pt x="1338401" y="328139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rgbClr val="e2e2e2"/>
              </a:gs>
            </a:gsLst>
            <a:lin ang="27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CustomShape 3"/>
          <p:cNvSpPr/>
          <p:nvPr/>
        </p:nvSpPr>
        <p:spPr>
          <a:xfrm>
            <a:off x="1699920" y="1897920"/>
            <a:ext cx="1582560" cy="1582560"/>
          </a:xfrm>
          <a:prstGeom prst="ellipse">
            <a:avLst/>
          </a:prstGeom>
          <a:noFill/>
          <a:ln w="3816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4"/>
          <p:cNvSpPr/>
          <p:nvPr/>
        </p:nvSpPr>
        <p:spPr>
          <a:xfrm>
            <a:off x="1769400" y="1967400"/>
            <a:ext cx="1443240" cy="1443240"/>
          </a:xfrm>
          <a:prstGeom prst="ellipse">
            <a:avLst/>
          </a:prstGeom>
          <a:gradFill>
            <a:gsLst>
              <a:gs pos="0">
                <a:srgbClr val="e2e2e2"/>
              </a:gs>
              <a:gs pos="100000">
                <a:schemeClr val="bg1"/>
              </a:gs>
            </a:gsLst>
            <a:lin ang="2700000"/>
          </a:gradFill>
          <a:ln w="190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5"/>
          <p:cNvSpPr/>
          <p:nvPr/>
        </p:nvSpPr>
        <p:spPr>
          <a:xfrm>
            <a:off x="1821600" y="2019600"/>
            <a:ext cx="1339200" cy="13392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6"/>
          <p:cNvSpPr/>
          <p:nvPr/>
        </p:nvSpPr>
        <p:spPr>
          <a:xfrm>
            <a:off x="1919880" y="2337840"/>
            <a:ext cx="114264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Kartika"/>
                <a:ea typeface="LiHei Pro"/>
              </a:rPr>
              <a:t>01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7"/>
          <p:cNvSpPr/>
          <p:nvPr/>
        </p:nvSpPr>
        <p:spPr>
          <a:xfrm>
            <a:off x="5036400" y="1607400"/>
            <a:ext cx="2163240" cy="2163240"/>
          </a:xfrm>
          <a:custGeom>
            <a:avLst/>
            <a:gdLst/>
            <a:ahLst/>
            <a:rect l="l" t="t" r="r" b="b"/>
            <a:pathLst>
              <a:path w="3178196" h="3178196">
                <a:moveTo>
                  <a:pt x="1589098" y="425696"/>
                </a:moveTo>
                <a:cubicBezTo>
                  <a:pt x="946569" y="425696"/>
                  <a:pt x="425696" y="946569"/>
                  <a:pt x="425696" y="1589098"/>
                </a:cubicBezTo>
                <a:cubicBezTo>
                  <a:pt x="425696" y="2231627"/>
                  <a:pt x="946569" y="2752500"/>
                  <a:pt x="1589098" y="2752500"/>
                </a:cubicBezTo>
                <a:cubicBezTo>
                  <a:pt x="2231627" y="2752500"/>
                  <a:pt x="2752500" y="2231627"/>
                  <a:pt x="2752500" y="1589098"/>
                </a:cubicBezTo>
                <a:cubicBezTo>
                  <a:pt x="2752500" y="946569"/>
                  <a:pt x="2231627" y="425696"/>
                  <a:pt x="1589098" y="425696"/>
                </a:cubicBezTo>
                <a:close/>
                <a:moveTo>
                  <a:pt x="1408737" y="0"/>
                </a:moveTo>
                <a:lnTo>
                  <a:pt x="1769461" y="0"/>
                </a:lnTo>
                <a:lnTo>
                  <a:pt x="1839795" y="328139"/>
                </a:lnTo>
                <a:lnTo>
                  <a:pt x="1856789" y="330732"/>
                </a:lnTo>
                <a:lnTo>
                  <a:pt x="2000849" y="373520"/>
                </a:lnTo>
                <a:lnTo>
                  <a:pt x="2227451" y="122720"/>
                </a:lnTo>
                <a:lnTo>
                  <a:pt x="2539846" y="303080"/>
                </a:lnTo>
                <a:lnTo>
                  <a:pt x="2439451" y="613872"/>
                </a:lnTo>
                <a:lnTo>
                  <a:pt x="2458340" y="627645"/>
                </a:lnTo>
                <a:cubicBezTo>
                  <a:pt x="2493487" y="658090"/>
                  <a:pt x="2527017" y="690346"/>
                  <a:pt x="2558787" y="724273"/>
                </a:cubicBezTo>
                <a:lnTo>
                  <a:pt x="2569563" y="737054"/>
                </a:lnTo>
                <a:lnTo>
                  <a:pt x="2875118" y="638354"/>
                </a:lnTo>
                <a:lnTo>
                  <a:pt x="3055480" y="950748"/>
                </a:lnTo>
                <a:lnTo>
                  <a:pt x="2827830" y="1156432"/>
                </a:lnTo>
                <a:lnTo>
                  <a:pt x="2846251" y="1202137"/>
                </a:lnTo>
                <a:lnTo>
                  <a:pt x="2882440" y="1345342"/>
                </a:lnTo>
                <a:lnTo>
                  <a:pt x="3178196" y="1408739"/>
                </a:lnTo>
                <a:lnTo>
                  <a:pt x="3178196" y="1769460"/>
                </a:lnTo>
                <a:lnTo>
                  <a:pt x="2901180" y="1828838"/>
                </a:lnTo>
                <a:lnTo>
                  <a:pt x="2890366" y="1899689"/>
                </a:lnTo>
                <a:cubicBezTo>
                  <a:pt x="2882626" y="1937518"/>
                  <a:pt x="2873276" y="1974762"/>
                  <a:pt x="2862393" y="2011345"/>
                </a:cubicBezTo>
                <a:lnTo>
                  <a:pt x="2851433" y="2043093"/>
                </a:lnTo>
                <a:lnTo>
                  <a:pt x="3055480" y="2227452"/>
                </a:lnTo>
                <a:lnTo>
                  <a:pt x="2875118" y="2539844"/>
                </a:lnTo>
                <a:lnTo>
                  <a:pt x="2624366" y="2458846"/>
                </a:lnTo>
                <a:lnTo>
                  <a:pt x="2593452" y="2501242"/>
                </a:lnTo>
                <a:cubicBezTo>
                  <a:pt x="2563009" y="2536388"/>
                  <a:pt x="2530753" y="2569918"/>
                  <a:pt x="2496828" y="2601689"/>
                </a:cubicBezTo>
                <a:lnTo>
                  <a:pt x="2461217" y="2631705"/>
                </a:lnTo>
                <a:lnTo>
                  <a:pt x="2539846" y="2875117"/>
                </a:lnTo>
                <a:lnTo>
                  <a:pt x="2227451" y="3055478"/>
                </a:lnTo>
                <a:lnTo>
                  <a:pt x="2061632" y="2871954"/>
                </a:lnTo>
                <a:lnTo>
                  <a:pt x="2018961" y="2889155"/>
                </a:lnTo>
                <a:lnTo>
                  <a:pt x="1820676" y="2939260"/>
                </a:lnTo>
                <a:lnTo>
                  <a:pt x="1769461" y="3178196"/>
                </a:lnTo>
                <a:lnTo>
                  <a:pt x="1408737" y="3178196"/>
                </a:lnTo>
                <a:lnTo>
                  <a:pt x="1357415" y="2938761"/>
                </a:lnTo>
                <a:lnTo>
                  <a:pt x="1321409" y="2933267"/>
                </a:lnTo>
                <a:lnTo>
                  <a:pt x="1116228" y="2872328"/>
                </a:lnTo>
                <a:lnTo>
                  <a:pt x="950747" y="3055478"/>
                </a:lnTo>
                <a:lnTo>
                  <a:pt x="638354" y="2875117"/>
                </a:lnTo>
                <a:lnTo>
                  <a:pt x="716567" y="2632987"/>
                </a:lnTo>
                <a:lnTo>
                  <a:pt x="564155" y="2476891"/>
                </a:lnTo>
                <a:lnTo>
                  <a:pt x="552049" y="2459421"/>
                </a:lnTo>
                <a:lnTo>
                  <a:pt x="303082" y="2539844"/>
                </a:lnTo>
                <a:lnTo>
                  <a:pt x="122720" y="2227452"/>
                </a:lnTo>
                <a:lnTo>
                  <a:pt x="326913" y="2042960"/>
                </a:lnTo>
                <a:lnTo>
                  <a:pt x="306855" y="1979828"/>
                </a:lnTo>
                <a:lnTo>
                  <a:pt x="276470" y="1828721"/>
                </a:lnTo>
                <a:lnTo>
                  <a:pt x="0" y="1769460"/>
                </a:lnTo>
                <a:lnTo>
                  <a:pt x="0" y="1408739"/>
                </a:lnTo>
                <a:lnTo>
                  <a:pt x="293010" y="1345931"/>
                </a:lnTo>
                <a:lnTo>
                  <a:pt x="306855" y="1284173"/>
                </a:lnTo>
                <a:lnTo>
                  <a:pt x="351046" y="1157043"/>
                </a:lnTo>
                <a:lnTo>
                  <a:pt x="122720" y="950748"/>
                </a:lnTo>
                <a:lnTo>
                  <a:pt x="303082" y="638354"/>
                </a:lnTo>
                <a:lnTo>
                  <a:pt x="611017" y="737822"/>
                </a:lnTo>
                <a:lnTo>
                  <a:pt x="678469" y="665039"/>
                </a:lnTo>
                <a:lnTo>
                  <a:pt x="739168" y="615179"/>
                </a:lnTo>
                <a:lnTo>
                  <a:pt x="638354" y="303080"/>
                </a:lnTo>
                <a:lnTo>
                  <a:pt x="950747" y="122720"/>
                </a:lnTo>
                <a:lnTo>
                  <a:pt x="1175530" y="371507"/>
                </a:lnTo>
                <a:lnTo>
                  <a:pt x="1321409" y="330732"/>
                </a:lnTo>
                <a:lnTo>
                  <a:pt x="1338401" y="328139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rgbClr val="e2e2e2"/>
              </a:gs>
            </a:gsLst>
            <a:lin ang="27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CustomShape 8"/>
          <p:cNvSpPr/>
          <p:nvPr/>
        </p:nvSpPr>
        <p:spPr>
          <a:xfrm>
            <a:off x="5326920" y="1897920"/>
            <a:ext cx="1582560" cy="1582560"/>
          </a:xfrm>
          <a:prstGeom prst="ellipse">
            <a:avLst/>
          </a:prstGeom>
          <a:noFill/>
          <a:ln w="3816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9"/>
          <p:cNvSpPr/>
          <p:nvPr/>
        </p:nvSpPr>
        <p:spPr>
          <a:xfrm>
            <a:off x="5396400" y="1967400"/>
            <a:ext cx="1443240" cy="1443240"/>
          </a:xfrm>
          <a:prstGeom prst="ellipse">
            <a:avLst/>
          </a:prstGeom>
          <a:gradFill>
            <a:gsLst>
              <a:gs pos="0">
                <a:srgbClr val="e2e2e2"/>
              </a:gs>
              <a:gs pos="100000">
                <a:schemeClr val="bg1"/>
              </a:gs>
            </a:gsLst>
            <a:lin ang="2700000"/>
          </a:gradFill>
          <a:ln w="190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CustomShape 10"/>
          <p:cNvSpPr/>
          <p:nvPr/>
        </p:nvSpPr>
        <p:spPr>
          <a:xfrm>
            <a:off x="5448600" y="2019600"/>
            <a:ext cx="1339200" cy="1339200"/>
          </a:xfrm>
          <a:prstGeom prst="ellipse">
            <a:avLst/>
          </a:prstGeom>
          <a:solidFill>
            <a:srgbClr val="0065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11"/>
          <p:cNvSpPr/>
          <p:nvPr/>
        </p:nvSpPr>
        <p:spPr>
          <a:xfrm>
            <a:off x="5546880" y="2324520"/>
            <a:ext cx="114264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Kartika"/>
                <a:ea typeface="LiHei Pro"/>
              </a:rPr>
              <a:t>02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12"/>
          <p:cNvSpPr/>
          <p:nvPr/>
        </p:nvSpPr>
        <p:spPr>
          <a:xfrm>
            <a:off x="8661960" y="1607400"/>
            <a:ext cx="2163240" cy="2163240"/>
          </a:xfrm>
          <a:custGeom>
            <a:avLst/>
            <a:gdLst/>
            <a:ahLst/>
            <a:rect l="l" t="t" r="r" b="b"/>
            <a:pathLst>
              <a:path w="3178196" h="3178196">
                <a:moveTo>
                  <a:pt x="1589098" y="425696"/>
                </a:moveTo>
                <a:cubicBezTo>
                  <a:pt x="946569" y="425696"/>
                  <a:pt x="425696" y="946569"/>
                  <a:pt x="425696" y="1589098"/>
                </a:cubicBezTo>
                <a:cubicBezTo>
                  <a:pt x="425696" y="2231627"/>
                  <a:pt x="946569" y="2752500"/>
                  <a:pt x="1589098" y="2752500"/>
                </a:cubicBezTo>
                <a:cubicBezTo>
                  <a:pt x="2231627" y="2752500"/>
                  <a:pt x="2752500" y="2231627"/>
                  <a:pt x="2752500" y="1589098"/>
                </a:cubicBezTo>
                <a:cubicBezTo>
                  <a:pt x="2752500" y="946569"/>
                  <a:pt x="2231627" y="425696"/>
                  <a:pt x="1589098" y="425696"/>
                </a:cubicBezTo>
                <a:close/>
                <a:moveTo>
                  <a:pt x="1408737" y="0"/>
                </a:moveTo>
                <a:lnTo>
                  <a:pt x="1769461" y="0"/>
                </a:lnTo>
                <a:lnTo>
                  <a:pt x="1839795" y="328139"/>
                </a:lnTo>
                <a:lnTo>
                  <a:pt x="1856789" y="330732"/>
                </a:lnTo>
                <a:lnTo>
                  <a:pt x="2000849" y="373520"/>
                </a:lnTo>
                <a:lnTo>
                  <a:pt x="2227451" y="122720"/>
                </a:lnTo>
                <a:lnTo>
                  <a:pt x="2539846" y="303080"/>
                </a:lnTo>
                <a:lnTo>
                  <a:pt x="2439451" y="613872"/>
                </a:lnTo>
                <a:lnTo>
                  <a:pt x="2458340" y="627645"/>
                </a:lnTo>
                <a:cubicBezTo>
                  <a:pt x="2493487" y="658090"/>
                  <a:pt x="2527017" y="690346"/>
                  <a:pt x="2558787" y="724273"/>
                </a:cubicBezTo>
                <a:lnTo>
                  <a:pt x="2569563" y="737054"/>
                </a:lnTo>
                <a:lnTo>
                  <a:pt x="2875118" y="638354"/>
                </a:lnTo>
                <a:lnTo>
                  <a:pt x="3055480" y="950748"/>
                </a:lnTo>
                <a:lnTo>
                  <a:pt x="2827830" y="1156432"/>
                </a:lnTo>
                <a:lnTo>
                  <a:pt x="2846251" y="1202137"/>
                </a:lnTo>
                <a:lnTo>
                  <a:pt x="2882440" y="1345342"/>
                </a:lnTo>
                <a:lnTo>
                  <a:pt x="3178196" y="1408739"/>
                </a:lnTo>
                <a:lnTo>
                  <a:pt x="3178196" y="1769460"/>
                </a:lnTo>
                <a:lnTo>
                  <a:pt x="2901180" y="1828838"/>
                </a:lnTo>
                <a:lnTo>
                  <a:pt x="2890366" y="1899689"/>
                </a:lnTo>
                <a:cubicBezTo>
                  <a:pt x="2882626" y="1937518"/>
                  <a:pt x="2873276" y="1974762"/>
                  <a:pt x="2862393" y="2011345"/>
                </a:cubicBezTo>
                <a:lnTo>
                  <a:pt x="2851433" y="2043093"/>
                </a:lnTo>
                <a:lnTo>
                  <a:pt x="3055480" y="2227452"/>
                </a:lnTo>
                <a:lnTo>
                  <a:pt x="2875118" y="2539844"/>
                </a:lnTo>
                <a:lnTo>
                  <a:pt x="2624366" y="2458846"/>
                </a:lnTo>
                <a:lnTo>
                  <a:pt x="2593452" y="2501242"/>
                </a:lnTo>
                <a:cubicBezTo>
                  <a:pt x="2563009" y="2536388"/>
                  <a:pt x="2530753" y="2569918"/>
                  <a:pt x="2496828" y="2601689"/>
                </a:cubicBezTo>
                <a:lnTo>
                  <a:pt x="2461217" y="2631705"/>
                </a:lnTo>
                <a:lnTo>
                  <a:pt x="2539846" y="2875117"/>
                </a:lnTo>
                <a:lnTo>
                  <a:pt x="2227451" y="3055478"/>
                </a:lnTo>
                <a:lnTo>
                  <a:pt x="2061632" y="2871954"/>
                </a:lnTo>
                <a:lnTo>
                  <a:pt x="2018961" y="2889155"/>
                </a:lnTo>
                <a:lnTo>
                  <a:pt x="1820676" y="2939260"/>
                </a:lnTo>
                <a:lnTo>
                  <a:pt x="1769461" y="3178196"/>
                </a:lnTo>
                <a:lnTo>
                  <a:pt x="1408737" y="3178196"/>
                </a:lnTo>
                <a:lnTo>
                  <a:pt x="1357415" y="2938761"/>
                </a:lnTo>
                <a:lnTo>
                  <a:pt x="1321409" y="2933267"/>
                </a:lnTo>
                <a:lnTo>
                  <a:pt x="1116228" y="2872328"/>
                </a:lnTo>
                <a:lnTo>
                  <a:pt x="950747" y="3055478"/>
                </a:lnTo>
                <a:lnTo>
                  <a:pt x="638354" y="2875117"/>
                </a:lnTo>
                <a:lnTo>
                  <a:pt x="716567" y="2632987"/>
                </a:lnTo>
                <a:lnTo>
                  <a:pt x="564155" y="2476891"/>
                </a:lnTo>
                <a:lnTo>
                  <a:pt x="552049" y="2459421"/>
                </a:lnTo>
                <a:lnTo>
                  <a:pt x="303082" y="2539844"/>
                </a:lnTo>
                <a:lnTo>
                  <a:pt x="122720" y="2227452"/>
                </a:lnTo>
                <a:lnTo>
                  <a:pt x="326913" y="2042960"/>
                </a:lnTo>
                <a:lnTo>
                  <a:pt x="306855" y="1979828"/>
                </a:lnTo>
                <a:lnTo>
                  <a:pt x="276470" y="1828721"/>
                </a:lnTo>
                <a:lnTo>
                  <a:pt x="0" y="1769460"/>
                </a:lnTo>
                <a:lnTo>
                  <a:pt x="0" y="1408739"/>
                </a:lnTo>
                <a:lnTo>
                  <a:pt x="293010" y="1345931"/>
                </a:lnTo>
                <a:lnTo>
                  <a:pt x="306855" y="1284173"/>
                </a:lnTo>
                <a:lnTo>
                  <a:pt x="351046" y="1157043"/>
                </a:lnTo>
                <a:lnTo>
                  <a:pt x="122720" y="950748"/>
                </a:lnTo>
                <a:lnTo>
                  <a:pt x="303082" y="638354"/>
                </a:lnTo>
                <a:lnTo>
                  <a:pt x="611017" y="737822"/>
                </a:lnTo>
                <a:lnTo>
                  <a:pt x="678469" y="665039"/>
                </a:lnTo>
                <a:lnTo>
                  <a:pt x="739168" y="615179"/>
                </a:lnTo>
                <a:lnTo>
                  <a:pt x="638354" y="303080"/>
                </a:lnTo>
                <a:lnTo>
                  <a:pt x="950747" y="122720"/>
                </a:lnTo>
                <a:lnTo>
                  <a:pt x="1175530" y="371507"/>
                </a:lnTo>
                <a:lnTo>
                  <a:pt x="1321409" y="330732"/>
                </a:lnTo>
                <a:lnTo>
                  <a:pt x="1338401" y="328139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rgbClr val="e2e2e2"/>
              </a:gs>
            </a:gsLst>
            <a:lin ang="27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13"/>
          <p:cNvSpPr/>
          <p:nvPr/>
        </p:nvSpPr>
        <p:spPr>
          <a:xfrm>
            <a:off x="8952480" y="1897920"/>
            <a:ext cx="1582560" cy="1582560"/>
          </a:xfrm>
          <a:prstGeom prst="ellipse">
            <a:avLst/>
          </a:prstGeom>
          <a:noFill/>
          <a:ln w="3816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14"/>
          <p:cNvSpPr/>
          <p:nvPr/>
        </p:nvSpPr>
        <p:spPr>
          <a:xfrm>
            <a:off x="9021960" y="1967400"/>
            <a:ext cx="1443240" cy="1443240"/>
          </a:xfrm>
          <a:prstGeom prst="ellipse">
            <a:avLst/>
          </a:prstGeom>
          <a:gradFill>
            <a:gsLst>
              <a:gs pos="0">
                <a:srgbClr val="e2e2e2"/>
              </a:gs>
              <a:gs pos="100000">
                <a:schemeClr val="bg1"/>
              </a:gs>
            </a:gsLst>
            <a:lin ang="2700000"/>
          </a:gradFill>
          <a:ln w="190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" name="CustomShape 15"/>
          <p:cNvSpPr/>
          <p:nvPr/>
        </p:nvSpPr>
        <p:spPr>
          <a:xfrm>
            <a:off x="9074160" y="2019600"/>
            <a:ext cx="1339200" cy="13392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16"/>
          <p:cNvSpPr/>
          <p:nvPr/>
        </p:nvSpPr>
        <p:spPr>
          <a:xfrm>
            <a:off x="9172440" y="2337840"/>
            <a:ext cx="114264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Kartika"/>
                <a:ea typeface="LiHei Pro"/>
              </a:rPr>
              <a:t>03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17"/>
          <p:cNvSpPr/>
          <p:nvPr/>
        </p:nvSpPr>
        <p:spPr>
          <a:xfrm>
            <a:off x="1411200" y="4071960"/>
            <a:ext cx="2160000" cy="6915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19080">
            <a:solidFill>
              <a:srgbClr val="d9d9d9"/>
            </a:solidFill>
          </a:ln>
          <a:effectLst>
            <a:innerShdw blurRad="101600" dir="13500000" dist="50800">
              <a:srgbClr val="000000">
                <a:alpha val="38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18"/>
          <p:cNvSpPr/>
          <p:nvPr/>
        </p:nvSpPr>
        <p:spPr>
          <a:xfrm>
            <a:off x="1333800" y="3933360"/>
            <a:ext cx="206892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 </a:t>
            </a:r>
            <a:r>
              <a:rPr b="1" lang="en-US" sz="32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规划定位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19"/>
          <p:cNvSpPr/>
          <p:nvPr/>
        </p:nvSpPr>
        <p:spPr>
          <a:xfrm>
            <a:off x="5038200" y="4071960"/>
            <a:ext cx="2160000" cy="691560"/>
          </a:xfrm>
          <a:prstGeom prst="roundRect">
            <a:avLst>
              <a:gd name="adj" fmla="val 16667"/>
            </a:avLst>
          </a:prstGeom>
          <a:solidFill>
            <a:srgbClr val="0065b0"/>
          </a:solidFill>
          <a:ln w="19080">
            <a:solidFill>
              <a:srgbClr val="d9d9d9"/>
            </a:solidFill>
          </a:ln>
          <a:effectLst>
            <a:innerShdw blurRad="101600" dir="13500000" dist="50800">
              <a:srgbClr val="000000">
                <a:alpha val="38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CustomShape 20"/>
          <p:cNvSpPr/>
          <p:nvPr/>
        </p:nvSpPr>
        <p:spPr>
          <a:xfrm>
            <a:off x="5252040" y="4078440"/>
            <a:ext cx="194652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规划思路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21"/>
          <p:cNvSpPr/>
          <p:nvPr/>
        </p:nvSpPr>
        <p:spPr>
          <a:xfrm>
            <a:off x="8663760" y="4071960"/>
            <a:ext cx="2160000" cy="6915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19080">
            <a:solidFill>
              <a:srgbClr val="d9d9d9"/>
            </a:solidFill>
          </a:ln>
          <a:effectLst>
            <a:innerShdw blurRad="101600" dir="13500000" dist="50800">
              <a:srgbClr val="000000">
                <a:alpha val="38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22"/>
          <p:cNvSpPr/>
          <p:nvPr/>
        </p:nvSpPr>
        <p:spPr>
          <a:xfrm>
            <a:off x="8893080" y="4078440"/>
            <a:ext cx="180864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规划目标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CustomShape 23"/>
          <p:cNvSpPr/>
          <p:nvPr/>
        </p:nvSpPr>
        <p:spPr>
          <a:xfrm>
            <a:off x="1409400" y="4893480"/>
            <a:ext cx="2355840" cy="142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1</a:t>
            </a:r>
            <a:r>
              <a:rPr b="0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、围绕</a:t>
            </a:r>
            <a:r>
              <a:rPr b="0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HI-FI</a:t>
            </a:r>
            <a:r>
              <a:rPr b="0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极致影音、极致影像、</a:t>
            </a:r>
            <a:r>
              <a:rPr b="0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Smart</a:t>
            </a:r>
            <a:r>
              <a:rPr b="0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三个核心定位，合理</a:t>
            </a:r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引入第三方优质资源</a:t>
            </a:r>
            <a:r>
              <a:rPr b="0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CustomShape 24"/>
          <p:cNvSpPr/>
          <p:nvPr/>
        </p:nvSpPr>
        <p:spPr>
          <a:xfrm>
            <a:off x="4932720" y="4890240"/>
            <a:ext cx="2355840" cy="179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2</a:t>
            </a:r>
            <a:r>
              <a:rPr b="0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、结合公司产品规划，从视频、音频、拍照、智能四个细分领域进行深入研究和分析，</a:t>
            </a:r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挖掘优质的第三方资源</a:t>
            </a:r>
            <a:r>
              <a:rPr b="0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25"/>
          <p:cNvSpPr/>
          <p:nvPr/>
        </p:nvSpPr>
        <p:spPr>
          <a:xfrm>
            <a:off x="8661960" y="4890240"/>
            <a:ext cx="2355840" cy="142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1</a:t>
            </a:r>
            <a:r>
              <a:rPr b="0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、持续积累各个细分领域的优质资源，做到产品有需要，可以</a:t>
            </a:r>
            <a:r>
              <a:rPr b="1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快速响应内部需求</a:t>
            </a:r>
            <a:r>
              <a:rPr b="0" lang="en-US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blinds dir="vert"/>
  </p:transition>
  <p:timing>
    <p:tnLst>
      <p:par>
        <p:cTn id="36" dur="indefinite" restart="never" nodeType="tmRoot">
          <p:childTnLst>
            <p:seq>
              <p:cTn id="3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图片 13" descr=""/>
          <p:cNvPicPr/>
          <p:nvPr/>
        </p:nvPicPr>
        <p:blipFill>
          <a:blip r:embed="rId1"/>
          <a:srcRect l="0" t="0" r="26384" b="78362"/>
          <a:stretch/>
        </p:blipFill>
        <p:spPr>
          <a:xfrm>
            <a:off x="12192120" y="-235800"/>
            <a:ext cx="12192480" cy="1512000"/>
          </a:xfrm>
          <a:prstGeom prst="rect">
            <a:avLst/>
          </a:prstGeom>
          <a:ln>
            <a:noFill/>
          </a:ln>
        </p:spPr>
      </p:pic>
      <p:sp>
        <p:nvSpPr>
          <p:cNvPr id="212" name="CustomShape 1"/>
          <p:cNvSpPr/>
          <p:nvPr/>
        </p:nvSpPr>
        <p:spPr>
          <a:xfrm>
            <a:off x="276840" y="104760"/>
            <a:ext cx="383868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0065b0"/>
                </a:solidFill>
                <a:uFill>
                  <a:solidFill>
                    <a:srgbClr val="ffffff"/>
                  </a:solidFill>
                </a:uFill>
                <a:latin typeface="幼圆"/>
                <a:ea typeface="幼圆"/>
              </a:rPr>
              <a:t>工作完成情况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Line 2"/>
          <p:cNvSpPr/>
          <p:nvPr/>
        </p:nvSpPr>
        <p:spPr>
          <a:xfrm>
            <a:off x="1018440" y="5902920"/>
            <a:ext cx="10191240" cy="360"/>
          </a:xfrm>
          <a:prstGeom prst="line">
            <a:avLst/>
          </a:prstGeom>
          <a:ln w="19080">
            <a:solidFill>
              <a:schemeClr val="tx1">
                <a:lumMod val="50000"/>
                <a:lumOff val="50000"/>
              </a:schemeClr>
            </a:solidFill>
            <a:custDash>
              <a:ds d="1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CustomShape 3"/>
          <p:cNvSpPr/>
          <p:nvPr/>
        </p:nvSpPr>
        <p:spPr>
          <a:xfrm>
            <a:off x="1018800" y="6102720"/>
            <a:ext cx="101905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50000"/>
              </a:lnSpc>
            </a:pPr>
            <a:r>
              <a:rPr b="0" lang="en-US" sz="12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对接第三方：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28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家</a:t>
            </a:r>
            <a:r>
              <a:rPr b="0" lang="en-US" sz="12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。推动执行并完成商务谈判：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16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项</a:t>
            </a:r>
            <a:r>
              <a:rPr b="0" lang="en-US" sz="12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4"/>
          <p:cNvSpPr/>
          <p:nvPr/>
        </p:nvSpPr>
        <p:spPr>
          <a:xfrm rot="5400000">
            <a:off x="2551320" y="2809080"/>
            <a:ext cx="1003680" cy="1143000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  <a:ln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16" name="CustomShape 5"/>
          <p:cNvSpPr/>
          <p:nvPr/>
        </p:nvSpPr>
        <p:spPr>
          <a:xfrm>
            <a:off x="2069280" y="1632600"/>
            <a:ext cx="1690200" cy="1182960"/>
          </a:xfrm>
          <a:custGeom>
            <a:avLst/>
            <a:gdLst/>
            <a:ahLst/>
            <a:rect l="l" t="t" r="r" b="b"/>
            <a:pathLst>
              <a:path w="1690461" h="1183268">
                <a:moveTo>
                  <a:pt x="0" y="197251"/>
                </a:moveTo>
                <a:cubicBezTo>
                  <a:pt x="0" y="88312"/>
                  <a:pt x="88312" y="0"/>
                  <a:pt x="197251" y="0"/>
                </a:cubicBezTo>
                <a:lnTo>
                  <a:pt x="1493210" y="0"/>
                </a:lnTo>
                <a:cubicBezTo>
                  <a:pt x="1602149" y="0"/>
                  <a:pt x="1690461" y="88312"/>
                  <a:pt x="1690461" y="197251"/>
                </a:cubicBezTo>
                <a:lnTo>
                  <a:pt x="1690461" y="986017"/>
                </a:lnTo>
                <a:cubicBezTo>
                  <a:pt x="1690461" y="1094956"/>
                  <a:pt x="1602149" y="1183268"/>
                  <a:pt x="1493210" y="1183268"/>
                </a:cubicBezTo>
                <a:lnTo>
                  <a:pt x="197251" y="1183268"/>
                </a:lnTo>
                <a:cubicBezTo>
                  <a:pt x="88312" y="1183268"/>
                  <a:pt x="0" y="1094956"/>
                  <a:pt x="0" y="986017"/>
                </a:cubicBezTo>
                <a:lnTo>
                  <a:pt x="0" y="197251"/>
                </a:lnTo>
                <a:close/>
              </a:path>
            </a:pathLst>
          </a:custGeom>
          <a:solidFill>
            <a:srgbClr val="00ccff"/>
          </a:solidFill>
          <a:ln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0"/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lIns="179640" rIns="179640" tIns="179640" bIns="179640" anchor="ctr"/>
          <a:p>
            <a:pPr algn="ctr">
              <a:lnSpc>
                <a:spcPct val="9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商务沟通需求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6"/>
          <p:cNvSpPr/>
          <p:nvPr/>
        </p:nvSpPr>
        <p:spPr>
          <a:xfrm>
            <a:off x="3797280" y="1745280"/>
            <a:ext cx="6114240" cy="956160"/>
          </a:xfrm>
          <a:custGeom>
            <a:avLst/>
            <a:gdLst/>
            <a:ahLst/>
            <a:rect l="l" t="t" r="r" b="b"/>
            <a:pathLst>
              <a:path w="1725834" h="956369">
                <a:moveTo>
                  <a:pt x="0" y="0"/>
                </a:moveTo>
                <a:lnTo>
                  <a:pt x="1725834" y="0"/>
                </a:lnTo>
                <a:lnTo>
                  <a:pt x="1725834" y="956369"/>
                </a:lnTo>
                <a:lnTo>
                  <a:pt x="0" y="95636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lIns="53280" rIns="53280" tIns="53280" bIns="53280" anchor="ctr"/>
          <a:p>
            <a:pPr lvl="1" marL="285840" indent="-285480">
              <a:lnSpc>
                <a:spcPct val="9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商务、产品确定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cp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引入（功能需求，行业知名度，配合积极度，快应用）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85840" indent="-285480">
              <a:lnSpc>
                <a:spcPct val="9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产品输出功能介绍文档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85840" indent="-285480">
              <a:lnSpc>
                <a:spcPct val="9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商务初步沟通合作意愿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7"/>
          <p:cNvSpPr/>
          <p:nvPr/>
        </p:nvSpPr>
        <p:spPr>
          <a:xfrm rot="5400000">
            <a:off x="4097520" y="4125600"/>
            <a:ext cx="1003680" cy="1143000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  <a:ln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19" name="CustomShape 8"/>
          <p:cNvSpPr/>
          <p:nvPr/>
        </p:nvSpPr>
        <p:spPr>
          <a:xfrm>
            <a:off x="3589920" y="2961720"/>
            <a:ext cx="1690200" cy="1182960"/>
          </a:xfrm>
          <a:custGeom>
            <a:avLst/>
            <a:gdLst/>
            <a:ahLst/>
            <a:rect l="l" t="t" r="r" b="b"/>
            <a:pathLst>
              <a:path w="1690461" h="1183268">
                <a:moveTo>
                  <a:pt x="0" y="197251"/>
                </a:moveTo>
                <a:cubicBezTo>
                  <a:pt x="0" y="88312"/>
                  <a:pt x="88312" y="0"/>
                  <a:pt x="197251" y="0"/>
                </a:cubicBezTo>
                <a:lnTo>
                  <a:pt x="1493210" y="0"/>
                </a:lnTo>
                <a:cubicBezTo>
                  <a:pt x="1602149" y="0"/>
                  <a:pt x="1690461" y="88312"/>
                  <a:pt x="1690461" y="197251"/>
                </a:cubicBezTo>
                <a:lnTo>
                  <a:pt x="1690461" y="986017"/>
                </a:lnTo>
                <a:cubicBezTo>
                  <a:pt x="1690461" y="1094956"/>
                  <a:pt x="1602149" y="1183268"/>
                  <a:pt x="1493210" y="1183268"/>
                </a:cubicBezTo>
                <a:lnTo>
                  <a:pt x="197251" y="1183268"/>
                </a:lnTo>
                <a:cubicBezTo>
                  <a:pt x="88312" y="1183268"/>
                  <a:pt x="0" y="1094956"/>
                  <a:pt x="0" y="986017"/>
                </a:cubicBezTo>
                <a:lnTo>
                  <a:pt x="0" y="197251"/>
                </a:lnTo>
                <a:close/>
              </a:path>
            </a:pathLst>
          </a:custGeom>
          <a:solidFill>
            <a:srgbClr val="ffcc66"/>
          </a:solidFill>
          <a:ln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0"/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lIns="179640" rIns="179640" tIns="179640" bIns="179640" anchor="ctr"/>
          <a:p>
            <a:pPr algn="ctr">
              <a:lnSpc>
                <a:spcPct val="9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产品沟通需求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9"/>
          <p:cNvSpPr/>
          <p:nvPr/>
        </p:nvSpPr>
        <p:spPr>
          <a:xfrm>
            <a:off x="5412240" y="3074760"/>
            <a:ext cx="4200120" cy="956160"/>
          </a:xfrm>
          <a:custGeom>
            <a:avLst/>
            <a:gdLst/>
            <a:ahLst/>
            <a:rect l="l" t="t" r="r" b="b"/>
            <a:pathLst>
              <a:path w="1487032" h="956369">
                <a:moveTo>
                  <a:pt x="0" y="0"/>
                </a:moveTo>
                <a:lnTo>
                  <a:pt x="1487032" y="0"/>
                </a:lnTo>
                <a:lnTo>
                  <a:pt x="1487032" y="956369"/>
                </a:lnTo>
                <a:lnTo>
                  <a:pt x="0" y="95636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lIns="53280" rIns="53280" tIns="53280" bIns="53280" anchor="b"/>
          <a:p>
            <a:pPr lvl="1" marL="285840" indent="-285480">
              <a:lnSpc>
                <a:spcPct val="9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约电话会议沟通需求细节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85840" indent="-285480">
              <a:lnSpc>
                <a:spcPct val="9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商务沟通商务条件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10"/>
          <p:cNvSpPr/>
          <p:nvPr/>
        </p:nvSpPr>
        <p:spPr>
          <a:xfrm>
            <a:off x="5110560" y="4290840"/>
            <a:ext cx="1690200" cy="1182960"/>
          </a:xfrm>
          <a:custGeom>
            <a:avLst/>
            <a:gdLst/>
            <a:ahLst/>
            <a:rect l="l" t="t" r="r" b="b"/>
            <a:pathLst>
              <a:path w="1690461" h="1183268">
                <a:moveTo>
                  <a:pt x="0" y="197251"/>
                </a:moveTo>
                <a:cubicBezTo>
                  <a:pt x="0" y="88312"/>
                  <a:pt x="88312" y="0"/>
                  <a:pt x="197251" y="0"/>
                </a:cubicBezTo>
                <a:lnTo>
                  <a:pt x="1493210" y="0"/>
                </a:lnTo>
                <a:cubicBezTo>
                  <a:pt x="1602149" y="0"/>
                  <a:pt x="1690461" y="88312"/>
                  <a:pt x="1690461" y="197251"/>
                </a:cubicBezTo>
                <a:lnTo>
                  <a:pt x="1690461" y="986017"/>
                </a:lnTo>
                <a:cubicBezTo>
                  <a:pt x="1690461" y="1094956"/>
                  <a:pt x="1602149" y="1183268"/>
                  <a:pt x="1493210" y="1183268"/>
                </a:cubicBezTo>
                <a:lnTo>
                  <a:pt x="197251" y="1183268"/>
                </a:lnTo>
                <a:cubicBezTo>
                  <a:pt x="88312" y="1183268"/>
                  <a:pt x="0" y="1094956"/>
                  <a:pt x="0" y="986017"/>
                </a:cubicBezTo>
                <a:lnTo>
                  <a:pt x="0" y="197251"/>
                </a:lnTo>
                <a:close/>
              </a:path>
            </a:pathLst>
          </a:custGeom>
          <a:solidFill>
            <a:srgbClr val="92d050"/>
          </a:solidFill>
          <a:ln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0"/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lIns="179640" rIns="179640" tIns="179640" bIns="179640" anchor="ctr"/>
          <a:p>
            <a:pPr algn="ctr">
              <a:lnSpc>
                <a:spcPct val="9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技术 对接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11"/>
          <p:cNvSpPr/>
          <p:nvPr/>
        </p:nvSpPr>
        <p:spPr>
          <a:xfrm>
            <a:off x="6919200" y="4429080"/>
            <a:ext cx="3208320" cy="956160"/>
          </a:xfrm>
          <a:custGeom>
            <a:avLst/>
            <a:gdLst/>
            <a:ahLst/>
            <a:rect l="l" t="t" r="r" b="b"/>
            <a:pathLst>
              <a:path w="1678327" h="956369">
                <a:moveTo>
                  <a:pt x="0" y="0"/>
                </a:moveTo>
                <a:lnTo>
                  <a:pt x="1678327" y="0"/>
                </a:lnTo>
                <a:lnTo>
                  <a:pt x="1678327" y="956369"/>
                </a:lnTo>
                <a:lnTo>
                  <a:pt x="0" y="95636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lIns="53280" rIns="53280" tIns="53280" bIns="53280" anchor="ctr"/>
          <a:p>
            <a:pPr lvl="1" marL="285840" indent="-285480">
              <a:lnSpc>
                <a:spcPct val="9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技术对接，联合开发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85840" indent="-285480">
              <a:lnSpc>
                <a:spcPct val="9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商务合同签订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3" name="图片 18" descr=""/>
          <p:cNvPicPr/>
          <p:nvPr/>
        </p:nvPicPr>
        <p:blipFill>
          <a:blip r:embed="rId2"/>
          <a:stretch/>
        </p:blipFill>
        <p:spPr>
          <a:xfrm>
            <a:off x="880920" y="1320480"/>
            <a:ext cx="10425600" cy="4448880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</p:cSld>
  <p:transition spd="slow">
    <p:circle/>
  </p:transition>
  <p:timing>
    <p:tnLst>
      <p:par>
        <p:cTn id="38" dur="indefinite" restart="never" nodeType="tmRoot">
          <p:childTnLst>
            <p:seq>
              <p:cTn id="39" dur="indefinite" nodeType="mainSeq">
                <p:childTnLst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nodeType="clickEffect" fill="hold" presetClass="entr" presetID="5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6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nodeType="afterEffect" fill="hold" presetClass="entr" presetID="16" presetSubtype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outVertical)" transition="in">
                                      <p:cBhvr additive="repl">
                                        <p:cTn id="5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nodeType="after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4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5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6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2042</TotalTime>
  <Application>LibreOffice/5.1.6.2$Linux_X86_64 LibreOffice_project/10m0$Build-2</Application>
  <Words>1789</Words>
  <Paragraphs>523</Paragraphs>
  <Company>Microsoft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2016-10-04T04:47:00Z</dcterms:created>
  <dc:creator>PC</dc:creator>
  <dc:description/>
  <dc:language>zh-CN</dc:language>
  <cp:lastModifiedBy>toby</cp:lastModifiedBy>
  <dcterms:modified xsi:type="dcterms:W3CDTF">2019-01-14T09:18:28Z</dcterms:modified>
  <cp:revision>522</cp:revision>
  <dc:subject/>
  <dc:title>蓝色水彩立体述职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Microsoft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KSOProductBuildVer">
    <vt:lpwstr>2052-10.1.0.6490</vt:lpwstr>
  </property>
  <property fmtid="{D5CDD505-2E9C-101B-9397-08002B2CF9AE}" pid="7" name="LinksUpToDate">
    <vt:bool>0</vt:bool>
  </property>
  <property fmtid="{D5CDD505-2E9C-101B-9397-08002B2CF9AE}" pid="8" name="MMClips">
    <vt:i4>0</vt:i4>
  </property>
  <property fmtid="{D5CDD505-2E9C-101B-9397-08002B2CF9AE}" pid="9" name="Notes">
    <vt:i4>27</vt:i4>
  </property>
  <property fmtid="{D5CDD505-2E9C-101B-9397-08002B2CF9AE}" pid="10" name="PresentationFormat">
    <vt:lpwstr>自定义</vt:lpwstr>
  </property>
  <property fmtid="{D5CDD505-2E9C-101B-9397-08002B2CF9AE}" pid="11" name="ScaleCrop">
    <vt:bool>0</vt:bool>
  </property>
  <property fmtid="{D5CDD505-2E9C-101B-9397-08002B2CF9AE}" pid="12" name="ShareDoc">
    <vt:bool>0</vt:bool>
  </property>
  <property fmtid="{D5CDD505-2E9C-101B-9397-08002B2CF9AE}" pid="13" name="Slides">
    <vt:i4>27</vt:i4>
  </property>
</Properties>
</file>